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 id="2147483655" r:id="rId2"/>
    <p:sldMasterId id="2147483663" r:id="rId3"/>
    <p:sldMasterId id="2147483667" r:id="rId4"/>
    <p:sldMasterId id="2147483673" r:id="rId5"/>
    <p:sldMasterId id="2147483680" r:id="rId6"/>
  </p:sldMasterIdLst>
  <p:notesMasterIdLst>
    <p:notesMasterId r:id="rId57"/>
  </p:notesMasterIdLst>
  <p:sldIdLst>
    <p:sldId id="256" r:id="rId7"/>
    <p:sldId id="417" r:id="rId8"/>
    <p:sldId id="345" r:id="rId9"/>
    <p:sldId id="262" r:id="rId10"/>
    <p:sldId id="344" r:id="rId11"/>
    <p:sldId id="322" r:id="rId12"/>
    <p:sldId id="285" r:id="rId13"/>
    <p:sldId id="276" r:id="rId14"/>
    <p:sldId id="288" r:id="rId15"/>
    <p:sldId id="261" r:id="rId16"/>
    <p:sldId id="342" r:id="rId17"/>
    <p:sldId id="325" r:id="rId18"/>
    <p:sldId id="275" r:id="rId19"/>
    <p:sldId id="278" r:id="rId20"/>
    <p:sldId id="411" r:id="rId21"/>
    <p:sldId id="396" r:id="rId22"/>
    <p:sldId id="387" r:id="rId23"/>
    <p:sldId id="399" r:id="rId24"/>
    <p:sldId id="391" r:id="rId25"/>
    <p:sldId id="405" r:id="rId26"/>
    <p:sldId id="406" r:id="rId27"/>
    <p:sldId id="412" r:id="rId28"/>
    <p:sldId id="413" r:id="rId29"/>
    <p:sldId id="409" r:id="rId30"/>
    <p:sldId id="401" r:id="rId31"/>
    <p:sldId id="404" r:id="rId32"/>
    <p:sldId id="403" r:id="rId33"/>
    <p:sldId id="407" r:id="rId34"/>
    <p:sldId id="408" r:id="rId35"/>
    <p:sldId id="410" r:id="rId36"/>
    <p:sldId id="269" r:id="rId37"/>
    <p:sldId id="347" r:id="rId38"/>
    <p:sldId id="414" r:id="rId39"/>
    <p:sldId id="357" r:id="rId40"/>
    <p:sldId id="352" r:id="rId41"/>
    <p:sldId id="354" r:id="rId42"/>
    <p:sldId id="296" r:id="rId43"/>
    <p:sldId id="279" r:id="rId44"/>
    <p:sldId id="280" r:id="rId45"/>
    <p:sldId id="356" r:id="rId46"/>
    <p:sldId id="282" r:id="rId47"/>
    <p:sldId id="287" r:id="rId48"/>
    <p:sldId id="415" r:id="rId49"/>
    <p:sldId id="290" r:id="rId50"/>
    <p:sldId id="295" r:id="rId51"/>
    <p:sldId id="291" r:id="rId52"/>
    <p:sldId id="358" r:id="rId53"/>
    <p:sldId id="293" r:id="rId54"/>
    <p:sldId id="294" r:id="rId55"/>
    <p:sldId id="289" r:id="rId56"/>
  </p:sldIdLst>
  <p:sldSz cx="9144000" cy="5143500" type="screen16x9"/>
  <p:notesSz cx="6858000" cy="9144000"/>
  <p:embeddedFontLst>
    <p:embeddedFont>
      <p:font typeface="Century Gothic 1" panose="020B0702020202020204" charset="0"/>
      <p:regular r:id="rId58"/>
      <p:bold r:id="rId59"/>
    </p:embeddedFont>
    <p:embeddedFont>
      <p:font typeface="Verdana" panose="020B060403050404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BDD3"/>
    <a:srgbClr val="1D5280"/>
    <a:srgbClr val="D2E2F7"/>
    <a:srgbClr val="CEDDF5"/>
    <a:srgbClr val="E3E3E3"/>
    <a:srgbClr val="E7ECF3"/>
    <a:srgbClr val="C9C9C9"/>
    <a:srgbClr val="C7CED4"/>
    <a:srgbClr val="E0E0E0"/>
    <a:srgbClr val="D0E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DF97D2-9FB6-4176-ADAD-C6C37C1454B7}">
  <a:tblStyle styleId="{C0DF97D2-9FB6-4176-ADAD-C6C37C1454B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7ECF3"/>
          </a:solidFill>
        </a:fill>
      </a:tcStyle>
    </a:wholeTbl>
    <a:band1H>
      <a:tcStyle>
        <a:tcBdr/>
        <a:fill>
          <a:solidFill>
            <a:srgbClr val="CBD6E6"/>
          </a:solidFill>
        </a:fill>
      </a:tcStyle>
    </a:band1H>
    <a:band1V>
      <a:tcStyle>
        <a:tcBdr/>
        <a:fill>
          <a:solidFill>
            <a:srgbClr val="CBD6E6"/>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996"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6.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1.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4.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2.fntdata"/><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3.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97261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30698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18445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Shape 236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370" name="Shape 2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9123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8159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70028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701041" y="4415790"/>
            <a:ext cx="5608319" cy="4183380"/>
          </a:xfrm>
          <a:prstGeom prst="rect">
            <a:avLst/>
          </a:prstGeom>
          <a:noFill/>
          <a:ln>
            <a:noFill/>
          </a:ln>
        </p:spPr>
        <p:txBody>
          <a:bodyPr lIns="93151" tIns="93151" rIns="93151" bIns="93151" anchor="t" anchorCtr="0">
            <a:noAutofit/>
          </a:bodyPr>
          <a:lstStyle/>
          <a:p>
            <a:pPr>
              <a:buSzPct val="25000"/>
            </a:pPr>
            <a:endParaRPr/>
          </a:p>
        </p:txBody>
      </p:sp>
      <p:sp>
        <p:nvSpPr>
          <p:cNvPr id="78" name="Shape 7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70619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701041" y="4415790"/>
            <a:ext cx="5608319" cy="4183380"/>
          </a:xfrm>
          <a:prstGeom prst="rect">
            <a:avLst/>
          </a:prstGeom>
          <a:noFill/>
          <a:ln>
            <a:noFill/>
          </a:ln>
        </p:spPr>
        <p:txBody>
          <a:bodyPr lIns="93151" tIns="93151" rIns="93151" bIns="93151" anchor="t" anchorCtr="0">
            <a:noAutofit/>
          </a:bodyPr>
          <a:lstStyle/>
          <a:p>
            <a:pPr>
              <a:buSzPct val="25000"/>
            </a:pPr>
            <a:endParaRPr/>
          </a:p>
        </p:txBody>
      </p:sp>
      <p:sp>
        <p:nvSpPr>
          <p:cNvPr id="65" name="Shape 6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81924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Tx/>
                <a:buNone/>
                <a:tabLst/>
                <a:defRPr/>
              </a:pPr>
              <a:t>19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123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075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05463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71822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 name="Shape 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8391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Shape 2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01" name="Shape 2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96231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08" name="Shape 7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96649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13" name="Shape 4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27945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90" name="Shape 7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53852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amp; Photo with Capti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18CE04-81E4-D050-1B13-10997133A7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937396E3-DBB9-ACBE-1F4D-5F47EC0E7F24}"/>
              </a:ext>
            </a:extLst>
          </p:cNvPr>
          <p:cNvSpPr>
            <a:spLocks noGrp="1"/>
          </p:cNvSpPr>
          <p:nvPr>
            <p:ph type="title"/>
          </p:nvPr>
        </p:nvSpPr>
        <p:spPr>
          <a:xfrm>
            <a:off x="629841" y="342901"/>
            <a:ext cx="2949178" cy="721519"/>
          </a:xfrm>
        </p:spPr>
        <p:txBody>
          <a:bodyPr anchor="t" anchorCtr="0"/>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8BE33092-A65A-9E51-9C8C-BFE3B5F60FE9}"/>
              </a:ext>
            </a:extLst>
          </p:cNvPr>
          <p:cNvSpPr>
            <a:spLocks noGrp="1"/>
          </p:cNvSpPr>
          <p:nvPr>
            <p:ph type="pic" idx="1"/>
          </p:nvPr>
        </p:nvSpPr>
        <p:spPr>
          <a:xfrm>
            <a:off x="3800475" y="342902"/>
            <a:ext cx="4629150" cy="3606402"/>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a16="http://schemas.microsoft.com/office/drawing/2014/main" id="{AFC08413-1EEA-8B3C-0C0E-677B8B76414F}"/>
              </a:ext>
            </a:extLst>
          </p:cNvPr>
          <p:cNvSpPr>
            <a:spLocks noGrp="1"/>
          </p:cNvSpPr>
          <p:nvPr>
            <p:ph type="body" sz="half" idx="2"/>
          </p:nvPr>
        </p:nvSpPr>
        <p:spPr>
          <a:xfrm>
            <a:off x="629841" y="1193008"/>
            <a:ext cx="2949178" cy="2768195"/>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AA88A681-8722-1774-87C5-B39AF5A01B1C}"/>
              </a:ext>
            </a:extLst>
          </p:cNvPr>
          <p:cNvSpPr>
            <a:spLocks noGrp="1"/>
          </p:cNvSpPr>
          <p:nvPr>
            <p:ph type="dt" sz="half" idx="10"/>
          </p:nvPr>
        </p:nvSpPr>
        <p:spPr/>
        <p:txBody>
          <a:bodyPr/>
          <a:lstStyle>
            <a:lvl1pPr>
              <a:defRPr>
                <a:solidFill>
                  <a:srgbClr val="562999"/>
                </a:solidFill>
              </a:defRPr>
            </a:lvl1pPr>
          </a:lstStyle>
          <a:p>
            <a:fld id="{F4CA5391-0850-4D17-8CA7-40F233E6A098}" type="datetimeFigureOut">
              <a:rPr lang="en-US" smtClean="0"/>
              <a:pPr/>
              <a:t>5/6/2024</a:t>
            </a:fld>
            <a:endParaRPr lang="en-US"/>
          </a:p>
        </p:txBody>
      </p:sp>
      <p:sp>
        <p:nvSpPr>
          <p:cNvPr id="6" name="Footer Placeholder 5">
            <a:extLst>
              <a:ext uri="{FF2B5EF4-FFF2-40B4-BE49-F238E27FC236}">
                <a16:creationId xmlns:a16="http://schemas.microsoft.com/office/drawing/2014/main" id="{961E148D-F41A-A0F9-7D93-7AE3D5CBEAD0}"/>
              </a:ext>
            </a:extLst>
          </p:cNvPr>
          <p:cNvSpPr>
            <a:spLocks noGrp="1"/>
          </p:cNvSpPr>
          <p:nvPr>
            <p:ph type="ftr" sz="quarter" idx="11"/>
          </p:nvPr>
        </p:nvSpPr>
        <p:spPr/>
        <p:txBody>
          <a:bodyPr/>
          <a:lstStyle>
            <a:lvl1pPr>
              <a:defRPr>
                <a:solidFill>
                  <a:srgbClr val="562999"/>
                </a:solidFill>
              </a:defRPr>
            </a:lvl1pPr>
          </a:lstStyle>
          <a:p>
            <a:endParaRPr lang="en-US"/>
          </a:p>
        </p:txBody>
      </p:sp>
      <p:sp>
        <p:nvSpPr>
          <p:cNvPr id="7" name="Slide Number Placeholder 6">
            <a:extLst>
              <a:ext uri="{FF2B5EF4-FFF2-40B4-BE49-F238E27FC236}">
                <a16:creationId xmlns:a16="http://schemas.microsoft.com/office/drawing/2014/main" id="{25F43E6A-3246-41A0-D212-D58CA1254DDD}"/>
              </a:ext>
            </a:extLst>
          </p:cNvPr>
          <p:cNvSpPr>
            <a:spLocks noGrp="1"/>
          </p:cNvSpPr>
          <p:nvPr>
            <p:ph type="sldNum" sz="quarter" idx="12"/>
          </p:nvPr>
        </p:nvSpPr>
        <p:spPr/>
        <p:txBody>
          <a:bodyPr/>
          <a:lstStyle>
            <a:lvl1pPr>
              <a:defRPr>
                <a:solidFill>
                  <a:srgbClr val="562999"/>
                </a:solidFill>
              </a:defRPr>
            </a:lvl1pPr>
          </a:lstStyle>
          <a:p>
            <a:fld id="{92BA32F9-9258-473C-B954-8304ACFEBA45}" type="slidenum">
              <a:rPr lang="en-US" smtClean="0"/>
              <a:pPr/>
              <a:t>‹#›</a:t>
            </a:fld>
            <a:endParaRPr lang="en-US"/>
          </a:p>
        </p:txBody>
      </p:sp>
      <p:sp>
        <p:nvSpPr>
          <p:cNvPr id="10" name="Text Placeholder 3">
            <a:extLst>
              <a:ext uri="{FF2B5EF4-FFF2-40B4-BE49-F238E27FC236}">
                <a16:creationId xmlns:a16="http://schemas.microsoft.com/office/drawing/2014/main" id="{18C667FC-EE82-260F-6A9C-5190DD2F5D35}"/>
              </a:ext>
            </a:extLst>
          </p:cNvPr>
          <p:cNvSpPr>
            <a:spLocks noGrp="1"/>
          </p:cNvSpPr>
          <p:nvPr>
            <p:ph type="body" sz="half" idx="14"/>
          </p:nvPr>
        </p:nvSpPr>
        <p:spPr>
          <a:xfrm>
            <a:off x="3800475" y="4051696"/>
            <a:ext cx="2949178" cy="221457"/>
          </a:xfrm>
        </p:spPr>
        <p:txBody>
          <a:bodyPr>
            <a:normAutofit/>
          </a:bodyPr>
          <a:lstStyle>
            <a:lvl1pPr marL="0" indent="0">
              <a:buNone/>
              <a:defRPr sz="563"/>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Tree>
    <p:extLst>
      <p:ext uri="{BB962C8B-B14F-4D97-AF65-F5344CB8AC3E}">
        <p14:creationId xmlns:p14="http://schemas.microsoft.com/office/powerpoint/2010/main" val="2517556733"/>
      </p:ext>
    </p:extLst>
  </p:cSld>
  <p:clrMapOvr>
    <a:masterClrMapping/>
  </p:clrMapOvr>
  <p:extLst>
    <p:ext uri="{DCECCB84-F9BA-43D5-87BE-67443E8EF086}">
      <p15:sldGuideLst xmlns:p15="http://schemas.microsoft.com/office/powerpoint/2012/main">
        <p15:guide id="1" orient="horz" pos="33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2"/>
        <p:cNvGrpSpPr/>
        <p:nvPr/>
      </p:nvGrpSpPr>
      <p:grpSpPr>
        <a:xfrm>
          <a:off x="0" y="0"/>
          <a:ext cx="0" cy="0"/>
          <a:chOff x="0" y="0"/>
          <a:chExt cx="0" cy="0"/>
        </a:xfrm>
      </p:grpSpPr>
      <p:sp>
        <p:nvSpPr>
          <p:cNvPr id="13" name="Shape 13"/>
          <p:cNvSpPr txBox="1">
            <a:spLocks noGrp="1"/>
          </p:cNvSpPr>
          <p:nvPr>
            <p:ph type="body" idx="1"/>
          </p:nvPr>
        </p:nvSpPr>
        <p:spPr>
          <a:xfrm>
            <a:off x="381000" y="770020"/>
            <a:ext cx="8368499" cy="173399"/>
          </a:xfrm>
          <a:prstGeom prst="rect">
            <a:avLst/>
          </a:prstGeom>
          <a:noFill/>
          <a:ln>
            <a:noFill/>
          </a:ln>
        </p:spPr>
        <p:txBody>
          <a:bodyPr lIns="91425" tIns="91425" rIns="91425" bIns="91425" anchor="ctr" anchorCtr="0"/>
          <a:lstStyle>
            <a:lvl1pPr marL="0" marR="0" lvl="0" indent="0" algn="l" rtl="0">
              <a:lnSpc>
                <a:spcPct val="100000"/>
              </a:lnSpc>
              <a:spcBef>
                <a:spcPts val="320"/>
              </a:spcBef>
              <a:spcAft>
                <a:spcPts val="0"/>
              </a:spcAft>
              <a:buClr>
                <a:srgbClr val="BFBFBF"/>
              </a:buClr>
              <a:buFont typeface="Arial"/>
              <a:buNone/>
              <a:defRPr sz="1600" b="0" i="0" u="none" strike="noStrike" cap="none">
                <a:solidFill>
                  <a:srgbClr val="BFBFBF"/>
                </a:solidFill>
                <a:latin typeface="Calibri"/>
                <a:ea typeface="Calibri"/>
                <a:cs typeface="Calibri"/>
                <a:sym typeface="Calibri"/>
              </a:defRPr>
            </a:lvl1pPr>
            <a:lvl2pPr marL="457188" marR="0" lvl="1" indent="-12688"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377" marR="0" lvl="2" indent="-12677"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565" marR="0" lvl="3" indent="-12665"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754" marR="0" lvl="4" indent="-12654"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5942" marR="0" lvl="5" indent="-12642"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131" marR="0" lvl="6" indent="-12631"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320" marR="0" lvl="7" indent="-12619"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508" marR="0" lvl="8" indent="-12608"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title"/>
          </p:nvPr>
        </p:nvSpPr>
        <p:spPr>
          <a:xfrm>
            <a:off x="381000" y="337687"/>
            <a:ext cx="8368499" cy="356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929292"/>
              </a:buClr>
              <a:buFont typeface="Calibri"/>
              <a:buNone/>
              <a:defRPr sz="3200" b="0" i="0" u="none" strike="noStrike" cap="none">
                <a:solidFill>
                  <a:srgbClr val="929292"/>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extLst>
      <p:ext uri="{BB962C8B-B14F-4D97-AF65-F5344CB8AC3E}">
        <p14:creationId xmlns:p14="http://schemas.microsoft.com/office/powerpoint/2010/main" val="1885219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Image Layouts">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752745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2"/>
        <p:cNvGrpSpPr/>
        <p:nvPr/>
      </p:nvGrpSpPr>
      <p:grpSpPr>
        <a:xfrm>
          <a:off x="0" y="0"/>
          <a:ext cx="0" cy="0"/>
          <a:chOff x="0" y="0"/>
          <a:chExt cx="0" cy="0"/>
        </a:xfrm>
      </p:grpSpPr>
      <p:sp>
        <p:nvSpPr>
          <p:cNvPr id="13" name="Shape 13"/>
          <p:cNvSpPr txBox="1">
            <a:spLocks noGrp="1"/>
          </p:cNvSpPr>
          <p:nvPr>
            <p:ph type="body" idx="1"/>
          </p:nvPr>
        </p:nvSpPr>
        <p:spPr>
          <a:xfrm>
            <a:off x="381001" y="770021"/>
            <a:ext cx="8368499" cy="173399"/>
          </a:xfrm>
          <a:prstGeom prst="rect">
            <a:avLst/>
          </a:prstGeom>
          <a:noFill/>
          <a:ln>
            <a:noFill/>
          </a:ln>
        </p:spPr>
        <p:txBody>
          <a:bodyPr lIns="91425" tIns="91425" rIns="91425" bIns="91425" anchor="ctr" anchorCtr="0"/>
          <a:lstStyle>
            <a:lvl1pPr marL="0" marR="0" lvl="0" indent="0" algn="l" rtl="0">
              <a:lnSpc>
                <a:spcPct val="100000"/>
              </a:lnSpc>
              <a:spcBef>
                <a:spcPts val="320"/>
              </a:spcBef>
              <a:spcAft>
                <a:spcPts val="0"/>
              </a:spcAft>
              <a:buClr>
                <a:srgbClr val="BFBFBF"/>
              </a:buClr>
              <a:buFont typeface="Arial"/>
              <a:buNone/>
              <a:defRPr sz="1600" b="0" i="0" u="none" strike="noStrike" cap="none">
                <a:solidFill>
                  <a:srgbClr val="BFBFBF"/>
                </a:solidFill>
                <a:latin typeface="Calibri"/>
                <a:ea typeface="Calibri"/>
                <a:cs typeface="Calibri"/>
                <a:sym typeface="Calibri"/>
              </a:defRPr>
            </a:lvl1pPr>
            <a:lvl2pPr marL="457177" marR="0" lvl="1" indent="-12688"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354" marR="0" lvl="2" indent="-12677"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531" marR="0" lvl="3" indent="-12665"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709" marR="0" lvl="4" indent="-12654"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5885" marR="0" lvl="5" indent="-12642"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063" marR="0" lvl="6" indent="-12631"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240" marR="0" lvl="7" indent="-12619"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416" marR="0" lvl="8" indent="-12608"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title"/>
          </p:nvPr>
        </p:nvSpPr>
        <p:spPr>
          <a:xfrm>
            <a:off x="381001" y="337688"/>
            <a:ext cx="8368499" cy="356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929292"/>
              </a:buClr>
              <a:buFont typeface="Calibri"/>
              <a:buNone/>
              <a:defRPr sz="3200" b="0" i="0" u="none" strike="noStrike" cap="none">
                <a:solidFill>
                  <a:srgbClr val="929292"/>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extLst>
      <p:ext uri="{BB962C8B-B14F-4D97-AF65-F5344CB8AC3E}">
        <p14:creationId xmlns:p14="http://schemas.microsoft.com/office/powerpoint/2010/main" val="110801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8018B251-9D9A-4EFA-B369-BF290178EA61}" type="datetimeFigureOut">
              <a:rPr lang="en-US" smtClean="0"/>
              <a:t>5/6/2024</a:t>
            </a:fld>
            <a:endParaRPr lang="en-US"/>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0916BF92-B719-4BD8-89CD-FB0FCB421EC0}" type="slidenum">
              <a:rPr lang="en-US" smtClean="0"/>
              <a:t>‹#›</a:t>
            </a:fld>
            <a:endParaRPr lang="en-US"/>
          </a:p>
        </p:txBody>
      </p:sp>
    </p:spTree>
    <p:extLst>
      <p:ext uri="{BB962C8B-B14F-4D97-AF65-F5344CB8AC3E}">
        <p14:creationId xmlns:p14="http://schemas.microsoft.com/office/powerpoint/2010/main" val="1659567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51582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52961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04528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9740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646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2"/>
        <p:cNvGrpSpPr/>
        <p:nvPr/>
      </p:nvGrpSpPr>
      <p:grpSpPr>
        <a:xfrm>
          <a:off x="0" y="0"/>
          <a:ext cx="0" cy="0"/>
          <a:chOff x="0" y="0"/>
          <a:chExt cx="0" cy="0"/>
        </a:xfrm>
      </p:grpSpPr>
      <p:sp>
        <p:nvSpPr>
          <p:cNvPr id="13" name="Shape 13"/>
          <p:cNvSpPr txBox="1">
            <a:spLocks noGrp="1"/>
          </p:cNvSpPr>
          <p:nvPr>
            <p:ph type="body" idx="1"/>
          </p:nvPr>
        </p:nvSpPr>
        <p:spPr>
          <a:xfrm>
            <a:off x="381000" y="770020"/>
            <a:ext cx="8368499" cy="173399"/>
          </a:xfrm>
          <a:prstGeom prst="rect">
            <a:avLst/>
          </a:prstGeom>
          <a:noFill/>
          <a:ln>
            <a:noFill/>
          </a:ln>
        </p:spPr>
        <p:txBody>
          <a:bodyPr lIns="91425" tIns="91425" rIns="91425" bIns="91425" anchor="ctr" anchorCtr="0"/>
          <a:lstStyle>
            <a:lvl1pPr marL="0" marR="0" lvl="0" indent="0" algn="l" rtl="0">
              <a:lnSpc>
                <a:spcPct val="100000"/>
              </a:lnSpc>
              <a:spcBef>
                <a:spcPts val="320"/>
              </a:spcBef>
              <a:spcAft>
                <a:spcPts val="0"/>
              </a:spcAft>
              <a:buClr>
                <a:srgbClr val="BFBFBF"/>
              </a:buClr>
              <a:buFont typeface="Arial"/>
              <a:buNone/>
              <a:defRPr sz="1600" b="0" i="0" u="none" strike="noStrike" cap="none">
                <a:solidFill>
                  <a:srgbClr val="BFBFBF"/>
                </a:solidFill>
                <a:latin typeface="Calibri"/>
                <a:ea typeface="Calibri"/>
                <a:cs typeface="Calibri"/>
                <a:sym typeface="Calibri"/>
              </a:defRPr>
            </a:lvl1pPr>
            <a:lvl2pPr marL="457188" marR="0" lvl="1" indent="-12688"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377" marR="0" lvl="2" indent="-12677"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565" marR="0" lvl="3" indent="-12665"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754" marR="0" lvl="4" indent="-12654"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5942" marR="0" lvl="5" indent="-12642"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131" marR="0" lvl="6" indent="-12631"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320" marR="0" lvl="7" indent="-12619"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508" marR="0" lvl="8" indent="-12608"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title"/>
          </p:nvPr>
        </p:nvSpPr>
        <p:spPr>
          <a:xfrm>
            <a:off x="381000" y="337687"/>
            <a:ext cx="8368499" cy="356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929292"/>
              </a:buClr>
              <a:buFont typeface="Calibri"/>
              <a:buNone/>
              <a:defRPr sz="3200" b="0" i="0" u="none" strike="noStrike" cap="none">
                <a:solidFill>
                  <a:srgbClr val="929292"/>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0722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7053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40584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91078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5345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4599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969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6449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205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226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B735BB-BDE5-4879-A626-E3634AD31C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369219"/>
            <a:ext cx="7886700" cy="2860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A5391-0850-4D17-8CA7-40F233E6A098}"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A32F9-9258-473C-B954-8304ACFEBA45}" type="slidenum">
              <a:rPr lang="en-US" smtClean="0"/>
              <a:t>‹#›</a:t>
            </a:fld>
            <a:endParaRPr lang="en-US"/>
          </a:p>
        </p:txBody>
      </p:sp>
    </p:spTree>
    <p:extLst>
      <p:ext uri="{BB962C8B-B14F-4D97-AF65-F5344CB8AC3E}">
        <p14:creationId xmlns:p14="http://schemas.microsoft.com/office/powerpoint/2010/main" val="105375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1604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680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7376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en-US"/>
              <a:t>Click icon to add picture</a:t>
            </a:r>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171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3496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9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F82B2F-904F-4F9C-80DC-4037DFF89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90195" y="3139745"/>
            <a:ext cx="8763610" cy="712232"/>
          </a:xfrm>
        </p:spPr>
        <p:txBody>
          <a:bodyPr anchor="b">
            <a:normAutofit/>
          </a:bodyPr>
          <a:lstStyle>
            <a:lvl1pPr algn="ctr">
              <a:defRPr sz="3600"/>
            </a:lvl1pPr>
          </a:lstStyle>
          <a:p>
            <a:r>
              <a:rPr lang="en-US"/>
              <a:t>Click to edit Master title style</a:t>
            </a:r>
          </a:p>
        </p:txBody>
      </p:sp>
      <p:sp>
        <p:nvSpPr>
          <p:cNvPr id="3" name="Subtitle 2"/>
          <p:cNvSpPr>
            <a:spLocks noGrp="1"/>
          </p:cNvSpPr>
          <p:nvPr>
            <p:ph type="subTitle" idx="1"/>
          </p:nvPr>
        </p:nvSpPr>
        <p:spPr>
          <a:xfrm>
            <a:off x="190195" y="3974613"/>
            <a:ext cx="8763610" cy="273844"/>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4CA5391-0850-4D17-8CA7-40F233E6A098}"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A32F9-9258-473C-B954-8304ACFEBA45}" type="slidenum">
              <a:rPr lang="en-US" smtClean="0"/>
              <a:t>‹#›</a:t>
            </a:fld>
            <a:endParaRPr lang="en-US"/>
          </a:p>
        </p:txBody>
      </p:sp>
    </p:spTree>
    <p:extLst>
      <p:ext uri="{BB962C8B-B14F-4D97-AF65-F5344CB8AC3E}">
        <p14:creationId xmlns:p14="http://schemas.microsoft.com/office/powerpoint/2010/main" val="335283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B735BB-BDE5-4879-A626-E3634AD31C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369219"/>
            <a:ext cx="7886700" cy="2860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A5391-0850-4D17-8CA7-40F233E6A098}"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A32F9-9258-473C-B954-8304ACFEBA45}" type="slidenum">
              <a:rPr lang="en-US" smtClean="0"/>
              <a:t>‹#›</a:t>
            </a:fld>
            <a:endParaRPr lang="en-US"/>
          </a:p>
        </p:txBody>
      </p:sp>
    </p:spTree>
    <p:extLst>
      <p:ext uri="{BB962C8B-B14F-4D97-AF65-F5344CB8AC3E}">
        <p14:creationId xmlns:p14="http://schemas.microsoft.com/office/powerpoint/2010/main" val="47343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amp; Other Medi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161DF-98F0-0A95-A287-C633ABED61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Date Placeholder 4">
            <a:extLst>
              <a:ext uri="{FF2B5EF4-FFF2-40B4-BE49-F238E27FC236}">
                <a16:creationId xmlns:a16="http://schemas.microsoft.com/office/drawing/2014/main" id="{23893E63-8FEC-C42E-E050-5164E69CD696}"/>
              </a:ext>
            </a:extLst>
          </p:cNvPr>
          <p:cNvSpPr>
            <a:spLocks noGrp="1"/>
          </p:cNvSpPr>
          <p:nvPr>
            <p:ph type="dt" sz="half" idx="10"/>
          </p:nvPr>
        </p:nvSpPr>
        <p:spPr>
          <a:xfrm>
            <a:off x="628650" y="4767264"/>
            <a:ext cx="2057400" cy="273844"/>
          </a:xfrm>
        </p:spPr>
        <p:txBody>
          <a:bodyPr/>
          <a:lstStyle>
            <a:lvl1pPr>
              <a:defRPr>
                <a:solidFill>
                  <a:srgbClr val="562999"/>
                </a:solidFill>
              </a:defRPr>
            </a:lvl1pPr>
          </a:lstStyle>
          <a:p>
            <a:fld id="{F4CA5391-0850-4D17-8CA7-40F233E6A098}" type="datetimeFigureOut">
              <a:rPr lang="en-US" smtClean="0"/>
              <a:pPr/>
              <a:t>5/6/2024</a:t>
            </a:fld>
            <a:endParaRPr lang="en-US"/>
          </a:p>
        </p:txBody>
      </p:sp>
      <p:sp>
        <p:nvSpPr>
          <p:cNvPr id="10" name="Footer Placeholder 5">
            <a:extLst>
              <a:ext uri="{FF2B5EF4-FFF2-40B4-BE49-F238E27FC236}">
                <a16:creationId xmlns:a16="http://schemas.microsoft.com/office/drawing/2014/main" id="{65E9E07F-5168-DFD9-4E19-7B8D74425506}"/>
              </a:ext>
            </a:extLst>
          </p:cNvPr>
          <p:cNvSpPr>
            <a:spLocks noGrp="1"/>
          </p:cNvSpPr>
          <p:nvPr>
            <p:ph type="ftr" sz="quarter" idx="11"/>
          </p:nvPr>
        </p:nvSpPr>
        <p:spPr>
          <a:xfrm>
            <a:off x="3028950" y="4767264"/>
            <a:ext cx="3086100" cy="273844"/>
          </a:xfrm>
        </p:spPr>
        <p:txBody>
          <a:bodyPr/>
          <a:lstStyle>
            <a:lvl1pPr>
              <a:defRPr>
                <a:solidFill>
                  <a:srgbClr val="562999"/>
                </a:solidFill>
              </a:defRPr>
            </a:lvl1pPr>
          </a:lstStyle>
          <a:p>
            <a:endParaRPr lang="en-US"/>
          </a:p>
        </p:txBody>
      </p:sp>
      <p:sp>
        <p:nvSpPr>
          <p:cNvPr id="11" name="Slide Number Placeholder 6">
            <a:extLst>
              <a:ext uri="{FF2B5EF4-FFF2-40B4-BE49-F238E27FC236}">
                <a16:creationId xmlns:a16="http://schemas.microsoft.com/office/drawing/2014/main" id="{38647087-5418-B60D-C974-675CB5498D9F}"/>
              </a:ext>
            </a:extLst>
          </p:cNvPr>
          <p:cNvSpPr>
            <a:spLocks noGrp="1"/>
          </p:cNvSpPr>
          <p:nvPr>
            <p:ph type="sldNum" sz="quarter" idx="12"/>
          </p:nvPr>
        </p:nvSpPr>
        <p:spPr>
          <a:xfrm>
            <a:off x="6457950" y="4767264"/>
            <a:ext cx="2057400" cy="273844"/>
          </a:xfrm>
        </p:spPr>
        <p:txBody>
          <a:bodyPr/>
          <a:lstStyle>
            <a:lvl1pPr>
              <a:defRPr>
                <a:solidFill>
                  <a:srgbClr val="562999"/>
                </a:solidFill>
              </a:defRPr>
            </a:lvl1pPr>
          </a:lstStyle>
          <a:p>
            <a:fld id="{92BA32F9-9258-473C-B954-8304ACFEBA45}" type="slidenum">
              <a:rPr lang="en-US" smtClean="0"/>
              <a:pPr/>
              <a:t>‹#›</a:t>
            </a:fld>
            <a:endParaRPr lang="en-US"/>
          </a:p>
        </p:txBody>
      </p:sp>
      <p:sp>
        <p:nvSpPr>
          <p:cNvPr id="3" name="Content Placeholder 2">
            <a:extLst>
              <a:ext uri="{FF2B5EF4-FFF2-40B4-BE49-F238E27FC236}">
                <a16:creationId xmlns:a16="http://schemas.microsoft.com/office/drawing/2014/main" id="{C30C1C5B-BB6F-4FB5-F6EC-120532897D48}"/>
              </a:ext>
            </a:extLst>
          </p:cNvPr>
          <p:cNvSpPr>
            <a:spLocks noGrp="1"/>
          </p:cNvSpPr>
          <p:nvPr>
            <p:ph idx="1"/>
          </p:nvPr>
        </p:nvSpPr>
        <p:spPr>
          <a:xfrm>
            <a:off x="3801979" y="342900"/>
            <a:ext cx="4714562" cy="3881628"/>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7691B09D-A7AA-C8F0-936F-B5F5AE422952}"/>
              </a:ext>
            </a:extLst>
          </p:cNvPr>
          <p:cNvSpPr>
            <a:spLocks noGrp="1"/>
          </p:cNvSpPr>
          <p:nvPr>
            <p:ph type="title"/>
          </p:nvPr>
        </p:nvSpPr>
        <p:spPr>
          <a:xfrm>
            <a:off x="629841" y="342901"/>
            <a:ext cx="2949178" cy="721519"/>
          </a:xfrm>
        </p:spPr>
        <p:txBody>
          <a:bodyPr anchor="t" anchorCtr="0"/>
          <a:lstStyle>
            <a:lvl1pPr>
              <a:defRPr sz="1800"/>
            </a:lvl1pPr>
          </a:lstStyle>
          <a:p>
            <a:r>
              <a:rPr lang="en-US"/>
              <a:t>Click to edit Master title style</a:t>
            </a:r>
          </a:p>
        </p:txBody>
      </p:sp>
      <p:sp>
        <p:nvSpPr>
          <p:cNvPr id="13" name="Text Placeholder 3">
            <a:extLst>
              <a:ext uri="{FF2B5EF4-FFF2-40B4-BE49-F238E27FC236}">
                <a16:creationId xmlns:a16="http://schemas.microsoft.com/office/drawing/2014/main" id="{0D43583C-C7B9-273A-756B-A5E591D5CFC9}"/>
              </a:ext>
            </a:extLst>
          </p:cNvPr>
          <p:cNvSpPr>
            <a:spLocks noGrp="1"/>
          </p:cNvSpPr>
          <p:nvPr>
            <p:ph type="body" sz="half" idx="2"/>
          </p:nvPr>
        </p:nvSpPr>
        <p:spPr>
          <a:xfrm>
            <a:off x="629841" y="1193007"/>
            <a:ext cx="2949178" cy="2979452"/>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Tree>
    <p:extLst>
      <p:ext uri="{BB962C8B-B14F-4D97-AF65-F5344CB8AC3E}">
        <p14:creationId xmlns:p14="http://schemas.microsoft.com/office/powerpoint/2010/main" val="1969150346"/>
      </p:ext>
    </p:extLst>
  </p:cSld>
  <p:clrMapOvr>
    <a:masterClrMapping/>
  </p:clrMapOvr>
  <p:extLst>
    <p:ext uri="{DCECCB84-F9BA-43D5-87BE-67443E8EF086}">
      <p15:sldGuideLst xmlns:p15="http://schemas.microsoft.com/office/powerpoint/2012/main">
        <p15:guide id="1" orient="horz" pos="33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mp; Other Medi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161DF-98F0-0A95-A287-C633ABED61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Date Placeholder 4">
            <a:extLst>
              <a:ext uri="{FF2B5EF4-FFF2-40B4-BE49-F238E27FC236}">
                <a16:creationId xmlns:a16="http://schemas.microsoft.com/office/drawing/2014/main" id="{23893E63-8FEC-C42E-E050-5164E69CD696}"/>
              </a:ext>
            </a:extLst>
          </p:cNvPr>
          <p:cNvSpPr>
            <a:spLocks noGrp="1"/>
          </p:cNvSpPr>
          <p:nvPr>
            <p:ph type="dt" sz="half" idx="10"/>
          </p:nvPr>
        </p:nvSpPr>
        <p:spPr>
          <a:xfrm>
            <a:off x="628650" y="4767264"/>
            <a:ext cx="2057400" cy="273844"/>
          </a:xfrm>
        </p:spPr>
        <p:txBody>
          <a:bodyPr/>
          <a:lstStyle>
            <a:lvl1pPr>
              <a:defRPr>
                <a:solidFill>
                  <a:srgbClr val="562999"/>
                </a:solidFill>
              </a:defRPr>
            </a:lvl1pPr>
          </a:lstStyle>
          <a:p>
            <a:fld id="{F4CA5391-0850-4D17-8CA7-40F233E6A098}" type="datetimeFigureOut">
              <a:rPr lang="en-US" smtClean="0"/>
              <a:pPr/>
              <a:t>5/6/2024</a:t>
            </a:fld>
            <a:endParaRPr lang="en-US"/>
          </a:p>
        </p:txBody>
      </p:sp>
      <p:sp>
        <p:nvSpPr>
          <p:cNvPr id="10" name="Footer Placeholder 5">
            <a:extLst>
              <a:ext uri="{FF2B5EF4-FFF2-40B4-BE49-F238E27FC236}">
                <a16:creationId xmlns:a16="http://schemas.microsoft.com/office/drawing/2014/main" id="{65E9E07F-5168-DFD9-4E19-7B8D74425506}"/>
              </a:ext>
            </a:extLst>
          </p:cNvPr>
          <p:cNvSpPr>
            <a:spLocks noGrp="1"/>
          </p:cNvSpPr>
          <p:nvPr>
            <p:ph type="ftr" sz="quarter" idx="11"/>
          </p:nvPr>
        </p:nvSpPr>
        <p:spPr>
          <a:xfrm>
            <a:off x="3028950" y="4767264"/>
            <a:ext cx="3086100" cy="273844"/>
          </a:xfrm>
        </p:spPr>
        <p:txBody>
          <a:bodyPr/>
          <a:lstStyle>
            <a:lvl1pPr>
              <a:defRPr>
                <a:solidFill>
                  <a:srgbClr val="562999"/>
                </a:solidFill>
              </a:defRPr>
            </a:lvl1pPr>
          </a:lstStyle>
          <a:p>
            <a:endParaRPr lang="en-US"/>
          </a:p>
        </p:txBody>
      </p:sp>
      <p:sp>
        <p:nvSpPr>
          <p:cNvPr id="11" name="Slide Number Placeholder 6">
            <a:extLst>
              <a:ext uri="{FF2B5EF4-FFF2-40B4-BE49-F238E27FC236}">
                <a16:creationId xmlns:a16="http://schemas.microsoft.com/office/drawing/2014/main" id="{38647087-5418-B60D-C974-675CB5498D9F}"/>
              </a:ext>
            </a:extLst>
          </p:cNvPr>
          <p:cNvSpPr>
            <a:spLocks noGrp="1"/>
          </p:cNvSpPr>
          <p:nvPr>
            <p:ph type="sldNum" sz="quarter" idx="12"/>
          </p:nvPr>
        </p:nvSpPr>
        <p:spPr>
          <a:xfrm>
            <a:off x="6457950" y="4767264"/>
            <a:ext cx="2057400" cy="273844"/>
          </a:xfrm>
        </p:spPr>
        <p:txBody>
          <a:bodyPr/>
          <a:lstStyle>
            <a:lvl1pPr>
              <a:defRPr>
                <a:solidFill>
                  <a:srgbClr val="562999"/>
                </a:solidFill>
              </a:defRPr>
            </a:lvl1pPr>
          </a:lstStyle>
          <a:p>
            <a:fld id="{92BA32F9-9258-473C-B954-8304ACFEBA45}" type="slidenum">
              <a:rPr lang="en-US" smtClean="0"/>
              <a:pPr/>
              <a:t>‹#›</a:t>
            </a:fld>
            <a:endParaRPr lang="en-US"/>
          </a:p>
        </p:txBody>
      </p:sp>
      <p:sp>
        <p:nvSpPr>
          <p:cNvPr id="3" name="Content Placeholder 2">
            <a:extLst>
              <a:ext uri="{FF2B5EF4-FFF2-40B4-BE49-F238E27FC236}">
                <a16:creationId xmlns:a16="http://schemas.microsoft.com/office/drawing/2014/main" id="{C30C1C5B-BB6F-4FB5-F6EC-120532897D48}"/>
              </a:ext>
            </a:extLst>
          </p:cNvPr>
          <p:cNvSpPr>
            <a:spLocks noGrp="1"/>
          </p:cNvSpPr>
          <p:nvPr>
            <p:ph idx="1"/>
          </p:nvPr>
        </p:nvSpPr>
        <p:spPr>
          <a:xfrm>
            <a:off x="3801979" y="342900"/>
            <a:ext cx="4714562" cy="3881628"/>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7691B09D-A7AA-C8F0-936F-B5F5AE422952}"/>
              </a:ext>
            </a:extLst>
          </p:cNvPr>
          <p:cNvSpPr>
            <a:spLocks noGrp="1"/>
          </p:cNvSpPr>
          <p:nvPr>
            <p:ph type="title"/>
          </p:nvPr>
        </p:nvSpPr>
        <p:spPr>
          <a:xfrm>
            <a:off x="629841" y="342901"/>
            <a:ext cx="2949178" cy="721519"/>
          </a:xfrm>
        </p:spPr>
        <p:txBody>
          <a:bodyPr anchor="t" anchorCtr="0"/>
          <a:lstStyle>
            <a:lvl1pPr>
              <a:defRPr sz="1800"/>
            </a:lvl1pPr>
          </a:lstStyle>
          <a:p>
            <a:r>
              <a:rPr lang="en-US"/>
              <a:t>Click to edit Master title style</a:t>
            </a:r>
          </a:p>
        </p:txBody>
      </p:sp>
      <p:sp>
        <p:nvSpPr>
          <p:cNvPr id="13" name="Text Placeholder 3">
            <a:extLst>
              <a:ext uri="{FF2B5EF4-FFF2-40B4-BE49-F238E27FC236}">
                <a16:creationId xmlns:a16="http://schemas.microsoft.com/office/drawing/2014/main" id="{0D43583C-C7B9-273A-756B-A5E591D5CFC9}"/>
              </a:ext>
            </a:extLst>
          </p:cNvPr>
          <p:cNvSpPr>
            <a:spLocks noGrp="1"/>
          </p:cNvSpPr>
          <p:nvPr>
            <p:ph type="body" sz="half" idx="2"/>
          </p:nvPr>
        </p:nvSpPr>
        <p:spPr>
          <a:xfrm>
            <a:off x="629841" y="1193007"/>
            <a:ext cx="2949178" cy="2979452"/>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Tree>
    <p:extLst>
      <p:ext uri="{BB962C8B-B14F-4D97-AF65-F5344CB8AC3E}">
        <p14:creationId xmlns:p14="http://schemas.microsoft.com/office/powerpoint/2010/main" val="2386926765"/>
      </p:ext>
    </p:extLst>
  </p:cSld>
  <p:clrMapOvr>
    <a:masterClrMapping/>
  </p:clrMapOvr>
  <p:extLst>
    <p:ext uri="{DCECCB84-F9BA-43D5-87BE-67443E8EF086}">
      <p15:sldGuideLst xmlns:p15="http://schemas.microsoft.com/office/powerpoint/2012/main">
        <p15:guide id="1" orient="horz" pos="33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 Photos with Captio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F5DA9-B57E-1114-80A0-947FAC6EBB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Picture Placeholder 2">
            <a:extLst>
              <a:ext uri="{FF2B5EF4-FFF2-40B4-BE49-F238E27FC236}">
                <a16:creationId xmlns:a16="http://schemas.microsoft.com/office/drawing/2014/main" id="{227AF5F9-119A-5CD1-5E9E-B7A6480387E9}"/>
              </a:ext>
            </a:extLst>
          </p:cNvPr>
          <p:cNvSpPr>
            <a:spLocks noGrp="1"/>
          </p:cNvSpPr>
          <p:nvPr>
            <p:ph type="pic" idx="1"/>
          </p:nvPr>
        </p:nvSpPr>
        <p:spPr>
          <a:xfrm>
            <a:off x="4886326" y="228601"/>
            <a:ext cx="3729037" cy="372437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10" name="Text Placeholder 3">
            <a:extLst>
              <a:ext uri="{FF2B5EF4-FFF2-40B4-BE49-F238E27FC236}">
                <a16:creationId xmlns:a16="http://schemas.microsoft.com/office/drawing/2014/main" id="{AEA61E77-D0CF-2D23-7F12-FAC89388B820}"/>
              </a:ext>
            </a:extLst>
          </p:cNvPr>
          <p:cNvSpPr>
            <a:spLocks noGrp="1"/>
          </p:cNvSpPr>
          <p:nvPr>
            <p:ph type="body" sz="half" idx="2"/>
          </p:nvPr>
        </p:nvSpPr>
        <p:spPr>
          <a:xfrm>
            <a:off x="4886325" y="4055364"/>
            <a:ext cx="2202781" cy="221457"/>
          </a:xfrm>
        </p:spPr>
        <p:txBody>
          <a:bodyPr>
            <a:normAutofit/>
          </a:bodyPr>
          <a:lstStyle>
            <a:lvl1pPr marL="0" indent="0">
              <a:buNone/>
              <a:defRPr sz="563"/>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11" name="Date Placeholder 4">
            <a:extLst>
              <a:ext uri="{FF2B5EF4-FFF2-40B4-BE49-F238E27FC236}">
                <a16:creationId xmlns:a16="http://schemas.microsoft.com/office/drawing/2014/main" id="{BA7BBF06-4AC4-9B2F-D5B7-94AF9D65A4E2}"/>
              </a:ext>
            </a:extLst>
          </p:cNvPr>
          <p:cNvSpPr>
            <a:spLocks noGrp="1"/>
          </p:cNvSpPr>
          <p:nvPr>
            <p:ph type="dt" sz="half" idx="10"/>
          </p:nvPr>
        </p:nvSpPr>
        <p:spPr>
          <a:xfrm>
            <a:off x="628650" y="4767264"/>
            <a:ext cx="2057400" cy="273844"/>
          </a:xfrm>
        </p:spPr>
        <p:txBody>
          <a:bodyPr/>
          <a:lstStyle>
            <a:lvl1pPr>
              <a:defRPr>
                <a:solidFill>
                  <a:srgbClr val="562999"/>
                </a:solidFill>
              </a:defRPr>
            </a:lvl1pPr>
          </a:lstStyle>
          <a:p>
            <a:fld id="{F4CA5391-0850-4D17-8CA7-40F233E6A098}" type="datetimeFigureOut">
              <a:rPr lang="en-US" smtClean="0"/>
              <a:pPr/>
              <a:t>5/6/2024</a:t>
            </a:fld>
            <a:endParaRPr lang="en-US"/>
          </a:p>
        </p:txBody>
      </p:sp>
      <p:sp>
        <p:nvSpPr>
          <p:cNvPr id="12" name="Footer Placeholder 5">
            <a:extLst>
              <a:ext uri="{FF2B5EF4-FFF2-40B4-BE49-F238E27FC236}">
                <a16:creationId xmlns:a16="http://schemas.microsoft.com/office/drawing/2014/main" id="{C4ED81E2-C694-B0F6-1413-3EF3D7257A97}"/>
              </a:ext>
            </a:extLst>
          </p:cNvPr>
          <p:cNvSpPr>
            <a:spLocks noGrp="1"/>
          </p:cNvSpPr>
          <p:nvPr>
            <p:ph type="ftr" sz="quarter" idx="11"/>
          </p:nvPr>
        </p:nvSpPr>
        <p:spPr>
          <a:xfrm>
            <a:off x="3028950" y="4767264"/>
            <a:ext cx="3086100" cy="273844"/>
          </a:xfrm>
        </p:spPr>
        <p:txBody>
          <a:bodyPr/>
          <a:lstStyle>
            <a:lvl1pPr>
              <a:defRPr>
                <a:solidFill>
                  <a:srgbClr val="562999"/>
                </a:solidFill>
              </a:defRPr>
            </a:lvl1pPr>
          </a:lstStyle>
          <a:p>
            <a:endParaRPr lang="en-US"/>
          </a:p>
        </p:txBody>
      </p:sp>
      <p:sp>
        <p:nvSpPr>
          <p:cNvPr id="13" name="Slide Number Placeholder 6">
            <a:extLst>
              <a:ext uri="{FF2B5EF4-FFF2-40B4-BE49-F238E27FC236}">
                <a16:creationId xmlns:a16="http://schemas.microsoft.com/office/drawing/2014/main" id="{B8A8A65C-C0C3-450F-9059-0D73A7362980}"/>
              </a:ext>
            </a:extLst>
          </p:cNvPr>
          <p:cNvSpPr>
            <a:spLocks noGrp="1"/>
          </p:cNvSpPr>
          <p:nvPr>
            <p:ph type="sldNum" sz="quarter" idx="12"/>
          </p:nvPr>
        </p:nvSpPr>
        <p:spPr>
          <a:xfrm>
            <a:off x="6457950" y="4767264"/>
            <a:ext cx="2057400" cy="273844"/>
          </a:xfrm>
        </p:spPr>
        <p:txBody>
          <a:bodyPr/>
          <a:lstStyle>
            <a:lvl1pPr>
              <a:defRPr>
                <a:solidFill>
                  <a:srgbClr val="562999"/>
                </a:solidFill>
              </a:defRPr>
            </a:lvl1pPr>
          </a:lstStyle>
          <a:p>
            <a:fld id="{92BA32F9-9258-473C-B954-8304ACFEBA45}" type="slidenum">
              <a:rPr lang="en-US" smtClean="0"/>
              <a:pPr/>
              <a:t>‹#›</a:t>
            </a:fld>
            <a:endParaRPr lang="en-US"/>
          </a:p>
        </p:txBody>
      </p:sp>
      <p:sp>
        <p:nvSpPr>
          <p:cNvPr id="14" name="Picture Placeholder 2">
            <a:extLst>
              <a:ext uri="{FF2B5EF4-FFF2-40B4-BE49-F238E27FC236}">
                <a16:creationId xmlns:a16="http://schemas.microsoft.com/office/drawing/2014/main" id="{BE29EEC8-9688-9DB6-4FD2-2611AF2B1426}"/>
              </a:ext>
            </a:extLst>
          </p:cNvPr>
          <p:cNvSpPr>
            <a:spLocks noGrp="1"/>
          </p:cNvSpPr>
          <p:nvPr>
            <p:ph type="pic" idx="13"/>
          </p:nvPr>
        </p:nvSpPr>
        <p:spPr>
          <a:xfrm>
            <a:off x="628650" y="228600"/>
            <a:ext cx="3729037" cy="372437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15" name="Text Placeholder 3">
            <a:extLst>
              <a:ext uri="{FF2B5EF4-FFF2-40B4-BE49-F238E27FC236}">
                <a16:creationId xmlns:a16="http://schemas.microsoft.com/office/drawing/2014/main" id="{B39FBF7D-D883-0231-B2C2-26C795A96600}"/>
              </a:ext>
            </a:extLst>
          </p:cNvPr>
          <p:cNvSpPr>
            <a:spLocks noGrp="1"/>
          </p:cNvSpPr>
          <p:nvPr>
            <p:ph type="body" sz="half" idx="14"/>
          </p:nvPr>
        </p:nvSpPr>
        <p:spPr>
          <a:xfrm>
            <a:off x="628650" y="4052793"/>
            <a:ext cx="2949178" cy="221457"/>
          </a:xfrm>
        </p:spPr>
        <p:txBody>
          <a:bodyPr>
            <a:normAutofit/>
          </a:bodyPr>
          <a:lstStyle>
            <a:lvl1pPr marL="0" indent="0">
              <a:buNone/>
              <a:defRPr sz="563"/>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Tree>
    <p:extLst>
      <p:ext uri="{BB962C8B-B14F-4D97-AF65-F5344CB8AC3E}">
        <p14:creationId xmlns:p14="http://schemas.microsoft.com/office/powerpoint/2010/main" val="1445855242"/>
      </p:ext>
    </p:extLst>
  </p:cSld>
  <p:clrMapOvr>
    <a:masterClrMapping/>
  </p:clrMapOvr>
  <p:extLst>
    <p:ext uri="{DCECCB84-F9BA-43D5-87BE-67443E8EF086}">
      <p15:sldGuideLst xmlns:p15="http://schemas.microsoft.com/office/powerpoint/2012/main">
        <p15:guide id="1" orient="horz" pos="33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 Text Slide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457A6E-E6CB-A282-0808-635C4F2E9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1782490-4D60-2C1F-0802-357B8E363405}"/>
              </a:ext>
            </a:extLst>
          </p:cNvPr>
          <p:cNvSpPr>
            <a:spLocks noGrp="1"/>
          </p:cNvSpPr>
          <p:nvPr>
            <p:ph type="title"/>
          </p:nvPr>
        </p:nvSpPr>
        <p:spPr/>
        <p:txBody>
          <a:bodyPr/>
          <a:lstStyle>
            <a:lvl1pPr>
              <a:defRPr>
                <a:solidFill>
                  <a:srgbClr val="56299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6A11238-2C91-0CD5-4832-FE8087747297}"/>
              </a:ext>
            </a:extLst>
          </p:cNvPr>
          <p:cNvSpPr>
            <a:spLocks noGrp="1"/>
          </p:cNvSpPr>
          <p:nvPr>
            <p:ph sz="half" idx="1"/>
          </p:nvPr>
        </p:nvSpPr>
        <p:spPr>
          <a:xfrm>
            <a:off x="628650" y="1369220"/>
            <a:ext cx="3886200" cy="2844336"/>
          </a:xfrm>
        </p:spPr>
        <p:txBody>
          <a:bodyPr/>
          <a:lstStyle>
            <a:lvl1pPr>
              <a:defRPr>
                <a:solidFill>
                  <a:srgbClr val="562999"/>
                </a:solidFill>
              </a:defRPr>
            </a:lvl1pPr>
            <a:lvl2pPr>
              <a:defRPr>
                <a:solidFill>
                  <a:srgbClr val="562999"/>
                </a:solidFill>
              </a:defRPr>
            </a:lvl2pPr>
            <a:lvl3pPr>
              <a:defRPr>
                <a:solidFill>
                  <a:srgbClr val="562999"/>
                </a:solidFill>
              </a:defRPr>
            </a:lvl3pPr>
            <a:lvl4pPr>
              <a:defRPr>
                <a:solidFill>
                  <a:srgbClr val="562999"/>
                </a:solidFill>
              </a:defRPr>
            </a:lvl4pPr>
            <a:lvl5pPr>
              <a:defRPr>
                <a:solidFill>
                  <a:srgbClr val="56299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C3A514-230D-C562-3BA6-11078E0D0163}"/>
              </a:ext>
            </a:extLst>
          </p:cNvPr>
          <p:cNvSpPr>
            <a:spLocks noGrp="1"/>
          </p:cNvSpPr>
          <p:nvPr>
            <p:ph sz="half" idx="2"/>
          </p:nvPr>
        </p:nvSpPr>
        <p:spPr>
          <a:xfrm>
            <a:off x="4629150" y="1369219"/>
            <a:ext cx="3886200" cy="2844337"/>
          </a:xfrm>
        </p:spPr>
        <p:txBody>
          <a:bodyPr/>
          <a:lstStyle>
            <a:lvl1pPr>
              <a:defRPr>
                <a:solidFill>
                  <a:srgbClr val="562999"/>
                </a:solidFill>
              </a:defRPr>
            </a:lvl1pPr>
            <a:lvl2pPr>
              <a:defRPr>
                <a:solidFill>
                  <a:srgbClr val="562999"/>
                </a:solidFill>
              </a:defRPr>
            </a:lvl2pPr>
            <a:lvl3pPr>
              <a:defRPr>
                <a:solidFill>
                  <a:srgbClr val="562999"/>
                </a:solidFill>
              </a:defRPr>
            </a:lvl3pPr>
            <a:lvl4pPr>
              <a:defRPr>
                <a:solidFill>
                  <a:srgbClr val="562999"/>
                </a:solidFill>
              </a:defRPr>
            </a:lvl4pPr>
            <a:lvl5pPr>
              <a:defRPr>
                <a:solidFill>
                  <a:srgbClr val="56299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E71FA-572B-05A6-0B87-D043ED97BAEF}"/>
              </a:ext>
            </a:extLst>
          </p:cNvPr>
          <p:cNvSpPr>
            <a:spLocks noGrp="1"/>
          </p:cNvSpPr>
          <p:nvPr>
            <p:ph type="dt" sz="half" idx="10"/>
          </p:nvPr>
        </p:nvSpPr>
        <p:spPr/>
        <p:txBody>
          <a:bodyPr/>
          <a:lstStyle>
            <a:lvl1pPr>
              <a:defRPr>
                <a:solidFill>
                  <a:srgbClr val="562999"/>
                </a:solidFill>
              </a:defRPr>
            </a:lvl1pPr>
          </a:lstStyle>
          <a:p>
            <a:fld id="{F4CA5391-0850-4D17-8CA7-40F233E6A098}" type="datetimeFigureOut">
              <a:rPr lang="en-US" smtClean="0"/>
              <a:pPr/>
              <a:t>5/6/2024</a:t>
            </a:fld>
            <a:endParaRPr lang="en-US"/>
          </a:p>
        </p:txBody>
      </p:sp>
      <p:sp>
        <p:nvSpPr>
          <p:cNvPr id="6" name="Footer Placeholder 5">
            <a:extLst>
              <a:ext uri="{FF2B5EF4-FFF2-40B4-BE49-F238E27FC236}">
                <a16:creationId xmlns:a16="http://schemas.microsoft.com/office/drawing/2014/main" id="{EB72A49F-2540-95B7-E53E-C550E5FCF722}"/>
              </a:ext>
            </a:extLst>
          </p:cNvPr>
          <p:cNvSpPr>
            <a:spLocks noGrp="1"/>
          </p:cNvSpPr>
          <p:nvPr>
            <p:ph type="ftr" sz="quarter" idx="11"/>
          </p:nvPr>
        </p:nvSpPr>
        <p:spPr/>
        <p:txBody>
          <a:bodyPr/>
          <a:lstStyle>
            <a:lvl1pPr>
              <a:defRPr>
                <a:solidFill>
                  <a:srgbClr val="562999"/>
                </a:solidFill>
              </a:defRPr>
            </a:lvl1pPr>
          </a:lstStyle>
          <a:p>
            <a:endParaRPr lang="en-US"/>
          </a:p>
        </p:txBody>
      </p:sp>
      <p:sp>
        <p:nvSpPr>
          <p:cNvPr id="7" name="Slide Number Placeholder 6">
            <a:extLst>
              <a:ext uri="{FF2B5EF4-FFF2-40B4-BE49-F238E27FC236}">
                <a16:creationId xmlns:a16="http://schemas.microsoft.com/office/drawing/2014/main" id="{8B733F46-0CB6-7934-F2DE-E268719EB4BB}"/>
              </a:ext>
            </a:extLst>
          </p:cNvPr>
          <p:cNvSpPr>
            <a:spLocks noGrp="1"/>
          </p:cNvSpPr>
          <p:nvPr>
            <p:ph type="sldNum" sz="quarter" idx="12"/>
          </p:nvPr>
        </p:nvSpPr>
        <p:spPr/>
        <p:txBody>
          <a:bodyPr/>
          <a:lstStyle>
            <a:lvl1pPr>
              <a:defRPr>
                <a:solidFill>
                  <a:srgbClr val="562999"/>
                </a:solidFill>
              </a:defRPr>
            </a:lvl1pPr>
          </a:lstStyle>
          <a:p>
            <a:fld id="{92BA32F9-9258-473C-B954-8304ACFEBA45}" type="slidenum">
              <a:rPr lang="en-US" smtClean="0"/>
              <a:pPr/>
              <a:t>‹#›</a:t>
            </a:fld>
            <a:endParaRPr lang="en-US"/>
          </a:p>
        </p:txBody>
      </p:sp>
    </p:spTree>
    <p:extLst>
      <p:ext uri="{BB962C8B-B14F-4D97-AF65-F5344CB8AC3E}">
        <p14:creationId xmlns:p14="http://schemas.microsoft.com/office/powerpoint/2010/main" val="1868537302"/>
      </p:ext>
    </p:extLst>
  </p:cSld>
  <p:clrMapOvr>
    <a:masterClrMapping/>
  </p:clrMapOvr>
  <p:extLst>
    <p:ext uri="{DCECCB84-F9BA-43D5-87BE-67443E8EF086}">
      <p15:sldGuideLst xmlns:p15="http://schemas.microsoft.com/office/powerpoint/2012/main">
        <p15:guide id="1" orient="horz" pos="33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slideLayout" Target="../slideLayouts/slideLayout17.xml"/><Relationship Id="rId21" Type="http://schemas.openxmlformats.org/officeDocument/2006/relationships/image" Target="../media/image16.pn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png"/><Relationship Id="rId2" Type="http://schemas.openxmlformats.org/officeDocument/2006/relationships/slideLayout" Target="../slideLayouts/slideLayout16.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theme" Target="../theme/theme4.xml"/><Relationship Id="rId11" Type="http://schemas.openxmlformats.org/officeDocument/2006/relationships/image" Target="../media/image6.png"/><Relationship Id="rId24" Type="http://schemas.openxmlformats.org/officeDocument/2006/relationships/image" Target="../media/image19.png"/><Relationship Id="rId5" Type="http://schemas.openxmlformats.org/officeDocument/2006/relationships/slideLayout" Target="../slideLayouts/slideLayout19.xml"/><Relationship Id="rId15" Type="http://schemas.openxmlformats.org/officeDocument/2006/relationships/image" Target="../media/image10.pn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image" Target="../media/image5.png"/><Relationship Id="rId19" Type="http://schemas.openxmlformats.org/officeDocument/2006/relationships/image" Target="../media/image14.png"/><Relationship Id="rId4" Type="http://schemas.openxmlformats.org/officeDocument/2006/relationships/slideLayout" Target="../slideLayouts/slideLayout18.xml"/><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26" Type="http://schemas.openxmlformats.org/officeDocument/2006/relationships/image" Target="../media/image43.png"/><Relationship Id="rId117" Type="http://schemas.openxmlformats.org/officeDocument/2006/relationships/image" Target="../media/image134.png"/><Relationship Id="rId21" Type="http://schemas.openxmlformats.org/officeDocument/2006/relationships/image" Target="../media/image38.png"/><Relationship Id="rId42" Type="http://schemas.openxmlformats.org/officeDocument/2006/relationships/image" Target="../media/image59.png"/><Relationship Id="rId47" Type="http://schemas.openxmlformats.org/officeDocument/2006/relationships/image" Target="../media/image64.png"/><Relationship Id="rId63" Type="http://schemas.openxmlformats.org/officeDocument/2006/relationships/image" Target="../media/image80.png"/><Relationship Id="rId68" Type="http://schemas.openxmlformats.org/officeDocument/2006/relationships/image" Target="../media/image85.png"/><Relationship Id="rId84" Type="http://schemas.openxmlformats.org/officeDocument/2006/relationships/image" Target="../media/image101.png"/><Relationship Id="rId89" Type="http://schemas.openxmlformats.org/officeDocument/2006/relationships/image" Target="../media/image106.png"/><Relationship Id="rId112" Type="http://schemas.openxmlformats.org/officeDocument/2006/relationships/image" Target="../media/image129.png"/><Relationship Id="rId16" Type="http://schemas.openxmlformats.org/officeDocument/2006/relationships/image" Target="../media/image33.png"/><Relationship Id="rId107" Type="http://schemas.openxmlformats.org/officeDocument/2006/relationships/image" Target="../media/image124.png"/><Relationship Id="rId11" Type="http://schemas.openxmlformats.org/officeDocument/2006/relationships/image" Target="../media/image28.png"/><Relationship Id="rId32" Type="http://schemas.openxmlformats.org/officeDocument/2006/relationships/image" Target="../media/image49.png"/><Relationship Id="rId37" Type="http://schemas.openxmlformats.org/officeDocument/2006/relationships/image" Target="../media/image54.png"/><Relationship Id="rId53" Type="http://schemas.openxmlformats.org/officeDocument/2006/relationships/image" Target="../media/image70.png"/><Relationship Id="rId58" Type="http://schemas.openxmlformats.org/officeDocument/2006/relationships/image" Target="../media/image75.png"/><Relationship Id="rId74" Type="http://schemas.openxmlformats.org/officeDocument/2006/relationships/image" Target="../media/image91.png"/><Relationship Id="rId79" Type="http://schemas.openxmlformats.org/officeDocument/2006/relationships/image" Target="../media/image96.png"/><Relationship Id="rId102" Type="http://schemas.openxmlformats.org/officeDocument/2006/relationships/image" Target="../media/image119.png"/><Relationship Id="rId123" Type="http://schemas.openxmlformats.org/officeDocument/2006/relationships/image" Target="../media/image140.png"/><Relationship Id="rId5" Type="http://schemas.openxmlformats.org/officeDocument/2006/relationships/slideLayout" Target="../slideLayouts/slideLayout24.xml"/><Relationship Id="rId90" Type="http://schemas.openxmlformats.org/officeDocument/2006/relationships/image" Target="../media/image107.png"/><Relationship Id="rId95" Type="http://schemas.openxmlformats.org/officeDocument/2006/relationships/image" Target="../media/image112.png"/><Relationship Id="rId22" Type="http://schemas.openxmlformats.org/officeDocument/2006/relationships/image" Target="../media/image39.png"/><Relationship Id="rId27" Type="http://schemas.openxmlformats.org/officeDocument/2006/relationships/image" Target="../media/image44.png"/><Relationship Id="rId43" Type="http://schemas.openxmlformats.org/officeDocument/2006/relationships/image" Target="../media/image60.png"/><Relationship Id="rId48" Type="http://schemas.openxmlformats.org/officeDocument/2006/relationships/image" Target="../media/image65.png"/><Relationship Id="rId64" Type="http://schemas.openxmlformats.org/officeDocument/2006/relationships/image" Target="../media/image81.png"/><Relationship Id="rId69" Type="http://schemas.openxmlformats.org/officeDocument/2006/relationships/image" Target="../media/image86.png"/><Relationship Id="rId113" Type="http://schemas.openxmlformats.org/officeDocument/2006/relationships/image" Target="../media/image130.png"/><Relationship Id="rId118" Type="http://schemas.openxmlformats.org/officeDocument/2006/relationships/image" Target="../media/image135.png"/><Relationship Id="rId80" Type="http://schemas.openxmlformats.org/officeDocument/2006/relationships/image" Target="../media/image97.png"/><Relationship Id="rId85" Type="http://schemas.openxmlformats.org/officeDocument/2006/relationships/image" Target="../media/image102.png"/><Relationship Id="rId12" Type="http://schemas.openxmlformats.org/officeDocument/2006/relationships/image" Target="../media/image29.png"/><Relationship Id="rId17" Type="http://schemas.openxmlformats.org/officeDocument/2006/relationships/image" Target="../media/image34.png"/><Relationship Id="rId33" Type="http://schemas.openxmlformats.org/officeDocument/2006/relationships/image" Target="../media/image50.png"/><Relationship Id="rId38" Type="http://schemas.openxmlformats.org/officeDocument/2006/relationships/image" Target="../media/image55.png"/><Relationship Id="rId59" Type="http://schemas.openxmlformats.org/officeDocument/2006/relationships/image" Target="../media/image76.png"/><Relationship Id="rId103" Type="http://schemas.openxmlformats.org/officeDocument/2006/relationships/image" Target="../media/image120.png"/><Relationship Id="rId108" Type="http://schemas.openxmlformats.org/officeDocument/2006/relationships/image" Target="../media/image125.png"/><Relationship Id="rId124" Type="http://schemas.openxmlformats.org/officeDocument/2006/relationships/image" Target="../media/image141.png"/><Relationship Id="rId54" Type="http://schemas.openxmlformats.org/officeDocument/2006/relationships/image" Target="../media/image71.png"/><Relationship Id="rId70" Type="http://schemas.openxmlformats.org/officeDocument/2006/relationships/image" Target="../media/image87.png"/><Relationship Id="rId75" Type="http://schemas.openxmlformats.org/officeDocument/2006/relationships/image" Target="../media/image92.png"/><Relationship Id="rId91" Type="http://schemas.openxmlformats.org/officeDocument/2006/relationships/image" Target="../media/image108.png"/><Relationship Id="rId96" Type="http://schemas.openxmlformats.org/officeDocument/2006/relationships/image" Target="../media/image113.png"/><Relationship Id="rId1" Type="http://schemas.openxmlformats.org/officeDocument/2006/relationships/slideLayout" Target="../slideLayouts/slideLayout20.xml"/><Relationship Id="rId6" Type="http://schemas.openxmlformats.org/officeDocument/2006/relationships/theme" Target="../theme/theme5.xml"/><Relationship Id="rId23" Type="http://schemas.openxmlformats.org/officeDocument/2006/relationships/image" Target="../media/image40.png"/><Relationship Id="rId28" Type="http://schemas.openxmlformats.org/officeDocument/2006/relationships/image" Target="../media/image45.png"/><Relationship Id="rId49" Type="http://schemas.openxmlformats.org/officeDocument/2006/relationships/image" Target="../media/image66.png"/><Relationship Id="rId114" Type="http://schemas.openxmlformats.org/officeDocument/2006/relationships/image" Target="../media/image131.png"/><Relationship Id="rId119" Type="http://schemas.openxmlformats.org/officeDocument/2006/relationships/image" Target="../media/image136.png"/><Relationship Id="rId44" Type="http://schemas.openxmlformats.org/officeDocument/2006/relationships/image" Target="../media/image61.png"/><Relationship Id="rId60" Type="http://schemas.openxmlformats.org/officeDocument/2006/relationships/image" Target="../media/image77.png"/><Relationship Id="rId65" Type="http://schemas.openxmlformats.org/officeDocument/2006/relationships/image" Target="../media/image82.png"/><Relationship Id="rId81" Type="http://schemas.openxmlformats.org/officeDocument/2006/relationships/image" Target="../media/image98.png"/><Relationship Id="rId86" Type="http://schemas.openxmlformats.org/officeDocument/2006/relationships/image" Target="../media/image103.png"/><Relationship Id="rId4" Type="http://schemas.openxmlformats.org/officeDocument/2006/relationships/slideLayout" Target="../slideLayouts/slideLayout23.xml"/><Relationship Id="rId9"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image" Target="../media/image35.png"/><Relationship Id="rId39" Type="http://schemas.openxmlformats.org/officeDocument/2006/relationships/image" Target="../media/image56.png"/><Relationship Id="rId109" Type="http://schemas.openxmlformats.org/officeDocument/2006/relationships/image" Target="../media/image126.png"/><Relationship Id="rId34" Type="http://schemas.openxmlformats.org/officeDocument/2006/relationships/image" Target="../media/image51.png"/><Relationship Id="rId50" Type="http://schemas.openxmlformats.org/officeDocument/2006/relationships/image" Target="../media/image67.png"/><Relationship Id="rId55" Type="http://schemas.openxmlformats.org/officeDocument/2006/relationships/image" Target="../media/image72.png"/><Relationship Id="rId76" Type="http://schemas.openxmlformats.org/officeDocument/2006/relationships/image" Target="../media/image93.png"/><Relationship Id="rId97" Type="http://schemas.openxmlformats.org/officeDocument/2006/relationships/image" Target="../media/image114.png"/><Relationship Id="rId104" Type="http://schemas.openxmlformats.org/officeDocument/2006/relationships/image" Target="../media/image121.png"/><Relationship Id="rId120" Type="http://schemas.openxmlformats.org/officeDocument/2006/relationships/image" Target="../media/image137.png"/><Relationship Id="rId7" Type="http://schemas.openxmlformats.org/officeDocument/2006/relationships/image" Target="../media/image24.png"/><Relationship Id="rId71" Type="http://schemas.openxmlformats.org/officeDocument/2006/relationships/image" Target="../media/image88.png"/><Relationship Id="rId92" Type="http://schemas.openxmlformats.org/officeDocument/2006/relationships/image" Target="../media/image109.png"/><Relationship Id="rId2" Type="http://schemas.openxmlformats.org/officeDocument/2006/relationships/slideLayout" Target="../slideLayouts/slideLayout21.xml"/><Relationship Id="rId29" Type="http://schemas.openxmlformats.org/officeDocument/2006/relationships/image" Target="../media/image46.png"/><Relationship Id="rId24" Type="http://schemas.openxmlformats.org/officeDocument/2006/relationships/image" Target="../media/image41.png"/><Relationship Id="rId40" Type="http://schemas.openxmlformats.org/officeDocument/2006/relationships/image" Target="../media/image57.png"/><Relationship Id="rId45" Type="http://schemas.openxmlformats.org/officeDocument/2006/relationships/image" Target="../media/image62.png"/><Relationship Id="rId66" Type="http://schemas.openxmlformats.org/officeDocument/2006/relationships/image" Target="../media/image83.png"/><Relationship Id="rId87" Type="http://schemas.openxmlformats.org/officeDocument/2006/relationships/image" Target="../media/image104.png"/><Relationship Id="rId110" Type="http://schemas.openxmlformats.org/officeDocument/2006/relationships/image" Target="../media/image127.png"/><Relationship Id="rId115" Type="http://schemas.openxmlformats.org/officeDocument/2006/relationships/image" Target="../media/image132.png"/><Relationship Id="rId61" Type="http://schemas.openxmlformats.org/officeDocument/2006/relationships/image" Target="../media/image78.png"/><Relationship Id="rId82" Type="http://schemas.openxmlformats.org/officeDocument/2006/relationships/image" Target="../media/image99.png"/><Relationship Id="rId19" Type="http://schemas.openxmlformats.org/officeDocument/2006/relationships/image" Target="../media/image36.png"/><Relationship Id="rId14" Type="http://schemas.openxmlformats.org/officeDocument/2006/relationships/image" Target="../media/image31.png"/><Relationship Id="rId30" Type="http://schemas.openxmlformats.org/officeDocument/2006/relationships/image" Target="../media/image47.png"/><Relationship Id="rId35" Type="http://schemas.openxmlformats.org/officeDocument/2006/relationships/image" Target="../media/image52.png"/><Relationship Id="rId56" Type="http://schemas.openxmlformats.org/officeDocument/2006/relationships/image" Target="../media/image73.png"/><Relationship Id="rId77" Type="http://schemas.openxmlformats.org/officeDocument/2006/relationships/image" Target="../media/image94.png"/><Relationship Id="rId100" Type="http://schemas.openxmlformats.org/officeDocument/2006/relationships/image" Target="../media/image117.png"/><Relationship Id="rId105" Type="http://schemas.openxmlformats.org/officeDocument/2006/relationships/image" Target="../media/image122.png"/><Relationship Id="rId8" Type="http://schemas.openxmlformats.org/officeDocument/2006/relationships/image" Target="../media/image25.png"/><Relationship Id="rId51" Type="http://schemas.openxmlformats.org/officeDocument/2006/relationships/image" Target="../media/image68.png"/><Relationship Id="rId72" Type="http://schemas.openxmlformats.org/officeDocument/2006/relationships/image" Target="../media/image89.png"/><Relationship Id="rId93" Type="http://schemas.openxmlformats.org/officeDocument/2006/relationships/image" Target="../media/image110.png"/><Relationship Id="rId98" Type="http://schemas.openxmlformats.org/officeDocument/2006/relationships/image" Target="../media/image115.png"/><Relationship Id="rId121" Type="http://schemas.openxmlformats.org/officeDocument/2006/relationships/image" Target="../media/image138.png"/><Relationship Id="rId3" Type="http://schemas.openxmlformats.org/officeDocument/2006/relationships/slideLayout" Target="../slideLayouts/slideLayout22.xml"/><Relationship Id="rId25" Type="http://schemas.openxmlformats.org/officeDocument/2006/relationships/image" Target="../media/image42.png"/><Relationship Id="rId46" Type="http://schemas.openxmlformats.org/officeDocument/2006/relationships/image" Target="../media/image63.png"/><Relationship Id="rId67" Type="http://schemas.openxmlformats.org/officeDocument/2006/relationships/image" Target="../media/image84.png"/><Relationship Id="rId116" Type="http://schemas.openxmlformats.org/officeDocument/2006/relationships/image" Target="../media/image133.png"/><Relationship Id="rId20" Type="http://schemas.openxmlformats.org/officeDocument/2006/relationships/image" Target="../media/image37.png"/><Relationship Id="rId41" Type="http://schemas.openxmlformats.org/officeDocument/2006/relationships/image" Target="../media/image58.png"/><Relationship Id="rId62" Type="http://schemas.openxmlformats.org/officeDocument/2006/relationships/image" Target="../media/image79.png"/><Relationship Id="rId83" Type="http://schemas.openxmlformats.org/officeDocument/2006/relationships/image" Target="../media/image100.png"/><Relationship Id="rId88" Type="http://schemas.openxmlformats.org/officeDocument/2006/relationships/image" Target="../media/image105.png"/><Relationship Id="rId111" Type="http://schemas.openxmlformats.org/officeDocument/2006/relationships/image" Target="../media/image128.png"/><Relationship Id="rId15" Type="http://schemas.openxmlformats.org/officeDocument/2006/relationships/image" Target="../media/image32.png"/><Relationship Id="rId36" Type="http://schemas.openxmlformats.org/officeDocument/2006/relationships/image" Target="../media/image53.png"/><Relationship Id="rId57" Type="http://schemas.openxmlformats.org/officeDocument/2006/relationships/image" Target="../media/image74.png"/><Relationship Id="rId106" Type="http://schemas.openxmlformats.org/officeDocument/2006/relationships/image" Target="../media/image123.png"/><Relationship Id="rId10" Type="http://schemas.openxmlformats.org/officeDocument/2006/relationships/image" Target="../media/image27.png"/><Relationship Id="rId31" Type="http://schemas.openxmlformats.org/officeDocument/2006/relationships/image" Target="../media/image48.png"/><Relationship Id="rId52" Type="http://schemas.openxmlformats.org/officeDocument/2006/relationships/image" Target="../media/image69.png"/><Relationship Id="rId73" Type="http://schemas.openxmlformats.org/officeDocument/2006/relationships/image" Target="../media/image90.png"/><Relationship Id="rId78" Type="http://schemas.openxmlformats.org/officeDocument/2006/relationships/image" Target="../media/image95.png"/><Relationship Id="rId94" Type="http://schemas.openxmlformats.org/officeDocument/2006/relationships/image" Target="../media/image111.png"/><Relationship Id="rId99" Type="http://schemas.openxmlformats.org/officeDocument/2006/relationships/image" Target="../media/image116.png"/><Relationship Id="rId101" Type="http://schemas.openxmlformats.org/officeDocument/2006/relationships/image" Target="../media/image118.png"/><Relationship Id="rId122" Type="http://schemas.openxmlformats.org/officeDocument/2006/relationships/image" Target="../media/image13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CA5391-0850-4D17-8CA7-40F233E6A098}" type="datetimeFigureOut">
              <a:rPr lang="en-US" smtClean="0"/>
              <a:t>5/6/2024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BA32F9-9258-473C-B954-8304ACFEBA45}" type="slidenum">
              <a:rPr lang="en-US" smtClean="0"/>
              <a:t>‹#›</a:t>
            </a:fld>
            <a:endParaRPr lang="en-US"/>
          </a:p>
        </p:txBody>
      </p:sp>
    </p:spTree>
    <p:extLst>
      <p:ext uri="{BB962C8B-B14F-4D97-AF65-F5344CB8AC3E}">
        <p14:creationId xmlns:p14="http://schemas.microsoft.com/office/powerpoint/2010/main" val="157830664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79" r:id="rId8"/>
  </p:sldLayoutIdLst>
  <p:txStyles>
    <p:titleStyle>
      <a:lvl1pPr algn="l" defTabSz="685800" rtl="0" eaLnBrk="1" latinLnBrk="0" hangingPunct="1">
        <a:lnSpc>
          <a:spcPct val="90000"/>
        </a:lnSpc>
        <a:spcBef>
          <a:spcPct val="0"/>
        </a:spcBef>
        <a:buNone/>
        <a:defRPr sz="3300" kern="1200">
          <a:solidFill>
            <a:srgbClr val="562999"/>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562999"/>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562999"/>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562999"/>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562999"/>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562999"/>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885532166"/>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220465" y="3864650"/>
            <a:ext cx="417343" cy="47297"/>
          </a:xfrm>
          <a:custGeom>
            <a:avLst/>
            <a:gdLst/>
            <a:ahLst/>
            <a:cxnLst/>
            <a:rect l="l" t="t" r="r" b="b"/>
            <a:pathLst>
              <a:path w="917575" h="132079">
                <a:moveTo>
                  <a:pt x="917388" y="0"/>
                </a:moveTo>
                <a:lnTo>
                  <a:pt x="0" y="0"/>
                </a:lnTo>
                <a:lnTo>
                  <a:pt x="0" y="132026"/>
                </a:lnTo>
                <a:lnTo>
                  <a:pt x="917388" y="132026"/>
                </a:lnTo>
                <a:lnTo>
                  <a:pt x="917388" y="0"/>
                </a:lnTo>
                <a:close/>
              </a:path>
            </a:pathLst>
          </a:custGeom>
          <a:solidFill>
            <a:srgbClr val="7F7F7F"/>
          </a:solidFill>
        </p:spPr>
        <p:txBody>
          <a:bodyPr wrap="square" lIns="0" tIns="0" rIns="0" bIns="0" rtlCol="0"/>
          <a:lstStyle/>
          <a:p>
            <a:endParaRPr sz="501"/>
          </a:p>
        </p:txBody>
      </p:sp>
      <p:sp>
        <p:nvSpPr>
          <p:cNvPr id="17" name="bg object 17"/>
          <p:cNvSpPr/>
          <p:nvPr/>
        </p:nvSpPr>
        <p:spPr>
          <a:xfrm>
            <a:off x="6819169" y="3864650"/>
            <a:ext cx="163471" cy="47297"/>
          </a:xfrm>
          <a:custGeom>
            <a:avLst/>
            <a:gdLst/>
            <a:ahLst/>
            <a:cxnLst/>
            <a:rect l="l" t="t" r="r" b="b"/>
            <a:pathLst>
              <a:path w="359409" h="132079">
                <a:moveTo>
                  <a:pt x="359050" y="0"/>
                </a:moveTo>
                <a:lnTo>
                  <a:pt x="0" y="0"/>
                </a:lnTo>
                <a:lnTo>
                  <a:pt x="0" y="132026"/>
                </a:lnTo>
                <a:lnTo>
                  <a:pt x="359050" y="132026"/>
                </a:lnTo>
                <a:lnTo>
                  <a:pt x="359050" y="0"/>
                </a:lnTo>
                <a:close/>
              </a:path>
            </a:pathLst>
          </a:custGeom>
          <a:solidFill>
            <a:srgbClr val="7F7F7F"/>
          </a:solidFill>
        </p:spPr>
        <p:txBody>
          <a:bodyPr wrap="square" lIns="0" tIns="0" rIns="0" bIns="0" rtlCol="0"/>
          <a:lstStyle/>
          <a:p>
            <a:endParaRPr sz="501"/>
          </a:p>
        </p:txBody>
      </p:sp>
      <p:sp>
        <p:nvSpPr>
          <p:cNvPr id="18" name="bg object 18"/>
          <p:cNvSpPr/>
          <p:nvPr/>
        </p:nvSpPr>
        <p:spPr>
          <a:xfrm>
            <a:off x="7417861" y="3864650"/>
            <a:ext cx="108885" cy="47297"/>
          </a:xfrm>
          <a:custGeom>
            <a:avLst/>
            <a:gdLst/>
            <a:ahLst/>
            <a:cxnLst/>
            <a:rect l="l" t="t" r="r" b="b"/>
            <a:pathLst>
              <a:path w="239394" h="132079">
                <a:moveTo>
                  <a:pt x="239399" y="0"/>
                </a:moveTo>
                <a:lnTo>
                  <a:pt x="0" y="0"/>
                </a:lnTo>
                <a:lnTo>
                  <a:pt x="0" y="132026"/>
                </a:lnTo>
                <a:lnTo>
                  <a:pt x="239399" y="132026"/>
                </a:lnTo>
                <a:lnTo>
                  <a:pt x="239399" y="0"/>
                </a:lnTo>
                <a:close/>
              </a:path>
            </a:pathLst>
          </a:custGeom>
          <a:solidFill>
            <a:srgbClr val="7F7F7F"/>
          </a:solidFill>
        </p:spPr>
        <p:txBody>
          <a:bodyPr wrap="square" lIns="0" tIns="0" rIns="0" bIns="0" rtlCol="0"/>
          <a:lstStyle/>
          <a:p>
            <a:endParaRPr sz="501"/>
          </a:p>
        </p:txBody>
      </p:sp>
      <p:sp>
        <p:nvSpPr>
          <p:cNvPr id="19" name="bg object 19"/>
          <p:cNvSpPr/>
          <p:nvPr/>
        </p:nvSpPr>
        <p:spPr>
          <a:xfrm>
            <a:off x="1539602" y="1197992"/>
            <a:ext cx="60074" cy="399974"/>
          </a:xfrm>
          <a:custGeom>
            <a:avLst/>
            <a:gdLst/>
            <a:ahLst/>
            <a:cxnLst/>
            <a:rect l="l" t="t" r="r" b="b"/>
            <a:pathLst>
              <a:path w="132079" h="1116964">
                <a:moveTo>
                  <a:pt x="132031" y="0"/>
                </a:moveTo>
                <a:lnTo>
                  <a:pt x="0" y="0"/>
                </a:lnTo>
                <a:lnTo>
                  <a:pt x="0" y="1116880"/>
                </a:lnTo>
                <a:lnTo>
                  <a:pt x="132031" y="1116880"/>
                </a:lnTo>
                <a:lnTo>
                  <a:pt x="132031" y="0"/>
                </a:lnTo>
                <a:close/>
              </a:path>
            </a:pathLst>
          </a:custGeom>
          <a:solidFill>
            <a:srgbClr val="7F7F7F"/>
          </a:solidFill>
        </p:spPr>
        <p:txBody>
          <a:bodyPr wrap="square" lIns="0" tIns="0" rIns="0" bIns="0" rtlCol="0"/>
          <a:lstStyle/>
          <a:p>
            <a:endParaRPr sz="501"/>
          </a:p>
        </p:txBody>
      </p:sp>
      <p:sp>
        <p:nvSpPr>
          <p:cNvPr id="20" name="bg object 20"/>
          <p:cNvSpPr/>
          <p:nvPr/>
        </p:nvSpPr>
        <p:spPr>
          <a:xfrm>
            <a:off x="1539602" y="1712208"/>
            <a:ext cx="60074" cy="376553"/>
          </a:xfrm>
          <a:custGeom>
            <a:avLst/>
            <a:gdLst/>
            <a:ahLst/>
            <a:cxnLst/>
            <a:rect l="l" t="t" r="r" b="b"/>
            <a:pathLst>
              <a:path w="132079" h="1051560">
                <a:moveTo>
                  <a:pt x="132040" y="0"/>
                </a:moveTo>
                <a:lnTo>
                  <a:pt x="0" y="0"/>
                </a:lnTo>
                <a:lnTo>
                  <a:pt x="0" y="1051086"/>
                </a:lnTo>
                <a:lnTo>
                  <a:pt x="132040" y="1051086"/>
                </a:lnTo>
                <a:lnTo>
                  <a:pt x="132040" y="0"/>
                </a:lnTo>
                <a:close/>
              </a:path>
            </a:pathLst>
          </a:custGeom>
          <a:solidFill>
            <a:srgbClr val="7F7F7F"/>
          </a:solidFill>
        </p:spPr>
        <p:txBody>
          <a:bodyPr wrap="square" lIns="0" tIns="0" rIns="0" bIns="0" rtlCol="0"/>
          <a:lstStyle/>
          <a:p>
            <a:endParaRPr sz="501"/>
          </a:p>
        </p:txBody>
      </p:sp>
      <p:sp>
        <p:nvSpPr>
          <p:cNvPr id="21" name="bg object 21"/>
          <p:cNvSpPr/>
          <p:nvPr/>
        </p:nvSpPr>
        <p:spPr>
          <a:xfrm>
            <a:off x="1599658" y="1197987"/>
            <a:ext cx="85202" cy="47297"/>
          </a:xfrm>
          <a:custGeom>
            <a:avLst/>
            <a:gdLst/>
            <a:ahLst/>
            <a:cxnLst/>
            <a:rect l="l" t="t" r="r" b="b"/>
            <a:pathLst>
              <a:path w="187325" h="132079">
                <a:moveTo>
                  <a:pt x="187076" y="0"/>
                </a:moveTo>
                <a:lnTo>
                  <a:pt x="0" y="0"/>
                </a:lnTo>
                <a:lnTo>
                  <a:pt x="0" y="132040"/>
                </a:lnTo>
                <a:lnTo>
                  <a:pt x="187076" y="132040"/>
                </a:lnTo>
                <a:lnTo>
                  <a:pt x="187076" y="0"/>
                </a:lnTo>
                <a:close/>
              </a:path>
            </a:pathLst>
          </a:custGeom>
          <a:solidFill>
            <a:srgbClr val="7F7F7F"/>
          </a:solidFill>
        </p:spPr>
        <p:txBody>
          <a:bodyPr wrap="square" lIns="0" tIns="0" rIns="0" bIns="0" rtlCol="0"/>
          <a:lstStyle/>
          <a:p>
            <a:endParaRPr sz="501"/>
          </a:p>
        </p:txBody>
      </p:sp>
      <p:sp>
        <p:nvSpPr>
          <p:cNvPr id="22" name="bg object 22"/>
          <p:cNvSpPr/>
          <p:nvPr/>
        </p:nvSpPr>
        <p:spPr>
          <a:xfrm>
            <a:off x="2120174" y="1197987"/>
            <a:ext cx="217769" cy="47297"/>
          </a:xfrm>
          <a:custGeom>
            <a:avLst/>
            <a:gdLst/>
            <a:ahLst/>
            <a:cxnLst/>
            <a:rect l="l" t="t" r="r" b="b"/>
            <a:pathLst>
              <a:path w="478789" h="132079">
                <a:moveTo>
                  <a:pt x="478675" y="0"/>
                </a:moveTo>
                <a:lnTo>
                  <a:pt x="0" y="0"/>
                </a:lnTo>
                <a:lnTo>
                  <a:pt x="0" y="132040"/>
                </a:lnTo>
                <a:lnTo>
                  <a:pt x="478675" y="132040"/>
                </a:lnTo>
                <a:lnTo>
                  <a:pt x="478675" y="0"/>
                </a:lnTo>
                <a:close/>
              </a:path>
            </a:pathLst>
          </a:custGeom>
          <a:solidFill>
            <a:srgbClr val="7F7F7F"/>
          </a:solidFill>
        </p:spPr>
        <p:txBody>
          <a:bodyPr wrap="square" lIns="0" tIns="0" rIns="0" bIns="0" rtlCol="0"/>
          <a:lstStyle/>
          <a:p>
            <a:endParaRPr sz="501"/>
          </a:p>
        </p:txBody>
      </p:sp>
      <p:sp>
        <p:nvSpPr>
          <p:cNvPr id="23" name="bg object 23"/>
          <p:cNvSpPr/>
          <p:nvPr/>
        </p:nvSpPr>
        <p:spPr>
          <a:xfrm>
            <a:off x="2773319" y="1197987"/>
            <a:ext cx="217769" cy="47297"/>
          </a:xfrm>
          <a:custGeom>
            <a:avLst/>
            <a:gdLst/>
            <a:ahLst/>
            <a:cxnLst/>
            <a:rect l="l" t="t" r="r" b="b"/>
            <a:pathLst>
              <a:path w="478790" h="132079">
                <a:moveTo>
                  <a:pt x="478675" y="0"/>
                </a:moveTo>
                <a:lnTo>
                  <a:pt x="0" y="0"/>
                </a:lnTo>
                <a:lnTo>
                  <a:pt x="0" y="132040"/>
                </a:lnTo>
                <a:lnTo>
                  <a:pt x="478675" y="132040"/>
                </a:lnTo>
                <a:lnTo>
                  <a:pt x="478675" y="0"/>
                </a:lnTo>
                <a:close/>
              </a:path>
            </a:pathLst>
          </a:custGeom>
          <a:solidFill>
            <a:srgbClr val="7F7F7F"/>
          </a:solidFill>
        </p:spPr>
        <p:txBody>
          <a:bodyPr wrap="square" lIns="0" tIns="0" rIns="0" bIns="0" rtlCol="0"/>
          <a:lstStyle/>
          <a:p>
            <a:endParaRPr sz="501"/>
          </a:p>
        </p:txBody>
      </p:sp>
      <p:sp>
        <p:nvSpPr>
          <p:cNvPr id="24" name="bg object 24"/>
          <p:cNvSpPr/>
          <p:nvPr/>
        </p:nvSpPr>
        <p:spPr>
          <a:xfrm>
            <a:off x="3426464" y="1197987"/>
            <a:ext cx="725801" cy="47297"/>
          </a:xfrm>
          <a:custGeom>
            <a:avLst/>
            <a:gdLst/>
            <a:ahLst/>
            <a:cxnLst/>
            <a:rect l="l" t="t" r="r" b="b"/>
            <a:pathLst>
              <a:path w="1595754" h="132079">
                <a:moveTo>
                  <a:pt x="1595555" y="0"/>
                </a:moveTo>
                <a:lnTo>
                  <a:pt x="0" y="0"/>
                </a:lnTo>
                <a:lnTo>
                  <a:pt x="0" y="132040"/>
                </a:lnTo>
                <a:lnTo>
                  <a:pt x="1595555" y="132040"/>
                </a:lnTo>
                <a:lnTo>
                  <a:pt x="1595555" y="0"/>
                </a:lnTo>
                <a:close/>
              </a:path>
            </a:pathLst>
          </a:custGeom>
          <a:solidFill>
            <a:srgbClr val="7F7F7F"/>
          </a:solidFill>
        </p:spPr>
        <p:txBody>
          <a:bodyPr wrap="square" lIns="0" tIns="0" rIns="0" bIns="0" rtlCol="0"/>
          <a:lstStyle/>
          <a:p>
            <a:endParaRPr sz="501"/>
          </a:p>
        </p:txBody>
      </p:sp>
      <p:sp>
        <p:nvSpPr>
          <p:cNvPr id="25" name="bg object 25"/>
          <p:cNvSpPr/>
          <p:nvPr/>
        </p:nvSpPr>
        <p:spPr>
          <a:xfrm>
            <a:off x="7466666" y="2423406"/>
            <a:ext cx="60074" cy="1441408"/>
          </a:xfrm>
          <a:custGeom>
            <a:avLst/>
            <a:gdLst/>
            <a:ahLst/>
            <a:cxnLst/>
            <a:rect l="l" t="t" r="r" b="b"/>
            <a:pathLst>
              <a:path w="132080" h="4025265">
                <a:moveTo>
                  <a:pt x="132031" y="0"/>
                </a:moveTo>
                <a:lnTo>
                  <a:pt x="131697" y="0"/>
                </a:lnTo>
                <a:lnTo>
                  <a:pt x="0" y="361791"/>
                </a:lnTo>
                <a:lnTo>
                  <a:pt x="0" y="885923"/>
                </a:lnTo>
                <a:lnTo>
                  <a:pt x="132031" y="885923"/>
                </a:lnTo>
                <a:lnTo>
                  <a:pt x="132031" y="0"/>
                </a:lnTo>
                <a:close/>
              </a:path>
              <a:path w="132080" h="4025265">
                <a:moveTo>
                  <a:pt x="132031" y="1284826"/>
                </a:moveTo>
                <a:lnTo>
                  <a:pt x="0" y="1284826"/>
                </a:lnTo>
                <a:lnTo>
                  <a:pt x="0" y="2481493"/>
                </a:lnTo>
                <a:lnTo>
                  <a:pt x="132031" y="2481493"/>
                </a:lnTo>
                <a:lnTo>
                  <a:pt x="132031" y="1284826"/>
                </a:lnTo>
                <a:close/>
              </a:path>
              <a:path w="132080" h="4025265">
                <a:moveTo>
                  <a:pt x="132031" y="3438829"/>
                </a:moveTo>
                <a:lnTo>
                  <a:pt x="0" y="3438829"/>
                </a:lnTo>
                <a:lnTo>
                  <a:pt x="0" y="4024808"/>
                </a:lnTo>
                <a:lnTo>
                  <a:pt x="132031" y="4024808"/>
                </a:lnTo>
                <a:lnTo>
                  <a:pt x="132031" y="3438829"/>
                </a:lnTo>
                <a:close/>
              </a:path>
            </a:pathLst>
          </a:custGeom>
          <a:solidFill>
            <a:srgbClr val="7F7F7F"/>
          </a:solidFill>
        </p:spPr>
        <p:txBody>
          <a:bodyPr wrap="square" lIns="0" tIns="0" rIns="0" bIns="0" rtlCol="0"/>
          <a:lstStyle/>
          <a:p>
            <a:endParaRPr sz="501"/>
          </a:p>
        </p:txBody>
      </p:sp>
      <p:sp>
        <p:nvSpPr>
          <p:cNvPr id="26" name="bg object 26"/>
          <p:cNvSpPr/>
          <p:nvPr/>
        </p:nvSpPr>
        <p:spPr>
          <a:xfrm>
            <a:off x="7466663" y="2740650"/>
            <a:ext cx="60074" cy="914324"/>
          </a:xfrm>
          <a:custGeom>
            <a:avLst/>
            <a:gdLst/>
            <a:ahLst/>
            <a:cxnLst/>
            <a:rect l="l" t="t" r="r" b="b"/>
            <a:pathLst>
              <a:path w="132080" h="2553334">
                <a:moveTo>
                  <a:pt x="38785" y="1595564"/>
                </a:moveTo>
                <a:lnTo>
                  <a:pt x="0" y="1595564"/>
                </a:lnTo>
                <a:lnTo>
                  <a:pt x="0" y="2552903"/>
                </a:lnTo>
                <a:lnTo>
                  <a:pt x="38785" y="2552903"/>
                </a:lnTo>
                <a:lnTo>
                  <a:pt x="38785" y="1595564"/>
                </a:lnTo>
                <a:close/>
              </a:path>
              <a:path w="132080" h="2553334">
                <a:moveTo>
                  <a:pt x="38785" y="0"/>
                </a:moveTo>
                <a:lnTo>
                  <a:pt x="0" y="0"/>
                </a:lnTo>
                <a:lnTo>
                  <a:pt x="0" y="398894"/>
                </a:lnTo>
                <a:lnTo>
                  <a:pt x="38785" y="398894"/>
                </a:lnTo>
                <a:lnTo>
                  <a:pt x="38785" y="0"/>
                </a:lnTo>
                <a:close/>
              </a:path>
              <a:path w="132080" h="2553334">
                <a:moveTo>
                  <a:pt x="132029" y="1595564"/>
                </a:moveTo>
                <a:lnTo>
                  <a:pt x="83464" y="1595564"/>
                </a:lnTo>
                <a:lnTo>
                  <a:pt x="83464" y="2552903"/>
                </a:lnTo>
                <a:lnTo>
                  <a:pt x="132029" y="2552903"/>
                </a:lnTo>
                <a:lnTo>
                  <a:pt x="132029" y="1595564"/>
                </a:lnTo>
                <a:close/>
              </a:path>
              <a:path w="132080" h="2553334">
                <a:moveTo>
                  <a:pt x="132029" y="0"/>
                </a:moveTo>
                <a:lnTo>
                  <a:pt x="83464" y="0"/>
                </a:lnTo>
                <a:lnTo>
                  <a:pt x="83464" y="398894"/>
                </a:lnTo>
                <a:lnTo>
                  <a:pt x="132029" y="398894"/>
                </a:lnTo>
                <a:lnTo>
                  <a:pt x="132029" y="0"/>
                </a:lnTo>
                <a:close/>
              </a:path>
            </a:pathLst>
          </a:custGeom>
          <a:solidFill>
            <a:srgbClr val="FFFFFF"/>
          </a:solidFill>
        </p:spPr>
        <p:txBody>
          <a:bodyPr wrap="square" lIns="0" tIns="0" rIns="0" bIns="0" rtlCol="0"/>
          <a:lstStyle/>
          <a:p>
            <a:endParaRPr sz="501"/>
          </a:p>
        </p:txBody>
      </p:sp>
      <p:sp>
        <p:nvSpPr>
          <p:cNvPr id="27" name="bg object 27"/>
          <p:cNvSpPr/>
          <p:nvPr/>
        </p:nvSpPr>
        <p:spPr>
          <a:xfrm>
            <a:off x="4882242" y="1434104"/>
            <a:ext cx="134301" cy="27286"/>
          </a:xfrm>
          <a:custGeom>
            <a:avLst/>
            <a:gdLst/>
            <a:ahLst/>
            <a:cxnLst/>
            <a:rect l="l" t="t" r="r" b="b"/>
            <a:pathLst>
              <a:path w="295275" h="76200">
                <a:moveTo>
                  <a:pt x="294777" y="0"/>
                </a:moveTo>
                <a:lnTo>
                  <a:pt x="0" y="0"/>
                </a:lnTo>
                <a:lnTo>
                  <a:pt x="0" y="76181"/>
                </a:lnTo>
                <a:lnTo>
                  <a:pt x="294777" y="76181"/>
                </a:lnTo>
                <a:lnTo>
                  <a:pt x="294777" y="0"/>
                </a:lnTo>
                <a:close/>
              </a:path>
            </a:pathLst>
          </a:custGeom>
          <a:solidFill>
            <a:srgbClr val="7F7F7F"/>
          </a:solidFill>
        </p:spPr>
        <p:txBody>
          <a:bodyPr wrap="square" lIns="0" tIns="0" rIns="0" bIns="0" rtlCol="0"/>
          <a:lstStyle/>
          <a:p>
            <a:endParaRPr sz="501"/>
          </a:p>
        </p:txBody>
      </p:sp>
      <p:sp>
        <p:nvSpPr>
          <p:cNvPr id="28" name="bg object 28"/>
          <p:cNvSpPr/>
          <p:nvPr/>
        </p:nvSpPr>
        <p:spPr>
          <a:xfrm>
            <a:off x="5179606" y="1434104"/>
            <a:ext cx="242608" cy="27286"/>
          </a:xfrm>
          <a:custGeom>
            <a:avLst/>
            <a:gdLst/>
            <a:ahLst/>
            <a:cxnLst/>
            <a:rect l="l" t="t" r="r" b="b"/>
            <a:pathLst>
              <a:path w="533400" h="76200">
                <a:moveTo>
                  <a:pt x="533313" y="0"/>
                </a:moveTo>
                <a:lnTo>
                  <a:pt x="0" y="0"/>
                </a:lnTo>
                <a:lnTo>
                  <a:pt x="0" y="76181"/>
                </a:lnTo>
                <a:lnTo>
                  <a:pt x="533313" y="76181"/>
                </a:lnTo>
                <a:lnTo>
                  <a:pt x="533313" y="0"/>
                </a:lnTo>
                <a:close/>
              </a:path>
            </a:pathLst>
          </a:custGeom>
          <a:solidFill>
            <a:srgbClr val="7F7F7F"/>
          </a:solidFill>
        </p:spPr>
        <p:txBody>
          <a:bodyPr wrap="square" lIns="0" tIns="0" rIns="0" bIns="0" rtlCol="0"/>
          <a:lstStyle/>
          <a:p>
            <a:endParaRPr sz="501"/>
          </a:p>
        </p:txBody>
      </p:sp>
      <p:sp>
        <p:nvSpPr>
          <p:cNvPr id="29" name="bg object 29"/>
          <p:cNvSpPr/>
          <p:nvPr/>
        </p:nvSpPr>
        <p:spPr>
          <a:xfrm>
            <a:off x="4860108" y="985587"/>
            <a:ext cx="10397" cy="16144"/>
          </a:xfrm>
          <a:custGeom>
            <a:avLst/>
            <a:gdLst/>
            <a:ahLst/>
            <a:cxnLst/>
            <a:rect l="l" t="t" r="r" b="b"/>
            <a:pathLst>
              <a:path w="22859" h="45085">
                <a:moveTo>
                  <a:pt x="22333" y="0"/>
                </a:moveTo>
                <a:lnTo>
                  <a:pt x="0" y="0"/>
                </a:lnTo>
                <a:lnTo>
                  <a:pt x="0" y="44677"/>
                </a:lnTo>
                <a:lnTo>
                  <a:pt x="22333" y="44677"/>
                </a:lnTo>
                <a:lnTo>
                  <a:pt x="22333" y="0"/>
                </a:lnTo>
                <a:close/>
              </a:path>
            </a:pathLst>
          </a:custGeom>
          <a:solidFill>
            <a:srgbClr val="7F7F7F"/>
          </a:solidFill>
        </p:spPr>
        <p:txBody>
          <a:bodyPr wrap="square" lIns="0" tIns="0" rIns="0" bIns="0" rtlCol="0"/>
          <a:lstStyle/>
          <a:p>
            <a:endParaRPr sz="501"/>
          </a:p>
        </p:txBody>
      </p:sp>
      <p:sp>
        <p:nvSpPr>
          <p:cNvPr id="30" name="bg object 30"/>
          <p:cNvSpPr/>
          <p:nvPr/>
        </p:nvSpPr>
        <p:spPr>
          <a:xfrm>
            <a:off x="3898174" y="3864650"/>
            <a:ext cx="145276" cy="47297"/>
          </a:xfrm>
          <a:custGeom>
            <a:avLst/>
            <a:gdLst/>
            <a:ahLst/>
            <a:cxnLst/>
            <a:rect l="l" t="t" r="r" b="b"/>
            <a:pathLst>
              <a:path w="319404" h="132079">
                <a:moveTo>
                  <a:pt x="319116" y="0"/>
                </a:moveTo>
                <a:lnTo>
                  <a:pt x="0" y="0"/>
                </a:lnTo>
                <a:lnTo>
                  <a:pt x="0" y="132026"/>
                </a:lnTo>
                <a:lnTo>
                  <a:pt x="319116" y="132026"/>
                </a:lnTo>
                <a:lnTo>
                  <a:pt x="319116" y="0"/>
                </a:lnTo>
                <a:close/>
              </a:path>
            </a:pathLst>
          </a:custGeom>
          <a:solidFill>
            <a:srgbClr val="7F7F7F"/>
          </a:solidFill>
        </p:spPr>
        <p:txBody>
          <a:bodyPr wrap="square" lIns="0" tIns="0" rIns="0" bIns="0" rtlCol="0"/>
          <a:lstStyle/>
          <a:p>
            <a:endParaRPr sz="501"/>
          </a:p>
        </p:txBody>
      </p:sp>
      <p:sp>
        <p:nvSpPr>
          <p:cNvPr id="31" name="bg object 31"/>
          <p:cNvSpPr/>
          <p:nvPr/>
        </p:nvSpPr>
        <p:spPr>
          <a:xfrm>
            <a:off x="4224747" y="3864650"/>
            <a:ext cx="725801" cy="47297"/>
          </a:xfrm>
          <a:custGeom>
            <a:avLst/>
            <a:gdLst/>
            <a:ahLst/>
            <a:cxnLst/>
            <a:rect l="l" t="t" r="r" b="b"/>
            <a:pathLst>
              <a:path w="1595754" h="132079">
                <a:moveTo>
                  <a:pt x="1595569" y="0"/>
                </a:moveTo>
                <a:lnTo>
                  <a:pt x="0" y="0"/>
                </a:lnTo>
                <a:lnTo>
                  <a:pt x="0" y="132026"/>
                </a:lnTo>
                <a:lnTo>
                  <a:pt x="1595569" y="132026"/>
                </a:lnTo>
                <a:lnTo>
                  <a:pt x="1595569" y="0"/>
                </a:lnTo>
                <a:close/>
              </a:path>
            </a:pathLst>
          </a:custGeom>
          <a:solidFill>
            <a:srgbClr val="7F7F7F"/>
          </a:solidFill>
        </p:spPr>
        <p:txBody>
          <a:bodyPr wrap="square" lIns="0" tIns="0" rIns="0" bIns="0" rtlCol="0"/>
          <a:lstStyle/>
          <a:p>
            <a:endParaRPr sz="501"/>
          </a:p>
        </p:txBody>
      </p:sp>
      <p:sp>
        <p:nvSpPr>
          <p:cNvPr id="32" name="bg object 32"/>
          <p:cNvSpPr/>
          <p:nvPr/>
        </p:nvSpPr>
        <p:spPr>
          <a:xfrm>
            <a:off x="5385892" y="3864650"/>
            <a:ext cx="181667" cy="47297"/>
          </a:xfrm>
          <a:custGeom>
            <a:avLst/>
            <a:gdLst/>
            <a:ahLst/>
            <a:cxnLst/>
            <a:rect l="l" t="t" r="r" b="b"/>
            <a:pathLst>
              <a:path w="399415" h="132079">
                <a:moveTo>
                  <a:pt x="398888" y="0"/>
                </a:moveTo>
                <a:lnTo>
                  <a:pt x="0" y="0"/>
                </a:lnTo>
                <a:lnTo>
                  <a:pt x="0" y="132026"/>
                </a:lnTo>
                <a:lnTo>
                  <a:pt x="398888" y="132026"/>
                </a:lnTo>
                <a:lnTo>
                  <a:pt x="398888" y="0"/>
                </a:lnTo>
                <a:close/>
              </a:path>
            </a:pathLst>
          </a:custGeom>
          <a:solidFill>
            <a:srgbClr val="7F7F7F"/>
          </a:solidFill>
        </p:spPr>
        <p:txBody>
          <a:bodyPr wrap="square" lIns="0" tIns="0" rIns="0" bIns="0" rtlCol="0"/>
          <a:lstStyle/>
          <a:p>
            <a:endParaRPr sz="501"/>
          </a:p>
        </p:txBody>
      </p:sp>
      <p:sp>
        <p:nvSpPr>
          <p:cNvPr id="33" name="bg object 33"/>
          <p:cNvSpPr/>
          <p:nvPr/>
        </p:nvSpPr>
        <p:spPr>
          <a:xfrm>
            <a:off x="5748747" y="3864650"/>
            <a:ext cx="145276" cy="47297"/>
          </a:xfrm>
          <a:custGeom>
            <a:avLst/>
            <a:gdLst/>
            <a:ahLst/>
            <a:cxnLst/>
            <a:rect l="l" t="t" r="r" b="b"/>
            <a:pathLst>
              <a:path w="319404" h="132079">
                <a:moveTo>
                  <a:pt x="319116" y="0"/>
                </a:moveTo>
                <a:lnTo>
                  <a:pt x="0" y="0"/>
                </a:lnTo>
                <a:lnTo>
                  <a:pt x="0" y="132026"/>
                </a:lnTo>
                <a:lnTo>
                  <a:pt x="319116" y="132026"/>
                </a:lnTo>
                <a:lnTo>
                  <a:pt x="319116" y="0"/>
                </a:lnTo>
                <a:close/>
              </a:path>
            </a:pathLst>
          </a:custGeom>
          <a:solidFill>
            <a:srgbClr val="7F7F7F"/>
          </a:solidFill>
        </p:spPr>
        <p:txBody>
          <a:bodyPr wrap="square" lIns="0" tIns="0" rIns="0" bIns="0" rtlCol="0"/>
          <a:lstStyle/>
          <a:p>
            <a:endParaRPr sz="501"/>
          </a:p>
        </p:txBody>
      </p:sp>
      <p:sp>
        <p:nvSpPr>
          <p:cNvPr id="34" name="bg object 34"/>
          <p:cNvSpPr/>
          <p:nvPr/>
        </p:nvSpPr>
        <p:spPr>
          <a:xfrm>
            <a:off x="3511550" y="3693243"/>
            <a:ext cx="60074" cy="171450"/>
          </a:xfrm>
          <a:custGeom>
            <a:avLst/>
            <a:gdLst/>
            <a:ahLst/>
            <a:cxnLst/>
            <a:rect l="l" t="t" r="r" b="b"/>
            <a:pathLst>
              <a:path w="132079" h="478790">
                <a:moveTo>
                  <a:pt x="132029" y="132041"/>
                </a:moveTo>
                <a:lnTo>
                  <a:pt x="0" y="132041"/>
                </a:lnTo>
                <a:lnTo>
                  <a:pt x="0" y="478675"/>
                </a:lnTo>
                <a:lnTo>
                  <a:pt x="132029" y="478675"/>
                </a:lnTo>
                <a:lnTo>
                  <a:pt x="132029" y="132041"/>
                </a:lnTo>
                <a:close/>
              </a:path>
              <a:path w="132079" h="478790">
                <a:moveTo>
                  <a:pt x="132029" y="0"/>
                </a:moveTo>
                <a:lnTo>
                  <a:pt x="0" y="0"/>
                </a:lnTo>
                <a:lnTo>
                  <a:pt x="0" y="132029"/>
                </a:lnTo>
                <a:lnTo>
                  <a:pt x="132029" y="132029"/>
                </a:lnTo>
                <a:lnTo>
                  <a:pt x="132029" y="0"/>
                </a:lnTo>
                <a:close/>
              </a:path>
            </a:pathLst>
          </a:custGeom>
          <a:solidFill>
            <a:srgbClr val="7F7F7F"/>
          </a:solidFill>
        </p:spPr>
        <p:txBody>
          <a:bodyPr wrap="square" lIns="0" tIns="0" rIns="0" bIns="0" rtlCol="0"/>
          <a:lstStyle/>
          <a:p>
            <a:endParaRPr sz="501"/>
          </a:p>
        </p:txBody>
      </p:sp>
      <p:sp>
        <p:nvSpPr>
          <p:cNvPr id="35" name="bg object 35"/>
          <p:cNvSpPr/>
          <p:nvPr/>
        </p:nvSpPr>
        <p:spPr>
          <a:xfrm>
            <a:off x="3898174" y="3693242"/>
            <a:ext cx="60074" cy="47297"/>
          </a:xfrm>
          <a:custGeom>
            <a:avLst/>
            <a:gdLst/>
            <a:ahLst/>
            <a:cxnLst/>
            <a:rect l="l" t="t" r="r" b="b"/>
            <a:pathLst>
              <a:path w="132079" h="132079">
                <a:moveTo>
                  <a:pt x="132026" y="0"/>
                </a:moveTo>
                <a:lnTo>
                  <a:pt x="0" y="0"/>
                </a:lnTo>
                <a:lnTo>
                  <a:pt x="0" y="132026"/>
                </a:lnTo>
                <a:lnTo>
                  <a:pt x="132026" y="132026"/>
                </a:lnTo>
                <a:lnTo>
                  <a:pt x="132026" y="0"/>
                </a:lnTo>
                <a:close/>
              </a:path>
            </a:pathLst>
          </a:custGeom>
          <a:solidFill>
            <a:srgbClr val="7F7F7F"/>
          </a:solidFill>
        </p:spPr>
        <p:txBody>
          <a:bodyPr wrap="square" lIns="0" tIns="0" rIns="0" bIns="0" rtlCol="0"/>
          <a:lstStyle/>
          <a:p>
            <a:endParaRPr sz="501"/>
          </a:p>
        </p:txBody>
      </p:sp>
      <p:sp>
        <p:nvSpPr>
          <p:cNvPr id="36" name="bg object 36"/>
          <p:cNvSpPr/>
          <p:nvPr/>
        </p:nvSpPr>
        <p:spPr>
          <a:xfrm>
            <a:off x="1539602" y="3864650"/>
            <a:ext cx="2032128" cy="47297"/>
          </a:xfrm>
          <a:custGeom>
            <a:avLst/>
            <a:gdLst/>
            <a:ahLst/>
            <a:cxnLst/>
            <a:rect l="l" t="t" r="r" b="b"/>
            <a:pathLst>
              <a:path w="4467859" h="132079">
                <a:moveTo>
                  <a:pt x="397" y="0"/>
                </a:moveTo>
                <a:lnTo>
                  <a:pt x="0" y="0"/>
                </a:lnTo>
                <a:lnTo>
                  <a:pt x="0" y="132026"/>
                </a:lnTo>
                <a:lnTo>
                  <a:pt x="319116" y="132026"/>
                </a:lnTo>
                <a:lnTo>
                  <a:pt x="319116" y="131629"/>
                </a:lnTo>
                <a:lnTo>
                  <a:pt x="131642" y="131629"/>
                </a:lnTo>
                <a:lnTo>
                  <a:pt x="131642" y="131231"/>
                </a:lnTo>
                <a:lnTo>
                  <a:pt x="397" y="0"/>
                </a:lnTo>
                <a:close/>
              </a:path>
              <a:path w="4467859" h="132079">
                <a:moveTo>
                  <a:pt x="319116" y="0"/>
                </a:moveTo>
                <a:lnTo>
                  <a:pt x="132040" y="0"/>
                </a:lnTo>
                <a:lnTo>
                  <a:pt x="131642" y="131629"/>
                </a:lnTo>
                <a:lnTo>
                  <a:pt x="319116" y="131629"/>
                </a:lnTo>
                <a:lnTo>
                  <a:pt x="319116" y="0"/>
                </a:lnTo>
                <a:close/>
              </a:path>
              <a:path w="4467859" h="132079">
                <a:moveTo>
                  <a:pt x="1755127" y="0"/>
                </a:moveTo>
                <a:lnTo>
                  <a:pt x="1276452" y="0"/>
                </a:lnTo>
                <a:lnTo>
                  <a:pt x="1276452" y="132026"/>
                </a:lnTo>
                <a:lnTo>
                  <a:pt x="1755127" y="132026"/>
                </a:lnTo>
                <a:lnTo>
                  <a:pt x="1755127" y="0"/>
                </a:lnTo>
                <a:close/>
              </a:path>
              <a:path w="4467859" h="132079">
                <a:moveTo>
                  <a:pt x="3191139" y="0"/>
                </a:moveTo>
                <a:lnTo>
                  <a:pt x="2712464" y="0"/>
                </a:lnTo>
                <a:lnTo>
                  <a:pt x="2712464" y="132026"/>
                </a:lnTo>
                <a:lnTo>
                  <a:pt x="3191139" y="132026"/>
                </a:lnTo>
                <a:lnTo>
                  <a:pt x="3191139" y="0"/>
                </a:lnTo>
                <a:close/>
              </a:path>
              <a:path w="4467859" h="132079">
                <a:moveTo>
                  <a:pt x="4467578" y="0"/>
                </a:moveTo>
                <a:lnTo>
                  <a:pt x="4148475" y="0"/>
                </a:lnTo>
                <a:lnTo>
                  <a:pt x="4148475" y="132026"/>
                </a:lnTo>
                <a:lnTo>
                  <a:pt x="4467578" y="132026"/>
                </a:lnTo>
                <a:lnTo>
                  <a:pt x="4467578" y="0"/>
                </a:lnTo>
                <a:close/>
              </a:path>
            </a:pathLst>
          </a:custGeom>
          <a:solidFill>
            <a:srgbClr val="7F7F7F"/>
          </a:solidFill>
        </p:spPr>
        <p:txBody>
          <a:bodyPr wrap="square" lIns="0" tIns="0" rIns="0" bIns="0" rtlCol="0"/>
          <a:lstStyle/>
          <a:p>
            <a:endParaRPr sz="501"/>
          </a:p>
        </p:txBody>
      </p:sp>
      <p:sp>
        <p:nvSpPr>
          <p:cNvPr id="37" name="bg object 37"/>
          <p:cNvSpPr/>
          <p:nvPr/>
        </p:nvSpPr>
        <p:spPr>
          <a:xfrm>
            <a:off x="1684743" y="3864652"/>
            <a:ext cx="1741866" cy="47297"/>
          </a:xfrm>
          <a:custGeom>
            <a:avLst/>
            <a:gdLst/>
            <a:ahLst/>
            <a:cxnLst/>
            <a:rect l="l" t="t" r="r" b="b"/>
            <a:pathLst>
              <a:path w="3829684" h="132079">
                <a:moveTo>
                  <a:pt x="957338" y="93345"/>
                </a:moveTo>
                <a:lnTo>
                  <a:pt x="0" y="93345"/>
                </a:lnTo>
                <a:lnTo>
                  <a:pt x="0" y="132029"/>
                </a:lnTo>
                <a:lnTo>
                  <a:pt x="957338" y="132029"/>
                </a:lnTo>
                <a:lnTo>
                  <a:pt x="957338" y="93345"/>
                </a:lnTo>
                <a:close/>
              </a:path>
              <a:path w="3829684" h="132079">
                <a:moveTo>
                  <a:pt x="957338" y="0"/>
                </a:moveTo>
                <a:lnTo>
                  <a:pt x="0" y="0"/>
                </a:lnTo>
                <a:lnTo>
                  <a:pt x="0" y="48666"/>
                </a:lnTo>
                <a:lnTo>
                  <a:pt x="957338" y="48666"/>
                </a:lnTo>
                <a:lnTo>
                  <a:pt x="957338" y="0"/>
                </a:lnTo>
                <a:close/>
              </a:path>
              <a:path w="3829684" h="132079">
                <a:moveTo>
                  <a:pt x="2393353" y="93345"/>
                </a:moveTo>
                <a:lnTo>
                  <a:pt x="1436014" y="93345"/>
                </a:lnTo>
                <a:lnTo>
                  <a:pt x="1436014" y="132029"/>
                </a:lnTo>
                <a:lnTo>
                  <a:pt x="2393353" y="132029"/>
                </a:lnTo>
                <a:lnTo>
                  <a:pt x="2393353" y="93345"/>
                </a:lnTo>
                <a:close/>
              </a:path>
              <a:path w="3829684" h="132079">
                <a:moveTo>
                  <a:pt x="2393353" y="0"/>
                </a:moveTo>
                <a:lnTo>
                  <a:pt x="1436014" y="0"/>
                </a:lnTo>
                <a:lnTo>
                  <a:pt x="1436014" y="48666"/>
                </a:lnTo>
                <a:lnTo>
                  <a:pt x="2393353" y="48666"/>
                </a:lnTo>
                <a:lnTo>
                  <a:pt x="2393353" y="0"/>
                </a:lnTo>
                <a:close/>
              </a:path>
              <a:path w="3829684" h="132079">
                <a:moveTo>
                  <a:pt x="3829354" y="93345"/>
                </a:moveTo>
                <a:lnTo>
                  <a:pt x="2872028" y="93345"/>
                </a:lnTo>
                <a:lnTo>
                  <a:pt x="2872028" y="132029"/>
                </a:lnTo>
                <a:lnTo>
                  <a:pt x="3829354" y="132029"/>
                </a:lnTo>
                <a:lnTo>
                  <a:pt x="3829354" y="93345"/>
                </a:lnTo>
                <a:close/>
              </a:path>
              <a:path w="3829684" h="132079">
                <a:moveTo>
                  <a:pt x="3829354" y="0"/>
                </a:moveTo>
                <a:lnTo>
                  <a:pt x="2872028" y="0"/>
                </a:lnTo>
                <a:lnTo>
                  <a:pt x="2872028" y="48666"/>
                </a:lnTo>
                <a:lnTo>
                  <a:pt x="3829354" y="48666"/>
                </a:lnTo>
                <a:lnTo>
                  <a:pt x="3829354" y="0"/>
                </a:lnTo>
                <a:close/>
              </a:path>
            </a:pathLst>
          </a:custGeom>
          <a:solidFill>
            <a:srgbClr val="FFFFFF"/>
          </a:solidFill>
        </p:spPr>
        <p:txBody>
          <a:bodyPr wrap="square" lIns="0" tIns="0" rIns="0" bIns="0" rtlCol="0"/>
          <a:lstStyle/>
          <a:p>
            <a:endParaRPr sz="501"/>
          </a:p>
        </p:txBody>
      </p:sp>
      <p:sp>
        <p:nvSpPr>
          <p:cNvPr id="38" name="bg object 38"/>
          <p:cNvSpPr/>
          <p:nvPr/>
        </p:nvSpPr>
        <p:spPr>
          <a:xfrm>
            <a:off x="3898174" y="3740524"/>
            <a:ext cx="60074" cy="124153"/>
          </a:xfrm>
          <a:custGeom>
            <a:avLst/>
            <a:gdLst/>
            <a:ahLst/>
            <a:cxnLst/>
            <a:rect l="l" t="t" r="r" b="b"/>
            <a:pathLst>
              <a:path w="132079" h="346709">
                <a:moveTo>
                  <a:pt x="132031" y="0"/>
                </a:moveTo>
                <a:lnTo>
                  <a:pt x="0" y="0"/>
                </a:lnTo>
                <a:lnTo>
                  <a:pt x="0" y="346636"/>
                </a:lnTo>
                <a:lnTo>
                  <a:pt x="132031" y="346636"/>
                </a:lnTo>
                <a:lnTo>
                  <a:pt x="132031" y="0"/>
                </a:lnTo>
                <a:close/>
              </a:path>
            </a:pathLst>
          </a:custGeom>
          <a:solidFill>
            <a:srgbClr val="7F7F7F"/>
          </a:solidFill>
        </p:spPr>
        <p:txBody>
          <a:bodyPr wrap="square" lIns="0" tIns="0" rIns="0" bIns="0" rtlCol="0"/>
          <a:lstStyle/>
          <a:p>
            <a:endParaRPr sz="501"/>
          </a:p>
        </p:txBody>
      </p:sp>
      <p:sp>
        <p:nvSpPr>
          <p:cNvPr id="39" name="bg object 39"/>
          <p:cNvSpPr/>
          <p:nvPr/>
        </p:nvSpPr>
        <p:spPr>
          <a:xfrm>
            <a:off x="5833835" y="3711955"/>
            <a:ext cx="60074" cy="152804"/>
          </a:xfrm>
          <a:custGeom>
            <a:avLst/>
            <a:gdLst/>
            <a:ahLst/>
            <a:cxnLst/>
            <a:rect l="l" t="t" r="r" b="b"/>
            <a:pathLst>
              <a:path w="132079" h="426720">
                <a:moveTo>
                  <a:pt x="132031" y="0"/>
                </a:moveTo>
                <a:lnTo>
                  <a:pt x="0" y="0"/>
                </a:lnTo>
                <a:lnTo>
                  <a:pt x="0" y="426415"/>
                </a:lnTo>
                <a:lnTo>
                  <a:pt x="132031" y="426415"/>
                </a:lnTo>
                <a:lnTo>
                  <a:pt x="132031" y="0"/>
                </a:lnTo>
                <a:close/>
              </a:path>
            </a:pathLst>
          </a:custGeom>
          <a:solidFill>
            <a:srgbClr val="7F7F7F"/>
          </a:solidFill>
        </p:spPr>
        <p:txBody>
          <a:bodyPr wrap="square" lIns="0" tIns="0" rIns="0" bIns="0" rtlCol="0"/>
          <a:lstStyle/>
          <a:p>
            <a:endParaRPr sz="501"/>
          </a:p>
        </p:txBody>
      </p:sp>
      <p:sp>
        <p:nvSpPr>
          <p:cNvPr id="40" name="bg object 40"/>
          <p:cNvSpPr/>
          <p:nvPr/>
        </p:nvSpPr>
        <p:spPr>
          <a:xfrm>
            <a:off x="6220464" y="3711955"/>
            <a:ext cx="60074" cy="152804"/>
          </a:xfrm>
          <a:custGeom>
            <a:avLst/>
            <a:gdLst/>
            <a:ahLst/>
            <a:cxnLst/>
            <a:rect l="l" t="t" r="r" b="b"/>
            <a:pathLst>
              <a:path w="132080" h="426720">
                <a:moveTo>
                  <a:pt x="132031" y="0"/>
                </a:moveTo>
                <a:lnTo>
                  <a:pt x="0" y="0"/>
                </a:lnTo>
                <a:lnTo>
                  <a:pt x="0" y="426415"/>
                </a:lnTo>
                <a:lnTo>
                  <a:pt x="132031" y="426415"/>
                </a:lnTo>
                <a:lnTo>
                  <a:pt x="132031" y="0"/>
                </a:lnTo>
                <a:close/>
              </a:path>
            </a:pathLst>
          </a:custGeom>
          <a:solidFill>
            <a:srgbClr val="7F7F7F"/>
          </a:solidFill>
        </p:spPr>
        <p:txBody>
          <a:bodyPr wrap="square" lIns="0" tIns="0" rIns="0" bIns="0" rtlCol="0"/>
          <a:lstStyle/>
          <a:p>
            <a:endParaRPr sz="501"/>
          </a:p>
        </p:txBody>
      </p:sp>
      <p:sp>
        <p:nvSpPr>
          <p:cNvPr id="41" name="bg object 41"/>
          <p:cNvSpPr/>
          <p:nvPr/>
        </p:nvSpPr>
        <p:spPr>
          <a:xfrm>
            <a:off x="3549468" y="1245269"/>
            <a:ext cx="22239" cy="342900"/>
          </a:xfrm>
          <a:custGeom>
            <a:avLst/>
            <a:gdLst/>
            <a:ahLst/>
            <a:cxnLst/>
            <a:rect l="l" t="t" r="r" b="b"/>
            <a:pathLst>
              <a:path w="48895" h="957579">
                <a:moveTo>
                  <a:pt x="48663" y="0"/>
                </a:moveTo>
                <a:lnTo>
                  <a:pt x="0" y="0"/>
                </a:lnTo>
                <a:lnTo>
                  <a:pt x="0" y="957336"/>
                </a:lnTo>
                <a:lnTo>
                  <a:pt x="48663" y="957336"/>
                </a:lnTo>
                <a:lnTo>
                  <a:pt x="48663" y="0"/>
                </a:lnTo>
                <a:close/>
              </a:path>
            </a:pathLst>
          </a:custGeom>
          <a:solidFill>
            <a:srgbClr val="7F7F7F"/>
          </a:solidFill>
        </p:spPr>
        <p:txBody>
          <a:bodyPr wrap="square" lIns="0" tIns="0" rIns="0" bIns="0" rtlCol="0"/>
          <a:lstStyle/>
          <a:p>
            <a:endParaRPr sz="501"/>
          </a:p>
        </p:txBody>
      </p:sp>
      <p:sp>
        <p:nvSpPr>
          <p:cNvPr id="42" name="bg object 42"/>
          <p:cNvSpPr/>
          <p:nvPr/>
        </p:nvSpPr>
        <p:spPr>
          <a:xfrm>
            <a:off x="3549468" y="1760634"/>
            <a:ext cx="22239" cy="705583"/>
          </a:xfrm>
          <a:custGeom>
            <a:avLst/>
            <a:gdLst/>
            <a:ahLst/>
            <a:cxnLst/>
            <a:rect l="l" t="t" r="r" b="b"/>
            <a:pathLst>
              <a:path w="48895" h="1970404">
                <a:moveTo>
                  <a:pt x="48663" y="0"/>
                </a:moveTo>
                <a:lnTo>
                  <a:pt x="0" y="0"/>
                </a:lnTo>
                <a:lnTo>
                  <a:pt x="0" y="1970119"/>
                </a:lnTo>
                <a:lnTo>
                  <a:pt x="48663" y="1970119"/>
                </a:lnTo>
                <a:lnTo>
                  <a:pt x="48663" y="0"/>
                </a:lnTo>
                <a:close/>
              </a:path>
            </a:pathLst>
          </a:custGeom>
          <a:solidFill>
            <a:srgbClr val="7F7F7F"/>
          </a:solidFill>
        </p:spPr>
        <p:txBody>
          <a:bodyPr wrap="square" lIns="0" tIns="0" rIns="0" bIns="0" rtlCol="0"/>
          <a:lstStyle/>
          <a:p>
            <a:endParaRPr sz="501"/>
          </a:p>
        </p:txBody>
      </p:sp>
      <p:sp>
        <p:nvSpPr>
          <p:cNvPr id="43" name="bg object 43"/>
          <p:cNvSpPr/>
          <p:nvPr/>
        </p:nvSpPr>
        <p:spPr>
          <a:xfrm>
            <a:off x="3549468" y="2643805"/>
            <a:ext cx="22239" cy="703081"/>
          </a:xfrm>
          <a:custGeom>
            <a:avLst/>
            <a:gdLst/>
            <a:ahLst/>
            <a:cxnLst/>
            <a:rect l="l" t="t" r="r" b="b"/>
            <a:pathLst>
              <a:path w="48895" h="1963420">
                <a:moveTo>
                  <a:pt x="48663" y="0"/>
                </a:moveTo>
                <a:lnTo>
                  <a:pt x="0" y="0"/>
                </a:lnTo>
                <a:lnTo>
                  <a:pt x="0" y="1963336"/>
                </a:lnTo>
                <a:lnTo>
                  <a:pt x="48663" y="1963336"/>
                </a:lnTo>
                <a:lnTo>
                  <a:pt x="48663" y="0"/>
                </a:lnTo>
                <a:close/>
              </a:path>
            </a:pathLst>
          </a:custGeom>
          <a:solidFill>
            <a:srgbClr val="7F7F7F"/>
          </a:solidFill>
        </p:spPr>
        <p:txBody>
          <a:bodyPr wrap="square" lIns="0" tIns="0" rIns="0" bIns="0" rtlCol="0"/>
          <a:lstStyle/>
          <a:p>
            <a:endParaRPr sz="501"/>
          </a:p>
        </p:txBody>
      </p:sp>
      <p:sp>
        <p:nvSpPr>
          <p:cNvPr id="44" name="bg object 44"/>
          <p:cNvSpPr/>
          <p:nvPr/>
        </p:nvSpPr>
        <p:spPr>
          <a:xfrm>
            <a:off x="3549468" y="3525406"/>
            <a:ext cx="22239" cy="168039"/>
          </a:xfrm>
          <a:custGeom>
            <a:avLst/>
            <a:gdLst/>
            <a:ahLst/>
            <a:cxnLst/>
            <a:rect l="l" t="t" r="r" b="b"/>
            <a:pathLst>
              <a:path w="48895" h="469265">
                <a:moveTo>
                  <a:pt x="48663" y="0"/>
                </a:moveTo>
                <a:lnTo>
                  <a:pt x="0" y="0"/>
                </a:lnTo>
                <a:lnTo>
                  <a:pt x="0" y="468698"/>
                </a:lnTo>
                <a:lnTo>
                  <a:pt x="48663" y="468698"/>
                </a:lnTo>
                <a:lnTo>
                  <a:pt x="48663" y="0"/>
                </a:lnTo>
                <a:close/>
              </a:path>
            </a:pathLst>
          </a:custGeom>
          <a:solidFill>
            <a:srgbClr val="7F7F7F"/>
          </a:solidFill>
        </p:spPr>
        <p:txBody>
          <a:bodyPr wrap="square" lIns="0" tIns="0" rIns="0" bIns="0" rtlCol="0"/>
          <a:lstStyle/>
          <a:p>
            <a:endParaRPr sz="501"/>
          </a:p>
        </p:txBody>
      </p:sp>
      <p:sp>
        <p:nvSpPr>
          <p:cNvPr id="45" name="bg object 45"/>
          <p:cNvSpPr/>
          <p:nvPr/>
        </p:nvSpPr>
        <p:spPr>
          <a:xfrm>
            <a:off x="1569718" y="2123861"/>
            <a:ext cx="1991405" cy="861798"/>
          </a:xfrm>
          <a:custGeom>
            <a:avLst/>
            <a:gdLst/>
            <a:ahLst/>
            <a:cxnLst/>
            <a:rect l="l" t="t" r="r" b="b"/>
            <a:pathLst>
              <a:path w="4378325" h="2406650">
                <a:moveTo>
                  <a:pt x="4775" y="1004443"/>
                </a:moveTo>
                <a:lnTo>
                  <a:pt x="0" y="1004443"/>
                </a:lnTo>
                <a:lnTo>
                  <a:pt x="0" y="1323543"/>
                </a:lnTo>
                <a:lnTo>
                  <a:pt x="4775" y="1323543"/>
                </a:lnTo>
                <a:lnTo>
                  <a:pt x="4775" y="1004443"/>
                </a:lnTo>
                <a:close/>
              </a:path>
              <a:path w="4378325" h="2406650">
                <a:moveTo>
                  <a:pt x="4377829" y="956310"/>
                </a:moveTo>
                <a:lnTo>
                  <a:pt x="4352696" y="956310"/>
                </a:lnTo>
                <a:lnTo>
                  <a:pt x="4352696" y="842479"/>
                </a:lnTo>
                <a:lnTo>
                  <a:pt x="4352696" y="842010"/>
                </a:lnTo>
                <a:lnTo>
                  <a:pt x="4352696" y="24752"/>
                </a:lnTo>
                <a:lnTo>
                  <a:pt x="4319194" y="24752"/>
                </a:lnTo>
                <a:lnTo>
                  <a:pt x="4319194" y="842010"/>
                </a:lnTo>
                <a:lnTo>
                  <a:pt x="3960190" y="842010"/>
                </a:lnTo>
                <a:lnTo>
                  <a:pt x="3960190" y="24752"/>
                </a:lnTo>
                <a:lnTo>
                  <a:pt x="3341916" y="24752"/>
                </a:lnTo>
                <a:lnTo>
                  <a:pt x="3341916" y="842010"/>
                </a:lnTo>
                <a:lnTo>
                  <a:pt x="2982899" y="842010"/>
                </a:lnTo>
                <a:lnTo>
                  <a:pt x="2982899" y="24130"/>
                </a:lnTo>
                <a:lnTo>
                  <a:pt x="4352696" y="24130"/>
                </a:lnTo>
                <a:lnTo>
                  <a:pt x="4352696" y="0"/>
                </a:lnTo>
                <a:lnTo>
                  <a:pt x="2955379" y="0"/>
                </a:lnTo>
                <a:lnTo>
                  <a:pt x="2955379" y="24130"/>
                </a:lnTo>
                <a:lnTo>
                  <a:pt x="2955379" y="842010"/>
                </a:lnTo>
                <a:lnTo>
                  <a:pt x="2955379" y="956310"/>
                </a:lnTo>
                <a:lnTo>
                  <a:pt x="2906725" y="956310"/>
                </a:lnTo>
                <a:lnTo>
                  <a:pt x="2906725" y="949960"/>
                </a:lnTo>
                <a:lnTo>
                  <a:pt x="2906725" y="842479"/>
                </a:lnTo>
                <a:lnTo>
                  <a:pt x="2906725" y="842010"/>
                </a:lnTo>
                <a:lnTo>
                  <a:pt x="2906725" y="24752"/>
                </a:lnTo>
                <a:lnTo>
                  <a:pt x="2879585" y="24752"/>
                </a:lnTo>
                <a:lnTo>
                  <a:pt x="2879585" y="842010"/>
                </a:lnTo>
                <a:lnTo>
                  <a:pt x="2520594" y="842010"/>
                </a:lnTo>
                <a:lnTo>
                  <a:pt x="2520594" y="24752"/>
                </a:lnTo>
                <a:lnTo>
                  <a:pt x="1897126" y="24752"/>
                </a:lnTo>
                <a:lnTo>
                  <a:pt x="1897126" y="842010"/>
                </a:lnTo>
                <a:lnTo>
                  <a:pt x="1538122" y="842010"/>
                </a:lnTo>
                <a:lnTo>
                  <a:pt x="1538122" y="24130"/>
                </a:lnTo>
                <a:lnTo>
                  <a:pt x="2906725" y="24130"/>
                </a:lnTo>
                <a:lnTo>
                  <a:pt x="2906725" y="0"/>
                </a:lnTo>
                <a:lnTo>
                  <a:pt x="1510601" y="0"/>
                </a:lnTo>
                <a:lnTo>
                  <a:pt x="1510601" y="24130"/>
                </a:lnTo>
                <a:lnTo>
                  <a:pt x="1510601" y="842010"/>
                </a:lnTo>
                <a:lnTo>
                  <a:pt x="1510601" y="949960"/>
                </a:lnTo>
                <a:lnTo>
                  <a:pt x="1461935" y="949960"/>
                </a:lnTo>
                <a:lnTo>
                  <a:pt x="1461935" y="842479"/>
                </a:lnTo>
                <a:lnTo>
                  <a:pt x="1461935" y="842010"/>
                </a:lnTo>
                <a:lnTo>
                  <a:pt x="1461935" y="24752"/>
                </a:lnTo>
                <a:lnTo>
                  <a:pt x="1434807" y="24752"/>
                </a:lnTo>
                <a:lnTo>
                  <a:pt x="1434807" y="842010"/>
                </a:lnTo>
                <a:lnTo>
                  <a:pt x="1434807" y="1560830"/>
                </a:lnTo>
                <a:lnTo>
                  <a:pt x="1434807" y="1570990"/>
                </a:lnTo>
                <a:lnTo>
                  <a:pt x="1434807" y="2378710"/>
                </a:lnTo>
                <a:lnTo>
                  <a:pt x="83362" y="2378710"/>
                </a:lnTo>
                <a:lnTo>
                  <a:pt x="83362" y="1560830"/>
                </a:lnTo>
                <a:lnTo>
                  <a:pt x="442366" y="1560830"/>
                </a:lnTo>
                <a:lnTo>
                  <a:pt x="442366" y="2378227"/>
                </a:lnTo>
                <a:lnTo>
                  <a:pt x="1075804" y="2378227"/>
                </a:lnTo>
                <a:lnTo>
                  <a:pt x="1075804" y="1560830"/>
                </a:lnTo>
                <a:lnTo>
                  <a:pt x="1434807" y="1560830"/>
                </a:lnTo>
                <a:lnTo>
                  <a:pt x="1434807" y="842010"/>
                </a:lnTo>
                <a:lnTo>
                  <a:pt x="1075804" y="842010"/>
                </a:lnTo>
                <a:lnTo>
                  <a:pt x="1075804" y="24752"/>
                </a:lnTo>
                <a:lnTo>
                  <a:pt x="442366" y="24752"/>
                </a:lnTo>
                <a:lnTo>
                  <a:pt x="442366" y="842010"/>
                </a:lnTo>
                <a:lnTo>
                  <a:pt x="83362" y="842010"/>
                </a:lnTo>
                <a:lnTo>
                  <a:pt x="83362" y="24130"/>
                </a:lnTo>
                <a:lnTo>
                  <a:pt x="1461935" y="24130"/>
                </a:lnTo>
                <a:lnTo>
                  <a:pt x="1461935" y="0"/>
                </a:lnTo>
                <a:lnTo>
                  <a:pt x="65824" y="0"/>
                </a:lnTo>
                <a:lnTo>
                  <a:pt x="65824" y="24130"/>
                </a:lnTo>
                <a:lnTo>
                  <a:pt x="65824" y="842010"/>
                </a:lnTo>
                <a:lnTo>
                  <a:pt x="65824" y="949960"/>
                </a:lnTo>
                <a:lnTo>
                  <a:pt x="65824" y="956310"/>
                </a:lnTo>
                <a:lnTo>
                  <a:pt x="65824" y="1004570"/>
                </a:lnTo>
                <a:lnTo>
                  <a:pt x="44678" y="1004570"/>
                </a:lnTo>
                <a:lnTo>
                  <a:pt x="44678" y="1323340"/>
                </a:lnTo>
                <a:lnTo>
                  <a:pt x="65824" y="1323340"/>
                </a:lnTo>
                <a:lnTo>
                  <a:pt x="65824" y="1451610"/>
                </a:lnTo>
                <a:lnTo>
                  <a:pt x="65824" y="1560830"/>
                </a:lnTo>
                <a:lnTo>
                  <a:pt x="65824" y="2378710"/>
                </a:lnTo>
                <a:lnTo>
                  <a:pt x="65824" y="2406650"/>
                </a:lnTo>
                <a:lnTo>
                  <a:pt x="1461935" y="2406650"/>
                </a:lnTo>
                <a:lnTo>
                  <a:pt x="1461935" y="2378710"/>
                </a:lnTo>
                <a:lnTo>
                  <a:pt x="1461935" y="1570990"/>
                </a:lnTo>
                <a:lnTo>
                  <a:pt x="1510601" y="1570990"/>
                </a:lnTo>
                <a:lnTo>
                  <a:pt x="1510601" y="2378710"/>
                </a:lnTo>
                <a:lnTo>
                  <a:pt x="1510601" y="2406650"/>
                </a:lnTo>
                <a:lnTo>
                  <a:pt x="2906725" y="2406650"/>
                </a:lnTo>
                <a:lnTo>
                  <a:pt x="2906725" y="2378710"/>
                </a:lnTo>
                <a:lnTo>
                  <a:pt x="1538122" y="2378710"/>
                </a:lnTo>
                <a:lnTo>
                  <a:pt x="1538122" y="1570990"/>
                </a:lnTo>
                <a:lnTo>
                  <a:pt x="1538122" y="1560830"/>
                </a:lnTo>
                <a:lnTo>
                  <a:pt x="1897126" y="1560830"/>
                </a:lnTo>
                <a:lnTo>
                  <a:pt x="1897126" y="2378227"/>
                </a:lnTo>
                <a:lnTo>
                  <a:pt x="2520594" y="2378227"/>
                </a:lnTo>
                <a:lnTo>
                  <a:pt x="2520594" y="1560830"/>
                </a:lnTo>
                <a:lnTo>
                  <a:pt x="2879585" y="1560830"/>
                </a:lnTo>
                <a:lnTo>
                  <a:pt x="2879585" y="2378227"/>
                </a:lnTo>
                <a:lnTo>
                  <a:pt x="2906725" y="2378227"/>
                </a:lnTo>
                <a:lnTo>
                  <a:pt x="2906725" y="1560830"/>
                </a:lnTo>
                <a:lnTo>
                  <a:pt x="2906725" y="1560487"/>
                </a:lnTo>
                <a:lnTo>
                  <a:pt x="2906725" y="1451610"/>
                </a:lnTo>
                <a:lnTo>
                  <a:pt x="2955379" y="1451610"/>
                </a:lnTo>
                <a:lnTo>
                  <a:pt x="2955379" y="1560830"/>
                </a:lnTo>
                <a:lnTo>
                  <a:pt x="2955379" y="2378710"/>
                </a:lnTo>
                <a:lnTo>
                  <a:pt x="2955379" y="2406650"/>
                </a:lnTo>
                <a:lnTo>
                  <a:pt x="4352696" y="2406650"/>
                </a:lnTo>
                <a:lnTo>
                  <a:pt x="4352696" y="2378710"/>
                </a:lnTo>
                <a:lnTo>
                  <a:pt x="2982899" y="2378710"/>
                </a:lnTo>
                <a:lnTo>
                  <a:pt x="2982899" y="1560830"/>
                </a:lnTo>
                <a:lnTo>
                  <a:pt x="3341916" y="1560830"/>
                </a:lnTo>
                <a:lnTo>
                  <a:pt x="3341916" y="2378227"/>
                </a:lnTo>
                <a:lnTo>
                  <a:pt x="3960190" y="2378227"/>
                </a:lnTo>
                <a:lnTo>
                  <a:pt x="3960190" y="1560830"/>
                </a:lnTo>
                <a:lnTo>
                  <a:pt x="4319194" y="1560830"/>
                </a:lnTo>
                <a:lnTo>
                  <a:pt x="4319194" y="2378227"/>
                </a:lnTo>
                <a:lnTo>
                  <a:pt x="4352696" y="2378227"/>
                </a:lnTo>
                <a:lnTo>
                  <a:pt x="4352696" y="1560830"/>
                </a:lnTo>
                <a:lnTo>
                  <a:pt x="4352696" y="1560487"/>
                </a:lnTo>
                <a:lnTo>
                  <a:pt x="4352696" y="1451610"/>
                </a:lnTo>
                <a:lnTo>
                  <a:pt x="4377829" y="1451610"/>
                </a:lnTo>
                <a:lnTo>
                  <a:pt x="4377829" y="1323340"/>
                </a:lnTo>
                <a:lnTo>
                  <a:pt x="4377829" y="1004570"/>
                </a:lnTo>
                <a:lnTo>
                  <a:pt x="4377829" y="956310"/>
                </a:lnTo>
                <a:close/>
              </a:path>
            </a:pathLst>
          </a:custGeom>
          <a:solidFill>
            <a:srgbClr val="FF7F7F"/>
          </a:solidFill>
        </p:spPr>
        <p:txBody>
          <a:bodyPr wrap="square" lIns="0" tIns="0" rIns="0" bIns="0" rtlCol="0"/>
          <a:lstStyle/>
          <a:p>
            <a:endParaRPr sz="501"/>
          </a:p>
        </p:txBody>
      </p:sp>
      <p:sp>
        <p:nvSpPr>
          <p:cNvPr id="46" name="bg object 46"/>
          <p:cNvSpPr/>
          <p:nvPr/>
        </p:nvSpPr>
        <p:spPr>
          <a:xfrm>
            <a:off x="3920304" y="2808298"/>
            <a:ext cx="923353" cy="17736"/>
          </a:xfrm>
          <a:custGeom>
            <a:avLst/>
            <a:gdLst/>
            <a:ahLst/>
            <a:cxnLst/>
            <a:rect l="l" t="t" r="r" b="b"/>
            <a:pathLst>
              <a:path w="2030095" h="49529">
                <a:moveTo>
                  <a:pt x="2029561" y="0"/>
                </a:moveTo>
                <a:lnTo>
                  <a:pt x="0" y="0"/>
                </a:lnTo>
                <a:lnTo>
                  <a:pt x="0" y="46990"/>
                </a:lnTo>
                <a:lnTo>
                  <a:pt x="0" y="49530"/>
                </a:lnTo>
                <a:lnTo>
                  <a:pt x="1386954" y="49530"/>
                </a:lnTo>
                <a:lnTo>
                  <a:pt x="1386954" y="46990"/>
                </a:lnTo>
                <a:lnTo>
                  <a:pt x="1686115" y="46990"/>
                </a:lnTo>
                <a:lnTo>
                  <a:pt x="1686115" y="49225"/>
                </a:lnTo>
                <a:lnTo>
                  <a:pt x="1692109" y="49225"/>
                </a:lnTo>
                <a:lnTo>
                  <a:pt x="1692109" y="46990"/>
                </a:lnTo>
                <a:lnTo>
                  <a:pt x="1991271" y="46990"/>
                </a:lnTo>
                <a:lnTo>
                  <a:pt x="1991271" y="49225"/>
                </a:lnTo>
                <a:lnTo>
                  <a:pt x="2029561" y="49225"/>
                </a:lnTo>
                <a:lnTo>
                  <a:pt x="2029561" y="46990"/>
                </a:lnTo>
                <a:lnTo>
                  <a:pt x="2029561" y="46837"/>
                </a:lnTo>
                <a:lnTo>
                  <a:pt x="2029561" y="0"/>
                </a:lnTo>
                <a:close/>
              </a:path>
            </a:pathLst>
          </a:custGeom>
          <a:solidFill>
            <a:srgbClr val="7F7F7F"/>
          </a:solidFill>
        </p:spPr>
        <p:txBody>
          <a:bodyPr wrap="square" lIns="0" tIns="0" rIns="0" bIns="0" rtlCol="0"/>
          <a:lstStyle/>
          <a:p>
            <a:endParaRPr sz="501"/>
          </a:p>
        </p:txBody>
      </p:sp>
      <p:sp>
        <p:nvSpPr>
          <p:cNvPr id="47" name="bg object 47"/>
          <p:cNvSpPr/>
          <p:nvPr/>
        </p:nvSpPr>
        <p:spPr>
          <a:xfrm>
            <a:off x="3920308" y="2491108"/>
            <a:ext cx="2077473" cy="17509"/>
          </a:xfrm>
          <a:custGeom>
            <a:avLst/>
            <a:gdLst/>
            <a:ahLst/>
            <a:cxnLst/>
            <a:rect l="l" t="t" r="r" b="b"/>
            <a:pathLst>
              <a:path w="4567555" h="48895">
                <a:moveTo>
                  <a:pt x="674919" y="0"/>
                </a:moveTo>
                <a:lnTo>
                  <a:pt x="0" y="0"/>
                </a:lnTo>
                <a:lnTo>
                  <a:pt x="0" y="48677"/>
                </a:lnTo>
                <a:lnTo>
                  <a:pt x="674919" y="48677"/>
                </a:lnTo>
                <a:lnTo>
                  <a:pt x="674919" y="0"/>
                </a:lnTo>
                <a:close/>
              </a:path>
              <a:path w="4567555" h="48895">
                <a:moveTo>
                  <a:pt x="1188293" y="0"/>
                </a:moveTo>
                <a:lnTo>
                  <a:pt x="1073822" y="0"/>
                </a:lnTo>
                <a:lnTo>
                  <a:pt x="1073822" y="48677"/>
                </a:lnTo>
                <a:lnTo>
                  <a:pt x="1188293" y="48677"/>
                </a:lnTo>
                <a:lnTo>
                  <a:pt x="1188293" y="0"/>
                </a:lnTo>
                <a:close/>
              </a:path>
              <a:path w="4567555" h="48895">
                <a:moveTo>
                  <a:pt x="4000086" y="0"/>
                </a:moveTo>
                <a:lnTo>
                  <a:pt x="1587182" y="0"/>
                </a:lnTo>
                <a:lnTo>
                  <a:pt x="1587182" y="48677"/>
                </a:lnTo>
                <a:lnTo>
                  <a:pt x="4000086" y="48677"/>
                </a:lnTo>
                <a:lnTo>
                  <a:pt x="4000086" y="0"/>
                </a:lnTo>
                <a:close/>
              </a:path>
              <a:path w="4567555" h="48895">
                <a:moveTo>
                  <a:pt x="4567304" y="0"/>
                </a:moveTo>
                <a:lnTo>
                  <a:pt x="4398975" y="0"/>
                </a:lnTo>
                <a:lnTo>
                  <a:pt x="4398975" y="48677"/>
                </a:lnTo>
                <a:lnTo>
                  <a:pt x="4549351" y="48266"/>
                </a:lnTo>
                <a:lnTo>
                  <a:pt x="4567304" y="0"/>
                </a:lnTo>
                <a:close/>
              </a:path>
            </a:pathLst>
          </a:custGeom>
          <a:solidFill>
            <a:srgbClr val="7F7F7F"/>
          </a:solidFill>
        </p:spPr>
        <p:txBody>
          <a:bodyPr wrap="square" lIns="0" tIns="0" rIns="0" bIns="0" rtlCol="0"/>
          <a:lstStyle/>
          <a:p>
            <a:endParaRPr sz="501"/>
          </a:p>
        </p:txBody>
      </p:sp>
      <p:sp>
        <p:nvSpPr>
          <p:cNvPr id="48" name="bg object 48"/>
          <p:cNvSpPr/>
          <p:nvPr/>
        </p:nvSpPr>
        <p:spPr>
          <a:xfrm>
            <a:off x="3571602" y="1509092"/>
            <a:ext cx="348893" cy="17509"/>
          </a:xfrm>
          <a:custGeom>
            <a:avLst/>
            <a:gdLst/>
            <a:ahLst/>
            <a:cxnLst/>
            <a:rect l="l" t="t" r="r" b="b"/>
            <a:pathLst>
              <a:path w="767079" h="48895">
                <a:moveTo>
                  <a:pt x="766670" y="0"/>
                </a:moveTo>
                <a:lnTo>
                  <a:pt x="0" y="0"/>
                </a:lnTo>
                <a:lnTo>
                  <a:pt x="0" y="48666"/>
                </a:lnTo>
                <a:lnTo>
                  <a:pt x="766670" y="48666"/>
                </a:lnTo>
                <a:lnTo>
                  <a:pt x="766670" y="0"/>
                </a:lnTo>
                <a:close/>
              </a:path>
            </a:pathLst>
          </a:custGeom>
          <a:solidFill>
            <a:srgbClr val="7F7F7F"/>
          </a:solidFill>
        </p:spPr>
        <p:txBody>
          <a:bodyPr wrap="square" lIns="0" tIns="0" rIns="0" bIns="0" rtlCol="0"/>
          <a:lstStyle/>
          <a:p>
            <a:endParaRPr sz="501"/>
          </a:p>
        </p:txBody>
      </p:sp>
      <p:sp>
        <p:nvSpPr>
          <p:cNvPr id="49" name="bg object 49"/>
          <p:cNvSpPr/>
          <p:nvPr/>
        </p:nvSpPr>
        <p:spPr>
          <a:xfrm>
            <a:off x="4418329" y="2011311"/>
            <a:ext cx="22239" cy="480015"/>
          </a:xfrm>
          <a:custGeom>
            <a:avLst/>
            <a:gdLst/>
            <a:ahLst/>
            <a:cxnLst/>
            <a:rect l="l" t="t" r="r" b="b"/>
            <a:pathLst>
              <a:path w="48895" h="1340484">
                <a:moveTo>
                  <a:pt x="48666" y="0"/>
                </a:moveTo>
                <a:lnTo>
                  <a:pt x="0" y="0"/>
                </a:lnTo>
                <a:lnTo>
                  <a:pt x="0" y="1339877"/>
                </a:lnTo>
                <a:lnTo>
                  <a:pt x="48666" y="1339877"/>
                </a:lnTo>
                <a:lnTo>
                  <a:pt x="48666" y="0"/>
                </a:lnTo>
                <a:close/>
              </a:path>
            </a:pathLst>
          </a:custGeom>
          <a:solidFill>
            <a:srgbClr val="7F7F7F"/>
          </a:solidFill>
        </p:spPr>
        <p:txBody>
          <a:bodyPr wrap="square" lIns="0" tIns="0" rIns="0" bIns="0" rtlCol="0"/>
          <a:lstStyle/>
          <a:p>
            <a:endParaRPr sz="501"/>
          </a:p>
        </p:txBody>
      </p:sp>
      <p:sp>
        <p:nvSpPr>
          <p:cNvPr id="50" name="bg object 50"/>
          <p:cNvSpPr/>
          <p:nvPr/>
        </p:nvSpPr>
        <p:spPr>
          <a:xfrm>
            <a:off x="4937400" y="2011311"/>
            <a:ext cx="22239" cy="480015"/>
          </a:xfrm>
          <a:custGeom>
            <a:avLst/>
            <a:gdLst/>
            <a:ahLst/>
            <a:cxnLst/>
            <a:rect l="l" t="t" r="r" b="b"/>
            <a:pathLst>
              <a:path w="48895" h="1340484">
                <a:moveTo>
                  <a:pt x="48660" y="0"/>
                </a:moveTo>
                <a:lnTo>
                  <a:pt x="0" y="0"/>
                </a:lnTo>
                <a:lnTo>
                  <a:pt x="0" y="1339877"/>
                </a:lnTo>
                <a:lnTo>
                  <a:pt x="48660" y="1339877"/>
                </a:lnTo>
                <a:lnTo>
                  <a:pt x="48660" y="0"/>
                </a:lnTo>
                <a:close/>
              </a:path>
            </a:pathLst>
          </a:custGeom>
          <a:solidFill>
            <a:srgbClr val="7F7F7F"/>
          </a:solidFill>
        </p:spPr>
        <p:txBody>
          <a:bodyPr wrap="square" lIns="0" tIns="0" rIns="0" bIns="0" rtlCol="0"/>
          <a:lstStyle/>
          <a:p>
            <a:endParaRPr sz="501"/>
          </a:p>
        </p:txBody>
      </p:sp>
      <p:sp>
        <p:nvSpPr>
          <p:cNvPr id="51" name="bg object 51"/>
          <p:cNvSpPr/>
          <p:nvPr/>
        </p:nvSpPr>
        <p:spPr>
          <a:xfrm>
            <a:off x="3920304" y="2722800"/>
            <a:ext cx="945304" cy="1141939"/>
          </a:xfrm>
          <a:custGeom>
            <a:avLst/>
            <a:gdLst/>
            <a:ahLst/>
            <a:cxnLst/>
            <a:rect l="l" t="t" r="r" b="b"/>
            <a:pathLst>
              <a:path w="2078354" h="3188970">
                <a:moveTo>
                  <a:pt x="2078228" y="0"/>
                </a:moveTo>
                <a:lnTo>
                  <a:pt x="2029561" y="0"/>
                </a:lnTo>
                <a:lnTo>
                  <a:pt x="2029561" y="1800186"/>
                </a:lnTo>
                <a:lnTo>
                  <a:pt x="562038" y="1800186"/>
                </a:lnTo>
                <a:lnTo>
                  <a:pt x="562038" y="886333"/>
                </a:lnTo>
                <a:lnTo>
                  <a:pt x="513372" y="886333"/>
                </a:lnTo>
                <a:lnTo>
                  <a:pt x="513372" y="1166749"/>
                </a:lnTo>
                <a:lnTo>
                  <a:pt x="0" y="1166749"/>
                </a:lnTo>
                <a:lnTo>
                  <a:pt x="0" y="1215415"/>
                </a:lnTo>
                <a:lnTo>
                  <a:pt x="513372" y="1215415"/>
                </a:lnTo>
                <a:lnTo>
                  <a:pt x="513372" y="1800186"/>
                </a:lnTo>
                <a:lnTo>
                  <a:pt x="0" y="1800186"/>
                </a:lnTo>
                <a:lnTo>
                  <a:pt x="0" y="1872386"/>
                </a:lnTo>
                <a:lnTo>
                  <a:pt x="1007605" y="1872386"/>
                </a:lnTo>
                <a:lnTo>
                  <a:pt x="1007605" y="2521775"/>
                </a:lnTo>
                <a:lnTo>
                  <a:pt x="1007605" y="2531745"/>
                </a:lnTo>
                <a:lnTo>
                  <a:pt x="1035126" y="2531745"/>
                </a:lnTo>
                <a:lnTo>
                  <a:pt x="1035126" y="2521775"/>
                </a:lnTo>
                <a:lnTo>
                  <a:pt x="1017574" y="2521775"/>
                </a:lnTo>
                <a:lnTo>
                  <a:pt x="1017574" y="1872386"/>
                </a:lnTo>
                <a:lnTo>
                  <a:pt x="1376578" y="1872386"/>
                </a:lnTo>
                <a:lnTo>
                  <a:pt x="1376578" y="2521775"/>
                </a:lnTo>
                <a:lnTo>
                  <a:pt x="1334300" y="2521775"/>
                </a:lnTo>
                <a:lnTo>
                  <a:pt x="1334300" y="2531745"/>
                </a:lnTo>
                <a:lnTo>
                  <a:pt x="1398917" y="2531745"/>
                </a:lnTo>
                <a:lnTo>
                  <a:pt x="1398917" y="2521775"/>
                </a:lnTo>
                <a:lnTo>
                  <a:pt x="1386547" y="2521775"/>
                </a:lnTo>
                <a:lnTo>
                  <a:pt x="1386547" y="1872386"/>
                </a:lnTo>
                <a:lnTo>
                  <a:pt x="2029561" y="1872386"/>
                </a:lnTo>
                <a:lnTo>
                  <a:pt x="2029561" y="2521775"/>
                </a:lnTo>
                <a:lnTo>
                  <a:pt x="1698078" y="2521775"/>
                </a:lnTo>
                <a:lnTo>
                  <a:pt x="1698078" y="2531745"/>
                </a:lnTo>
                <a:lnTo>
                  <a:pt x="2029561" y="2531745"/>
                </a:lnTo>
                <a:lnTo>
                  <a:pt x="2029561" y="3188728"/>
                </a:lnTo>
                <a:lnTo>
                  <a:pt x="2078228" y="3188728"/>
                </a:lnTo>
                <a:lnTo>
                  <a:pt x="2078228" y="0"/>
                </a:lnTo>
                <a:close/>
              </a:path>
            </a:pathLst>
          </a:custGeom>
          <a:solidFill>
            <a:srgbClr val="7F7F7F"/>
          </a:solidFill>
        </p:spPr>
        <p:txBody>
          <a:bodyPr wrap="square" lIns="0" tIns="0" rIns="0" bIns="0" rtlCol="0"/>
          <a:lstStyle/>
          <a:p>
            <a:endParaRPr sz="501"/>
          </a:p>
        </p:txBody>
      </p:sp>
      <p:sp>
        <p:nvSpPr>
          <p:cNvPr id="52" name="bg object 52"/>
          <p:cNvSpPr/>
          <p:nvPr/>
        </p:nvSpPr>
        <p:spPr>
          <a:xfrm>
            <a:off x="3571602" y="1245237"/>
            <a:ext cx="618938" cy="487518"/>
          </a:xfrm>
          <a:custGeom>
            <a:avLst/>
            <a:gdLst/>
            <a:ahLst/>
            <a:cxnLst/>
            <a:rect l="l" t="t" r="r" b="b"/>
            <a:pathLst>
              <a:path w="1360804" h="1361439">
                <a:moveTo>
                  <a:pt x="1360220" y="0"/>
                </a:moveTo>
                <a:lnTo>
                  <a:pt x="0" y="0"/>
                </a:lnTo>
                <a:lnTo>
                  <a:pt x="0" y="736600"/>
                </a:lnTo>
                <a:lnTo>
                  <a:pt x="766660" y="736600"/>
                </a:lnTo>
                <a:lnTo>
                  <a:pt x="766660" y="927100"/>
                </a:lnTo>
                <a:lnTo>
                  <a:pt x="766254" y="927100"/>
                </a:lnTo>
                <a:lnTo>
                  <a:pt x="766254" y="947420"/>
                </a:lnTo>
                <a:lnTo>
                  <a:pt x="750316" y="947420"/>
                </a:lnTo>
                <a:lnTo>
                  <a:pt x="750316" y="952500"/>
                </a:lnTo>
                <a:lnTo>
                  <a:pt x="742327" y="952500"/>
                </a:lnTo>
                <a:lnTo>
                  <a:pt x="742327" y="1299210"/>
                </a:lnTo>
                <a:lnTo>
                  <a:pt x="750316" y="1299210"/>
                </a:lnTo>
                <a:lnTo>
                  <a:pt x="750316" y="1305560"/>
                </a:lnTo>
                <a:lnTo>
                  <a:pt x="765873" y="1305560"/>
                </a:lnTo>
                <a:lnTo>
                  <a:pt x="765873" y="1325880"/>
                </a:lnTo>
                <a:lnTo>
                  <a:pt x="766267" y="1325880"/>
                </a:lnTo>
                <a:lnTo>
                  <a:pt x="766267" y="1361440"/>
                </a:lnTo>
                <a:lnTo>
                  <a:pt x="1360220" y="1361440"/>
                </a:lnTo>
                <a:lnTo>
                  <a:pt x="1360220" y="1325880"/>
                </a:lnTo>
                <a:lnTo>
                  <a:pt x="1360220" y="1305560"/>
                </a:lnTo>
                <a:lnTo>
                  <a:pt x="1360220" y="736600"/>
                </a:lnTo>
                <a:lnTo>
                  <a:pt x="1360220" y="0"/>
                </a:lnTo>
                <a:close/>
              </a:path>
            </a:pathLst>
          </a:custGeom>
          <a:solidFill>
            <a:srgbClr val="A8E18C"/>
          </a:solidFill>
        </p:spPr>
        <p:txBody>
          <a:bodyPr wrap="square" lIns="0" tIns="0" rIns="0" bIns="0" rtlCol="0"/>
          <a:lstStyle/>
          <a:p>
            <a:endParaRPr sz="501"/>
          </a:p>
        </p:txBody>
      </p:sp>
      <p:sp>
        <p:nvSpPr>
          <p:cNvPr id="53" name="bg object 53"/>
          <p:cNvSpPr/>
          <p:nvPr/>
        </p:nvSpPr>
        <p:spPr>
          <a:xfrm>
            <a:off x="3920304" y="2011532"/>
            <a:ext cx="498212" cy="488428"/>
          </a:xfrm>
          <a:custGeom>
            <a:avLst/>
            <a:gdLst/>
            <a:ahLst/>
            <a:cxnLst/>
            <a:rect l="l" t="t" r="r" b="b"/>
            <a:pathLst>
              <a:path w="1095375" h="1363979">
                <a:moveTo>
                  <a:pt x="1047483" y="1355623"/>
                </a:moveTo>
                <a:lnTo>
                  <a:pt x="700849" y="1355623"/>
                </a:lnTo>
                <a:lnTo>
                  <a:pt x="700849" y="1363599"/>
                </a:lnTo>
                <a:lnTo>
                  <a:pt x="1047483" y="1363599"/>
                </a:lnTo>
                <a:lnTo>
                  <a:pt x="1047483" y="1355623"/>
                </a:lnTo>
                <a:close/>
              </a:path>
              <a:path w="1095375" h="1363979">
                <a:moveTo>
                  <a:pt x="1094955" y="0"/>
                </a:moveTo>
                <a:lnTo>
                  <a:pt x="1092174" y="0"/>
                </a:lnTo>
                <a:lnTo>
                  <a:pt x="1092174" y="24130"/>
                </a:lnTo>
                <a:lnTo>
                  <a:pt x="1092174" y="262890"/>
                </a:lnTo>
                <a:lnTo>
                  <a:pt x="553669" y="262890"/>
                </a:lnTo>
                <a:lnTo>
                  <a:pt x="553669" y="24130"/>
                </a:lnTo>
                <a:lnTo>
                  <a:pt x="1092174" y="24130"/>
                </a:lnTo>
                <a:lnTo>
                  <a:pt x="1092174" y="0"/>
                </a:lnTo>
                <a:lnTo>
                  <a:pt x="0" y="0"/>
                </a:lnTo>
                <a:lnTo>
                  <a:pt x="0" y="24130"/>
                </a:lnTo>
                <a:lnTo>
                  <a:pt x="0" y="262890"/>
                </a:lnTo>
                <a:lnTo>
                  <a:pt x="0" y="1339850"/>
                </a:lnTo>
                <a:lnTo>
                  <a:pt x="694880" y="1339850"/>
                </a:lnTo>
                <a:lnTo>
                  <a:pt x="694880" y="1355090"/>
                </a:lnTo>
                <a:lnTo>
                  <a:pt x="1053871" y="1355090"/>
                </a:lnTo>
                <a:lnTo>
                  <a:pt x="1053871" y="1339850"/>
                </a:lnTo>
                <a:lnTo>
                  <a:pt x="1094955" y="1339850"/>
                </a:lnTo>
                <a:lnTo>
                  <a:pt x="1094955" y="263474"/>
                </a:lnTo>
                <a:lnTo>
                  <a:pt x="1094955" y="262890"/>
                </a:lnTo>
                <a:lnTo>
                  <a:pt x="1094955" y="24130"/>
                </a:lnTo>
                <a:lnTo>
                  <a:pt x="1094955" y="0"/>
                </a:lnTo>
                <a:close/>
              </a:path>
            </a:pathLst>
          </a:custGeom>
          <a:solidFill>
            <a:srgbClr val="ACACD7"/>
          </a:solidFill>
        </p:spPr>
        <p:txBody>
          <a:bodyPr wrap="square" lIns="0" tIns="0" rIns="0" bIns="0" rtlCol="0"/>
          <a:lstStyle/>
          <a:p>
            <a:endParaRPr sz="501"/>
          </a:p>
        </p:txBody>
      </p:sp>
      <p:sp>
        <p:nvSpPr>
          <p:cNvPr id="54" name="bg object 54"/>
          <p:cNvSpPr/>
          <p:nvPr/>
        </p:nvSpPr>
        <p:spPr>
          <a:xfrm>
            <a:off x="5422174" y="2019742"/>
            <a:ext cx="769991" cy="480242"/>
          </a:xfrm>
          <a:custGeom>
            <a:avLst/>
            <a:gdLst/>
            <a:ahLst/>
            <a:cxnLst/>
            <a:rect l="l" t="t" r="r" b="b"/>
            <a:pathLst>
              <a:path w="1692909" h="1341120">
                <a:moveTo>
                  <a:pt x="1071026" y="1332693"/>
                </a:moveTo>
                <a:lnTo>
                  <a:pt x="724391" y="1332693"/>
                </a:lnTo>
                <a:lnTo>
                  <a:pt x="724391" y="1340669"/>
                </a:lnTo>
                <a:lnTo>
                  <a:pt x="1071026" y="1340669"/>
                </a:lnTo>
                <a:lnTo>
                  <a:pt x="1071026" y="1332693"/>
                </a:lnTo>
                <a:close/>
              </a:path>
              <a:path w="1692909" h="1341120">
                <a:moveTo>
                  <a:pt x="1692497" y="0"/>
                </a:moveTo>
                <a:lnTo>
                  <a:pt x="1021169" y="0"/>
                </a:lnTo>
                <a:lnTo>
                  <a:pt x="1021169" y="88555"/>
                </a:lnTo>
                <a:lnTo>
                  <a:pt x="24325" y="88555"/>
                </a:lnTo>
                <a:lnTo>
                  <a:pt x="23941" y="853223"/>
                </a:lnTo>
                <a:lnTo>
                  <a:pt x="23941" y="873163"/>
                </a:lnTo>
                <a:lnTo>
                  <a:pt x="4385" y="873163"/>
                </a:lnTo>
                <a:lnTo>
                  <a:pt x="4385" y="879549"/>
                </a:lnTo>
                <a:lnTo>
                  <a:pt x="0" y="879549"/>
                </a:lnTo>
                <a:lnTo>
                  <a:pt x="0" y="1226184"/>
                </a:lnTo>
                <a:lnTo>
                  <a:pt x="4385" y="1226184"/>
                </a:lnTo>
                <a:lnTo>
                  <a:pt x="4385" y="1232173"/>
                </a:lnTo>
                <a:lnTo>
                  <a:pt x="23941" y="1232173"/>
                </a:lnTo>
                <a:lnTo>
                  <a:pt x="23941" y="1252112"/>
                </a:lnTo>
                <a:lnTo>
                  <a:pt x="24325" y="1316330"/>
                </a:lnTo>
                <a:lnTo>
                  <a:pt x="698066" y="1316330"/>
                </a:lnTo>
                <a:lnTo>
                  <a:pt x="718005" y="1317139"/>
                </a:lnTo>
                <a:lnTo>
                  <a:pt x="718005" y="1332693"/>
                </a:lnTo>
                <a:lnTo>
                  <a:pt x="1077013" y="1332693"/>
                </a:lnTo>
                <a:lnTo>
                  <a:pt x="1077013" y="1317139"/>
                </a:lnTo>
                <a:lnTo>
                  <a:pt x="1096954" y="1317139"/>
                </a:lnTo>
                <a:lnTo>
                  <a:pt x="1213823" y="1315138"/>
                </a:lnTo>
                <a:lnTo>
                  <a:pt x="1692497" y="0"/>
                </a:lnTo>
                <a:close/>
              </a:path>
            </a:pathLst>
          </a:custGeom>
          <a:solidFill>
            <a:srgbClr val="ACACD7"/>
          </a:solidFill>
        </p:spPr>
        <p:txBody>
          <a:bodyPr wrap="square" lIns="0" tIns="0" rIns="0" bIns="0" rtlCol="0"/>
          <a:lstStyle/>
          <a:p>
            <a:endParaRPr sz="501"/>
          </a:p>
        </p:txBody>
      </p:sp>
      <p:sp>
        <p:nvSpPr>
          <p:cNvPr id="55" name="bg object 55"/>
          <p:cNvSpPr/>
          <p:nvPr/>
        </p:nvSpPr>
        <p:spPr>
          <a:xfrm>
            <a:off x="3909238" y="2826246"/>
            <a:ext cx="934328" cy="541182"/>
          </a:xfrm>
          <a:custGeom>
            <a:avLst/>
            <a:gdLst/>
            <a:ahLst/>
            <a:cxnLst/>
            <a:rect l="l" t="t" r="r" b="b"/>
            <a:pathLst>
              <a:path w="2054225" h="1511300">
                <a:moveTo>
                  <a:pt x="586773" y="1498600"/>
                </a:moveTo>
                <a:lnTo>
                  <a:pt x="586376" y="1498600"/>
                </a:lnTo>
                <a:lnTo>
                  <a:pt x="586376" y="1511300"/>
                </a:lnTo>
                <a:lnTo>
                  <a:pt x="592365" y="1511300"/>
                </a:lnTo>
                <a:lnTo>
                  <a:pt x="586773" y="1498600"/>
                </a:lnTo>
                <a:close/>
              </a:path>
              <a:path w="2054225" h="1511300">
                <a:moveTo>
                  <a:pt x="2053512" y="609600"/>
                </a:moveTo>
                <a:lnTo>
                  <a:pt x="586376" y="609600"/>
                </a:lnTo>
                <a:lnTo>
                  <a:pt x="586376" y="1143000"/>
                </a:lnTo>
                <a:lnTo>
                  <a:pt x="965325" y="1143000"/>
                </a:lnTo>
                <a:lnTo>
                  <a:pt x="964928" y="1498600"/>
                </a:lnTo>
                <a:lnTo>
                  <a:pt x="960543" y="1511300"/>
                </a:lnTo>
                <a:lnTo>
                  <a:pt x="966518" y="1511300"/>
                </a:lnTo>
                <a:lnTo>
                  <a:pt x="966518" y="647700"/>
                </a:lnTo>
                <a:lnTo>
                  <a:pt x="587568" y="647700"/>
                </a:lnTo>
                <a:lnTo>
                  <a:pt x="587568" y="635000"/>
                </a:lnTo>
                <a:lnTo>
                  <a:pt x="2053496" y="635000"/>
                </a:lnTo>
                <a:lnTo>
                  <a:pt x="2053512" y="609600"/>
                </a:lnTo>
                <a:close/>
              </a:path>
              <a:path w="2054225" h="1511300">
                <a:moveTo>
                  <a:pt x="1015592" y="1498600"/>
                </a:moveTo>
                <a:lnTo>
                  <a:pt x="1015181" y="1498600"/>
                </a:lnTo>
                <a:lnTo>
                  <a:pt x="1015181" y="1511300"/>
                </a:lnTo>
                <a:lnTo>
                  <a:pt x="1021170" y="1511300"/>
                </a:lnTo>
                <a:lnTo>
                  <a:pt x="1015592" y="1498600"/>
                </a:lnTo>
                <a:close/>
              </a:path>
              <a:path w="2054225" h="1511300">
                <a:moveTo>
                  <a:pt x="1395323" y="635000"/>
                </a:moveTo>
                <a:lnTo>
                  <a:pt x="1394131" y="635000"/>
                </a:lnTo>
                <a:lnTo>
                  <a:pt x="1394131" y="647700"/>
                </a:lnTo>
                <a:lnTo>
                  <a:pt x="1015181" y="647700"/>
                </a:lnTo>
                <a:lnTo>
                  <a:pt x="1015181" y="1143000"/>
                </a:lnTo>
                <a:lnTo>
                  <a:pt x="1394131" y="1143000"/>
                </a:lnTo>
                <a:lnTo>
                  <a:pt x="1393733" y="1498600"/>
                </a:lnTo>
                <a:lnTo>
                  <a:pt x="1389348" y="1511300"/>
                </a:lnTo>
                <a:lnTo>
                  <a:pt x="1395323" y="1511300"/>
                </a:lnTo>
                <a:lnTo>
                  <a:pt x="1395323" y="635000"/>
                </a:lnTo>
                <a:close/>
              </a:path>
              <a:path w="2054225" h="1511300">
                <a:moveTo>
                  <a:pt x="1667777" y="1143000"/>
                </a:moveTo>
                <a:lnTo>
                  <a:pt x="1653812" y="1143000"/>
                </a:lnTo>
                <a:lnTo>
                  <a:pt x="1653812" y="1511300"/>
                </a:lnTo>
                <a:lnTo>
                  <a:pt x="1673354" y="1511300"/>
                </a:lnTo>
                <a:lnTo>
                  <a:pt x="1668174" y="1498600"/>
                </a:lnTo>
                <a:lnTo>
                  <a:pt x="1667777" y="1143000"/>
                </a:lnTo>
                <a:close/>
              </a:path>
              <a:path w="2054225" h="1511300">
                <a:moveTo>
                  <a:pt x="2053893" y="647700"/>
                </a:moveTo>
                <a:lnTo>
                  <a:pt x="1443987" y="647700"/>
                </a:lnTo>
                <a:lnTo>
                  <a:pt x="1443987" y="1143000"/>
                </a:lnTo>
                <a:lnTo>
                  <a:pt x="2046712" y="1143000"/>
                </a:lnTo>
                <a:lnTo>
                  <a:pt x="2046315" y="1498600"/>
                </a:lnTo>
                <a:lnTo>
                  <a:pt x="2041930" y="1511300"/>
                </a:lnTo>
                <a:lnTo>
                  <a:pt x="2053893" y="1511300"/>
                </a:lnTo>
                <a:lnTo>
                  <a:pt x="2053893" y="647700"/>
                </a:lnTo>
                <a:close/>
              </a:path>
              <a:path w="2054225" h="1511300">
                <a:moveTo>
                  <a:pt x="605123" y="0"/>
                </a:moveTo>
                <a:lnTo>
                  <a:pt x="24338" y="0"/>
                </a:lnTo>
                <a:lnTo>
                  <a:pt x="24338" y="444500"/>
                </a:lnTo>
                <a:lnTo>
                  <a:pt x="23543" y="469900"/>
                </a:lnTo>
                <a:lnTo>
                  <a:pt x="0" y="469900"/>
                </a:lnTo>
                <a:lnTo>
                  <a:pt x="0" y="825500"/>
                </a:lnTo>
                <a:lnTo>
                  <a:pt x="23543" y="825500"/>
                </a:lnTo>
                <a:lnTo>
                  <a:pt x="23543" y="850900"/>
                </a:lnTo>
                <a:lnTo>
                  <a:pt x="24338" y="889000"/>
                </a:lnTo>
                <a:lnTo>
                  <a:pt x="537712" y="889000"/>
                </a:lnTo>
                <a:lnTo>
                  <a:pt x="537712" y="609600"/>
                </a:lnTo>
                <a:lnTo>
                  <a:pt x="2053512" y="609600"/>
                </a:lnTo>
                <a:lnTo>
                  <a:pt x="2053790" y="165100"/>
                </a:lnTo>
                <a:lnTo>
                  <a:pt x="1357431" y="165100"/>
                </a:lnTo>
                <a:lnTo>
                  <a:pt x="1357431" y="152400"/>
                </a:lnTo>
                <a:lnTo>
                  <a:pt x="605123" y="152400"/>
                </a:lnTo>
                <a:lnTo>
                  <a:pt x="605123" y="0"/>
                </a:lnTo>
                <a:close/>
              </a:path>
              <a:path w="2054225" h="1511300">
                <a:moveTo>
                  <a:pt x="1411288" y="0"/>
                </a:moveTo>
                <a:lnTo>
                  <a:pt x="1407300" y="0"/>
                </a:lnTo>
                <a:lnTo>
                  <a:pt x="1407300" y="165100"/>
                </a:lnTo>
                <a:lnTo>
                  <a:pt x="2053790" y="165100"/>
                </a:lnTo>
                <a:lnTo>
                  <a:pt x="2053798" y="152400"/>
                </a:lnTo>
                <a:lnTo>
                  <a:pt x="1411288" y="152400"/>
                </a:lnTo>
                <a:lnTo>
                  <a:pt x="1411288" y="0"/>
                </a:lnTo>
                <a:close/>
              </a:path>
              <a:path w="2054225" h="1511300">
                <a:moveTo>
                  <a:pt x="1357431" y="0"/>
                </a:moveTo>
                <a:lnTo>
                  <a:pt x="1353045" y="0"/>
                </a:lnTo>
                <a:lnTo>
                  <a:pt x="1353045" y="152400"/>
                </a:lnTo>
                <a:lnTo>
                  <a:pt x="1357431" y="152400"/>
                </a:lnTo>
                <a:lnTo>
                  <a:pt x="1357431" y="0"/>
                </a:lnTo>
                <a:close/>
              </a:path>
              <a:path w="2054225" h="1511300">
                <a:moveTo>
                  <a:pt x="1716440" y="0"/>
                </a:moveTo>
                <a:lnTo>
                  <a:pt x="1710452" y="0"/>
                </a:lnTo>
                <a:lnTo>
                  <a:pt x="1710452" y="152400"/>
                </a:lnTo>
                <a:lnTo>
                  <a:pt x="1716440" y="152400"/>
                </a:lnTo>
                <a:lnTo>
                  <a:pt x="1716440" y="0"/>
                </a:lnTo>
                <a:close/>
              </a:path>
              <a:path w="2054225" h="1511300">
                <a:moveTo>
                  <a:pt x="2053893" y="0"/>
                </a:moveTo>
                <a:lnTo>
                  <a:pt x="2015604" y="0"/>
                </a:lnTo>
                <a:lnTo>
                  <a:pt x="2015604" y="152400"/>
                </a:lnTo>
                <a:lnTo>
                  <a:pt x="2053798" y="152400"/>
                </a:lnTo>
                <a:lnTo>
                  <a:pt x="2053893" y="0"/>
                </a:lnTo>
                <a:close/>
              </a:path>
            </a:pathLst>
          </a:custGeom>
          <a:solidFill>
            <a:srgbClr val="A8E18C"/>
          </a:solidFill>
        </p:spPr>
        <p:txBody>
          <a:bodyPr wrap="square" lIns="0" tIns="0" rIns="0" bIns="0" rtlCol="0"/>
          <a:lstStyle/>
          <a:p>
            <a:endParaRPr sz="501"/>
          </a:p>
        </p:txBody>
      </p:sp>
      <p:sp>
        <p:nvSpPr>
          <p:cNvPr id="56" name="bg object 56"/>
          <p:cNvSpPr/>
          <p:nvPr/>
        </p:nvSpPr>
        <p:spPr>
          <a:xfrm>
            <a:off x="3909238" y="3393282"/>
            <a:ext cx="934328" cy="471374"/>
          </a:xfrm>
          <a:custGeom>
            <a:avLst/>
            <a:gdLst/>
            <a:ahLst/>
            <a:cxnLst/>
            <a:rect l="l" t="t" r="r" b="b"/>
            <a:pathLst>
              <a:path w="2054225" h="1316354">
                <a:moveTo>
                  <a:pt x="669753" y="0"/>
                </a:moveTo>
                <a:lnTo>
                  <a:pt x="24338" y="0"/>
                </a:lnTo>
                <a:lnTo>
                  <a:pt x="24338" y="36295"/>
                </a:lnTo>
                <a:lnTo>
                  <a:pt x="23543" y="56235"/>
                </a:lnTo>
                <a:lnTo>
                  <a:pt x="7989" y="56235"/>
                </a:lnTo>
                <a:lnTo>
                  <a:pt x="7989" y="62224"/>
                </a:lnTo>
                <a:lnTo>
                  <a:pt x="0" y="62224"/>
                </a:lnTo>
                <a:lnTo>
                  <a:pt x="0" y="408858"/>
                </a:lnTo>
                <a:lnTo>
                  <a:pt x="7989" y="408858"/>
                </a:lnTo>
                <a:lnTo>
                  <a:pt x="7989" y="415231"/>
                </a:lnTo>
                <a:lnTo>
                  <a:pt x="23543" y="415231"/>
                </a:lnTo>
                <a:lnTo>
                  <a:pt x="23543" y="435184"/>
                </a:lnTo>
                <a:lnTo>
                  <a:pt x="24338" y="837664"/>
                </a:lnTo>
                <a:lnTo>
                  <a:pt x="107701" y="837664"/>
                </a:lnTo>
                <a:lnTo>
                  <a:pt x="107701" y="1316339"/>
                </a:lnTo>
                <a:lnTo>
                  <a:pt x="803369" y="1316339"/>
                </a:lnTo>
                <a:lnTo>
                  <a:pt x="803369" y="1083380"/>
                </a:lnTo>
                <a:lnTo>
                  <a:pt x="2053893" y="1083380"/>
                </a:lnTo>
                <a:lnTo>
                  <a:pt x="2053893" y="659358"/>
                </a:lnTo>
                <a:lnTo>
                  <a:pt x="1031942" y="659358"/>
                </a:lnTo>
                <a:lnTo>
                  <a:pt x="1031942" y="658166"/>
                </a:lnTo>
                <a:lnTo>
                  <a:pt x="669753" y="658166"/>
                </a:lnTo>
                <a:lnTo>
                  <a:pt x="669753" y="0"/>
                </a:lnTo>
                <a:close/>
              </a:path>
              <a:path w="2054225" h="1316354">
                <a:moveTo>
                  <a:pt x="1358637" y="649381"/>
                </a:moveTo>
                <a:lnTo>
                  <a:pt x="1059460" y="649381"/>
                </a:lnTo>
                <a:lnTo>
                  <a:pt x="1059460" y="659358"/>
                </a:lnTo>
                <a:lnTo>
                  <a:pt x="1358637" y="659358"/>
                </a:lnTo>
                <a:lnTo>
                  <a:pt x="1358637" y="649381"/>
                </a:lnTo>
                <a:close/>
              </a:path>
              <a:path w="2054225" h="1316354">
                <a:moveTo>
                  <a:pt x="1722415" y="649381"/>
                </a:moveTo>
                <a:lnTo>
                  <a:pt x="1423252" y="649381"/>
                </a:lnTo>
                <a:lnTo>
                  <a:pt x="1423252" y="659358"/>
                </a:lnTo>
                <a:lnTo>
                  <a:pt x="1722415" y="659358"/>
                </a:lnTo>
                <a:lnTo>
                  <a:pt x="1722415" y="649381"/>
                </a:lnTo>
                <a:close/>
              </a:path>
              <a:path w="2054225" h="1316354">
                <a:moveTo>
                  <a:pt x="822116" y="0"/>
                </a:moveTo>
                <a:lnTo>
                  <a:pt x="718416" y="0"/>
                </a:lnTo>
                <a:lnTo>
                  <a:pt x="718416" y="658166"/>
                </a:lnTo>
                <a:lnTo>
                  <a:pt x="1031942" y="658166"/>
                </a:lnTo>
                <a:lnTo>
                  <a:pt x="1031942" y="72994"/>
                </a:lnTo>
                <a:lnTo>
                  <a:pt x="889527" y="72994"/>
                </a:lnTo>
                <a:lnTo>
                  <a:pt x="869588" y="69007"/>
                </a:lnTo>
                <a:lnTo>
                  <a:pt x="851635" y="59427"/>
                </a:lnTo>
                <a:lnTo>
                  <a:pt x="838876" y="47860"/>
                </a:lnTo>
                <a:lnTo>
                  <a:pt x="832888" y="39886"/>
                </a:lnTo>
                <a:lnTo>
                  <a:pt x="822116" y="39886"/>
                </a:lnTo>
                <a:lnTo>
                  <a:pt x="822116" y="0"/>
                </a:lnTo>
                <a:close/>
              </a:path>
              <a:path w="2054225" h="1316354">
                <a:moveTo>
                  <a:pt x="1400914" y="0"/>
                </a:moveTo>
                <a:lnTo>
                  <a:pt x="1041918" y="0"/>
                </a:lnTo>
                <a:lnTo>
                  <a:pt x="1041918" y="649381"/>
                </a:lnTo>
                <a:lnTo>
                  <a:pt x="1400914" y="649381"/>
                </a:lnTo>
                <a:lnTo>
                  <a:pt x="1400914" y="284410"/>
                </a:lnTo>
                <a:lnTo>
                  <a:pt x="1230187" y="284410"/>
                </a:lnTo>
                <a:lnTo>
                  <a:pt x="1210247" y="277627"/>
                </a:lnTo>
                <a:lnTo>
                  <a:pt x="1189102" y="255686"/>
                </a:lnTo>
                <a:lnTo>
                  <a:pt x="1174342" y="228565"/>
                </a:lnTo>
                <a:lnTo>
                  <a:pt x="1167559" y="192660"/>
                </a:lnTo>
                <a:lnTo>
                  <a:pt x="1169162" y="153562"/>
                </a:lnTo>
                <a:lnTo>
                  <a:pt x="1178330" y="124852"/>
                </a:lnTo>
                <a:lnTo>
                  <a:pt x="1195090" y="55837"/>
                </a:lnTo>
                <a:lnTo>
                  <a:pt x="1202669" y="32703"/>
                </a:lnTo>
                <a:lnTo>
                  <a:pt x="1214235" y="20328"/>
                </a:lnTo>
                <a:lnTo>
                  <a:pt x="1233380" y="13560"/>
                </a:lnTo>
                <a:lnTo>
                  <a:pt x="1400914" y="13560"/>
                </a:lnTo>
                <a:lnTo>
                  <a:pt x="1400914" y="0"/>
                </a:lnTo>
                <a:close/>
              </a:path>
              <a:path w="2054225" h="1316354">
                <a:moveTo>
                  <a:pt x="2053893" y="0"/>
                </a:moveTo>
                <a:lnTo>
                  <a:pt x="1410877" y="0"/>
                </a:lnTo>
                <a:lnTo>
                  <a:pt x="1410877" y="649381"/>
                </a:lnTo>
                <a:lnTo>
                  <a:pt x="2053893" y="649381"/>
                </a:lnTo>
                <a:lnTo>
                  <a:pt x="2053893" y="283999"/>
                </a:lnTo>
                <a:lnTo>
                  <a:pt x="1850070" y="283999"/>
                </a:lnTo>
                <a:lnTo>
                  <a:pt x="1829322" y="274434"/>
                </a:lnTo>
                <a:lnTo>
                  <a:pt x="1809780" y="251698"/>
                </a:lnTo>
                <a:lnTo>
                  <a:pt x="1796213" y="222974"/>
                </a:lnTo>
                <a:lnTo>
                  <a:pt x="1790635" y="185875"/>
                </a:lnTo>
                <a:lnTo>
                  <a:pt x="1793020" y="150767"/>
                </a:lnTo>
                <a:lnTo>
                  <a:pt x="1801407" y="125647"/>
                </a:lnTo>
                <a:lnTo>
                  <a:pt x="1816961" y="63018"/>
                </a:lnTo>
                <a:lnTo>
                  <a:pt x="1825732" y="32703"/>
                </a:lnTo>
                <a:lnTo>
                  <a:pt x="1837302" y="20328"/>
                </a:lnTo>
                <a:lnTo>
                  <a:pt x="1856840" y="13560"/>
                </a:lnTo>
                <a:lnTo>
                  <a:pt x="2053893" y="13560"/>
                </a:lnTo>
                <a:lnTo>
                  <a:pt x="2053893" y="0"/>
                </a:lnTo>
                <a:close/>
              </a:path>
              <a:path w="2054225" h="1316354">
                <a:moveTo>
                  <a:pt x="1400914" y="13560"/>
                </a:moveTo>
                <a:lnTo>
                  <a:pt x="1239766" y="13560"/>
                </a:lnTo>
                <a:lnTo>
                  <a:pt x="1246139" y="14355"/>
                </a:lnTo>
                <a:lnTo>
                  <a:pt x="1259308" y="20741"/>
                </a:lnTo>
                <a:lnTo>
                  <a:pt x="1272067" y="35898"/>
                </a:lnTo>
                <a:lnTo>
                  <a:pt x="1288430" y="106501"/>
                </a:lnTo>
                <a:lnTo>
                  <a:pt x="1301189" y="141996"/>
                </a:lnTo>
                <a:lnTo>
                  <a:pt x="1305971" y="176298"/>
                </a:lnTo>
                <a:lnTo>
                  <a:pt x="1305574" y="187864"/>
                </a:lnTo>
                <a:lnTo>
                  <a:pt x="1299599" y="224975"/>
                </a:lnTo>
                <a:lnTo>
                  <a:pt x="1286032" y="252492"/>
                </a:lnTo>
                <a:lnTo>
                  <a:pt x="1264886" y="276023"/>
                </a:lnTo>
                <a:lnTo>
                  <a:pt x="1243754" y="284410"/>
                </a:lnTo>
                <a:lnTo>
                  <a:pt x="1400914" y="284410"/>
                </a:lnTo>
                <a:lnTo>
                  <a:pt x="1400914" y="13560"/>
                </a:lnTo>
                <a:close/>
              </a:path>
              <a:path w="2054225" h="1316354">
                <a:moveTo>
                  <a:pt x="2053893" y="13560"/>
                </a:moveTo>
                <a:lnTo>
                  <a:pt x="1863226" y="13560"/>
                </a:lnTo>
                <a:lnTo>
                  <a:pt x="1879589" y="18343"/>
                </a:lnTo>
                <a:lnTo>
                  <a:pt x="1894349" y="33499"/>
                </a:lnTo>
                <a:lnTo>
                  <a:pt x="1908300" y="90549"/>
                </a:lnTo>
                <a:lnTo>
                  <a:pt x="1928650" y="161538"/>
                </a:lnTo>
                <a:lnTo>
                  <a:pt x="1928650" y="172719"/>
                </a:lnTo>
                <a:lnTo>
                  <a:pt x="1925855" y="212600"/>
                </a:lnTo>
                <a:lnTo>
                  <a:pt x="1895144" y="270048"/>
                </a:lnTo>
                <a:lnTo>
                  <a:pt x="1869613" y="283999"/>
                </a:lnTo>
                <a:lnTo>
                  <a:pt x="2053893" y="283999"/>
                </a:lnTo>
                <a:lnTo>
                  <a:pt x="2053893" y="13560"/>
                </a:lnTo>
                <a:close/>
              </a:path>
              <a:path w="2054225" h="1316354">
                <a:moveTo>
                  <a:pt x="1031942" y="0"/>
                </a:moveTo>
                <a:lnTo>
                  <a:pt x="962132" y="0"/>
                </a:lnTo>
                <a:lnTo>
                  <a:pt x="962132" y="39886"/>
                </a:lnTo>
                <a:lnTo>
                  <a:pt x="952156" y="39886"/>
                </a:lnTo>
                <a:lnTo>
                  <a:pt x="935409" y="57838"/>
                </a:lnTo>
                <a:lnTo>
                  <a:pt x="915469" y="69007"/>
                </a:lnTo>
                <a:lnTo>
                  <a:pt x="889527" y="72994"/>
                </a:lnTo>
                <a:lnTo>
                  <a:pt x="1031942" y="72994"/>
                </a:lnTo>
                <a:lnTo>
                  <a:pt x="1031942" y="0"/>
                </a:lnTo>
                <a:close/>
              </a:path>
            </a:pathLst>
          </a:custGeom>
          <a:solidFill>
            <a:srgbClr val="A8E18C"/>
          </a:solidFill>
        </p:spPr>
        <p:txBody>
          <a:bodyPr wrap="square" lIns="0" tIns="0" rIns="0" bIns="0" rtlCol="0"/>
          <a:lstStyle/>
          <a:p>
            <a:endParaRPr sz="501"/>
          </a:p>
        </p:txBody>
      </p:sp>
      <p:sp>
        <p:nvSpPr>
          <p:cNvPr id="57" name="bg object 57"/>
          <p:cNvSpPr/>
          <p:nvPr/>
        </p:nvSpPr>
        <p:spPr>
          <a:xfrm>
            <a:off x="3909238" y="3158026"/>
            <a:ext cx="244629" cy="209424"/>
          </a:xfrm>
          <a:custGeom>
            <a:avLst/>
            <a:gdLst/>
            <a:ahLst/>
            <a:cxnLst/>
            <a:rect l="l" t="t" r="r" b="b"/>
            <a:pathLst>
              <a:path w="537845" h="584834">
                <a:moveTo>
                  <a:pt x="537708" y="0"/>
                </a:moveTo>
                <a:lnTo>
                  <a:pt x="24338" y="0"/>
                </a:lnTo>
                <a:lnTo>
                  <a:pt x="24338" y="25119"/>
                </a:lnTo>
                <a:lnTo>
                  <a:pt x="23543" y="45073"/>
                </a:lnTo>
                <a:lnTo>
                  <a:pt x="4399" y="45073"/>
                </a:lnTo>
                <a:lnTo>
                  <a:pt x="4399" y="51048"/>
                </a:lnTo>
                <a:lnTo>
                  <a:pt x="0" y="51048"/>
                </a:lnTo>
                <a:lnTo>
                  <a:pt x="0" y="397696"/>
                </a:lnTo>
                <a:lnTo>
                  <a:pt x="4399" y="397696"/>
                </a:lnTo>
                <a:lnTo>
                  <a:pt x="4399" y="404069"/>
                </a:lnTo>
                <a:lnTo>
                  <a:pt x="23543" y="404069"/>
                </a:lnTo>
                <a:lnTo>
                  <a:pt x="23543" y="424022"/>
                </a:lnTo>
                <a:lnTo>
                  <a:pt x="24338" y="584773"/>
                </a:lnTo>
                <a:lnTo>
                  <a:pt x="263669" y="584773"/>
                </a:lnTo>
                <a:lnTo>
                  <a:pt x="263669" y="354213"/>
                </a:lnTo>
                <a:lnTo>
                  <a:pt x="537708" y="354213"/>
                </a:lnTo>
                <a:lnTo>
                  <a:pt x="537708" y="0"/>
                </a:lnTo>
                <a:close/>
              </a:path>
              <a:path w="537845" h="584834">
                <a:moveTo>
                  <a:pt x="537712" y="354213"/>
                </a:moveTo>
                <a:lnTo>
                  <a:pt x="503013" y="354213"/>
                </a:lnTo>
                <a:lnTo>
                  <a:pt x="503013" y="584773"/>
                </a:lnTo>
                <a:lnTo>
                  <a:pt x="537712" y="584773"/>
                </a:lnTo>
                <a:lnTo>
                  <a:pt x="537712" y="354213"/>
                </a:lnTo>
                <a:close/>
              </a:path>
              <a:path w="537845" h="584834">
                <a:moveTo>
                  <a:pt x="386925" y="459119"/>
                </a:moveTo>
                <a:lnTo>
                  <a:pt x="379346" y="459119"/>
                </a:lnTo>
                <a:lnTo>
                  <a:pt x="370178" y="466298"/>
                </a:lnTo>
                <a:lnTo>
                  <a:pt x="368986" y="478661"/>
                </a:lnTo>
                <a:lnTo>
                  <a:pt x="375769" y="486239"/>
                </a:lnTo>
                <a:lnTo>
                  <a:pt x="385732" y="487841"/>
                </a:lnTo>
                <a:lnTo>
                  <a:pt x="394914" y="482649"/>
                </a:lnTo>
                <a:lnTo>
                  <a:pt x="397696" y="471081"/>
                </a:lnTo>
                <a:lnTo>
                  <a:pt x="392516" y="461913"/>
                </a:lnTo>
                <a:lnTo>
                  <a:pt x="386925" y="459119"/>
                </a:lnTo>
                <a:close/>
              </a:path>
            </a:pathLst>
          </a:custGeom>
          <a:solidFill>
            <a:srgbClr val="A8E18C"/>
          </a:solidFill>
        </p:spPr>
        <p:txBody>
          <a:bodyPr wrap="square" lIns="0" tIns="0" rIns="0" bIns="0" rtlCol="0"/>
          <a:lstStyle/>
          <a:p>
            <a:endParaRPr sz="501"/>
          </a:p>
        </p:txBody>
      </p:sp>
      <p:sp>
        <p:nvSpPr>
          <p:cNvPr id="58" name="bg object 58"/>
          <p:cNvSpPr/>
          <p:nvPr/>
        </p:nvSpPr>
        <p:spPr>
          <a:xfrm>
            <a:off x="6127023" y="1214986"/>
            <a:ext cx="744863" cy="580974"/>
          </a:xfrm>
          <a:custGeom>
            <a:avLst/>
            <a:gdLst/>
            <a:ahLst/>
            <a:cxnLst/>
            <a:rect l="l" t="t" r="r" b="b"/>
            <a:pathLst>
              <a:path w="1637665" h="1622425">
                <a:moveTo>
                  <a:pt x="1530529" y="0"/>
                </a:moveTo>
                <a:lnTo>
                  <a:pt x="0" y="0"/>
                </a:lnTo>
                <a:lnTo>
                  <a:pt x="0" y="32314"/>
                </a:lnTo>
                <a:lnTo>
                  <a:pt x="23941" y="32314"/>
                </a:lnTo>
                <a:lnTo>
                  <a:pt x="23941" y="1597954"/>
                </a:lnTo>
                <a:lnTo>
                  <a:pt x="401712" y="1597954"/>
                </a:lnTo>
                <a:lnTo>
                  <a:pt x="401712" y="1622292"/>
                </a:lnTo>
                <a:lnTo>
                  <a:pt x="1059103" y="1621895"/>
                </a:lnTo>
                <a:lnTo>
                  <a:pt x="1637422" y="32313"/>
                </a:lnTo>
                <a:lnTo>
                  <a:pt x="1547659" y="31917"/>
                </a:lnTo>
                <a:lnTo>
                  <a:pt x="1558896" y="2000"/>
                </a:lnTo>
                <a:lnTo>
                  <a:pt x="1530529" y="2000"/>
                </a:lnTo>
                <a:lnTo>
                  <a:pt x="1530529" y="0"/>
                </a:lnTo>
                <a:close/>
              </a:path>
            </a:pathLst>
          </a:custGeom>
          <a:solidFill>
            <a:srgbClr val="3BA5C4"/>
          </a:solidFill>
        </p:spPr>
        <p:txBody>
          <a:bodyPr wrap="square" lIns="0" tIns="0" rIns="0" bIns="0" rtlCol="0"/>
          <a:lstStyle/>
          <a:p>
            <a:endParaRPr sz="501"/>
          </a:p>
        </p:txBody>
      </p:sp>
      <p:sp>
        <p:nvSpPr>
          <p:cNvPr id="59" name="bg object 59"/>
          <p:cNvSpPr/>
          <p:nvPr/>
        </p:nvSpPr>
        <p:spPr>
          <a:xfrm>
            <a:off x="3909238" y="1215841"/>
            <a:ext cx="2217839" cy="786760"/>
          </a:xfrm>
          <a:custGeom>
            <a:avLst/>
            <a:gdLst/>
            <a:ahLst/>
            <a:cxnLst/>
            <a:rect l="l" t="t" r="r" b="b"/>
            <a:pathLst>
              <a:path w="4876165" h="2197100">
                <a:moveTo>
                  <a:pt x="2748369" y="2184400"/>
                </a:moveTo>
                <a:lnTo>
                  <a:pt x="2389359" y="2184400"/>
                </a:lnTo>
                <a:lnTo>
                  <a:pt x="2389359" y="2197100"/>
                </a:lnTo>
                <a:lnTo>
                  <a:pt x="2748369" y="2197100"/>
                </a:lnTo>
                <a:lnTo>
                  <a:pt x="2748369" y="2184400"/>
                </a:lnTo>
                <a:close/>
              </a:path>
              <a:path w="4876165" h="2197100">
                <a:moveTo>
                  <a:pt x="4867673" y="1790700"/>
                </a:moveTo>
                <a:lnTo>
                  <a:pt x="0" y="1790700"/>
                </a:lnTo>
                <a:lnTo>
                  <a:pt x="0" y="2146300"/>
                </a:lnTo>
                <a:lnTo>
                  <a:pt x="23543" y="2146300"/>
                </a:lnTo>
                <a:lnTo>
                  <a:pt x="23543" y="2171700"/>
                </a:lnTo>
                <a:lnTo>
                  <a:pt x="24338" y="2184400"/>
                </a:lnTo>
                <a:lnTo>
                  <a:pt x="3350683" y="2184400"/>
                </a:lnTo>
                <a:lnTo>
                  <a:pt x="3350683" y="2159000"/>
                </a:lnTo>
                <a:lnTo>
                  <a:pt x="1069039" y="2159000"/>
                </a:lnTo>
                <a:lnTo>
                  <a:pt x="1049086" y="2146300"/>
                </a:lnTo>
                <a:lnTo>
                  <a:pt x="1011605" y="2133600"/>
                </a:lnTo>
                <a:lnTo>
                  <a:pt x="996831" y="2032000"/>
                </a:lnTo>
                <a:lnTo>
                  <a:pt x="996831" y="2006600"/>
                </a:lnTo>
                <a:lnTo>
                  <a:pt x="1002423" y="1993900"/>
                </a:lnTo>
                <a:lnTo>
                  <a:pt x="1015592" y="1981200"/>
                </a:lnTo>
                <a:lnTo>
                  <a:pt x="4876046" y="1981200"/>
                </a:lnTo>
                <a:lnTo>
                  <a:pt x="4876046" y="1803400"/>
                </a:lnTo>
                <a:lnTo>
                  <a:pt x="4867673" y="1803400"/>
                </a:lnTo>
                <a:lnTo>
                  <a:pt x="4867673" y="1790700"/>
                </a:lnTo>
                <a:close/>
              </a:path>
              <a:path w="4876165" h="2197100">
                <a:moveTo>
                  <a:pt x="4876046" y="2095500"/>
                </a:moveTo>
                <a:lnTo>
                  <a:pt x="4347528" y="2095500"/>
                </a:lnTo>
                <a:lnTo>
                  <a:pt x="4347528" y="2184400"/>
                </a:lnTo>
                <a:lnTo>
                  <a:pt x="4851721" y="2184400"/>
                </a:lnTo>
                <a:lnTo>
                  <a:pt x="4852119" y="2146300"/>
                </a:lnTo>
                <a:lnTo>
                  <a:pt x="4876046" y="2146300"/>
                </a:lnTo>
                <a:lnTo>
                  <a:pt x="4876046" y="2095500"/>
                </a:lnTo>
                <a:close/>
              </a:path>
              <a:path w="4876165" h="2197100">
                <a:moveTo>
                  <a:pt x="1272862" y="1981200"/>
                </a:moveTo>
                <a:lnTo>
                  <a:pt x="1185114" y="1981200"/>
                </a:lnTo>
                <a:lnTo>
                  <a:pt x="1198270" y="1993900"/>
                </a:lnTo>
                <a:lnTo>
                  <a:pt x="1203861" y="2019300"/>
                </a:lnTo>
                <a:lnTo>
                  <a:pt x="1197078" y="2082800"/>
                </a:lnTo>
                <a:lnTo>
                  <a:pt x="1189897" y="2133600"/>
                </a:lnTo>
                <a:lnTo>
                  <a:pt x="1178728" y="2146300"/>
                </a:lnTo>
                <a:lnTo>
                  <a:pt x="1146016" y="2159000"/>
                </a:lnTo>
                <a:lnTo>
                  <a:pt x="1326322" y="2159000"/>
                </a:lnTo>
                <a:lnTo>
                  <a:pt x="1304779" y="2146300"/>
                </a:lnTo>
                <a:lnTo>
                  <a:pt x="1268477" y="2133600"/>
                </a:lnTo>
                <a:lnTo>
                  <a:pt x="1260898" y="2082800"/>
                </a:lnTo>
                <a:lnTo>
                  <a:pt x="1253320" y="2019300"/>
                </a:lnTo>
                <a:lnTo>
                  <a:pt x="1259706" y="1993900"/>
                </a:lnTo>
                <a:lnTo>
                  <a:pt x="1272862" y="1981200"/>
                </a:lnTo>
                <a:close/>
              </a:path>
              <a:path w="4876165" h="2197100">
                <a:moveTo>
                  <a:pt x="1518990" y="1981200"/>
                </a:moveTo>
                <a:lnTo>
                  <a:pt x="1442000" y="1981200"/>
                </a:lnTo>
                <a:lnTo>
                  <a:pt x="1455156" y="1993900"/>
                </a:lnTo>
                <a:lnTo>
                  <a:pt x="1460747" y="2019300"/>
                </a:lnTo>
                <a:lnTo>
                  <a:pt x="1453963" y="2082800"/>
                </a:lnTo>
                <a:lnTo>
                  <a:pt x="1446782" y="2133600"/>
                </a:lnTo>
                <a:lnTo>
                  <a:pt x="1408095" y="2146300"/>
                </a:lnTo>
                <a:lnTo>
                  <a:pt x="1400119" y="2159000"/>
                </a:lnTo>
                <a:lnTo>
                  <a:pt x="1572834" y="2159000"/>
                </a:lnTo>
                <a:lnTo>
                  <a:pt x="1551291" y="2146300"/>
                </a:lnTo>
                <a:lnTo>
                  <a:pt x="1515002" y="2133600"/>
                </a:lnTo>
                <a:lnTo>
                  <a:pt x="1499434" y="2019300"/>
                </a:lnTo>
                <a:lnTo>
                  <a:pt x="1504230" y="1993900"/>
                </a:lnTo>
                <a:lnTo>
                  <a:pt x="1518990" y="1981200"/>
                </a:lnTo>
                <a:close/>
              </a:path>
              <a:path w="4876165" h="2197100">
                <a:moveTo>
                  <a:pt x="1765502" y="1981200"/>
                </a:moveTo>
                <a:lnTo>
                  <a:pt x="1688511" y="1981200"/>
                </a:lnTo>
                <a:lnTo>
                  <a:pt x="1701681" y="1993900"/>
                </a:lnTo>
                <a:lnTo>
                  <a:pt x="1707259" y="2019300"/>
                </a:lnTo>
                <a:lnTo>
                  <a:pt x="1700475" y="2082800"/>
                </a:lnTo>
                <a:lnTo>
                  <a:pt x="1693294" y="2133600"/>
                </a:lnTo>
                <a:lnTo>
                  <a:pt x="1654607" y="2146300"/>
                </a:lnTo>
                <a:lnTo>
                  <a:pt x="1646631" y="2159000"/>
                </a:lnTo>
                <a:lnTo>
                  <a:pt x="1818948" y="2159000"/>
                </a:lnTo>
                <a:lnTo>
                  <a:pt x="1799008" y="2146300"/>
                </a:lnTo>
                <a:lnTo>
                  <a:pt x="1761514" y="2133600"/>
                </a:lnTo>
                <a:lnTo>
                  <a:pt x="1746754" y="2032000"/>
                </a:lnTo>
                <a:lnTo>
                  <a:pt x="1746754" y="2006600"/>
                </a:lnTo>
                <a:lnTo>
                  <a:pt x="1752332" y="1993900"/>
                </a:lnTo>
                <a:lnTo>
                  <a:pt x="1765502" y="1981200"/>
                </a:lnTo>
                <a:close/>
              </a:path>
              <a:path w="4876165" h="2197100">
                <a:moveTo>
                  <a:pt x="2012013" y="1981200"/>
                </a:moveTo>
                <a:lnTo>
                  <a:pt x="1935023" y="1981200"/>
                </a:lnTo>
                <a:lnTo>
                  <a:pt x="1948193" y="1993900"/>
                </a:lnTo>
                <a:lnTo>
                  <a:pt x="1953770" y="2019300"/>
                </a:lnTo>
                <a:lnTo>
                  <a:pt x="1947000" y="2082800"/>
                </a:lnTo>
                <a:lnTo>
                  <a:pt x="1939819" y="2133600"/>
                </a:lnTo>
                <a:lnTo>
                  <a:pt x="1923854" y="2146300"/>
                </a:lnTo>
                <a:lnTo>
                  <a:pt x="1889552" y="2159000"/>
                </a:lnTo>
                <a:lnTo>
                  <a:pt x="2065460" y="2159000"/>
                </a:lnTo>
                <a:lnTo>
                  <a:pt x="2045520" y="2146300"/>
                </a:lnTo>
                <a:lnTo>
                  <a:pt x="2008025" y="2133600"/>
                </a:lnTo>
                <a:lnTo>
                  <a:pt x="1993266" y="2032000"/>
                </a:lnTo>
                <a:lnTo>
                  <a:pt x="1993266" y="2006600"/>
                </a:lnTo>
                <a:lnTo>
                  <a:pt x="1998843" y="1993900"/>
                </a:lnTo>
                <a:lnTo>
                  <a:pt x="2012013" y="1981200"/>
                </a:lnTo>
                <a:close/>
              </a:path>
              <a:path w="4876165" h="2197100">
                <a:moveTo>
                  <a:pt x="4876046" y="1981200"/>
                </a:moveTo>
                <a:lnTo>
                  <a:pt x="2178753" y="1981200"/>
                </a:lnTo>
                <a:lnTo>
                  <a:pt x="2193115" y="1993900"/>
                </a:lnTo>
                <a:lnTo>
                  <a:pt x="2200296" y="2006600"/>
                </a:lnTo>
                <a:lnTo>
                  <a:pt x="2187523" y="2133600"/>
                </a:lnTo>
                <a:lnTo>
                  <a:pt x="2186331" y="2133600"/>
                </a:lnTo>
                <a:lnTo>
                  <a:pt x="2170379" y="2146300"/>
                </a:lnTo>
                <a:lnTo>
                  <a:pt x="2136064" y="2159000"/>
                </a:lnTo>
                <a:lnTo>
                  <a:pt x="3350683" y="2159000"/>
                </a:lnTo>
                <a:lnTo>
                  <a:pt x="3350683" y="2095500"/>
                </a:lnTo>
                <a:lnTo>
                  <a:pt x="4876046" y="2095500"/>
                </a:lnTo>
                <a:lnTo>
                  <a:pt x="4876046" y="1981200"/>
                </a:lnTo>
                <a:close/>
              </a:path>
              <a:path w="4876165" h="2197100">
                <a:moveTo>
                  <a:pt x="2126101" y="711200"/>
                </a:moveTo>
                <a:lnTo>
                  <a:pt x="2079822" y="711200"/>
                </a:lnTo>
                <a:lnTo>
                  <a:pt x="2079822" y="1168400"/>
                </a:lnTo>
                <a:lnTo>
                  <a:pt x="666148" y="1168400"/>
                </a:lnTo>
                <a:lnTo>
                  <a:pt x="666148" y="1498600"/>
                </a:lnTo>
                <a:lnTo>
                  <a:pt x="24338" y="1498600"/>
                </a:lnTo>
                <a:lnTo>
                  <a:pt x="24338" y="1765300"/>
                </a:lnTo>
                <a:lnTo>
                  <a:pt x="23543" y="1790700"/>
                </a:lnTo>
                <a:lnTo>
                  <a:pt x="4852119" y="1790700"/>
                </a:lnTo>
                <a:lnTo>
                  <a:pt x="4852021" y="1358900"/>
                </a:lnTo>
                <a:lnTo>
                  <a:pt x="4638305" y="1358900"/>
                </a:lnTo>
                <a:lnTo>
                  <a:pt x="4627944" y="1346200"/>
                </a:lnTo>
                <a:lnTo>
                  <a:pt x="4623546" y="1320800"/>
                </a:lnTo>
                <a:lnTo>
                  <a:pt x="4623546" y="1231900"/>
                </a:lnTo>
                <a:lnTo>
                  <a:pt x="668944" y="1231900"/>
                </a:lnTo>
                <a:lnTo>
                  <a:pt x="668944" y="1219200"/>
                </a:lnTo>
                <a:lnTo>
                  <a:pt x="4623546" y="1219200"/>
                </a:lnTo>
                <a:lnTo>
                  <a:pt x="4623546" y="1206500"/>
                </a:lnTo>
                <a:lnTo>
                  <a:pt x="668944" y="1206500"/>
                </a:lnTo>
                <a:lnTo>
                  <a:pt x="668944" y="1181100"/>
                </a:lnTo>
                <a:lnTo>
                  <a:pt x="4630329" y="1181100"/>
                </a:lnTo>
                <a:lnTo>
                  <a:pt x="4643499" y="1168400"/>
                </a:lnTo>
                <a:lnTo>
                  <a:pt x="4661452" y="1155700"/>
                </a:lnTo>
                <a:lnTo>
                  <a:pt x="4851975" y="1155700"/>
                </a:lnTo>
                <a:lnTo>
                  <a:pt x="4851966" y="1117600"/>
                </a:lnTo>
                <a:lnTo>
                  <a:pt x="4649488" y="1117600"/>
                </a:lnTo>
                <a:lnTo>
                  <a:pt x="4633920" y="1104900"/>
                </a:lnTo>
                <a:lnTo>
                  <a:pt x="4624752" y="1092200"/>
                </a:lnTo>
                <a:lnTo>
                  <a:pt x="4624752" y="939800"/>
                </a:lnTo>
                <a:lnTo>
                  <a:pt x="4630329" y="927100"/>
                </a:lnTo>
                <a:lnTo>
                  <a:pt x="4643499" y="914400"/>
                </a:lnTo>
                <a:lnTo>
                  <a:pt x="4851920" y="914400"/>
                </a:lnTo>
                <a:lnTo>
                  <a:pt x="4851911" y="876300"/>
                </a:lnTo>
                <a:lnTo>
                  <a:pt x="4653475" y="876300"/>
                </a:lnTo>
                <a:lnTo>
                  <a:pt x="4635112" y="863600"/>
                </a:lnTo>
                <a:lnTo>
                  <a:pt x="4624752" y="838200"/>
                </a:lnTo>
                <a:lnTo>
                  <a:pt x="4624752" y="723900"/>
                </a:lnTo>
                <a:lnTo>
                  <a:pt x="2126101" y="723900"/>
                </a:lnTo>
                <a:lnTo>
                  <a:pt x="2126101" y="711200"/>
                </a:lnTo>
                <a:close/>
              </a:path>
              <a:path w="4876165" h="2197100">
                <a:moveTo>
                  <a:pt x="4851975" y="1155700"/>
                </a:moveTo>
                <a:lnTo>
                  <a:pt x="4667029" y="1155700"/>
                </a:lnTo>
                <a:lnTo>
                  <a:pt x="4782707" y="1168400"/>
                </a:lnTo>
                <a:lnTo>
                  <a:pt x="4789489" y="1181100"/>
                </a:lnTo>
                <a:lnTo>
                  <a:pt x="4799467" y="1219200"/>
                </a:lnTo>
                <a:lnTo>
                  <a:pt x="4804250" y="1257300"/>
                </a:lnTo>
                <a:lnTo>
                  <a:pt x="4803852" y="1270000"/>
                </a:lnTo>
                <a:lnTo>
                  <a:pt x="4802263" y="1282700"/>
                </a:lnTo>
                <a:lnTo>
                  <a:pt x="4796671" y="1308100"/>
                </a:lnTo>
                <a:lnTo>
                  <a:pt x="4782707" y="1346200"/>
                </a:lnTo>
                <a:lnTo>
                  <a:pt x="4674210" y="1358900"/>
                </a:lnTo>
                <a:lnTo>
                  <a:pt x="4852021" y="1358900"/>
                </a:lnTo>
                <a:lnTo>
                  <a:pt x="4851975" y="1155700"/>
                </a:lnTo>
                <a:close/>
              </a:path>
              <a:path w="4876165" h="2197100">
                <a:moveTo>
                  <a:pt x="4623546" y="1219200"/>
                </a:moveTo>
                <a:lnTo>
                  <a:pt x="1391746" y="1219200"/>
                </a:lnTo>
                <a:lnTo>
                  <a:pt x="1391746" y="1231900"/>
                </a:lnTo>
                <a:lnTo>
                  <a:pt x="4623546" y="1231900"/>
                </a:lnTo>
                <a:lnTo>
                  <a:pt x="4623546" y="1219200"/>
                </a:lnTo>
                <a:close/>
              </a:path>
              <a:path w="4876165" h="2197100">
                <a:moveTo>
                  <a:pt x="4624752" y="1181100"/>
                </a:moveTo>
                <a:lnTo>
                  <a:pt x="1391746" y="1181100"/>
                </a:lnTo>
                <a:lnTo>
                  <a:pt x="1391746" y="1206500"/>
                </a:lnTo>
                <a:lnTo>
                  <a:pt x="4623546" y="1206500"/>
                </a:lnTo>
                <a:lnTo>
                  <a:pt x="4623546" y="1193800"/>
                </a:lnTo>
                <a:lnTo>
                  <a:pt x="4624752" y="1181100"/>
                </a:lnTo>
                <a:close/>
              </a:path>
              <a:path w="4876165" h="2197100">
                <a:moveTo>
                  <a:pt x="4851920" y="914400"/>
                </a:moveTo>
                <a:lnTo>
                  <a:pt x="4725272" y="914400"/>
                </a:lnTo>
                <a:lnTo>
                  <a:pt x="4782707" y="927100"/>
                </a:lnTo>
                <a:lnTo>
                  <a:pt x="4788694" y="939800"/>
                </a:lnTo>
                <a:lnTo>
                  <a:pt x="4799467" y="977900"/>
                </a:lnTo>
                <a:lnTo>
                  <a:pt x="4804250" y="1016000"/>
                </a:lnTo>
                <a:lnTo>
                  <a:pt x="4803852" y="1016000"/>
                </a:lnTo>
                <a:lnTo>
                  <a:pt x="4802263" y="1041400"/>
                </a:lnTo>
                <a:lnTo>
                  <a:pt x="4796671" y="1066800"/>
                </a:lnTo>
                <a:lnTo>
                  <a:pt x="4782707" y="1104900"/>
                </a:lnTo>
                <a:lnTo>
                  <a:pt x="4667427" y="1117600"/>
                </a:lnTo>
                <a:lnTo>
                  <a:pt x="4851966" y="1117600"/>
                </a:lnTo>
                <a:lnTo>
                  <a:pt x="4851920" y="914400"/>
                </a:lnTo>
                <a:close/>
              </a:path>
              <a:path w="4876165" h="2197100">
                <a:moveTo>
                  <a:pt x="4851862" y="660400"/>
                </a:moveTo>
                <a:lnTo>
                  <a:pt x="4667427" y="660400"/>
                </a:lnTo>
                <a:lnTo>
                  <a:pt x="4725272" y="673100"/>
                </a:lnTo>
                <a:lnTo>
                  <a:pt x="4782707" y="673100"/>
                </a:lnTo>
                <a:lnTo>
                  <a:pt x="4788694" y="698500"/>
                </a:lnTo>
                <a:lnTo>
                  <a:pt x="4799467" y="723900"/>
                </a:lnTo>
                <a:lnTo>
                  <a:pt x="4804250" y="762000"/>
                </a:lnTo>
                <a:lnTo>
                  <a:pt x="4803852" y="774700"/>
                </a:lnTo>
                <a:lnTo>
                  <a:pt x="4802263" y="800100"/>
                </a:lnTo>
                <a:lnTo>
                  <a:pt x="4796671" y="825500"/>
                </a:lnTo>
                <a:lnTo>
                  <a:pt x="4782707" y="863600"/>
                </a:lnTo>
                <a:lnTo>
                  <a:pt x="4667029" y="876300"/>
                </a:lnTo>
                <a:lnTo>
                  <a:pt x="4851911" y="876300"/>
                </a:lnTo>
                <a:lnTo>
                  <a:pt x="4851862" y="660400"/>
                </a:lnTo>
                <a:close/>
              </a:path>
              <a:path w="4876165" h="2197100">
                <a:moveTo>
                  <a:pt x="2791852" y="685800"/>
                </a:moveTo>
                <a:lnTo>
                  <a:pt x="2434035" y="685800"/>
                </a:lnTo>
                <a:lnTo>
                  <a:pt x="2434035" y="723900"/>
                </a:lnTo>
                <a:lnTo>
                  <a:pt x="2791852" y="723900"/>
                </a:lnTo>
                <a:lnTo>
                  <a:pt x="2791852" y="685800"/>
                </a:lnTo>
                <a:close/>
              </a:path>
              <a:path w="4876165" h="2197100">
                <a:moveTo>
                  <a:pt x="4876046" y="0"/>
                </a:moveTo>
                <a:lnTo>
                  <a:pt x="3353082" y="0"/>
                </a:lnTo>
                <a:lnTo>
                  <a:pt x="3353082" y="723900"/>
                </a:lnTo>
                <a:lnTo>
                  <a:pt x="4624752" y="723900"/>
                </a:lnTo>
                <a:lnTo>
                  <a:pt x="4624752" y="698500"/>
                </a:lnTo>
                <a:lnTo>
                  <a:pt x="4630329" y="685800"/>
                </a:lnTo>
                <a:lnTo>
                  <a:pt x="4643499" y="673100"/>
                </a:lnTo>
                <a:lnTo>
                  <a:pt x="4660643" y="660400"/>
                </a:lnTo>
                <a:lnTo>
                  <a:pt x="4851862" y="660400"/>
                </a:lnTo>
                <a:lnTo>
                  <a:pt x="4851854" y="622300"/>
                </a:lnTo>
                <a:lnTo>
                  <a:pt x="4649488" y="622300"/>
                </a:lnTo>
                <a:lnTo>
                  <a:pt x="4633920" y="609600"/>
                </a:lnTo>
                <a:lnTo>
                  <a:pt x="4624752" y="596900"/>
                </a:lnTo>
                <a:lnTo>
                  <a:pt x="4623956" y="457200"/>
                </a:lnTo>
                <a:lnTo>
                  <a:pt x="4628740" y="431800"/>
                </a:lnTo>
                <a:lnTo>
                  <a:pt x="4643499" y="419100"/>
                </a:lnTo>
                <a:lnTo>
                  <a:pt x="4851808" y="419100"/>
                </a:lnTo>
                <a:lnTo>
                  <a:pt x="4851796" y="368300"/>
                </a:lnTo>
                <a:lnTo>
                  <a:pt x="4649488" y="368300"/>
                </a:lnTo>
                <a:lnTo>
                  <a:pt x="4633920" y="355600"/>
                </a:lnTo>
                <a:lnTo>
                  <a:pt x="4624752" y="342900"/>
                </a:lnTo>
                <a:lnTo>
                  <a:pt x="4624752" y="190500"/>
                </a:lnTo>
                <a:lnTo>
                  <a:pt x="4630329" y="177800"/>
                </a:lnTo>
                <a:lnTo>
                  <a:pt x="4643499" y="165100"/>
                </a:lnTo>
                <a:lnTo>
                  <a:pt x="4851750" y="165100"/>
                </a:lnTo>
                <a:lnTo>
                  <a:pt x="4851721" y="38100"/>
                </a:lnTo>
                <a:lnTo>
                  <a:pt x="4876046" y="38100"/>
                </a:lnTo>
                <a:lnTo>
                  <a:pt x="4876046" y="0"/>
                </a:lnTo>
                <a:close/>
              </a:path>
              <a:path w="4876165" h="2197100">
                <a:moveTo>
                  <a:pt x="4851808" y="419100"/>
                </a:moveTo>
                <a:lnTo>
                  <a:pt x="4725272" y="419100"/>
                </a:lnTo>
                <a:lnTo>
                  <a:pt x="4782707" y="431800"/>
                </a:lnTo>
                <a:lnTo>
                  <a:pt x="4789489" y="444500"/>
                </a:lnTo>
                <a:lnTo>
                  <a:pt x="4799467" y="482600"/>
                </a:lnTo>
                <a:lnTo>
                  <a:pt x="4804250" y="520700"/>
                </a:lnTo>
                <a:lnTo>
                  <a:pt x="4803852" y="533400"/>
                </a:lnTo>
                <a:lnTo>
                  <a:pt x="4799071" y="571500"/>
                </a:lnTo>
                <a:lnTo>
                  <a:pt x="4797069" y="571500"/>
                </a:lnTo>
                <a:lnTo>
                  <a:pt x="4782707" y="609600"/>
                </a:lnTo>
                <a:lnTo>
                  <a:pt x="4667029" y="622300"/>
                </a:lnTo>
                <a:lnTo>
                  <a:pt x="4851854" y="622300"/>
                </a:lnTo>
                <a:lnTo>
                  <a:pt x="4851808" y="419100"/>
                </a:lnTo>
                <a:close/>
              </a:path>
              <a:path w="4876165" h="2197100">
                <a:moveTo>
                  <a:pt x="4851750" y="165100"/>
                </a:moveTo>
                <a:lnTo>
                  <a:pt x="4725272" y="165100"/>
                </a:lnTo>
                <a:lnTo>
                  <a:pt x="4782707" y="177800"/>
                </a:lnTo>
                <a:lnTo>
                  <a:pt x="4788694" y="190500"/>
                </a:lnTo>
                <a:lnTo>
                  <a:pt x="4799467" y="228600"/>
                </a:lnTo>
                <a:lnTo>
                  <a:pt x="4804250" y="266700"/>
                </a:lnTo>
                <a:lnTo>
                  <a:pt x="4803852" y="266700"/>
                </a:lnTo>
                <a:lnTo>
                  <a:pt x="4802263" y="292100"/>
                </a:lnTo>
                <a:lnTo>
                  <a:pt x="4796671" y="317500"/>
                </a:lnTo>
                <a:lnTo>
                  <a:pt x="4782707" y="355600"/>
                </a:lnTo>
                <a:lnTo>
                  <a:pt x="4667427" y="368300"/>
                </a:lnTo>
                <a:lnTo>
                  <a:pt x="4851796" y="368300"/>
                </a:lnTo>
                <a:lnTo>
                  <a:pt x="4851750" y="165100"/>
                </a:lnTo>
                <a:close/>
              </a:path>
            </a:pathLst>
          </a:custGeom>
          <a:solidFill>
            <a:srgbClr val="F2D082"/>
          </a:solidFill>
        </p:spPr>
        <p:txBody>
          <a:bodyPr wrap="square" lIns="0" tIns="0" rIns="0" bIns="0" rtlCol="0"/>
          <a:lstStyle/>
          <a:p>
            <a:endParaRPr sz="501"/>
          </a:p>
        </p:txBody>
      </p:sp>
      <p:sp>
        <p:nvSpPr>
          <p:cNvPr id="60" name="bg object 60"/>
          <p:cNvSpPr/>
          <p:nvPr/>
        </p:nvSpPr>
        <p:spPr>
          <a:xfrm>
            <a:off x="4227283" y="2491320"/>
            <a:ext cx="11841" cy="17281"/>
          </a:xfrm>
          <a:custGeom>
            <a:avLst/>
            <a:gdLst/>
            <a:ahLst/>
            <a:cxnLst/>
            <a:rect l="l" t="t" r="r" b="b"/>
            <a:pathLst>
              <a:path w="26034" h="48259">
                <a:moveTo>
                  <a:pt x="25920" y="15240"/>
                </a:moveTo>
                <a:lnTo>
                  <a:pt x="19951" y="15240"/>
                </a:lnTo>
                <a:lnTo>
                  <a:pt x="19951" y="0"/>
                </a:lnTo>
                <a:lnTo>
                  <a:pt x="0" y="0"/>
                </a:lnTo>
                <a:lnTo>
                  <a:pt x="0" y="15240"/>
                </a:lnTo>
                <a:lnTo>
                  <a:pt x="0" y="27940"/>
                </a:lnTo>
                <a:lnTo>
                  <a:pt x="0" y="48260"/>
                </a:lnTo>
                <a:lnTo>
                  <a:pt x="19951" y="48260"/>
                </a:lnTo>
                <a:lnTo>
                  <a:pt x="19951" y="27940"/>
                </a:lnTo>
                <a:lnTo>
                  <a:pt x="25920" y="27940"/>
                </a:lnTo>
                <a:lnTo>
                  <a:pt x="25920" y="15240"/>
                </a:lnTo>
                <a:close/>
              </a:path>
            </a:pathLst>
          </a:custGeom>
          <a:solidFill>
            <a:srgbClr val="FFFFFF"/>
          </a:solidFill>
        </p:spPr>
        <p:txBody>
          <a:bodyPr wrap="square" lIns="0" tIns="0" rIns="0" bIns="0" rtlCol="0"/>
          <a:lstStyle/>
          <a:p>
            <a:endParaRPr sz="501"/>
          </a:p>
        </p:txBody>
      </p:sp>
      <p:sp>
        <p:nvSpPr>
          <p:cNvPr id="61" name="bg object 61"/>
          <p:cNvSpPr/>
          <p:nvPr/>
        </p:nvSpPr>
        <p:spPr>
          <a:xfrm>
            <a:off x="4396733" y="2491320"/>
            <a:ext cx="12130" cy="17281"/>
          </a:xfrm>
          <a:custGeom>
            <a:avLst/>
            <a:gdLst/>
            <a:ahLst/>
            <a:cxnLst/>
            <a:rect l="l" t="t" r="r" b="b"/>
            <a:pathLst>
              <a:path w="26670" h="48259">
                <a:moveTo>
                  <a:pt x="26327" y="0"/>
                </a:moveTo>
                <a:lnTo>
                  <a:pt x="6388" y="0"/>
                </a:lnTo>
                <a:lnTo>
                  <a:pt x="6388" y="15240"/>
                </a:lnTo>
                <a:lnTo>
                  <a:pt x="0" y="15240"/>
                </a:lnTo>
                <a:lnTo>
                  <a:pt x="0" y="27940"/>
                </a:lnTo>
                <a:lnTo>
                  <a:pt x="6388" y="27940"/>
                </a:lnTo>
                <a:lnTo>
                  <a:pt x="6388" y="48260"/>
                </a:lnTo>
                <a:lnTo>
                  <a:pt x="26327" y="48260"/>
                </a:lnTo>
                <a:lnTo>
                  <a:pt x="26327" y="27940"/>
                </a:lnTo>
                <a:lnTo>
                  <a:pt x="26327" y="15240"/>
                </a:lnTo>
                <a:lnTo>
                  <a:pt x="26327" y="0"/>
                </a:lnTo>
                <a:close/>
              </a:path>
            </a:pathLst>
          </a:custGeom>
          <a:solidFill>
            <a:srgbClr val="FFFFFF"/>
          </a:solidFill>
        </p:spPr>
        <p:txBody>
          <a:bodyPr wrap="square" lIns="0" tIns="0" rIns="0" bIns="0" rtlCol="0"/>
          <a:lstStyle/>
          <a:p>
            <a:endParaRPr sz="501"/>
          </a:p>
        </p:txBody>
      </p:sp>
      <p:sp>
        <p:nvSpPr>
          <p:cNvPr id="62" name="bg object 62"/>
          <p:cNvSpPr/>
          <p:nvPr/>
        </p:nvSpPr>
        <p:spPr>
          <a:xfrm>
            <a:off x="4460782" y="2491320"/>
            <a:ext cx="11841" cy="17281"/>
          </a:xfrm>
          <a:custGeom>
            <a:avLst/>
            <a:gdLst/>
            <a:ahLst/>
            <a:cxnLst/>
            <a:rect l="l" t="t" r="r" b="b"/>
            <a:pathLst>
              <a:path w="26034" h="48259">
                <a:moveTo>
                  <a:pt x="25920" y="15240"/>
                </a:moveTo>
                <a:lnTo>
                  <a:pt x="19951" y="15240"/>
                </a:lnTo>
                <a:lnTo>
                  <a:pt x="19951" y="0"/>
                </a:lnTo>
                <a:lnTo>
                  <a:pt x="0" y="0"/>
                </a:lnTo>
                <a:lnTo>
                  <a:pt x="0" y="15240"/>
                </a:lnTo>
                <a:lnTo>
                  <a:pt x="0" y="27940"/>
                </a:lnTo>
                <a:lnTo>
                  <a:pt x="0" y="48260"/>
                </a:lnTo>
                <a:lnTo>
                  <a:pt x="19951" y="48260"/>
                </a:lnTo>
                <a:lnTo>
                  <a:pt x="19951" y="27940"/>
                </a:lnTo>
                <a:lnTo>
                  <a:pt x="25920" y="27940"/>
                </a:lnTo>
                <a:lnTo>
                  <a:pt x="25920" y="15240"/>
                </a:lnTo>
                <a:close/>
              </a:path>
            </a:pathLst>
          </a:custGeom>
          <a:solidFill>
            <a:srgbClr val="FFFFFF"/>
          </a:solidFill>
        </p:spPr>
        <p:txBody>
          <a:bodyPr wrap="square" lIns="0" tIns="0" rIns="0" bIns="0" rtlCol="0"/>
          <a:lstStyle/>
          <a:p>
            <a:endParaRPr sz="501"/>
          </a:p>
        </p:txBody>
      </p:sp>
      <p:sp>
        <p:nvSpPr>
          <p:cNvPr id="63" name="bg object 63"/>
          <p:cNvSpPr/>
          <p:nvPr/>
        </p:nvSpPr>
        <p:spPr>
          <a:xfrm>
            <a:off x="4630232" y="2491320"/>
            <a:ext cx="12130" cy="17281"/>
          </a:xfrm>
          <a:custGeom>
            <a:avLst/>
            <a:gdLst/>
            <a:ahLst/>
            <a:cxnLst/>
            <a:rect l="l" t="t" r="r" b="b"/>
            <a:pathLst>
              <a:path w="26670" h="48259">
                <a:moveTo>
                  <a:pt x="26327" y="0"/>
                </a:moveTo>
                <a:lnTo>
                  <a:pt x="6388" y="0"/>
                </a:lnTo>
                <a:lnTo>
                  <a:pt x="6388" y="15240"/>
                </a:lnTo>
                <a:lnTo>
                  <a:pt x="0" y="15240"/>
                </a:lnTo>
                <a:lnTo>
                  <a:pt x="0" y="27940"/>
                </a:lnTo>
                <a:lnTo>
                  <a:pt x="6388" y="27940"/>
                </a:lnTo>
                <a:lnTo>
                  <a:pt x="6388" y="48260"/>
                </a:lnTo>
                <a:lnTo>
                  <a:pt x="26327" y="48260"/>
                </a:lnTo>
                <a:lnTo>
                  <a:pt x="26327" y="27940"/>
                </a:lnTo>
                <a:lnTo>
                  <a:pt x="26327" y="15240"/>
                </a:lnTo>
                <a:lnTo>
                  <a:pt x="26327" y="0"/>
                </a:lnTo>
                <a:close/>
              </a:path>
            </a:pathLst>
          </a:custGeom>
          <a:solidFill>
            <a:srgbClr val="FFFFFF"/>
          </a:solidFill>
        </p:spPr>
        <p:txBody>
          <a:bodyPr wrap="square" lIns="0" tIns="0" rIns="0" bIns="0" rtlCol="0"/>
          <a:lstStyle/>
          <a:p>
            <a:endParaRPr sz="501"/>
          </a:p>
        </p:txBody>
      </p:sp>
      <p:sp>
        <p:nvSpPr>
          <p:cNvPr id="64" name="bg object 64"/>
          <p:cNvSpPr/>
          <p:nvPr/>
        </p:nvSpPr>
        <p:spPr>
          <a:xfrm>
            <a:off x="3898536" y="3406280"/>
            <a:ext cx="21661" cy="7276"/>
          </a:xfrm>
          <a:custGeom>
            <a:avLst/>
            <a:gdLst/>
            <a:ahLst/>
            <a:cxnLst/>
            <a:rect l="l" t="t" r="r" b="b"/>
            <a:pathLst>
              <a:path w="47625" h="20320">
                <a:moveTo>
                  <a:pt x="47074" y="0"/>
                </a:moveTo>
                <a:lnTo>
                  <a:pt x="0" y="0"/>
                </a:lnTo>
                <a:lnTo>
                  <a:pt x="0" y="19939"/>
                </a:lnTo>
                <a:lnTo>
                  <a:pt x="47074" y="19939"/>
                </a:lnTo>
                <a:lnTo>
                  <a:pt x="47074" y="0"/>
                </a:lnTo>
                <a:close/>
              </a:path>
            </a:pathLst>
          </a:custGeom>
          <a:solidFill>
            <a:srgbClr val="FFFFFF"/>
          </a:solidFill>
        </p:spPr>
        <p:txBody>
          <a:bodyPr wrap="square" lIns="0" tIns="0" rIns="0" bIns="0" rtlCol="0"/>
          <a:lstStyle/>
          <a:p>
            <a:endParaRPr sz="501"/>
          </a:p>
        </p:txBody>
      </p:sp>
      <p:sp>
        <p:nvSpPr>
          <p:cNvPr id="65" name="bg object 65"/>
          <p:cNvSpPr/>
          <p:nvPr/>
        </p:nvSpPr>
        <p:spPr>
          <a:xfrm>
            <a:off x="3898536" y="3541973"/>
            <a:ext cx="21661" cy="7276"/>
          </a:xfrm>
          <a:custGeom>
            <a:avLst/>
            <a:gdLst/>
            <a:ahLst/>
            <a:cxnLst/>
            <a:rect l="l" t="t" r="r" b="b"/>
            <a:pathLst>
              <a:path w="47625" h="20320">
                <a:moveTo>
                  <a:pt x="47074" y="0"/>
                </a:moveTo>
                <a:lnTo>
                  <a:pt x="0" y="0"/>
                </a:lnTo>
                <a:lnTo>
                  <a:pt x="0" y="19953"/>
                </a:lnTo>
                <a:lnTo>
                  <a:pt x="47074" y="19953"/>
                </a:lnTo>
                <a:lnTo>
                  <a:pt x="47074" y="0"/>
                </a:lnTo>
                <a:close/>
              </a:path>
            </a:pathLst>
          </a:custGeom>
          <a:solidFill>
            <a:srgbClr val="FFFFFF"/>
          </a:solidFill>
        </p:spPr>
        <p:txBody>
          <a:bodyPr wrap="square" lIns="0" tIns="0" rIns="0" bIns="0" rtlCol="0"/>
          <a:lstStyle/>
          <a:p>
            <a:endParaRPr sz="501"/>
          </a:p>
        </p:txBody>
      </p:sp>
      <p:sp>
        <p:nvSpPr>
          <p:cNvPr id="66" name="bg object 66"/>
          <p:cNvSpPr/>
          <p:nvPr/>
        </p:nvSpPr>
        <p:spPr>
          <a:xfrm>
            <a:off x="3898533" y="3167023"/>
            <a:ext cx="21661" cy="9323"/>
          </a:xfrm>
          <a:custGeom>
            <a:avLst/>
            <a:gdLst/>
            <a:ahLst/>
            <a:cxnLst/>
            <a:rect l="l" t="t" r="r" b="b"/>
            <a:pathLst>
              <a:path w="47625" h="26034">
                <a:moveTo>
                  <a:pt x="47078" y="0"/>
                </a:moveTo>
                <a:lnTo>
                  <a:pt x="0" y="0"/>
                </a:lnTo>
                <a:lnTo>
                  <a:pt x="0" y="19951"/>
                </a:lnTo>
                <a:lnTo>
                  <a:pt x="15557" y="19951"/>
                </a:lnTo>
                <a:lnTo>
                  <a:pt x="15557" y="25933"/>
                </a:lnTo>
                <a:lnTo>
                  <a:pt x="27927" y="25933"/>
                </a:lnTo>
                <a:lnTo>
                  <a:pt x="27927" y="19951"/>
                </a:lnTo>
                <a:lnTo>
                  <a:pt x="47078" y="19951"/>
                </a:lnTo>
                <a:lnTo>
                  <a:pt x="47078" y="0"/>
                </a:lnTo>
                <a:close/>
              </a:path>
            </a:pathLst>
          </a:custGeom>
          <a:solidFill>
            <a:srgbClr val="FFFFFF"/>
          </a:solidFill>
        </p:spPr>
        <p:txBody>
          <a:bodyPr wrap="square" lIns="0" tIns="0" rIns="0" bIns="0" rtlCol="0"/>
          <a:lstStyle/>
          <a:p>
            <a:endParaRPr sz="501"/>
          </a:p>
        </p:txBody>
      </p:sp>
      <p:sp>
        <p:nvSpPr>
          <p:cNvPr id="67" name="bg object 67"/>
          <p:cNvSpPr/>
          <p:nvPr/>
        </p:nvSpPr>
        <p:spPr>
          <a:xfrm>
            <a:off x="3898533" y="3300441"/>
            <a:ext cx="21661" cy="9550"/>
          </a:xfrm>
          <a:custGeom>
            <a:avLst/>
            <a:gdLst/>
            <a:ahLst/>
            <a:cxnLst/>
            <a:rect l="l" t="t" r="r" b="b"/>
            <a:pathLst>
              <a:path w="47625" h="26670">
                <a:moveTo>
                  <a:pt x="47078" y="6375"/>
                </a:moveTo>
                <a:lnTo>
                  <a:pt x="27927" y="6375"/>
                </a:lnTo>
                <a:lnTo>
                  <a:pt x="27927" y="0"/>
                </a:lnTo>
                <a:lnTo>
                  <a:pt x="15557" y="0"/>
                </a:lnTo>
                <a:lnTo>
                  <a:pt x="15557" y="6375"/>
                </a:lnTo>
                <a:lnTo>
                  <a:pt x="0" y="6375"/>
                </a:lnTo>
                <a:lnTo>
                  <a:pt x="0" y="26327"/>
                </a:lnTo>
                <a:lnTo>
                  <a:pt x="47078" y="26327"/>
                </a:lnTo>
                <a:lnTo>
                  <a:pt x="47078" y="6375"/>
                </a:lnTo>
                <a:close/>
              </a:path>
            </a:pathLst>
          </a:custGeom>
          <a:solidFill>
            <a:srgbClr val="FFFFFF"/>
          </a:solidFill>
        </p:spPr>
        <p:txBody>
          <a:bodyPr wrap="square" lIns="0" tIns="0" rIns="0" bIns="0" rtlCol="0"/>
          <a:lstStyle/>
          <a:p>
            <a:endParaRPr sz="501"/>
          </a:p>
        </p:txBody>
      </p:sp>
      <p:sp>
        <p:nvSpPr>
          <p:cNvPr id="68" name="bg object 68"/>
          <p:cNvSpPr/>
          <p:nvPr/>
        </p:nvSpPr>
        <p:spPr>
          <a:xfrm>
            <a:off x="3898536" y="2984905"/>
            <a:ext cx="21661" cy="7276"/>
          </a:xfrm>
          <a:custGeom>
            <a:avLst/>
            <a:gdLst/>
            <a:ahLst/>
            <a:cxnLst/>
            <a:rect l="l" t="t" r="r" b="b"/>
            <a:pathLst>
              <a:path w="47625" h="20320">
                <a:moveTo>
                  <a:pt x="47074" y="0"/>
                </a:moveTo>
                <a:lnTo>
                  <a:pt x="0" y="0"/>
                </a:lnTo>
                <a:lnTo>
                  <a:pt x="0" y="19939"/>
                </a:lnTo>
                <a:lnTo>
                  <a:pt x="47074" y="19939"/>
                </a:lnTo>
                <a:lnTo>
                  <a:pt x="47074" y="0"/>
                </a:lnTo>
                <a:close/>
              </a:path>
            </a:pathLst>
          </a:custGeom>
          <a:solidFill>
            <a:srgbClr val="FFFFFF"/>
          </a:solidFill>
        </p:spPr>
        <p:txBody>
          <a:bodyPr wrap="square" lIns="0" tIns="0" rIns="0" bIns="0" rtlCol="0"/>
          <a:lstStyle/>
          <a:p>
            <a:endParaRPr sz="501"/>
          </a:p>
        </p:txBody>
      </p:sp>
      <p:sp>
        <p:nvSpPr>
          <p:cNvPr id="69" name="bg object 69"/>
          <p:cNvSpPr/>
          <p:nvPr/>
        </p:nvSpPr>
        <p:spPr>
          <a:xfrm>
            <a:off x="3898536" y="3120598"/>
            <a:ext cx="21661" cy="7276"/>
          </a:xfrm>
          <a:custGeom>
            <a:avLst/>
            <a:gdLst/>
            <a:ahLst/>
            <a:cxnLst/>
            <a:rect l="l" t="t" r="r" b="b"/>
            <a:pathLst>
              <a:path w="47625" h="20320">
                <a:moveTo>
                  <a:pt x="47074" y="0"/>
                </a:moveTo>
                <a:lnTo>
                  <a:pt x="0" y="0"/>
                </a:lnTo>
                <a:lnTo>
                  <a:pt x="0" y="19953"/>
                </a:lnTo>
                <a:lnTo>
                  <a:pt x="47074" y="19953"/>
                </a:lnTo>
                <a:lnTo>
                  <a:pt x="47074" y="0"/>
                </a:lnTo>
                <a:close/>
              </a:path>
            </a:pathLst>
          </a:custGeom>
          <a:solidFill>
            <a:srgbClr val="FFFFFF"/>
          </a:solidFill>
        </p:spPr>
        <p:txBody>
          <a:bodyPr wrap="square" lIns="0" tIns="0" rIns="0" bIns="0" rtlCol="0"/>
          <a:lstStyle/>
          <a:p>
            <a:endParaRPr sz="501"/>
          </a:p>
        </p:txBody>
      </p:sp>
      <p:sp>
        <p:nvSpPr>
          <p:cNvPr id="70" name="bg object 70"/>
          <p:cNvSpPr/>
          <p:nvPr/>
        </p:nvSpPr>
        <p:spPr>
          <a:xfrm>
            <a:off x="4639312" y="3250443"/>
            <a:ext cx="22239" cy="117104"/>
          </a:xfrm>
          <a:custGeom>
            <a:avLst/>
            <a:gdLst/>
            <a:ahLst/>
            <a:cxnLst/>
            <a:rect l="l" t="t" r="r" b="b"/>
            <a:pathLst>
              <a:path w="48895" h="327025">
                <a:moveTo>
                  <a:pt x="48660" y="0"/>
                </a:moveTo>
                <a:lnTo>
                  <a:pt x="0" y="0"/>
                </a:lnTo>
                <a:lnTo>
                  <a:pt x="0" y="326690"/>
                </a:lnTo>
                <a:lnTo>
                  <a:pt x="48660" y="326690"/>
                </a:lnTo>
                <a:lnTo>
                  <a:pt x="48660" y="0"/>
                </a:lnTo>
                <a:close/>
              </a:path>
            </a:pathLst>
          </a:custGeom>
          <a:solidFill>
            <a:srgbClr val="7F7F7F"/>
          </a:solidFill>
        </p:spPr>
        <p:txBody>
          <a:bodyPr wrap="square" lIns="0" tIns="0" rIns="0" bIns="0" rtlCol="0"/>
          <a:lstStyle/>
          <a:p>
            <a:endParaRPr sz="501"/>
          </a:p>
        </p:txBody>
      </p:sp>
      <p:sp>
        <p:nvSpPr>
          <p:cNvPr id="71" name="bg object 71"/>
          <p:cNvSpPr/>
          <p:nvPr/>
        </p:nvSpPr>
        <p:spPr>
          <a:xfrm>
            <a:off x="4986928" y="1994175"/>
            <a:ext cx="11841" cy="17054"/>
          </a:xfrm>
          <a:custGeom>
            <a:avLst/>
            <a:gdLst/>
            <a:ahLst/>
            <a:cxnLst/>
            <a:rect l="l" t="t" r="r" b="b"/>
            <a:pathLst>
              <a:path w="26034" h="47625">
                <a:moveTo>
                  <a:pt x="19939" y="0"/>
                </a:moveTo>
                <a:lnTo>
                  <a:pt x="0" y="0"/>
                </a:lnTo>
                <a:lnTo>
                  <a:pt x="0" y="47060"/>
                </a:lnTo>
                <a:lnTo>
                  <a:pt x="19939" y="47060"/>
                </a:lnTo>
                <a:lnTo>
                  <a:pt x="19939" y="31506"/>
                </a:lnTo>
                <a:lnTo>
                  <a:pt x="25928" y="31506"/>
                </a:lnTo>
                <a:lnTo>
                  <a:pt x="25928" y="19144"/>
                </a:lnTo>
                <a:lnTo>
                  <a:pt x="19939" y="19144"/>
                </a:lnTo>
                <a:lnTo>
                  <a:pt x="19939" y="0"/>
                </a:lnTo>
                <a:close/>
              </a:path>
            </a:pathLst>
          </a:custGeom>
          <a:solidFill>
            <a:srgbClr val="FFFFFF"/>
          </a:solidFill>
        </p:spPr>
        <p:txBody>
          <a:bodyPr wrap="square" lIns="0" tIns="0" rIns="0" bIns="0" rtlCol="0"/>
          <a:lstStyle/>
          <a:p>
            <a:endParaRPr sz="501"/>
          </a:p>
        </p:txBody>
      </p:sp>
      <p:sp>
        <p:nvSpPr>
          <p:cNvPr id="72" name="bg object 72"/>
          <p:cNvSpPr/>
          <p:nvPr/>
        </p:nvSpPr>
        <p:spPr>
          <a:xfrm>
            <a:off x="5156381" y="1994175"/>
            <a:ext cx="12130" cy="17054"/>
          </a:xfrm>
          <a:custGeom>
            <a:avLst/>
            <a:gdLst/>
            <a:ahLst/>
            <a:cxnLst/>
            <a:rect l="l" t="t" r="r" b="b"/>
            <a:pathLst>
              <a:path w="26670" h="47625">
                <a:moveTo>
                  <a:pt x="26321" y="0"/>
                </a:moveTo>
                <a:lnTo>
                  <a:pt x="6386" y="0"/>
                </a:lnTo>
                <a:lnTo>
                  <a:pt x="6386" y="19144"/>
                </a:lnTo>
                <a:lnTo>
                  <a:pt x="0" y="19144"/>
                </a:lnTo>
                <a:lnTo>
                  <a:pt x="0" y="31506"/>
                </a:lnTo>
                <a:lnTo>
                  <a:pt x="6386" y="31506"/>
                </a:lnTo>
                <a:lnTo>
                  <a:pt x="6386" y="47060"/>
                </a:lnTo>
                <a:lnTo>
                  <a:pt x="26321" y="47060"/>
                </a:lnTo>
                <a:lnTo>
                  <a:pt x="26321" y="0"/>
                </a:lnTo>
                <a:close/>
              </a:path>
            </a:pathLst>
          </a:custGeom>
          <a:solidFill>
            <a:srgbClr val="FFFFFF"/>
          </a:solidFill>
        </p:spPr>
        <p:txBody>
          <a:bodyPr wrap="square" lIns="0" tIns="0" rIns="0" bIns="0" rtlCol="0"/>
          <a:lstStyle/>
          <a:p>
            <a:endParaRPr sz="501"/>
          </a:p>
        </p:txBody>
      </p:sp>
      <p:sp>
        <p:nvSpPr>
          <p:cNvPr id="73" name="bg object 73"/>
          <p:cNvSpPr/>
          <p:nvPr/>
        </p:nvSpPr>
        <p:spPr>
          <a:xfrm>
            <a:off x="5362124" y="1226559"/>
            <a:ext cx="60074" cy="207605"/>
          </a:xfrm>
          <a:custGeom>
            <a:avLst/>
            <a:gdLst/>
            <a:ahLst/>
            <a:cxnLst/>
            <a:rect l="l" t="t" r="r" b="b"/>
            <a:pathLst>
              <a:path w="132079" h="579754">
                <a:moveTo>
                  <a:pt x="132031" y="0"/>
                </a:moveTo>
                <a:lnTo>
                  <a:pt x="0" y="0"/>
                </a:lnTo>
                <a:lnTo>
                  <a:pt x="0" y="579587"/>
                </a:lnTo>
                <a:lnTo>
                  <a:pt x="132031" y="579587"/>
                </a:lnTo>
                <a:lnTo>
                  <a:pt x="132031" y="0"/>
                </a:lnTo>
                <a:close/>
              </a:path>
            </a:pathLst>
          </a:custGeom>
          <a:solidFill>
            <a:srgbClr val="7F7F7F"/>
          </a:solidFill>
        </p:spPr>
        <p:txBody>
          <a:bodyPr wrap="square" lIns="0" tIns="0" rIns="0" bIns="0" rtlCol="0"/>
          <a:lstStyle/>
          <a:p>
            <a:endParaRPr sz="501"/>
          </a:p>
        </p:txBody>
      </p:sp>
      <p:sp>
        <p:nvSpPr>
          <p:cNvPr id="74" name="bg object 74"/>
          <p:cNvSpPr/>
          <p:nvPr/>
        </p:nvSpPr>
        <p:spPr>
          <a:xfrm>
            <a:off x="1599658" y="2985760"/>
            <a:ext cx="1949815" cy="17509"/>
          </a:xfrm>
          <a:custGeom>
            <a:avLst/>
            <a:gdLst/>
            <a:ahLst/>
            <a:cxnLst/>
            <a:rect l="l" t="t" r="r" b="b"/>
            <a:pathLst>
              <a:path w="4286884" h="48895">
                <a:moveTo>
                  <a:pt x="4286874" y="0"/>
                </a:moveTo>
                <a:lnTo>
                  <a:pt x="0" y="0"/>
                </a:lnTo>
                <a:lnTo>
                  <a:pt x="0" y="48660"/>
                </a:lnTo>
                <a:lnTo>
                  <a:pt x="4286874" y="48660"/>
                </a:lnTo>
                <a:lnTo>
                  <a:pt x="4286874" y="0"/>
                </a:lnTo>
                <a:close/>
              </a:path>
            </a:pathLst>
          </a:custGeom>
          <a:solidFill>
            <a:srgbClr val="7F7F7F"/>
          </a:solidFill>
        </p:spPr>
        <p:txBody>
          <a:bodyPr wrap="square" lIns="0" tIns="0" rIns="0" bIns="0" rtlCol="0"/>
          <a:lstStyle/>
          <a:p>
            <a:endParaRPr sz="501"/>
          </a:p>
        </p:txBody>
      </p:sp>
      <p:sp>
        <p:nvSpPr>
          <p:cNvPr id="75" name="bg object 75"/>
          <p:cNvSpPr/>
          <p:nvPr/>
        </p:nvSpPr>
        <p:spPr>
          <a:xfrm>
            <a:off x="1539601" y="2088594"/>
            <a:ext cx="2009889" cy="1823191"/>
          </a:xfrm>
          <a:custGeom>
            <a:avLst/>
            <a:gdLst/>
            <a:ahLst/>
            <a:cxnLst/>
            <a:rect l="l" t="t" r="r" b="b"/>
            <a:pathLst>
              <a:path w="4418965" h="5091430">
                <a:moveTo>
                  <a:pt x="132029" y="3895166"/>
                </a:moveTo>
                <a:lnTo>
                  <a:pt x="0" y="3895166"/>
                </a:lnTo>
                <a:lnTo>
                  <a:pt x="0" y="4959807"/>
                </a:lnTo>
                <a:lnTo>
                  <a:pt x="393" y="4959807"/>
                </a:lnTo>
                <a:lnTo>
                  <a:pt x="132029" y="5091430"/>
                </a:lnTo>
                <a:lnTo>
                  <a:pt x="132029" y="3895166"/>
                </a:lnTo>
                <a:close/>
              </a:path>
              <a:path w="4418965" h="5091430">
                <a:moveTo>
                  <a:pt x="132041" y="1422031"/>
                </a:moveTo>
                <a:lnTo>
                  <a:pt x="0" y="1422031"/>
                </a:lnTo>
                <a:lnTo>
                  <a:pt x="0" y="3576053"/>
                </a:lnTo>
                <a:lnTo>
                  <a:pt x="132041" y="3576053"/>
                </a:lnTo>
                <a:lnTo>
                  <a:pt x="132041" y="1422031"/>
                </a:lnTo>
                <a:close/>
              </a:path>
              <a:path w="4418965" h="5091430">
                <a:moveTo>
                  <a:pt x="4418914" y="50253"/>
                </a:moveTo>
                <a:lnTo>
                  <a:pt x="132041" y="50253"/>
                </a:lnTo>
                <a:lnTo>
                  <a:pt x="132041" y="0"/>
                </a:lnTo>
                <a:lnTo>
                  <a:pt x="0" y="0"/>
                </a:lnTo>
                <a:lnTo>
                  <a:pt x="0" y="1102931"/>
                </a:lnTo>
                <a:lnTo>
                  <a:pt x="132041" y="1102931"/>
                </a:lnTo>
                <a:lnTo>
                  <a:pt x="132041" y="98920"/>
                </a:lnTo>
                <a:lnTo>
                  <a:pt x="4418914" y="98920"/>
                </a:lnTo>
                <a:lnTo>
                  <a:pt x="4418914" y="50253"/>
                </a:lnTo>
                <a:close/>
              </a:path>
            </a:pathLst>
          </a:custGeom>
          <a:solidFill>
            <a:srgbClr val="7F7F7F"/>
          </a:solidFill>
        </p:spPr>
        <p:txBody>
          <a:bodyPr wrap="square" lIns="0" tIns="0" rIns="0" bIns="0" rtlCol="0"/>
          <a:lstStyle/>
          <a:p>
            <a:endParaRPr sz="501"/>
          </a:p>
        </p:txBody>
      </p:sp>
      <p:sp>
        <p:nvSpPr>
          <p:cNvPr id="76" name="bg object 76"/>
          <p:cNvSpPr/>
          <p:nvPr/>
        </p:nvSpPr>
        <p:spPr>
          <a:xfrm>
            <a:off x="4877891" y="1016728"/>
            <a:ext cx="34658" cy="417483"/>
          </a:xfrm>
          <a:custGeom>
            <a:avLst/>
            <a:gdLst/>
            <a:ahLst/>
            <a:cxnLst/>
            <a:rect l="l" t="t" r="r" b="b"/>
            <a:pathLst>
              <a:path w="76200" h="1165860">
                <a:moveTo>
                  <a:pt x="76187" y="0"/>
                </a:moveTo>
                <a:lnTo>
                  <a:pt x="0" y="0"/>
                </a:lnTo>
                <a:lnTo>
                  <a:pt x="0" y="1165561"/>
                </a:lnTo>
                <a:lnTo>
                  <a:pt x="76187" y="1165561"/>
                </a:lnTo>
                <a:lnTo>
                  <a:pt x="76187" y="0"/>
                </a:lnTo>
                <a:close/>
              </a:path>
            </a:pathLst>
          </a:custGeom>
          <a:solidFill>
            <a:srgbClr val="7F7F7F"/>
          </a:solidFill>
        </p:spPr>
        <p:txBody>
          <a:bodyPr wrap="square" lIns="0" tIns="0" rIns="0" bIns="0" rtlCol="0"/>
          <a:lstStyle/>
          <a:p>
            <a:endParaRPr sz="501"/>
          </a:p>
        </p:txBody>
      </p:sp>
      <p:sp>
        <p:nvSpPr>
          <p:cNvPr id="77" name="bg object 77"/>
          <p:cNvSpPr/>
          <p:nvPr/>
        </p:nvSpPr>
        <p:spPr>
          <a:xfrm>
            <a:off x="1571890" y="2483589"/>
            <a:ext cx="18196" cy="7276"/>
          </a:xfrm>
          <a:custGeom>
            <a:avLst/>
            <a:gdLst/>
            <a:ahLst/>
            <a:cxnLst/>
            <a:rect l="l" t="t" r="r" b="b"/>
            <a:pathLst>
              <a:path w="40004" h="20320">
                <a:moveTo>
                  <a:pt x="39903" y="0"/>
                </a:moveTo>
                <a:lnTo>
                  <a:pt x="0" y="0"/>
                </a:lnTo>
                <a:lnTo>
                  <a:pt x="0" y="15240"/>
                </a:lnTo>
                <a:lnTo>
                  <a:pt x="0" y="20320"/>
                </a:lnTo>
                <a:lnTo>
                  <a:pt x="15163" y="20320"/>
                </a:lnTo>
                <a:lnTo>
                  <a:pt x="15163" y="15240"/>
                </a:lnTo>
                <a:lnTo>
                  <a:pt x="25133" y="15240"/>
                </a:lnTo>
                <a:lnTo>
                  <a:pt x="25133" y="19812"/>
                </a:lnTo>
                <a:lnTo>
                  <a:pt x="39903" y="19812"/>
                </a:lnTo>
                <a:lnTo>
                  <a:pt x="39903" y="15240"/>
                </a:lnTo>
                <a:lnTo>
                  <a:pt x="39903" y="15024"/>
                </a:lnTo>
                <a:lnTo>
                  <a:pt x="39903" y="0"/>
                </a:lnTo>
                <a:close/>
              </a:path>
            </a:pathLst>
          </a:custGeom>
          <a:solidFill>
            <a:srgbClr val="FFFFFF"/>
          </a:solidFill>
        </p:spPr>
        <p:txBody>
          <a:bodyPr wrap="square" lIns="0" tIns="0" rIns="0" bIns="0" rtlCol="0"/>
          <a:lstStyle/>
          <a:p>
            <a:endParaRPr sz="501"/>
          </a:p>
        </p:txBody>
      </p:sp>
      <p:sp>
        <p:nvSpPr>
          <p:cNvPr id="78" name="bg object 78"/>
          <p:cNvSpPr/>
          <p:nvPr/>
        </p:nvSpPr>
        <p:spPr>
          <a:xfrm>
            <a:off x="1571890" y="2488968"/>
            <a:ext cx="18196" cy="108919"/>
          </a:xfrm>
          <a:custGeom>
            <a:avLst/>
            <a:gdLst/>
            <a:ahLst/>
            <a:cxnLst/>
            <a:rect l="l" t="t" r="r" b="b"/>
            <a:pathLst>
              <a:path w="40004" h="304165">
                <a:moveTo>
                  <a:pt x="39903" y="4787"/>
                </a:moveTo>
                <a:lnTo>
                  <a:pt x="25133" y="4787"/>
                </a:lnTo>
                <a:lnTo>
                  <a:pt x="25133" y="0"/>
                </a:lnTo>
                <a:lnTo>
                  <a:pt x="15163" y="0"/>
                </a:lnTo>
                <a:lnTo>
                  <a:pt x="15163" y="4787"/>
                </a:lnTo>
                <a:lnTo>
                  <a:pt x="0" y="4787"/>
                </a:lnTo>
                <a:lnTo>
                  <a:pt x="0" y="283425"/>
                </a:lnTo>
                <a:lnTo>
                  <a:pt x="0" y="284010"/>
                </a:lnTo>
                <a:lnTo>
                  <a:pt x="0" y="289775"/>
                </a:lnTo>
                <a:lnTo>
                  <a:pt x="0" y="303745"/>
                </a:lnTo>
                <a:lnTo>
                  <a:pt x="39890" y="303745"/>
                </a:lnTo>
                <a:lnTo>
                  <a:pt x="39890" y="289775"/>
                </a:lnTo>
                <a:lnTo>
                  <a:pt x="15163" y="289775"/>
                </a:lnTo>
                <a:lnTo>
                  <a:pt x="15163" y="289191"/>
                </a:lnTo>
                <a:lnTo>
                  <a:pt x="25133" y="289191"/>
                </a:lnTo>
                <a:lnTo>
                  <a:pt x="39903" y="289191"/>
                </a:lnTo>
                <a:lnTo>
                  <a:pt x="39903" y="284010"/>
                </a:lnTo>
                <a:lnTo>
                  <a:pt x="39903" y="4787"/>
                </a:lnTo>
                <a:close/>
              </a:path>
            </a:pathLst>
          </a:custGeom>
          <a:solidFill>
            <a:srgbClr val="FFFFFF"/>
          </a:solidFill>
        </p:spPr>
        <p:txBody>
          <a:bodyPr wrap="square" lIns="0" tIns="0" rIns="0" bIns="0" rtlCol="0"/>
          <a:lstStyle/>
          <a:p>
            <a:endParaRPr sz="501"/>
          </a:p>
        </p:txBody>
      </p:sp>
      <p:sp>
        <p:nvSpPr>
          <p:cNvPr id="79" name="bg object 79"/>
          <p:cNvSpPr/>
          <p:nvPr/>
        </p:nvSpPr>
        <p:spPr>
          <a:xfrm>
            <a:off x="1571890" y="3369035"/>
            <a:ext cx="18196" cy="7276"/>
          </a:xfrm>
          <a:custGeom>
            <a:avLst/>
            <a:gdLst/>
            <a:ahLst/>
            <a:cxnLst/>
            <a:rect l="l" t="t" r="r" b="b"/>
            <a:pathLst>
              <a:path w="40004" h="20320">
                <a:moveTo>
                  <a:pt x="39903" y="15455"/>
                </a:moveTo>
                <a:lnTo>
                  <a:pt x="25133" y="15455"/>
                </a:lnTo>
                <a:lnTo>
                  <a:pt x="25133" y="20243"/>
                </a:lnTo>
                <a:lnTo>
                  <a:pt x="39903" y="20243"/>
                </a:lnTo>
                <a:lnTo>
                  <a:pt x="39903" y="15455"/>
                </a:lnTo>
                <a:close/>
              </a:path>
              <a:path w="40004" h="20320">
                <a:moveTo>
                  <a:pt x="39903" y="0"/>
                </a:moveTo>
                <a:lnTo>
                  <a:pt x="0" y="0"/>
                </a:lnTo>
                <a:lnTo>
                  <a:pt x="0" y="15240"/>
                </a:lnTo>
                <a:lnTo>
                  <a:pt x="0" y="20320"/>
                </a:lnTo>
                <a:lnTo>
                  <a:pt x="15163" y="20320"/>
                </a:lnTo>
                <a:lnTo>
                  <a:pt x="15163" y="15240"/>
                </a:lnTo>
                <a:lnTo>
                  <a:pt x="39903" y="15240"/>
                </a:lnTo>
                <a:lnTo>
                  <a:pt x="39903" y="0"/>
                </a:lnTo>
                <a:close/>
              </a:path>
            </a:pathLst>
          </a:custGeom>
          <a:solidFill>
            <a:srgbClr val="FFFFFF"/>
          </a:solidFill>
        </p:spPr>
        <p:txBody>
          <a:bodyPr wrap="square" lIns="0" tIns="0" rIns="0" bIns="0" rtlCol="0"/>
          <a:lstStyle/>
          <a:p>
            <a:endParaRPr sz="501"/>
          </a:p>
        </p:txBody>
      </p:sp>
      <p:sp>
        <p:nvSpPr>
          <p:cNvPr id="80" name="bg object 80"/>
          <p:cNvSpPr/>
          <p:nvPr/>
        </p:nvSpPr>
        <p:spPr>
          <a:xfrm>
            <a:off x="1571890" y="3374574"/>
            <a:ext cx="18196" cy="109146"/>
          </a:xfrm>
          <a:custGeom>
            <a:avLst/>
            <a:gdLst/>
            <a:ahLst/>
            <a:cxnLst/>
            <a:rect l="l" t="t" r="r" b="b"/>
            <a:pathLst>
              <a:path w="40004" h="304800">
                <a:moveTo>
                  <a:pt x="39903" y="4775"/>
                </a:moveTo>
                <a:lnTo>
                  <a:pt x="25133" y="4775"/>
                </a:lnTo>
                <a:lnTo>
                  <a:pt x="25133" y="0"/>
                </a:lnTo>
                <a:lnTo>
                  <a:pt x="15163" y="0"/>
                </a:lnTo>
                <a:lnTo>
                  <a:pt x="15163" y="4775"/>
                </a:lnTo>
                <a:lnTo>
                  <a:pt x="0" y="4775"/>
                </a:lnTo>
                <a:lnTo>
                  <a:pt x="0" y="283997"/>
                </a:lnTo>
                <a:lnTo>
                  <a:pt x="15163" y="283997"/>
                </a:lnTo>
                <a:lnTo>
                  <a:pt x="15163" y="284251"/>
                </a:lnTo>
                <a:lnTo>
                  <a:pt x="0" y="284251"/>
                </a:lnTo>
                <a:lnTo>
                  <a:pt x="0" y="289331"/>
                </a:lnTo>
                <a:lnTo>
                  <a:pt x="0" y="304571"/>
                </a:lnTo>
                <a:lnTo>
                  <a:pt x="39890" y="304571"/>
                </a:lnTo>
                <a:lnTo>
                  <a:pt x="39890" y="289331"/>
                </a:lnTo>
                <a:lnTo>
                  <a:pt x="15163" y="289331"/>
                </a:lnTo>
                <a:lnTo>
                  <a:pt x="15163" y="289191"/>
                </a:lnTo>
                <a:lnTo>
                  <a:pt x="25133" y="289191"/>
                </a:lnTo>
                <a:lnTo>
                  <a:pt x="39903" y="289191"/>
                </a:lnTo>
                <a:lnTo>
                  <a:pt x="39903" y="283997"/>
                </a:lnTo>
                <a:lnTo>
                  <a:pt x="39903" y="4775"/>
                </a:lnTo>
                <a:close/>
              </a:path>
            </a:pathLst>
          </a:custGeom>
          <a:solidFill>
            <a:srgbClr val="FFFFFF"/>
          </a:solidFill>
        </p:spPr>
        <p:txBody>
          <a:bodyPr wrap="square" lIns="0" tIns="0" rIns="0" bIns="0" rtlCol="0"/>
          <a:lstStyle/>
          <a:p>
            <a:endParaRPr sz="501"/>
          </a:p>
        </p:txBody>
      </p:sp>
      <p:sp>
        <p:nvSpPr>
          <p:cNvPr id="81" name="bg object 81"/>
          <p:cNvSpPr/>
          <p:nvPr/>
        </p:nvSpPr>
        <p:spPr>
          <a:xfrm>
            <a:off x="4184463" y="985589"/>
            <a:ext cx="675836" cy="16144"/>
          </a:xfrm>
          <a:custGeom>
            <a:avLst/>
            <a:gdLst/>
            <a:ahLst/>
            <a:cxnLst/>
            <a:rect l="l" t="t" r="r" b="b"/>
            <a:pathLst>
              <a:path w="1485900" h="45085">
                <a:moveTo>
                  <a:pt x="999223" y="17145"/>
                </a:moveTo>
                <a:lnTo>
                  <a:pt x="520573" y="17145"/>
                </a:lnTo>
                <a:lnTo>
                  <a:pt x="520573" y="0"/>
                </a:lnTo>
                <a:lnTo>
                  <a:pt x="500621" y="0"/>
                </a:lnTo>
                <a:lnTo>
                  <a:pt x="500621" y="17145"/>
                </a:lnTo>
                <a:lnTo>
                  <a:pt x="0" y="17145"/>
                </a:lnTo>
                <a:lnTo>
                  <a:pt x="0" y="27127"/>
                </a:lnTo>
                <a:lnTo>
                  <a:pt x="500621" y="27127"/>
                </a:lnTo>
                <a:lnTo>
                  <a:pt x="500621" y="44678"/>
                </a:lnTo>
                <a:lnTo>
                  <a:pt x="520573" y="44678"/>
                </a:lnTo>
                <a:lnTo>
                  <a:pt x="520573" y="27127"/>
                </a:lnTo>
                <a:lnTo>
                  <a:pt x="999223" y="27127"/>
                </a:lnTo>
                <a:lnTo>
                  <a:pt x="999223" y="17145"/>
                </a:lnTo>
                <a:close/>
              </a:path>
              <a:path w="1485900" h="45085">
                <a:moveTo>
                  <a:pt x="1485480" y="17145"/>
                </a:moveTo>
                <a:lnTo>
                  <a:pt x="1019175" y="17145"/>
                </a:lnTo>
                <a:lnTo>
                  <a:pt x="1019175" y="0"/>
                </a:lnTo>
                <a:lnTo>
                  <a:pt x="999236" y="0"/>
                </a:lnTo>
                <a:lnTo>
                  <a:pt x="999236" y="44678"/>
                </a:lnTo>
                <a:lnTo>
                  <a:pt x="1019175" y="44678"/>
                </a:lnTo>
                <a:lnTo>
                  <a:pt x="1019175" y="27127"/>
                </a:lnTo>
                <a:lnTo>
                  <a:pt x="1485480" y="27127"/>
                </a:lnTo>
                <a:lnTo>
                  <a:pt x="1485480" y="17145"/>
                </a:lnTo>
                <a:close/>
              </a:path>
            </a:pathLst>
          </a:custGeom>
          <a:solidFill>
            <a:srgbClr val="7F7F7F"/>
          </a:solidFill>
        </p:spPr>
        <p:txBody>
          <a:bodyPr wrap="square" lIns="0" tIns="0" rIns="0" bIns="0" rtlCol="0"/>
          <a:lstStyle/>
          <a:p>
            <a:endParaRPr sz="501"/>
          </a:p>
        </p:txBody>
      </p:sp>
      <p:sp>
        <p:nvSpPr>
          <p:cNvPr id="82" name="bg object 82"/>
          <p:cNvSpPr/>
          <p:nvPr/>
        </p:nvSpPr>
        <p:spPr>
          <a:xfrm>
            <a:off x="4152173" y="1112288"/>
            <a:ext cx="60074" cy="638049"/>
          </a:xfrm>
          <a:custGeom>
            <a:avLst/>
            <a:gdLst/>
            <a:ahLst/>
            <a:cxnLst/>
            <a:rect l="l" t="t" r="r" b="b"/>
            <a:pathLst>
              <a:path w="132079" h="1781810">
                <a:moveTo>
                  <a:pt x="132029" y="0"/>
                </a:moveTo>
                <a:lnTo>
                  <a:pt x="0" y="0"/>
                </a:lnTo>
                <a:lnTo>
                  <a:pt x="0" y="371360"/>
                </a:lnTo>
                <a:lnTo>
                  <a:pt x="83769" y="371360"/>
                </a:lnTo>
                <a:lnTo>
                  <a:pt x="83769" y="1781454"/>
                </a:lnTo>
                <a:lnTo>
                  <a:pt x="132029" y="1781454"/>
                </a:lnTo>
                <a:lnTo>
                  <a:pt x="132029" y="371360"/>
                </a:lnTo>
                <a:lnTo>
                  <a:pt x="132029" y="0"/>
                </a:lnTo>
                <a:close/>
              </a:path>
            </a:pathLst>
          </a:custGeom>
          <a:solidFill>
            <a:srgbClr val="7F7F7F"/>
          </a:solidFill>
        </p:spPr>
        <p:txBody>
          <a:bodyPr wrap="square" lIns="0" tIns="0" rIns="0" bIns="0" rtlCol="0"/>
          <a:lstStyle/>
          <a:p>
            <a:endParaRPr sz="501"/>
          </a:p>
        </p:txBody>
      </p:sp>
      <p:sp>
        <p:nvSpPr>
          <p:cNvPr id="83" name="bg object 83"/>
          <p:cNvSpPr/>
          <p:nvPr/>
        </p:nvSpPr>
        <p:spPr>
          <a:xfrm>
            <a:off x="5016317" y="1434102"/>
            <a:ext cx="163471" cy="27286"/>
          </a:xfrm>
          <a:custGeom>
            <a:avLst/>
            <a:gdLst/>
            <a:ahLst/>
            <a:cxnLst/>
            <a:rect l="l" t="t" r="r" b="b"/>
            <a:pathLst>
              <a:path w="359409" h="76200">
                <a:moveTo>
                  <a:pt x="359002" y="0"/>
                </a:moveTo>
                <a:lnTo>
                  <a:pt x="0" y="0"/>
                </a:lnTo>
                <a:lnTo>
                  <a:pt x="0" y="76187"/>
                </a:lnTo>
                <a:lnTo>
                  <a:pt x="359002" y="76187"/>
                </a:lnTo>
                <a:lnTo>
                  <a:pt x="359002" y="0"/>
                </a:lnTo>
                <a:close/>
              </a:path>
            </a:pathLst>
          </a:custGeom>
          <a:solidFill>
            <a:srgbClr val="FFFFFF"/>
          </a:solidFill>
        </p:spPr>
        <p:txBody>
          <a:bodyPr wrap="square" lIns="0" tIns="0" rIns="0" bIns="0" rtlCol="0"/>
          <a:lstStyle/>
          <a:p>
            <a:endParaRPr sz="501"/>
          </a:p>
        </p:txBody>
      </p:sp>
      <p:sp>
        <p:nvSpPr>
          <p:cNvPr id="84" name="bg object 84"/>
          <p:cNvSpPr/>
          <p:nvPr/>
        </p:nvSpPr>
        <p:spPr>
          <a:xfrm>
            <a:off x="3898174" y="1526519"/>
            <a:ext cx="22239" cy="50707"/>
          </a:xfrm>
          <a:custGeom>
            <a:avLst/>
            <a:gdLst/>
            <a:ahLst/>
            <a:cxnLst/>
            <a:rect l="l" t="t" r="r" b="b"/>
            <a:pathLst>
              <a:path w="48895" h="141604">
                <a:moveTo>
                  <a:pt x="48663" y="0"/>
                </a:moveTo>
                <a:lnTo>
                  <a:pt x="0" y="0"/>
                </a:lnTo>
                <a:lnTo>
                  <a:pt x="0" y="141605"/>
                </a:lnTo>
                <a:lnTo>
                  <a:pt x="48663" y="141605"/>
                </a:lnTo>
                <a:lnTo>
                  <a:pt x="48663" y="0"/>
                </a:lnTo>
                <a:close/>
              </a:path>
            </a:pathLst>
          </a:custGeom>
          <a:solidFill>
            <a:srgbClr val="7F7F7F"/>
          </a:solidFill>
        </p:spPr>
        <p:txBody>
          <a:bodyPr wrap="square" lIns="0" tIns="0" rIns="0" bIns="0" rtlCol="0"/>
          <a:lstStyle/>
          <a:p>
            <a:endParaRPr sz="501"/>
          </a:p>
        </p:txBody>
      </p:sp>
      <p:sp>
        <p:nvSpPr>
          <p:cNvPr id="85" name="bg object 85"/>
          <p:cNvSpPr/>
          <p:nvPr/>
        </p:nvSpPr>
        <p:spPr>
          <a:xfrm>
            <a:off x="3898174" y="1720065"/>
            <a:ext cx="22239" cy="126882"/>
          </a:xfrm>
          <a:custGeom>
            <a:avLst/>
            <a:gdLst/>
            <a:ahLst/>
            <a:cxnLst/>
            <a:rect l="l" t="t" r="r" b="b"/>
            <a:pathLst>
              <a:path w="48895" h="354329">
                <a:moveTo>
                  <a:pt x="48663" y="0"/>
                </a:moveTo>
                <a:lnTo>
                  <a:pt x="0" y="0"/>
                </a:lnTo>
                <a:lnTo>
                  <a:pt x="0" y="353815"/>
                </a:lnTo>
                <a:lnTo>
                  <a:pt x="48663" y="353815"/>
                </a:lnTo>
                <a:lnTo>
                  <a:pt x="48663" y="0"/>
                </a:lnTo>
                <a:close/>
              </a:path>
            </a:pathLst>
          </a:custGeom>
          <a:solidFill>
            <a:srgbClr val="7F7F7F"/>
          </a:solidFill>
        </p:spPr>
        <p:txBody>
          <a:bodyPr wrap="square" lIns="0" tIns="0" rIns="0" bIns="0" rtlCol="0"/>
          <a:lstStyle/>
          <a:p>
            <a:endParaRPr sz="501"/>
          </a:p>
        </p:txBody>
      </p:sp>
      <p:sp>
        <p:nvSpPr>
          <p:cNvPr id="86" name="bg object 86"/>
          <p:cNvSpPr/>
          <p:nvPr/>
        </p:nvSpPr>
        <p:spPr>
          <a:xfrm>
            <a:off x="3898174" y="1989602"/>
            <a:ext cx="22239" cy="533223"/>
          </a:xfrm>
          <a:custGeom>
            <a:avLst/>
            <a:gdLst/>
            <a:ahLst/>
            <a:cxnLst/>
            <a:rect l="l" t="t" r="r" b="b"/>
            <a:pathLst>
              <a:path w="48895" h="1489075">
                <a:moveTo>
                  <a:pt x="48663" y="0"/>
                </a:moveTo>
                <a:lnTo>
                  <a:pt x="0" y="0"/>
                </a:lnTo>
                <a:lnTo>
                  <a:pt x="0" y="1488662"/>
                </a:lnTo>
                <a:lnTo>
                  <a:pt x="48663" y="1488662"/>
                </a:lnTo>
                <a:lnTo>
                  <a:pt x="48663" y="0"/>
                </a:lnTo>
                <a:close/>
              </a:path>
            </a:pathLst>
          </a:custGeom>
          <a:solidFill>
            <a:srgbClr val="7F7F7F"/>
          </a:solidFill>
        </p:spPr>
        <p:txBody>
          <a:bodyPr wrap="square" lIns="0" tIns="0" rIns="0" bIns="0" rtlCol="0"/>
          <a:lstStyle/>
          <a:p>
            <a:endParaRPr sz="501"/>
          </a:p>
        </p:txBody>
      </p:sp>
      <p:sp>
        <p:nvSpPr>
          <p:cNvPr id="87" name="bg object 87"/>
          <p:cNvSpPr/>
          <p:nvPr/>
        </p:nvSpPr>
        <p:spPr>
          <a:xfrm>
            <a:off x="3898536" y="2665515"/>
            <a:ext cx="21950" cy="319479"/>
          </a:xfrm>
          <a:custGeom>
            <a:avLst/>
            <a:gdLst/>
            <a:ahLst/>
            <a:cxnLst/>
            <a:rect l="l" t="t" r="r" b="b"/>
            <a:pathLst>
              <a:path w="48259" h="892175">
                <a:moveTo>
                  <a:pt x="0" y="891926"/>
                </a:moveTo>
                <a:lnTo>
                  <a:pt x="47868" y="891926"/>
                </a:lnTo>
                <a:lnTo>
                  <a:pt x="47868" y="0"/>
                </a:lnTo>
                <a:lnTo>
                  <a:pt x="0" y="0"/>
                </a:lnTo>
                <a:lnTo>
                  <a:pt x="0" y="891926"/>
                </a:lnTo>
                <a:close/>
              </a:path>
            </a:pathLst>
          </a:custGeom>
          <a:solidFill>
            <a:srgbClr val="7F7F7F"/>
          </a:solidFill>
        </p:spPr>
        <p:txBody>
          <a:bodyPr wrap="square" lIns="0" tIns="0" rIns="0" bIns="0" rtlCol="0"/>
          <a:lstStyle/>
          <a:p>
            <a:endParaRPr sz="501"/>
          </a:p>
        </p:txBody>
      </p:sp>
      <p:sp>
        <p:nvSpPr>
          <p:cNvPr id="88" name="bg object 88"/>
          <p:cNvSpPr/>
          <p:nvPr/>
        </p:nvSpPr>
        <p:spPr>
          <a:xfrm>
            <a:off x="3898536" y="3127743"/>
            <a:ext cx="21950" cy="39338"/>
          </a:xfrm>
          <a:custGeom>
            <a:avLst/>
            <a:gdLst/>
            <a:ahLst/>
            <a:cxnLst/>
            <a:rect l="l" t="t" r="r" b="b"/>
            <a:pathLst>
              <a:path w="48259" h="109854">
                <a:moveTo>
                  <a:pt x="0" y="109688"/>
                </a:moveTo>
                <a:lnTo>
                  <a:pt x="47868" y="109688"/>
                </a:lnTo>
                <a:lnTo>
                  <a:pt x="47868" y="0"/>
                </a:lnTo>
                <a:lnTo>
                  <a:pt x="0" y="0"/>
                </a:lnTo>
                <a:lnTo>
                  <a:pt x="0" y="109688"/>
                </a:lnTo>
                <a:close/>
              </a:path>
            </a:pathLst>
          </a:custGeom>
          <a:solidFill>
            <a:srgbClr val="7F7F7F"/>
          </a:solidFill>
        </p:spPr>
        <p:txBody>
          <a:bodyPr wrap="square" lIns="0" tIns="0" rIns="0" bIns="0" rtlCol="0"/>
          <a:lstStyle/>
          <a:p>
            <a:endParaRPr sz="501"/>
          </a:p>
        </p:txBody>
      </p:sp>
      <p:sp>
        <p:nvSpPr>
          <p:cNvPr id="89" name="bg object 89"/>
          <p:cNvSpPr/>
          <p:nvPr/>
        </p:nvSpPr>
        <p:spPr>
          <a:xfrm>
            <a:off x="3898174" y="3309865"/>
            <a:ext cx="22239" cy="96640"/>
          </a:xfrm>
          <a:custGeom>
            <a:avLst/>
            <a:gdLst/>
            <a:ahLst/>
            <a:cxnLst/>
            <a:rect l="l" t="t" r="r" b="b"/>
            <a:pathLst>
              <a:path w="48895" h="269875">
                <a:moveTo>
                  <a:pt x="48663" y="0"/>
                </a:moveTo>
                <a:lnTo>
                  <a:pt x="0" y="0"/>
                </a:lnTo>
                <a:lnTo>
                  <a:pt x="0" y="269246"/>
                </a:lnTo>
                <a:lnTo>
                  <a:pt x="48663" y="269246"/>
                </a:lnTo>
                <a:lnTo>
                  <a:pt x="48663" y="0"/>
                </a:lnTo>
                <a:close/>
              </a:path>
            </a:pathLst>
          </a:custGeom>
          <a:solidFill>
            <a:srgbClr val="7F7F7F"/>
          </a:solidFill>
        </p:spPr>
        <p:txBody>
          <a:bodyPr wrap="square" lIns="0" tIns="0" rIns="0" bIns="0" rtlCol="0"/>
          <a:lstStyle/>
          <a:p>
            <a:endParaRPr sz="501"/>
          </a:p>
        </p:txBody>
      </p:sp>
      <p:sp>
        <p:nvSpPr>
          <p:cNvPr id="90" name="bg object 90"/>
          <p:cNvSpPr/>
          <p:nvPr/>
        </p:nvSpPr>
        <p:spPr>
          <a:xfrm>
            <a:off x="3898174" y="3549117"/>
            <a:ext cx="22239" cy="144164"/>
          </a:xfrm>
          <a:custGeom>
            <a:avLst/>
            <a:gdLst/>
            <a:ahLst/>
            <a:cxnLst/>
            <a:rect l="l" t="t" r="r" b="b"/>
            <a:pathLst>
              <a:path w="48895" h="402590">
                <a:moveTo>
                  <a:pt x="48663" y="0"/>
                </a:moveTo>
                <a:lnTo>
                  <a:pt x="0" y="0"/>
                </a:lnTo>
                <a:lnTo>
                  <a:pt x="0" y="402479"/>
                </a:lnTo>
                <a:lnTo>
                  <a:pt x="48663" y="402479"/>
                </a:lnTo>
                <a:lnTo>
                  <a:pt x="48663" y="0"/>
                </a:lnTo>
                <a:close/>
              </a:path>
            </a:pathLst>
          </a:custGeom>
          <a:solidFill>
            <a:srgbClr val="7F7F7F"/>
          </a:solidFill>
        </p:spPr>
        <p:txBody>
          <a:bodyPr wrap="square" lIns="0" tIns="0" rIns="0" bIns="0" rtlCol="0"/>
          <a:lstStyle/>
          <a:p>
            <a:endParaRPr sz="501"/>
          </a:p>
        </p:txBody>
      </p:sp>
      <p:sp>
        <p:nvSpPr>
          <p:cNvPr id="91" name="bg object 91"/>
          <p:cNvSpPr/>
          <p:nvPr/>
        </p:nvSpPr>
        <p:spPr>
          <a:xfrm>
            <a:off x="4543875" y="3049328"/>
            <a:ext cx="117838" cy="317887"/>
          </a:xfrm>
          <a:custGeom>
            <a:avLst/>
            <a:gdLst/>
            <a:ahLst/>
            <a:cxnLst/>
            <a:rect l="l" t="t" r="r" b="b"/>
            <a:pathLst>
              <a:path w="259079" h="887729">
                <a:moveTo>
                  <a:pt x="48666" y="19532"/>
                </a:moveTo>
                <a:lnTo>
                  <a:pt x="42291" y="21539"/>
                </a:lnTo>
                <a:lnTo>
                  <a:pt x="48666" y="21539"/>
                </a:lnTo>
                <a:lnTo>
                  <a:pt x="48666" y="19532"/>
                </a:lnTo>
                <a:close/>
              </a:path>
              <a:path w="259079" h="887729">
                <a:moveTo>
                  <a:pt x="48666" y="6781"/>
                </a:moveTo>
                <a:lnTo>
                  <a:pt x="42291" y="6781"/>
                </a:lnTo>
                <a:lnTo>
                  <a:pt x="48666" y="9575"/>
                </a:lnTo>
                <a:lnTo>
                  <a:pt x="48666" y="6781"/>
                </a:lnTo>
                <a:close/>
              </a:path>
              <a:path w="259079" h="887729">
                <a:moveTo>
                  <a:pt x="258483" y="512965"/>
                </a:moveTo>
                <a:lnTo>
                  <a:pt x="48666" y="512965"/>
                </a:lnTo>
                <a:lnTo>
                  <a:pt x="48666" y="21590"/>
                </a:lnTo>
                <a:lnTo>
                  <a:pt x="42291" y="21590"/>
                </a:lnTo>
                <a:lnTo>
                  <a:pt x="42291" y="6781"/>
                </a:lnTo>
                <a:lnTo>
                  <a:pt x="42291" y="6350"/>
                </a:lnTo>
                <a:lnTo>
                  <a:pt x="48666" y="6350"/>
                </a:lnTo>
                <a:lnTo>
                  <a:pt x="48666" y="0"/>
                </a:lnTo>
                <a:lnTo>
                  <a:pt x="0" y="0"/>
                </a:lnTo>
                <a:lnTo>
                  <a:pt x="0" y="6350"/>
                </a:lnTo>
                <a:lnTo>
                  <a:pt x="0" y="21590"/>
                </a:lnTo>
                <a:lnTo>
                  <a:pt x="0" y="887730"/>
                </a:lnTo>
                <a:lnTo>
                  <a:pt x="48666" y="887730"/>
                </a:lnTo>
                <a:lnTo>
                  <a:pt x="48666" y="561632"/>
                </a:lnTo>
                <a:lnTo>
                  <a:pt x="258483" y="561632"/>
                </a:lnTo>
                <a:lnTo>
                  <a:pt x="258483" y="512965"/>
                </a:lnTo>
                <a:close/>
              </a:path>
            </a:pathLst>
          </a:custGeom>
          <a:solidFill>
            <a:srgbClr val="7F7F7F"/>
          </a:solidFill>
        </p:spPr>
        <p:txBody>
          <a:bodyPr wrap="square" lIns="0" tIns="0" rIns="0" bIns="0" rtlCol="0"/>
          <a:lstStyle/>
          <a:p>
            <a:endParaRPr sz="501"/>
          </a:p>
        </p:txBody>
      </p:sp>
      <p:sp>
        <p:nvSpPr>
          <p:cNvPr id="92" name="bg object 92"/>
          <p:cNvSpPr/>
          <p:nvPr/>
        </p:nvSpPr>
        <p:spPr>
          <a:xfrm>
            <a:off x="4348842" y="3049183"/>
            <a:ext cx="22239" cy="318342"/>
          </a:xfrm>
          <a:custGeom>
            <a:avLst/>
            <a:gdLst/>
            <a:ahLst/>
            <a:cxnLst/>
            <a:rect l="l" t="t" r="r" b="b"/>
            <a:pathLst>
              <a:path w="48895" h="889000">
                <a:moveTo>
                  <a:pt x="48666" y="0"/>
                </a:moveTo>
                <a:lnTo>
                  <a:pt x="0" y="0"/>
                </a:lnTo>
                <a:lnTo>
                  <a:pt x="0" y="888730"/>
                </a:lnTo>
                <a:lnTo>
                  <a:pt x="48666" y="888730"/>
                </a:lnTo>
                <a:lnTo>
                  <a:pt x="48666" y="0"/>
                </a:lnTo>
                <a:close/>
              </a:path>
            </a:pathLst>
          </a:custGeom>
          <a:solidFill>
            <a:srgbClr val="7F7F7F"/>
          </a:solidFill>
        </p:spPr>
        <p:txBody>
          <a:bodyPr wrap="square" lIns="0" tIns="0" rIns="0" bIns="0" rtlCol="0"/>
          <a:lstStyle/>
          <a:p>
            <a:endParaRPr sz="501"/>
          </a:p>
        </p:txBody>
      </p:sp>
      <p:pic>
        <p:nvPicPr>
          <p:cNvPr id="93" name="bg object 93"/>
          <p:cNvPicPr/>
          <p:nvPr/>
        </p:nvPicPr>
        <p:blipFill>
          <a:blip r:embed="rId7" cstate="print"/>
          <a:stretch>
            <a:fillRect/>
          </a:stretch>
        </p:blipFill>
        <p:spPr>
          <a:xfrm>
            <a:off x="4029163" y="3284901"/>
            <a:ext cx="108861" cy="82314"/>
          </a:xfrm>
          <a:prstGeom prst="rect">
            <a:avLst/>
          </a:prstGeom>
        </p:spPr>
      </p:pic>
      <p:sp>
        <p:nvSpPr>
          <p:cNvPr id="94" name="bg object 94"/>
          <p:cNvSpPr/>
          <p:nvPr/>
        </p:nvSpPr>
        <p:spPr>
          <a:xfrm>
            <a:off x="4752525" y="3050752"/>
            <a:ext cx="88090" cy="5912"/>
          </a:xfrm>
          <a:custGeom>
            <a:avLst/>
            <a:gdLst/>
            <a:ahLst/>
            <a:cxnLst/>
            <a:rect l="l" t="t" r="r" b="b"/>
            <a:pathLst>
              <a:path w="193675" h="16509">
                <a:moveTo>
                  <a:pt x="25928" y="2398"/>
                </a:moveTo>
                <a:lnTo>
                  <a:pt x="20337" y="2398"/>
                </a:lnTo>
                <a:lnTo>
                  <a:pt x="25530" y="5591"/>
                </a:lnTo>
                <a:lnTo>
                  <a:pt x="25928" y="2398"/>
                </a:lnTo>
                <a:close/>
              </a:path>
              <a:path w="193675" h="16509">
                <a:moveTo>
                  <a:pt x="20337" y="0"/>
                </a:moveTo>
                <a:lnTo>
                  <a:pt x="17541" y="0"/>
                </a:lnTo>
                <a:lnTo>
                  <a:pt x="12758" y="1603"/>
                </a:lnTo>
                <a:lnTo>
                  <a:pt x="10771" y="5178"/>
                </a:lnTo>
                <a:lnTo>
                  <a:pt x="20337" y="2398"/>
                </a:lnTo>
                <a:lnTo>
                  <a:pt x="25928" y="2398"/>
                </a:lnTo>
                <a:lnTo>
                  <a:pt x="20337" y="0"/>
                </a:lnTo>
                <a:close/>
              </a:path>
              <a:path w="193675" h="16509">
                <a:moveTo>
                  <a:pt x="58707" y="2398"/>
                </a:moveTo>
                <a:lnTo>
                  <a:pt x="53446" y="2398"/>
                </a:lnTo>
                <a:lnTo>
                  <a:pt x="60627" y="5591"/>
                </a:lnTo>
                <a:lnTo>
                  <a:pt x="58707" y="2398"/>
                </a:lnTo>
                <a:close/>
              </a:path>
              <a:path w="193675" h="16509">
                <a:moveTo>
                  <a:pt x="53446" y="0"/>
                </a:moveTo>
                <a:lnTo>
                  <a:pt x="50650" y="0"/>
                </a:lnTo>
                <a:lnTo>
                  <a:pt x="45868" y="1603"/>
                </a:lnTo>
                <a:lnTo>
                  <a:pt x="43867" y="5178"/>
                </a:lnTo>
                <a:lnTo>
                  <a:pt x="53446" y="2398"/>
                </a:lnTo>
                <a:lnTo>
                  <a:pt x="58707" y="2398"/>
                </a:lnTo>
                <a:lnTo>
                  <a:pt x="58229" y="1603"/>
                </a:lnTo>
                <a:lnTo>
                  <a:pt x="53446" y="0"/>
                </a:lnTo>
                <a:close/>
              </a:path>
              <a:path w="193675" h="16509">
                <a:moveTo>
                  <a:pt x="91816" y="2398"/>
                </a:moveTo>
                <a:lnTo>
                  <a:pt x="86555" y="2398"/>
                </a:lnTo>
                <a:lnTo>
                  <a:pt x="93736" y="5591"/>
                </a:lnTo>
                <a:lnTo>
                  <a:pt x="91816" y="2398"/>
                </a:lnTo>
                <a:close/>
              </a:path>
              <a:path w="193675" h="16509">
                <a:moveTo>
                  <a:pt x="86555" y="0"/>
                </a:moveTo>
                <a:lnTo>
                  <a:pt x="84157" y="0"/>
                </a:lnTo>
                <a:lnTo>
                  <a:pt x="78977" y="1603"/>
                </a:lnTo>
                <a:lnTo>
                  <a:pt x="76976" y="5178"/>
                </a:lnTo>
                <a:lnTo>
                  <a:pt x="86555" y="2398"/>
                </a:lnTo>
                <a:lnTo>
                  <a:pt x="91816" y="2398"/>
                </a:lnTo>
                <a:lnTo>
                  <a:pt x="91338" y="1603"/>
                </a:lnTo>
                <a:lnTo>
                  <a:pt x="86555" y="0"/>
                </a:lnTo>
                <a:close/>
              </a:path>
              <a:path w="193675" h="16509">
                <a:moveTo>
                  <a:pt x="124606" y="2398"/>
                </a:moveTo>
                <a:lnTo>
                  <a:pt x="119665" y="2398"/>
                </a:lnTo>
                <a:lnTo>
                  <a:pt x="125242" y="5591"/>
                </a:lnTo>
                <a:lnTo>
                  <a:pt x="124606" y="2398"/>
                </a:lnTo>
                <a:close/>
              </a:path>
              <a:path w="193675" h="16509">
                <a:moveTo>
                  <a:pt x="119665" y="0"/>
                </a:moveTo>
                <a:lnTo>
                  <a:pt x="117267" y="0"/>
                </a:lnTo>
                <a:lnTo>
                  <a:pt x="112086" y="1603"/>
                </a:lnTo>
                <a:lnTo>
                  <a:pt x="110086" y="5178"/>
                </a:lnTo>
                <a:lnTo>
                  <a:pt x="119665" y="2398"/>
                </a:lnTo>
                <a:lnTo>
                  <a:pt x="124606" y="2398"/>
                </a:lnTo>
                <a:lnTo>
                  <a:pt x="124448" y="1603"/>
                </a:lnTo>
                <a:lnTo>
                  <a:pt x="119665" y="0"/>
                </a:lnTo>
                <a:close/>
              </a:path>
              <a:path w="193675" h="16509">
                <a:moveTo>
                  <a:pt x="158035" y="2398"/>
                </a:moveTo>
                <a:lnTo>
                  <a:pt x="152774" y="2398"/>
                </a:lnTo>
                <a:lnTo>
                  <a:pt x="159955" y="5591"/>
                </a:lnTo>
                <a:lnTo>
                  <a:pt x="158035" y="2398"/>
                </a:lnTo>
                <a:close/>
              </a:path>
              <a:path w="193675" h="16509">
                <a:moveTo>
                  <a:pt x="152774" y="0"/>
                </a:moveTo>
                <a:lnTo>
                  <a:pt x="150376" y="0"/>
                </a:lnTo>
                <a:lnTo>
                  <a:pt x="143990" y="3986"/>
                </a:lnTo>
                <a:lnTo>
                  <a:pt x="144785" y="5178"/>
                </a:lnTo>
                <a:lnTo>
                  <a:pt x="152774" y="2398"/>
                </a:lnTo>
                <a:lnTo>
                  <a:pt x="158035" y="2398"/>
                </a:lnTo>
                <a:lnTo>
                  <a:pt x="157557" y="1603"/>
                </a:lnTo>
                <a:lnTo>
                  <a:pt x="152774" y="0"/>
                </a:lnTo>
                <a:close/>
              </a:path>
              <a:path w="193675" h="16509">
                <a:moveTo>
                  <a:pt x="191144" y="2398"/>
                </a:moveTo>
                <a:lnTo>
                  <a:pt x="185870" y="2398"/>
                </a:lnTo>
                <a:lnTo>
                  <a:pt x="193065" y="5591"/>
                </a:lnTo>
                <a:lnTo>
                  <a:pt x="191144" y="2398"/>
                </a:lnTo>
                <a:close/>
              </a:path>
              <a:path w="193675" h="16509">
                <a:moveTo>
                  <a:pt x="185870" y="0"/>
                </a:moveTo>
                <a:lnTo>
                  <a:pt x="183485" y="0"/>
                </a:lnTo>
                <a:lnTo>
                  <a:pt x="177099" y="3986"/>
                </a:lnTo>
                <a:lnTo>
                  <a:pt x="179895" y="4385"/>
                </a:lnTo>
                <a:lnTo>
                  <a:pt x="185870" y="2398"/>
                </a:lnTo>
                <a:lnTo>
                  <a:pt x="191144" y="2398"/>
                </a:lnTo>
                <a:lnTo>
                  <a:pt x="190666" y="1603"/>
                </a:lnTo>
                <a:lnTo>
                  <a:pt x="185870" y="0"/>
                </a:lnTo>
                <a:close/>
              </a:path>
              <a:path w="193675" h="16509">
                <a:moveTo>
                  <a:pt x="27120" y="4385"/>
                </a:moveTo>
                <a:lnTo>
                  <a:pt x="26723" y="4385"/>
                </a:lnTo>
                <a:lnTo>
                  <a:pt x="26723" y="5180"/>
                </a:lnTo>
                <a:lnTo>
                  <a:pt x="27120" y="4385"/>
                </a:lnTo>
                <a:close/>
              </a:path>
              <a:path w="193675" h="16509">
                <a:moveTo>
                  <a:pt x="126846" y="5178"/>
                </a:moveTo>
                <a:lnTo>
                  <a:pt x="126448" y="5180"/>
                </a:lnTo>
                <a:lnTo>
                  <a:pt x="126846" y="5589"/>
                </a:lnTo>
                <a:lnTo>
                  <a:pt x="126846" y="5178"/>
                </a:lnTo>
                <a:close/>
              </a:path>
              <a:path w="193675" h="16509">
                <a:moveTo>
                  <a:pt x="4782" y="15554"/>
                </a:moveTo>
                <a:lnTo>
                  <a:pt x="0" y="15554"/>
                </a:lnTo>
                <a:lnTo>
                  <a:pt x="1192" y="15951"/>
                </a:lnTo>
                <a:lnTo>
                  <a:pt x="3576" y="16362"/>
                </a:lnTo>
                <a:lnTo>
                  <a:pt x="3576" y="15950"/>
                </a:lnTo>
                <a:lnTo>
                  <a:pt x="4782" y="15554"/>
                </a:lnTo>
                <a:close/>
              </a:path>
              <a:path w="193675" h="16509">
                <a:moveTo>
                  <a:pt x="38687" y="15554"/>
                </a:moveTo>
                <a:lnTo>
                  <a:pt x="33095" y="15554"/>
                </a:lnTo>
                <a:lnTo>
                  <a:pt x="34301" y="15951"/>
                </a:lnTo>
                <a:lnTo>
                  <a:pt x="37097" y="16362"/>
                </a:lnTo>
                <a:lnTo>
                  <a:pt x="37097" y="15950"/>
                </a:lnTo>
                <a:lnTo>
                  <a:pt x="38687" y="15554"/>
                </a:lnTo>
                <a:close/>
              </a:path>
              <a:path w="193675" h="16509">
                <a:moveTo>
                  <a:pt x="71796" y="15554"/>
                </a:moveTo>
                <a:lnTo>
                  <a:pt x="66616" y="15554"/>
                </a:lnTo>
                <a:lnTo>
                  <a:pt x="67808" y="15951"/>
                </a:lnTo>
                <a:lnTo>
                  <a:pt x="70604" y="16362"/>
                </a:lnTo>
                <a:lnTo>
                  <a:pt x="70604" y="15950"/>
                </a:lnTo>
                <a:lnTo>
                  <a:pt x="71796" y="15554"/>
                </a:lnTo>
                <a:close/>
              </a:path>
              <a:path w="193675" h="16509">
                <a:moveTo>
                  <a:pt x="104508" y="15554"/>
                </a:moveTo>
                <a:lnTo>
                  <a:pt x="99314" y="15554"/>
                </a:lnTo>
                <a:lnTo>
                  <a:pt x="100917" y="15951"/>
                </a:lnTo>
                <a:lnTo>
                  <a:pt x="103302" y="16362"/>
                </a:lnTo>
                <a:lnTo>
                  <a:pt x="103302" y="15950"/>
                </a:lnTo>
                <a:lnTo>
                  <a:pt x="104508" y="15554"/>
                </a:lnTo>
                <a:close/>
              </a:path>
              <a:path w="193675" h="16509">
                <a:moveTo>
                  <a:pt x="138015" y="15554"/>
                </a:moveTo>
                <a:lnTo>
                  <a:pt x="132423" y="15554"/>
                </a:lnTo>
                <a:lnTo>
                  <a:pt x="134013" y="15951"/>
                </a:lnTo>
                <a:lnTo>
                  <a:pt x="136809" y="16362"/>
                </a:lnTo>
                <a:lnTo>
                  <a:pt x="136809" y="15950"/>
                </a:lnTo>
                <a:lnTo>
                  <a:pt x="138015" y="15554"/>
                </a:lnTo>
                <a:close/>
              </a:path>
              <a:path w="193675" h="16509">
                <a:moveTo>
                  <a:pt x="171111" y="15554"/>
                </a:moveTo>
                <a:lnTo>
                  <a:pt x="166328" y="15554"/>
                </a:lnTo>
                <a:lnTo>
                  <a:pt x="167123" y="15950"/>
                </a:lnTo>
                <a:lnTo>
                  <a:pt x="169918" y="16362"/>
                </a:lnTo>
                <a:lnTo>
                  <a:pt x="169918" y="15950"/>
                </a:lnTo>
                <a:lnTo>
                  <a:pt x="171111" y="15554"/>
                </a:lnTo>
                <a:close/>
              </a:path>
            </a:pathLst>
          </a:custGeom>
          <a:solidFill>
            <a:srgbClr val="FFFFFF"/>
          </a:solidFill>
        </p:spPr>
        <p:txBody>
          <a:bodyPr wrap="square" lIns="0" tIns="0" rIns="0" bIns="0" rtlCol="0"/>
          <a:lstStyle/>
          <a:p>
            <a:endParaRPr sz="501"/>
          </a:p>
        </p:txBody>
      </p:sp>
      <p:sp>
        <p:nvSpPr>
          <p:cNvPr id="95" name="bg object 95"/>
          <p:cNvSpPr/>
          <p:nvPr/>
        </p:nvSpPr>
        <p:spPr>
          <a:xfrm>
            <a:off x="4563113" y="3051753"/>
            <a:ext cx="2599" cy="5457"/>
          </a:xfrm>
          <a:custGeom>
            <a:avLst/>
            <a:gdLst/>
            <a:ahLst/>
            <a:cxnLst/>
            <a:rect l="l" t="t" r="r" b="b"/>
            <a:pathLst>
              <a:path w="5715" h="15240">
                <a:moveTo>
                  <a:pt x="794" y="0"/>
                </a:moveTo>
                <a:lnTo>
                  <a:pt x="0" y="0"/>
                </a:lnTo>
                <a:lnTo>
                  <a:pt x="0" y="14759"/>
                </a:lnTo>
                <a:lnTo>
                  <a:pt x="4782" y="12361"/>
                </a:lnTo>
                <a:lnTo>
                  <a:pt x="5180" y="2384"/>
                </a:lnTo>
                <a:lnTo>
                  <a:pt x="4782" y="1987"/>
                </a:lnTo>
                <a:lnTo>
                  <a:pt x="794" y="0"/>
                </a:lnTo>
                <a:close/>
              </a:path>
            </a:pathLst>
          </a:custGeom>
          <a:solidFill>
            <a:srgbClr val="FFFFFF"/>
          </a:solidFill>
        </p:spPr>
        <p:txBody>
          <a:bodyPr wrap="square" lIns="0" tIns="0" rIns="0" bIns="0" rtlCol="0"/>
          <a:lstStyle/>
          <a:p>
            <a:endParaRPr sz="501"/>
          </a:p>
        </p:txBody>
      </p:sp>
      <p:sp>
        <p:nvSpPr>
          <p:cNvPr id="96" name="bg object 96"/>
          <p:cNvSpPr/>
          <p:nvPr/>
        </p:nvSpPr>
        <p:spPr>
          <a:xfrm>
            <a:off x="4565467" y="3052325"/>
            <a:ext cx="275822" cy="4548"/>
          </a:xfrm>
          <a:custGeom>
            <a:avLst/>
            <a:gdLst/>
            <a:ahLst/>
            <a:cxnLst/>
            <a:rect l="l" t="t" r="r" b="b"/>
            <a:pathLst>
              <a:path w="606425" h="12700">
                <a:moveTo>
                  <a:pt x="477875" y="6388"/>
                </a:moveTo>
                <a:lnTo>
                  <a:pt x="477862" y="0"/>
                </a:lnTo>
                <a:lnTo>
                  <a:pt x="477075" y="0"/>
                </a:lnTo>
                <a:lnTo>
                  <a:pt x="476669" y="0"/>
                </a:lnTo>
                <a:lnTo>
                  <a:pt x="476669" y="1206"/>
                </a:lnTo>
                <a:lnTo>
                  <a:pt x="457923" y="1206"/>
                </a:lnTo>
                <a:lnTo>
                  <a:pt x="457923" y="0"/>
                </a:lnTo>
                <a:lnTo>
                  <a:pt x="457136" y="0"/>
                </a:lnTo>
                <a:lnTo>
                  <a:pt x="456730" y="0"/>
                </a:lnTo>
                <a:lnTo>
                  <a:pt x="456730" y="1206"/>
                </a:lnTo>
                <a:lnTo>
                  <a:pt x="437984" y="1206"/>
                </a:lnTo>
                <a:lnTo>
                  <a:pt x="437984" y="0"/>
                </a:lnTo>
                <a:lnTo>
                  <a:pt x="437184" y="0"/>
                </a:lnTo>
                <a:lnTo>
                  <a:pt x="436791" y="0"/>
                </a:lnTo>
                <a:lnTo>
                  <a:pt x="436791" y="1206"/>
                </a:lnTo>
                <a:lnTo>
                  <a:pt x="418033" y="1206"/>
                </a:lnTo>
                <a:lnTo>
                  <a:pt x="418033" y="0"/>
                </a:lnTo>
                <a:lnTo>
                  <a:pt x="417233" y="0"/>
                </a:lnTo>
                <a:lnTo>
                  <a:pt x="416839" y="0"/>
                </a:lnTo>
                <a:lnTo>
                  <a:pt x="416839" y="1206"/>
                </a:lnTo>
                <a:lnTo>
                  <a:pt x="0" y="1206"/>
                </a:lnTo>
                <a:lnTo>
                  <a:pt x="0" y="10769"/>
                </a:lnTo>
                <a:lnTo>
                  <a:pt x="416839" y="10769"/>
                </a:lnTo>
                <a:lnTo>
                  <a:pt x="416839" y="11976"/>
                </a:lnTo>
                <a:lnTo>
                  <a:pt x="417233" y="11976"/>
                </a:lnTo>
                <a:lnTo>
                  <a:pt x="417233" y="12369"/>
                </a:lnTo>
                <a:lnTo>
                  <a:pt x="417639" y="11976"/>
                </a:lnTo>
                <a:lnTo>
                  <a:pt x="418033" y="6388"/>
                </a:lnTo>
                <a:lnTo>
                  <a:pt x="418033" y="11163"/>
                </a:lnTo>
                <a:lnTo>
                  <a:pt x="436791" y="11163"/>
                </a:lnTo>
                <a:lnTo>
                  <a:pt x="436791" y="11976"/>
                </a:lnTo>
                <a:lnTo>
                  <a:pt x="437184" y="11976"/>
                </a:lnTo>
                <a:lnTo>
                  <a:pt x="437184" y="12369"/>
                </a:lnTo>
                <a:lnTo>
                  <a:pt x="437591" y="11976"/>
                </a:lnTo>
                <a:lnTo>
                  <a:pt x="437984" y="6388"/>
                </a:lnTo>
                <a:lnTo>
                  <a:pt x="437984" y="10769"/>
                </a:lnTo>
                <a:lnTo>
                  <a:pt x="456730" y="10769"/>
                </a:lnTo>
                <a:lnTo>
                  <a:pt x="456730" y="11976"/>
                </a:lnTo>
                <a:lnTo>
                  <a:pt x="457123" y="11976"/>
                </a:lnTo>
                <a:lnTo>
                  <a:pt x="457123" y="12369"/>
                </a:lnTo>
                <a:lnTo>
                  <a:pt x="457530" y="11976"/>
                </a:lnTo>
                <a:lnTo>
                  <a:pt x="457923" y="6388"/>
                </a:lnTo>
                <a:lnTo>
                  <a:pt x="457923" y="11163"/>
                </a:lnTo>
                <a:lnTo>
                  <a:pt x="476669" y="11163"/>
                </a:lnTo>
                <a:lnTo>
                  <a:pt x="476669" y="11976"/>
                </a:lnTo>
                <a:lnTo>
                  <a:pt x="477062" y="11976"/>
                </a:lnTo>
                <a:lnTo>
                  <a:pt x="477062" y="12369"/>
                </a:lnTo>
                <a:lnTo>
                  <a:pt x="477469" y="11976"/>
                </a:lnTo>
                <a:lnTo>
                  <a:pt x="477875" y="6388"/>
                </a:lnTo>
                <a:close/>
              </a:path>
              <a:path w="606425" h="12700">
                <a:moveTo>
                  <a:pt x="497014" y="0"/>
                </a:moveTo>
                <a:lnTo>
                  <a:pt x="496620" y="0"/>
                </a:lnTo>
                <a:lnTo>
                  <a:pt x="496620" y="1206"/>
                </a:lnTo>
                <a:lnTo>
                  <a:pt x="477875" y="1206"/>
                </a:lnTo>
                <a:lnTo>
                  <a:pt x="477875" y="6388"/>
                </a:lnTo>
                <a:lnTo>
                  <a:pt x="477875" y="11163"/>
                </a:lnTo>
                <a:lnTo>
                  <a:pt x="496620" y="11163"/>
                </a:lnTo>
                <a:lnTo>
                  <a:pt x="496620" y="11976"/>
                </a:lnTo>
                <a:lnTo>
                  <a:pt x="497014" y="11976"/>
                </a:lnTo>
                <a:lnTo>
                  <a:pt x="497014" y="6388"/>
                </a:lnTo>
                <a:lnTo>
                  <a:pt x="497014" y="0"/>
                </a:lnTo>
                <a:close/>
              </a:path>
              <a:path w="606425" h="12700">
                <a:moveTo>
                  <a:pt x="537705" y="6388"/>
                </a:moveTo>
                <a:lnTo>
                  <a:pt x="536905" y="6388"/>
                </a:lnTo>
                <a:lnTo>
                  <a:pt x="536905" y="5981"/>
                </a:lnTo>
                <a:lnTo>
                  <a:pt x="537692" y="5981"/>
                </a:lnTo>
                <a:lnTo>
                  <a:pt x="537692" y="0"/>
                </a:lnTo>
                <a:lnTo>
                  <a:pt x="536905" y="0"/>
                </a:lnTo>
                <a:lnTo>
                  <a:pt x="536498" y="0"/>
                </a:lnTo>
                <a:lnTo>
                  <a:pt x="536498" y="1206"/>
                </a:lnTo>
                <a:lnTo>
                  <a:pt x="517753" y="1206"/>
                </a:lnTo>
                <a:lnTo>
                  <a:pt x="517753" y="0"/>
                </a:lnTo>
                <a:lnTo>
                  <a:pt x="516966" y="0"/>
                </a:lnTo>
                <a:lnTo>
                  <a:pt x="516559" y="0"/>
                </a:lnTo>
                <a:lnTo>
                  <a:pt x="516559" y="1206"/>
                </a:lnTo>
                <a:lnTo>
                  <a:pt x="497814" y="1206"/>
                </a:lnTo>
                <a:lnTo>
                  <a:pt x="497814" y="0"/>
                </a:lnTo>
                <a:lnTo>
                  <a:pt x="497027" y="0"/>
                </a:lnTo>
                <a:lnTo>
                  <a:pt x="497027" y="6388"/>
                </a:lnTo>
                <a:lnTo>
                  <a:pt x="497027" y="12369"/>
                </a:lnTo>
                <a:lnTo>
                  <a:pt x="497420" y="11976"/>
                </a:lnTo>
                <a:lnTo>
                  <a:pt x="497814" y="6388"/>
                </a:lnTo>
                <a:lnTo>
                  <a:pt x="497814" y="11163"/>
                </a:lnTo>
                <a:lnTo>
                  <a:pt x="516559" y="11163"/>
                </a:lnTo>
                <a:lnTo>
                  <a:pt x="516559" y="11976"/>
                </a:lnTo>
                <a:lnTo>
                  <a:pt x="516966" y="11976"/>
                </a:lnTo>
                <a:lnTo>
                  <a:pt x="516966" y="12369"/>
                </a:lnTo>
                <a:lnTo>
                  <a:pt x="517359" y="11976"/>
                </a:lnTo>
                <a:lnTo>
                  <a:pt x="517753" y="6388"/>
                </a:lnTo>
                <a:lnTo>
                  <a:pt x="517753" y="11163"/>
                </a:lnTo>
                <a:lnTo>
                  <a:pt x="536498" y="11163"/>
                </a:lnTo>
                <a:lnTo>
                  <a:pt x="536498" y="11976"/>
                </a:lnTo>
                <a:lnTo>
                  <a:pt x="536905" y="11976"/>
                </a:lnTo>
                <a:lnTo>
                  <a:pt x="536905" y="12369"/>
                </a:lnTo>
                <a:lnTo>
                  <a:pt x="537298" y="11976"/>
                </a:lnTo>
                <a:lnTo>
                  <a:pt x="537705" y="6388"/>
                </a:lnTo>
                <a:close/>
              </a:path>
              <a:path w="606425" h="12700">
                <a:moveTo>
                  <a:pt x="597547" y="6388"/>
                </a:moveTo>
                <a:lnTo>
                  <a:pt x="596734" y="6388"/>
                </a:lnTo>
                <a:lnTo>
                  <a:pt x="596734" y="5981"/>
                </a:lnTo>
                <a:lnTo>
                  <a:pt x="597535" y="5981"/>
                </a:lnTo>
                <a:lnTo>
                  <a:pt x="597535" y="0"/>
                </a:lnTo>
                <a:lnTo>
                  <a:pt x="596734" y="0"/>
                </a:lnTo>
                <a:lnTo>
                  <a:pt x="596341" y="0"/>
                </a:lnTo>
                <a:lnTo>
                  <a:pt x="596341" y="1206"/>
                </a:lnTo>
                <a:lnTo>
                  <a:pt x="577596" y="1206"/>
                </a:lnTo>
                <a:lnTo>
                  <a:pt x="577596" y="0"/>
                </a:lnTo>
                <a:lnTo>
                  <a:pt x="576795" y="0"/>
                </a:lnTo>
                <a:lnTo>
                  <a:pt x="576402" y="0"/>
                </a:lnTo>
                <a:lnTo>
                  <a:pt x="576402" y="1790"/>
                </a:lnTo>
                <a:lnTo>
                  <a:pt x="557657" y="1790"/>
                </a:lnTo>
                <a:lnTo>
                  <a:pt x="557657" y="0"/>
                </a:lnTo>
                <a:lnTo>
                  <a:pt x="556856" y="0"/>
                </a:lnTo>
                <a:lnTo>
                  <a:pt x="556463" y="0"/>
                </a:lnTo>
                <a:lnTo>
                  <a:pt x="556463" y="1206"/>
                </a:lnTo>
                <a:lnTo>
                  <a:pt x="537705" y="1206"/>
                </a:lnTo>
                <a:lnTo>
                  <a:pt x="537705" y="6388"/>
                </a:lnTo>
                <a:lnTo>
                  <a:pt x="537705" y="10769"/>
                </a:lnTo>
                <a:lnTo>
                  <a:pt x="556463" y="10769"/>
                </a:lnTo>
                <a:lnTo>
                  <a:pt x="556463" y="11976"/>
                </a:lnTo>
                <a:lnTo>
                  <a:pt x="556856" y="11976"/>
                </a:lnTo>
                <a:lnTo>
                  <a:pt x="556856" y="12369"/>
                </a:lnTo>
                <a:lnTo>
                  <a:pt x="557250" y="11976"/>
                </a:lnTo>
                <a:lnTo>
                  <a:pt x="557644" y="6388"/>
                </a:lnTo>
                <a:lnTo>
                  <a:pt x="556856" y="6388"/>
                </a:lnTo>
                <a:lnTo>
                  <a:pt x="556856" y="5981"/>
                </a:lnTo>
                <a:lnTo>
                  <a:pt x="557644" y="5981"/>
                </a:lnTo>
                <a:lnTo>
                  <a:pt x="557644" y="6388"/>
                </a:lnTo>
                <a:lnTo>
                  <a:pt x="557644" y="10680"/>
                </a:lnTo>
                <a:lnTo>
                  <a:pt x="576402" y="10680"/>
                </a:lnTo>
                <a:lnTo>
                  <a:pt x="576402" y="11976"/>
                </a:lnTo>
                <a:lnTo>
                  <a:pt x="576795" y="11976"/>
                </a:lnTo>
                <a:lnTo>
                  <a:pt x="576795" y="12369"/>
                </a:lnTo>
                <a:lnTo>
                  <a:pt x="577189" y="11976"/>
                </a:lnTo>
                <a:lnTo>
                  <a:pt x="577583" y="6388"/>
                </a:lnTo>
                <a:lnTo>
                  <a:pt x="576795" y="6388"/>
                </a:lnTo>
                <a:lnTo>
                  <a:pt x="576795" y="5981"/>
                </a:lnTo>
                <a:lnTo>
                  <a:pt x="577583" y="5981"/>
                </a:lnTo>
                <a:lnTo>
                  <a:pt x="577583" y="6388"/>
                </a:lnTo>
                <a:lnTo>
                  <a:pt x="577583" y="10769"/>
                </a:lnTo>
                <a:lnTo>
                  <a:pt x="596341" y="10769"/>
                </a:lnTo>
                <a:lnTo>
                  <a:pt x="596341" y="11976"/>
                </a:lnTo>
                <a:lnTo>
                  <a:pt x="596734" y="11976"/>
                </a:lnTo>
                <a:lnTo>
                  <a:pt x="596734" y="12369"/>
                </a:lnTo>
                <a:lnTo>
                  <a:pt x="597128" y="11976"/>
                </a:lnTo>
                <a:lnTo>
                  <a:pt x="597547" y="6388"/>
                </a:lnTo>
                <a:close/>
              </a:path>
              <a:path w="606425" h="12700">
                <a:moveTo>
                  <a:pt x="606310" y="1206"/>
                </a:moveTo>
                <a:lnTo>
                  <a:pt x="597547" y="1206"/>
                </a:lnTo>
                <a:lnTo>
                  <a:pt x="597547" y="6388"/>
                </a:lnTo>
                <a:lnTo>
                  <a:pt x="597547" y="11163"/>
                </a:lnTo>
                <a:lnTo>
                  <a:pt x="606310" y="11163"/>
                </a:lnTo>
                <a:lnTo>
                  <a:pt x="606310" y="1206"/>
                </a:lnTo>
                <a:close/>
              </a:path>
            </a:pathLst>
          </a:custGeom>
          <a:solidFill>
            <a:srgbClr val="FFFFFF"/>
          </a:solidFill>
        </p:spPr>
        <p:txBody>
          <a:bodyPr wrap="square" lIns="0" tIns="0" rIns="0" bIns="0" rtlCol="0"/>
          <a:lstStyle/>
          <a:p>
            <a:endParaRPr sz="501"/>
          </a:p>
        </p:txBody>
      </p:sp>
      <p:sp>
        <p:nvSpPr>
          <p:cNvPr id="97" name="bg object 97"/>
          <p:cNvSpPr/>
          <p:nvPr/>
        </p:nvSpPr>
        <p:spPr>
          <a:xfrm>
            <a:off x="4452256" y="3050756"/>
            <a:ext cx="91267" cy="6367"/>
          </a:xfrm>
          <a:custGeom>
            <a:avLst/>
            <a:gdLst/>
            <a:ahLst/>
            <a:cxnLst/>
            <a:rect l="l" t="t" r="r" b="b"/>
            <a:pathLst>
              <a:path w="200659" h="17779">
                <a:moveTo>
                  <a:pt x="4787" y="15544"/>
                </a:moveTo>
                <a:lnTo>
                  <a:pt x="0" y="15544"/>
                </a:lnTo>
                <a:lnTo>
                  <a:pt x="1600" y="15951"/>
                </a:lnTo>
                <a:lnTo>
                  <a:pt x="3987" y="16357"/>
                </a:lnTo>
                <a:lnTo>
                  <a:pt x="3987" y="15938"/>
                </a:lnTo>
                <a:lnTo>
                  <a:pt x="4787" y="15544"/>
                </a:lnTo>
                <a:close/>
              </a:path>
              <a:path w="200659" h="17779">
                <a:moveTo>
                  <a:pt x="27520" y="4381"/>
                </a:moveTo>
                <a:lnTo>
                  <a:pt x="24269" y="2387"/>
                </a:lnTo>
                <a:lnTo>
                  <a:pt x="20345" y="0"/>
                </a:lnTo>
                <a:lnTo>
                  <a:pt x="17945" y="0"/>
                </a:lnTo>
                <a:lnTo>
                  <a:pt x="11557" y="3975"/>
                </a:lnTo>
                <a:lnTo>
                  <a:pt x="14351" y="4381"/>
                </a:lnTo>
                <a:lnTo>
                  <a:pt x="20345" y="2387"/>
                </a:lnTo>
                <a:lnTo>
                  <a:pt x="27520" y="4381"/>
                </a:lnTo>
                <a:close/>
              </a:path>
              <a:path w="200659" h="17779">
                <a:moveTo>
                  <a:pt x="38696" y="15544"/>
                </a:moveTo>
                <a:lnTo>
                  <a:pt x="33502" y="15544"/>
                </a:lnTo>
                <a:lnTo>
                  <a:pt x="34696" y="15951"/>
                </a:lnTo>
                <a:lnTo>
                  <a:pt x="37490" y="16357"/>
                </a:lnTo>
                <a:lnTo>
                  <a:pt x="37490" y="15938"/>
                </a:lnTo>
                <a:lnTo>
                  <a:pt x="38696" y="15544"/>
                </a:lnTo>
                <a:close/>
              </a:path>
              <a:path w="200659" h="17779">
                <a:moveTo>
                  <a:pt x="60629" y="5588"/>
                </a:moveTo>
                <a:lnTo>
                  <a:pt x="59194" y="3187"/>
                </a:lnTo>
                <a:lnTo>
                  <a:pt x="58242" y="1600"/>
                </a:lnTo>
                <a:lnTo>
                  <a:pt x="53441" y="0"/>
                </a:lnTo>
                <a:lnTo>
                  <a:pt x="51054" y="0"/>
                </a:lnTo>
                <a:lnTo>
                  <a:pt x="44665" y="3975"/>
                </a:lnTo>
                <a:lnTo>
                  <a:pt x="55841" y="3187"/>
                </a:lnTo>
                <a:lnTo>
                  <a:pt x="60629" y="5588"/>
                </a:lnTo>
                <a:close/>
              </a:path>
              <a:path w="200659" h="17779">
                <a:moveTo>
                  <a:pt x="71805" y="15544"/>
                </a:moveTo>
                <a:lnTo>
                  <a:pt x="66611" y="15544"/>
                </a:lnTo>
                <a:lnTo>
                  <a:pt x="67818" y="15951"/>
                </a:lnTo>
                <a:lnTo>
                  <a:pt x="70599" y="16357"/>
                </a:lnTo>
                <a:lnTo>
                  <a:pt x="70599" y="15938"/>
                </a:lnTo>
                <a:lnTo>
                  <a:pt x="71805" y="15544"/>
                </a:lnTo>
                <a:close/>
              </a:path>
              <a:path w="200659" h="17779">
                <a:moveTo>
                  <a:pt x="93726" y="5588"/>
                </a:moveTo>
                <a:lnTo>
                  <a:pt x="91821" y="2387"/>
                </a:lnTo>
                <a:lnTo>
                  <a:pt x="91351" y="1600"/>
                </a:lnTo>
                <a:lnTo>
                  <a:pt x="86550" y="0"/>
                </a:lnTo>
                <a:lnTo>
                  <a:pt x="84162" y="0"/>
                </a:lnTo>
                <a:lnTo>
                  <a:pt x="77774" y="3975"/>
                </a:lnTo>
                <a:lnTo>
                  <a:pt x="80581" y="4381"/>
                </a:lnTo>
                <a:lnTo>
                  <a:pt x="84569" y="2387"/>
                </a:lnTo>
                <a:lnTo>
                  <a:pt x="93726" y="5588"/>
                </a:lnTo>
                <a:close/>
              </a:path>
              <a:path w="200659" h="17779">
                <a:moveTo>
                  <a:pt x="104508" y="15544"/>
                </a:moveTo>
                <a:lnTo>
                  <a:pt x="100114" y="15544"/>
                </a:lnTo>
                <a:lnTo>
                  <a:pt x="101307" y="15951"/>
                </a:lnTo>
                <a:lnTo>
                  <a:pt x="103314" y="16357"/>
                </a:lnTo>
                <a:lnTo>
                  <a:pt x="103314" y="15938"/>
                </a:lnTo>
                <a:lnTo>
                  <a:pt x="104508" y="15544"/>
                </a:lnTo>
                <a:close/>
              </a:path>
              <a:path w="200659" h="17779">
                <a:moveTo>
                  <a:pt x="125247" y="5588"/>
                </a:moveTo>
                <a:lnTo>
                  <a:pt x="124612" y="2387"/>
                </a:lnTo>
                <a:lnTo>
                  <a:pt x="124460" y="1600"/>
                </a:lnTo>
                <a:lnTo>
                  <a:pt x="119659" y="0"/>
                </a:lnTo>
                <a:lnTo>
                  <a:pt x="117271" y="0"/>
                </a:lnTo>
                <a:lnTo>
                  <a:pt x="110883" y="3975"/>
                </a:lnTo>
                <a:lnTo>
                  <a:pt x="113690" y="4381"/>
                </a:lnTo>
                <a:lnTo>
                  <a:pt x="119659" y="2387"/>
                </a:lnTo>
                <a:lnTo>
                  <a:pt x="125247" y="5588"/>
                </a:lnTo>
                <a:close/>
              </a:path>
              <a:path w="200659" h="17779">
                <a:moveTo>
                  <a:pt x="138404" y="15544"/>
                </a:moveTo>
                <a:lnTo>
                  <a:pt x="132829" y="15544"/>
                </a:lnTo>
                <a:lnTo>
                  <a:pt x="134416" y="15951"/>
                </a:lnTo>
                <a:lnTo>
                  <a:pt x="136817" y="16357"/>
                </a:lnTo>
                <a:lnTo>
                  <a:pt x="136817" y="15938"/>
                </a:lnTo>
                <a:lnTo>
                  <a:pt x="138404" y="15544"/>
                </a:lnTo>
                <a:close/>
              </a:path>
              <a:path w="200659" h="17779">
                <a:moveTo>
                  <a:pt x="159956" y="5588"/>
                </a:moveTo>
                <a:lnTo>
                  <a:pt x="158038" y="2387"/>
                </a:lnTo>
                <a:lnTo>
                  <a:pt x="157568" y="1600"/>
                </a:lnTo>
                <a:lnTo>
                  <a:pt x="152781" y="0"/>
                </a:lnTo>
                <a:lnTo>
                  <a:pt x="150380" y="0"/>
                </a:lnTo>
                <a:lnTo>
                  <a:pt x="143992" y="3975"/>
                </a:lnTo>
                <a:lnTo>
                  <a:pt x="147193" y="4381"/>
                </a:lnTo>
                <a:lnTo>
                  <a:pt x="150787" y="2387"/>
                </a:lnTo>
                <a:lnTo>
                  <a:pt x="159956" y="5588"/>
                </a:lnTo>
                <a:close/>
              </a:path>
              <a:path w="200659" h="17779">
                <a:moveTo>
                  <a:pt x="171513" y="15544"/>
                </a:moveTo>
                <a:lnTo>
                  <a:pt x="166331" y="15544"/>
                </a:lnTo>
                <a:lnTo>
                  <a:pt x="167525" y="15951"/>
                </a:lnTo>
                <a:lnTo>
                  <a:pt x="169926" y="16357"/>
                </a:lnTo>
                <a:lnTo>
                  <a:pt x="169926" y="15938"/>
                </a:lnTo>
                <a:lnTo>
                  <a:pt x="171513" y="15544"/>
                </a:lnTo>
                <a:close/>
              </a:path>
              <a:path w="200659" h="17779">
                <a:moveTo>
                  <a:pt x="193065" y="5588"/>
                </a:moveTo>
                <a:lnTo>
                  <a:pt x="191135" y="2387"/>
                </a:lnTo>
                <a:lnTo>
                  <a:pt x="190665" y="1600"/>
                </a:lnTo>
                <a:lnTo>
                  <a:pt x="185877" y="0"/>
                </a:lnTo>
                <a:lnTo>
                  <a:pt x="183489" y="0"/>
                </a:lnTo>
                <a:lnTo>
                  <a:pt x="177114" y="3975"/>
                </a:lnTo>
                <a:lnTo>
                  <a:pt x="176314" y="5168"/>
                </a:lnTo>
                <a:lnTo>
                  <a:pt x="179501" y="5168"/>
                </a:lnTo>
                <a:lnTo>
                  <a:pt x="183896" y="2387"/>
                </a:lnTo>
                <a:lnTo>
                  <a:pt x="193065" y="5588"/>
                </a:lnTo>
                <a:close/>
              </a:path>
              <a:path w="200659" h="17779">
                <a:moveTo>
                  <a:pt x="200240" y="2794"/>
                </a:moveTo>
                <a:lnTo>
                  <a:pt x="199847" y="2794"/>
                </a:lnTo>
                <a:lnTo>
                  <a:pt x="195059" y="5168"/>
                </a:lnTo>
                <a:lnTo>
                  <a:pt x="195059" y="15544"/>
                </a:lnTo>
                <a:lnTo>
                  <a:pt x="196253" y="15544"/>
                </a:lnTo>
                <a:lnTo>
                  <a:pt x="197053" y="15951"/>
                </a:lnTo>
                <a:lnTo>
                  <a:pt x="198234" y="16357"/>
                </a:lnTo>
                <a:lnTo>
                  <a:pt x="199847" y="17157"/>
                </a:lnTo>
                <a:lnTo>
                  <a:pt x="200240" y="17551"/>
                </a:lnTo>
                <a:lnTo>
                  <a:pt x="200240" y="2794"/>
                </a:lnTo>
                <a:close/>
              </a:path>
            </a:pathLst>
          </a:custGeom>
          <a:solidFill>
            <a:srgbClr val="FFFFFF"/>
          </a:solidFill>
        </p:spPr>
        <p:txBody>
          <a:bodyPr wrap="square" lIns="0" tIns="0" rIns="0" bIns="0" rtlCol="0"/>
          <a:lstStyle/>
          <a:p>
            <a:endParaRPr sz="501"/>
          </a:p>
        </p:txBody>
      </p:sp>
      <p:sp>
        <p:nvSpPr>
          <p:cNvPr id="98" name="bg object 98"/>
          <p:cNvSpPr/>
          <p:nvPr/>
        </p:nvSpPr>
        <p:spPr>
          <a:xfrm>
            <a:off x="4370976" y="3051753"/>
            <a:ext cx="2311" cy="5457"/>
          </a:xfrm>
          <a:custGeom>
            <a:avLst/>
            <a:gdLst/>
            <a:ahLst/>
            <a:cxnLst/>
            <a:rect l="l" t="t" r="r" b="b"/>
            <a:pathLst>
              <a:path w="5079" h="15240">
                <a:moveTo>
                  <a:pt x="794" y="0"/>
                </a:moveTo>
                <a:lnTo>
                  <a:pt x="0" y="0"/>
                </a:lnTo>
                <a:lnTo>
                  <a:pt x="0" y="14759"/>
                </a:lnTo>
                <a:lnTo>
                  <a:pt x="2398" y="13567"/>
                </a:lnTo>
                <a:lnTo>
                  <a:pt x="2795" y="13156"/>
                </a:lnTo>
                <a:lnTo>
                  <a:pt x="4399" y="12361"/>
                </a:lnTo>
                <a:lnTo>
                  <a:pt x="4782" y="2384"/>
                </a:lnTo>
                <a:lnTo>
                  <a:pt x="4399" y="1987"/>
                </a:lnTo>
                <a:lnTo>
                  <a:pt x="2795" y="1192"/>
                </a:lnTo>
                <a:lnTo>
                  <a:pt x="2398" y="794"/>
                </a:lnTo>
                <a:lnTo>
                  <a:pt x="794" y="0"/>
                </a:lnTo>
                <a:close/>
              </a:path>
            </a:pathLst>
          </a:custGeom>
          <a:solidFill>
            <a:srgbClr val="FFFFFF"/>
          </a:solidFill>
        </p:spPr>
        <p:txBody>
          <a:bodyPr wrap="square" lIns="0" tIns="0" rIns="0" bIns="0" rtlCol="0"/>
          <a:lstStyle/>
          <a:p>
            <a:endParaRPr sz="501"/>
          </a:p>
        </p:txBody>
      </p:sp>
      <p:sp>
        <p:nvSpPr>
          <p:cNvPr id="99" name="bg object 99"/>
          <p:cNvSpPr/>
          <p:nvPr/>
        </p:nvSpPr>
        <p:spPr>
          <a:xfrm>
            <a:off x="4373148" y="3052325"/>
            <a:ext cx="168092" cy="4548"/>
          </a:xfrm>
          <a:custGeom>
            <a:avLst/>
            <a:gdLst/>
            <a:ahLst/>
            <a:cxnLst/>
            <a:rect l="l" t="t" r="r" b="b"/>
            <a:pathLst>
              <a:path w="369570" h="12700">
                <a:moveTo>
                  <a:pt x="260096" y="0"/>
                </a:moveTo>
                <a:lnTo>
                  <a:pt x="259283" y="0"/>
                </a:lnTo>
                <a:lnTo>
                  <a:pt x="259676" y="393"/>
                </a:lnTo>
                <a:lnTo>
                  <a:pt x="259676" y="6388"/>
                </a:lnTo>
                <a:lnTo>
                  <a:pt x="260096" y="0"/>
                </a:lnTo>
                <a:close/>
              </a:path>
              <a:path w="369570" h="12700">
                <a:moveTo>
                  <a:pt x="299173" y="1790"/>
                </a:moveTo>
                <a:lnTo>
                  <a:pt x="280428" y="1790"/>
                </a:lnTo>
                <a:lnTo>
                  <a:pt x="280428" y="0"/>
                </a:lnTo>
                <a:lnTo>
                  <a:pt x="280035" y="0"/>
                </a:lnTo>
                <a:lnTo>
                  <a:pt x="280035" y="6388"/>
                </a:lnTo>
                <a:lnTo>
                  <a:pt x="279641" y="6388"/>
                </a:lnTo>
                <a:lnTo>
                  <a:pt x="280035" y="0"/>
                </a:lnTo>
                <a:lnTo>
                  <a:pt x="279222" y="0"/>
                </a:lnTo>
                <a:lnTo>
                  <a:pt x="279641" y="393"/>
                </a:lnTo>
                <a:lnTo>
                  <a:pt x="279641" y="4330"/>
                </a:lnTo>
                <a:lnTo>
                  <a:pt x="279222" y="4330"/>
                </a:lnTo>
                <a:lnTo>
                  <a:pt x="279222" y="1790"/>
                </a:lnTo>
                <a:lnTo>
                  <a:pt x="260489" y="1790"/>
                </a:lnTo>
                <a:lnTo>
                  <a:pt x="260489" y="0"/>
                </a:lnTo>
                <a:lnTo>
                  <a:pt x="260096" y="0"/>
                </a:lnTo>
                <a:lnTo>
                  <a:pt x="260096" y="6388"/>
                </a:lnTo>
                <a:lnTo>
                  <a:pt x="259676" y="6388"/>
                </a:lnTo>
                <a:lnTo>
                  <a:pt x="259499" y="8737"/>
                </a:lnTo>
                <a:lnTo>
                  <a:pt x="259499" y="4330"/>
                </a:lnTo>
                <a:lnTo>
                  <a:pt x="259283" y="4330"/>
                </a:lnTo>
                <a:lnTo>
                  <a:pt x="259283" y="1790"/>
                </a:lnTo>
                <a:lnTo>
                  <a:pt x="240538" y="1790"/>
                </a:lnTo>
                <a:lnTo>
                  <a:pt x="240538" y="0"/>
                </a:lnTo>
                <a:lnTo>
                  <a:pt x="240144" y="0"/>
                </a:lnTo>
                <a:lnTo>
                  <a:pt x="240144" y="6388"/>
                </a:lnTo>
                <a:lnTo>
                  <a:pt x="239737" y="6388"/>
                </a:lnTo>
                <a:lnTo>
                  <a:pt x="240144" y="0"/>
                </a:lnTo>
                <a:lnTo>
                  <a:pt x="239344" y="0"/>
                </a:lnTo>
                <a:lnTo>
                  <a:pt x="239737" y="393"/>
                </a:lnTo>
                <a:lnTo>
                  <a:pt x="239737" y="4330"/>
                </a:lnTo>
                <a:lnTo>
                  <a:pt x="239344" y="4330"/>
                </a:lnTo>
                <a:lnTo>
                  <a:pt x="239344" y="1790"/>
                </a:lnTo>
                <a:lnTo>
                  <a:pt x="220599" y="1790"/>
                </a:lnTo>
                <a:lnTo>
                  <a:pt x="220599" y="0"/>
                </a:lnTo>
                <a:lnTo>
                  <a:pt x="220205" y="0"/>
                </a:lnTo>
                <a:lnTo>
                  <a:pt x="220205" y="6388"/>
                </a:lnTo>
                <a:lnTo>
                  <a:pt x="219798" y="6388"/>
                </a:lnTo>
                <a:lnTo>
                  <a:pt x="220205" y="0"/>
                </a:lnTo>
                <a:lnTo>
                  <a:pt x="219392" y="0"/>
                </a:lnTo>
                <a:lnTo>
                  <a:pt x="219798" y="393"/>
                </a:lnTo>
                <a:lnTo>
                  <a:pt x="219798" y="4330"/>
                </a:lnTo>
                <a:lnTo>
                  <a:pt x="219392" y="4330"/>
                </a:lnTo>
                <a:lnTo>
                  <a:pt x="219392" y="1790"/>
                </a:lnTo>
                <a:lnTo>
                  <a:pt x="200647" y="1790"/>
                </a:lnTo>
                <a:lnTo>
                  <a:pt x="200647" y="0"/>
                </a:lnTo>
                <a:lnTo>
                  <a:pt x="200240" y="0"/>
                </a:lnTo>
                <a:lnTo>
                  <a:pt x="200240" y="6388"/>
                </a:lnTo>
                <a:lnTo>
                  <a:pt x="199847" y="6388"/>
                </a:lnTo>
                <a:lnTo>
                  <a:pt x="200240" y="0"/>
                </a:lnTo>
                <a:lnTo>
                  <a:pt x="199453" y="0"/>
                </a:lnTo>
                <a:lnTo>
                  <a:pt x="199847" y="393"/>
                </a:lnTo>
                <a:lnTo>
                  <a:pt x="199847" y="4330"/>
                </a:lnTo>
                <a:lnTo>
                  <a:pt x="199453" y="4330"/>
                </a:lnTo>
                <a:lnTo>
                  <a:pt x="199453" y="1790"/>
                </a:lnTo>
                <a:lnTo>
                  <a:pt x="180708" y="1790"/>
                </a:lnTo>
                <a:lnTo>
                  <a:pt x="180708" y="0"/>
                </a:lnTo>
                <a:lnTo>
                  <a:pt x="180301" y="0"/>
                </a:lnTo>
                <a:lnTo>
                  <a:pt x="180301" y="6388"/>
                </a:lnTo>
                <a:lnTo>
                  <a:pt x="179908" y="6388"/>
                </a:lnTo>
                <a:lnTo>
                  <a:pt x="180301" y="0"/>
                </a:lnTo>
                <a:lnTo>
                  <a:pt x="179514" y="0"/>
                </a:lnTo>
                <a:lnTo>
                  <a:pt x="179908" y="393"/>
                </a:lnTo>
                <a:lnTo>
                  <a:pt x="179908" y="5600"/>
                </a:lnTo>
                <a:lnTo>
                  <a:pt x="179819" y="4330"/>
                </a:lnTo>
                <a:lnTo>
                  <a:pt x="179514" y="4330"/>
                </a:lnTo>
                <a:lnTo>
                  <a:pt x="179514" y="1790"/>
                </a:lnTo>
                <a:lnTo>
                  <a:pt x="0" y="1790"/>
                </a:lnTo>
                <a:lnTo>
                  <a:pt x="0" y="4330"/>
                </a:lnTo>
                <a:lnTo>
                  <a:pt x="0" y="5600"/>
                </a:lnTo>
                <a:lnTo>
                  <a:pt x="0" y="10680"/>
                </a:lnTo>
                <a:lnTo>
                  <a:pt x="179578" y="10680"/>
                </a:lnTo>
                <a:lnTo>
                  <a:pt x="179514" y="11569"/>
                </a:lnTo>
                <a:lnTo>
                  <a:pt x="180301" y="12369"/>
                </a:lnTo>
                <a:lnTo>
                  <a:pt x="180708" y="12369"/>
                </a:lnTo>
                <a:lnTo>
                  <a:pt x="180708" y="10680"/>
                </a:lnTo>
                <a:lnTo>
                  <a:pt x="199517" y="10680"/>
                </a:lnTo>
                <a:lnTo>
                  <a:pt x="199453" y="11569"/>
                </a:lnTo>
                <a:lnTo>
                  <a:pt x="200240" y="12369"/>
                </a:lnTo>
                <a:lnTo>
                  <a:pt x="200647" y="12369"/>
                </a:lnTo>
                <a:lnTo>
                  <a:pt x="200647" y="10680"/>
                </a:lnTo>
                <a:lnTo>
                  <a:pt x="219456" y="10680"/>
                </a:lnTo>
                <a:lnTo>
                  <a:pt x="219392" y="11569"/>
                </a:lnTo>
                <a:lnTo>
                  <a:pt x="220205" y="12369"/>
                </a:lnTo>
                <a:lnTo>
                  <a:pt x="220599" y="12369"/>
                </a:lnTo>
                <a:lnTo>
                  <a:pt x="220599" y="10680"/>
                </a:lnTo>
                <a:lnTo>
                  <a:pt x="239407" y="10680"/>
                </a:lnTo>
                <a:lnTo>
                  <a:pt x="239344" y="11569"/>
                </a:lnTo>
                <a:lnTo>
                  <a:pt x="240144" y="12369"/>
                </a:lnTo>
                <a:lnTo>
                  <a:pt x="240538" y="12369"/>
                </a:lnTo>
                <a:lnTo>
                  <a:pt x="240538" y="10680"/>
                </a:lnTo>
                <a:lnTo>
                  <a:pt x="259346" y="10680"/>
                </a:lnTo>
                <a:lnTo>
                  <a:pt x="259283" y="11569"/>
                </a:lnTo>
                <a:lnTo>
                  <a:pt x="260096" y="12369"/>
                </a:lnTo>
                <a:lnTo>
                  <a:pt x="260489" y="12369"/>
                </a:lnTo>
                <a:lnTo>
                  <a:pt x="260489" y="10680"/>
                </a:lnTo>
                <a:lnTo>
                  <a:pt x="279285" y="10680"/>
                </a:lnTo>
                <a:lnTo>
                  <a:pt x="279222" y="11569"/>
                </a:lnTo>
                <a:lnTo>
                  <a:pt x="280035" y="12369"/>
                </a:lnTo>
                <a:lnTo>
                  <a:pt x="280428" y="12369"/>
                </a:lnTo>
                <a:lnTo>
                  <a:pt x="280428" y="10680"/>
                </a:lnTo>
                <a:lnTo>
                  <a:pt x="299173" y="10680"/>
                </a:lnTo>
                <a:lnTo>
                  <a:pt x="299173" y="1790"/>
                </a:lnTo>
                <a:close/>
              </a:path>
              <a:path w="369570" h="12700">
                <a:moveTo>
                  <a:pt x="299974" y="0"/>
                </a:moveTo>
                <a:lnTo>
                  <a:pt x="299173" y="0"/>
                </a:lnTo>
                <a:lnTo>
                  <a:pt x="299580" y="393"/>
                </a:lnTo>
                <a:lnTo>
                  <a:pt x="299580" y="6388"/>
                </a:lnTo>
                <a:lnTo>
                  <a:pt x="299974" y="0"/>
                </a:lnTo>
                <a:close/>
              </a:path>
              <a:path w="369570" h="12700">
                <a:moveTo>
                  <a:pt x="319112" y="1790"/>
                </a:moveTo>
                <a:lnTo>
                  <a:pt x="300367" y="1790"/>
                </a:lnTo>
                <a:lnTo>
                  <a:pt x="300367" y="0"/>
                </a:lnTo>
                <a:lnTo>
                  <a:pt x="299974" y="0"/>
                </a:lnTo>
                <a:lnTo>
                  <a:pt x="299974" y="6388"/>
                </a:lnTo>
                <a:lnTo>
                  <a:pt x="299580" y="6388"/>
                </a:lnTo>
                <a:lnTo>
                  <a:pt x="299173" y="11569"/>
                </a:lnTo>
                <a:lnTo>
                  <a:pt x="299974" y="12369"/>
                </a:lnTo>
                <a:lnTo>
                  <a:pt x="300367" y="12369"/>
                </a:lnTo>
                <a:lnTo>
                  <a:pt x="300367" y="10680"/>
                </a:lnTo>
                <a:lnTo>
                  <a:pt x="319112" y="10680"/>
                </a:lnTo>
                <a:lnTo>
                  <a:pt x="319112" y="1790"/>
                </a:lnTo>
                <a:close/>
              </a:path>
              <a:path w="369570" h="12700">
                <a:moveTo>
                  <a:pt x="319925" y="0"/>
                </a:moveTo>
                <a:lnTo>
                  <a:pt x="319112" y="0"/>
                </a:lnTo>
                <a:lnTo>
                  <a:pt x="319519" y="393"/>
                </a:lnTo>
                <a:lnTo>
                  <a:pt x="319519" y="6388"/>
                </a:lnTo>
                <a:lnTo>
                  <a:pt x="319925" y="0"/>
                </a:lnTo>
                <a:close/>
              </a:path>
              <a:path w="369570" h="12700">
                <a:moveTo>
                  <a:pt x="368985" y="1206"/>
                </a:moveTo>
                <a:lnTo>
                  <a:pt x="360210" y="1206"/>
                </a:lnTo>
                <a:lnTo>
                  <a:pt x="360210" y="0"/>
                </a:lnTo>
                <a:lnTo>
                  <a:pt x="359803" y="0"/>
                </a:lnTo>
                <a:lnTo>
                  <a:pt x="359803" y="5981"/>
                </a:lnTo>
                <a:lnTo>
                  <a:pt x="360197" y="5981"/>
                </a:lnTo>
                <a:lnTo>
                  <a:pt x="360197" y="6388"/>
                </a:lnTo>
                <a:lnTo>
                  <a:pt x="359803" y="6388"/>
                </a:lnTo>
                <a:lnTo>
                  <a:pt x="359410" y="6388"/>
                </a:lnTo>
                <a:lnTo>
                  <a:pt x="359803" y="0"/>
                </a:lnTo>
                <a:lnTo>
                  <a:pt x="359016" y="0"/>
                </a:lnTo>
                <a:lnTo>
                  <a:pt x="359410" y="393"/>
                </a:lnTo>
                <a:lnTo>
                  <a:pt x="359410" y="4330"/>
                </a:lnTo>
                <a:lnTo>
                  <a:pt x="359016" y="4330"/>
                </a:lnTo>
                <a:lnTo>
                  <a:pt x="359016" y="1790"/>
                </a:lnTo>
                <a:lnTo>
                  <a:pt x="340271" y="1790"/>
                </a:lnTo>
                <a:lnTo>
                  <a:pt x="340271" y="0"/>
                </a:lnTo>
                <a:lnTo>
                  <a:pt x="339864" y="0"/>
                </a:lnTo>
                <a:lnTo>
                  <a:pt x="339864" y="5981"/>
                </a:lnTo>
                <a:lnTo>
                  <a:pt x="340258" y="5981"/>
                </a:lnTo>
                <a:lnTo>
                  <a:pt x="340258" y="6388"/>
                </a:lnTo>
                <a:lnTo>
                  <a:pt x="339864" y="6388"/>
                </a:lnTo>
                <a:lnTo>
                  <a:pt x="339471" y="6388"/>
                </a:lnTo>
                <a:lnTo>
                  <a:pt x="339864" y="0"/>
                </a:lnTo>
                <a:lnTo>
                  <a:pt x="339051" y="0"/>
                </a:lnTo>
                <a:lnTo>
                  <a:pt x="339471" y="393"/>
                </a:lnTo>
                <a:lnTo>
                  <a:pt x="339471" y="4330"/>
                </a:lnTo>
                <a:lnTo>
                  <a:pt x="339051" y="4330"/>
                </a:lnTo>
                <a:lnTo>
                  <a:pt x="339051" y="1790"/>
                </a:lnTo>
                <a:lnTo>
                  <a:pt x="320319" y="1790"/>
                </a:lnTo>
                <a:lnTo>
                  <a:pt x="320319" y="0"/>
                </a:lnTo>
                <a:lnTo>
                  <a:pt x="319925" y="0"/>
                </a:lnTo>
                <a:lnTo>
                  <a:pt x="319925" y="5981"/>
                </a:lnTo>
                <a:lnTo>
                  <a:pt x="320306" y="5981"/>
                </a:lnTo>
                <a:lnTo>
                  <a:pt x="320306" y="6388"/>
                </a:lnTo>
                <a:lnTo>
                  <a:pt x="319925" y="6388"/>
                </a:lnTo>
                <a:lnTo>
                  <a:pt x="319519" y="6388"/>
                </a:lnTo>
                <a:lnTo>
                  <a:pt x="319112" y="11569"/>
                </a:lnTo>
                <a:lnTo>
                  <a:pt x="319925" y="12369"/>
                </a:lnTo>
                <a:lnTo>
                  <a:pt x="320319" y="12369"/>
                </a:lnTo>
                <a:lnTo>
                  <a:pt x="320319" y="10680"/>
                </a:lnTo>
                <a:lnTo>
                  <a:pt x="339115" y="10680"/>
                </a:lnTo>
                <a:lnTo>
                  <a:pt x="339051" y="11569"/>
                </a:lnTo>
                <a:lnTo>
                  <a:pt x="339864" y="12369"/>
                </a:lnTo>
                <a:lnTo>
                  <a:pt x="340271" y="12369"/>
                </a:lnTo>
                <a:lnTo>
                  <a:pt x="340271" y="10680"/>
                </a:lnTo>
                <a:lnTo>
                  <a:pt x="359079" y="10680"/>
                </a:lnTo>
                <a:lnTo>
                  <a:pt x="359016" y="11569"/>
                </a:lnTo>
                <a:lnTo>
                  <a:pt x="359803" y="12369"/>
                </a:lnTo>
                <a:lnTo>
                  <a:pt x="360210" y="12369"/>
                </a:lnTo>
                <a:lnTo>
                  <a:pt x="360210" y="11163"/>
                </a:lnTo>
                <a:lnTo>
                  <a:pt x="368985" y="11163"/>
                </a:lnTo>
                <a:lnTo>
                  <a:pt x="368985" y="1206"/>
                </a:lnTo>
                <a:close/>
              </a:path>
            </a:pathLst>
          </a:custGeom>
          <a:solidFill>
            <a:srgbClr val="FFFFFF"/>
          </a:solidFill>
        </p:spPr>
        <p:txBody>
          <a:bodyPr wrap="square" lIns="0" tIns="0" rIns="0" bIns="0" rtlCol="0"/>
          <a:lstStyle/>
          <a:p>
            <a:endParaRPr sz="501"/>
          </a:p>
        </p:txBody>
      </p:sp>
      <p:sp>
        <p:nvSpPr>
          <p:cNvPr id="100" name="bg object 100"/>
          <p:cNvSpPr/>
          <p:nvPr/>
        </p:nvSpPr>
        <p:spPr>
          <a:xfrm>
            <a:off x="4257950" y="3050756"/>
            <a:ext cx="90978" cy="6367"/>
          </a:xfrm>
          <a:custGeom>
            <a:avLst/>
            <a:gdLst/>
            <a:ahLst/>
            <a:cxnLst/>
            <a:rect l="l" t="t" r="r" b="b"/>
            <a:pathLst>
              <a:path w="200025" h="17779">
                <a:moveTo>
                  <a:pt x="4775" y="15544"/>
                </a:moveTo>
                <a:lnTo>
                  <a:pt x="0" y="15544"/>
                </a:lnTo>
                <a:lnTo>
                  <a:pt x="1193" y="15951"/>
                </a:lnTo>
                <a:lnTo>
                  <a:pt x="3568" y="16357"/>
                </a:lnTo>
                <a:lnTo>
                  <a:pt x="3568" y="15938"/>
                </a:lnTo>
                <a:lnTo>
                  <a:pt x="4775" y="15544"/>
                </a:lnTo>
                <a:close/>
              </a:path>
              <a:path w="200025" h="17779">
                <a:moveTo>
                  <a:pt x="25908" y="2794"/>
                </a:moveTo>
                <a:lnTo>
                  <a:pt x="25057" y="2387"/>
                </a:lnTo>
                <a:lnTo>
                  <a:pt x="19939" y="0"/>
                </a:lnTo>
                <a:lnTo>
                  <a:pt x="17538" y="0"/>
                </a:lnTo>
                <a:lnTo>
                  <a:pt x="11150" y="3975"/>
                </a:lnTo>
                <a:lnTo>
                  <a:pt x="13944" y="4381"/>
                </a:lnTo>
                <a:lnTo>
                  <a:pt x="19939" y="2387"/>
                </a:lnTo>
                <a:lnTo>
                  <a:pt x="25120" y="4381"/>
                </a:lnTo>
                <a:lnTo>
                  <a:pt x="25908" y="2794"/>
                </a:lnTo>
                <a:close/>
              </a:path>
              <a:path w="200025" h="17779">
                <a:moveTo>
                  <a:pt x="27114" y="4381"/>
                </a:moveTo>
                <a:lnTo>
                  <a:pt x="26720" y="4381"/>
                </a:lnTo>
                <a:lnTo>
                  <a:pt x="26720" y="5168"/>
                </a:lnTo>
                <a:lnTo>
                  <a:pt x="27114" y="4381"/>
                </a:lnTo>
                <a:close/>
              </a:path>
              <a:path w="200025" h="17779">
                <a:moveTo>
                  <a:pt x="38290" y="15544"/>
                </a:moveTo>
                <a:lnTo>
                  <a:pt x="33096" y="15544"/>
                </a:lnTo>
                <a:lnTo>
                  <a:pt x="34302" y="15951"/>
                </a:lnTo>
                <a:lnTo>
                  <a:pt x="37096" y="16357"/>
                </a:lnTo>
                <a:lnTo>
                  <a:pt x="37096" y="15938"/>
                </a:lnTo>
                <a:lnTo>
                  <a:pt x="38290" y="15544"/>
                </a:lnTo>
                <a:close/>
              </a:path>
              <a:path w="200025" h="17779">
                <a:moveTo>
                  <a:pt x="60223" y="5588"/>
                </a:moveTo>
                <a:lnTo>
                  <a:pt x="58305" y="2387"/>
                </a:lnTo>
                <a:lnTo>
                  <a:pt x="57823" y="1600"/>
                </a:lnTo>
                <a:lnTo>
                  <a:pt x="53047" y="0"/>
                </a:lnTo>
                <a:lnTo>
                  <a:pt x="50647" y="0"/>
                </a:lnTo>
                <a:lnTo>
                  <a:pt x="44259" y="3975"/>
                </a:lnTo>
                <a:lnTo>
                  <a:pt x="53047" y="2387"/>
                </a:lnTo>
                <a:lnTo>
                  <a:pt x="60223" y="5588"/>
                </a:lnTo>
                <a:close/>
              </a:path>
              <a:path w="200025" h="17779">
                <a:moveTo>
                  <a:pt x="71793" y="15544"/>
                </a:moveTo>
                <a:lnTo>
                  <a:pt x="66611" y="15544"/>
                </a:lnTo>
                <a:lnTo>
                  <a:pt x="67805" y="15951"/>
                </a:lnTo>
                <a:lnTo>
                  <a:pt x="70192" y="16357"/>
                </a:lnTo>
                <a:lnTo>
                  <a:pt x="70192" y="15938"/>
                </a:lnTo>
                <a:lnTo>
                  <a:pt x="71793" y="15544"/>
                </a:lnTo>
                <a:close/>
              </a:path>
              <a:path w="200025" h="17779">
                <a:moveTo>
                  <a:pt x="93332" y="5588"/>
                </a:moveTo>
                <a:lnTo>
                  <a:pt x="91414" y="2387"/>
                </a:lnTo>
                <a:lnTo>
                  <a:pt x="90932" y="1600"/>
                </a:lnTo>
                <a:lnTo>
                  <a:pt x="86156" y="0"/>
                </a:lnTo>
                <a:lnTo>
                  <a:pt x="83756" y="0"/>
                </a:lnTo>
                <a:lnTo>
                  <a:pt x="77381" y="3975"/>
                </a:lnTo>
                <a:lnTo>
                  <a:pt x="80162" y="4381"/>
                </a:lnTo>
                <a:lnTo>
                  <a:pt x="84150" y="2387"/>
                </a:lnTo>
                <a:lnTo>
                  <a:pt x="93332" y="5588"/>
                </a:lnTo>
                <a:close/>
              </a:path>
              <a:path w="200025" h="17779">
                <a:moveTo>
                  <a:pt x="104101" y="15544"/>
                </a:moveTo>
                <a:lnTo>
                  <a:pt x="98907" y="15544"/>
                </a:lnTo>
                <a:lnTo>
                  <a:pt x="100101" y="15951"/>
                </a:lnTo>
                <a:lnTo>
                  <a:pt x="102895" y="16357"/>
                </a:lnTo>
                <a:lnTo>
                  <a:pt x="102895" y="15938"/>
                </a:lnTo>
                <a:lnTo>
                  <a:pt x="104101" y="15544"/>
                </a:lnTo>
                <a:close/>
              </a:path>
              <a:path w="200025" h="17779">
                <a:moveTo>
                  <a:pt x="124841" y="5588"/>
                </a:moveTo>
                <a:lnTo>
                  <a:pt x="124206" y="2387"/>
                </a:lnTo>
                <a:lnTo>
                  <a:pt x="124040" y="1600"/>
                </a:lnTo>
                <a:lnTo>
                  <a:pt x="119265" y="0"/>
                </a:lnTo>
                <a:lnTo>
                  <a:pt x="116865" y="0"/>
                </a:lnTo>
                <a:lnTo>
                  <a:pt x="110477" y="3975"/>
                </a:lnTo>
                <a:lnTo>
                  <a:pt x="109689" y="5168"/>
                </a:lnTo>
                <a:lnTo>
                  <a:pt x="119265" y="2387"/>
                </a:lnTo>
                <a:lnTo>
                  <a:pt x="124841" y="5588"/>
                </a:lnTo>
                <a:close/>
              </a:path>
              <a:path w="200025" h="17779">
                <a:moveTo>
                  <a:pt x="138010" y="15544"/>
                </a:moveTo>
                <a:lnTo>
                  <a:pt x="132422" y="15544"/>
                </a:lnTo>
                <a:lnTo>
                  <a:pt x="133616" y="15951"/>
                </a:lnTo>
                <a:lnTo>
                  <a:pt x="136410" y="16357"/>
                </a:lnTo>
                <a:lnTo>
                  <a:pt x="136410" y="15938"/>
                </a:lnTo>
                <a:lnTo>
                  <a:pt x="138010" y="15544"/>
                </a:lnTo>
                <a:close/>
              </a:path>
              <a:path w="200025" h="17779">
                <a:moveTo>
                  <a:pt x="159956" y="5588"/>
                </a:moveTo>
                <a:lnTo>
                  <a:pt x="157708" y="2387"/>
                </a:lnTo>
                <a:lnTo>
                  <a:pt x="157149" y="1600"/>
                </a:lnTo>
                <a:lnTo>
                  <a:pt x="152361" y="0"/>
                </a:lnTo>
                <a:lnTo>
                  <a:pt x="149974" y="0"/>
                </a:lnTo>
                <a:lnTo>
                  <a:pt x="143586" y="3975"/>
                </a:lnTo>
                <a:lnTo>
                  <a:pt x="146786" y="4381"/>
                </a:lnTo>
                <a:lnTo>
                  <a:pt x="150368" y="2387"/>
                </a:lnTo>
                <a:lnTo>
                  <a:pt x="159956" y="5588"/>
                </a:lnTo>
                <a:close/>
              </a:path>
              <a:path w="200025" h="17779">
                <a:moveTo>
                  <a:pt x="171107" y="15544"/>
                </a:moveTo>
                <a:lnTo>
                  <a:pt x="166319" y="15544"/>
                </a:lnTo>
                <a:lnTo>
                  <a:pt x="167119" y="15938"/>
                </a:lnTo>
                <a:lnTo>
                  <a:pt x="169519" y="16357"/>
                </a:lnTo>
                <a:lnTo>
                  <a:pt x="169519" y="15938"/>
                </a:lnTo>
                <a:lnTo>
                  <a:pt x="171107" y="15544"/>
                </a:lnTo>
                <a:close/>
              </a:path>
              <a:path w="200025" h="17779">
                <a:moveTo>
                  <a:pt x="193065" y="5588"/>
                </a:moveTo>
                <a:lnTo>
                  <a:pt x="191135" y="2387"/>
                </a:lnTo>
                <a:lnTo>
                  <a:pt x="190665" y="1600"/>
                </a:lnTo>
                <a:lnTo>
                  <a:pt x="185864" y="0"/>
                </a:lnTo>
                <a:lnTo>
                  <a:pt x="183083" y="0"/>
                </a:lnTo>
                <a:lnTo>
                  <a:pt x="178295" y="1600"/>
                </a:lnTo>
                <a:lnTo>
                  <a:pt x="176301" y="5168"/>
                </a:lnTo>
                <a:lnTo>
                  <a:pt x="185864" y="2387"/>
                </a:lnTo>
                <a:lnTo>
                  <a:pt x="193065" y="5588"/>
                </a:lnTo>
                <a:close/>
              </a:path>
              <a:path w="200025" h="17779">
                <a:moveTo>
                  <a:pt x="199834" y="2794"/>
                </a:moveTo>
                <a:lnTo>
                  <a:pt x="199428" y="2794"/>
                </a:lnTo>
                <a:lnTo>
                  <a:pt x="197840" y="3581"/>
                </a:lnTo>
                <a:lnTo>
                  <a:pt x="197434" y="3987"/>
                </a:lnTo>
                <a:lnTo>
                  <a:pt x="195046" y="5168"/>
                </a:lnTo>
                <a:lnTo>
                  <a:pt x="195046" y="15544"/>
                </a:lnTo>
                <a:lnTo>
                  <a:pt x="196240" y="15544"/>
                </a:lnTo>
                <a:lnTo>
                  <a:pt x="199428" y="17157"/>
                </a:lnTo>
                <a:lnTo>
                  <a:pt x="199834" y="17551"/>
                </a:lnTo>
                <a:lnTo>
                  <a:pt x="199834" y="2794"/>
                </a:lnTo>
                <a:close/>
              </a:path>
            </a:pathLst>
          </a:custGeom>
          <a:solidFill>
            <a:srgbClr val="FFFFFF"/>
          </a:solidFill>
        </p:spPr>
        <p:txBody>
          <a:bodyPr wrap="square" lIns="0" tIns="0" rIns="0" bIns="0" rtlCol="0"/>
          <a:lstStyle/>
          <a:p>
            <a:endParaRPr sz="501"/>
          </a:p>
        </p:txBody>
      </p:sp>
      <p:sp>
        <p:nvSpPr>
          <p:cNvPr id="101" name="bg object 101"/>
          <p:cNvSpPr/>
          <p:nvPr/>
        </p:nvSpPr>
        <p:spPr>
          <a:xfrm>
            <a:off x="4176484" y="3051753"/>
            <a:ext cx="2599" cy="5457"/>
          </a:xfrm>
          <a:custGeom>
            <a:avLst/>
            <a:gdLst/>
            <a:ahLst/>
            <a:cxnLst/>
            <a:rect l="l" t="t" r="r" b="b"/>
            <a:pathLst>
              <a:path w="5715" h="15240">
                <a:moveTo>
                  <a:pt x="808" y="0"/>
                </a:moveTo>
                <a:lnTo>
                  <a:pt x="0" y="0"/>
                </a:lnTo>
                <a:lnTo>
                  <a:pt x="0" y="14759"/>
                </a:lnTo>
                <a:lnTo>
                  <a:pt x="4796" y="12361"/>
                </a:lnTo>
                <a:lnTo>
                  <a:pt x="5193" y="2384"/>
                </a:lnTo>
                <a:lnTo>
                  <a:pt x="4796" y="1987"/>
                </a:lnTo>
                <a:lnTo>
                  <a:pt x="808" y="0"/>
                </a:lnTo>
                <a:close/>
              </a:path>
            </a:pathLst>
          </a:custGeom>
          <a:solidFill>
            <a:srgbClr val="FFFFFF"/>
          </a:solidFill>
        </p:spPr>
        <p:txBody>
          <a:bodyPr wrap="square" lIns="0" tIns="0" rIns="0" bIns="0" rtlCol="0"/>
          <a:lstStyle/>
          <a:p>
            <a:endParaRPr sz="501"/>
          </a:p>
        </p:txBody>
      </p:sp>
      <p:sp>
        <p:nvSpPr>
          <p:cNvPr id="102" name="bg object 102"/>
          <p:cNvSpPr/>
          <p:nvPr/>
        </p:nvSpPr>
        <p:spPr>
          <a:xfrm>
            <a:off x="4178843" y="3052325"/>
            <a:ext cx="168092" cy="4548"/>
          </a:xfrm>
          <a:custGeom>
            <a:avLst/>
            <a:gdLst/>
            <a:ahLst/>
            <a:cxnLst/>
            <a:rect l="l" t="t" r="r" b="b"/>
            <a:pathLst>
              <a:path w="369570" h="12700">
                <a:moveTo>
                  <a:pt x="180695" y="7175"/>
                </a:moveTo>
                <a:lnTo>
                  <a:pt x="180289" y="7175"/>
                </a:lnTo>
                <a:lnTo>
                  <a:pt x="180289" y="6388"/>
                </a:lnTo>
                <a:lnTo>
                  <a:pt x="179895" y="6388"/>
                </a:lnTo>
                <a:lnTo>
                  <a:pt x="179501" y="6388"/>
                </a:lnTo>
                <a:lnTo>
                  <a:pt x="179895" y="0"/>
                </a:lnTo>
                <a:lnTo>
                  <a:pt x="179108" y="0"/>
                </a:lnTo>
                <a:lnTo>
                  <a:pt x="179501" y="393"/>
                </a:lnTo>
                <a:lnTo>
                  <a:pt x="179501" y="5600"/>
                </a:lnTo>
                <a:lnTo>
                  <a:pt x="179412" y="4330"/>
                </a:lnTo>
                <a:lnTo>
                  <a:pt x="179108" y="4330"/>
                </a:lnTo>
                <a:lnTo>
                  <a:pt x="179108" y="1790"/>
                </a:lnTo>
                <a:lnTo>
                  <a:pt x="0" y="1790"/>
                </a:lnTo>
                <a:lnTo>
                  <a:pt x="0" y="4330"/>
                </a:lnTo>
                <a:lnTo>
                  <a:pt x="0" y="5600"/>
                </a:lnTo>
                <a:lnTo>
                  <a:pt x="0" y="10680"/>
                </a:lnTo>
                <a:lnTo>
                  <a:pt x="179171" y="10680"/>
                </a:lnTo>
                <a:lnTo>
                  <a:pt x="179108" y="11569"/>
                </a:lnTo>
                <a:lnTo>
                  <a:pt x="179895" y="12369"/>
                </a:lnTo>
                <a:lnTo>
                  <a:pt x="180289" y="11976"/>
                </a:lnTo>
                <a:lnTo>
                  <a:pt x="180378" y="10871"/>
                </a:lnTo>
                <a:lnTo>
                  <a:pt x="180695" y="11163"/>
                </a:lnTo>
                <a:lnTo>
                  <a:pt x="180695" y="10769"/>
                </a:lnTo>
                <a:lnTo>
                  <a:pt x="180390" y="10769"/>
                </a:lnTo>
                <a:lnTo>
                  <a:pt x="180695" y="7175"/>
                </a:lnTo>
                <a:close/>
              </a:path>
              <a:path w="369570" h="12700">
                <a:moveTo>
                  <a:pt x="180695" y="0"/>
                </a:moveTo>
                <a:lnTo>
                  <a:pt x="179895" y="0"/>
                </a:lnTo>
                <a:lnTo>
                  <a:pt x="179895" y="6388"/>
                </a:lnTo>
                <a:lnTo>
                  <a:pt x="180289" y="1600"/>
                </a:lnTo>
                <a:lnTo>
                  <a:pt x="180695" y="0"/>
                </a:lnTo>
                <a:close/>
              </a:path>
              <a:path w="369570" h="12700">
                <a:moveTo>
                  <a:pt x="200647" y="10769"/>
                </a:moveTo>
                <a:lnTo>
                  <a:pt x="200342" y="10769"/>
                </a:lnTo>
                <a:lnTo>
                  <a:pt x="200634" y="7315"/>
                </a:lnTo>
                <a:lnTo>
                  <a:pt x="200634" y="7175"/>
                </a:lnTo>
                <a:lnTo>
                  <a:pt x="200253" y="7175"/>
                </a:lnTo>
                <a:lnTo>
                  <a:pt x="200253" y="6388"/>
                </a:lnTo>
                <a:lnTo>
                  <a:pt x="199834" y="6388"/>
                </a:lnTo>
                <a:lnTo>
                  <a:pt x="199453" y="6388"/>
                </a:lnTo>
                <a:lnTo>
                  <a:pt x="199834" y="0"/>
                </a:lnTo>
                <a:lnTo>
                  <a:pt x="199047" y="0"/>
                </a:lnTo>
                <a:lnTo>
                  <a:pt x="199453" y="393"/>
                </a:lnTo>
                <a:lnTo>
                  <a:pt x="199453" y="4330"/>
                </a:lnTo>
                <a:lnTo>
                  <a:pt x="199047" y="4330"/>
                </a:lnTo>
                <a:lnTo>
                  <a:pt x="199047" y="1790"/>
                </a:lnTo>
                <a:lnTo>
                  <a:pt x="180695" y="1790"/>
                </a:lnTo>
                <a:lnTo>
                  <a:pt x="180695" y="4330"/>
                </a:lnTo>
                <a:lnTo>
                  <a:pt x="180695" y="7175"/>
                </a:lnTo>
                <a:lnTo>
                  <a:pt x="180695" y="10680"/>
                </a:lnTo>
                <a:lnTo>
                  <a:pt x="199110" y="10680"/>
                </a:lnTo>
                <a:lnTo>
                  <a:pt x="199047" y="11569"/>
                </a:lnTo>
                <a:lnTo>
                  <a:pt x="199834" y="12369"/>
                </a:lnTo>
                <a:lnTo>
                  <a:pt x="200253" y="11976"/>
                </a:lnTo>
                <a:lnTo>
                  <a:pt x="200342" y="10871"/>
                </a:lnTo>
                <a:lnTo>
                  <a:pt x="200647" y="11163"/>
                </a:lnTo>
                <a:lnTo>
                  <a:pt x="200647" y="10769"/>
                </a:lnTo>
                <a:close/>
              </a:path>
              <a:path w="369570" h="12700">
                <a:moveTo>
                  <a:pt x="200647" y="0"/>
                </a:moveTo>
                <a:lnTo>
                  <a:pt x="199834" y="0"/>
                </a:lnTo>
                <a:lnTo>
                  <a:pt x="199834" y="6388"/>
                </a:lnTo>
                <a:lnTo>
                  <a:pt x="200253" y="1600"/>
                </a:lnTo>
                <a:lnTo>
                  <a:pt x="200647" y="0"/>
                </a:lnTo>
                <a:close/>
              </a:path>
              <a:path w="369570" h="12700">
                <a:moveTo>
                  <a:pt x="220586" y="7175"/>
                </a:moveTo>
                <a:lnTo>
                  <a:pt x="220192" y="7175"/>
                </a:lnTo>
                <a:lnTo>
                  <a:pt x="220192" y="6388"/>
                </a:lnTo>
                <a:lnTo>
                  <a:pt x="219786" y="6388"/>
                </a:lnTo>
                <a:lnTo>
                  <a:pt x="219392" y="6388"/>
                </a:lnTo>
                <a:lnTo>
                  <a:pt x="219786" y="0"/>
                </a:lnTo>
                <a:lnTo>
                  <a:pt x="218998" y="0"/>
                </a:lnTo>
                <a:lnTo>
                  <a:pt x="219392" y="393"/>
                </a:lnTo>
                <a:lnTo>
                  <a:pt x="219392" y="4330"/>
                </a:lnTo>
                <a:lnTo>
                  <a:pt x="218998" y="4330"/>
                </a:lnTo>
                <a:lnTo>
                  <a:pt x="218998" y="1790"/>
                </a:lnTo>
                <a:lnTo>
                  <a:pt x="200647" y="1790"/>
                </a:lnTo>
                <a:lnTo>
                  <a:pt x="200647" y="4330"/>
                </a:lnTo>
                <a:lnTo>
                  <a:pt x="200647" y="10680"/>
                </a:lnTo>
                <a:lnTo>
                  <a:pt x="219062" y="10680"/>
                </a:lnTo>
                <a:lnTo>
                  <a:pt x="218998" y="11569"/>
                </a:lnTo>
                <a:lnTo>
                  <a:pt x="219786" y="12369"/>
                </a:lnTo>
                <a:lnTo>
                  <a:pt x="220192" y="11976"/>
                </a:lnTo>
                <a:lnTo>
                  <a:pt x="220281" y="10871"/>
                </a:lnTo>
                <a:lnTo>
                  <a:pt x="220586" y="11163"/>
                </a:lnTo>
                <a:lnTo>
                  <a:pt x="220586" y="10769"/>
                </a:lnTo>
                <a:lnTo>
                  <a:pt x="220281" y="10769"/>
                </a:lnTo>
                <a:lnTo>
                  <a:pt x="220586" y="7175"/>
                </a:lnTo>
                <a:close/>
              </a:path>
              <a:path w="369570" h="12700">
                <a:moveTo>
                  <a:pt x="220586" y="0"/>
                </a:moveTo>
                <a:lnTo>
                  <a:pt x="219786" y="0"/>
                </a:lnTo>
                <a:lnTo>
                  <a:pt x="219786" y="6388"/>
                </a:lnTo>
                <a:lnTo>
                  <a:pt x="220192" y="1600"/>
                </a:lnTo>
                <a:lnTo>
                  <a:pt x="220586" y="0"/>
                </a:lnTo>
                <a:close/>
              </a:path>
              <a:path w="369570" h="12700">
                <a:moveTo>
                  <a:pt x="240525" y="7175"/>
                </a:moveTo>
                <a:lnTo>
                  <a:pt x="240131" y="7175"/>
                </a:lnTo>
                <a:lnTo>
                  <a:pt x="240131" y="6388"/>
                </a:lnTo>
                <a:lnTo>
                  <a:pt x="239725" y="6388"/>
                </a:lnTo>
                <a:lnTo>
                  <a:pt x="239331" y="6388"/>
                </a:lnTo>
                <a:lnTo>
                  <a:pt x="239725" y="0"/>
                </a:lnTo>
                <a:lnTo>
                  <a:pt x="238937" y="0"/>
                </a:lnTo>
                <a:lnTo>
                  <a:pt x="239331" y="393"/>
                </a:lnTo>
                <a:lnTo>
                  <a:pt x="239331" y="4330"/>
                </a:lnTo>
                <a:lnTo>
                  <a:pt x="238937" y="4330"/>
                </a:lnTo>
                <a:lnTo>
                  <a:pt x="238937" y="1790"/>
                </a:lnTo>
                <a:lnTo>
                  <a:pt x="220586" y="1790"/>
                </a:lnTo>
                <a:lnTo>
                  <a:pt x="220586" y="4330"/>
                </a:lnTo>
                <a:lnTo>
                  <a:pt x="220586" y="7175"/>
                </a:lnTo>
                <a:lnTo>
                  <a:pt x="220586" y="10680"/>
                </a:lnTo>
                <a:lnTo>
                  <a:pt x="239001" y="10680"/>
                </a:lnTo>
                <a:lnTo>
                  <a:pt x="238937" y="11569"/>
                </a:lnTo>
                <a:lnTo>
                  <a:pt x="239725" y="12369"/>
                </a:lnTo>
                <a:lnTo>
                  <a:pt x="240131" y="11976"/>
                </a:lnTo>
                <a:lnTo>
                  <a:pt x="240525" y="7302"/>
                </a:lnTo>
                <a:lnTo>
                  <a:pt x="240525" y="7175"/>
                </a:lnTo>
                <a:close/>
              </a:path>
              <a:path w="369570" h="12700">
                <a:moveTo>
                  <a:pt x="240538" y="0"/>
                </a:moveTo>
                <a:lnTo>
                  <a:pt x="239725" y="0"/>
                </a:lnTo>
                <a:lnTo>
                  <a:pt x="239725" y="6388"/>
                </a:lnTo>
                <a:lnTo>
                  <a:pt x="240131" y="1600"/>
                </a:lnTo>
                <a:lnTo>
                  <a:pt x="240538" y="0"/>
                </a:lnTo>
                <a:close/>
              </a:path>
              <a:path w="369570" h="12700">
                <a:moveTo>
                  <a:pt x="260464" y="7175"/>
                </a:moveTo>
                <a:lnTo>
                  <a:pt x="260083" y="7175"/>
                </a:lnTo>
                <a:lnTo>
                  <a:pt x="260083" y="6388"/>
                </a:lnTo>
                <a:lnTo>
                  <a:pt x="259664" y="6388"/>
                </a:lnTo>
                <a:lnTo>
                  <a:pt x="259283" y="6388"/>
                </a:lnTo>
                <a:lnTo>
                  <a:pt x="259664" y="0"/>
                </a:lnTo>
                <a:lnTo>
                  <a:pt x="258876" y="0"/>
                </a:lnTo>
                <a:lnTo>
                  <a:pt x="259283" y="393"/>
                </a:lnTo>
                <a:lnTo>
                  <a:pt x="259283" y="4330"/>
                </a:lnTo>
                <a:lnTo>
                  <a:pt x="258876" y="4330"/>
                </a:lnTo>
                <a:lnTo>
                  <a:pt x="258876" y="1790"/>
                </a:lnTo>
                <a:lnTo>
                  <a:pt x="240538" y="1790"/>
                </a:lnTo>
                <a:lnTo>
                  <a:pt x="240538" y="4330"/>
                </a:lnTo>
                <a:lnTo>
                  <a:pt x="240538" y="10680"/>
                </a:lnTo>
                <a:lnTo>
                  <a:pt x="258940" y="10680"/>
                </a:lnTo>
                <a:lnTo>
                  <a:pt x="258876" y="11569"/>
                </a:lnTo>
                <a:lnTo>
                  <a:pt x="259664" y="12369"/>
                </a:lnTo>
                <a:lnTo>
                  <a:pt x="260083" y="11976"/>
                </a:lnTo>
                <a:lnTo>
                  <a:pt x="260464" y="7315"/>
                </a:lnTo>
                <a:lnTo>
                  <a:pt x="260464" y="7175"/>
                </a:lnTo>
                <a:close/>
              </a:path>
              <a:path w="369570" h="12700">
                <a:moveTo>
                  <a:pt x="260477" y="0"/>
                </a:moveTo>
                <a:lnTo>
                  <a:pt x="259664" y="0"/>
                </a:lnTo>
                <a:lnTo>
                  <a:pt x="259664" y="6388"/>
                </a:lnTo>
                <a:lnTo>
                  <a:pt x="260083" y="1600"/>
                </a:lnTo>
                <a:lnTo>
                  <a:pt x="260477" y="0"/>
                </a:lnTo>
                <a:close/>
              </a:path>
              <a:path w="369570" h="12700">
                <a:moveTo>
                  <a:pt x="280416" y="7175"/>
                </a:moveTo>
                <a:lnTo>
                  <a:pt x="280022" y="7175"/>
                </a:lnTo>
                <a:lnTo>
                  <a:pt x="280022" y="6388"/>
                </a:lnTo>
                <a:lnTo>
                  <a:pt x="279628" y="6388"/>
                </a:lnTo>
                <a:lnTo>
                  <a:pt x="279222" y="6388"/>
                </a:lnTo>
                <a:lnTo>
                  <a:pt x="279628" y="0"/>
                </a:lnTo>
                <a:lnTo>
                  <a:pt x="278828" y="0"/>
                </a:lnTo>
                <a:lnTo>
                  <a:pt x="279222" y="393"/>
                </a:lnTo>
                <a:lnTo>
                  <a:pt x="279222" y="4330"/>
                </a:lnTo>
                <a:lnTo>
                  <a:pt x="278828" y="4330"/>
                </a:lnTo>
                <a:lnTo>
                  <a:pt x="278828" y="1790"/>
                </a:lnTo>
                <a:lnTo>
                  <a:pt x="260477" y="1790"/>
                </a:lnTo>
                <a:lnTo>
                  <a:pt x="260477" y="4330"/>
                </a:lnTo>
                <a:lnTo>
                  <a:pt x="260477" y="10680"/>
                </a:lnTo>
                <a:lnTo>
                  <a:pt x="278892" y="10680"/>
                </a:lnTo>
                <a:lnTo>
                  <a:pt x="278828" y="11569"/>
                </a:lnTo>
                <a:lnTo>
                  <a:pt x="279628" y="12369"/>
                </a:lnTo>
                <a:lnTo>
                  <a:pt x="280022" y="11976"/>
                </a:lnTo>
                <a:lnTo>
                  <a:pt x="280416" y="7175"/>
                </a:lnTo>
                <a:close/>
              </a:path>
              <a:path w="369570" h="12700">
                <a:moveTo>
                  <a:pt x="280416" y="0"/>
                </a:moveTo>
                <a:lnTo>
                  <a:pt x="279628" y="0"/>
                </a:lnTo>
                <a:lnTo>
                  <a:pt x="279628" y="6388"/>
                </a:lnTo>
                <a:lnTo>
                  <a:pt x="280022" y="1600"/>
                </a:lnTo>
                <a:lnTo>
                  <a:pt x="280416" y="0"/>
                </a:lnTo>
                <a:close/>
              </a:path>
              <a:path w="369570" h="12700">
                <a:moveTo>
                  <a:pt x="300355" y="7175"/>
                </a:moveTo>
                <a:lnTo>
                  <a:pt x="299961" y="7175"/>
                </a:lnTo>
                <a:lnTo>
                  <a:pt x="299961" y="6388"/>
                </a:lnTo>
                <a:lnTo>
                  <a:pt x="299961" y="0"/>
                </a:lnTo>
                <a:lnTo>
                  <a:pt x="299567" y="0"/>
                </a:lnTo>
                <a:lnTo>
                  <a:pt x="299567" y="6388"/>
                </a:lnTo>
                <a:lnTo>
                  <a:pt x="299161" y="6388"/>
                </a:lnTo>
                <a:lnTo>
                  <a:pt x="299567" y="0"/>
                </a:lnTo>
                <a:lnTo>
                  <a:pt x="298767" y="0"/>
                </a:lnTo>
                <a:lnTo>
                  <a:pt x="299161" y="393"/>
                </a:lnTo>
                <a:lnTo>
                  <a:pt x="299161" y="4330"/>
                </a:lnTo>
                <a:lnTo>
                  <a:pt x="298767" y="4330"/>
                </a:lnTo>
                <a:lnTo>
                  <a:pt x="298767" y="1790"/>
                </a:lnTo>
                <a:lnTo>
                  <a:pt x="280416" y="1790"/>
                </a:lnTo>
                <a:lnTo>
                  <a:pt x="280416" y="4330"/>
                </a:lnTo>
                <a:lnTo>
                  <a:pt x="280416" y="7175"/>
                </a:lnTo>
                <a:lnTo>
                  <a:pt x="280416" y="10680"/>
                </a:lnTo>
                <a:lnTo>
                  <a:pt x="298831" y="10680"/>
                </a:lnTo>
                <a:lnTo>
                  <a:pt x="298767" y="11569"/>
                </a:lnTo>
                <a:lnTo>
                  <a:pt x="299567" y="12369"/>
                </a:lnTo>
                <a:lnTo>
                  <a:pt x="299961" y="11976"/>
                </a:lnTo>
                <a:lnTo>
                  <a:pt x="300355" y="7302"/>
                </a:lnTo>
                <a:lnTo>
                  <a:pt x="300355" y="7175"/>
                </a:lnTo>
                <a:close/>
              </a:path>
              <a:path w="369570" h="12700">
                <a:moveTo>
                  <a:pt x="320294" y="7581"/>
                </a:moveTo>
                <a:lnTo>
                  <a:pt x="319913" y="7581"/>
                </a:lnTo>
                <a:lnTo>
                  <a:pt x="319913" y="6388"/>
                </a:lnTo>
                <a:lnTo>
                  <a:pt x="319506" y="6388"/>
                </a:lnTo>
                <a:lnTo>
                  <a:pt x="319112" y="6388"/>
                </a:lnTo>
                <a:lnTo>
                  <a:pt x="319506" y="0"/>
                </a:lnTo>
                <a:lnTo>
                  <a:pt x="318706" y="0"/>
                </a:lnTo>
                <a:lnTo>
                  <a:pt x="319112" y="393"/>
                </a:lnTo>
                <a:lnTo>
                  <a:pt x="319112" y="4330"/>
                </a:lnTo>
                <a:lnTo>
                  <a:pt x="318706" y="4330"/>
                </a:lnTo>
                <a:lnTo>
                  <a:pt x="318706" y="1790"/>
                </a:lnTo>
                <a:lnTo>
                  <a:pt x="300367" y="1790"/>
                </a:lnTo>
                <a:lnTo>
                  <a:pt x="300367" y="4330"/>
                </a:lnTo>
                <a:lnTo>
                  <a:pt x="300367" y="10680"/>
                </a:lnTo>
                <a:lnTo>
                  <a:pt x="318770" y="10680"/>
                </a:lnTo>
                <a:lnTo>
                  <a:pt x="318706" y="11569"/>
                </a:lnTo>
                <a:lnTo>
                  <a:pt x="319506" y="12369"/>
                </a:lnTo>
                <a:lnTo>
                  <a:pt x="319913" y="11976"/>
                </a:lnTo>
                <a:lnTo>
                  <a:pt x="320294" y="7696"/>
                </a:lnTo>
                <a:close/>
              </a:path>
              <a:path w="369570" h="12700">
                <a:moveTo>
                  <a:pt x="320306" y="0"/>
                </a:moveTo>
                <a:lnTo>
                  <a:pt x="319506" y="0"/>
                </a:lnTo>
                <a:lnTo>
                  <a:pt x="319506" y="5981"/>
                </a:lnTo>
                <a:lnTo>
                  <a:pt x="319913" y="1600"/>
                </a:lnTo>
                <a:lnTo>
                  <a:pt x="320306" y="0"/>
                </a:lnTo>
                <a:close/>
              </a:path>
              <a:path w="369570" h="12700">
                <a:moveTo>
                  <a:pt x="340245" y="7581"/>
                </a:moveTo>
                <a:lnTo>
                  <a:pt x="339852" y="7581"/>
                </a:lnTo>
                <a:lnTo>
                  <a:pt x="339852" y="6388"/>
                </a:lnTo>
                <a:lnTo>
                  <a:pt x="339458" y="6388"/>
                </a:lnTo>
                <a:lnTo>
                  <a:pt x="339051" y="6388"/>
                </a:lnTo>
                <a:lnTo>
                  <a:pt x="339458" y="0"/>
                </a:lnTo>
                <a:lnTo>
                  <a:pt x="338658" y="0"/>
                </a:lnTo>
                <a:lnTo>
                  <a:pt x="339051" y="393"/>
                </a:lnTo>
                <a:lnTo>
                  <a:pt x="339051" y="4330"/>
                </a:lnTo>
                <a:lnTo>
                  <a:pt x="338658" y="4330"/>
                </a:lnTo>
                <a:lnTo>
                  <a:pt x="338658" y="1790"/>
                </a:lnTo>
                <a:lnTo>
                  <a:pt x="320306" y="1790"/>
                </a:lnTo>
                <a:lnTo>
                  <a:pt x="320306" y="4330"/>
                </a:lnTo>
                <a:lnTo>
                  <a:pt x="320306" y="10680"/>
                </a:lnTo>
                <a:lnTo>
                  <a:pt x="338721" y="10680"/>
                </a:lnTo>
                <a:lnTo>
                  <a:pt x="338658" y="11569"/>
                </a:lnTo>
                <a:lnTo>
                  <a:pt x="339458" y="12369"/>
                </a:lnTo>
                <a:lnTo>
                  <a:pt x="339852" y="11976"/>
                </a:lnTo>
                <a:lnTo>
                  <a:pt x="340245" y="7581"/>
                </a:lnTo>
                <a:close/>
              </a:path>
              <a:path w="369570" h="12700">
                <a:moveTo>
                  <a:pt x="340245" y="0"/>
                </a:moveTo>
                <a:lnTo>
                  <a:pt x="339458" y="0"/>
                </a:lnTo>
                <a:lnTo>
                  <a:pt x="339458" y="5981"/>
                </a:lnTo>
                <a:lnTo>
                  <a:pt x="339852" y="1600"/>
                </a:lnTo>
                <a:lnTo>
                  <a:pt x="340245" y="0"/>
                </a:lnTo>
                <a:close/>
              </a:path>
              <a:path w="369570" h="12700">
                <a:moveTo>
                  <a:pt x="360197" y="0"/>
                </a:moveTo>
                <a:lnTo>
                  <a:pt x="359397" y="0"/>
                </a:lnTo>
                <a:lnTo>
                  <a:pt x="359397" y="5981"/>
                </a:lnTo>
                <a:lnTo>
                  <a:pt x="359791" y="1600"/>
                </a:lnTo>
                <a:lnTo>
                  <a:pt x="360197" y="0"/>
                </a:lnTo>
                <a:close/>
              </a:path>
              <a:path w="369570" h="12700">
                <a:moveTo>
                  <a:pt x="368973" y="1790"/>
                </a:moveTo>
                <a:lnTo>
                  <a:pt x="360197" y="1790"/>
                </a:lnTo>
                <a:lnTo>
                  <a:pt x="360197" y="7175"/>
                </a:lnTo>
                <a:lnTo>
                  <a:pt x="359791" y="7175"/>
                </a:lnTo>
                <a:lnTo>
                  <a:pt x="359791" y="6388"/>
                </a:lnTo>
                <a:lnTo>
                  <a:pt x="359397" y="6388"/>
                </a:lnTo>
                <a:lnTo>
                  <a:pt x="359003" y="6388"/>
                </a:lnTo>
                <a:lnTo>
                  <a:pt x="359003" y="6197"/>
                </a:lnTo>
                <a:lnTo>
                  <a:pt x="359397" y="0"/>
                </a:lnTo>
                <a:lnTo>
                  <a:pt x="358597" y="0"/>
                </a:lnTo>
                <a:lnTo>
                  <a:pt x="358990" y="393"/>
                </a:lnTo>
                <a:lnTo>
                  <a:pt x="358990" y="4330"/>
                </a:lnTo>
                <a:lnTo>
                  <a:pt x="358597" y="4330"/>
                </a:lnTo>
                <a:lnTo>
                  <a:pt x="358597" y="1790"/>
                </a:lnTo>
                <a:lnTo>
                  <a:pt x="340245" y="1790"/>
                </a:lnTo>
                <a:lnTo>
                  <a:pt x="340245" y="4330"/>
                </a:lnTo>
                <a:lnTo>
                  <a:pt x="340245" y="7581"/>
                </a:lnTo>
                <a:lnTo>
                  <a:pt x="340245" y="10680"/>
                </a:lnTo>
                <a:lnTo>
                  <a:pt x="358660" y="10680"/>
                </a:lnTo>
                <a:lnTo>
                  <a:pt x="358597" y="11569"/>
                </a:lnTo>
                <a:lnTo>
                  <a:pt x="359397" y="12369"/>
                </a:lnTo>
                <a:lnTo>
                  <a:pt x="359791" y="11976"/>
                </a:lnTo>
                <a:lnTo>
                  <a:pt x="360197" y="7302"/>
                </a:lnTo>
                <a:lnTo>
                  <a:pt x="360197" y="10680"/>
                </a:lnTo>
                <a:lnTo>
                  <a:pt x="368973" y="10680"/>
                </a:lnTo>
                <a:lnTo>
                  <a:pt x="368973" y="1790"/>
                </a:lnTo>
                <a:close/>
              </a:path>
            </a:pathLst>
          </a:custGeom>
          <a:solidFill>
            <a:srgbClr val="FFFFFF"/>
          </a:solidFill>
        </p:spPr>
        <p:txBody>
          <a:bodyPr wrap="square" lIns="0" tIns="0" rIns="0" bIns="0" rtlCol="0"/>
          <a:lstStyle/>
          <a:p>
            <a:endParaRPr sz="501"/>
          </a:p>
        </p:txBody>
      </p:sp>
      <p:sp>
        <p:nvSpPr>
          <p:cNvPr id="103" name="bg object 103"/>
          <p:cNvSpPr/>
          <p:nvPr/>
        </p:nvSpPr>
        <p:spPr>
          <a:xfrm>
            <a:off x="4252498" y="2826070"/>
            <a:ext cx="272356" cy="53663"/>
          </a:xfrm>
          <a:custGeom>
            <a:avLst/>
            <a:gdLst/>
            <a:ahLst/>
            <a:cxnLst/>
            <a:rect l="l" t="t" r="r" b="b"/>
            <a:pathLst>
              <a:path w="598804" h="149859">
                <a:moveTo>
                  <a:pt x="299173" y="0"/>
                </a:moveTo>
                <a:lnTo>
                  <a:pt x="149593" y="0"/>
                </a:lnTo>
                <a:lnTo>
                  <a:pt x="0" y="0"/>
                </a:lnTo>
                <a:lnTo>
                  <a:pt x="0" y="149580"/>
                </a:lnTo>
                <a:lnTo>
                  <a:pt x="149593" y="149580"/>
                </a:lnTo>
                <a:lnTo>
                  <a:pt x="299173" y="149580"/>
                </a:lnTo>
                <a:lnTo>
                  <a:pt x="299173" y="0"/>
                </a:lnTo>
                <a:close/>
              </a:path>
              <a:path w="598804" h="149859">
                <a:moveTo>
                  <a:pt x="598347" y="0"/>
                </a:moveTo>
                <a:lnTo>
                  <a:pt x="448767" y="0"/>
                </a:lnTo>
                <a:lnTo>
                  <a:pt x="299186" y="0"/>
                </a:lnTo>
                <a:lnTo>
                  <a:pt x="299186" y="149580"/>
                </a:lnTo>
                <a:lnTo>
                  <a:pt x="448767" y="149580"/>
                </a:lnTo>
                <a:lnTo>
                  <a:pt x="598347" y="149580"/>
                </a:lnTo>
                <a:lnTo>
                  <a:pt x="598347" y="0"/>
                </a:lnTo>
                <a:close/>
              </a:path>
            </a:pathLst>
          </a:custGeom>
          <a:solidFill>
            <a:srgbClr val="FFFFFF"/>
          </a:solidFill>
        </p:spPr>
        <p:txBody>
          <a:bodyPr wrap="square" lIns="0" tIns="0" rIns="0" bIns="0" rtlCol="0"/>
          <a:lstStyle/>
          <a:p>
            <a:endParaRPr sz="501"/>
          </a:p>
        </p:txBody>
      </p:sp>
      <p:sp>
        <p:nvSpPr>
          <p:cNvPr id="104" name="bg object 104"/>
          <p:cNvSpPr/>
          <p:nvPr/>
        </p:nvSpPr>
        <p:spPr>
          <a:xfrm>
            <a:off x="4551136" y="2825070"/>
            <a:ext cx="136322" cy="53663"/>
          </a:xfrm>
          <a:custGeom>
            <a:avLst/>
            <a:gdLst/>
            <a:ahLst/>
            <a:cxnLst/>
            <a:rect l="l" t="t" r="r" b="b"/>
            <a:pathLst>
              <a:path w="299720" h="149859">
                <a:moveTo>
                  <a:pt x="299161" y="0"/>
                </a:moveTo>
                <a:lnTo>
                  <a:pt x="149580" y="0"/>
                </a:lnTo>
                <a:lnTo>
                  <a:pt x="0" y="0"/>
                </a:lnTo>
                <a:lnTo>
                  <a:pt x="0" y="149580"/>
                </a:lnTo>
                <a:lnTo>
                  <a:pt x="149580" y="149580"/>
                </a:lnTo>
                <a:lnTo>
                  <a:pt x="299161" y="149580"/>
                </a:lnTo>
                <a:lnTo>
                  <a:pt x="299161" y="0"/>
                </a:lnTo>
                <a:close/>
              </a:path>
            </a:pathLst>
          </a:custGeom>
          <a:solidFill>
            <a:srgbClr val="FFFFFF"/>
          </a:solidFill>
        </p:spPr>
        <p:txBody>
          <a:bodyPr wrap="square" lIns="0" tIns="0" rIns="0" bIns="0" rtlCol="0"/>
          <a:lstStyle/>
          <a:p>
            <a:endParaRPr sz="501"/>
          </a:p>
        </p:txBody>
      </p:sp>
      <p:sp>
        <p:nvSpPr>
          <p:cNvPr id="105" name="bg object 105"/>
          <p:cNvSpPr/>
          <p:nvPr/>
        </p:nvSpPr>
        <p:spPr>
          <a:xfrm>
            <a:off x="4846140" y="1210134"/>
            <a:ext cx="9242" cy="424077"/>
          </a:xfrm>
          <a:custGeom>
            <a:avLst/>
            <a:gdLst/>
            <a:ahLst/>
            <a:cxnLst/>
            <a:rect l="l" t="t" r="r" b="b"/>
            <a:pathLst>
              <a:path w="20320" h="1184275">
                <a:moveTo>
                  <a:pt x="19946" y="0"/>
                </a:moveTo>
                <a:lnTo>
                  <a:pt x="0" y="0"/>
                </a:lnTo>
                <a:lnTo>
                  <a:pt x="0" y="1183905"/>
                </a:lnTo>
                <a:lnTo>
                  <a:pt x="19946" y="1183905"/>
                </a:lnTo>
                <a:lnTo>
                  <a:pt x="19946" y="0"/>
                </a:lnTo>
                <a:close/>
              </a:path>
            </a:pathLst>
          </a:custGeom>
          <a:solidFill>
            <a:srgbClr val="FFFFFF"/>
          </a:solidFill>
        </p:spPr>
        <p:txBody>
          <a:bodyPr wrap="square" lIns="0" tIns="0" rIns="0" bIns="0" rtlCol="0"/>
          <a:lstStyle/>
          <a:p>
            <a:endParaRPr sz="501"/>
          </a:p>
        </p:txBody>
      </p:sp>
      <p:sp>
        <p:nvSpPr>
          <p:cNvPr id="106" name="bg object 106"/>
          <p:cNvSpPr/>
          <p:nvPr/>
        </p:nvSpPr>
        <p:spPr>
          <a:xfrm>
            <a:off x="4564926" y="1241272"/>
            <a:ext cx="9242" cy="392925"/>
          </a:xfrm>
          <a:custGeom>
            <a:avLst/>
            <a:gdLst/>
            <a:ahLst/>
            <a:cxnLst/>
            <a:rect l="l" t="t" r="r" b="b"/>
            <a:pathLst>
              <a:path w="20320" h="1097279">
                <a:moveTo>
                  <a:pt x="19946" y="0"/>
                </a:moveTo>
                <a:lnTo>
                  <a:pt x="0" y="0"/>
                </a:lnTo>
                <a:lnTo>
                  <a:pt x="0" y="1096948"/>
                </a:lnTo>
                <a:lnTo>
                  <a:pt x="19946" y="1096948"/>
                </a:lnTo>
                <a:lnTo>
                  <a:pt x="19946" y="0"/>
                </a:lnTo>
                <a:close/>
              </a:path>
            </a:pathLst>
          </a:custGeom>
          <a:solidFill>
            <a:srgbClr val="FFFFFF"/>
          </a:solidFill>
        </p:spPr>
        <p:txBody>
          <a:bodyPr wrap="square" lIns="0" tIns="0" rIns="0" bIns="0" rtlCol="0"/>
          <a:lstStyle/>
          <a:p>
            <a:endParaRPr sz="501"/>
          </a:p>
        </p:txBody>
      </p:sp>
      <p:sp>
        <p:nvSpPr>
          <p:cNvPr id="107" name="bg object 107"/>
          <p:cNvSpPr/>
          <p:nvPr/>
        </p:nvSpPr>
        <p:spPr>
          <a:xfrm>
            <a:off x="4229278" y="1019869"/>
            <a:ext cx="9242" cy="213517"/>
          </a:xfrm>
          <a:custGeom>
            <a:avLst/>
            <a:gdLst/>
            <a:ahLst/>
            <a:cxnLst/>
            <a:rect l="l" t="t" r="r" b="b"/>
            <a:pathLst>
              <a:path w="20320" h="596264">
                <a:moveTo>
                  <a:pt x="411" y="0"/>
                </a:moveTo>
                <a:lnTo>
                  <a:pt x="0" y="0"/>
                </a:lnTo>
                <a:lnTo>
                  <a:pt x="0" y="595942"/>
                </a:lnTo>
                <a:lnTo>
                  <a:pt x="19953" y="595942"/>
                </a:lnTo>
                <a:lnTo>
                  <a:pt x="19953" y="19542"/>
                </a:lnTo>
                <a:lnTo>
                  <a:pt x="411" y="0"/>
                </a:lnTo>
                <a:close/>
              </a:path>
            </a:pathLst>
          </a:custGeom>
          <a:solidFill>
            <a:srgbClr val="FFFFFF"/>
          </a:solidFill>
        </p:spPr>
        <p:txBody>
          <a:bodyPr wrap="square" lIns="0" tIns="0" rIns="0" bIns="0" rtlCol="0"/>
          <a:lstStyle/>
          <a:p>
            <a:endParaRPr sz="501"/>
          </a:p>
        </p:txBody>
      </p:sp>
      <p:sp>
        <p:nvSpPr>
          <p:cNvPr id="108" name="bg object 108"/>
          <p:cNvSpPr/>
          <p:nvPr/>
        </p:nvSpPr>
        <p:spPr>
          <a:xfrm>
            <a:off x="4510498" y="1241268"/>
            <a:ext cx="54586" cy="7276"/>
          </a:xfrm>
          <a:custGeom>
            <a:avLst/>
            <a:gdLst/>
            <a:ahLst/>
            <a:cxnLst/>
            <a:rect l="l" t="t" r="r" b="b"/>
            <a:pathLst>
              <a:path w="120015" h="20320">
                <a:moveTo>
                  <a:pt x="119665" y="0"/>
                </a:moveTo>
                <a:lnTo>
                  <a:pt x="0" y="0"/>
                </a:lnTo>
                <a:lnTo>
                  <a:pt x="0" y="19946"/>
                </a:lnTo>
                <a:lnTo>
                  <a:pt x="119665" y="19946"/>
                </a:lnTo>
                <a:lnTo>
                  <a:pt x="119665" y="0"/>
                </a:lnTo>
                <a:close/>
              </a:path>
            </a:pathLst>
          </a:custGeom>
          <a:solidFill>
            <a:srgbClr val="FFFFFF"/>
          </a:solidFill>
        </p:spPr>
        <p:txBody>
          <a:bodyPr wrap="square" lIns="0" tIns="0" rIns="0" bIns="0" rtlCol="0"/>
          <a:lstStyle/>
          <a:p>
            <a:endParaRPr sz="501"/>
          </a:p>
        </p:txBody>
      </p:sp>
      <p:sp>
        <p:nvSpPr>
          <p:cNvPr id="109" name="bg object 109"/>
          <p:cNvSpPr/>
          <p:nvPr/>
        </p:nvSpPr>
        <p:spPr>
          <a:xfrm>
            <a:off x="4229278" y="1233273"/>
            <a:ext cx="9242" cy="400884"/>
          </a:xfrm>
          <a:custGeom>
            <a:avLst/>
            <a:gdLst/>
            <a:ahLst/>
            <a:cxnLst/>
            <a:rect l="l" t="t" r="r" b="b"/>
            <a:pathLst>
              <a:path w="20320" h="1119504">
                <a:moveTo>
                  <a:pt x="19946" y="0"/>
                </a:moveTo>
                <a:lnTo>
                  <a:pt x="0" y="0"/>
                </a:lnTo>
                <a:lnTo>
                  <a:pt x="0" y="1119287"/>
                </a:lnTo>
                <a:lnTo>
                  <a:pt x="19946" y="1119287"/>
                </a:lnTo>
                <a:lnTo>
                  <a:pt x="19946" y="0"/>
                </a:lnTo>
                <a:close/>
              </a:path>
            </a:pathLst>
          </a:custGeom>
          <a:solidFill>
            <a:srgbClr val="FFFFFF"/>
          </a:solidFill>
        </p:spPr>
        <p:txBody>
          <a:bodyPr wrap="square" lIns="0" tIns="0" rIns="0" bIns="0" rtlCol="0"/>
          <a:lstStyle/>
          <a:p>
            <a:endParaRPr sz="501"/>
          </a:p>
        </p:txBody>
      </p:sp>
      <p:sp>
        <p:nvSpPr>
          <p:cNvPr id="110" name="bg object 110"/>
          <p:cNvSpPr/>
          <p:nvPr/>
        </p:nvSpPr>
        <p:spPr>
          <a:xfrm>
            <a:off x="4213495" y="1027014"/>
            <a:ext cx="632802" cy="627134"/>
          </a:xfrm>
          <a:custGeom>
            <a:avLst/>
            <a:gdLst/>
            <a:ahLst/>
            <a:cxnLst/>
            <a:rect l="l" t="t" r="r" b="b"/>
            <a:pathLst>
              <a:path w="1391284" h="1751329">
                <a:moveTo>
                  <a:pt x="722782" y="1735975"/>
                </a:moveTo>
                <a:lnTo>
                  <a:pt x="0" y="1735975"/>
                </a:lnTo>
                <a:lnTo>
                  <a:pt x="0" y="1751139"/>
                </a:lnTo>
                <a:lnTo>
                  <a:pt x="722782" y="1751139"/>
                </a:lnTo>
                <a:lnTo>
                  <a:pt x="722782" y="1735975"/>
                </a:lnTo>
                <a:close/>
              </a:path>
              <a:path w="1391284" h="1751329">
                <a:moveTo>
                  <a:pt x="722782" y="1706054"/>
                </a:moveTo>
                <a:lnTo>
                  <a:pt x="0" y="1706054"/>
                </a:lnTo>
                <a:lnTo>
                  <a:pt x="0" y="1721218"/>
                </a:lnTo>
                <a:lnTo>
                  <a:pt x="722782" y="1721218"/>
                </a:lnTo>
                <a:lnTo>
                  <a:pt x="722782" y="1706054"/>
                </a:lnTo>
                <a:close/>
              </a:path>
              <a:path w="1391284" h="1751329">
                <a:moveTo>
                  <a:pt x="1390929" y="1585595"/>
                </a:moveTo>
                <a:lnTo>
                  <a:pt x="792594" y="1585595"/>
                </a:lnTo>
                <a:lnTo>
                  <a:pt x="792594" y="1695284"/>
                </a:lnTo>
                <a:lnTo>
                  <a:pt x="1390929" y="1695284"/>
                </a:lnTo>
                <a:lnTo>
                  <a:pt x="1390929" y="1585595"/>
                </a:lnTo>
                <a:close/>
              </a:path>
              <a:path w="1391284" h="1751329">
                <a:moveTo>
                  <a:pt x="1390929" y="0"/>
                </a:moveTo>
                <a:lnTo>
                  <a:pt x="54648" y="0"/>
                </a:lnTo>
                <a:lnTo>
                  <a:pt x="54648" y="598335"/>
                </a:lnTo>
                <a:lnTo>
                  <a:pt x="54648" y="708025"/>
                </a:lnTo>
                <a:lnTo>
                  <a:pt x="54648" y="1585582"/>
                </a:lnTo>
                <a:lnTo>
                  <a:pt x="652983" y="1585582"/>
                </a:lnTo>
                <a:lnTo>
                  <a:pt x="54648" y="1585595"/>
                </a:lnTo>
                <a:lnTo>
                  <a:pt x="54648" y="1695284"/>
                </a:lnTo>
                <a:lnTo>
                  <a:pt x="652983" y="1695284"/>
                </a:lnTo>
                <a:lnTo>
                  <a:pt x="672934" y="1695284"/>
                </a:lnTo>
                <a:lnTo>
                  <a:pt x="672934" y="618286"/>
                </a:lnTo>
                <a:lnTo>
                  <a:pt x="652983" y="618286"/>
                </a:lnTo>
                <a:lnTo>
                  <a:pt x="652983" y="598335"/>
                </a:lnTo>
                <a:lnTo>
                  <a:pt x="792594" y="598335"/>
                </a:lnTo>
                <a:lnTo>
                  <a:pt x="792594" y="708025"/>
                </a:lnTo>
                <a:lnTo>
                  <a:pt x="792594" y="817727"/>
                </a:lnTo>
                <a:lnTo>
                  <a:pt x="792594" y="1585582"/>
                </a:lnTo>
                <a:lnTo>
                  <a:pt x="1390929" y="1585582"/>
                </a:lnTo>
                <a:lnTo>
                  <a:pt x="1390929" y="598335"/>
                </a:lnTo>
                <a:lnTo>
                  <a:pt x="1390929" y="0"/>
                </a:lnTo>
                <a:close/>
              </a:path>
            </a:pathLst>
          </a:custGeom>
          <a:solidFill>
            <a:srgbClr val="FFFFFF"/>
          </a:solidFill>
        </p:spPr>
        <p:txBody>
          <a:bodyPr wrap="square" lIns="0" tIns="0" rIns="0" bIns="0" rtlCol="0"/>
          <a:lstStyle/>
          <a:p>
            <a:endParaRPr sz="501"/>
          </a:p>
        </p:txBody>
      </p:sp>
      <p:sp>
        <p:nvSpPr>
          <p:cNvPr id="111" name="bg object 111"/>
          <p:cNvSpPr/>
          <p:nvPr/>
        </p:nvSpPr>
        <p:spPr>
          <a:xfrm>
            <a:off x="4184468" y="2826068"/>
            <a:ext cx="68161" cy="53663"/>
          </a:xfrm>
          <a:custGeom>
            <a:avLst/>
            <a:gdLst/>
            <a:ahLst/>
            <a:cxnLst/>
            <a:rect l="l" t="t" r="r" b="b"/>
            <a:pathLst>
              <a:path w="149859" h="149859">
                <a:moveTo>
                  <a:pt x="149584" y="0"/>
                </a:moveTo>
                <a:lnTo>
                  <a:pt x="0" y="0"/>
                </a:lnTo>
                <a:lnTo>
                  <a:pt x="0" y="149584"/>
                </a:lnTo>
                <a:lnTo>
                  <a:pt x="149584" y="149584"/>
                </a:lnTo>
                <a:lnTo>
                  <a:pt x="149584" y="0"/>
                </a:lnTo>
                <a:close/>
              </a:path>
            </a:pathLst>
          </a:custGeom>
          <a:solidFill>
            <a:srgbClr val="FFFFFF"/>
          </a:solidFill>
        </p:spPr>
        <p:txBody>
          <a:bodyPr wrap="square" lIns="0" tIns="0" rIns="0" bIns="0" rtlCol="0"/>
          <a:lstStyle/>
          <a:p>
            <a:endParaRPr sz="501"/>
          </a:p>
        </p:txBody>
      </p:sp>
      <p:sp>
        <p:nvSpPr>
          <p:cNvPr id="112" name="bg object 112"/>
          <p:cNvSpPr/>
          <p:nvPr/>
        </p:nvSpPr>
        <p:spPr>
          <a:xfrm>
            <a:off x="4526642" y="2825923"/>
            <a:ext cx="22817" cy="55482"/>
          </a:xfrm>
          <a:custGeom>
            <a:avLst/>
            <a:gdLst/>
            <a:ahLst/>
            <a:cxnLst/>
            <a:rect l="l" t="t" r="r" b="b"/>
            <a:pathLst>
              <a:path w="50165" h="154940">
                <a:moveTo>
                  <a:pt x="49865" y="0"/>
                </a:moveTo>
                <a:lnTo>
                  <a:pt x="0" y="0"/>
                </a:lnTo>
                <a:lnTo>
                  <a:pt x="0" y="154772"/>
                </a:lnTo>
                <a:lnTo>
                  <a:pt x="49865" y="154772"/>
                </a:lnTo>
                <a:lnTo>
                  <a:pt x="49865" y="0"/>
                </a:lnTo>
                <a:close/>
              </a:path>
            </a:pathLst>
          </a:custGeom>
          <a:solidFill>
            <a:srgbClr val="7F7F7F"/>
          </a:solidFill>
        </p:spPr>
        <p:txBody>
          <a:bodyPr wrap="square" lIns="0" tIns="0" rIns="0" bIns="0" rtlCol="0"/>
          <a:lstStyle/>
          <a:p>
            <a:endParaRPr sz="501"/>
          </a:p>
        </p:txBody>
      </p:sp>
      <p:sp>
        <p:nvSpPr>
          <p:cNvPr id="113" name="bg object 113"/>
          <p:cNvSpPr/>
          <p:nvPr/>
        </p:nvSpPr>
        <p:spPr>
          <a:xfrm>
            <a:off x="5861049" y="3504409"/>
            <a:ext cx="32925" cy="207605"/>
          </a:xfrm>
          <a:custGeom>
            <a:avLst/>
            <a:gdLst/>
            <a:ahLst/>
            <a:cxnLst/>
            <a:rect l="l" t="t" r="r" b="b"/>
            <a:pathLst>
              <a:path w="72390" h="579754">
                <a:moveTo>
                  <a:pt x="72198" y="0"/>
                </a:moveTo>
                <a:lnTo>
                  <a:pt x="0" y="0"/>
                </a:lnTo>
                <a:lnTo>
                  <a:pt x="0" y="579587"/>
                </a:lnTo>
                <a:lnTo>
                  <a:pt x="72198" y="579587"/>
                </a:lnTo>
                <a:lnTo>
                  <a:pt x="72198" y="0"/>
                </a:lnTo>
                <a:close/>
              </a:path>
            </a:pathLst>
          </a:custGeom>
          <a:solidFill>
            <a:srgbClr val="7F7F7F"/>
          </a:solidFill>
        </p:spPr>
        <p:txBody>
          <a:bodyPr wrap="square" lIns="0" tIns="0" rIns="0" bIns="0" rtlCol="0"/>
          <a:lstStyle/>
          <a:p>
            <a:endParaRPr sz="501"/>
          </a:p>
        </p:txBody>
      </p:sp>
      <p:sp>
        <p:nvSpPr>
          <p:cNvPr id="114" name="bg object 114"/>
          <p:cNvSpPr/>
          <p:nvPr/>
        </p:nvSpPr>
        <p:spPr>
          <a:xfrm>
            <a:off x="4689931" y="2825070"/>
            <a:ext cx="136322" cy="53663"/>
          </a:xfrm>
          <a:custGeom>
            <a:avLst/>
            <a:gdLst/>
            <a:ahLst/>
            <a:cxnLst/>
            <a:rect l="l" t="t" r="r" b="b"/>
            <a:pathLst>
              <a:path w="299720" h="149859">
                <a:moveTo>
                  <a:pt x="299161" y="0"/>
                </a:moveTo>
                <a:lnTo>
                  <a:pt x="149580" y="0"/>
                </a:lnTo>
                <a:lnTo>
                  <a:pt x="0" y="0"/>
                </a:lnTo>
                <a:lnTo>
                  <a:pt x="0" y="149580"/>
                </a:lnTo>
                <a:lnTo>
                  <a:pt x="149580" y="149580"/>
                </a:lnTo>
                <a:lnTo>
                  <a:pt x="299161" y="149580"/>
                </a:lnTo>
                <a:lnTo>
                  <a:pt x="299161" y="0"/>
                </a:lnTo>
                <a:close/>
              </a:path>
            </a:pathLst>
          </a:custGeom>
          <a:solidFill>
            <a:srgbClr val="FFFFFF"/>
          </a:solidFill>
        </p:spPr>
        <p:txBody>
          <a:bodyPr wrap="square" lIns="0" tIns="0" rIns="0" bIns="0" rtlCol="0"/>
          <a:lstStyle/>
          <a:p>
            <a:endParaRPr sz="501"/>
          </a:p>
        </p:txBody>
      </p:sp>
      <p:pic>
        <p:nvPicPr>
          <p:cNvPr id="115" name="bg object 115"/>
          <p:cNvPicPr/>
          <p:nvPr/>
        </p:nvPicPr>
        <p:blipFill>
          <a:blip r:embed="rId8" cstate="print"/>
          <a:stretch>
            <a:fillRect/>
          </a:stretch>
        </p:blipFill>
        <p:spPr>
          <a:xfrm>
            <a:off x="4292058" y="3300005"/>
            <a:ext cx="51707" cy="25853"/>
          </a:xfrm>
          <a:prstGeom prst="rect">
            <a:avLst/>
          </a:prstGeom>
        </p:spPr>
      </p:pic>
      <p:sp>
        <p:nvSpPr>
          <p:cNvPr id="116" name="bg object 116"/>
          <p:cNvSpPr/>
          <p:nvPr/>
        </p:nvSpPr>
        <p:spPr>
          <a:xfrm>
            <a:off x="4175937" y="3231734"/>
            <a:ext cx="172425" cy="135295"/>
          </a:xfrm>
          <a:custGeom>
            <a:avLst/>
            <a:gdLst/>
            <a:ahLst/>
            <a:cxnLst/>
            <a:rect l="l" t="t" r="r" b="b"/>
            <a:pathLst>
              <a:path w="379095" h="377825">
                <a:moveTo>
                  <a:pt x="320306" y="205422"/>
                </a:moveTo>
                <a:lnTo>
                  <a:pt x="319913" y="205422"/>
                </a:lnTo>
                <a:lnTo>
                  <a:pt x="320306" y="205816"/>
                </a:lnTo>
                <a:lnTo>
                  <a:pt x="320306" y="205422"/>
                </a:lnTo>
                <a:close/>
              </a:path>
              <a:path w="379095" h="377825">
                <a:moveTo>
                  <a:pt x="346633" y="205816"/>
                </a:moveTo>
                <a:lnTo>
                  <a:pt x="325094" y="205816"/>
                </a:lnTo>
                <a:lnTo>
                  <a:pt x="325094" y="222580"/>
                </a:lnTo>
                <a:lnTo>
                  <a:pt x="334670" y="221767"/>
                </a:lnTo>
                <a:lnTo>
                  <a:pt x="339064" y="217779"/>
                </a:lnTo>
                <a:lnTo>
                  <a:pt x="346633" y="217779"/>
                </a:lnTo>
                <a:lnTo>
                  <a:pt x="346633" y="205816"/>
                </a:lnTo>
                <a:close/>
              </a:path>
              <a:path w="379095" h="377825">
                <a:moveTo>
                  <a:pt x="367385" y="209804"/>
                </a:moveTo>
                <a:lnTo>
                  <a:pt x="366991" y="209804"/>
                </a:lnTo>
                <a:lnTo>
                  <a:pt x="366991" y="208610"/>
                </a:lnTo>
                <a:lnTo>
                  <a:pt x="366585" y="208610"/>
                </a:lnTo>
                <a:lnTo>
                  <a:pt x="366585" y="207010"/>
                </a:lnTo>
                <a:lnTo>
                  <a:pt x="366179" y="207010"/>
                </a:lnTo>
                <a:lnTo>
                  <a:pt x="366179" y="205816"/>
                </a:lnTo>
                <a:lnTo>
                  <a:pt x="361391" y="205816"/>
                </a:lnTo>
                <a:lnTo>
                  <a:pt x="361391" y="217779"/>
                </a:lnTo>
                <a:lnTo>
                  <a:pt x="365785" y="217385"/>
                </a:lnTo>
                <a:lnTo>
                  <a:pt x="366991" y="212598"/>
                </a:lnTo>
                <a:lnTo>
                  <a:pt x="367385" y="209804"/>
                </a:lnTo>
                <a:close/>
              </a:path>
              <a:path w="379095" h="377825">
                <a:moveTo>
                  <a:pt x="378955" y="0"/>
                </a:moveTo>
                <a:lnTo>
                  <a:pt x="368973" y="0"/>
                </a:lnTo>
                <a:lnTo>
                  <a:pt x="368935" y="29908"/>
                </a:lnTo>
                <a:lnTo>
                  <a:pt x="368909" y="53441"/>
                </a:lnTo>
                <a:lnTo>
                  <a:pt x="363397" y="53441"/>
                </a:lnTo>
                <a:lnTo>
                  <a:pt x="362191" y="53835"/>
                </a:lnTo>
                <a:lnTo>
                  <a:pt x="361391" y="55448"/>
                </a:lnTo>
                <a:lnTo>
                  <a:pt x="361391" y="89750"/>
                </a:lnTo>
                <a:lnTo>
                  <a:pt x="365785" y="89750"/>
                </a:lnTo>
                <a:lnTo>
                  <a:pt x="365785" y="69799"/>
                </a:lnTo>
                <a:lnTo>
                  <a:pt x="368896" y="69799"/>
                </a:lnTo>
                <a:lnTo>
                  <a:pt x="368820" y="129641"/>
                </a:lnTo>
                <a:lnTo>
                  <a:pt x="365785" y="129641"/>
                </a:lnTo>
                <a:lnTo>
                  <a:pt x="365785" y="109689"/>
                </a:lnTo>
                <a:lnTo>
                  <a:pt x="361391" y="109689"/>
                </a:lnTo>
                <a:lnTo>
                  <a:pt x="361391" y="197840"/>
                </a:lnTo>
                <a:lnTo>
                  <a:pt x="365785" y="197840"/>
                </a:lnTo>
                <a:lnTo>
                  <a:pt x="366179" y="198234"/>
                </a:lnTo>
                <a:lnTo>
                  <a:pt x="366280" y="196240"/>
                </a:lnTo>
                <a:lnTo>
                  <a:pt x="367385" y="191871"/>
                </a:lnTo>
                <a:lnTo>
                  <a:pt x="367779" y="190665"/>
                </a:lnTo>
                <a:lnTo>
                  <a:pt x="368757" y="190665"/>
                </a:lnTo>
                <a:lnTo>
                  <a:pt x="368706" y="240588"/>
                </a:lnTo>
                <a:lnTo>
                  <a:pt x="368579" y="240233"/>
                </a:lnTo>
                <a:lnTo>
                  <a:pt x="368579" y="360997"/>
                </a:lnTo>
                <a:lnTo>
                  <a:pt x="364591" y="366572"/>
                </a:lnTo>
                <a:lnTo>
                  <a:pt x="363232" y="367068"/>
                </a:lnTo>
                <a:lnTo>
                  <a:pt x="368579" y="360997"/>
                </a:lnTo>
                <a:lnTo>
                  <a:pt x="368579" y="240233"/>
                </a:lnTo>
                <a:lnTo>
                  <a:pt x="366179" y="233349"/>
                </a:lnTo>
                <a:lnTo>
                  <a:pt x="361391" y="233349"/>
                </a:lnTo>
                <a:lnTo>
                  <a:pt x="360997" y="352615"/>
                </a:lnTo>
                <a:lnTo>
                  <a:pt x="355015" y="363385"/>
                </a:lnTo>
                <a:lnTo>
                  <a:pt x="343852" y="367372"/>
                </a:lnTo>
                <a:lnTo>
                  <a:pt x="188290" y="367779"/>
                </a:lnTo>
                <a:lnTo>
                  <a:pt x="361200" y="367779"/>
                </a:lnTo>
                <a:lnTo>
                  <a:pt x="359003" y="368566"/>
                </a:lnTo>
                <a:lnTo>
                  <a:pt x="172377" y="368795"/>
                </a:lnTo>
                <a:lnTo>
                  <a:pt x="175120" y="360197"/>
                </a:lnTo>
                <a:lnTo>
                  <a:pt x="125069" y="360045"/>
                </a:lnTo>
                <a:lnTo>
                  <a:pt x="125069" y="368858"/>
                </a:lnTo>
                <a:lnTo>
                  <a:pt x="19939" y="368973"/>
                </a:lnTo>
                <a:lnTo>
                  <a:pt x="18503" y="368134"/>
                </a:lnTo>
                <a:lnTo>
                  <a:pt x="19939" y="368566"/>
                </a:lnTo>
                <a:lnTo>
                  <a:pt x="125069" y="368858"/>
                </a:lnTo>
                <a:lnTo>
                  <a:pt x="125069" y="360045"/>
                </a:lnTo>
                <a:lnTo>
                  <a:pt x="43484" y="359791"/>
                </a:lnTo>
                <a:lnTo>
                  <a:pt x="29527" y="354203"/>
                </a:lnTo>
                <a:lnTo>
                  <a:pt x="23926" y="342239"/>
                </a:lnTo>
                <a:lnTo>
                  <a:pt x="24345" y="45466"/>
                </a:lnTo>
                <a:lnTo>
                  <a:pt x="31915" y="34696"/>
                </a:lnTo>
                <a:lnTo>
                  <a:pt x="38684" y="31102"/>
                </a:lnTo>
                <a:lnTo>
                  <a:pt x="151193" y="31102"/>
                </a:lnTo>
                <a:lnTo>
                  <a:pt x="163550" y="37490"/>
                </a:lnTo>
                <a:lnTo>
                  <a:pt x="168338" y="48260"/>
                </a:lnTo>
                <a:lnTo>
                  <a:pt x="168338" y="196646"/>
                </a:lnTo>
                <a:lnTo>
                  <a:pt x="172732" y="210616"/>
                </a:lnTo>
                <a:lnTo>
                  <a:pt x="183095" y="220980"/>
                </a:lnTo>
                <a:lnTo>
                  <a:pt x="198247" y="224967"/>
                </a:lnTo>
                <a:lnTo>
                  <a:pt x="234556" y="225361"/>
                </a:lnTo>
                <a:lnTo>
                  <a:pt x="247307" y="232143"/>
                </a:lnTo>
                <a:lnTo>
                  <a:pt x="251714" y="242519"/>
                </a:lnTo>
                <a:lnTo>
                  <a:pt x="251294" y="342646"/>
                </a:lnTo>
                <a:lnTo>
                  <a:pt x="247307" y="352209"/>
                </a:lnTo>
                <a:lnTo>
                  <a:pt x="344652" y="352615"/>
                </a:lnTo>
                <a:lnTo>
                  <a:pt x="346240" y="350621"/>
                </a:lnTo>
                <a:lnTo>
                  <a:pt x="346532" y="263271"/>
                </a:lnTo>
                <a:lnTo>
                  <a:pt x="346633" y="233349"/>
                </a:lnTo>
                <a:lnTo>
                  <a:pt x="336664" y="230949"/>
                </a:lnTo>
                <a:lnTo>
                  <a:pt x="333883" y="227368"/>
                </a:lnTo>
                <a:lnTo>
                  <a:pt x="325501" y="227368"/>
                </a:lnTo>
                <a:lnTo>
                  <a:pt x="324294" y="260070"/>
                </a:lnTo>
                <a:lnTo>
                  <a:pt x="319913" y="263271"/>
                </a:lnTo>
                <a:lnTo>
                  <a:pt x="317119" y="259283"/>
                </a:lnTo>
                <a:lnTo>
                  <a:pt x="317119" y="240118"/>
                </a:lnTo>
                <a:lnTo>
                  <a:pt x="317119" y="230162"/>
                </a:lnTo>
                <a:lnTo>
                  <a:pt x="286804" y="230162"/>
                </a:lnTo>
                <a:lnTo>
                  <a:pt x="279222" y="238925"/>
                </a:lnTo>
                <a:lnTo>
                  <a:pt x="268058" y="240118"/>
                </a:lnTo>
                <a:lnTo>
                  <a:pt x="260477" y="236524"/>
                </a:lnTo>
                <a:lnTo>
                  <a:pt x="255295" y="224967"/>
                </a:lnTo>
                <a:lnTo>
                  <a:pt x="257289" y="217779"/>
                </a:lnTo>
                <a:lnTo>
                  <a:pt x="262877" y="211810"/>
                </a:lnTo>
                <a:lnTo>
                  <a:pt x="276834" y="210210"/>
                </a:lnTo>
                <a:lnTo>
                  <a:pt x="285610" y="217385"/>
                </a:lnTo>
                <a:lnTo>
                  <a:pt x="286804" y="220573"/>
                </a:lnTo>
                <a:lnTo>
                  <a:pt x="317119" y="220573"/>
                </a:lnTo>
                <a:lnTo>
                  <a:pt x="317119" y="210210"/>
                </a:lnTo>
                <a:lnTo>
                  <a:pt x="317119" y="201434"/>
                </a:lnTo>
                <a:lnTo>
                  <a:pt x="319913" y="197840"/>
                </a:lnTo>
                <a:lnTo>
                  <a:pt x="346633" y="197840"/>
                </a:lnTo>
                <a:lnTo>
                  <a:pt x="346633" y="196240"/>
                </a:lnTo>
                <a:lnTo>
                  <a:pt x="346633" y="161937"/>
                </a:lnTo>
                <a:lnTo>
                  <a:pt x="346633" y="55448"/>
                </a:lnTo>
                <a:lnTo>
                  <a:pt x="349034" y="46266"/>
                </a:lnTo>
                <a:lnTo>
                  <a:pt x="359003" y="39090"/>
                </a:lnTo>
                <a:lnTo>
                  <a:pt x="365391" y="38684"/>
                </a:lnTo>
                <a:lnTo>
                  <a:pt x="365391" y="31102"/>
                </a:lnTo>
                <a:lnTo>
                  <a:pt x="365391" y="29908"/>
                </a:lnTo>
                <a:lnTo>
                  <a:pt x="368935" y="29908"/>
                </a:lnTo>
                <a:lnTo>
                  <a:pt x="368935" y="0"/>
                </a:lnTo>
                <a:lnTo>
                  <a:pt x="206641" y="0"/>
                </a:lnTo>
                <a:lnTo>
                  <a:pt x="206641" y="174713"/>
                </a:lnTo>
                <a:lnTo>
                  <a:pt x="204241" y="188671"/>
                </a:lnTo>
                <a:lnTo>
                  <a:pt x="206222" y="174713"/>
                </a:lnTo>
                <a:lnTo>
                  <a:pt x="204152" y="171323"/>
                </a:lnTo>
                <a:lnTo>
                  <a:pt x="206641" y="174713"/>
                </a:lnTo>
                <a:lnTo>
                  <a:pt x="206641" y="0"/>
                </a:lnTo>
                <a:lnTo>
                  <a:pt x="199478" y="0"/>
                </a:lnTo>
                <a:lnTo>
                  <a:pt x="199478" y="164922"/>
                </a:lnTo>
                <a:lnTo>
                  <a:pt x="193865" y="161937"/>
                </a:lnTo>
                <a:lnTo>
                  <a:pt x="199059" y="164338"/>
                </a:lnTo>
                <a:lnTo>
                  <a:pt x="199478" y="164922"/>
                </a:lnTo>
                <a:lnTo>
                  <a:pt x="199478" y="0"/>
                </a:lnTo>
                <a:lnTo>
                  <a:pt x="185089" y="0"/>
                </a:lnTo>
                <a:lnTo>
                  <a:pt x="185089" y="161937"/>
                </a:lnTo>
                <a:lnTo>
                  <a:pt x="174320" y="170332"/>
                </a:lnTo>
                <a:lnTo>
                  <a:pt x="172732" y="181495"/>
                </a:lnTo>
                <a:lnTo>
                  <a:pt x="174320" y="170319"/>
                </a:lnTo>
                <a:lnTo>
                  <a:pt x="185089" y="161937"/>
                </a:lnTo>
                <a:lnTo>
                  <a:pt x="185089" y="0"/>
                </a:lnTo>
                <a:lnTo>
                  <a:pt x="13766" y="0"/>
                </a:lnTo>
                <a:lnTo>
                  <a:pt x="13766" y="365328"/>
                </a:lnTo>
                <a:lnTo>
                  <a:pt x="11176" y="363778"/>
                </a:lnTo>
                <a:lnTo>
                  <a:pt x="11163" y="360972"/>
                </a:lnTo>
                <a:lnTo>
                  <a:pt x="13766" y="365328"/>
                </a:lnTo>
                <a:lnTo>
                  <a:pt x="13766" y="0"/>
                </a:lnTo>
                <a:lnTo>
                  <a:pt x="9982" y="0"/>
                </a:lnTo>
                <a:lnTo>
                  <a:pt x="0" y="0"/>
                </a:lnTo>
                <a:lnTo>
                  <a:pt x="0" y="358990"/>
                </a:lnTo>
                <a:lnTo>
                  <a:pt x="4787" y="370967"/>
                </a:lnTo>
                <a:lnTo>
                  <a:pt x="14757" y="377736"/>
                </a:lnTo>
                <a:lnTo>
                  <a:pt x="364197" y="377736"/>
                </a:lnTo>
                <a:lnTo>
                  <a:pt x="374561" y="370560"/>
                </a:lnTo>
                <a:lnTo>
                  <a:pt x="375259" y="368973"/>
                </a:lnTo>
                <a:lnTo>
                  <a:pt x="378548" y="361391"/>
                </a:lnTo>
                <a:lnTo>
                  <a:pt x="378955" y="0"/>
                </a:lnTo>
                <a:close/>
              </a:path>
            </a:pathLst>
          </a:custGeom>
          <a:solidFill>
            <a:srgbClr val="FFFFFF"/>
          </a:solidFill>
        </p:spPr>
        <p:txBody>
          <a:bodyPr wrap="square" lIns="0" tIns="0" rIns="0" bIns="0" rtlCol="0"/>
          <a:lstStyle/>
          <a:p>
            <a:endParaRPr sz="501"/>
          </a:p>
        </p:txBody>
      </p:sp>
      <p:pic>
        <p:nvPicPr>
          <p:cNvPr id="117" name="bg object 117"/>
          <p:cNvPicPr/>
          <p:nvPr/>
        </p:nvPicPr>
        <p:blipFill>
          <a:blip r:embed="rId9" cstate="print"/>
          <a:stretch>
            <a:fillRect/>
          </a:stretch>
        </p:blipFill>
        <p:spPr>
          <a:xfrm>
            <a:off x="4254317" y="3242441"/>
            <a:ext cx="89446" cy="121272"/>
          </a:xfrm>
          <a:prstGeom prst="rect">
            <a:avLst/>
          </a:prstGeom>
        </p:spPr>
      </p:pic>
      <p:sp>
        <p:nvSpPr>
          <p:cNvPr id="118" name="bg object 118"/>
          <p:cNvSpPr/>
          <p:nvPr/>
        </p:nvSpPr>
        <p:spPr>
          <a:xfrm>
            <a:off x="4186650" y="3242870"/>
            <a:ext cx="103975" cy="117559"/>
          </a:xfrm>
          <a:custGeom>
            <a:avLst/>
            <a:gdLst/>
            <a:ahLst/>
            <a:cxnLst/>
            <a:rect l="l" t="t" r="r" b="b"/>
            <a:pathLst>
              <a:path w="228600" h="328295">
                <a:moveTo>
                  <a:pt x="127641" y="0"/>
                </a:moveTo>
                <a:lnTo>
                  <a:pt x="16746" y="0"/>
                </a:lnTo>
                <a:lnTo>
                  <a:pt x="5180" y="6384"/>
                </a:lnTo>
                <a:lnTo>
                  <a:pt x="0" y="19555"/>
                </a:lnTo>
                <a:lnTo>
                  <a:pt x="0" y="309139"/>
                </a:lnTo>
                <a:lnTo>
                  <a:pt x="4782" y="321102"/>
                </a:lnTo>
                <a:lnTo>
                  <a:pt x="14759" y="327887"/>
                </a:lnTo>
                <a:lnTo>
                  <a:pt x="152774" y="327887"/>
                </a:lnTo>
                <a:lnTo>
                  <a:pt x="161148" y="321910"/>
                </a:lnTo>
                <a:lnTo>
                  <a:pt x="224571" y="319911"/>
                </a:lnTo>
                <a:lnTo>
                  <a:pt x="227750" y="311538"/>
                </a:lnTo>
                <a:lnTo>
                  <a:pt x="228161" y="211415"/>
                </a:lnTo>
                <a:lnTo>
                  <a:pt x="221775" y="199053"/>
                </a:lnTo>
                <a:lnTo>
                  <a:pt x="211004" y="194257"/>
                </a:lnTo>
                <a:lnTo>
                  <a:pt x="174701" y="193860"/>
                </a:lnTo>
                <a:lnTo>
                  <a:pt x="166725" y="193065"/>
                </a:lnTo>
                <a:lnTo>
                  <a:pt x="152363" y="183895"/>
                </a:lnTo>
                <a:lnTo>
                  <a:pt x="145580" y="172329"/>
                </a:lnTo>
                <a:lnTo>
                  <a:pt x="143592" y="12772"/>
                </a:lnTo>
                <a:lnTo>
                  <a:pt x="135617" y="2794"/>
                </a:lnTo>
                <a:lnTo>
                  <a:pt x="127641" y="0"/>
                </a:lnTo>
                <a:close/>
              </a:path>
            </a:pathLst>
          </a:custGeom>
          <a:solidFill>
            <a:srgbClr val="FFFFFF"/>
          </a:solidFill>
        </p:spPr>
        <p:txBody>
          <a:bodyPr wrap="square" lIns="0" tIns="0" rIns="0" bIns="0" rtlCol="0"/>
          <a:lstStyle/>
          <a:p>
            <a:endParaRPr sz="501"/>
          </a:p>
        </p:txBody>
      </p:sp>
      <p:sp>
        <p:nvSpPr>
          <p:cNvPr id="119" name="bg object 119"/>
          <p:cNvSpPr/>
          <p:nvPr/>
        </p:nvSpPr>
        <p:spPr>
          <a:xfrm>
            <a:off x="4870268" y="969447"/>
            <a:ext cx="551933" cy="47297"/>
          </a:xfrm>
          <a:custGeom>
            <a:avLst/>
            <a:gdLst/>
            <a:ahLst/>
            <a:cxnLst/>
            <a:rect l="l" t="t" r="r" b="b"/>
            <a:pathLst>
              <a:path w="1213484" h="132080">
                <a:moveTo>
                  <a:pt x="1213029" y="0"/>
                </a:moveTo>
                <a:lnTo>
                  <a:pt x="0" y="0"/>
                </a:lnTo>
                <a:lnTo>
                  <a:pt x="0" y="132026"/>
                </a:lnTo>
                <a:lnTo>
                  <a:pt x="1081400" y="131629"/>
                </a:lnTo>
                <a:lnTo>
                  <a:pt x="1213029" y="0"/>
                </a:lnTo>
                <a:close/>
              </a:path>
            </a:pathLst>
          </a:custGeom>
          <a:solidFill>
            <a:srgbClr val="7F7F7F"/>
          </a:solidFill>
        </p:spPr>
        <p:txBody>
          <a:bodyPr wrap="square" lIns="0" tIns="0" rIns="0" bIns="0" rtlCol="0"/>
          <a:lstStyle/>
          <a:p>
            <a:endParaRPr sz="501"/>
          </a:p>
        </p:txBody>
      </p:sp>
      <p:sp>
        <p:nvSpPr>
          <p:cNvPr id="120" name="bg object 120"/>
          <p:cNvSpPr/>
          <p:nvPr/>
        </p:nvSpPr>
        <p:spPr>
          <a:xfrm>
            <a:off x="7308656" y="1097431"/>
            <a:ext cx="294306" cy="86862"/>
          </a:xfrm>
          <a:custGeom>
            <a:avLst/>
            <a:gdLst/>
            <a:ahLst/>
            <a:cxnLst/>
            <a:rect l="l" t="t" r="r" b="b"/>
            <a:pathLst>
              <a:path w="647065" h="242570">
                <a:moveTo>
                  <a:pt x="309575" y="110896"/>
                </a:moveTo>
                <a:lnTo>
                  <a:pt x="4787" y="0"/>
                </a:lnTo>
                <a:lnTo>
                  <a:pt x="3556" y="0"/>
                </a:lnTo>
                <a:lnTo>
                  <a:pt x="0" y="8775"/>
                </a:lnTo>
                <a:lnTo>
                  <a:pt x="307111" y="119672"/>
                </a:lnTo>
                <a:lnTo>
                  <a:pt x="309575" y="110896"/>
                </a:lnTo>
                <a:close/>
              </a:path>
              <a:path w="647065" h="242570">
                <a:moveTo>
                  <a:pt x="334238" y="101320"/>
                </a:moveTo>
                <a:lnTo>
                  <a:pt x="317525" y="95338"/>
                </a:lnTo>
                <a:lnTo>
                  <a:pt x="316293" y="95338"/>
                </a:lnTo>
                <a:lnTo>
                  <a:pt x="300799" y="136829"/>
                </a:lnTo>
                <a:lnTo>
                  <a:pt x="319989" y="142798"/>
                </a:lnTo>
                <a:lnTo>
                  <a:pt x="334238" y="101320"/>
                </a:lnTo>
                <a:close/>
              </a:path>
              <a:path w="647065" h="242570">
                <a:moveTo>
                  <a:pt x="646976" y="233756"/>
                </a:moveTo>
                <a:lnTo>
                  <a:pt x="330263" y="118478"/>
                </a:lnTo>
                <a:lnTo>
                  <a:pt x="329171" y="118478"/>
                </a:lnTo>
                <a:lnTo>
                  <a:pt x="325475" y="127241"/>
                </a:lnTo>
                <a:lnTo>
                  <a:pt x="644639" y="242531"/>
                </a:lnTo>
                <a:lnTo>
                  <a:pt x="646976" y="233756"/>
                </a:lnTo>
                <a:close/>
              </a:path>
            </a:pathLst>
          </a:custGeom>
          <a:solidFill>
            <a:srgbClr val="7F7F7F"/>
          </a:solidFill>
        </p:spPr>
        <p:txBody>
          <a:bodyPr wrap="square" lIns="0" tIns="0" rIns="0" bIns="0" rtlCol="0"/>
          <a:lstStyle/>
          <a:p>
            <a:endParaRPr sz="501"/>
          </a:p>
        </p:txBody>
      </p:sp>
      <p:sp>
        <p:nvSpPr>
          <p:cNvPr id="121" name="bg object 121"/>
          <p:cNvSpPr/>
          <p:nvPr/>
        </p:nvSpPr>
        <p:spPr>
          <a:xfrm>
            <a:off x="7454013" y="1134000"/>
            <a:ext cx="151919" cy="56165"/>
          </a:xfrm>
          <a:custGeom>
            <a:avLst/>
            <a:gdLst/>
            <a:ahLst/>
            <a:cxnLst/>
            <a:rect l="l" t="t" r="r" b="b"/>
            <a:pathLst>
              <a:path w="334009" h="156845">
                <a:moveTo>
                  <a:pt x="7126" y="25517"/>
                </a:moveTo>
                <a:lnTo>
                  <a:pt x="5892" y="25517"/>
                </a:lnTo>
                <a:lnTo>
                  <a:pt x="0" y="41481"/>
                </a:lnTo>
                <a:lnTo>
                  <a:pt x="319034" y="156761"/>
                </a:lnTo>
                <a:lnTo>
                  <a:pt x="323830" y="140795"/>
                </a:lnTo>
                <a:lnTo>
                  <a:pt x="7126" y="25517"/>
                </a:lnTo>
                <a:close/>
              </a:path>
              <a:path w="334009" h="156845">
                <a:moveTo>
                  <a:pt x="16719" y="0"/>
                </a:moveTo>
                <a:lnTo>
                  <a:pt x="15485" y="0"/>
                </a:lnTo>
                <a:lnTo>
                  <a:pt x="9592" y="15950"/>
                </a:lnTo>
                <a:lnTo>
                  <a:pt x="328627" y="131230"/>
                </a:lnTo>
                <a:lnTo>
                  <a:pt x="333423" y="114867"/>
                </a:lnTo>
                <a:lnTo>
                  <a:pt x="16719" y="0"/>
                </a:lnTo>
                <a:close/>
              </a:path>
            </a:pathLst>
          </a:custGeom>
          <a:solidFill>
            <a:srgbClr val="FFFFFF"/>
          </a:solidFill>
        </p:spPr>
        <p:txBody>
          <a:bodyPr wrap="square" lIns="0" tIns="0" rIns="0" bIns="0" rtlCol="0"/>
          <a:lstStyle/>
          <a:p>
            <a:endParaRPr sz="501"/>
          </a:p>
        </p:txBody>
      </p:sp>
      <p:sp>
        <p:nvSpPr>
          <p:cNvPr id="122" name="bg object 122"/>
          <p:cNvSpPr/>
          <p:nvPr/>
        </p:nvSpPr>
        <p:spPr>
          <a:xfrm>
            <a:off x="6984469" y="988444"/>
            <a:ext cx="1123216" cy="1573065"/>
          </a:xfrm>
          <a:custGeom>
            <a:avLst/>
            <a:gdLst/>
            <a:ahLst/>
            <a:cxnLst/>
            <a:rect l="l" t="t" r="r" b="b"/>
            <a:pathLst>
              <a:path w="2469515" h="4392930">
                <a:moveTo>
                  <a:pt x="713574" y="242938"/>
                </a:moveTo>
                <a:lnTo>
                  <a:pt x="46189" y="0"/>
                </a:lnTo>
                <a:lnTo>
                  <a:pt x="45085" y="0"/>
                </a:lnTo>
                <a:lnTo>
                  <a:pt x="0" y="124053"/>
                </a:lnTo>
                <a:lnTo>
                  <a:pt x="669721" y="366585"/>
                </a:lnTo>
                <a:lnTo>
                  <a:pt x="713574" y="242938"/>
                </a:lnTo>
                <a:close/>
              </a:path>
              <a:path w="2469515" h="4392930">
                <a:moveTo>
                  <a:pt x="1541310" y="3430867"/>
                </a:moveTo>
                <a:lnTo>
                  <a:pt x="1419212" y="3386188"/>
                </a:lnTo>
                <a:lnTo>
                  <a:pt x="1417980" y="3386188"/>
                </a:lnTo>
                <a:lnTo>
                  <a:pt x="1192263" y="4006062"/>
                </a:lnTo>
                <a:lnTo>
                  <a:pt x="1192263" y="4392587"/>
                </a:lnTo>
                <a:lnTo>
                  <a:pt x="1541310" y="3430867"/>
                </a:lnTo>
                <a:close/>
              </a:path>
              <a:path w="2469515" h="4392930">
                <a:moveTo>
                  <a:pt x="2032749" y="2081415"/>
                </a:moveTo>
                <a:lnTo>
                  <a:pt x="1910232" y="2036737"/>
                </a:lnTo>
                <a:lnTo>
                  <a:pt x="1909000" y="2036737"/>
                </a:lnTo>
                <a:lnTo>
                  <a:pt x="1745513" y="2486291"/>
                </a:lnTo>
                <a:lnTo>
                  <a:pt x="1869948" y="2530564"/>
                </a:lnTo>
                <a:lnTo>
                  <a:pt x="2032749" y="2081415"/>
                </a:lnTo>
                <a:close/>
              </a:path>
              <a:path w="2469515" h="4392930">
                <a:moveTo>
                  <a:pt x="2469096" y="881951"/>
                </a:moveTo>
                <a:lnTo>
                  <a:pt x="2346985" y="837272"/>
                </a:lnTo>
                <a:lnTo>
                  <a:pt x="2345893" y="837272"/>
                </a:lnTo>
                <a:lnTo>
                  <a:pt x="2310866" y="933221"/>
                </a:lnTo>
                <a:lnTo>
                  <a:pt x="2345067" y="836485"/>
                </a:lnTo>
                <a:lnTo>
                  <a:pt x="1727555" y="611898"/>
                </a:lnTo>
                <a:lnTo>
                  <a:pt x="1726323" y="611898"/>
                </a:lnTo>
                <a:lnTo>
                  <a:pt x="1681238" y="735965"/>
                </a:lnTo>
                <a:lnTo>
                  <a:pt x="2300935" y="960437"/>
                </a:lnTo>
                <a:lnTo>
                  <a:pt x="2236533" y="1136853"/>
                </a:lnTo>
                <a:lnTo>
                  <a:pt x="2360968" y="1181519"/>
                </a:lnTo>
                <a:lnTo>
                  <a:pt x="2469096" y="881951"/>
                </a:lnTo>
                <a:close/>
              </a:path>
            </a:pathLst>
          </a:custGeom>
          <a:solidFill>
            <a:srgbClr val="7F7F7F"/>
          </a:solidFill>
        </p:spPr>
        <p:txBody>
          <a:bodyPr wrap="square" lIns="0" tIns="0" rIns="0" bIns="0" rtlCol="0"/>
          <a:lstStyle/>
          <a:p>
            <a:endParaRPr sz="501"/>
          </a:p>
        </p:txBody>
      </p:sp>
      <p:sp>
        <p:nvSpPr>
          <p:cNvPr id="123" name="bg object 123"/>
          <p:cNvSpPr/>
          <p:nvPr/>
        </p:nvSpPr>
        <p:spPr>
          <a:xfrm>
            <a:off x="7629412" y="1395681"/>
            <a:ext cx="428607" cy="821323"/>
          </a:xfrm>
          <a:custGeom>
            <a:avLst/>
            <a:gdLst/>
            <a:ahLst/>
            <a:cxnLst/>
            <a:rect l="l" t="t" r="r" b="b"/>
            <a:pathLst>
              <a:path w="942340" h="2293620">
                <a:moveTo>
                  <a:pt x="363016" y="1361808"/>
                </a:moveTo>
                <a:lnTo>
                  <a:pt x="328764" y="1349438"/>
                </a:lnTo>
                <a:lnTo>
                  <a:pt x="327533" y="1349438"/>
                </a:lnTo>
                <a:lnTo>
                  <a:pt x="0" y="2248547"/>
                </a:lnTo>
                <a:lnTo>
                  <a:pt x="36728" y="2261311"/>
                </a:lnTo>
                <a:lnTo>
                  <a:pt x="363016" y="1361808"/>
                </a:lnTo>
                <a:close/>
              </a:path>
              <a:path w="942340" h="2293620">
                <a:moveTo>
                  <a:pt x="450735" y="1393723"/>
                </a:moveTo>
                <a:lnTo>
                  <a:pt x="407289" y="1378165"/>
                </a:lnTo>
                <a:lnTo>
                  <a:pt x="406057" y="1378165"/>
                </a:lnTo>
                <a:lnTo>
                  <a:pt x="78663" y="2277262"/>
                </a:lnTo>
                <a:lnTo>
                  <a:pt x="124434" y="2293226"/>
                </a:lnTo>
                <a:lnTo>
                  <a:pt x="450735" y="1393723"/>
                </a:lnTo>
                <a:close/>
              </a:path>
              <a:path w="942340" h="2293620">
                <a:moveTo>
                  <a:pt x="854049" y="12357"/>
                </a:moveTo>
                <a:lnTo>
                  <a:pt x="819785" y="0"/>
                </a:lnTo>
                <a:lnTo>
                  <a:pt x="818553" y="0"/>
                </a:lnTo>
                <a:lnTo>
                  <a:pt x="491020" y="899096"/>
                </a:lnTo>
                <a:lnTo>
                  <a:pt x="527748" y="911847"/>
                </a:lnTo>
                <a:lnTo>
                  <a:pt x="854049" y="12357"/>
                </a:lnTo>
                <a:close/>
              </a:path>
              <a:path w="942340" h="2293620">
                <a:moveTo>
                  <a:pt x="941895" y="44678"/>
                </a:moveTo>
                <a:lnTo>
                  <a:pt x="898309" y="28727"/>
                </a:lnTo>
                <a:lnTo>
                  <a:pt x="897216" y="28727"/>
                </a:lnTo>
                <a:lnTo>
                  <a:pt x="569683" y="927811"/>
                </a:lnTo>
                <a:lnTo>
                  <a:pt x="616000" y="943762"/>
                </a:lnTo>
                <a:lnTo>
                  <a:pt x="941895" y="44678"/>
                </a:lnTo>
                <a:close/>
              </a:path>
            </a:pathLst>
          </a:custGeom>
          <a:solidFill>
            <a:srgbClr val="FFFFFF"/>
          </a:solidFill>
        </p:spPr>
        <p:txBody>
          <a:bodyPr wrap="square" lIns="0" tIns="0" rIns="0" bIns="0" rtlCol="0"/>
          <a:lstStyle/>
          <a:p>
            <a:endParaRPr sz="501"/>
          </a:p>
        </p:txBody>
      </p:sp>
      <p:pic>
        <p:nvPicPr>
          <p:cNvPr id="124" name="bg object 124"/>
          <p:cNvPicPr/>
          <p:nvPr/>
        </p:nvPicPr>
        <p:blipFill>
          <a:blip r:embed="rId10" cstate="print"/>
          <a:stretch>
            <a:fillRect/>
          </a:stretch>
        </p:blipFill>
        <p:spPr>
          <a:xfrm>
            <a:off x="4667798" y="3231730"/>
            <a:ext cx="172352" cy="135265"/>
          </a:xfrm>
          <a:prstGeom prst="rect">
            <a:avLst/>
          </a:prstGeom>
        </p:spPr>
      </p:pic>
      <p:pic>
        <p:nvPicPr>
          <p:cNvPr id="125" name="bg object 125"/>
          <p:cNvPicPr/>
          <p:nvPr/>
        </p:nvPicPr>
        <p:blipFill>
          <a:blip r:embed="rId11" cstate="print"/>
          <a:stretch>
            <a:fillRect/>
          </a:stretch>
        </p:blipFill>
        <p:spPr>
          <a:xfrm>
            <a:off x="4370976" y="3231730"/>
            <a:ext cx="172358" cy="135266"/>
          </a:xfrm>
          <a:prstGeom prst="rect">
            <a:avLst/>
          </a:prstGeom>
        </p:spPr>
      </p:pic>
      <p:sp>
        <p:nvSpPr>
          <p:cNvPr id="126" name="bg object 126"/>
          <p:cNvSpPr/>
          <p:nvPr/>
        </p:nvSpPr>
        <p:spPr>
          <a:xfrm>
            <a:off x="4213864" y="3393280"/>
            <a:ext cx="22239" cy="235801"/>
          </a:xfrm>
          <a:custGeom>
            <a:avLst/>
            <a:gdLst/>
            <a:ahLst/>
            <a:cxnLst/>
            <a:rect l="l" t="t" r="r" b="b"/>
            <a:pathLst>
              <a:path w="48895" h="658495">
                <a:moveTo>
                  <a:pt x="48660" y="0"/>
                </a:moveTo>
                <a:lnTo>
                  <a:pt x="0" y="0"/>
                </a:lnTo>
                <a:lnTo>
                  <a:pt x="0" y="658172"/>
                </a:lnTo>
                <a:lnTo>
                  <a:pt x="48660" y="658172"/>
                </a:lnTo>
                <a:lnTo>
                  <a:pt x="48660" y="0"/>
                </a:lnTo>
                <a:close/>
              </a:path>
            </a:pathLst>
          </a:custGeom>
          <a:solidFill>
            <a:srgbClr val="7F7F7F"/>
          </a:solidFill>
        </p:spPr>
        <p:txBody>
          <a:bodyPr wrap="square" lIns="0" tIns="0" rIns="0" bIns="0" rtlCol="0"/>
          <a:lstStyle/>
          <a:p>
            <a:endParaRPr sz="501"/>
          </a:p>
        </p:txBody>
      </p:sp>
      <p:sp>
        <p:nvSpPr>
          <p:cNvPr id="127" name="bg object 127"/>
          <p:cNvSpPr/>
          <p:nvPr/>
        </p:nvSpPr>
        <p:spPr>
          <a:xfrm>
            <a:off x="6220464" y="3405994"/>
            <a:ext cx="22239" cy="306063"/>
          </a:xfrm>
          <a:custGeom>
            <a:avLst/>
            <a:gdLst/>
            <a:ahLst/>
            <a:cxnLst/>
            <a:rect l="l" t="t" r="r" b="b"/>
            <a:pathLst>
              <a:path w="48894" h="854709">
                <a:moveTo>
                  <a:pt x="48660" y="0"/>
                </a:moveTo>
                <a:lnTo>
                  <a:pt x="0" y="0"/>
                </a:lnTo>
                <a:lnTo>
                  <a:pt x="0" y="854421"/>
                </a:lnTo>
                <a:lnTo>
                  <a:pt x="48660" y="854421"/>
                </a:lnTo>
                <a:lnTo>
                  <a:pt x="48660" y="0"/>
                </a:lnTo>
                <a:close/>
              </a:path>
            </a:pathLst>
          </a:custGeom>
          <a:solidFill>
            <a:srgbClr val="7F7F7F"/>
          </a:solidFill>
        </p:spPr>
        <p:txBody>
          <a:bodyPr wrap="square" lIns="0" tIns="0" rIns="0" bIns="0" rtlCol="0"/>
          <a:lstStyle/>
          <a:p>
            <a:endParaRPr sz="501"/>
          </a:p>
        </p:txBody>
      </p:sp>
      <p:sp>
        <p:nvSpPr>
          <p:cNvPr id="128" name="bg object 128"/>
          <p:cNvSpPr/>
          <p:nvPr/>
        </p:nvSpPr>
        <p:spPr>
          <a:xfrm>
            <a:off x="6544288" y="3521838"/>
            <a:ext cx="32925" cy="342900"/>
          </a:xfrm>
          <a:custGeom>
            <a:avLst/>
            <a:gdLst/>
            <a:ahLst/>
            <a:cxnLst/>
            <a:rect l="l" t="t" r="r" b="b"/>
            <a:pathLst>
              <a:path w="72390" h="957579">
                <a:moveTo>
                  <a:pt x="72198" y="0"/>
                </a:moveTo>
                <a:lnTo>
                  <a:pt x="0" y="0"/>
                </a:lnTo>
                <a:lnTo>
                  <a:pt x="0" y="957336"/>
                </a:lnTo>
                <a:lnTo>
                  <a:pt x="72198" y="957336"/>
                </a:lnTo>
                <a:lnTo>
                  <a:pt x="72198" y="0"/>
                </a:lnTo>
                <a:close/>
              </a:path>
            </a:pathLst>
          </a:custGeom>
          <a:solidFill>
            <a:srgbClr val="7F7F7F"/>
          </a:solidFill>
        </p:spPr>
        <p:txBody>
          <a:bodyPr wrap="square" lIns="0" tIns="0" rIns="0" bIns="0" rtlCol="0"/>
          <a:lstStyle/>
          <a:p>
            <a:endParaRPr sz="501"/>
          </a:p>
        </p:txBody>
      </p:sp>
      <p:sp>
        <p:nvSpPr>
          <p:cNvPr id="129" name="bg object 129"/>
          <p:cNvSpPr/>
          <p:nvPr/>
        </p:nvSpPr>
        <p:spPr>
          <a:xfrm>
            <a:off x="4865550" y="3178939"/>
            <a:ext cx="611140" cy="685800"/>
          </a:xfrm>
          <a:custGeom>
            <a:avLst/>
            <a:gdLst/>
            <a:ahLst/>
            <a:cxnLst/>
            <a:rect l="l" t="t" r="r" b="b"/>
            <a:pathLst>
              <a:path w="1343659" h="1915159">
                <a:moveTo>
                  <a:pt x="1343456" y="59690"/>
                </a:moveTo>
                <a:lnTo>
                  <a:pt x="1335481" y="59690"/>
                </a:lnTo>
                <a:lnTo>
                  <a:pt x="1335481" y="53340"/>
                </a:lnTo>
                <a:lnTo>
                  <a:pt x="1319923" y="53340"/>
                </a:lnTo>
                <a:lnTo>
                  <a:pt x="1319923" y="34290"/>
                </a:lnTo>
                <a:lnTo>
                  <a:pt x="1319542" y="34290"/>
                </a:lnTo>
                <a:lnTo>
                  <a:pt x="1319542" y="0"/>
                </a:lnTo>
                <a:lnTo>
                  <a:pt x="0" y="0"/>
                </a:lnTo>
                <a:lnTo>
                  <a:pt x="0" y="34290"/>
                </a:lnTo>
                <a:lnTo>
                  <a:pt x="0" y="53340"/>
                </a:lnTo>
                <a:lnTo>
                  <a:pt x="0" y="1915160"/>
                </a:lnTo>
                <a:lnTo>
                  <a:pt x="1319136" y="1915160"/>
                </a:lnTo>
                <a:lnTo>
                  <a:pt x="1319136" y="1891030"/>
                </a:lnTo>
                <a:lnTo>
                  <a:pt x="1319530" y="1891030"/>
                </a:lnTo>
                <a:lnTo>
                  <a:pt x="1319530" y="1871980"/>
                </a:lnTo>
                <a:lnTo>
                  <a:pt x="1339075" y="1871980"/>
                </a:lnTo>
                <a:lnTo>
                  <a:pt x="1339075" y="1865630"/>
                </a:lnTo>
                <a:lnTo>
                  <a:pt x="1343456" y="1865630"/>
                </a:lnTo>
                <a:lnTo>
                  <a:pt x="1343456" y="1518920"/>
                </a:lnTo>
                <a:lnTo>
                  <a:pt x="1339075" y="1518920"/>
                </a:lnTo>
                <a:lnTo>
                  <a:pt x="1339075" y="1512570"/>
                </a:lnTo>
                <a:lnTo>
                  <a:pt x="1319923" y="1512570"/>
                </a:lnTo>
                <a:lnTo>
                  <a:pt x="1319923" y="412750"/>
                </a:lnTo>
                <a:lnTo>
                  <a:pt x="1335481" y="412750"/>
                </a:lnTo>
                <a:lnTo>
                  <a:pt x="1335481" y="406400"/>
                </a:lnTo>
                <a:lnTo>
                  <a:pt x="1343456" y="406400"/>
                </a:lnTo>
                <a:lnTo>
                  <a:pt x="1343456" y="59690"/>
                </a:lnTo>
                <a:close/>
              </a:path>
            </a:pathLst>
          </a:custGeom>
          <a:solidFill>
            <a:srgbClr val="A9DFF1"/>
          </a:solidFill>
        </p:spPr>
        <p:txBody>
          <a:bodyPr wrap="square" lIns="0" tIns="0" rIns="0" bIns="0" rtlCol="0"/>
          <a:lstStyle/>
          <a:p>
            <a:endParaRPr sz="501"/>
          </a:p>
        </p:txBody>
      </p:sp>
      <p:sp>
        <p:nvSpPr>
          <p:cNvPr id="130" name="bg object 130"/>
          <p:cNvSpPr/>
          <p:nvPr/>
        </p:nvSpPr>
        <p:spPr>
          <a:xfrm>
            <a:off x="6873579" y="3178939"/>
            <a:ext cx="593234" cy="685800"/>
          </a:xfrm>
          <a:custGeom>
            <a:avLst/>
            <a:gdLst/>
            <a:ahLst/>
            <a:cxnLst/>
            <a:rect l="l" t="t" r="r" b="b"/>
            <a:pathLst>
              <a:path w="1304290" h="1915159">
                <a:moveTo>
                  <a:pt x="1303959" y="0"/>
                </a:moveTo>
                <a:lnTo>
                  <a:pt x="24193" y="0"/>
                </a:lnTo>
                <a:lnTo>
                  <a:pt x="24193" y="44450"/>
                </a:lnTo>
                <a:lnTo>
                  <a:pt x="23990" y="44450"/>
                </a:lnTo>
                <a:lnTo>
                  <a:pt x="23990" y="64770"/>
                </a:lnTo>
                <a:lnTo>
                  <a:pt x="8089" y="64770"/>
                </a:lnTo>
                <a:lnTo>
                  <a:pt x="8089" y="71120"/>
                </a:lnTo>
                <a:lnTo>
                  <a:pt x="0" y="71120"/>
                </a:lnTo>
                <a:lnTo>
                  <a:pt x="0" y="417830"/>
                </a:lnTo>
                <a:lnTo>
                  <a:pt x="8089" y="417830"/>
                </a:lnTo>
                <a:lnTo>
                  <a:pt x="8089" y="424180"/>
                </a:lnTo>
                <a:lnTo>
                  <a:pt x="23990" y="424180"/>
                </a:lnTo>
                <a:lnTo>
                  <a:pt x="23990" y="1502410"/>
                </a:lnTo>
                <a:lnTo>
                  <a:pt x="8089" y="1502410"/>
                </a:lnTo>
                <a:lnTo>
                  <a:pt x="8089" y="1508760"/>
                </a:lnTo>
                <a:lnTo>
                  <a:pt x="0" y="1508760"/>
                </a:lnTo>
                <a:lnTo>
                  <a:pt x="0" y="1855470"/>
                </a:lnTo>
                <a:lnTo>
                  <a:pt x="8089" y="1855470"/>
                </a:lnTo>
                <a:lnTo>
                  <a:pt x="8089" y="1861820"/>
                </a:lnTo>
                <a:lnTo>
                  <a:pt x="23990" y="1861820"/>
                </a:lnTo>
                <a:lnTo>
                  <a:pt x="23990" y="1880870"/>
                </a:lnTo>
                <a:lnTo>
                  <a:pt x="24193" y="1880870"/>
                </a:lnTo>
                <a:lnTo>
                  <a:pt x="24193" y="1915160"/>
                </a:lnTo>
                <a:lnTo>
                  <a:pt x="1303959" y="1915160"/>
                </a:lnTo>
                <a:lnTo>
                  <a:pt x="1303959" y="1880870"/>
                </a:lnTo>
                <a:lnTo>
                  <a:pt x="1303959" y="1861820"/>
                </a:lnTo>
                <a:lnTo>
                  <a:pt x="1303959" y="44450"/>
                </a:lnTo>
                <a:lnTo>
                  <a:pt x="1303959" y="0"/>
                </a:lnTo>
                <a:close/>
              </a:path>
            </a:pathLst>
          </a:custGeom>
          <a:solidFill>
            <a:srgbClr val="A9DFF1"/>
          </a:solidFill>
        </p:spPr>
        <p:txBody>
          <a:bodyPr wrap="square" lIns="0" tIns="0" rIns="0" bIns="0" rtlCol="0"/>
          <a:lstStyle/>
          <a:p>
            <a:endParaRPr sz="501"/>
          </a:p>
        </p:txBody>
      </p:sp>
      <p:sp>
        <p:nvSpPr>
          <p:cNvPr id="131" name="bg object 131"/>
          <p:cNvSpPr/>
          <p:nvPr/>
        </p:nvSpPr>
        <p:spPr>
          <a:xfrm>
            <a:off x="5476603" y="3521838"/>
            <a:ext cx="384706" cy="342900"/>
          </a:xfrm>
          <a:custGeom>
            <a:avLst/>
            <a:gdLst/>
            <a:ahLst/>
            <a:cxnLst/>
            <a:rect l="l" t="t" r="r" b="b"/>
            <a:pathLst>
              <a:path w="845820" h="957579">
                <a:moveTo>
                  <a:pt x="845249" y="0"/>
                </a:moveTo>
                <a:lnTo>
                  <a:pt x="24338" y="0"/>
                </a:lnTo>
                <a:lnTo>
                  <a:pt x="23944" y="530915"/>
                </a:lnTo>
                <a:lnTo>
                  <a:pt x="23941" y="554843"/>
                </a:lnTo>
                <a:lnTo>
                  <a:pt x="8373" y="554843"/>
                </a:lnTo>
                <a:lnTo>
                  <a:pt x="8373" y="560831"/>
                </a:lnTo>
                <a:lnTo>
                  <a:pt x="0" y="560831"/>
                </a:lnTo>
                <a:lnTo>
                  <a:pt x="0" y="907466"/>
                </a:lnTo>
                <a:lnTo>
                  <a:pt x="8373" y="907466"/>
                </a:lnTo>
                <a:lnTo>
                  <a:pt x="8373" y="913852"/>
                </a:lnTo>
                <a:lnTo>
                  <a:pt x="23941" y="913852"/>
                </a:lnTo>
                <a:lnTo>
                  <a:pt x="23941" y="933792"/>
                </a:lnTo>
                <a:lnTo>
                  <a:pt x="24338" y="957336"/>
                </a:lnTo>
                <a:lnTo>
                  <a:pt x="785416" y="957336"/>
                </a:lnTo>
                <a:lnTo>
                  <a:pt x="785416" y="887924"/>
                </a:lnTo>
                <a:lnTo>
                  <a:pt x="623075" y="887526"/>
                </a:lnTo>
                <a:lnTo>
                  <a:pt x="616690" y="881934"/>
                </a:lnTo>
                <a:lnTo>
                  <a:pt x="617086" y="703246"/>
                </a:lnTo>
                <a:lnTo>
                  <a:pt x="623075" y="698449"/>
                </a:lnTo>
                <a:lnTo>
                  <a:pt x="785416" y="698449"/>
                </a:lnTo>
                <a:lnTo>
                  <a:pt x="785416" y="530915"/>
                </a:lnTo>
                <a:lnTo>
                  <a:pt x="845249" y="530915"/>
                </a:lnTo>
                <a:lnTo>
                  <a:pt x="845249" y="318705"/>
                </a:lnTo>
                <a:lnTo>
                  <a:pt x="831695" y="318705"/>
                </a:lnTo>
                <a:lnTo>
                  <a:pt x="754308" y="318308"/>
                </a:lnTo>
                <a:lnTo>
                  <a:pt x="744728" y="316718"/>
                </a:lnTo>
                <a:lnTo>
                  <a:pt x="731970" y="309934"/>
                </a:lnTo>
                <a:lnTo>
                  <a:pt x="721198" y="297162"/>
                </a:lnTo>
                <a:lnTo>
                  <a:pt x="720225" y="293174"/>
                </a:lnTo>
                <a:lnTo>
                  <a:pt x="633436" y="293174"/>
                </a:lnTo>
                <a:lnTo>
                  <a:pt x="587568" y="282799"/>
                </a:lnTo>
                <a:lnTo>
                  <a:pt x="552472" y="266052"/>
                </a:lnTo>
                <a:lnTo>
                  <a:pt x="517759" y="224173"/>
                </a:lnTo>
                <a:lnTo>
                  <a:pt x="517759" y="213799"/>
                </a:lnTo>
                <a:lnTo>
                  <a:pt x="552074" y="171520"/>
                </a:lnTo>
                <a:lnTo>
                  <a:pt x="595544" y="151567"/>
                </a:lnTo>
                <a:lnTo>
                  <a:pt x="627461" y="144798"/>
                </a:lnTo>
                <a:lnTo>
                  <a:pt x="719266" y="144798"/>
                </a:lnTo>
                <a:lnTo>
                  <a:pt x="722391" y="137604"/>
                </a:lnTo>
                <a:lnTo>
                  <a:pt x="734764" y="125242"/>
                </a:lnTo>
                <a:lnTo>
                  <a:pt x="751115" y="119665"/>
                </a:lnTo>
                <a:lnTo>
                  <a:pt x="845249" y="119665"/>
                </a:lnTo>
                <a:lnTo>
                  <a:pt x="845249" y="0"/>
                </a:lnTo>
                <a:close/>
              </a:path>
              <a:path w="845820" h="957579">
                <a:moveTo>
                  <a:pt x="845249" y="119665"/>
                </a:moveTo>
                <a:lnTo>
                  <a:pt x="831695" y="119665"/>
                </a:lnTo>
                <a:lnTo>
                  <a:pt x="831695" y="318705"/>
                </a:lnTo>
                <a:lnTo>
                  <a:pt x="845249" y="318705"/>
                </a:lnTo>
                <a:lnTo>
                  <a:pt x="845249" y="119665"/>
                </a:lnTo>
                <a:close/>
              </a:path>
              <a:path w="845820" h="957579">
                <a:moveTo>
                  <a:pt x="717210" y="267643"/>
                </a:moveTo>
                <a:lnTo>
                  <a:pt x="687294" y="270439"/>
                </a:lnTo>
                <a:lnTo>
                  <a:pt x="678919" y="280813"/>
                </a:lnTo>
                <a:lnTo>
                  <a:pt x="660571" y="289995"/>
                </a:lnTo>
                <a:lnTo>
                  <a:pt x="633436" y="293174"/>
                </a:lnTo>
                <a:lnTo>
                  <a:pt x="720225" y="293174"/>
                </a:lnTo>
                <a:lnTo>
                  <a:pt x="717210" y="280813"/>
                </a:lnTo>
                <a:lnTo>
                  <a:pt x="717210" y="267643"/>
                </a:lnTo>
                <a:close/>
              </a:path>
              <a:path w="845820" h="957579">
                <a:moveTo>
                  <a:pt x="719266" y="144798"/>
                </a:moveTo>
                <a:lnTo>
                  <a:pt x="627461" y="144798"/>
                </a:lnTo>
                <a:lnTo>
                  <a:pt x="657378" y="146388"/>
                </a:lnTo>
                <a:lnTo>
                  <a:pt x="674123" y="152773"/>
                </a:lnTo>
                <a:lnTo>
                  <a:pt x="687294" y="166328"/>
                </a:lnTo>
                <a:lnTo>
                  <a:pt x="717210" y="170316"/>
                </a:lnTo>
                <a:lnTo>
                  <a:pt x="717210" y="156351"/>
                </a:lnTo>
                <a:lnTo>
                  <a:pt x="718403" y="146785"/>
                </a:lnTo>
                <a:lnTo>
                  <a:pt x="719266" y="144798"/>
                </a:lnTo>
                <a:close/>
              </a:path>
            </a:pathLst>
          </a:custGeom>
          <a:solidFill>
            <a:srgbClr val="A8E18C"/>
          </a:solidFill>
        </p:spPr>
        <p:txBody>
          <a:bodyPr wrap="square" lIns="0" tIns="0" rIns="0" bIns="0" rtlCol="0"/>
          <a:lstStyle/>
          <a:p>
            <a:endParaRPr sz="501"/>
          </a:p>
        </p:txBody>
      </p:sp>
      <p:sp>
        <p:nvSpPr>
          <p:cNvPr id="132" name="bg object 132"/>
          <p:cNvSpPr/>
          <p:nvPr/>
        </p:nvSpPr>
        <p:spPr>
          <a:xfrm>
            <a:off x="6577136" y="3521838"/>
            <a:ext cx="296617" cy="342900"/>
          </a:xfrm>
          <a:custGeom>
            <a:avLst/>
            <a:gdLst/>
            <a:ahLst/>
            <a:cxnLst/>
            <a:rect l="l" t="t" r="r" b="b"/>
            <a:pathLst>
              <a:path w="652144" h="957579">
                <a:moveTo>
                  <a:pt x="627516" y="0"/>
                </a:moveTo>
                <a:lnTo>
                  <a:pt x="0" y="0"/>
                </a:lnTo>
                <a:lnTo>
                  <a:pt x="0" y="698449"/>
                </a:lnTo>
                <a:lnTo>
                  <a:pt x="161983" y="698449"/>
                </a:lnTo>
                <a:lnTo>
                  <a:pt x="169521" y="706026"/>
                </a:lnTo>
                <a:lnTo>
                  <a:pt x="169110" y="880345"/>
                </a:lnTo>
                <a:lnTo>
                  <a:pt x="161983" y="887526"/>
                </a:lnTo>
                <a:lnTo>
                  <a:pt x="0" y="887924"/>
                </a:lnTo>
                <a:lnTo>
                  <a:pt x="0" y="957336"/>
                </a:lnTo>
                <a:lnTo>
                  <a:pt x="627516" y="957336"/>
                </a:lnTo>
                <a:lnTo>
                  <a:pt x="627516" y="923829"/>
                </a:lnTo>
                <a:lnTo>
                  <a:pt x="628338" y="903876"/>
                </a:lnTo>
                <a:lnTo>
                  <a:pt x="647387" y="903876"/>
                </a:lnTo>
                <a:lnTo>
                  <a:pt x="647387" y="897503"/>
                </a:lnTo>
                <a:lnTo>
                  <a:pt x="651773" y="897503"/>
                </a:lnTo>
                <a:lnTo>
                  <a:pt x="651773" y="550855"/>
                </a:lnTo>
                <a:lnTo>
                  <a:pt x="647387" y="550855"/>
                </a:lnTo>
                <a:lnTo>
                  <a:pt x="647387" y="544880"/>
                </a:lnTo>
                <a:lnTo>
                  <a:pt x="628338" y="544880"/>
                </a:lnTo>
                <a:lnTo>
                  <a:pt x="628338" y="524940"/>
                </a:lnTo>
                <a:lnTo>
                  <a:pt x="628015" y="318705"/>
                </a:lnTo>
                <a:lnTo>
                  <a:pt x="13567" y="318705"/>
                </a:lnTo>
                <a:lnTo>
                  <a:pt x="13567" y="119665"/>
                </a:lnTo>
                <a:lnTo>
                  <a:pt x="627704" y="119665"/>
                </a:lnTo>
                <a:lnTo>
                  <a:pt x="627516" y="0"/>
                </a:lnTo>
                <a:close/>
              </a:path>
              <a:path w="652144" h="957579">
                <a:moveTo>
                  <a:pt x="127723" y="267643"/>
                </a:moveTo>
                <a:lnTo>
                  <a:pt x="115663" y="308330"/>
                </a:lnTo>
                <a:lnTo>
                  <a:pt x="13567" y="318705"/>
                </a:lnTo>
                <a:lnTo>
                  <a:pt x="628015" y="318705"/>
                </a:lnTo>
                <a:lnTo>
                  <a:pt x="627975" y="293173"/>
                </a:lnTo>
                <a:lnTo>
                  <a:pt x="211867" y="293173"/>
                </a:lnTo>
                <a:lnTo>
                  <a:pt x="187884" y="290788"/>
                </a:lnTo>
                <a:lnTo>
                  <a:pt x="168699" y="282799"/>
                </a:lnTo>
                <a:lnTo>
                  <a:pt x="158009" y="270439"/>
                </a:lnTo>
                <a:lnTo>
                  <a:pt x="127723" y="267643"/>
                </a:lnTo>
                <a:close/>
              </a:path>
              <a:path w="652144" h="957579">
                <a:moveTo>
                  <a:pt x="627743" y="144798"/>
                </a:moveTo>
                <a:lnTo>
                  <a:pt x="197889" y="144798"/>
                </a:lnTo>
                <a:lnTo>
                  <a:pt x="227764" y="145593"/>
                </a:lnTo>
                <a:lnTo>
                  <a:pt x="237357" y="147976"/>
                </a:lnTo>
                <a:lnTo>
                  <a:pt x="278469" y="163135"/>
                </a:lnTo>
                <a:lnTo>
                  <a:pt x="306837" y="180690"/>
                </a:lnTo>
                <a:lnTo>
                  <a:pt x="318349" y="192256"/>
                </a:lnTo>
                <a:lnTo>
                  <a:pt x="327531" y="213004"/>
                </a:lnTo>
                <a:lnTo>
                  <a:pt x="327119" y="224968"/>
                </a:lnTo>
                <a:lnTo>
                  <a:pt x="288474" y="269246"/>
                </a:lnTo>
                <a:lnTo>
                  <a:pt x="237357" y="289186"/>
                </a:lnTo>
                <a:lnTo>
                  <a:pt x="211867" y="293173"/>
                </a:lnTo>
                <a:lnTo>
                  <a:pt x="627975" y="293173"/>
                </a:lnTo>
                <a:lnTo>
                  <a:pt x="627743" y="144798"/>
                </a:lnTo>
                <a:close/>
              </a:path>
              <a:path w="652144" h="957579">
                <a:moveTo>
                  <a:pt x="627704" y="119665"/>
                </a:moveTo>
                <a:lnTo>
                  <a:pt x="93736" y="119665"/>
                </a:lnTo>
                <a:lnTo>
                  <a:pt x="106481" y="122843"/>
                </a:lnTo>
                <a:lnTo>
                  <a:pt x="121693" y="135617"/>
                </a:lnTo>
                <a:lnTo>
                  <a:pt x="127723" y="153569"/>
                </a:lnTo>
                <a:lnTo>
                  <a:pt x="127723" y="170316"/>
                </a:lnTo>
                <a:lnTo>
                  <a:pt x="158009" y="166725"/>
                </a:lnTo>
                <a:lnTo>
                  <a:pt x="164039" y="159558"/>
                </a:lnTo>
                <a:lnTo>
                  <a:pt x="174728" y="151169"/>
                </a:lnTo>
                <a:lnTo>
                  <a:pt x="197889" y="144798"/>
                </a:lnTo>
                <a:lnTo>
                  <a:pt x="627743" y="144798"/>
                </a:lnTo>
                <a:lnTo>
                  <a:pt x="627704" y="119665"/>
                </a:lnTo>
                <a:close/>
              </a:path>
            </a:pathLst>
          </a:custGeom>
          <a:solidFill>
            <a:srgbClr val="A8E18C"/>
          </a:solidFill>
        </p:spPr>
        <p:txBody>
          <a:bodyPr wrap="square" lIns="0" tIns="0" rIns="0" bIns="0" rtlCol="0"/>
          <a:lstStyle/>
          <a:p>
            <a:endParaRPr sz="501"/>
          </a:p>
        </p:txBody>
      </p:sp>
      <p:sp>
        <p:nvSpPr>
          <p:cNvPr id="133" name="bg object 133"/>
          <p:cNvSpPr/>
          <p:nvPr/>
        </p:nvSpPr>
        <p:spPr>
          <a:xfrm>
            <a:off x="6242604" y="3504411"/>
            <a:ext cx="620094" cy="17509"/>
          </a:xfrm>
          <a:custGeom>
            <a:avLst/>
            <a:gdLst/>
            <a:ahLst/>
            <a:cxnLst/>
            <a:rect l="l" t="t" r="r" b="b"/>
            <a:pathLst>
              <a:path w="1363344" h="48895">
                <a:moveTo>
                  <a:pt x="1363008" y="0"/>
                </a:moveTo>
                <a:lnTo>
                  <a:pt x="0" y="0"/>
                </a:lnTo>
                <a:lnTo>
                  <a:pt x="0" y="48666"/>
                </a:lnTo>
                <a:lnTo>
                  <a:pt x="1363008" y="48666"/>
                </a:lnTo>
                <a:lnTo>
                  <a:pt x="1363008" y="0"/>
                </a:lnTo>
                <a:close/>
              </a:path>
            </a:pathLst>
          </a:custGeom>
          <a:solidFill>
            <a:srgbClr val="7F7F7F"/>
          </a:solidFill>
        </p:spPr>
        <p:txBody>
          <a:bodyPr wrap="square" lIns="0" tIns="0" rIns="0" bIns="0" rtlCol="0"/>
          <a:lstStyle/>
          <a:p>
            <a:endParaRPr sz="501"/>
          </a:p>
        </p:txBody>
      </p:sp>
      <p:sp>
        <p:nvSpPr>
          <p:cNvPr id="134" name="bg object 134"/>
          <p:cNvSpPr/>
          <p:nvPr/>
        </p:nvSpPr>
        <p:spPr>
          <a:xfrm>
            <a:off x="3920309" y="1732779"/>
            <a:ext cx="270045" cy="17509"/>
          </a:xfrm>
          <a:custGeom>
            <a:avLst/>
            <a:gdLst/>
            <a:ahLst/>
            <a:cxnLst/>
            <a:rect l="l" t="t" r="r" b="b"/>
            <a:pathLst>
              <a:path w="593725" h="48895">
                <a:moveTo>
                  <a:pt x="593547" y="0"/>
                </a:moveTo>
                <a:lnTo>
                  <a:pt x="0" y="0"/>
                </a:lnTo>
                <a:lnTo>
                  <a:pt x="0" y="48666"/>
                </a:lnTo>
                <a:lnTo>
                  <a:pt x="593547" y="48666"/>
                </a:lnTo>
                <a:lnTo>
                  <a:pt x="593547" y="0"/>
                </a:lnTo>
                <a:close/>
              </a:path>
            </a:pathLst>
          </a:custGeom>
          <a:solidFill>
            <a:srgbClr val="7F7F7F"/>
          </a:solidFill>
        </p:spPr>
        <p:txBody>
          <a:bodyPr wrap="square" lIns="0" tIns="0" rIns="0" bIns="0" rtlCol="0"/>
          <a:lstStyle/>
          <a:p>
            <a:endParaRPr sz="501"/>
          </a:p>
        </p:txBody>
      </p:sp>
      <p:sp>
        <p:nvSpPr>
          <p:cNvPr id="135" name="bg object 135"/>
          <p:cNvSpPr/>
          <p:nvPr/>
        </p:nvSpPr>
        <p:spPr>
          <a:xfrm>
            <a:off x="3898536" y="1846763"/>
            <a:ext cx="21661" cy="7276"/>
          </a:xfrm>
          <a:custGeom>
            <a:avLst/>
            <a:gdLst/>
            <a:ahLst/>
            <a:cxnLst/>
            <a:rect l="l" t="t" r="r" b="b"/>
            <a:pathLst>
              <a:path w="47625" h="20320">
                <a:moveTo>
                  <a:pt x="47074" y="0"/>
                </a:moveTo>
                <a:lnTo>
                  <a:pt x="0" y="0"/>
                </a:lnTo>
                <a:lnTo>
                  <a:pt x="0" y="19953"/>
                </a:lnTo>
                <a:lnTo>
                  <a:pt x="47074" y="19953"/>
                </a:lnTo>
                <a:lnTo>
                  <a:pt x="47074" y="0"/>
                </a:lnTo>
                <a:close/>
              </a:path>
            </a:pathLst>
          </a:custGeom>
          <a:solidFill>
            <a:srgbClr val="FFFFFF"/>
          </a:solidFill>
        </p:spPr>
        <p:txBody>
          <a:bodyPr wrap="square" lIns="0" tIns="0" rIns="0" bIns="0" rtlCol="0"/>
          <a:lstStyle/>
          <a:p>
            <a:endParaRPr sz="501"/>
          </a:p>
        </p:txBody>
      </p:sp>
      <p:sp>
        <p:nvSpPr>
          <p:cNvPr id="136" name="bg object 136"/>
          <p:cNvSpPr/>
          <p:nvPr/>
        </p:nvSpPr>
        <p:spPr>
          <a:xfrm>
            <a:off x="3898536" y="1982461"/>
            <a:ext cx="21661" cy="7276"/>
          </a:xfrm>
          <a:custGeom>
            <a:avLst/>
            <a:gdLst/>
            <a:ahLst/>
            <a:cxnLst/>
            <a:rect l="l" t="t" r="r" b="b"/>
            <a:pathLst>
              <a:path w="47625" h="20320">
                <a:moveTo>
                  <a:pt x="47074" y="0"/>
                </a:moveTo>
                <a:lnTo>
                  <a:pt x="0" y="0"/>
                </a:lnTo>
                <a:lnTo>
                  <a:pt x="0" y="19939"/>
                </a:lnTo>
                <a:lnTo>
                  <a:pt x="47074" y="19939"/>
                </a:lnTo>
                <a:lnTo>
                  <a:pt x="47074" y="0"/>
                </a:lnTo>
                <a:close/>
              </a:path>
            </a:pathLst>
          </a:custGeom>
          <a:solidFill>
            <a:srgbClr val="FFFFFF"/>
          </a:solidFill>
        </p:spPr>
        <p:txBody>
          <a:bodyPr wrap="square" lIns="0" tIns="0" rIns="0" bIns="0" rtlCol="0"/>
          <a:lstStyle/>
          <a:p>
            <a:endParaRPr sz="501"/>
          </a:p>
        </p:txBody>
      </p:sp>
      <p:sp>
        <p:nvSpPr>
          <p:cNvPr id="137" name="bg object 137"/>
          <p:cNvSpPr/>
          <p:nvPr/>
        </p:nvSpPr>
        <p:spPr>
          <a:xfrm>
            <a:off x="6220462" y="972304"/>
            <a:ext cx="784143" cy="1714045"/>
          </a:xfrm>
          <a:custGeom>
            <a:avLst/>
            <a:gdLst/>
            <a:ahLst/>
            <a:cxnLst/>
            <a:rect l="l" t="t" r="r" b="b"/>
            <a:pathLst>
              <a:path w="1724025" h="4786630">
                <a:moveTo>
                  <a:pt x="245745" y="4109377"/>
                </a:moveTo>
                <a:lnTo>
                  <a:pt x="201891" y="4093426"/>
                </a:lnTo>
                <a:lnTo>
                  <a:pt x="200660" y="4093426"/>
                </a:lnTo>
                <a:lnTo>
                  <a:pt x="0" y="4644301"/>
                </a:lnTo>
                <a:lnTo>
                  <a:pt x="0" y="4786300"/>
                </a:lnTo>
                <a:lnTo>
                  <a:pt x="245745" y="4109377"/>
                </a:lnTo>
                <a:close/>
              </a:path>
              <a:path w="1724025" h="4786630">
                <a:moveTo>
                  <a:pt x="1724025" y="44284"/>
                </a:moveTo>
                <a:lnTo>
                  <a:pt x="1601914" y="0"/>
                </a:lnTo>
                <a:lnTo>
                  <a:pt x="1600682" y="0"/>
                </a:lnTo>
                <a:lnTo>
                  <a:pt x="1342224" y="709637"/>
                </a:lnTo>
                <a:lnTo>
                  <a:pt x="1431975" y="710031"/>
                </a:lnTo>
                <a:lnTo>
                  <a:pt x="1433436" y="706412"/>
                </a:lnTo>
                <a:lnTo>
                  <a:pt x="385660" y="3584829"/>
                </a:lnTo>
                <a:lnTo>
                  <a:pt x="431571" y="3600793"/>
                </a:lnTo>
                <a:lnTo>
                  <a:pt x="1489405" y="692480"/>
                </a:lnTo>
                <a:lnTo>
                  <a:pt x="1445552" y="676529"/>
                </a:lnTo>
                <a:lnTo>
                  <a:pt x="1489811" y="691680"/>
                </a:lnTo>
                <a:lnTo>
                  <a:pt x="1495298" y="676516"/>
                </a:lnTo>
                <a:lnTo>
                  <a:pt x="1724025" y="44284"/>
                </a:lnTo>
                <a:close/>
              </a:path>
            </a:pathLst>
          </a:custGeom>
          <a:solidFill>
            <a:srgbClr val="7F7F7F"/>
          </a:solidFill>
        </p:spPr>
        <p:txBody>
          <a:bodyPr wrap="square" lIns="0" tIns="0" rIns="0" bIns="0" rtlCol="0"/>
          <a:lstStyle/>
          <a:p>
            <a:endParaRPr sz="501"/>
          </a:p>
        </p:txBody>
      </p:sp>
      <p:sp>
        <p:nvSpPr>
          <p:cNvPr id="138" name="bg object 138"/>
          <p:cNvSpPr/>
          <p:nvPr/>
        </p:nvSpPr>
        <p:spPr>
          <a:xfrm>
            <a:off x="6503331" y="1045296"/>
            <a:ext cx="1511099" cy="1357729"/>
          </a:xfrm>
          <a:custGeom>
            <a:avLst/>
            <a:gdLst/>
            <a:ahLst/>
            <a:cxnLst/>
            <a:rect l="l" t="t" r="r" b="b"/>
            <a:pathLst>
              <a:path w="3322319" h="3791584">
                <a:moveTo>
                  <a:pt x="890231" y="2919082"/>
                </a:moveTo>
                <a:lnTo>
                  <a:pt x="123621" y="2640253"/>
                </a:lnTo>
                <a:lnTo>
                  <a:pt x="122389" y="2640253"/>
                </a:lnTo>
                <a:lnTo>
                  <a:pt x="0" y="2976918"/>
                </a:lnTo>
                <a:lnTo>
                  <a:pt x="768680" y="3255746"/>
                </a:lnTo>
                <a:lnTo>
                  <a:pt x="890231" y="2919082"/>
                </a:lnTo>
                <a:close/>
              </a:path>
              <a:path w="3322319" h="3791584">
                <a:moveTo>
                  <a:pt x="1039469" y="2901937"/>
                </a:moveTo>
                <a:lnTo>
                  <a:pt x="114020" y="2564866"/>
                </a:lnTo>
                <a:lnTo>
                  <a:pt x="112788" y="2564866"/>
                </a:lnTo>
                <a:lnTo>
                  <a:pt x="96075" y="2610345"/>
                </a:lnTo>
                <a:lnTo>
                  <a:pt x="1024255" y="2947009"/>
                </a:lnTo>
                <a:lnTo>
                  <a:pt x="1039469" y="2901937"/>
                </a:lnTo>
                <a:close/>
              </a:path>
              <a:path w="3322319" h="3791584">
                <a:moveTo>
                  <a:pt x="1043038" y="2498648"/>
                </a:moveTo>
                <a:lnTo>
                  <a:pt x="276834" y="2219426"/>
                </a:lnTo>
                <a:lnTo>
                  <a:pt x="275602" y="2219426"/>
                </a:lnTo>
                <a:lnTo>
                  <a:pt x="152666" y="2556484"/>
                </a:lnTo>
                <a:lnTo>
                  <a:pt x="921753" y="2835325"/>
                </a:lnTo>
                <a:lnTo>
                  <a:pt x="1043038" y="2498648"/>
                </a:lnTo>
                <a:close/>
              </a:path>
              <a:path w="3322319" h="3791584">
                <a:moveTo>
                  <a:pt x="1370571" y="1598752"/>
                </a:moveTo>
                <a:lnTo>
                  <a:pt x="604227" y="1319923"/>
                </a:lnTo>
                <a:lnTo>
                  <a:pt x="603123" y="1319923"/>
                </a:lnTo>
                <a:lnTo>
                  <a:pt x="480199" y="1656994"/>
                </a:lnTo>
                <a:lnTo>
                  <a:pt x="1248867" y="1935822"/>
                </a:lnTo>
                <a:lnTo>
                  <a:pt x="1370571" y="1598752"/>
                </a:lnTo>
                <a:close/>
              </a:path>
              <a:path w="3322319" h="3791584">
                <a:moveTo>
                  <a:pt x="1520075" y="1581607"/>
                </a:moveTo>
                <a:lnTo>
                  <a:pt x="594360" y="1244930"/>
                </a:lnTo>
                <a:lnTo>
                  <a:pt x="593128" y="1244930"/>
                </a:lnTo>
                <a:lnTo>
                  <a:pt x="576681" y="1290002"/>
                </a:lnTo>
                <a:lnTo>
                  <a:pt x="1504594" y="1627073"/>
                </a:lnTo>
                <a:lnTo>
                  <a:pt x="1520075" y="1581607"/>
                </a:lnTo>
                <a:close/>
              </a:path>
              <a:path w="3322319" h="3791584">
                <a:moveTo>
                  <a:pt x="1523644" y="1178318"/>
                </a:moveTo>
                <a:lnTo>
                  <a:pt x="757440" y="899502"/>
                </a:lnTo>
                <a:lnTo>
                  <a:pt x="756208" y="899502"/>
                </a:lnTo>
                <a:lnTo>
                  <a:pt x="633412" y="1236560"/>
                </a:lnTo>
                <a:lnTo>
                  <a:pt x="1402080" y="1515389"/>
                </a:lnTo>
                <a:lnTo>
                  <a:pt x="1523644" y="1178318"/>
                </a:lnTo>
                <a:close/>
              </a:path>
              <a:path w="3322319" h="3791584">
                <a:moveTo>
                  <a:pt x="1851177" y="278828"/>
                </a:moveTo>
                <a:lnTo>
                  <a:pt x="1084554" y="0"/>
                </a:lnTo>
                <a:lnTo>
                  <a:pt x="1083322" y="0"/>
                </a:lnTo>
                <a:lnTo>
                  <a:pt x="960805" y="336664"/>
                </a:lnTo>
                <a:lnTo>
                  <a:pt x="1729473" y="615886"/>
                </a:lnTo>
                <a:lnTo>
                  <a:pt x="1851177" y="278828"/>
                </a:lnTo>
                <a:close/>
              </a:path>
              <a:path w="3322319" h="3791584">
                <a:moveTo>
                  <a:pt x="2361387" y="3454400"/>
                </a:moveTo>
                <a:lnTo>
                  <a:pt x="1595043" y="3175571"/>
                </a:lnTo>
                <a:lnTo>
                  <a:pt x="1593938" y="3175571"/>
                </a:lnTo>
                <a:lnTo>
                  <a:pt x="1471015" y="3512629"/>
                </a:lnTo>
                <a:lnTo>
                  <a:pt x="2239683" y="3791458"/>
                </a:lnTo>
                <a:lnTo>
                  <a:pt x="2361387" y="3454400"/>
                </a:lnTo>
                <a:close/>
              </a:path>
              <a:path w="3322319" h="3791584">
                <a:moveTo>
                  <a:pt x="2411679" y="3401339"/>
                </a:moveTo>
                <a:lnTo>
                  <a:pt x="1486636" y="3064675"/>
                </a:lnTo>
                <a:lnTo>
                  <a:pt x="1485404" y="3064675"/>
                </a:lnTo>
                <a:lnTo>
                  <a:pt x="1469097" y="3109747"/>
                </a:lnTo>
                <a:lnTo>
                  <a:pt x="2396058" y="3446424"/>
                </a:lnTo>
                <a:lnTo>
                  <a:pt x="2411679" y="3401339"/>
                </a:lnTo>
                <a:close/>
              </a:path>
              <a:path w="3322319" h="3791584">
                <a:moveTo>
                  <a:pt x="2514600" y="3033966"/>
                </a:moveTo>
                <a:lnTo>
                  <a:pt x="1747837" y="2755138"/>
                </a:lnTo>
                <a:lnTo>
                  <a:pt x="1746745" y="2755138"/>
                </a:lnTo>
                <a:lnTo>
                  <a:pt x="1624228" y="3092196"/>
                </a:lnTo>
                <a:lnTo>
                  <a:pt x="2392896" y="3371024"/>
                </a:lnTo>
                <a:lnTo>
                  <a:pt x="2514600" y="3033966"/>
                </a:lnTo>
                <a:close/>
              </a:path>
              <a:path w="3322319" h="3791584">
                <a:moveTo>
                  <a:pt x="2841993" y="2134463"/>
                </a:moveTo>
                <a:lnTo>
                  <a:pt x="2075370" y="1855635"/>
                </a:lnTo>
                <a:lnTo>
                  <a:pt x="2074138" y="1855635"/>
                </a:lnTo>
                <a:lnTo>
                  <a:pt x="1951355" y="2192312"/>
                </a:lnTo>
                <a:lnTo>
                  <a:pt x="2720429" y="2471140"/>
                </a:lnTo>
                <a:lnTo>
                  <a:pt x="2841993" y="2134463"/>
                </a:lnTo>
                <a:close/>
              </a:path>
              <a:path w="3322319" h="3791584">
                <a:moveTo>
                  <a:pt x="2873095" y="2074227"/>
                </a:moveTo>
                <a:lnTo>
                  <a:pt x="1967242" y="1744345"/>
                </a:lnTo>
                <a:lnTo>
                  <a:pt x="1966010" y="1744345"/>
                </a:lnTo>
                <a:lnTo>
                  <a:pt x="1949297" y="1789823"/>
                </a:lnTo>
                <a:lnTo>
                  <a:pt x="2857614" y="2119299"/>
                </a:lnTo>
                <a:lnTo>
                  <a:pt x="2873095" y="2074227"/>
                </a:lnTo>
                <a:close/>
              </a:path>
              <a:path w="3322319" h="3791584">
                <a:moveTo>
                  <a:pt x="2994787" y="1713636"/>
                </a:moveTo>
                <a:lnTo>
                  <a:pt x="2228583" y="1434807"/>
                </a:lnTo>
                <a:lnTo>
                  <a:pt x="2227351" y="1434807"/>
                </a:lnTo>
                <a:lnTo>
                  <a:pt x="2104428" y="1771878"/>
                </a:lnTo>
                <a:lnTo>
                  <a:pt x="2873095" y="2050707"/>
                </a:lnTo>
                <a:lnTo>
                  <a:pt x="2994787" y="1713636"/>
                </a:lnTo>
                <a:close/>
              </a:path>
              <a:path w="3322319" h="3791584">
                <a:moveTo>
                  <a:pt x="3322320" y="814146"/>
                </a:moveTo>
                <a:lnTo>
                  <a:pt x="2555976" y="535317"/>
                </a:lnTo>
                <a:lnTo>
                  <a:pt x="2554884" y="535317"/>
                </a:lnTo>
                <a:lnTo>
                  <a:pt x="2431961" y="872375"/>
                </a:lnTo>
                <a:lnTo>
                  <a:pt x="3200628" y="1151191"/>
                </a:lnTo>
                <a:lnTo>
                  <a:pt x="3322320" y="814146"/>
                </a:lnTo>
                <a:close/>
              </a:path>
            </a:pathLst>
          </a:custGeom>
          <a:solidFill>
            <a:srgbClr val="FFFFFF"/>
          </a:solidFill>
        </p:spPr>
        <p:txBody>
          <a:bodyPr wrap="square" lIns="0" tIns="0" rIns="0" bIns="0" rtlCol="0"/>
          <a:lstStyle/>
          <a:p>
            <a:endParaRPr sz="501"/>
          </a:p>
        </p:txBody>
      </p:sp>
      <p:sp>
        <p:nvSpPr>
          <p:cNvPr id="139" name="bg object 139"/>
          <p:cNvSpPr/>
          <p:nvPr/>
        </p:nvSpPr>
        <p:spPr>
          <a:xfrm>
            <a:off x="6424737" y="1033012"/>
            <a:ext cx="1606121" cy="1510306"/>
          </a:xfrm>
          <a:custGeom>
            <a:avLst/>
            <a:gdLst/>
            <a:ahLst/>
            <a:cxnLst/>
            <a:rect l="l" t="t" r="r" b="b"/>
            <a:pathLst>
              <a:path w="3531234" h="4217670">
                <a:moveTo>
                  <a:pt x="2430601" y="3859260"/>
                </a:moveTo>
                <a:lnTo>
                  <a:pt x="1382619" y="3859260"/>
                </a:lnTo>
                <a:lnTo>
                  <a:pt x="2300802" y="4217462"/>
                </a:lnTo>
                <a:lnTo>
                  <a:pt x="2430601" y="3859260"/>
                </a:lnTo>
                <a:close/>
              </a:path>
              <a:path w="3531234" h="4217670">
                <a:moveTo>
                  <a:pt x="268876" y="2645038"/>
                </a:moveTo>
                <a:lnTo>
                  <a:pt x="0" y="3382586"/>
                </a:lnTo>
                <a:lnTo>
                  <a:pt x="927913" y="3720450"/>
                </a:lnTo>
                <a:lnTo>
                  <a:pt x="919416" y="3743186"/>
                </a:lnTo>
                <a:lnTo>
                  <a:pt x="1349044" y="3898755"/>
                </a:lnTo>
                <a:lnTo>
                  <a:pt x="1371793" y="3885601"/>
                </a:lnTo>
                <a:lnTo>
                  <a:pt x="1382619" y="3859260"/>
                </a:lnTo>
                <a:lnTo>
                  <a:pt x="2430601" y="3859260"/>
                </a:lnTo>
                <a:lnTo>
                  <a:pt x="2442742" y="3825754"/>
                </a:lnTo>
                <a:lnTo>
                  <a:pt x="2412492" y="3825754"/>
                </a:lnTo>
                <a:lnTo>
                  <a:pt x="1643822" y="3546928"/>
                </a:lnTo>
                <a:lnTo>
                  <a:pt x="1737511" y="3290041"/>
                </a:lnTo>
                <a:lnTo>
                  <a:pt x="941480" y="3290041"/>
                </a:lnTo>
                <a:lnTo>
                  <a:pt x="172810" y="3011215"/>
                </a:lnTo>
                <a:lnTo>
                  <a:pt x="295189" y="2674558"/>
                </a:lnTo>
                <a:lnTo>
                  <a:pt x="350166" y="2674558"/>
                </a:lnTo>
                <a:lnTo>
                  <a:pt x="268876" y="2645038"/>
                </a:lnTo>
                <a:close/>
              </a:path>
              <a:path w="3531234" h="4217670">
                <a:moveTo>
                  <a:pt x="1824760" y="3209872"/>
                </a:moveTo>
                <a:lnTo>
                  <a:pt x="1767845" y="3209872"/>
                </a:lnTo>
                <a:lnTo>
                  <a:pt x="2534185" y="3488697"/>
                </a:lnTo>
                <a:lnTo>
                  <a:pt x="2412492" y="3825754"/>
                </a:lnTo>
                <a:lnTo>
                  <a:pt x="2442742" y="3825754"/>
                </a:lnTo>
                <a:lnTo>
                  <a:pt x="2567624" y="3481119"/>
                </a:lnTo>
                <a:lnTo>
                  <a:pt x="1824760" y="3209872"/>
                </a:lnTo>
                <a:close/>
              </a:path>
              <a:path w="3531234" h="4217670">
                <a:moveTo>
                  <a:pt x="1807038" y="3098976"/>
                </a:moveTo>
                <a:lnTo>
                  <a:pt x="1659445" y="3098976"/>
                </a:lnTo>
                <a:lnTo>
                  <a:pt x="2585576" y="3435239"/>
                </a:lnTo>
                <a:lnTo>
                  <a:pt x="2596456" y="3405321"/>
                </a:lnTo>
                <a:lnTo>
                  <a:pt x="2565705" y="3405321"/>
                </a:lnTo>
                <a:lnTo>
                  <a:pt x="1797035" y="3126495"/>
                </a:lnTo>
                <a:lnTo>
                  <a:pt x="1807038" y="3098976"/>
                </a:lnTo>
                <a:close/>
              </a:path>
              <a:path w="3531234" h="4217670">
                <a:moveTo>
                  <a:pt x="2820421" y="2789440"/>
                </a:moveTo>
                <a:lnTo>
                  <a:pt x="1920647" y="2789440"/>
                </a:lnTo>
                <a:lnTo>
                  <a:pt x="2687399" y="3068265"/>
                </a:lnTo>
                <a:lnTo>
                  <a:pt x="2568446" y="3396949"/>
                </a:lnTo>
                <a:lnTo>
                  <a:pt x="2565705" y="3405321"/>
                </a:lnTo>
                <a:lnTo>
                  <a:pt x="2596456" y="3405321"/>
                </a:lnTo>
                <a:lnTo>
                  <a:pt x="2820421" y="2789440"/>
                </a:lnTo>
                <a:close/>
              </a:path>
              <a:path w="3531234" h="4217670">
                <a:moveTo>
                  <a:pt x="350166" y="2674558"/>
                </a:moveTo>
                <a:lnTo>
                  <a:pt x="296422" y="2674558"/>
                </a:lnTo>
                <a:lnTo>
                  <a:pt x="1063037" y="2953383"/>
                </a:lnTo>
                <a:lnTo>
                  <a:pt x="941480" y="3290041"/>
                </a:lnTo>
                <a:lnTo>
                  <a:pt x="1737511" y="3290041"/>
                </a:lnTo>
                <a:lnTo>
                  <a:pt x="1766749" y="3209872"/>
                </a:lnTo>
                <a:lnTo>
                  <a:pt x="1824760" y="3209872"/>
                </a:lnTo>
                <a:lnTo>
                  <a:pt x="1642314" y="3143255"/>
                </a:lnTo>
                <a:lnTo>
                  <a:pt x="1659445" y="3098976"/>
                </a:lnTo>
                <a:lnTo>
                  <a:pt x="1807038" y="3098976"/>
                </a:lnTo>
                <a:lnTo>
                  <a:pt x="1849519" y="2982107"/>
                </a:lnTo>
                <a:lnTo>
                  <a:pt x="1197064" y="2982107"/>
                </a:lnTo>
                <a:lnTo>
                  <a:pt x="350166" y="2674558"/>
                </a:lnTo>
                <a:close/>
              </a:path>
              <a:path w="3531234" h="4217670">
                <a:moveTo>
                  <a:pt x="749484" y="1324717"/>
                </a:moveTo>
                <a:lnTo>
                  <a:pt x="285596" y="2598772"/>
                </a:lnTo>
                <a:lnTo>
                  <a:pt x="1213098" y="2936622"/>
                </a:lnTo>
                <a:lnTo>
                  <a:pt x="1197064" y="2982107"/>
                </a:lnTo>
                <a:lnTo>
                  <a:pt x="1849519" y="2982107"/>
                </a:lnTo>
                <a:lnTo>
                  <a:pt x="1890405" y="2869623"/>
                </a:lnTo>
                <a:lnTo>
                  <a:pt x="1094556" y="2869623"/>
                </a:lnTo>
                <a:lnTo>
                  <a:pt x="325475" y="2590783"/>
                </a:lnTo>
                <a:lnTo>
                  <a:pt x="448402" y="2253728"/>
                </a:lnTo>
                <a:lnTo>
                  <a:pt x="2198965" y="2253728"/>
                </a:lnTo>
                <a:lnTo>
                  <a:pt x="2124155" y="2226606"/>
                </a:lnTo>
                <a:lnTo>
                  <a:pt x="2217701" y="1970118"/>
                </a:lnTo>
                <a:lnTo>
                  <a:pt x="1421676" y="1970118"/>
                </a:lnTo>
                <a:lnTo>
                  <a:pt x="653006" y="1691292"/>
                </a:lnTo>
                <a:lnTo>
                  <a:pt x="775933" y="1354224"/>
                </a:lnTo>
                <a:lnTo>
                  <a:pt x="830620" y="1354224"/>
                </a:lnTo>
                <a:lnTo>
                  <a:pt x="749484" y="1324717"/>
                </a:lnTo>
                <a:close/>
              </a:path>
              <a:path w="3531234" h="4217670">
                <a:moveTo>
                  <a:pt x="2198965" y="2253728"/>
                </a:moveTo>
                <a:lnTo>
                  <a:pt x="449635" y="2253728"/>
                </a:lnTo>
                <a:lnTo>
                  <a:pt x="1215839" y="2532951"/>
                </a:lnTo>
                <a:lnTo>
                  <a:pt x="1094556" y="2869623"/>
                </a:lnTo>
                <a:lnTo>
                  <a:pt x="1890405" y="2869623"/>
                </a:lnTo>
                <a:lnTo>
                  <a:pt x="1919551" y="2789440"/>
                </a:lnTo>
                <a:lnTo>
                  <a:pt x="2820421" y="2789440"/>
                </a:lnTo>
                <a:lnTo>
                  <a:pt x="2923700" y="2505433"/>
                </a:lnTo>
                <a:lnTo>
                  <a:pt x="2893236" y="2505433"/>
                </a:lnTo>
                <a:lnTo>
                  <a:pt x="2198965" y="2253728"/>
                </a:lnTo>
                <a:close/>
              </a:path>
              <a:path w="3531234" h="4217670">
                <a:moveTo>
                  <a:pt x="2303525" y="1889936"/>
                </a:moveTo>
                <a:lnTo>
                  <a:pt x="2248178" y="1889936"/>
                </a:lnTo>
                <a:lnTo>
                  <a:pt x="3014793" y="2168761"/>
                </a:lnTo>
                <a:lnTo>
                  <a:pt x="2893236" y="2505433"/>
                </a:lnTo>
                <a:lnTo>
                  <a:pt x="2923700" y="2505433"/>
                </a:lnTo>
                <a:lnTo>
                  <a:pt x="3051642" y="2153604"/>
                </a:lnTo>
                <a:lnTo>
                  <a:pt x="3030416" y="2153604"/>
                </a:lnTo>
                <a:lnTo>
                  <a:pt x="2303525" y="1889936"/>
                </a:lnTo>
                <a:close/>
              </a:path>
              <a:path w="3531234" h="4217670">
                <a:moveTo>
                  <a:pt x="2287271" y="1778644"/>
                </a:moveTo>
                <a:lnTo>
                  <a:pt x="2140052" y="1778644"/>
                </a:lnTo>
                <a:lnTo>
                  <a:pt x="3045901" y="2108531"/>
                </a:lnTo>
                <a:lnTo>
                  <a:pt x="3030416" y="2153604"/>
                </a:lnTo>
                <a:lnTo>
                  <a:pt x="3051642" y="2153604"/>
                </a:lnTo>
                <a:lnTo>
                  <a:pt x="3076590" y="2085001"/>
                </a:lnTo>
                <a:lnTo>
                  <a:pt x="3045901" y="2085001"/>
                </a:lnTo>
                <a:lnTo>
                  <a:pt x="2277231" y="1806174"/>
                </a:lnTo>
                <a:lnTo>
                  <a:pt x="2287271" y="1778644"/>
                </a:lnTo>
                <a:close/>
              </a:path>
              <a:path w="3531234" h="4217670">
                <a:moveTo>
                  <a:pt x="3300559" y="1469107"/>
                </a:moveTo>
                <a:lnTo>
                  <a:pt x="2401392" y="1469107"/>
                </a:lnTo>
                <a:lnTo>
                  <a:pt x="3167595" y="1747931"/>
                </a:lnTo>
                <a:lnTo>
                  <a:pt x="3045901" y="2085001"/>
                </a:lnTo>
                <a:lnTo>
                  <a:pt x="3076590" y="2085001"/>
                </a:lnTo>
                <a:lnTo>
                  <a:pt x="3300559" y="1469107"/>
                </a:lnTo>
                <a:close/>
              </a:path>
              <a:path w="3531234" h="4217670">
                <a:moveTo>
                  <a:pt x="830620" y="1354224"/>
                </a:moveTo>
                <a:lnTo>
                  <a:pt x="777029" y="1354224"/>
                </a:lnTo>
                <a:lnTo>
                  <a:pt x="1543370" y="1633049"/>
                </a:lnTo>
                <a:lnTo>
                  <a:pt x="1421676" y="1970118"/>
                </a:lnTo>
                <a:lnTo>
                  <a:pt x="2217701" y="1970118"/>
                </a:lnTo>
                <a:lnTo>
                  <a:pt x="2246945" y="1889936"/>
                </a:lnTo>
                <a:lnTo>
                  <a:pt x="2303525" y="1889936"/>
                </a:lnTo>
                <a:lnTo>
                  <a:pt x="2122099" y="1824127"/>
                </a:lnTo>
                <a:lnTo>
                  <a:pt x="2138818" y="1778644"/>
                </a:lnTo>
                <a:lnTo>
                  <a:pt x="2287271" y="1778644"/>
                </a:lnTo>
                <a:lnTo>
                  <a:pt x="2329749" y="1662170"/>
                </a:lnTo>
                <a:lnTo>
                  <a:pt x="1677397" y="1662170"/>
                </a:lnTo>
                <a:lnTo>
                  <a:pt x="830620" y="1354224"/>
                </a:lnTo>
                <a:close/>
              </a:path>
              <a:path w="3531234" h="4217670">
                <a:moveTo>
                  <a:pt x="1231873" y="0"/>
                </a:moveTo>
                <a:lnTo>
                  <a:pt x="1230639" y="0"/>
                </a:lnTo>
                <a:lnTo>
                  <a:pt x="765929" y="1278836"/>
                </a:lnTo>
                <a:lnTo>
                  <a:pt x="1693705" y="1616302"/>
                </a:lnTo>
                <a:lnTo>
                  <a:pt x="1677397" y="1662170"/>
                </a:lnTo>
                <a:lnTo>
                  <a:pt x="2329749" y="1662170"/>
                </a:lnTo>
                <a:lnTo>
                  <a:pt x="2370771" y="1549686"/>
                </a:lnTo>
                <a:lnTo>
                  <a:pt x="1574889" y="1549686"/>
                </a:lnTo>
                <a:lnTo>
                  <a:pt x="806219" y="1270860"/>
                </a:lnTo>
                <a:lnTo>
                  <a:pt x="929009" y="933806"/>
                </a:lnTo>
                <a:lnTo>
                  <a:pt x="2679570" y="933806"/>
                </a:lnTo>
                <a:lnTo>
                  <a:pt x="2604762" y="906670"/>
                </a:lnTo>
                <a:lnTo>
                  <a:pt x="2698451" y="649786"/>
                </a:lnTo>
                <a:lnTo>
                  <a:pt x="1902283" y="649786"/>
                </a:lnTo>
                <a:lnTo>
                  <a:pt x="1133613" y="370958"/>
                </a:lnTo>
                <a:lnTo>
                  <a:pt x="1256129" y="34301"/>
                </a:lnTo>
                <a:lnTo>
                  <a:pt x="1326268" y="34301"/>
                </a:lnTo>
                <a:lnTo>
                  <a:pt x="1231873" y="0"/>
                </a:lnTo>
                <a:close/>
              </a:path>
              <a:path w="3531234" h="4217670">
                <a:moveTo>
                  <a:pt x="2679570" y="933806"/>
                </a:moveTo>
                <a:lnTo>
                  <a:pt x="930243" y="933806"/>
                </a:lnTo>
                <a:lnTo>
                  <a:pt x="1696446" y="1212617"/>
                </a:lnTo>
                <a:lnTo>
                  <a:pt x="1574889" y="1549686"/>
                </a:lnTo>
                <a:lnTo>
                  <a:pt x="2370771" y="1549686"/>
                </a:lnTo>
                <a:lnTo>
                  <a:pt x="2400158" y="1469107"/>
                </a:lnTo>
                <a:lnTo>
                  <a:pt x="3300559" y="1469107"/>
                </a:lnTo>
                <a:lnTo>
                  <a:pt x="3403694" y="1185496"/>
                </a:lnTo>
                <a:lnTo>
                  <a:pt x="3373432" y="1185496"/>
                </a:lnTo>
                <a:lnTo>
                  <a:pt x="2679570" y="933806"/>
                </a:lnTo>
                <a:close/>
              </a:path>
              <a:path w="3531234" h="4217670">
                <a:moveTo>
                  <a:pt x="2926151" y="569616"/>
                </a:moveTo>
                <a:lnTo>
                  <a:pt x="2728786" y="569616"/>
                </a:lnTo>
                <a:lnTo>
                  <a:pt x="3495126" y="848441"/>
                </a:lnTo>
                <a:lnTo>
                  <a:pt x="3373432" y="1185496"/>
                </a:lnTo>
                <a:lnTo>
                  <a:pt x="3403694" y="1185496"/>
                </a:lnTo>
                <a:lnTo>
                  <a:pt x="3530620" y="836463"/>
                </a:lnTo>
                <a:lnTo>
                  <a:pt x="2912285" y="610700"/>
                </a:lnTo>
                <a:lnTo>
                  <a:pt x="2926151" y="569616"/>
                </a:lnTo>
                <a:close/>
              </a:path>
              <a:path w="3531234" h="4217670">
                <a:moveTo>
                  <a:pt x="1326268" y="34301"/>
                </a:moveTo>
                <a:lnTo>
                  <a:pt x="1257362" y="34301"/>
                </a:lnTo>
                <a:lnTo>
                  <a:pt x="2023977" y="313126"/>
                </a:lnTo>
                <a:lnTo>
                  <a:pt x="1902283" y="649786"/>
                </a:lnTo>
                <a:lnTo>
                  <a:pt x="2698451" y="649786"/>
                </a:lnTo>
                <a:lnTo>
                  <a:pt x="2727689" y="569616"/>
                </a:lnTo>
                <a:lnTo>
                  <a:pt x="2926151" y="569616"/>
                </a:lnTo>
                <a:lnTo>
                  <a:pt x="2927497" y="565626"/>
                </a:lnTo>
                <a:lnTo>
                  <a:pt x="2040193" y="242919"/>
                </a:lnTo>
                <a:lnTo>
                  <a:pt x="1900365" y="242919"/>
                </a:lnTo>
                <a:lnTo>
                  <a:pt x="1326268" y="34301"/>
                </a:lnTo>
                <a:close/>
              </a:path>
              <a:path w="3531234" h="4217670">
                <a:moveTo>
                  <a:pt x="1916262" y="197846"/>
                </a:moveTo>
                <a:lnTo>
                  <a:pt x="1900365" y="242919"/>
                </a:lnTo>
                <a:lnTo>
                  <a:pt x="2040193" y="242919"/>
                </a:lnTo>
                <a:lnTo>
                  <a:pt x="1916262" y="197846"/>
                </a:lnTo>
                <a:close/>
              </a:path>
            </a:pathLst>
          </a:custGeom>
          <a:solidFill>
            <a:srgbClr val="3BA5C4"/>
          </a:solidFill>
        </p:spPr>
        <p:txBody>
          <a:bodyPr wrap="square" lIns="0" tIns="0" rIns="0" bIns="0" rtlCol="0"/>
          <a:lstStyle/>
          <a:p>
            <a:endParaRPr sz="501"/>
          </a:p>
        </p:txBody>
      </p:sp>
      <p:sp>
        <p:nvSpPr>
          <p:cNvPr id="140" name="bg object 140"/>
          <p:cNvSpPr/>
          <p:nvPr/>
        </p:nvSpPr>
        <p:spPr>
          <a:xfrm>
            <a:off x="6242605" y="2657464"/>
            <a:ext cx="1224302" cy="495704"/>
          </a:xfrm>
          <a:custGeom>
            <a:avLst/>
            <a:gdLst/>
            <a:ahLst/>
            <a:cxnLst/>
            <a:rect l="l" t="t" r="r" b="b"/>
            <a:pathLst>
              <a:path w="2691765" h="1384300">
                <a:moveTo>
                  <a:pt x="822" y="25400"/>
                </a:moveTo>
                <a:lnTo>
                  <a:pt x="113" y="660400"/>
                </a:lnTo>
                <a:lnTo>
                  <a:pt x="0" y="1384300"/>
                </a:lnTo>
                <a:lnTo>
                  <a:pt x="609838" y="1384300"/>
                </a:lnTo>
                <a:lnTo>
                  <a:pt x="609838" y="1371600"/>
                </a:lnTo>
                <a:lnTo>
                  <a:pt x="161572" y="1371600"/>
                </a:lnTo>
                <a:lnTo>
                  <a:pt x="151157" y="1358900"/>
                </a:lnTo>
                <a:lnTo>
                  <a:pt x="134027" y="1282700"/>
                </a:lnTo>
                <a:lnTo>
                  <a:pt x="120871" y="1244600"/>
                </a:lnTo>
                <a:lnTo>
                  <a:pt x="117719" y="1219200"/>
                </a:lnTo>
                <a:lnTo>
                  <a:pt x="119226" y="1181100"/>
                </a:lnTo>
                <a:lnTo>
                  <a:pt x="130464" y="1143000"/>
                </a:lnTo>
                <a:lnTo>
                  <a:pt x="166369" y="1104900"/>
                </a:lnTo>
                <a:lnTo>
                  <a:pt x="609838" y="1104900"/>
                </a:lnTo>
                <a:lnTo>
                  <a:pt x="609838" y="762000"/>
                </a:lnTo>
                <a:lnTo>
                  <a:pt x="1639025" y="762000"/>
                </a:lnTo>
                <a:lnTo>
                  <a:pt x="1639025" y="635000"/>
                </a:lnTo>
                <a:lnTo>
                  <a:pt x="2691236" y="635000"/>
                </a:lnTo>
                <a:lnTo>
                  <a:pt x="2691236" y="279400"/>
                </a:lnTo>
                <a:lnTo>
                  <a:pt x="822" y="279400"/>
                </a:lnTo>
                <a:lnTo>
                  <a:pt x="822" y="25400"/>
                </a:lnTo>
                <a:close/>
              </a:path>
              <a:path w="2691765" h="1384300">
                <a:moveTo>
                  <a:pt x="987663" y="762000"/>
                </a:moveTo>
                <a:lnTo>
                  <a:pt x="619842" y="762000"/>
                </a:lnTo>
                <a:lnTo>
                  <a:pt x="619842" y="1384300"/>
                </a:lnTo>
                <a:lnTo>
                  <a:pt x="987663" y="1384300"/>
                </a:lnTo>
                <a:lnTo>
                  <a:pt x="987663" y="1371600"/>
                </a:lnTo>
                <a:lnTo>
                  <a:pt x="778674" y="1371600"/>
                </a:lnTo>
                <a:lnTo>
                  <a:pt x="767847" y="1358900"/>
                </a:lnTo>
                <a:lnTo>
                  <a:pt x="751539" y="1282700"/>
                </a:lnTo>
                <a:lnTo>
                  <a:pt x="737972" y="1244600"/>
                </a:lnTo>
                <a:lnTo>
                  <a:pt x="734272" y="1219200"/>
                </a:lnTo>
                <a:lnTo>
                  <a:pt x="737561" y="1181100"/>
                </a:lnTo>
                <a:lnTo>
                  <a:pt x="746743" y="1143000"/>
                </a:lnTo>
                <a:lnTo>
                  <a:pt x="764284" y="1117600"/>
                </a:lnTo>
                <a:lnTo>
                  <a:pt x="770177" y="1117600"/>
                </a:lnTo>
                <a:lnTo>
                  <a:pt x="783059" y="1104900"/>
                </a:lnTo>
                <a:lnTo>
                  <a:pt x="987663" y="1104900"/>
                </a:lnTo>
                <a:lnTo>
                  <a:pt x="987663" y="762000"/>
                </a:lnTo>
                <a:close/>
              </a:path>
              <a:path w="2691765" h="1384300">
                <a:moveTo>
                  <a:pt x="1639025" y="762000"/>
                </a:moveTo>
                <a:lnTo>
                  <a:pt x="997667" y="762000"/>
                </a:lnTo>
                <a:lnTo>
                  <a:pt x="997667" y="1384300"/>
                </a:lnTo>
                <a:lnTo>
                  <a:pt x="1639025" y="1384300"/>
                </a:lnTo>
                <a:lnTo>
                  <a:pt x="1639025" y="762000"/>
                </a:lnTo>
                <a:close/>
              </a:path>
              <a:path w="2691765" h="1384300">
                <a:moveTo>
                  <a:pt x="1889539" y="635000"/>
                </a:moveTo>
                <a:lnTo>
                  <a:pt x="1687675" y="635000"/>
                </a:lnTo>
                <a:lnTo>
                  <a:pt x="1687675" y="1384300"/>
                </a:lnTo>
                <a:lnTo>
                  <a:pt x="1699187" y="1384300"/>
                </a:lnTo>
                <a:lnTo>
                  <a:pt x="1693705" y="1371600"/>
                </a:lnTo>
                <a:lnTo>
                  <a:pt x="1693294" y="1016000"/>
                </a:lnTo>
                <a:lnTo>
                  <a:pt x="2073038" y="1016000"/>
                </a:lnTo>
                <a:lnTo>
                  <a:pt x="2073038" y="660400"/>
                </a:lnTo>
                <a:lnTo>
                  <a:pt x="1688909" y="660400"/>
                </a:lnTo>
                <a:lnTo>
                  <a:pt x="1688909" y="647700"/>
                </a:lnTo>
                <a:lnTo>
                  <a:pt x="1883098" y="647700"/>
                </a:lnTo>
                <a:lnTo>
                  <a:pt x="1889539" y="635000"/>
                </a:lnTo>
                <a:close/>
              </a:path>
              <a:path w="2691765" h="1384300">
                <a:moveTo>
                  <a:pt x="2073038" y="1016000"/>
                </a:moveTo>
                <a:lnTo>
                  <a:pt x="2072216" y="1016000"/>
                </a:lnTo>
                <a:lnTo>
                  <a:pt x="2071805" y="1371600"/>
                </a:lnTo>
                <a:lnTo>
                  <a:pt x="2064267" y="1384300"/>
                </a:lnTo>
                <a:lnTo>
                  <a:pt x="2073038" y="1384300"/>
                </a:lnTo>
                <a:lnTo>
                  <a:pt x="2073038" y="1016000"/>
                </a:lnTo>
                <a:close/>
              </a:path>
              <a:path w="2691765" h="1384300">
                <a:moveTo>
                  <a:pt x="2691236" y="635000"/>
                </a:moveTo>
                <a:lnTo>
                  <a:pt x="2672187" y="635000"/>
                </a:lnTo>
                <a:lnTo>
                  <a:pt x="2683699" y="647700"/>
                </a:lnTo>
                <a:lnTo>
                  <a:pt x="2688906" y="647700"/>
                </a:lnTo>
                <a:lnTo>
                  <a:pt x="2688495" y="660400"/>
                </a:lnTo>
                <a:lnTo>
                  <a:pt x="2121688" y="660400"/>
                </a:lnTo>
                <a:lnTo>
                  <a:pt x="2121688" y="1041400"/>
                </a:lnTo>
                <a:lnTo>
                  <a:pt x="2308751" y="1041400"/>
                </a:lnTo>
                <a:lnTo>
                  <a:pt x="2308751" y="1384300"/>
                </a:lnTo>
                <a:lnTo>
                  <a:pt x="2316699" y="1384300"/>
                </a:lnTo>
                <a:lnTo>
                  <a:pt x="2311492" y="1371600"/>
                </a:lnTo>
                <a:lnTo>
                  <a:pt x="2311218" y="1016000"/>
                </a:lnTo>
                <a:lnTo>
                  <a:pt x="2691236" y="1016000"/>
                </a:lnTo>
                <a:lnTo>
                  <a:pt x="2691236" y="635000"/>
                </a:lnTo>
                <a:close/>
              </a:path>
              <a:path w="2691765" h="1384300">
                <a:moveTo>
                  <a:pt x="2691236" y="1016000"/>
                </a:moveTo>
                <a:lnTo>
                  <a:pt x="2690140" y="1016000"/>
                </a:lnTo>
                <a:lnTo>
                  <a:pt x="2689728" y="1371600"/>
                </a:lnTo>
                <a:lnTo>
                  <a:pt x="2685343" y="1384300"/>
                </a:lnTo>
                <a:lnTo>
                  <a:pt x="2691236" y="1384300"/>
                </a:lnTo>
                <a:lnTo>
                  <a:pt x="2691236" y="1016000"/>
                </a:lnTo>
                <a:close/>
              </a:path>
              <a:path w="2691765" h="1384300">
                <a:moveTo>
                  <a:pt x="609838" y="1104900"/>
                </a:moveTo>
                <a:lnTo>
                  <a:pt x="189803" y="1104900"/>
                </a:lnTo>
                <a:lnTo>
                  <a:pt x="212141" y="1117600"/>
                </a:lnTo>
                <a:lnTo>
                  <a:pt x="225297" y="1130300"/>
                </a:lnTo>
                <a:lnTo>
                  <a:pt x="231327" y="1130300"/>
                </a:lnTo>
                <a:lnTo>
                  <a:pt x="247224" y="1155700"/>
                </a:lnTo>
                <a:lnTo>
                  <a:pt x="255309" y="1193800"/>
                </a:lnTo>
                <a:lnTo>
                  <a:pt x="253665" y="1231900"/>
                </a:lnTo>
                <a:lnTo>
                  <a:pt x="245305" y="1257300"/>
                </a:lnTo>
                <a:lnTo>
                  <a:pt x="225297" y="1346200"/>
                </a:lnTo>
                <a:lnTo>
                  <a:pt x="216526" y="1358900"/>
                </a:lnTo>
                <a:lnTo>
                  <a:pt x="203370" y="1371600"/>
                </a:lnTo>
                <a:lnTo>
                  <a:pt x="609838" y="1371600"/>
                </a:lnTo>
                <a:lnTo>
                  <a:pt x="609838" y="1104900"/>
                </a:lnTo>
                <a:close/>
              </a:path>
              <a:path w="2691765" h="1384300">
                <a:moveTo>
                  <a:pt x="987663" y="1104900"/>
                </a:moveTo>
                <a:lnTo>
                  <a:pt x="812934" y="1104900"/>
                </a:lnTo>
                <a:lnTo>
                  <a:pt x="830887" y="1117600"/>
                </a:lnTo>
                <a:lnTo>
                  <a:pt x="851991" y="1130300"/>
                </a:lnTo>
                <a:lnTo>
                  <a:pt x="865970" y="1168400"/>
                </a:lnTo>
                <a:lnTo>
                  <a:pt x="872822" y="1206500"/>
                </a:lnTo>
                <a:lnTo>
                  <a:pt x="872000" y="1231900"/>
                </a:lnTo>
                <a:lnTo>
                  <a:pt x="861173" y="1270000"/>
                </a:lnTo>
                <a:lnTo>
                  <a:pt x="841987" y="1346200"/>
                </a:lnTo>
                <a:lnTo>
                  <a:pt x="833217" y="1358900"/>
                </a:lnTo>
                <a:lnTo>
                  <a:pt x="820061" y="1371600"/>
                </a:lnTo>
                <a:lnTo>
                  <a:pt x="987663" y="1371600"/>
                </a:lnTo>
                <a:lnTo>
                  <a:pt x="987663" y="1104900"/>
                </a:lnTo>
                <a:close/>
              </a:path>
              <a:path w="2691765" h="1384300">
                <a:moveTo>
                  <a:pt x="2073038" y="635000"/>
                </a:moveTo>
                <a:lnTo>
                  <a:pt x="2057415" y="635000"/>
                </a:lnTo>
                <a:lnTo>
                  <a:pt x="2064679" y="647700"/>
                </a:lnTo>
                <a:lnTo>
                  <a:pt x="2071805" y="647700"/>
                </a:lnTo>
                <a:lnTo>
                  <a:pt x="2071805" y="660400"/>
                </a:lnTo>
                <a:lnTo>
                  <a:pt x="2073038" y="660400"/>
                </a:lnTo>
                <a:lnTo>
                  <a:pt x="2073038" y="635000"/>
                </a:lnTo>
                <a:close/>
              </a:path>
              <a:path w="2691765" h="1384300">
                <a:moveTo>
                  <a:pt x="1925033" y="635000"/>
                </a:moveTo>
                <a:lnTo>
                  <a:pt x="1891868" y="635000"/>
                </a:lnTo>
                <a:lnTo>
                  <a:pt x="1896665" y="647700"/>
                </a:lnTo>
                <a:lnTo>
                  <a:pt x="1916673" y="647700"/>
                </a:lnTo>
                <a:lnTo>
                  <a:pt x="1925033" y="635000"/>
                </a:lnTo>
                <a:close/>
              </a:path>
              <a:path w="2691765" h="1384300">
                <a:moveTo>
                  <a:pt x="1958197" y="635000"/>
                </a:moveTo>
                <a:lnTo>
                  <a:pt x="1925033" y="635000"/>
                </a:lnTo>
                <a:lnTo>
                  <a:pt x="1932159" y="647700"/>
                </a:lnTo>
                <a:lnTo>
                  <a:pt x="1949700" y="647700"/>
                </a:lnTo>
                <a:lnTo>
                  <a:pt x="1958197" y="635000"/>
                </a:lnTo>
                <a:close/>
              </a:path>
              <a:path w="2691765" h="1384300">
                <a:moveTo>
                  <a:pt x="1988894" y="635000"/>
                </a:moveTo>
                <a:lnTo>
                  <a:pt x="1958197" y="635000"/>
                </a:lnTo>
                <a:lnTo>
                  <a:pt x="1965323" y="647700"/>
                </a:lnTo>
                <a:lnTo>
                  <a:pt x="1978068" y="647700"/>
                </a:lnTo>
                <a:lnTo>
                  <a:pt x="1988894" y="635000"/>
                </a:lnTo>
                <a:close/>
              </a:path>
              <a:path w="2691765" h="1384300">
                <a:moveTo>
                  <a:pt x="2024388" y="635000"/>
                </a:moveTo>
                <a:lnTo>
                  <a:pt x="1988894" y="635000"/>
                </a:lnTo>
                <a:lnTo>
                  <a:pt x="1996020" y="647700"/>
                </a:lnTo>
                <a:lnTo>
                  <a:pt x="2016029" y="647700"/>
                </a:lnTo>
                <a:lnTo>
                  <a:pt x="2024388" y="635000"/>
                </a:lnTo>
                <a:close/>
              </a:path>
              <a:path w="2691765" h="1384300">
                <a:moveTo>
                  <a:pt x="2057415" y="635000"/>
                </a:moveTo>
                <a:lnTo>
                  <a:pt x="2024388" y="635000"/>
                </a:lnTo>
                <a:lnTo>
                  <a:pt x="2031514" y="647700"/>
                </a:lnTo>
                <a:lnTo>
                  <a:pt x="2049056" y="647700"/>
                </a:lnTo>
                <a:lnTo>
                  <a:pt x="2057415" y="635000"/>
                </a:lnTo>
                <a:close/>
              </a:path>
              <a:path w="2691765" h="1384300">
                <a:moveTo>
                  <a:pt x="2508970" y="635000"/>
                </a:moveTo>
                <a:lnTo>
                  <a:pt x="2121688" y="635000"/>
                </a:lnTo>
                <a:lnTo>
                  <a:pt x="2122510" y="647700"/>
                </a:lnTo>
                <a:lnTo>
                  <a:pt x="2494306" y="647700"/>
                </a:lnTo>
                <a:lnTo>
                  <a:pt x="2508970" y="635000"/>
                </a:lnTo>
                <a:close/>
              </a:path>
              <a:path w="2691765" h="1384300">
                <a:moveTo>
                  <a:pt x="2539667" y="635000"/>
                </a:moveTo>
                <a:lnTo>
                  <a:pt x="2508970" y="635000"/>
                </a:lnTo>
                <a:lnTo>
                  <a:pt x="2516233" y="647700"/>
                </a:lnTo>
                <a:lnTo>
                  <a:pt x="2533363" y="647700"/>
                </a:lnTo>
                <a:lnTo>
                  <a:pt x="2539667" y="635000"/>
                </a:lnTo>
                <a:close/>
              </a:path>
              <a:path w="2691765" h="1384300">
                <a:moveTo>
                  <a:pt x="2572831" y="635000"/>
                </a:moveTo>
                <a:lnTo>
                  <a:pt x="2539667" y="635000"/>
                </a:lnTo>
                <a:lnTo>
                  <a:pt x="2548438" y="647700"/>
                </a:lnTo>
                <a:lnTo>
                  <a:pt x="2566390" y="647700"/>
                </a:lnTo>
                <a:lnTo>
                  <a:pt x="2572831" y="635000"/>
                </a:lnTo>
                <a:close/>
              </a:path>
              <a:path w="2691765" h="1384300">
                <a:moveTo>
                  <a:pt x="2605996" y="635000"/>
                </a:moveTo>
                <a:lnTo>
                  <a:pt x="2572831" y="635000"/>
                </a:lnTo>
                <a:lnTo>
                  <a:pt x="2581602" y="647700"/>
                </a:lnTo>
                <a:lnTo>
                  <a:pt x="2599555" y="647700"/>
                </a:lnTo>
                <a:lnTo>
                  <a:pt x="2605996" y="635000"/>
                </a:lnTo>
                <a:close/>
              </a:path>
              <a:path w="2691765" h="1384300">
                <a:moveTo>
                  <a:pt x="2641490" y="635000"/>
                </a:moveTo>
                <a:lnTo>
                  <a:pt x="2605996" y="635000"/>
                </a:lnTo>
                <a:lnTo>
                  <a:pt x="2614766" y="647700"/>
                </a:lnTo>
                <a:lnTo>
                  <a:pt x="2634226" y="647700"/>
                </a:lnTo>
                <a:lnTo>
                  <a:pt x="2641490" y="635000"/>
                </a:lnTo>
                <a:close/>
              </a:path>
              <a:path w="2691765" h="1384300">
                <a:moveTo>
                  <a:pt x="2672187" y="635000"/>
                </a:moveTo>
                <a:lnTo>
                  <a:pt x="2641490" y="635000"/>
                </a:lnTo>
                <a:lnTo>
                  <a:pt x="2648616" y="647700"/>
                </a:lnTo>
                <a:lnTo>
                  <a:pt x="2665746" y="647700"/>
                </a:lnTo>
                <a:lnTo>
                  <a:pt x="2672187" y="635000"/>
                </a:lnTo>
                <a:close/>
              </a:path>
              <a:path w="2691765" h="1384300">
                <a:moveTo>
                  <a:pt x="1639025" y="25400"/>
                </a:moveTo>
                <a:lnTo>
                  <a:pt x="997256" y="25400"/>
                </a:lnTo>
                <a:lnTo>
                  <a:pt x="997256" y="279400"/>
                </a:lnTo>
                <a:lnTo>
                  <a:pt x="2691236" y="279400"/>
                </a:lnTo>
                <a:lnTo>
                  <a:pt x="2691236" y="177800"/>
                </a:lnTo>
                <a:lnTo>
                  <a:pt x="1639025" y="177800"/>
                </a:lnTo>
                <a:lnTo>
                  <a:pt x="1639025" y="25400"/>
                </a:lnTo>
                <a:close/>
              </a:path>
              <a:path w="2691765" h="1384300">
                <a:moveTo>
                  <a:pt x="1742766" y="25400"/>
                </a:moveTo>
                <a:lnTo>
                  <a:pt x="1687675" y="25400"/>
                </a:lnTo>
                <a:lnTo>
                  <a:pt x="1687675" y="177800"/>
                </a:lnTo>
                <a:lnTo>
                  <a:pt x="1742766" y="177800"/>
                </a:lnTo>
                <a:lnTo>
                  <a:pt x="1742766" y="25400"/>
                </a:lnTo>
                <a:close/>
              </a:path>
              <a:path w="2691765" h="1384300">
                <a:moveTo>
                  <a:pt x="2097295" y="25400"/>
                </a:moveTo>
                <a:lnTo>
                  <a:pt x="2041930" y="25400"/>
                </a:lnTo>
                <a:lnTo>
                  <a:pt x="2041930" y="177800"/>
                </a:lnTo>
                <a:lnTo>
                  <a:pt x="2097295" y="177800"/>
                </a:lnTo>
                <a:lnTo>
                  <a:pt x="2097295" y="25400"/>
                </a:lnTo>
                <a:close/>
              </a:path>
              <a:path w="2691765" h="1384300">
                <a:moveTo>
                  <a:pt x="2193909" y="25400"/>
                </a:moveTo>
                <a:lnTo>
                  <a:pt x="2145945" y="25400"/>
                </a:lnTo>
                <a:lnTo>
                  <a:pt x="2145945" y="177800"/>
                </a:lnTo>
                <a:lnTo>
                  <a:pt x="2193909" y="177800"/>
                </a:lnTo>
                <a:lnTo>
                  <a:pt x="2193909" y="25400"/>
                </a:lnTo>
                <a:close/>
              </a:path>
              <a:path w="2691765" h="1384300">
                <a:moveTo>
                  <a:pt x="2691236" y="25400"/>
                </a:moveTo>
                <a:lnTo>
                  <a:pt x="2642586" y="25400"/>
                </a:lnTo>
                <a:lnTo>
                  <a:pt x="2642586" y="177800"/>
                </a:lnTo>
                <a:lnTo>
                  <a:pt x="2691236" y="177800"/>
                </a:lnTo>
                <a:lnTo>
                  <a:pt x="2691236" y="25400"/>
                </a:lnTo>
                <a:close/>
              </a:path>
              <a:path w="2691765" h="1384300">
                <a:moveTo>
                  <a:pt x="1507739" y="0"/>
                </a:moveTo>
                <a:lnTo>
                  <a:pt x="1148825" y="0"/>
                </a:lnTo>
                <a:lnTo>
                  <a:pt x="1148825" y="25400"/>
                </a:lnTo>
                <a:lnTo>
                  <a:pt x="1507739" y="25400"/>
                </a:lnTo>
                <a:lnTo>
                  <a:pt x="1507739" y="0"/>
                </a:lnTo>
                <a:close/>
              </a:path>
            </a:pathLst>
          </a:custGeom>
          <a:solidFill>
            <a:srgbClr val="A8E18C"/>
          </a:solidFill>
        </p:spPr>
        <p:txBody>
          <a:bodyPr wrap="square" lIns="0" tIns="0" rIns="0" bIns="0" rtlCol="0"/>
          <a:lstStyle/>
          <a:p>
            <a:endParaRPr sz="501"/>
          </a:p>
        </p:txBody>
      </p:sp>
      <p:sp>
        <p:nvSpPr>
          <p:cNvPr id="141" name="bg object 141"/>
          <p:cNvSpPr/>
          <p:nvPr/>
        </p:nvSpPr>
        <p:spPr>
          <a:xfrm>
            <a:off x="1569718" y="1245237"/>
            <a:ext cx="1991405" cy="861343"/>
          </a:xfrm>
          <a:custGeom>
            <a:avLst/>
            <a:gdLst/>
            <a:ahLst/>
            <a:cxnLst/>
            <a:rect l="l" t="t" r="r" b="b"/>
            <a:pathLst>
              <a:path w="4378325" h="2405379">
                <a:moveTo>
                  <a:pt x="4775" y="984948"/>
                </a:moveTo>
                <a:lnTo>
                  <a:pt x="0" y="984948"/>
                </a:lnTo>
                <a:lnTo>
                  <a:pt x="0" y="1304061"/>
                </a:lnTo>
                <a:lnTo>
                  <a:pt x="4775" y="1304061"/>
                </a:lnTo>
                <a:lnTo>
                  <a:pt x="4775" y="984948"/>
                </a:lnTo>
                <a:close/>
              </a:path>
              <a:path w="4378325" h="2405379">
                <a:moveTo>
                  <a:pt x="4377829" y="957580"/>
                </a:moveTo>
                <a:lnTo>
                  <a:pt x="4352696" y="957580"/>
                </a:lnTo>
                <a:lnTo>
                  <a:pt x="4352696" y="848360"/>
                </a:lnTo>
                <a:lnTo>
                  <a:pt x="2982899" y="848360"/>
                </a:lnTo>
                <a:lnTo>
                  <a:pt x="2982899" y="30480"/>
                </a:lnTo>
                <a:lnTo>
                  <a:pt x="3341916" y="30480"/>
                </a:lnTo>
                <a:lnTo>
                  <a:pt x="3341916" y="847737"/>
                </a:lnTo>
                <a:lnTo>
                  <a:pt x="3960190" y="847737"/>
                </a:lnTo>
                <a:lnTo>
                  <a:pt x="3960190" y="30480"/>
                </a:lnTo>
                <a:lnTo>
                  <a:pt x="4319194" y="30480"/>
                </a:lnTo>
                <a:lnTo>
                  <a:pt x="4319194" y="847737"/>
                </a:lnTo>
                <a:lnTo>
                  <a:pt x="4352696" y="847737"/>
                </a:lnTo>
                <a:lnTo>
                  <a:pt x="4352696" y="30480"/>
                </a:lnTo>
                <a:lnTo>
                  <a:pt x="4352696" y="30010"/>
                </a:lnTo>
                <a:lnTo>
                  <a:pt x="4352696" y="0"/>
                </a:lnTo>
                <a:lnTo>
                  <a:pt x="2955379" y="0"/>
                </a:lnTo>
                <a:lnTo>
                  <a:pt x="2955379" y="30480"/>
                </a:lnTo>
                <a:lnTo>
                  <a:pt x="2955379" y="848360"/>
                </a:lnTo>
                <a:lnTo>
                  <a:pt x="2955379" y="957580"/>
                </a:lnTo>
                <a:lnTo>
                  <a:pt x="2906725" y="957580"/>
                </a:lnTo>
                <a:lnTo>
                  <a:pt x="2906725" y="848360"/>
                </a:lnTo>
                <a:lnTo>
                  <a:pt x="1538122" y="848360"/>
                </a:lnTo>
                <a:lnTo>
                  <a:pt x="1538122" y="30480"/>
                </a:lnTo>
                <a:lnTo>
                  <a:pt x="1897126" y="30480"/>
                </a:lnTo>
                <a:lnTo>
                  <a:pt x="1897126" y="847737"/>
                </a:lnTo>
                <a:lnTo>
                  <a:pt x="2520594" y="847737"/>
                </a:lnTo>
                <a:lnTo>
                  <a:pt x="2520594" y="30480"/>
                </a:lnTo>
                <a:lnTo>
                  <a:pt x="2879585" y="30480"/>
                </a:lnTo>
                <a:lnTo>
                  <a:pt x="2879585" y="847737"/>
                </a:lnTo>
                <a:lnTo>
                  <a:pt x="2906725" y="847737"/>
                </a:lnTo>
                <a:lnTo>
                  <a:pt x="2906725" y="30480"/>
                </a:lnTo>
                <a:lnTo>
                  <a:pt x="2906725" y="30010"/>
                </a:lnTo>
                <a:lnTo>
                  <a:pt x="2906725" y="0"/>
                </a:lnTo>
                <a:lnTo>
                  <a:pt x="1510601" y="0"/>
                </a:lnTo>
                <a:lnTo>
                  <a:pt x="1510601" y="30480"/>
                </a:lnTo>
                <a:lnTo>
                  <a:pt x="1510601" y="848360"/>
                </a:lnTo>
                <a:lnTo>
                  <a:pt x="1510601" y="957580"/>
                </a:lnTo>
                <a:lnTo>
                  <a:pt x="1461935" y="957580"/>
                </a:lnTo>
                <a:lnTo>
                  <a:pt x="1461935" y="848360"/>
                </a:lnTo>
                <a:lnTo>
                  <a:pt x="83362" y="848360"/>
                </a:lnTo>
                <a:lnTo>
                  <a:pt x="83362" y="30480"/>
                </a:lnTo>
                <a:lnTo>
                  <a:pt x="442366" y="30480"/>
                </a:lnTo>
                <a:lnTo>
                  <a:pt x="442366" y="847737"/>
                </a:lnTo>
                <a:lnTo>
                  <a:pt x="1075804" y="847737"/>
                </a:lnTo>
                <a:lnTo>
                  <a:pt x="1075804" y="30480"/>
                </a:lnTo>
                <a:lnTo>
                  <a:pt x="1434807" y="30480"/>
                </a:lnTo>
                <a:lnTo>
                  <a:pt x="1434807" y="847737"/>
                </a:lnTo>
                <a:lnTo>
                  <a:pt x="1461935" y="847737"/>
                </a:lnTo>
                <a:lnTo>
                  <a:pt x="1461935" y="30480"/>
                </a:lnTo>
                <a:lnTo>
                  <a:pt x="1461935" y="30010"/>
                </a:lnTo>
                <a:lnTo>
                  <a:pt x="1461935" y="0"/>
                </a:lnTo>
                <a:lnTo>
                  <a:pt x="65824" y="0"/>
                </a:lnTo>
                <a:lnTo>
                  <a:pt x="65824" y="30480"/>
                </a:lnTo>
                <a:lnTo>
                  <a:pt x="65824" y="848360"/>
                </a:lnTo>
                <a:lnTo>
                  <a:pt x="65824" y="957580"/>
                </a:lnTo>
                <a:lnTo>
                  <a:pt x="65824" y="985520"/>
                </a:lnTo>
                <a:lnTo>
                  <a:pt x="44678" y="985520"/>
                </a:lnTo>
                <a:lnTo>
                  <a:pt x="44678" y="1304290"/>
                </a:lnTo>
                <a:lnTo>
                  <a:pt x="65824" y="1304290"/>
                </a:lnTo>
                <a:lnTo>
                  <a:pt x="65824" y="1438910"/>
                </a:lnTo>
                <a:lnTo>
                  <a:pt x="65824" y="1565910"/>
                </a:lnTo>
                <a:lnTo>
                  <a:pt x="65824" y="2383790"/>
                </a:lnTo>
                <a:lnTo>
                  <a:pt x="65824" y="2405380"/>
                </a:lnTo>
                <a:lnTo>
                  <a:pt x="1461935" y="2405380"/>
                </a:lnTo>
                <a:lnTo>
                  <a:pt x="1461935" y="2383790"/>
                </a:lnTo>
                <a:lnTo>
                  <a:pt x="83362" y="2383790"/>
                </a:lnTo>
                <a:lnTo>
                  <a:pt x="83362" y="1565910"/>
                </a:lnTo>
                <a:lnTo>
                  <a:pt x="442366" y="1565910"/>
                </a:lnTo>
                <a:lnTo>
                  <a:pt x="442366" y="2383459"/>
                </a:lnTo>
                <a:lnTo>
                  <a:pt x="1075804" y="2383459"/>
                </a:lnTo>
                <a:lnTo>
                  <a:pt x="1075804" y="1565910"/>
                </a:lnTo>
                <a:lnTo>
                  <a:pt x="1434807" y="1565910"/>
                </a:lnTo>
                <a:lnTo>
                  <a:pt x="1434807" y="2383459"/>
                </a:lnTo>
                <a:lnTo>
                  <a:pt x="1461935" y="2383459"/>
                </a:lnTo>
                <a:lnTo>
                  <a:pt x="1461935" y="1565910"/>
                </a:lnTo>
                <a:lnTo>
                  <a:pt x="1461935" y="1565744"/>
                </a:lnTo>
                <a:lnTo>
                  <a:pt x="1461935" y="1438910"/>
                </a:lnTo>
                <a:lnTo>
                  <a:pt x="1510601" y="1438910"/>
                </a:lnTo>
                <a:lnTo>
                  <a:pt x="1510601" y="1565910"/>
                </a:lnTo>
                <a:lnTo>
                  <a:pt x="1510601" y="2383790"/>
                </a:lnTo>
                <a:lnTo>
                  <a:pt x="1510601" y="2405380"/>
                </a:lnTo>
                <a:lnTo>
                  <a:pt x="2906725" y="2405380"/>
                </a:lnTo>
                <a:lnTo>
                  <a:pt x="2906725" y="2383790"/>
                </a:lnTo>
                <a:lnTo>
                  <a:pt x="1538122" y="2383790"/>
                </a:lnTo>
                <a:lnTo>
                  <a:pt x="1538122" y="1565910"/>
                </a:lnTo>
                <a:lnTo>
                  <a:pt x="1897126" y="1565910"/>
                </a:lnTo>
                <a:lnTo>
                  <a:pt x="1897126" y="2383459"/>
                </a:lnTo>
                <a:lnTo>
                  <a:pt x="2520594" y="2383459"/>
                </a:lnTo>
                <a:lnTo>
                  <a:pt x="2520594" y="1565910"/>
                </a:lnTo>
                <a:lnTo>
                  <a:pt x="2879585" y="1565910"/>
                </a:lnTo>
                <a:lnTo>
                  <a:pt x="2879585" y="2383459"/>
                </a:lnTo>
                <a:lnTo>
                  <a:pt x="2906725" y="2383459"/>
                </a:lnTo>
                <a:lnTo>
                  <a:pt x="2906725" y="1565910"/>
                </a:lnTo>
                <a:lnTo>
                  <a:pt x="2906725" y="1565744"/>
                </a:lnTo>
                <a:lnTo>
                  <a:pt x="2906725" y="1438910"/>
                </a:lnTo>
                <a:lnTo>
                  <a:pt x="2955379" y="1438910"/>
                </a:lnTo>
                <a:lnTo>
                  <a:pt x="2955379" y="1565910"/>
                </a:lnTo>
                <a:lnTo>
                  <a:pt x="2955379" y="2383790"/>
                </a:lnTo>
                <a:lnTo>
                  <a:pt x="2955379" y="2405380"/>
                </a:lnTo>
                <a:lnTo>
                  <a:pt x="4352696" y="2405380"/>
                </a:lnTo>
                <a:lnTo>
                  <a:pt x="4352696" y="2383790"/>
                </a:lnTo>
                <a:lnTo>
                  <a:pt x="2982899" y="2383790"/>
                </a:lnTo>
                <a:lnTo>
                  <a:pt x="2982899" y="1565910"/>
                </a:lnTo>
                <a:lnTo>
                  <a:pt x="3341916" y="1565910"/>
                </a:lnTo>
                <a:lnTo>
                  <a:pt x="3341916" y="2383459"/>
                </a:lnTo>
                <a:lnTo>
                  <a:pt x="3960190" y="2383459"/>
                </a:lnTo>
                <a:lnTo>
                  <a:pt x="3960190" y="1565910"/>
                </a:lnTo>
                <a:lnTo>
                  <a:pt x="4319194" y="1565910"/>
                </a:lnTo>
                <a:lnTo>
                  <a:pt x="4319194" y="2383459"/>
                </a:lnTo>
                <a:lnTo>
                  <a:pt x="4352696" y="2383459"/>
                </a:lnTo>
                <a:lnTo>
                  <a:pt x="4352696" y="1565910"/>
                </a:lnTo>
                <a:lnTo>
                  <a:pt x="4352696" y="1565744"/>
                </a:lnTo>
                <a:lnTo>
                  <a:pt x="4352696" y="1438910"/>
                </a:lnTo>
                <a:lnTo>
                  <a:pt x="4377829" y="1438910"/>
                </a:lnTo>
                <a:lnTo>
                  <a:pt x="4377829" y="1304290"/>
                </a:lnTo>
                <a:lnTo>
                  <a:pt x="4377829" y="985520"/>
                </a:lnTo>
                <a:lnTo>
                  <a:pt x="4377829" y="957580"/>
                </a:lnTo>
                <a:close/>
              </a:path>
            </a:pathLst>
          </a:custGeom>
          <a:solidFill>
            <a:srgbClr val="FF7F7F"/>
          </a:solidFill>
        </p:spPr>
        <p:txBody>
          <a:bodyPr wrap="square" lIns="0" tIns="0" rIns="0" bIns="0" rtlCol="0"/>
          <a:lstStyle/>
          <a:p>
            <a:endParaRPr sz="501"/>
          </a:p>
        </p:txBody>
      </p:sp>
      <p:sp>
        <p:nvSpPr>
          <p:cNvPr id="142" name="bg object 142"/>
          <p:cNvSpPr/>
          <p:nvPr/>
        </p:nvSpPr>
        <p:spPr>
          <a:xfrm>
            <a:off x="1569718" y="3003395"/>
            <a:ext cx="1991405" cy="861343"/>
          </a:xfrm>
          <a:custGeom>
            <a:avLst/>
            <a:gdLst/>
            <a:ahLst/>
            <a:cxnLst/>
            <a:rect l="l" t="t" r="r" b="b"/>
            <a:pathLst>
              <a:path w="4378325" h="2405379">
                <a:moveTo>
                  <a:pt x="4775" y="1021384"/>
                </a:moveTo>
                <a:lnTo>
                  <a:pt x="0" y="1021384"/>
                </a:lnTo>
                <a:lnTo>
                  <a:pt x="0" y="1340497"/>
                </a:lnTo>
                <a:lnTo>
                  <a:pt x="4775" y="1340497"/>
                </a:lnTo>
                <a:lnTo>
                  <a:pt x="4775" y="1021384"/>
                </a:lnTo>
                <a:close/>
              </a:path>
              <a:path w="4378325" h="2405379">
                <a:moveTo>
                  <a:pt x="4377829" y="958850"/>
                </a:moveTo>
                <a:lnTo>
                  <a:pt x="4352696" y="958850"/>
                </a:lnTo>
                <a:lnTo>
                  <a:pt x="4352696" y="838288"/>
                </a:lnTo>
                <a:lnTo>
                  <a:pt x="4352696" y="20561"/>
                </a:lnTo>
                <a:lnTo>
                  <a:pt x="4329163" y="20561"/>
                </a:lnTo>
                <a:lnTo>
                  <a:pt x="4329163" y="838200"/>
                </a:lnTo>
                <a:lnTo>
                  <a:pt x="3970159" y="838200"/>
                </a:lnTo>
                <a:lnTo>
                  <a:pt x="3970159" y="20561"/>
                </a:lnTo>
                <a:lnTo>
                  <a:pt x="3351873" y="20561"/>
                </a:lnTo>
                <a:lnTo>
                  <a:pt x="3351873" y="838200"/>
                </a:lnTo>
                <a:lnTo>
                  <a:pt x="2992882" y="838200"/>
                </a:lnTo>
                <a:lnTo>
                  <a:pt x="2992882" y="20320"/>
                </a:lnTo>
                <a:lnTo>
                  <a:pt x="4352696" y="20320"/>
                </a:lnTo>
                <a:lnTo>
                  <a:pt x="4352696" y="0"/>
                </a:lnTo>
                <a:lnTo>
                  <a:pt x="2955379" y="0"/>
                </a:lnTo>
                <a:lnTo>
                  <a:pt x="2955379" y="20320"/>
                </a:lnTo>
                <a:lnTo>
                  <a:pt x="2955379" y="838200"/>
                </a:lnTo>
                <a:lnTo>
                  <a:pt x="2955379" y="958850"/>
                </a:lnTo>
                <a:lnTo>
                  <a:pt x="2906725" y="958850"/>
                </a:lnTo>
                <a:lnTo>
                  <a:pt x="2906725" y="838288"/>
                </a:lnTo>
                <a:lnTo>
                  <a:pt x="2906725" y="20561"/>
                </a:lnTo>
                <a:lnTo>
                  <a:pt x="2889567" y="20561"/>
                </a:lnTo>
                <a:lnTo>
                  <a:pt x="2889567" y="838200"/>
                </a:lnTo>
                <a:lnTo>
                  <a:pt x="2530564" y="838200"/>
                </a:lnTo>
                <a:lnTo>
                  <a:pt x="2530564" y="20561"/>
                </a:lnTo>
                <a:lnTo>
                  <a:pt x="1907095" y="20561"/>
                </a:lnTo>
                <a:lnTo>
                  <a:pt x="1907095" y="838200"/>
                </a:lnTo>
                <a:lnTo>
                  <a:pt x="1548091" y="838200"/>
                </a:lnTo>
                <a:lnTo>
                  <a:pt x="1548091" y="20320"/>
                </a:lnTo>
                <a:lnTo>
                  <a:pt x="2906725" y="20320"/>
                </a:lnTo>
                <a:lnTo>
                  <a:pt x="2906725" y="0"/>
                </a:lnTo>
                <a:lnTo>
                  <a:pt x="1510601" y="0"/>
                </a:lnTo>
                <a:lnTo>
                  <a:pt x="1510601" y="20320"/>
                </a:lnTo>
                <a:lnTo>
                  <a:pt x="1510601" y="838200"/>
                </a:lnTo>
                <a:lnTo>
                  <a:pt x="1510601" y="958850"/>
                </a:lnTo>
                <a:lnTo>
                  <a:pt x="1461935" y="958850"/>
                </a:lnTo>
                <a:lnTo>
                  <a:pt x="1461935" y="838288"/>
                </a:lnTo>
                <a:lnTo>
                  <a:pt x="1461935" y="20561"/>
                </a:lnTo>
                <a:lnTo>
                  <a:pt x="1444777" y="20561"/>
                </a:lnTo>
                <a:lnTo>
                  <a:pt x="1444777" y="838200"/>
                </a:lnTo>
                <a:lnTo>
                  <a:pt x="1085773" y="838200"/>
                </a:lnTo>
                <a:lnTo>
                  <a:pt x="1085773" y="20561"/>
                </a:lnTo>
                <a:lnTo>
                  <a:pt x="452348" y="20561"/>
                </a:lnTo>
                <a:lnTo>
                  <a:pt x="452348" y="838200"/>
                </a:lnTo>
                <a:lnTo>
                  <a:pt x="93332" y="838200"/>
                </a:lnTo>
                <a:lnTo>
                  <a:pt x="93332" y="20320"/>
                </a:lnTo>
                <a:lnTo>
                  <a:pt x="1461935" y="20320"/>
                </a:lnTo>
                <a:lnTo>
                  <a:pt x="1461935" y="0"/>
                </a:lnTo>
                <a:lnTo>
                  <a:pt x="65824" y="0"/>
                </a:lnTo>
                <a:lnTo>
                  <a:pt x="65824" y="20320"/>
                </a:lnTo>
                <a:lnTo>
                  <a:pt x="65824" y="838200"/>
                </a:lnTo>
                <a:lnTo>
                  <a:pt x="65824" y="958850"/>
                </a:lnTo>
                <a:lnTo>
                  <a:pt x="65824" y="1021080"/>
                </a:lnTo>
                <a:lnTo>
                  <a:pt x="44678" y="1021080"/>
                </a:lnTo>
                <a:lnTo>
                  <a:pt x="44678" y="1341120"/>
                </a:lnTo>
                <a:lnTo>
                  <a:pt x="65824" y="1341120"/>
                </a:lnTo>
                <a:lnTo>
                  <a:pt x="65824" y="1457960"/>
                </a:lnTo>
                <a:lnTo>
                  <a:pt x="65824" y="1555750"/>
                </a:lnTo>
                <a:lnTo>
                  <a:pt x="65824" y="2373630"/>
                </a:lnTo>
                <a:lnTo>
                  <a:pt x="65824" y="2405380"/>
                </a:lnTo>
                <a:lnTo>
                  <a:pt x="1461935" y="2405380"/>
                </a:lnTo>
                <a:lnTo>
                  <a:pt x="1461935" y="2374011"/>
                </a:lnTo>
                <a:lnTo>
                  <a:pt x="1461935" y="2373630"/>
                </a:lnTo>
                <a:lnTo>
                  <a:pt x="1461935" y="1556296"/>
                </a:lnTo>
                <a:lnTo>
                  <a:pt x="1444777" y="1556296"/>
                </a:lnTo>
                <a:lnTo>
                  <a:pt x="1444777" y="2373630"/>
                </a:lnTo>
                <a:lnTo>
                  <a:pt x="1085773" y="2373630"/>
                </a:lnTo>
                <a:lnTo>
                  <a:pt x="1085773" y="1556296"/>
                </a:lnTo>
                <a:lnTo>
                  <a:pt x="452348" y="1556296"/>
                </a:lnTo>
                <a:lnTo>
                  <a:pt x="452348" y="2373630"/>
                </a:lnTo>
                <a:lnTo>
                  <a:pt x="93332" y="2373630"/>
                </a:lnTo>
                <a:lnTo>
                  <a:pt x="93332" y="1555750"/>
                </a:lnTo>
                <a:lnTo>
                  <a:pt x="1461935" y="1555750"/>
                </a:lnTo>
                <a:lnTo>
                  <a:pt x="1461935" y="1457960"/>
                </a:lnTo>
                <a:lnTo>
                  <a:pt x="1510601" y="1457960"/>
                </a:lnTo>
                <a:lnTo>
                  <a:pt x="1510601" y="1555750"/>
                </a:lnTo>
                <a:lnTo>
                  <a:pt x="1510601" y="2373630"/>
                </a:lnTo>
                <a:lnTo>
                  <a:pt x="1510601" y="2405380"/>
                </a:lnTo>
                <a:lnTo>
                  <a:pt x="2906725" y="2405380"/>
                </a:lnTo>
                <a:lnTo>
                  <a:pt x="2906725" y="2374011"/>
                </a:lnTo>
                <a:lnTo>
                  <a:pt x="2906725" y="2373630"/>
                </a:lnTo>
                <a:lnTo>
                  <a:pt x="2906725" y="1556296"/>
                </a:lnTo>
                <a:lnTo>
                  <a:pt x="2889567" y="1556296"/>
                </a:lnTo>
                <a:lnTo>
                  <a:pt x="2889567" y="2373630"/>
                </a:lnTo>
                <a:lnTo>
                  <a:pt x="2530564" y="2373630"/>
                </a:lnTo>
                <a:lnTo>
                  <a:pt x="2530564" y="1556296"/>
                </a:lnTo>
                <a:lnTo>
                  <a:pt x="1907095" y="1556296"/>
                </a:lnTo>
                <a:lnTo>
                  <a:pt x="1907095" y="2373630"/>
                </a:lnTo>
                <a:lnTo>
                  <a:pt x="1548091" y="2373630"/>
                </a:lnTo>
                <a:lnTo>
                  <a:pt x="1548091" y="1555750"/>
                </a:lnTo>
                <a:lnTo>
                  <a:pt x="2906725" y="1555750"/>
                </a:lnTo>
                <a:lnTo>
                  <a:pt x="2906725" y="1457960"/>
                </a:lnTo>
                <a:lnTo>
                  <a:pt x="2955379" y="1457960"/>
                </a:lnTo>
                <a:lnTo>
                  <a:pt x="2955379" y="1555750"/>
                </a:lnTo>
                <a:lnTo>
                  <a:pt x="2955379" y="2373630"/>
                </a:lnTo>
                <a:lnTo>
                  <a:pt x="2955379" y="2405380"/>
                </a:lnTo>
                <a:lnTo>
                  <a:pt x="4269333" y="2405380"/>
                </a:lnTo>
                <a:lnTo>
                  <a:pt x="4269333" y="2374011"/>
                </a:lnTo>
                <a:lnTo>
                  <a:pt x="4269333" y="2373630"/>
                </a:lnTo>
                <a:lnTo>
                  <a:pt x="4269333" y="1556296"/>
                </a:lnTo>
                <a:lnTo>
                  <a:pt x="4249382" y="1556296"/>
                </a:lnTo>
                <a:lnTo>
                  <a:pt x="4249382" y="2373630"/>
                </a:lnTo>
                <a:lnTo>
                  <a:pt x="3890378" y="2373630"/>
                </a:lnTo>
                <a:lnTo>
                  <a:pt x="3890378" y="1556296"/>
                </a:lnTo>
                <a:lnTo>
                  <a:pt x="3351873" y="1556296"/>
                </a:lnTo>
                <a:lnTo>
                  <a:pt x="3351873" y="2373630"/>
                </a:lnTo>
                <a:lnTo>
                  <a:pt x="2992882" y="2373630"/>
                </a:lnTo>
                <a:lnTo>
                  <a:pt x="2992882" y="1555750"/>
                </a:lnTo>
                <a:lnTo>
                  <a:pt x="4269333" y="1555750"/>
                </a:lnTo>
                <a:lnTo>
                  <a:pt x="4269333" y="1457960"/>
                </a:lnTo>
                <a:lnTo>
                  <a:pt x="4377829" y="1457960"/>
                </a:lnTo>
                <a:lnTo>
                  <a:pt x="4377829" y="1341120"/>
                </a:lnTo>
                <a:lnTo>
                  <a:pt x="4377829" y="1021080"/>
                </a:lnTo>
                <a:lnTo>
                  <a:pt x="4377829" y="958850"/>
                </a:lnTo>
                <a:close/>
              </a:path>
            </a:pathLst>
          </a:custGeom>
          <a:solidFill>
            <a:srgbClr val="FF7F7F"/>
          </a:solidFill>
        </p:spPr>
        <p:txBody>
          <a:bodyPr wrap="square" lIns="0" tIns="0" rIns="0" bIns="0" rtlCol="0"/>
          <a:lstStyle/>
          <a:p>
            <a:endParaRPr sz="501"/>
          </a:p>
        </p:txBody>
      </p:sp>
      <p:sp>
        <p:nvSpPr>
          <p:cNvPr id="143" name="bg object 143"/>
          <p:cNvSpPr/>
          <p:nvPr/>
        </p:nvSpPr>
        <p:spPr>
          <a:xfrm>
            <a:off x="5433238" y="1965749"/>
            <a:ext cx="453445" cy="85725"/>
          </a:xfrm>
          <a:custGeom>
            <a:avLst/>
            <a:gdLst/>
            <a:ahLst/>
            <a:cxnLst/>
            <a:rect l="l" t="t" r="r" b="b"/>
            <a:pathLst>
              <a:path w="996950" h="239395">
                <a:moveTo>
                  <a:pt x="996827" y="0"/>
                </a:moveTo>
                <a:lnTo>
                  <a:pt x="0" y="0"/>
                </a:lnTo>
                <a:lnTo>
                  <a:pt x="0" y="239337"/>
                </a:lnTo>
                <a:lnTo>
                  <a:pt x="996827" y="239337"/>
                </a:lnTo>
                <a:lnTo>
                  <a:pt x="996827" y="0"/>
                </a:lnTo>
                <a:close/>
              </a:path>
            </a:pathLst>
          </a:custGeom>
          <a:solidFill>
            <a:srgbClr val="FFFFFF"/>
          </a:solidFill>
        </p:spPr>
        <p:txBody>
          <a:bodyPr wrap="square" lIns="0" tIns="0" rIns="0" bIns="0" rtlCol="0"/>
          <a:lstStyle/>
          <a:p>
            <a:endParaRPr sz="501"/>
          </a:p>
        </p:txBody>
      </p:sp>
      <p:pic>
        <p:nvPicPr>
          <p:cNvPr id="144" name="bg object 144"/>
          <p:cNvPicPr/>
          <p:nvPr/>
        </p:nvPicPr>
        <p:blipFill>
          <a:blip r:embed="rId12" cstate="print"/>
          <a:stretch>
            <a:fillRect/>
          </a:stretch>
        </p:blipFill>
        <p:spPr>
          <a:xfrm>
            <a:off x="4479289" y="1922042"/>
            <a:ext cx="94345" cy="64561"/>
          </a:xfrm>
          <a:prstGeom prst="rect">
            <a:avLst/>
          </a:prstGeom>
        </p:spPr>
      </p:pic>
      <p:pic>
        <p:nvPicPr>
          <p:cNvPr id="145" name="bg object 145"/>
          <p:cNvPicPr/>
          <p:nvPr/>
        </p:nvPicPr>
        <p:blipFill>
          <a:blip r:embed="rId13" cstate="print"/>
          <a:stretch>
            <a:fillRect/>
          </a:stretch>
        </p:blipFill>
        <p:spPr>
          <a:xfrm>
            <a:off x="4591230" y="1922042"/>
            <a:ext cx="94525" cy="64561"/>
          </a:xfrm>
          <a:prstGeom prst="rect">
            <a:avLst/>
          </a:prstGeom>
        </p:spPr>
      </p:pic>
      <p:pic>
        <p:nvPicPr>
          <p:cNvPr id="146" name="bg object 146"/>
          <p:cNvPicPr/>
          <p:nvPr/>
        </p:nvPicPr>
        <p:blipFill>
          <a:blip r:embed="rId14" cstate="print"/>
          <a:stretch>
            <a:fillRect/>
          </a:stretch>
        </p:blipFill>
        <p:spPr>
          <a:xfrm>
            <a:off x="4703719" y="1922042"/>
            <a:ext cx="94158" cy="64561"/>
          </a:xfrm>
          <a:prstGeom prst="rect">
            <a:avLst/>
          </a:prstGeom>
        </p:spPr>
      </p:pic>
      <p:pic>
        <p:nvPicPr>
          <p:cNvPr id="147" name="bg object 147"/>
          <p:cNvPicPr/>
          <p:nvPr/>
        </p:nvPicPr>
        <p:blipFill>
          <a:blip r:embed="rId15" cstate="print"/>
          <a:stretch>
            <a:fillRect/>
          </a:stretch>
        </p:blipFill>
        <p:spPr>
          <a:xfrm>
            <a:off x="4362630" y="1922042"/>
            <a:ext cx="94164" cy="64561"/>
          </a:xfrm>
          <a:prstGeom prst="rect">
            <a:avLst/>
          </a:prstGeom>
        </p:spPr>
      </p:pic>
      <p:sp>
        <p:nvSpPr>
          <p:cNvPr id="148" name="bg object 148"/>
          <p:cNvSpPr/>
          <p:nvPr/>
        </p:nvSpPr>
        <p:spPr>
          <a:xfrm>
            <a:off x="5362121" y="969448"/>
            <a:ext cx="82602" cy="257175"/>
          </a:xfrm>
          <a:custGeom>
            <a:avLst/>
            <a:gdLst/>
            <a:ahLst/>
            <a:cxnLst/>
            <a:rect l="l" t="t" r="r" b="b"/>
            <a:pathLst>
              <a:path w="181609" h="718185">
                <a:moveTo>
                  <a:pt x="132029" y="0"/>
                </a:moveTo>
                <a:lnTo>
                  <a:pt x="131635" y="0"/>
                </a:lnTo>
                <a:lnTo>
                  <a:pt x="0" y="131635"/>
                </a:lnTo>
                <a:lnTo>
                  <a:pt x="0" y="718007"/>
                </a:lnTo>
                <a:lnTo>
                  <a:pt x="132029" y="718007"/>
                </a:lnTo>
                <a:lnTo>
                  <a:pt x="132029" y="0"/>
                </a:lnTo>
                <a:close/>
              </a:path>
              <a:path w="181609" h="718185">
                <a:moveTo>
                  <a:pt x="181495" y="640613"/>
                </a:moveTo>
                <a:lnTo>
                  <a:pt x="158750" y="640613"/>
                </a:lnTo>
                <a:lnTo>
                  <a:pt x="158750" y="685698"/>
                </a:lnTo>
                <a:lnTo>
                  <a:pt x="181495" y="685698"/>
                </a:lnTo>
                <a:lnTo>
                  <a:pt x="181495" y="640613"/>
                </a:lnTo>
                <a:close/>
              </a:path>
            </a:pathLst>
          </a:custGeom>
          <a:solidFill>
            <a:srgbClr val="7F7F7F"/>
          </a:solidFill>
        </p:spPr>
        <p:txBody>
          <a:bodyPr wrap="square" lIns="0" tIns="0" rIns="0" bIns="0" rtlCol="0"/>
          <a:lstStyle/>
          <a:p>
            <a:endParaRPr sz="501"/>
          </a:p>
        </p:txBody>
      </p:sp>
      <p:sp>
        <p:nvSpPr>
          <p:cNvPr id="149" name="bg object 149"/>
          <p:cNvSpPr/>
          <p:nvPr/>
        </p:nvSpPr>
        <p:spPr>
          <a:xfrm>
            <a:off x="1684743" y="3882020"/>
            <a:ext cx="9242" cy="15917"/>
          </a:xfrm>
          <a:custGeom>
            <a:avLst/>
            <a:gdLst/>
            <a:ahLst/>
            <a:cxnLst/>
            <a:rect l="l" t="t" r="r" b="b"/>
            <a:pathLst>
              <a:path w="20320" h="44450">
                <a:moveTo>
                  <a:pt x="19939" y="0"/>
                </a:moveTo>
                <a:lnTo>
                  <a:pt x="0" y="0"/>
                </a:lnTo>
                <a:lnTo>
                  <a:pt x="0" y="17780"/>
                </a:lnTo>
                <a:lnTo>
                  <a:pt x="0" y="27940"/>
                </a:lnTo>
                <a:lnTo>
                  <a:pt x="0" y="44450"/>
                </a:lnTo>
                <a:lnTo>
                  <a:pt x="19939" y="44450"/>
                </a:lnTo>
                <a:lnTo>
                  <a:pt x="19939" y="27940"/>
                </a:lnTo>
                <a:lnTo>
                  <a:pt x="15163" y="27940"/>
                </a:lnTo>
                <a:lnTo>
                  <a:pt x="15163" y="17780"/>
                </a:lnTo>
                <a:lnTo>
                  <a:pt x="19939" y="17780"/>
                </a:lnTo>
                <a:lnTo>
                  <a:pt x="19939" y="0"/>
                </a:lnTo>
                <a:close/>
              </a:path>
            </a:pathLst>
          </a:custGeom>
          <a:solidFill>
            <a:srgbClr val="FFFFFF"/>
          </a:solidFill>
        </p:spPr>
        <p:txBody>
          <a:bodyPr wrap="square" lIns="0" tIns="0" rIns="0" bIns="0" rtlCol="0"/>
          <a:lstStyle/>
          <a:p>
            <a:endParaRPr sz="501"/>
          </a:p>
        </p:txBody>
      </p:sp>
      <p:sp>
        <p:nvSpPr>
          <p:cNvPr id="150" name="bg object 150"/>
          <p:cNvSpPr/>
          <p:nvPr/>
        </p:nvSpPr>
        <p:spPr>
          <a:xfrm>
            <a:off x="1825353" y="3882077"/>
            <a:ext cx="9242" cy="6139"/>
          </a:xfrm>
          <a:custGeom>
            <a:avLst/>
            <a:gdLst/>
            <a:ahLst/>
            <a:cxnLst/>
            <a:rect l="l" t="t" r="r" b="b"/>
            <a:pathLst>
              <a:path w="20320" h="17145">
                <a:moveTo>
                  <a:pt x="19939" y="0"/>
                </a:moveTo>
                <a:lnTo>
                  <a:pt x="0" y="0"/>
                </a:lnTo>
                <a:lnTo>
                  <a:pt x="0" y="17143"/>
                </a:lnTo>
                <a:lnTo>
                  <a:pt x="19939" y="17143"/>
                </a:lnTo>
                <a:lnTo>
                  <a:pt x="19939" y="0"/>
                </a:lnTo>
                <a:close/>
              </a:path>
            </a:pathLst>
          </a:custGeom>
          <a:solidFill>
            <a:srgbClr val="FFFFFF"/>
          </a:solidFill>
        </p:spPr>
        <p:txBody>
          <a:bodyPr wrap="square" lIns="0" tIns="0" rIns="0" bIns="0" rtlCol="0"/>
          <a:lstStyle/>
          <a:p>
            <a:endParaRPr sz="501"/>
          </a:p>
        </p:txBody>
      </p:sp>
      <p:sp>
        <p:nvSpPr>
          <p:cNvPr id="151" name="bg object 151"/>
          <p:cNvSpPr/>
          <p:nvPr/>
        </p:nvSpPr>
        <p:spPr>
          <a:xfrm>
            <a:off x="1970495" y="3882079"/>
            <a:ext cx="9242" cy="6367"/>
          </a:xfrm>
          <a:custGeom>
            <a:avLst/>
            <a:gdLst/>
            <a:ahLst/>
            <a:cxnLst/>
            <a:rect l="l" t="t" r="r" b="b"/>
            <a:pathLst>
              <a:path w="20320" h="17779">
                <a:moveTo>
                  <a:pt x="19939" y="0"/>
                </a:moveTo>
                <a:lnTo>
                  <a:pt x="0" y="0"/>
                </a:lnTo>
                <a:lnTo>
                  <a:pt x="0" y="17145"/>
                </a:lnTo>
                <a:lnTo>
                  <a:pt x="5181" y="17145"/>
                </a:lnTo>
                <a:lnTo>
                  <a:pt x="15163" y="17538"/>
                </a:lnTo>
                <a:lnTo>
                  <a:pt x="15163" y="17145"/>
                </a:lnTo>
                <a:lnTo>
                  <a:pt x="19939" y="17145"/>
                </a:lnTo>
                <a:lnTo>
                  <a:pt x="19939" y="0"/>
                </a:lnTo>
                <a:close/>
              </a:path>
            </a:pathLst>
          </a:custGeom>
          <a:solidFill>
            <a:srgbClr val="FFFFFF"/>
          </a:solidFill>
        </p:spPr>
        <p:txBody>
          <a:bodyPr wrap="square" lIns="0" tIns="0" rIns="0" bIns="0" rtlCol="0"/>
          <a:lstStyle/>
          <a:p>
            <a:endParaRPr sz="501"/>
          </a:p>
        </p:txBody>
      </p:sp>
      <p:sp>
        <p:nvSpPr>
          <p:cNvPr id="152" name="bg object 152"/>
          <p:cNvSpPr/>
          <p:nvPr/>
        </p:nvSpPr>
        <p:spPr>
          <a:xfrm>
            <a:off x="2111103" y="3882020"/>
            <a:ext cx="9242" cy="15917"/>
          </a:xfrm>
          <a:custGeom>
            <a:avLst/>
            <a:gdLst/>
            <a:ahLst/>
            <a:cxnLst/>
            <a:rect l="l" t="t" r="r" b="b"/>
            <a:pathLst>
              <a:path w="20320" h="44450">
                <a:moveTo>
                  <a:pt x="19939" y="0"/>
                </a:moveTo>
                <a:lnTo>
                  <a:pt x="0" y="0"/>
                </a:lnTo>
                <a:lnTo>
                  <a:pt x="0" y="17780"/>
                </a:lnTo>
                <a:lnTo>
                  <a:pt x="5181" y="17780"/>
                </a:lnTo>
                <a:lnTo>
                  <a:pt x="5181" y="27940"/>
                </a:lnTo>
                <a:lnTo>
                  <a:pt x="0" y="27940"/>
                </a:lnTo>
                <a:lnTo>
                  <a:pt x="0" y="44450"/>
                </a:lnTo>
                <a:lnTo>
                  <a:pt x="19939" y="44450"/>
                </a:lnTo>
                <a:lnTo>
                  <a:pt x="19939" y="27940"/>
                </a:lnTo>
                <a:lnTo>
                  <a:pt x="19939" y="17780"/>
                </a:lnTo>
                <a:lnTo>
                  <a:pt x="19939" y="0"/>
                </a:lnTo>
                <a:close/>
              </a:path>
            </a:pathLst>
          </a:custGeom>
          <a:solidFill>
            <a:srgbClr val="FFFFFF"/>
          </a:solidFill>
        </p:spPr>
        <p:txBody>
          <a:bodyPr wrap="square" lIns="0" tIns="0" rIns="0" bIns="0" rtlCol="0"/>
          <a:lstStyle/>
          <a:p>
            <a:endParaRPr sz="501"/>
          </a:p>
        </p:txBody>
      </p:sp>
      <p:sp>
        <p:nvSpPr>
          <p:cNvPr id="153" name="bg object 153"/>
          <p:cNvSpPr/>
          <p:nvPr/>
        </p:nvSpPr>
        <p:spPr>
          <a:xfrm>
            <a:off x="1827709" y="3889217"/>
            <a:ext cx="4621" cy="1819"/>
          </a:xfrm>
          <a:custGeom>
            <a:avLst/>
            <a:gdLst/>
            <a:ahLst/>
            <a:cxnLst/>
            <a:rect l="l" t="t" r="r" b="b"/>
            <a:pathLst>
              <a:path w="10160" h="5079">
                <a:moveTo>
                  <a:pt x="9976" y="0"/>
                </a:moveTo>
                <a:lnTo>
                  <a:pt x="0" y="0"/>
                </a:lnTo>
                <a:lnTo>
                  <a:pt x="0" y="4782"/>
                </a:lnTo>
                <a:lnTo>
                  <a:pt x="9976" y="4782"/>
                </a:lnTo>
                <a:lnTo>
                  <a:pt x="9976" y="0"/>
                </a:lnTo>
                <a:close/>
              </a:path>
            </a:pathLst>
          </a:custGeom>
          <a:solidFill>
            <a:srgbClr val="FFFFFF"/>
          </a:solidFill>
        </p:spPr>
        <p:txBody>
          <a:bodyPr wrap="square" lIns="0" tIns="0" rIns="0" bIns="0" rtlCol="0"/>
          <a:lstStyle/>
          <a:p>
            <a:endParaRPr sz="501"/>
          </a:p>
        </p:txBody>
      </p:sp>
      <p:sp>
        <p:nvSpPr>
          <p:cNvPr id="154" name="bg object 154"/>
          <p:cNvSpPr/>
          <p:nvPr/>
        </p:nvSpPr>
        <p:spPr>
          <a:xfrm>
            <a:off x="1972854" y="3889217"/>
            <a:ext cx="4621" cy="1819"/>
          </a:xfrm>
          <a:custGeom>
            <a:avLst/>
            <a:gdLst/>
            <a:ahLst/>
            <a:cxnLst/>
            <a:rect l="l" t="t" r="r" b="b"/>
            <a:pathLst>
              <a:path w="10160" h="5079">
                <a:moveTo>
                  <a:pt x="9976" y="0"/>
                </a:moveTo>
                <a:lnTo>
                  <a:pt x="0" y="0"/>
                </a:lnTo>
                <a:lnTo>
                  <a:pt x="0" y="4782"/>
                </a:lnTo>
                <a:lnTo>
                  <a:pt x="9976" y="4782"/>
                </a:lnTo>
                <a:lnTo>
                  <a:pt x="9976" y="0"/>
                </a:lnTo>
                <a:close/>
              </a:path>
            </a:pathLst>
          </a:custGeom>
          <a:solidFill>
            <a:srgbClr val="FFFFFF"/>
          </a:solidFill>
        </p:spPr>
        <p:txBody>
          <a:bodyPr wrap="square" lIns="0" tIns="0" rIns="0" bIns="0" rtlCol="0"/>
          <a:lstStyle/>
          <a:p>
            <a:endParaRPr sz="501"/>
          </a:p>
        </p:txBody>
      </p:sp>
      <p:sp>
        <p:nvSpPr>
          <p:cNvPr id="155" name="bg object 155"/>
          <p:cNvSpPr/>
          <p:nvPr/>
        </p:nvSpPr>
        <p:spPr>
          <a:xfrm>
            <a:off x="1825353" y="3891930"/>
            <a:ext cx="9242" cy="6367"/>
          </a:xfrm>
          <a:custGeom>
            <a:avLst/>
            <a:gdLst/>
            <a:ahLst/>
            <a:cxnLst/>
            <a:rect l="l" t="t" r="r" b="b"/>
            <a:pathLst>
              <a:path w="20320" h="17779">
                <a:moveTo>
                  <a:pt x="19939" y="0"/>
                </a:moveTo>
                <a:lnTo>
                  <a:pt x="0" y="0"/>
                </a:lnTo>
                <a:lnTo>
                  <a:pt x="0" y="17157"/>
                </a:lnTo>
                <a:lnTo>
                  <a:pt x="19939" y="17157"/>
                </a:lnTo>
                <a:lnTo>
                  <a:pt x="19939" y="0"/>
                </a:lnTo>
                <a:close/>
              </a:path>
            </a:pathLst>
          </a:custGeom>
          <a:solidFill>
            <a:srgbClr val="FFFFFF"/>
          </a:solidFill>
        </p:spPr>
        <p:txBody>
          <a:bodyPr wrap="square" lIns="0" tIns="0" rIns="0" bIns="0" rtlCol="0"/>
          <a:lstStyle/>
          <a:p>
            <a:endParaRPr sz="501"/>
          </a:p>
        </p:txBody>
      </p:sp>
      <p:sp>
        <p:nvSpPr>
          <p:cNvPr id="156" name="bg object 156"/>
          <p:cNvSpPr/>
          <p:nvPr/>
        </p:nvSpPr>
        <p:spPr>
          <a:xfrm>
            <a:off x="1970498" y="3891930"/>
            <a:ext cx="9242" cy="6367"/>
          </a:xfrm>
          <a:custGeom>
            <a:avLst/>
            <a:gdLst/>
            <a:ahLst/>
            <a:cxnLst/>
            <a:rect l="l" t="t" r="r" b="b"/>
            <a:pathLst>
              <a:path w="20320" h="17779">
                <a:moveTo>
                  <a:pt x="19939" y="0"/>
                </a:moveTo>
                <a:lnTo>
                  <a:pt x="0" y="0"/>
                </a:lnTo>
                <a:lnTo>
                  <a:pt x="0" y="17157"/>
                </a:lnTo>
                <a:lnTo>
                  <a:pt x="19939" y="17157"/>
                </a:lnTo>
                <a:lnTo>
                  <a:pt x="19939" y="0"/>
                </a:lnTo>
                <a:close/>
              </a:path>
            </a:pathLst>
          </a:custGeom>
          <a:solidFill>
            <a:srgbClr val="FFFFFF"/>
          </a:solidFill>
        </p:spPr>
        <p:txBody>
          <a:bodyPr wrap="square" lIns="0" tIns="0" rIns="0" bIns="0" rtlCol="0"/>
          <a:lstStyle/>
          <a:p>
            <a:endParaRPr sz="501"/>
          </a:p>
        </p:txBody>
      </p:sp>
      <p:sp>
        <p:nvSpPr>
          <p:cNvPr id="157" name="bg object 157"/>
          <p:cNvSpPr/>
          <p:nvPr/>
        </p:nvSpPr>
        <p:spPr>
          <a:xfrm>
            <a:off x="1691640" y="3882080"/>
            <a:ext cx="421964" cy="16144"/>
          </a:xfrm>
          <a:custGeom>
            <a:avLst/>
            <a:gdLst/>
            <a:ahLst/>
            <a:cxnLst/>
            <a:rect l="l" t="t" r="r" b="b"/>
            <a:pathLst>
              <a:path w="927735" h="45084">
                <a:moveTo>
                  <a:pt x="293979" y="0"/>
                </a:moveTo>
                <a:lnTo>
                  <a:pt x="4775" y="0"/>
                </a:lnTo>
                <a:lnTo>
                  <a:pt x="4775" y="17538"/>
                </a:lnTo>
                <a:lnTo>
                  <a:pt x="293979" y="17145"/>
                </a:lnTo>
                <a:lnTo>
                  <a:pt x="293979" y="0"/>
                </a:lnTo>
                <a:close/>
              </a:path>
              <a:path w="927735" h="45084">
                <a:moveTo>
                  <a:pt x="613092" y="0"/>
                </a:moveTo>
                <a:lnTo>
                  <a:pt x="313918" y="0"/>
                </a:lnTo>
                <a:lnTo>
                  <a:pt x="313918" y="17145"/>
                </a:lnTo>
                <a:lnTo>
                  <a:pt x="613092" y="17145"/>
                </a:lnTo>
                <a:lnTo>
                  <a:pt x="613092" y="0"/>
                </a:lnTo>
                <a:close/>
              </a:path>
              <a:path w="927735" h="45084">
                <a:moveTo>
                  <a:pt x="922235" y="0"/>
                </a:moveTo>
                <a:lnTo>
                  <a:pt x="633031" y="0"/>
                </a:lnTo>
                <a:lnTo>
                  <a:pt x="633031" y="17145"/>
                </a:lnTo>
                <a:lnTo>
                  <a:pt x="922235" y="17538"/>
                </a:lnTo>
                <a:lnTo>
                  <a:pt x="922235" y="0"/>
                </a:lnTo>
                <a:close/>
              </a:path>
              <a:path w="927735" h="45084">
                <a:moveTo>
                  <a:pt x="927417" y="17538"/>
                </a:moveTo>
                <a:lnTo>
                  <a:pt x="922235" y="17538"/>
                </a:lnTo>
                <a:lnTo>
                  <a:pt x="628256" y="17538"/>
                </a:lnTo>
                <a:lnTo>
                  <a:pt x="628256" y="19939"/>
                </a:lnTo>
                <a:lnTo>
                  <a:pt x="628256" y="24726"/>
                </a:lnTo>
                <a:lnTo>
                  <a:pt x="618274" y="24726"/>
                </a:lnTo>
                <a:lnTo>
                  <a:pt x="618274" y="19939"/>
                </a:lnTo>
                <a:lnTo>
                  <a:pt x="628256" y="19939"/>
                </a:lnTo>
                <a:lnTo>
                  <a:pt x="628256" y="17538"/>
                </a:lnTo>
                <a:lnTo>
                  <a:pt x="309130" y="17538"/>
                </a:lnTo>
                <a:lnTo>
                  <a:pt x="309130" y="19939"/>
                </a:lnTo>
                <a:lnTo>
                  <a:pt x="309130" y="24726"/>
                </a:lnTo>
                <a:lnTo>
                  <a:pt x="299161" y="24726"/>
                </a:lnTo>
                <a:lnTo>
                  <a:pt x="299161" y="19939"/>
                </a:lnTo>
                <a:lnTo>
                  <a:pt x="309130" y="19939"/>
                </a:lnTo>
                <a:lnTo>
                  <a:pt x="309130" y="17538"/>
                </a:lnTo>
                <a:lnTo>
                  <a:pt x="4775" y="17538"/>
                </a:lnTo>
                <a:lnTo>
                  <a:pt x="0" y="17538"/>
                </a:lnTo>
                <a:lnTo>
                  <a:pt x="0" y="19939"/>
                </a:lnTo>
                <a:lnTo>
                  <a:pt x="0" y="24726"/>
                </a:lnTo>
                <a:lnTo>
                  <a:pt x="0" y="27520"/>
                </a:lnTo>
                <a:lnTo>
                  <a:pt x="4775" y="27520"/>
                </a:lnTo>
                <a:lnTo>
                  <a:pt x="4775" y="44678"/>
                </a:lnTo>
                <a:lnTo>
                  <a:pt x="293979" y="44678"/>
                </a:lnTo>
                <a:lnTo>
                  <a:pt x="293979" y="27520"/>
                </a:lnTo>
                <a:lnTo>
                  <a:pt x="313918" y="27520"/>
                </a:lnTo>
                <a:lnTo>
                  <a:pt x="313918" y="44678"/>
                </a:lnTo>
                <a:lnTo>
                  <a:pt x="613092" y="44678"/>
                </a:lnTo>
                <a:lnTo>
                  <a:pt x="613092" y="27520"/>
                </a:lnTo>
                <a:lnTo>
                  <a:pt x="633031" y="27520"/>
                </a:lnTo>
                <a:lnTo>
                  <a:pt x="633031" y="44678"/>
                </a:lnTo>
                <a:lnTo>
                  <a:pt x="922235" y="44678"/>
                </a:lnTo>
                <a:lnTo>
                  <a:pt x="922235" y="27520"/>
                </a:lnTo>
                <a:lnTo>
                  <a:pt x="927417" y="27520"/>
                </a:lnTo>
                <a:lnTo>
                  <a:pt x="927417" y="24726"/>
                </a:lnTo>
                <a:lnTo>
                  <a:pt x="927417" y="19939"/>
                </a:lnTo>
                <a:lnTo>
                  <a:pt x="927417" y="17538"/>
                </a:lnTo>
                <a:close/>
              </a:path>
            </a:pathLst>
          </a:custGeom>
          <a:solidFill>
            <a:srgbClr val="FFFFFF"/>
          </a:solidFill>
        </p:spPr>
        <p:txBody>
          <a:bodyPr wrap="square" lIns="0" tIns="0" rIns="0" bIns="0" rtlCol="0"/>
          <a:lstStyle/>
          <a:p>
            <a:endParaRPr sz="501"/>
          </a:p>
        </p:txBody>
      </p:sp>
      <p:sp>
        <p:nvSpPr>
          <p:cNvPr id="158" name="bg object 158"/>
          <p:cNvSpPr/>
          <p:nvPr/>
        </p:nvSpPr>
        <p:spPr>
          <a:xfrm>
            <a:off x="2337889" y="3882020"/>
            <a:ext cx="9242" cy="15917"/>
          </a:xfrm>
          <a:custGeom>
            <a:avLst/>
            <a:gdLst/>
            <a:ahLst/>
            <a:cxnLst/>
            <a:rect l="l" t="t" r="r" b="b"/>
            <a:pathLst>
              <a:path w="20320" h="44450">
                <a:moveTo>
                  <a:pt x="19939" y="0"/>
                </a:moveTo>
                <a:lnTo>
                  <a:pt x="0" y="0"/>
                </a:lnTo>
                <a:lnTo>
                  <a:pt x="0" y="17780"/>
                </a:lnTo>
                <a:lnTo>
                  <a:pt x="0" y="27940"/>
                </a:lnTo>
                <a:lnTo>
                  <a:pt x="0" y="44450"/>
                </a:lnTo>
                <a:lnTo>
                  <a:pt x="19939" y="44450"/>
                </a:lnTo>
                <a:lnTo>
                  <a:pt x="19939" y="27940"/>
                </a:lnTo>
                <a:lnTo>
                  <a:pt x="15151" y="27940"/>
                </a:lnTo>
                <a:lnTo>
                  <a:pt x="15151" y="17780"/>
                </a:lnTo>
                <a:lnTo>
                  <a:pt x="19939" y="17780"/>
                </a:lnTo>
                <a:lnTo>
                  <a:pt x="19939" y="0"/>
                </a:lnTo>
                <a:close/>
              </a:path>
            </a:pathLst>
          </a:custGeom>
          <a:solidFill>
            <a:srgbClr val="FFFFFF"/>
          </a:solidFill>
        </p:spPr>
        <p:txBody>
          <a:bodyPr wrap="square" lIns="0" tIns="0" rIns="0" bIns="0" rtlCol="0"/>
          <a:lstStyle/>
          <a:p>
            <a:endParaRPr sz="501"/>
          </a:p>
        </p:txBody>
      </p:sp>
      <p:sp>
        <p:nvSpPr>
          <p:cNvPr id="159" name="bg object 159"/>
          <p:cNvSpPr/>
          <p:nvPr/>
        </p:nvSpPr>
        <p:spPr>
          <a:xfrm>
            <a:off x="2478498" y="3882077"/>
            <a:ext cx="9242" cy="6139"/>
          </a:xfrm>
          <a:custGeom>
            <a:avLst/>
            <a:gdLst/>
            <a:ahLst/>
            <a:cxnLst/>
            <a:rect l="l" t="t" r="r" b="b"/>
            <a:pathLst>
              <a:path w="20320" h="17145">
                <a:moveTo>
                  <a:pt x="19939" y="0"/>
                </a:moveTo>
                <a:lnTo>
                  <a:pt x="0" y="0"/>
                </a:lnTo>
                <a:lnTo>
                  <a:pt x="0" y="17143"/>
                </a:lnTo>
                <a:lnTo>
                  <a:pt x="19939" y="17143"/>
                </a:lnTo>
                <a:lnTo>
                  <a:pt x="19939" y="0"/>
                </a:lnTo>
                <a:close/>
              </a:path>
            </a:pathLst>
          </a:custGeom>
          <a:solidFill>
            <a:srgbClr val="FFFFFF"/>
          </a:solidFill>
        </p:spPr>
        <p:txBody>
          <a:bodyPr wrap="square" lIns="0" tIns="0" rIns="0" bIns="0" rtlCol="0"/>
          <a:lstStyle/>
          <a:p>
            <a:endParaRPr sz="501"/>
          </a:p>
        </p:txBody>
      </p:sp>
      <p:sp>
        <p:nvSpPr>
          <p:cNvPr id="160" name="bg object 160"/>
          <p:cNvSpPr/>
          <p:nvPr/>
        </p:nvSpPr>
        <p:spPr>
          <a:xfrm>
            <a:off x="2623636" y="3882077"/>
            <a:ext cx="9242" cy="6139"/>
          </a:xfrm>
          <a:custGeom>
            <a:avLst/>
            <a:gdLst/>
            <a:ahLst/>
            <a:cxnLst/>
            <a:rect l="l" t="t" r="r" b="b"/>
            <a:pathLst>
              <a:path w="20320" h="17145">
                <a:moveTo>
                  <a:pt x="19953" y="0"/>
                </a:moveTo>
                <a:lnTo>
                  <a:pt x="0" y="0"/>
                </a:lnTo>
                <a:lnTo>
                  <a:pt x="0" y="17143"/>
                </a:lnTo>
                <a:lnTo>
                  <a:pt x="19953" y="17143"/>
                </a:lnTo>
                <a:lnTo>
                  <a:pt x="19953" y="0"/>
                </a:lnTo>
                <a:close/>
              </a:path>
            </a:pathLst>
          </a:custGeom>
          <a:solidFill>
            <a:srgbClr val="FFFFFF"/>
          </a:solidFill>
        </p:spPr>
        <p:txBody>
          <a:bodyPr wrap="square" lIns="0" tIns="0" rIns="0" bIns="0" rtlCol="0"/>
          <a:lstStyle/>
          <a:p>
            <a:endParaRPr sz="501"/>
          </a:p>
        </p:txBody>
      </p:sp>
      <p:sp>
        <p:nvSpPr>
          <p:cNvPr id="161" name="bg object 161"/>
          <p:cNvSpPr/>
          <p:nvPr/>
        </p:nvSpPr>
        <p:spPr>
          <a:xfrm>
            <a:off x="2764249" y="3882020"/>
            <a:ext cx="9242" cy="15917"/>
          </a:xfrm>
          <a:custGeom>
            <a:avLst/>
            <a:gdLst/>
            <a:ahLst/>
            <a:cxnLst/>
            <a:rect l="l" t="t" r="r" b="b"/>
            <a:pathLst>
              <a:path w="20320" h="44450">
                <a:moveTo>
                  <a:pt x="19939" y="0"/>
                </a:moveTo>
                <a:lnTo>
                  <a:pt x="0" y="0"/>
                </a:lnTo>
                <a:lnTo>
                  <a:pt x="0" y="17780"/>
                </a:lnTo>
                <a:lnTo>
                  <a:pt x="5181" y="17780"/>
                </a:lnTo>
                <a:lnTo>
                  <a:pt x="5181" y="27940"/>
                </a:lnTo>
                <a:lnTo>
                  <a:pt x="0" y="27940"/>
                </a:lnTo>
                <a:lnTo>
                  <a:pt x="0" y="44450"/>
                </a:lnTo>
                <a:lnTo>
                  <a:pt x="19939" y="44450"/>
                </a:lnTo>
                <a:lnTo>
                  <a:pt x="19939" y="27940"/>
                </a:lnTo>
                <a:lnTo>
                  <a:pt x="19939" y="17780"/>
                </a:lnTo>
                <a:lnTo>
                  <a:pt x="19939" y="0"/>
                </a:lnTo>
                <a:close/>
              </a:path>
            </a:pathLst>
          </a:custGeom>
          <a:solidFill>
            <a:srgbClr val="FFFFFF"/>
          </a:solidFill>
        </p:spPr>
        <p:txBody>
          <a:bodyPr wrap="square" lIns="0" tIns="0" rIns="0" bIns="0" rtlCol="0"/>
          <a:lstStyle/>
          <a:p>
            <a:endParaRPr sz="501"/>
          </a:p>
        </p:txBody>
      </p:sp>
      <p:sp>
        <p:nvSpPr>
          <p:cNvPr id="162" name="bg object 162"/>
          <p:cNvSpPr/>
          <p:nvPr/>
        </p:nvSpPr>
        <p:spPr>
          <a:xfrm>
            <a:off x="2480854" y="3889217"/>
            <a:ext cx="4621" cy="1819"/>
          </a:xfrm>
          <a:custGeom>
            <a:avLst/>
            <a:gdLst/>
            <a:ahLst/>
            <a:cxnLst/>
            <a:rect l="l" t="t" r="r" b="b"/>
            <a:pathLst>
              <a:path w="10160" h="5079">
                <a:moveTo>
                  <a:pt x="9976" y="0"/>
                </a:moveTo>
                <a:lnTo>
                  <a:pt x="0" y="0"/>
                </a:lnTo>
                <a:lnTo>
                  <a:pt x="0" y="4782"/>
                </a:lnTo>
                <a:lnTo>
                  <a:pt x="9976" y="4782"/>
                </a:lnTo>
                <a:lnTo>
                  <a:pt x="9976" y="0"/>
                </a:lnTo>
                <a:close/>
              </a:path>
            </a:pathLst>
          </a:custGeom>
          <a:solidFill>
            <a:srgbClr val="FFFFFF"/>
          </a:solidFill>
        </p:spPr>
        <p:txBody>
          <a:bodyPr wrap="square" lIns="0" tIns="0" rIns="0" bIns="0" rtlCol="0"/>
          <a:lstStyle/>
          <a:p>
            <a:endParaRPr sz="501"/>
          </a:p>
        </p:txBody>
      </p:sp>
      <p:sp>
        <p:nvSpPr>
          <p:cNvPr id="163" name="bg object 163"/>
          <p:cNvSpPr/>
          <p:nvPr/>
        </p:nvSpPr>
        <p:spPr>
          <a:xfrm>
            <a:off x="2625999" y="3889217"/>
            <a:ext cx="4621" cy="1819"/>
          </a:xfrm>
          <a:custGeom>
            <a:avLst/>
            <a:gdLst/>
            <a:ahLst/>
            <a:cxnLst/>
            <a:rect l="l" t="t" r="r" b="b"/>
            <a:pathLst>
              <a:path w="10160" h="5079">
                <a:moveTo>
                  <a:pt x="9976" y="0"/>
                </a:moveTo>
                <a:lnTo>
                  <a:pt x="0" y="0"/>
                </a:lnTo>
                <a:lnTo>
                  <a:pt x="0" y="4782"/>
                </a:lnTo>
                <a:lnTo>
                  <a:pt x="9976" y="4782"/>
                </a:lnTo>
                <a:lnTo>
                  <a:pt x="9976" y="0"/>
                </a:lnTo>
                <a:close/>
              </a:path>
            </a:pathLst>
          </a:custGeom>
          <a:solidFill>
            <a:srgbClr val="FFFFFF"/>
          </a:solidFill>
        </p:spPr>
        <p:txBody>
          <a:bodyPr wrap="square" lIns="0" tIns="0" rIns="0" bIns="0" rtlCol="0"/>
          <a:lstStyle/>
          <a:p>
            <a:endParaRPr sz="501"/>
          </a:p>
        </p:txBody>
      </p:sp>
      <p:sp>
        <p:nvSpPr>
          <p:cNvPr id="164" name="bg object 164"/>
          <p:cNvSpPr/>
          <p:nvPr/>
        </p:nvSpPr>
        <p:spPr>
          <a:xfrm>
            <a:off x="2478498" y="3891930"/>
            <a:ext cx="9242" cy="6367"/>
          </a:xfrm>
          <a:custGeom>
            <a:avLst/>
            <a:gdLst/>
            <a:ahLst/>
            <a:cxnLst/>
            <a:rect l="l" t="t" r="r" b="b"/>
            <a:pathLst>
              <a:path w="20320" h="17779">
                <a:moveTo>
                  <a:pt x="19939" y="0"/>
                </a:moveTo>
                <a:lnTo>
                  <a:pt x="0" y="0"/>
                </a:lnTo>
                <a:lnTo>
                  <a:pt x="0" y="17157"/>
                </a:lnTo>
                <a:lnTo>
                  <a:pt x="19939" y="17157"/>
                </a:lnTo>
                <a:lnTo>
                  <a:pt x="19939" y="0"/>
                </a:lnTo>
                <a:close/>
              </a:path>
            </a:pathLst>
          </a:custGeom>
          <a:solidFill>
            <a:srgbClr val="FFFFFF"/>
          </a:solidFill>
        </p:spPr>
        <p:txBody>
          <a:bodyPr wrap="square" lIns="0" tIns="0" rIns="0" bIns="0" rtlCol="0"/>
          <a:lstStyle/>
          <a:p>
            <a:endParaRPr sz="501"/>
          </a:p>
        </p:txBody>
      </p:sp>
      <p:sp>
        <p:nvSpPr>
          <p:cNvPr id="165" name="bg object 165"/>
          <p:cNvSpPr/>
          <p:nvPr/>
        </p:nvSpPr>
        <p:spPr>
          <a:xfrm>
            <a:off x="2623636" y="3891930"/>
            <a:ext cx="9242" cy="6367"/>
          </a:xfrm>
          <a:custGeom>
            <a:avLst/>
            <a:gdLst/>
            <a:ahLst/>
            <a:cxnLst/>
            <a:rect l="l" t="t" r="r" b="b"/>
            <a:pathLst>
              <a:path w="20320" h="17779">
                <a:moveTo>
                  <a:pt x="19953" y="0"/>
                </a:moveTo>
                <a:lnTo>
                  <a:pt x="0" y="0"/>
                </a:lnTo>
                <a:lnTo>
                  <a:pt x="0" y="17157"/>
                </a:lnTo>
                <a:lnTo>
                  <a:pt x="19953" y="17157"/>
                </a:lnTo>
                <a:lnTo>
                  <a:pt x="19953" y="0"/>
                </a:lnTo>
                <a:close/>
              </a:path>
            </a:pathLst>
          </a:custGeom>
          <a:solidFill>
            <a:srgbClr val="FFFFFF"/>
          </a:solidFill>
        </p:spPr>
        <p:txBody>
          <a:bodyPr wrap="square" lIns="0" tIns="0" rIns="0" bIns="0" rtlCol="0"/>
          <a:lstStyle/>
          <a:p>
            <a:endParaRPr sz="501"/>
          </a:p>
        </p:txBody>
      </p:sp>
      <p:sp>
        <p:nvSpPr>
          <p:cNvPr id="166" name="bg object 166"/>
          <p:cNvSpPr/>
          <p:nvPr/>
        </p:nvSpPr>
        <p:spPr>
          <a:xfrm>
            <a:off x="2344781" y="3882080"/>
            <a:ext cx="421964" cy="16144"/>
          </a:xfrm>
          <a:custGeom>
            <a:avLst/>
            <a:gdLst/>
            <a:ahLst/>
            <a:cxnLst/>
            <a:rect l="l" t="t" r="r" b="b"/>
            <a:pathLst>
              <a:path w="927735" h="45084">
                <a:moveTo>
                  <a:pt x="293992" y="0"/>
                </a:moveTo>
                <a:lnTo>
                  <a:pt x="4787" y="0"/>
                </a:lnTo>
                <a:lnTo>
                  <a:pt x="4787" y="17538"/>
                </a:lnTo>
                <a:lnTo>
                  <a:pt x="293992" y="17145"/>
                </a:lnTo>
                <a:lnTo>
                  <a:pt x="293992" y="0"/>
                </a:lnTo>
                <a:close/>
              </a:path>
              <a:path w="927735" h="45084">
                <a:moveTo>
                  <a:pt x="313931" y="17145"/>
                </a:moveTo>
                <a:lnTo>
                  <a:pt x="309143" y="17145"/>
                </a:lnTo>
                <a:lnTo>
                  <a:pt x="313931" y="17538"/>
                </a:lnTo>
                <a:lnTo>
                  <a:pt x="313931" y="17145"/>
                </a:lnTo>
                <a:close/>
              </a:path>
              <a:path w="927735" h="45084">
                <a:moveTo>
                  <a:pt x="613092" y="0"/>
                </a:moveTo>
                <a:lnTo>
                  <a:pt x="313931" y="0"/>
                </a:lnTo>
                <a:lnTo>
                  <a:pt x="313931" y="17145"/>
                </a:lnTo>
                <a:lnTo>
                  <a:pt x="613092" y="17145"/>
                </a:lnTo>
                <a:lnTo>
                  <a:pt x="613092" y="0"/>
                </a:lnTo>
                <a:close/>
              </a:path>
              <a:path w="927735" h="45084">
                <a:moveTo>
                  <a:pt x="922248" y="0"/>
                </a:moveTo>
                <a:lnTo>
                  <a:pt x="633044" y="0"/>
                </a:lnTo>
                <a:lnTo>
                  <a:pt x="633044" y="17145"/>
                </a:lnTo>
                <a:lnTo>
                  <a:pt x="922248" y="17145"/>
                </a:lnTo>
                <a:lnTo>
                  <a:pt x="922248" y="0"/>
                </a:lnTo>
                <a:close/>
              </a:path>
              <a:path w="927735" h="45084">
                <a:moveTo>
                  <a:pt x="927430" y="17538"/>
                </a:moveTo>
                <a:lnTo>
                  <a:pt x="628256" y="17538"/>
                </a:lnTo>
                <a:lnTo>
                  <a:pt x="628256" y="19939"/>
                </a:lnTo>
                <a:lnTo>
                  <a:pt x="628256" y="24726"/>
                </a:lnTo>
                <a:lnTo>
                  <a:pt x="618286" y="24726"/>
                </a:lnTo>
                <a:lnTo>
                  <a:pt x="618286" y="19939"/>
                </a:lnTo>
                <a:lnTo>
                  <a:pt x="628256" y="19939"/>
                </a:lnTo>
                <a:lnTo>
                  <a:pt x="628256" y="17538"/>
                </a:lnTo>
                <a:lnTo>
                  <a:pt x="313931" y="17538"/>
                </a:lnTo>
                <a:lnTo>
                  <a:pt x="309143" y="17538"/>
                </a:lnTo>
                <a:lnTo>
                  <a:pt x="309143" y="19939"/>
                </a:lnTo>
                <a:lnTo>
                  <a:pt x="309143" y="24726"/>
                </a:lnTo>
                <a:lnTo>
                  <a:pt x="299161" y="24726"/>
                </a:lnTo>
                <a:lnTo>
                  <a:pt x="299161" y="19939"/>
                </a:lnTo>
                <a:lnTo>
                  <a:pt x="309143" y="19939"/>
                </a:lnTo>
                <a:lnTo>
                  <a:pt x="309143" y="17538"/>
                </a:lnTo>
                <a:lnTo>
                  <a:pt x="4787" y="17538"/>
                </a:lnTo>
                <a:lnTo>
                  <a:pt x="0" y="17538"/>
                </a:lnTo>
                <a:lnTo>
                  <a:pt x="0" y="19939"/>
                </a:lnTo>
                <a:lnTo>
                  <a:pt x="0" y="24726"/>
                </a:lnTo>
                <a:lnTo>
                  <a:pt x="0" y="27520"/>
                </a:lnTo>
                <a:lnTo>
                  <a:pt x="4787" y="27520"/>
                </a:lnTo>
                <a:lnTo>
                  <a:pt x="4787" y="44678"/>
                </a:lnTo>
                <a:lnTo>
                  <a:pt x="293992" y="44678"/>
                </a:lnTo>
                <a:lnTo>
                  <a:pt x="293992" y="27520"/>
                </a:lnTo>
                <a:lnTo>
                  <a:pt x="313931" y="27520"/>
                </a:lnTo>
                <a:lnTo>
                  <a:pt x="313931" y="44678"/>
                </a:lnTo>
                <a:lnTo>
                  <a:pt x="613092" y="44678"/>
                </a:lnTo>
                <a:lnTo>
                  <a:pt x="613092" y="27520"/>
                </a:lnTo>
                <a:lnTo>
                  <a:pt x="633044" y="27520"/>
                </a:lnTo>
                <a:lnTo>
                  <a:pt x="633044" y="44678"/>
                </a:lnTo>
                <a:lnTo>
                  <a:pt x="922248" y="44678"/>
                </a:lnTo>
                <a:lnTo>
                  <a:pt x="922248" y="27520"/>
                </a:lnTo>
                <a:lnTo>
                  <a:pt x="927430" y="27520"/>
                </a:lnTo>
                <a:lnTo>
                  <a:pt x="927430" y="24726"/>
                </a:lnTo>
                <a:lnTo>
                  <a:pt x="927430" y="19939"/>
                </a:lnTo>
                <a:lnTo>
                  <a:pt x="927430" y="17538"/>
                </a:lnTo>
                <a:close/>
              </a:path>
            </a:pathLst>
          </a:custGeom>
          <a:solidFill>
            <a:srgbClr val="FFFFFF"/>
          </a:solidFill>
        </p:spPr>
        <p:txBody>
          <a:bodyPr wrap="square" lIns="0" tIns="0" rIns="0" bIns="0" rtlCol="0"/>
          <a:lstStyle/>
          <a:p>
            <a:endParaRPr sz="501"/>
          </a:p>
        </p:txBody>
      </p:sp>
      <p:sp>
        <p:nvSpPr>
          <p:cNvPr id="167" name="bg object 167"/>
          <p:cNvSpPr/>
          <p:nvPr/>
        </p:nvSpPr>
        <p:spPr>
          <a:xfrm>
            <a:off x="2991036" y="3882020"/>
            <a:ext cx="9242" cy="15917"/>
          </a:xfrm>
          <a:custGeom>
            <a:avLst/>
            <a:gdLst/>
            <a:ahLst/>
            <a:cxnLst/>
            <a:rect l="l" t="t" r="r" b="b"/>
            <a:pathLst>
              <a:path w="20320" h="44450">
                <a:moveTo>
                  <a:pt x="19939" y="0"/>
                </a:moveTo>
                <a:lnTo>
                  <a:pt x="0" y="0"/>
                </a:lnTo>
                <a:lnTo>
                  <a:pt x="0" y="17780"/>
                </a:lnTo>
                <a:lnTo>
                  <a:pt x="0" y="27940"/>
                </a:lnTo>
                <a:lnTo>
                  <a:pt x="0" y="44450"/>
                </a:lnTo>
                <a:lnTo>
                  <a:pt x="19939" y="44450"/>
                </a:lnTo>
                <a:lnTo>
                  <a:pt x="19939" y="27940"/>
                </a:lnTo>
                <a:lnTo>
                  <a:pt x="15138" y="27940"/>
                </a:lnTo>
                <a:lnTo>
                  <a:pt x="15138" y="17780"/>
                </a:lnTo>
                <a:lnTo>
                  <a:pt x="19939" y="17780"/>
                </a:lnTo>
                <a:lnTo>
                  <a:pt x="19939" y="0"/>
                </a:lnTo>
                <a:close/>
              </a:path>
            </a:pathLst>
          </a:custGeom>
          <a:solidFill>
            <a:srgbClr val="FFFFFF"/>
          </a:solidFill>
        </p:spPr>
        <p:txBody>
          <a:bodyPr wrap="square" lIns="0" tIns="0" rIns="0" bIns="0" rtlCol="0"/>
          <a:lstStyle/>
          <a:p>
            <a:endParaRPr sz="501"/>
          </a:p>
        </p:txBody>
      </p:sp>
      <p:sp>
        <p:nvSpPr>
          <p:cNvPr id="168" name="bg object 168"/>
          <p:cNvSpPr/>
          <p:nvPr/>
        </p:nvSpPr>
        <p:spPr>
          <a:xfrm>
            <a:off x="3131637" y="3882077"/>
            <a:ext cx="9242" cy="6139"/>
          </a:xfrm>
          <a:custGeom>
            <a:avLst/>
            <a:gdLst/>
            <a:ahLst/>
            <a:cxnLst/>
            <a:rect l="l" t="t" r="r" b="b"/>
            <a:pathLst>
              <a:path w="20320" h="17145">
                <a:moveTo>
                  <a:pt x="19953" y="0"/>
                </a:moveTo>
                <a:lnTo>
                  <a:pt x="0" y="0"/>
                </a:lnTo>
                <a:lnTo>
                  <a:pt x="0" y="17143"/>
                </a:lnTo>
                <a:lnTo>
                  <a:pt x="19953" y="17143"/>
                </a:lnTo>
                <a:lnTo>
                  <a:pt x="19953" y="0"/>
                </a:lnTo>
                <a:close/>
              </a:path>
            </a:pathLst>
          </a:custGeom>
          <a:solidFill>
            <a:srgbClr val="FFFFFF"/>
          </a:solidFill>
        </p:spPr>
        <p:txBody>
          <a:bodyPr wrap="square" lIns="0" tIns="0" rIns="0" bIns="0" rtlCol="0"/>
          <a:lstStyle/>
          <a:p>
            <a:endParaRPr sz="501"/>
          </a:p>
        </p:txBody>
      </p:sp>
      <p:sp>
        <p:nvSpPr>
          <p:cNvPr id="169" name="bg object 169"/>
          <p:cNvSpPr/>
          <p:nvPr/>
        </p:nvSpPr>
        <p:spPr>
          <a:xfrm>
            <a:off x="3276782" y="3882077"/>
            <a:ext cx="9242" cy="6139"/>
          </a:xfrm>
          <a:custGeom>
            <a:avLst/>
            <a:gdLst/>
            <a:ahLst/>
            <a:cxnLst/>
            <a:rect l="l" t="t" r="r" b="b"/>
            <a:pathLst>
              <a:path w="20320" h="17145">
                <a:moveTo>
                  <a:pt x="19939" y="0"/>
                </a:moveTo>
                <a:lnTo>
                  <a:pt x="0" y="0"/>
                </a:lnTo>
                <a:lnTo>
                  <a:pt x="0" y="17143"/>
                </a:lnTo>
                <a:lnTo>
                  <a:pt x="19939" y="17143"/>
                </a:lnTo>
                <a:lnTo>
                  <a:pt x="19939" y="0"/>
                </a:lnTo>
                <a:close/>
              </a:path>
            </a:pathLst>
          </a:custGeom>
          <a:solidFill>
            <a:srgbClr val="FFFFFF"/>
          </a:solidFill>
        </p:spPr>
        <p:txBody>
          <a:bodyPr wrap="square" lIns="0" tIns="0" rIns="0" bIns="0" rtlCol="0"/>
          <a:lstStyle/>
          <a:p>
            <a:endParaRPr sz="501"/>
          </a:p>
        </p:txBody>
      </p:sp>
      <p:sp>
        <p:nvSpPr>
          <p:cNvPr id="170" name="bg object 170"/>
          <p:cNvSpPr/>
          <p:nvPr/>
        </p:nvSpPr>
        <p:spPr>
          <a:xfrm>
            <a:off x="3417383" y="3882020"/>
            <a:ext cx="9242" cy="15917"/>
          </a:xfrm>
          <a:custGeom>
            <a:avLst/>
            <a:gdLst/>
            <a:ahLst/>
            <a:cxnLst/>
            <a:rect l="l" t="t" r="r" b="b"/>
            <a:pathLst>
              <a:path w="20320" h="44450">
                <a:moveTo>
                  <a:pt x="19951" y="0"/>
                </a:moveTo>
                <a:lnTo>
                  <a:pt x="0" y="0"/>
                </a:lnTo>
                <a:lnTo>
                  <a:pt x="0" y="17780"/>
                </a:lnTo>
                <a:lnTo>
                  <a:pt x="5194" y="17780"/>
                </a:lnTo>
                <a:lnTo>
                  <a:pt x="5194" y="27940"/>
                </a:lnTo>
                <a:lnTo>
                  <a:pt x="0" y="27940"/>
                </a:lnTo>
                <a:lnTo>
                  <a:pt x="0" y="44450"/>
                </a:lnTo>
                <a:lnTo>
                  <a:pt x="19951" y="44450"/>
                </a:lnTo>
                <a:lnTo>
                  <a:pt x="19951" y="27940"/>
                </a:lnTo>
                <a:lnTo>
                  <a:pt x="19951" y="17780"/>
                </a:lnTo>
                <a:lnTo>
                  <a:pt x="19951" y="0"/>
                </a:lnTo>
                <a:close/>
              </a:path>
            </a:pathLst>
          </a:custGeom>
          <a:solidFill>
            <a:srgbClr val="FFFFFF"/>
          </a:solidFill>
        </p:spPr>
        <p:txBody>
          <a:bodyPr wrap="square" lIns="0" tIns="0" rIns="0" bIns="0" rtlCol="0"/>
          <a:lstStyle/>
          <a:p>
            <a:endParaRPr sz="501"/>
          </a:p>
        </p:txBody>
      </p:sp>
      <p:sp>
        <p:nvSpPr>
          <p:cNvPr id="171" name="bg object 171"/>
          <p:cNvSpPr/>
          <p:nvPr/>
        </p:nvSpPr>
        <p:spPr>
          <a:xfrm>
            <a:off x="3133999" y="3889217"/>
            <a:ext cx="4621" cy="1819"/>
          </a:xfrm>
          <a:custGeom>
            <a:avLst/>
            <a:gdLst/>
            <a:ahLst/>
            <a:cxnLst/>
            <a:rect l="l" t="t" r="r" b="b"/>
            <a:pathLst>
              <a:path w="10159" h="5079">
                <a:moveTo>
                  <a:pt x="9976" y="0"/>
                </a:moveTo>
                <a:lnTo>
                  <a:pt x="0" y="0"/>
                </a:lnTo>
                <a:lnTo>
                  <a:pt x="0" y="4782"/>
                </a:lnTo>
                <a:lnTo>
                  <a:pt x="9976" y="4782"/>
                </a:lnTo>
                <a:lnTo>
                  <a:pt x="9976" y="0"/>
                </a:lnTo>
                <a:close/>
              </a:path>
            </a:pathLst>
          </a:custGeom>
          <a:solidFill>
            <a:srgbClr val="FFFFFF"/>
          </a:solidFill>
        </p:spPr>
        <p:txBody>
          <a:bodyPr wrap="square" lIns="0" tIns="0" rIns="0" bIns="0" rtlCol="0"/>
          <a:lstStyle/>
          <a:p>
            <a:endParaRPr sz="501"/>
          </a:p>
        </p:txBody>
      </p:sp>
      <p:sp>
        <p:nvSpPr>
          <p:cNvPr id="172" name="bg object 172"/>
          <p:cNvSpPr/>
          <p:nvPr/>
        </p:nvSpPr>
        <p:spPr>
          <a:xfrm>
            <a:off x="3279137" y="3889217"/>
            <a:ext cx="4621" cy="1819"/>
          </a:xfrm>
          <a:custGeom>
            <a:avLst/>
            <a:gdLst/>
            <a:ahLst/>
            <a:cxnLst/>
            <a:rect l="l" t="t" r="r" b="b"/>
            <a:pathLst>
              <a:path w="10159" h="5079">
                <a:moveTo>
                  <a:pt x="9976" y="0"/>
                </a:moveTo>
                <a:lnTo>
                  <a:pt x="0" y="0"/>
                </a:lnTo>
                <a:lnTo>
                  <a:pt x="0" y="4782"/>
                </a:lnTo>
                <a:lnTo>
                  <a:pt x="9976" y="4782"/>
                </a:lnTo>
                <a:lnTo>
                  <a:pt x="9976" y="0"/>
                </a:lnTo>
                <a:close/>
              </a:path>
            </a:pathLst>
          </a:custGeom>
          <a:solidFill>
            <a:srgbClr val="FFFFFF"/>
          </a:solidFill>
        </p:spPr>
        <p:txBody>
          <a:bodyPr wrap="square" lIns="0" tIns="0" rIns="0" bIns="0" rtlCol="0"/>
          <a:lstStyle/>
          <a:p>
            <a:endParaRPr sz="501"/>
          </a:p>
        </p:txBody>
      </p:sp>
      <p:sp>
        <p:nvSpPr>
          <p:cNvPr id="173" name="bg object 173"/>
          <p:cNvSpPr/>
          <p:nvPr/>
        </p:nvSpPr>
        <p:spPr>
          <a:xfrm>
            <a:off x="3131637" y="3891930"/>
            <a:ext cx="9242" cy="6367"/>
          </a:xfrm>
          <a:custGeom>
            <a:avLst/>
            <a:gdLst/>
            <a:ahLst/>
            <a:cxnLst/>
            <a:rect l="l" t="t" r="r" b="b"/>
            <a:pathLst>
              <a:path w="20320" h="17779">
                <a:moveTo>
                  <a:pt x="19953" y="0"/>
                </a:moveTo>
                <a:lnTo>
                  <a:pt x="0" y="0"/>
                </a:lnTo>
                <a:lnTo>
                  <a:pt x="0" y="17157"/>
                </a:lnTo>
                <a:lnTo>
                  <a:pt x="19953" y="17157"/>
                </a:lnTo>
                <a:lnTo>
                  <a:pt x="19953" y="0"/>
                </a:lnTo>
                <a:close/>
              </a:path>
            </a:pathLst>
          </a:custGeom>
          <a:solidFill>
            <a:srgbClr val="FFFFFF"/>
          </a:solidFill>
        </p:spPr>
        <p:txBody>
          <a:bodyPr wrap="square" lIns="0" tIns="0" rIns="0" bIns="0" rtlCol="0"/>
          <a:lstStyle/>
          <a:p>
            <a:endParaRPr sz="501"/>
          </a:p>
        </p:txBody>
      </p:sp>
      <p:sp>
        <p:nvSpPr>
          <p:cNvPr id="174" name="bg object 174"/>
          <p:cNvSpPr/>
          <p:nvPr/>
        </p:nvSpPr>
        <p:spPr>
          <a:xfrm>
            <a:off x="3276782" y="3891930"/>
            <a:ext cx="9242" cy="6367"/>
          </a:xfrm>
          <a:custGeom>
            <a:avLst/>
            <a:gdLst/>
            <a:ahLst/>
            <a:cxnLst/>
            <a:rect l="l" t="t" r="r" b="b"/>
            <a:pathLst>
              <a:path w="20320" h="17779">
                <a:moveTo>
                  <a:pt x="19939" y="0"/>
                </a:moveTo>
                <a:lnTo>
                  <a:pt x="0" y="0"/>
                </a:lnTo>
                <a:lnTo>
                  <a:pt x="0" y="17157"/>
                </a:lnTo>
                <a:lnTo>
                  <a:pt x="19939" y="17157"/>
                </a:lnTo>
                <a:lnTo>
                  <a:pt x="19939" y="0"/>
                </a:lnTo>
                <a:close/>
              </a:path>
            </a:pathLst>
          </a:custGeom>
          <a:solidFill>
            <a:srgbClr val="FFFFFF"/>
          </a:solidFill>
        </p:spPr>
        <p:txBody>
          <a:bodyPr wrap="square" lIns="0" tIns="0" rIns="0" bIns="0" rtlCol="0"/>
          <a:lstStyle/>
          <a:p>
            <a:endParaRPr sz="501"/>
          </a:p>
        </p:txBody>
      </p:sp>
      <p:sp>
        <p:nvSpPr>
          <p:cNvPr id="175" name="bg object 175"/>
          <p:cNvSpPr/>
          <p:nvPr/>
        </p:nvSpPr>
        <p:spPr>
          <a:xfrm>
            <a:off x="2997921" y="3882080"/>
            <a:ext cx="421964" cy="16144"/>
          </a:xfrm>
          <a:custGeom>
            <a:avLst/>
            <a:gdLst/>
            <a:ahLst/>
            <a:cxnLst/>
            <a:rect l="l" t="t" r="r" b="b"/>
            <a:pathLst>
              <a:path w="927734" h="45084">
                <a:moveTo>
                  <a:pt x="293979" y="0"/>
                </a:moveTo>
                <a:lnTo>
                  <a:pt x="4800" y="0"/>
                </a:lnTo>
                <a:lnTo>
                  <a:pt x="4800" y="17145"/>
                </a:lnTo>
                <a:lnTo>
                  <a:pt x="293979" y="17145"/>
                </a:lnTo>
                <a:lnTo>
                  <a:pt x="293979" y="0"/>
                </a:lnTo>
                <a:close/>
              </a:path>
              <a:path w="927734" h="45084">
                <a:moveTo>
                  <a:pt x="613105" y="0"/>
                </a:moveTo>
                <a:lnTo>
                  <a:pt x="313931" y="0"/>
                </a:lnTo>
                <a:lnTo>
                  <a:pt x="313931" y="17145"/>
                </a:lnTo>
                <a:lnTo>
                  <a:pt x="613105" y="17145"/>
                </a:lnTo>
                <a:lnTo>
                  <a:pt x="613105" y="0"/>
                </a:lnTo>
                <a:close/>
              </a:path>
              <a:path w="927734" h="45084">
                <a:moveTo>
                  <a:pt x="922235" y="0"/>
                </a:moveTo>
                <a:lnTo>
                  <a:pt x="633044" y="0"/>
                </a:lnTo>
                <a:lnTo>
                  <a:pt x="633044" y="17145"/>
                </a:lnTo>
                <a:lnTo>
                  <a:pt x="922235" y="17538"/>
                </a:lnTo>
                <a:lnTo>
                  <a:pt x="922235" y="0"/>
                </a:lnTo>
                <a:close/>
              </a:path>
              <a:path w="927734" h="45084">
                <a:moveTo>
                  <a:pt x="927430" y="17538"/>
                </a:moveTo>
                <a:lnTo>
                  <a:pt x="922235" y="17538"/>
                </a:lnTo>
                <a:lnTo>
                  <a:pt x="628256" y="17538"/>
                </a:lnTo>
                <a:lnTo>
                  <a:pt x="628256" y="19939"/>
                </a:lnTo>
                <a:lnTo>
                  <a:pt x="628256" y="24726"/>
                </a:lnTo>
                <a:lnTo>
                  <a:pt x="618274" y="24726"/>
                </a:lnTo>
                <a:lnTo>
                  <a:pt x="618274" y="19939"/>
                </a:lnTo>
                <a:lnTo>
                  <a:pt x="628256" y="19939"/>
                </a:lnTo>
                <a:lnTo>
                  <a:pt x="628256" y="17538"/>
                </a:lnTo>
                <a:lnTo>
                  <a:pt x="309156" y="17538"/>
                </a:lnTo>
                <a:lnTo>
                  <a:pt x="309156" y="19939"/>
                </a:lnTo>
                <a:lnTo>
                  <a:pt x="309156" y="24726"/>
                </a:lnTo>
                <a:lnTo>
                  <a:pt x="299173" y="24726"/>
                </a:lnTo>
                <a:lnTo>
                  <a:pt x="299173" y="19939"/>
                </a:lnTo>
                <a:lnTo>
                  <a:pt x="309156" y="19939"/>
                </a:lnTo>
                <a:lnTo>
                  <a:pt x="309156" y="17538"/>
                </a:lnTo>
                <a:lnTo>
                  <a:pt x="0" y="17538"/>
                </a:lnTo>
                <a:lnTo>
                  <a:pt x="0" y="19939"/>
                </a:lnTo>
                <a:lnTo>
                  <a:pt x="0" y="24726"/>
                </a:lnTo>
                <a:lnTo>
                  <a:pt x="0" y="27520"/>
                </a:lnTo>
                <a:lnTo>
                  <a:pt x="4800" y="27520"/>
                </a:lnTo>
                <a:lnTo>
                  <a:pt x="4800" y="44678"/>
                </a:lnTo>
                <a:lnTo>
                  <a:pt x="293979" y="44678"/>
                </a:lnTo>
                <a:lnTo>
                  <a:pt x="293979" y="27520"/>
                </a:lnTo>
                <a:lnTo>
                  <a:pt x="313931" y="27520"/>
                </a:lnTo>
                <a:lnTo>
                  <a:pt x="313931" y="44678"/>
                </a:lnTo>
                <a:lnTo>
                  <a:pt x="613105" y="44678"/>
                </a:lnTo>
                <a:lnTo>
                  <a:pt x="613105" y="27520"/>
                </a:lnTo>
                <a:lnTo>
                  <a:pt x="633044" y="27520"/>
                </a:lnTo>
                <a:lnTo>
                  <a:pt x="633044" y="44678"/>
                </a:lnTo>
                <a:lnTo>
                  <a:pt x="922235" y="44678"/>
                </a:lnTo>
                <a:lnTo>
                  <a:pt x="922235" y="27520"/>
                </a:lnTo>
                <a:lnTo>
                  <a:pt x="927430" y="27520"/>
                </a:lnTo>
                <a:lnTo>
                  <a:pt x="927430" y="24726"/>
                </a:lnTo>
                <a:lnTo>
                  <a:pt x="927430" y="19939"/>
                </a:lnTo>
                <a:lnTo>
                  <a:pt x="927430" y="17538"/>
                </a:lnTo>
                <a:close/>
              </a:path>
            </a:pathLst>
          </a:custGeom>
          <a:solidFill>
            <a:srgbClr val="FFFFFF"/>
          </a:solidFill>
        </p:spPr>
        <p:txBody>
          <a:bodyPr wrap="square" lIns="0" tIns="0" rIns="0" bIns="0" rtlCol="0"/>
          <a:lstStyle/>
          <a:p>
            <a:endParaRPr sz="501"/>
          </a:p>
        </p:txBody>
      </p:sp>
      <p:sp>
        <p:nvSpPr>
          <p:cNvPr id="176" name="bg object 176"/>
          <p:cNvSpPr/>
          <p:nvPr/>
        </p:nvSpPr>
        <p:spPr>
          <a:xfrm>
            <a:off x="1523819" y="3911928"/>
            <a:ext cx="161161" cy="12734"/>
          </a:xfrm>
          <a:custGeom>
            <a:avLst/>
            <a:gdLst/>
            <a:ahLst/>
            <a:cxnLst/>
            <a:rect l="l" t="t" r="r" b="b"/>
            <a:pathLst>
              <a:path w="354329" h="35559">
                <a:moveTo>
                  <a:pt x="353815" y="0"/>
                </a:moveTo>
                <a:lnTo>
                  <a:pt x="0" y="0"/>
                </a:lnTo>
                <a:lnTo>
                  <a:pt x="0" y="35110"/>
                </a:lnTo>
                <a:lnTo>
                  <a:pt x="353815" y="35110"/>
                </a:lnTo>
                <a:lnTo>
                  <a:pt x="353815" y="0"/>
                </a:lnTo>
                <a:close/>
              </a:path>
            </a:pathLst>
          </a:custGeom>
          <a:solidFill>
            <a:srgbClr val="7F7F7F"/>
          </a:solidFill>
        </p:spPr>
        <p:txBody>
          <a:bodyPr wrap="square" lIns="0" tIns="0" rIns="0" bIns="0" rtlCol="0"/>
          <a:lstStyle/>
          <a:p>
            <a:endParaRPr sz="501"/>
          </a:p>
        </p:txBody>
      </p:sp>
      <p:sp>
        <p:nvSpPr>
          <p:cNvPr id="177" name="bg object 177"/>
          <p:cNvSpPr/>
          <p:nvPr/>
        </p:nvSpPr>
        <p:spPr>
          <a:xfrm>
            <a:off x="2120174" y="3911928"/>
            <a:ext cx="217769" cy="12734"/>
          </a:xfrm>
          <a:custGeom>
            <a:avLst/>
            <a:gdLst/>
            <a:ahLst/>
            <a:cxnLst/>
            <a:rect l="l" t="t" r="r" b="b"/>
            <a:pathLst>
              <a:path w="478789" h="35559">
                <a:moveTo>
                  <a:pt x="478675" y="0"/>
                </a:moveTo>
                <a:lnTo>
                  <a:pt x="0" y="0"/>
                </a:lnTo>
                <a:lnTo>
                  <a:pt x="0" y="35110"/>
                </a:lnTo>
                <a:lnTo>
                  <a:pt x="478675" y="35110"/>
                </a:lnTo>
                <a:lnTo>
                  <a:pt x="478675" y="0"/>
                </a:lnTo>
                <a:close/>
              </a:path>
            </a:pathLst>
          </a:custGeom>
          <a:solidFill>
            <a:srgbClr val="7F7F7F"/>
          </a:solidFill>
        </p:spPr>
        <p:txBody>
          <a:bodyPr wrap="square" lIns="0" tIns="0" rIns="0" bIns="0" rtlCol="0"/>
          <a:lstStyle/>
          <a:p>
            <a:endParaRPr sz="501"/>
          </a:p>
        </p:txBody>
      </p:sp>
      <p:sp>
        <p:nvSpPr>
          <p:cNvPr id="178" name="bg object 178"/>
          <p:cNvSpPr/>
          <p:nvPr/>
        </p:nvSpPr>
        <p:spPr>
          <a:xfrm>
            <a:off x="2773319" y="3911928"/>
            <a:ext cx="217769" cy="12734"/>
          </a:xfrm>
          <a:custGeom>
            <a:avLst/>
            <a:gdLst/>
            <a:ahLst/>
            <a:cxnLst/>
            <a:rect l="l" t="t" r="r" b="b"/>
            <a:pathLst>
              <a:path w="478790" h="35559">
                <a:moveTo>
                  <a:pt x="478675" y="0"/>
                </a:moveTo>
                <a:lnTo>
                  <a:pt x="0" y="0"/>
                </a:lnTo>
                <a:lnTo>
                  <a:pt x="0" y="35110"/>
                </a:lnTo>
                <a:lnTo>
                  <a:pt x="478675" y="35110"/>
                </a:lnTo>
                <a:lnTo>
                  <a:pt x="478675" y="0"/>
                </a:lnTo>
                <a:close/>
              </a:path>
            </a:pathLst>
          </a:custGeom>
          <a:solidFill>
            <a:srgbClr val="7F7F7F"/>
          </a:solidFill>
        </p:spPr>
        <p:txBody>
          <a:bodyPr wrap="square" lIns="0" tIns="0" rIns="0" bIns="0" rtlCol="0"/>
          <a:lstStyle/>
          <a:p>
            <a:endParaRPr sz="501"/>
          </a:p>
        </p:txBody>
      </p:sp>
      <p:sp>
        <p:nvSpPr>
          <p:cNvPr id="179" name="bg object 179"/>
          <p:cNvSpPr/>
          <p:nvPr/>
        </p:nvSpPr>
        <p:spPr>
          <a:xfrm>
            <a:off x="3426464" y="3911928"/>
            <a:ext cx="145276" cy="12734"/>
          </a:xfrm>
          <a:custGeom>
            <a:avLst/>
            <a:gdLst/>
            <a:ahLst/>
            <a:cxnLst/>
            <a:rect l="l" t="t" r="r" b="b"/>
            <a:pathLst>
              <a:path w="319404" h="35559">
                <a:moveTo>
                  <a:pt x="319102" y="0"/>
                </a:moveTo>
                <a:lnTo>
                  <a:pt x="0" y="0"/>
                </a:lnTo>
                <a:lnTo>
                  <a:pt x="0" y="35110"/>
                </a:lnTo>
                <a:lnTo>
                  <a:pt x="319102" y="35110"/>
                </a:lnTo>
                <a:lnTo>
                  <a:pt x="319102" y="0"/>
                </a:lnTo>
                <a:close/>
              </a:path>
            </a:pathLst>
          </a:custGeom>
          <a:solidFill>
            <a:srgbClr val="7F7F7F"/>
          </a:solidFill>
        </p:spPr>
        <p:txBody>
          <a:bodyPr wrap="square" lIns="0" tIns="0" rIns="0" bIns="0" rtlCol="0"/>
          <a:lstStyle/>
          <a:p>
            <a:endParaRPr sz="501"/>
          </a:p>
        </p:txBody>
      </p:sp>
      <p:sp>
        <p:nvSpPr>
          <p:cNvPr id="180" name="bg object 180"/>
          <p:cNvSpPr/>
          <p:nvPr/>
        </p:nvSpPr>
        <p:spPr>
          <a:xfrm>
            <a:off x="3898174" y="3911928"/>
            <a:ext cx="145276" cy="12734"/>
          </a:xfrm>
          <a:custGeom>
            <a:avLst/>
            <a:gdLst/>
            <a:ahLst/>
            <a:cxnLst/>
            <a:rect l="l" t="t" r="r" b="b"/>
            <a:pathLst>
              <a:path w="319404" h="35559">
                <a:moveTo>
                  <a:pt x="319116" y="0"/>
                </a:moveTo>
                <a:lnTo>
                  <a:pt x="0" y="0"/>
                </a:lnTo>
                <a:lnTo>
                  <a:pt x="0" y="35110"/>
                </a:lnTo>
                <a:lnTo>
                  <a:pt x="319116" y="35110"/>
                </a:lnTo>
                <a:lnTo>
                  <a:pt x="319116" y="0"/>
                </a:lnTo>
                <a:close/>
              </a:path>
            </a:pathLst>
          </a:custGeom>
          <a:solidFill>
            <a:srgbClr val="7F7F7F"/>
          </a:solidFill>
        </p:spPr>
        <p:txBody>
          <a:bodyPr wrap="square" lIns="0" tIns="0" rIns="0" bIns="0" rtlCol="0"/>
          <a:lstStyle/>
          <a:p>
            <a:endParaRPr sz="501"/>
          </a:p>
        </p:txBody>
      </p:sp>
      <p:sp>
        <p:nvSpPr>
          <p:cNvPr id="181" name="bg object 181"/>
          <p:cNvSpPr/>
          <p:nvPr/>
        </p:nvSpPr>
        <p:spPr>
          <a:xfrm>
            <a:off x="4225289" y="3911928"/>
            <a:ext cx="725224" cy="12734"/>
          </a:xfrm>
          <a:custGeom>
            <a:avLst/>
            <a:gdLst/>
            <a:ahLst/>
            <a:cxnLst/>
            <a:rect l="l" t="t" r="r" b="b"/>
            <a:pathLst>
              <a:path w="1594484" h="35559">
                <a:moveTo>
                  <a:pt x="1594377" y="0"/>
                </a:moveTo>
                <a:lnTo>
                  <a:pt x="0" y="0"/>
                </a:lnTo>
                <a:lnTo>
                  <a:pt x="0" y="35110"/>
                </a:lnTo>
                <a:lnTo>
                  <a:pt x="1594377" y="35110"/>
                </a:lnTo>
                <a:lnTo>
                  <a:pt x="1594377" y="0"/>
                </a:lnTo>
                <a:close/>
              </a:path>
            </a:pathLst>
          </a:custGeom>
          <a:solidFill>
            <a:srgbClr val="7F7F7F"/>
          </a:solidFill>
        </p:spPr>
        <p:txBody>
          <a:bodyPr wrap="square" lIns="0" tIns="0" rIns="0" bIns="0" rtlCol="0"/>
          <a:lstStyle/>
          <a:p>
            <a:endParaRPr sz="501"/>
          </a:p>
        </p:txBody>
      </p:sp>
      <p:sp>
        <p:nvSpPr>
          <p:cNvPr id="182" name="bg object 182"/>
          <p:cNvSpPr/>
          <p:nvPr/>
        </p:nvSpPr>
        <p:spPr>
          <a:xfrm>
            <a:off x="5385892" y="3911928"/>
            <a:ext cx="181667" cy="12734"/>
          </a:xfrm>
          <a:custGeom>
            <a:avLst/>
            <a:gdLst/>
            <a:ahLst/>
            <a:cxnLst/>
            <a:rect l="l" t="t" r="r" b="b"/>
            <a:pathLst>
              <a:path w="399415" h="35559">
                <a:moveTo>
                  <a:pt x="398888" y="0"/>
                </a:moveTo>
                <a:lnTo>
                  <a:pt x="0" y="0"/>
                </a:lnTo>
                <a:lnTo>
                  <a:pt x="0" y="35110"/>
                </a:lnTo>
                <a:lnTo>
                  <a:pt x="398888" y="35110"/>
                </a:lnTo>
                <a:lnTo>
                  <a:pt x="398888" y="0"/>
                </a:lnTo>
                <a:close/>
              </a:path>
            </a:pathLst>
          </a:custGeom>
          <a:solidFill>
            <a:srgbClr val="7F7F7F"/>
          </a:solidFill>
        </p:spPr>
        <p:txBody>
          <a:bodyPr wrap="square" lIns="0" tIns="0" rIns="0" bIns="0" rtlCol="0"/>
          <a:lstStyle/>
          <a:p>
            <a:endParaRPr sz="501"/>
          </a:p>
        </p:txBody>
      </p:sp>
      <p:sp>
        <p:nvSpPr>
          <p:cNvPr id="183" name="bg object 183"/>
          <p:cNvSpPr/>
          <p:nvPr/>
        </p:nvSpPr>
        <p:spPr>
          <a:xfrm>
            <a:off x="5748747" y="3911928"/>
            <a:ext cx="145276" cy="12734"/>
          </a:xfrm>
          <a:custGeom>
            <a:avLst/>
            <a:gdLst/>
            <a:ahLst/>
            <a:cxnLst/>
            <a:rect l="l" t="t" r="r" b="b"/>
            <a:pathLst>
              <a:path w="319404" h="35559">
                <a:moveTo>
                  <a:pt x="319116" y="0"/>
                </a:moveTo>
                <a:lnTo>
                  <a:pt x="0" y="0"/>
                </a:lnTo>
                <a:lnTo>
                  <a:pt x="0" y="35110"/>
                </a:lnTo>
                <a:lnTo>
                  <a:pt x="319116" y="35110"/>
                </a:lnTo>
                <a:lnTo>
                  <a:pt x="319116" y="0"/>
                </a:lnTo>
                <a:close/>
              </a:path>
            </a:pathLst>
          </a:custGeom>
          <a:solidFill>
            <a:srgbClr val="7F7F7F"/>
          </a:solidFill>
        </p:spPr>
        <p:txBody>
          <a:bodyPr wrap="square" lIns="0" tIns="0" rIns="0" bIns="0" rtlCol="0"/>
          <a:lstStyle/>
          <a:p>
            <a:endParaRPr sz="501"/>
          </a:p>
        </p:txBody>
      </p:sp>
      <p:sp>
        <p:nvSpPr>
          <p:cNvPr id="184" name="bg object 184"/>
          <p:cNvSpPr/>
          <p:nvPr/>
        </p:nvSpPr>
        <p:spPr>
          <a:xfrm>
            <a:off x="6220465" y="3911928"/>
            <a:ext cx="417343" cy="12734"/>
          </a:xfrm>
          <a:custGeom>
            <a:avLst/>
            <a:gdLst/>
            <a:ahLst/>
            <a:cxnLst/>
            <a:rect l="l" t="t" r="r" b="b"/>
            <a:pathLst>
              <a:path w="917575" h="35559">
                <a:moveTo>
                  <a:pt x="917388" y="0"/>
                </a:moveTo>
                <a:lnTo>
                  <a:pt x="0" y="0"/>
                </a:lnTo>
                <a:lnTo>
                  <a:pt x="0" y="35110"/>
                </a:lnTo>
                <a:lnTo>
                  <a:pt x="917388" y="35110"/>
                </a:lnTo>
                <a:lnTo>
                  <a:pt x="917388" y="0"/>
                </a:lnTo>
                <a:close/>
              </a:path>
            </a:pathLst>
          </a:custGeom>
          <a:solidFill>
            <a:srgbClr val="7F7F7F"/>
          </a:solidFill>
        </p:spPr>
        <p:txBody>
          <a:bodyPr wrap="square" lIns="0" tIns="0" rIns="0" bIns="0" rtlCol="0"/>
          <a:lstStyle/>
          <a:p>
            <a:endParaRPr sz="501"/>
          </a:p>
        </p:txBody>
      </p:sp>
      <p:sp>
        <p:nvSpPr>
          <p:cNvPr id="185" name="bg object 185"/>
          <p:cNvSpPr/>
          <p:nvPr/>
        </p:nvSpPr>
        <p:spPr>
          <a:xfrm>
            <a:off x="6819169" y="3911928"/>
            <a:ext cx="163471" cy="12734"/>
          </a:xfrm>
          <a:custGeom>
            <a:avLst/>
            <a:gdLst/>
            <a:ahLst/>
            <a:cxnLst/>
            <a:rect l="l" t="t" r="r" b="b"/>
            <a:pathLst>
              <a:path w="359409" h="35559">
                <a:moveTo>
                  <a:pt x="359050" y="0"/>
                </a:moveTo>
                <a:lnTo>
                  <a:pt x="0" y="0"/>
                </a:lnTo>
                <a:lnTo>
                  <a:pt x="0" y="35110"/>
                </a:lnTo>
                <a:lnTo>
                  <a:pt x="359050" y="35110"/>
                </a:lnTo>
                <a:lnTo>
                  <a:pt x="359050" y="0"/>
                </a:lnTo>
                <a:close/>
              </a:path>
            </a:pathLst>
          </a:custGeom>
          <a:solidFill>
            <a:srgbClr val="7F7F7F"/>
          </a:solidFill>
        </p:spPr>
        <p:txBody>
          <a:bodyPr wrap="square" lIns="0" tIns="0" rIns="0" bIns="0" rtlCol="0"/>
          <a:lstStyle/>
          <a:p>
            <a:endParaRPr sz="501"/>
          </a:p>
        </p:txBody>
      </p:sp>
      <p:sp>
        <p:nvSpPr>
          <p:cNvPr id="186" name="bg object 186"/>
          <p:cNvSpPr/>
          <p:nvPr/>
        </p:nvSpPr>
        <p:spPr>
          <a:xfrm>
            <a:off x="7417862" y="3911928"/>
            <a:ext cx="125058" cy="12734"/>
          </a:xfrm>
          <a:custGeom>
            <a:avLst/>
            <a:gdLst/>
            <a:ahLst/>
            <a:cxnLst/>
            <a:rect l="l" t="t" r="r" b="b"/>
            <a:pathLst>
              <a:path w="274955" h="35559">
                <a:moveTo>
                  <a:pt x="274495" y="0"/>
                </a:moveTo>
                <a:lnTo>
                  <a:pt x="0" y="0"/>
                </a:lnTo>
                <a:lnTo>
                  <a:pt x="0" y="35110"/>
                </a:lnTo>
                <a:lnTo>
                  <a:pt x="274495" y="35110"/>
                </a:lnTo>
                <a:lnTo>
                  <a:pt x="274495" y="0"/>
                </a:lnTo>
                <a:close/>
              </a:path>
            </a:pathLst>
          </a:custGeom>
          <a:solidFill>
            <a:srgbClr val="7F7F7F"/>
          </a:solidFill>
        </p:spPr>
        <p:txBody>
          <a:bodyPr wrap="square" lIns="0" tIns="0" rIns="0" bIns="0" rtlCol="0"/>
          <a:lstStyle/>
          <a:p>
            <a:endParaRPr sz="501"/>
          </a:p>
        </p:txBody>
      </p:sp>
      <p:sp>
        <p:nvSpPr>
          <p:cNvPr id="187" name="bg object 187"/>
          <p:cNvSpPr/>
          <p:nvPr/>
        </p:nvSpPr>
        <p:spPr>
          <a:xfrm>
            <a:off x="7484304" y="3312188"/>
            <a:ext cx="20506" cy="7049"/>
          </a:xfrm>
          <a:custGeom>
            <a:avLst/>
            <a:gdLst/>
            <a:ahLst/>
            <a:cxnLst/>
            <a:rect l="l" t="t" r="r" b="b"/>
            <a:pathLst>
              <a:path w="45084" h="19684">
                <a:moveTo>
                  <a:pt x="44678" y="0"/>
                </a:moveTo>
                <a:lnTo>
                  <a:pt x="0" y="0"/>
                </a:lnTo>
                <a:lnTo>
                  <a:pt x="0" y="15240"/>
                </a:lnTo>
                <a:lnTo>
                  <a:pt x="0" y="19050"/>
                </a:lnTo>
                <a:lnTo>
                  <a:pt x="17538" y="19050"/>
                </a:lnTo>
                <a:lnTo>
                  <a:pt x="17538" y="15240"/>
                </a:lnTo>
                <a:lnTo>
                  <a:pt x="27546" y="15240"/>
                </a:lnTo>
                <a:lnTo>
                  <a:pt x="27546" y="19431"/>
                </a:lnTo>
                <a:lnTo>
                  <a:pt x="44678" y="19431"/>
                </a:lnTo>
                <a:lnTo>
                  <a:pt x="44678" y="15240"/>
                </a:lnTo>
                <a:lnTo>
                  <a:pt x="44678" y="14655"/>
                </a:lnTo>
                <a:lnTo>
                  <a:pt x="44678" y="0"/>
                </a:lnTo>
                <a:close/>
              </a:path>
            </a:pathLst>
          </a:custGeom>
          <a:solidFill>
            <a:srgbClr val="FFFFFF"/>
          </a:solidFill>
        </p:spPr>
        <p:txBody>
          <a:bodyPr wrap="square" lIns="0" tIns="0" rIns="0" bIns="0" rtlCol="0"/>
          <a:lstStyle/>
          <a:p>
            <a:endParaRPr sz="501"/>
          </a:p>
        </p:txBody>
      </p:sp>
      <p:sp>
        <p:nvSpPr>
          <p:cNvPr id="188" name="bg object 188"/>
          <p:cNvSpPr/>
          <p:nvPr/>
        </p:nvSpPr>
        <p:spPr>
          <a:xfrm>
            <a:off x="7484304" y="3422707"/>
            <a:ext cx="20506" cy="7276"/>
          </a:xfrm>
          <a:custGeom>
            <a:avLst/>
            <a:gdLst/>
            <a:ahLst/>
            <a:cxnLst/>
            <a:rect l="l" t="t" r="r" b="b"/>
            <a:pathLst>
              <a:path w="45084" h="20320">
                <a:moveTo>
                  <a:pt x="17538" y="0"/>
                </a:moveTo>
                <a:lnTo>
                  <a:pt x="0" y="0"/>
                </a:lnTo>
                <a:lnTo>
                  <a:pt x="0" y="19951"/>
                </a:lnTo>
                <a:lnTo>
                  <a:pt x="17538" y="19951"/>
                </a:lnTo>
                <a:lnTo>
                  <a:pt x="17538" y="0"/>
                </a:lnTo>
                <a:close/>
              </a:path>
              <a:path w="45084" h="20320">
                <a:moveTo>
                  <a:pt x="24663" y="5194"/>
                </a:moveTo>
                <a:lnTo>
                  <a:pt x="19875" y="5194"/>
                </a:lnTo>
                <a:lnTo>
                  <a:pt x="19875" y="15151"/>
                </a:lnTo>
                <a:lnTo>
                  <a:pt x="24663" y="15151"/>
                </a:lnTo>
                <a:lnTo>
                  <a:pt x="24663" y="5194"/>
                </a:lnTo>
                <a:close/>
              </a:path>
              <a:path w="45084" h="20320">
                <a:moveTo>
                  <a:pt x="44678" y="0"/>
                </a:moveTo>
                <a:lnTo>
                  <a:pt x="27546" y="0"/>
                </a:lnTo>
                <a:lnTo>
                  <a:pt x="27546" y="19951"/>
                </a:lnTo>
                <a:lnTo>
                  <a:pt x="44678" y="19951"/>
                </a:lnTo>
                <a:lnTo>
                  <a:pt x="44678" y="0"/>
                </a:lnTo>
                <a:close/>
              </a:path>
            </a:pathLst>
          </a:custGeom>
          <a:solidFill>
            <a:srgbClr val="FFFFFF"/>
          </a:solidFill>
        </p:spPr>
        <p:txBody>
          <a:bodyPr wrap="square" lIns="0" tIns="0" rIns="0" bIns="0" rtlCol="0"/>
          <a:lstStyle/>
          <a:p>
            <a:endParaRPr sz="501"/>
          </a:p>
        </p:txBody>
      </p:sp>
      <p:sp>
        <p:nvSpPr>
          <p:cNvPr id="189" name="bg object 189"/>
          <p:cNvSpPr/>
          <p:nvPr/>
        </p:nvSpPr>
        <p:spPr>
          <a:xfrm>
            <a:off x="7484304" y="3536978"/>
            <a:ext cx="20506" cy="7276"/>
          </a:xfrm>
          <a:custGeom>
            <a:avLst/>
            <a:gdLst/>
            <a:ahLst/>
            <a:cxnLst/>
            <a:rect l="l" t="t" r="r" b="b"/>
            <a:pathLst>
              <a:path w="45084" h="20320">
                <a:moveTo>
                  <a:pt x="17538" y="0"/>
                </a:moveTo>
                <a:lnTo>
                  <a:pt x="0" y="0"/>
                </a:lnTo>
                <a:lnTo>
                  <a:pt x="0" y="19939"/>
                </a:lnTo>
                <a:lnTo>
                  <a:pt x="17538" y="19939"/>
                </a:lnTo>
                <a:lnTo>
                  <a:pt x="17538" y="0"/>
                </a:lnTo>
                <a:close/>
              </a:path>
              <a:path w="45084" h="20320">
                <a:moveTo>
                  <a:pt x="24663" y="5181"/>
                </a:moveTo>
                <a:lnTo>
                  <a:pt x="19875" y="5181"/>
                </a:lnTo>
                <a:lnTo>
                  <a:pt x="19875" y="15163"/>
                </a:lnTo>
                <a:lnTo>
                  <a:pt x="24663" y="15163"/>
                </a:lnTo>
                <a:lnTo>
                  <a:pt x="24663" y="5181"/>
                </a:lnTo>
                <a:close/>
              </a:path>
              <a:path w="45084" h="20320">
                <a:moveTo>
                  <a:pt x="44678" y="0"/>
                </a:moveTo>
                <a:lnTo>
                  <a:pt x="27546" y="0"/>
                </a:lnTo>
                <a:lnTo>
                  <a:pt x="27546" y="19939"/>
                </a:lnTo>
                <a:lnTo>
                  <a:pt x="44678" y="19939"/>
                </a:lnTo>
                <a:lnTo>
                  <a:pt x="44678" y="0"/>
                </a:lnTo>
                <a:close/>
              </a:path>
            </a:pathLst>
          </a:custGeom>
          <a:solidFill>
            <a:srgbClr val="FFFFFF"/>
          </a:solidFill>
        </p:spPr>
        <p:txBody>
          <a:bodyPr wrap="square" lIns="0" tIns="0" rIns="0" bIns="0" rtlCol="0"/>
          <a:lstStyle/>
          <a:p>
            <a:endParaRPr sz="501"/>
          </a:p>
        </p:txBody>
      </p:sp>
      <p:sp>
        <p:nvSpPr>
          <p:cNvPr id="190" name="bg object 190"/>
          <p:cNvSpPr/>
          <p:nvPr/>
        </p:nvSpPr>
        <p:spPr>
          <a:xfrm>
            <a:off x="7484304" y="3647679"/>
            <a:ext cx="20506" cy="7049"/>
          </a:xfrm>
          <a:custGeom>
            <a:avLst/>
            <a:gdLst/>
            <a:ahLst/>
            <a:cxnLst/>
            <a:rect l="l" t="t" r="r" b="b"/>
            <a:pathLst>
              <a:path w="45084" h="19684">
                <a:moveTo>
                  <a:pt x="44678" y="5448"/>
                </a:moveTo>
                <a:lnTo>
                  <a:pt x="17538" y="5448"/>
                </a:lnTo>
                <a:lnTo>
                  <a:pt x="17538" y="368"/>
                </a:lnTo>
                <a:lnTo>
                  <a:pt x="0" y="368"/>
                </a:lnTo>
                <a:lnTo>
                  <a:pt x="0" y="5448"/>
                </a:lnTo>
                <a:lnTo>
                  <a:pt x="0" y="19418"/>
                </a:lnTo>
                <a:lnTo>
                  <a:pt x="44678" y="19418"/>
                </a:lnTo>
                <a:lnTo>
                  <a:pt x="44678" y="5448"/>
                </a:lnTo>
                <a:close/>
              </a:path>
              <a:path w="45084" h="19684">
                <a:moveTo>
                  <a:pt x="44678" y="0"/>
                </a:moveTo>
                <a:lnTo>
                  <a:pt x="27546" y="0"/>
                </a:lnTo>
                <a:lnTo>
                  <a:pt x="27546" y="5181"/>
                </a:lnTo>
                <a:lnTo>
                  <a:pt x="44678" y="5181"/>
                </a:lnTo>
                <a:lnTo>
                  <a:pt x="44678" y="0"/>
                </a:lnTo>
                <a:close/>
              </a:path>
            </a:pathLst>
          </a:custGeom>
          <a:solidFill>
            <a:srgbClr val="FFFFFF"/>
          </a:solidFill>
        </p:spPr>
        <p:txBody>
          <a:bodyPr wrap="square" lIns="0" tIns="0" rIns="0" bIns="0" rtlCol="0"/>
          <a:lstStyle/>
          <a:p>
            <a:endParaRPr sz="501"/>
          </a:p>
        </p:txBody>
      </p:sp>
      <p:sp>
        <p:nvSpPr>
          <p:cNvPr id="191" name="bg object 191"/>
          <p:cNvSpPr/>
          <p:nvPr/>
        </p:nvSpPr>
        <p:spPr>
          <a:xfrm>
            <a:off x="7484304" y="3317436"/>
            <a:ext cx="20506" cy="332213"/>
          </a:xfrm>
          <a:custGeom>
            <a:avLst/>
            <a:gdLst/>
            <a:ahLst/>
            <a:cxnLst/>
            <a:rect l="l" t="t" r="r" b="b"/>
            <a:pathLst>
              <a:path w="45084" h="927734">
                <a:moveTo>
                  <a:pt x="27508" y="0"/>
                </a:moveTo>
                <a:lnTo>
                  <a:pt x="24663" y="0"/>
                </a:lnTo>
                <a:lnTo>
                  <a:pt x="24663" y="299173"/>
                </a:lnTo>
                <a:lnTo>
                  <a:pt x="24663" y="309130"/>
                </a:lnTo>
                <a:lnTo>
                  <a:pt x="24663" y="618274"/>
                </a:lnTo>
                <a:lnTo>
                  <a:pt x="24663" y="628256"/>
                </a:lnTo>
                <a:lnTo>
                  <a:pt x="19875" y="628256"/>
                </a:lnTo>
                <a:lnTo>
                  <a:pt x="19875" y="618274"/>
                </a:lnTo>
                <a:lnTo>
                  <a:pt x="24663" y="618274"/>
                </a:lnTo>
                <a:lnTo>
                  <a:pt x="24663" y="309130"/>
                </a:lnTo>
                <a:lnTo>
                  <a:pt x="19875" y="309130"/>
                </a:lnTo>
                <a:lnTo>
                  <a:pt x="19875" y="299173"/>
                </a:lnTo>
                <a:lnTo>
                  <a:pt x="24663" y="299173"/>
                </a:lnTo>
                <a:lnTo>
                  <a:pt x="24663" y="0"/>
                </a:lnTo>
                <a:lnTo>
                  <a:pt x="19875" y="0"/>
                </a:lnTo>
                <a:lnTo>
                  <a:pt x="17538" y="0"/>
                </a:lnTo>
                <a:lnTo>
                  <a:pt x="17538" y="4775"/>
                </a:lnTo>
                <a:lnTo>
                  <a:pt x="0" y="4775"/>
                </a:lnTo>
                <a:lnTo>
                  <a:pt x="0" y="293979"/>
                </a:lnTo>
                <a:lnTo>
                  <a:pt x="17538" y="293979"/>
                </a:lnTo>
                <a:lnTo>
                  <a:pt x="17538" y="313931"/>
                </a:lnTo>
                <a:lnTo>
                  <a:pt x="0" y="313931"/>
                </a:lnTo>
                <a:lnTo>
                  <a:pt x="0" y="613092"/>
                </a:lnTo>
                <a:lnTo>
                  <a:pt x="17538" y="613092"/>
                </a:lnTo>
                <a:lnTo>
                  <a:pt x="17538" y="633031"/>
                </a:lnTo>
                <a:lnTo>
                  <a:pt x="0" y="633031"/>
                </a:lnTo>
                <a:lnTo>
                  <a:pt x="0" y="922235"/>
                </a:lnTo>
                <a:lnTo>
                  <a:pt x="17538" y="922235"/>
                </a:lnTo>
                <a:lnTo>
                  <a:pt x="17538" y="927417"/>
                </a:lnTo>
                <a:lnTo>
                  <a:pt x="19875" y="927417"/>
                </a:lnTo>
                <a:lnTo>
                  <a:pt x="24663" y="927417"/>
                </a:lnTo>
                <a:lnTo>
                  <a:pt x="27508" y="927417"/>
                </a:lnTo>
                <a:lnTo>
                  <a:pt x="27508" y="0"/>
                </a:lnTo>
                <a:close/>
              </a:path>
              <a:path w="45084" h="927734">
                <a:moveTo>
                  <a:pt x="44678" y="633031"/>
                </a:moveTo>
                <a:lnTo>
                  <a:pt x="27546" y="633031"/>
                </a:lnTo>
                <a:lnTo>
                  <a:pt x="27546" y="922235"/>
                </a:lnTo>
                <a:lnTo>
                  <a:pt x="44678" y="922235"/>
                </a:lnTo>
                <a:lnTo>
                  <a:pt x="44678" y="633031"/>
                </a:lnTo>
                <a:close/>
              </a:path>
              <a:path w="45084" h="927734">
                <a:moveTo>
                  <a:pt x="44678" y="313931"/>
                </a:moveTo>
                <a:lnTo>
                  <a:pt x="27546" y="313931"/>
                </a:lnTo>
                <a:lnTo>
                  <a:pt x="27546" y="613092"/>
                </a:lnTo>
                <a:lnTo>
                  <a:pt x="44678" y="613092"/>
                </a:lnTo>
                <a:lnTo>
                  <a:pt x="44678" y="313931"/>
                </a:lnTo>
                <a:close/>
              </a:path>
              <a:path w="45084" h="927734">
                <a:moveTo>
                  <a:pt x="44678" y="4775"/>
                </a:moveTo>
                <a:lnTo>
                  <a:pt x="27546" y="4775"/>
                </a:lnTo>
                <a:lnTo>
                  <a:pt x="27546" y="293979"/>
                </a:lnTo>
                <a:lnTo>
                  <a:pt x="44678" y="293979"/>
                </a:lnTo>
                <a:lnTo>
                  <a:pt x="44678" y="4775"/>
                </a:lnTo>
                <a:close/>
              </a:path>
            </a:pathLst>
          </a:custGeom>
          <a:solidFill>
            <a:srgbClr val="FFFFFF"/>
          </a:solidFill>
        </p:spPr>
        <p:txBody>
          <a:bodyPr wrap="square" lIns="0" tIns="0" rIns="0" bIns="0" rtlCol="0"/>
          <a:lstStyle/>
          <a:p>
            <a:endParaRPr sz="501"/>
          </a:p>
        </p:txBody>
      </p:sp>
      <p:sp>
        <p:nvSpPr>
          <p:cNvPr id="192" name="bg object 192"/>
          <p:cNvSpPr/>
          <p:nvPr/>
        </p:nvSpPr>
        <p:spPr>
          <a:xfrm>
            <a:off x="7645926" y="1883618"/>
            <a:ext cx="168092" cy="327438"/>
          </a:xfrm>
          <a:custGeom>
            <a:avLst/>
            <a:gdLst/>
            <a:ahLst/>
            <a:cxnLst/>
            <a:rect l="l" t="t" r="r" b="b"/>
            <a:pathLst>
              <a:path w="369569" h="914400">
                <a:moveTo>
                  <a:pt x="121285" y="614299"/>
                </a:moveTo>
                <a:lnTo>
                  <a:pt x="106895" y="609104"/>
                </a:lnTo>
                <a:lnTo>
                  <a:pt x="105803" y="609104"/>
                </a:lnTo>
                <a:lnTo>
                  <a:pt x="6858" y="880745"/>
                </a:lnTo>
                <a:lnTo>
                  <a:pt x="21247" y="885532"/>
                </a:lnTo>
                <a:lnTo>
                  <a:pt x="23571" y="885939"/>
                </a:lnTo>
                <a:lnTo>
                  <a:pt x="121285" y="614299"/>
                </a:lnTo>
                <a:close/>
              </a:path>
              <a:path w="369569" h="914400">
                <a:moveTo>
                  <a:pt x="128143" y="595541"/>
                </a:moveTo>
                <a:lnTo>
                  <a:pt x="113753" y="590359"/>
                </a:lnTo>
                <a:lnTo>
                  <a:pt x="112522" y="590359"/>
                </a:lnTo>
                <a:lnTo>
                  <a:pt x="105803" y="608698"/>
                </a:lnTo>
                <a:lnTo>
                  <a:pt x="122516" y="613892"/>
                </a:lnTo>
                <a:lnTo>
                  <a:pt x="128143" y="595541"/>
                </a:lnTo>
                <a:close/>
              </a:path>
              <a:path w="369569" h="914400">
                <a:moveTo>
                  <a:pt x="230644" y="314325"/>
                </a:moveTo>
                <a:lnTo>
                  <a:pt x="216255" y="309537"/>
                </a:lnTo>
                <a:lnTo>
                  <a:pt x="215023" y="309537"/>
                </a:lnTo>
                <a:lnTo>
                  <a:pt x="112522" y="589953"/>
                </a:lnTo>
                <a:lnTo>
                  <a:pt x="129235" y="595147"/>
                </a:lnTo>
                <a:lnTo>
                  <a:pt x="230644" y="314325"/>
                </a:lnTo>
                <a:close/>
              </a:path>
              <a:path w="369569" h="914400">
                <a:moveTo>
                  <a:pt x="237363" y="295579"/>
                </a:moveTo>
                <a:lnTo>
                  <a:pt x="222973" y="290791"/>
                </a:lnTo>
                <a:lnTo>
                  <a:pt x="221881" y="290791"/>
                </a:lnTo>
                <a:lnTo>
                  <a:pt x="215023" y="309143"/>
                </a:lnTo>
                <a:lnTo>
                  <a:pt x="231736" y="313918"/>
                </a:lnTo>
                <a:lnTo>
                  <a:pt x="237363" y="295579"/>
                </a:lnTo>
                <a:close/>
              </a:path>
              <a:path w="369569" h="914400">
                <a:moveTo>
                  <a:pt x="240106" y="312737"/>
                </a:moveTo>
                <a:lnTo>
                  <a:pt x="236537" y="311531"/>
                </a:lnTo>
                <a:lnTo>
                  <a:pt x="235445" y="311531"/>
                </a:lnTo>
                <a:lnTo>
                  <a:pt x="130873" y="601929"/>
                </a:lnTo>
                <a:lnTo>
                  <a:pt x="134848" y="602322"/>
                </a:lnTo>
                <a:lnTo>
                  <a:pt x="240106" y="312737"/>
                </a:lnTo>
                <a:close/>
              </a:path>
              <a:path w="369569" h="914400">
                <a:moveTo>
                  <a:pt x="243395" y="303555"/>
                </a:moveTo>
                <a:lnTo>
                  <a:pt x="240106" y="301967"/>
                </a:lnTo>
                <a:lnTo>
                  <a:pt x="239001" y="301967"/>
                </a:lnTo>
                <a:lnTo>
                  <a:pt x="235445" y="311124"/>
                </a:lnTo>
                <a:lnTo>
                  <a:pt x="240512" y="311937"/>
                </a:lnTo>
                <a:lnTo>
                  <a:pt x="243395" y="303555"/>
                </a:lnTo>
                <a:close/>
              </a:path>
              <a:path w="369569" h="914400">
                <a:moveTo>
                  <a:pt x="263258" y="305155"/>
                </a:moveTo>
                <a:lnTo>
                  <a:pt x="249008" y="299961"/>
                </a:lnTo>
                <a:lnTo>
                  <a:pt x="247777" y="299961"/>
                </a:lnTo>
                <a:lnTo>
                  <a:pt x="240919" y="318312"/>
                </a:lnTo>
                <a:lnTo>
                  <a:pt x="242163" y="318706"/>
                </a:lnTo>
                <a:lnTo>
                  <a:pt x="257784" y="323507"/>
                </a:lnTo>
                <a:lnTo>
                  <a:pt x="263258" y="305155"/>
                </a:lnTo>
                <a:close/>
              </a:path>
              <a:path w="369569" h="914400">
                <a:moveTo>
                  <a:pt x="336308" y="23926"/>
                </a:moveTo>
                <a:lnTo>
                  <a:pt x="321919" y="18745"/>
                </a:lnTo>
                <a:lnTo>
                  <a:pt x="320687" y="18745"/>
                </a:lnTo>
                <a:lnTo>
                  <a:pt x="221881" y="290398"/>
                </a:lnTo>
                <a:lnTo>
                  <a:pt x="238594" y="295173"/>
                </a:lnTo>
                <a:lnTo>
                  <a:pt x="336308" y="23926"/>
                </a:lnTo>
                <a:close/>
              </a:path>
              <a:path w="369569" h="914400">
                <a:moveTo>
                  <a:pt x="369062" y="14757"/>
                </a:moveTo>
                <a:lnTo>
                  <a:pt x="347814" y="6985"/>
                </a:lnTo>
                <a:lnTo>
                  <a:pt x="347814" y="24333"/>
                </a:lnTo>
                <a:lnTo>
                  <a:pt x="347129" y="26327"/>
                </a:lnTo>
                <a:lnTo>
                  <a:pt x="346913" y="26746"/>
                </a:lnTo>
                <a:lnTo>
                  <a:pt x="347789" y="24333"/>
                </a:lnTo>
                <a:lnTo>
                  <a:pt x="347814" y="6985"/>
                </a:lnTo>
                <a:lnTo>
                  <a:pt x="345719" y="6210"/>
                </a:lnTo>
                <a:lnTo>
                  <a:pt x="345719" y="23202"/>
                </a:lnTo>
                <a:lnTo>
                  <a:pt x="61480" y="804075"/>
                </a:lnTo>
                <a:lnTo>
                  <a:pt x="130873" y="612686"/>
                </a:lnTo>
                <a:lnTo>
                  <a:pt x="127317" y="611505"/>
                </a:lnTo>
                <a:lnTo>
                  <a:pt x="126136" y="611505"/>
                </a:lnTo>
                <a:lnTo>
                  <a:pt x="126263" y="611136"/>
                </a:lnTo>
                <a:lnTo>
                  <a:pt x="131292" y="611898"/>
                </a:lnTo>
                <a:lnTo>
                  <a:pt x="134442" y="603123"/>
                </a:lnTo>
                <a:lnTo>
                  <a:pt x="130873" y="601929"/>
                </a:lnTo>
                <a:lnTo>
                  <a:pt x="129641" y="601929"/>
                </a:lnTo>
                <a:lnTo>
                  <a:pt x="129336" y="602716"/>
                </a:lnTo>
                <a:lnTo>
                  <a:pt x="341096" y="20739"/>
                </a:lnTo>
                <a:lnTo>
                  <a:pt x="339750" y="20091"/>
                </a:lnTo>
                <a:lnTo>
                  <a:pt x="339864" y="19939"/>
                </a:lnTo>
                <a:lnTo>
                  <a:pt x="342023" y="21132"/>
                </a:lnTo>
                <a:lnTo>
                  <a:pt x="341096" y="21132"/>
                </a:lnTo>
                <a:lnTo>
                  <a:pt x="240106" y="301955"/>
                </a:lnTo>
                <a:lnTo>
                  <a:pt x="243801" y="302755"/>
                </a:lnTo>
                <a:lnTo>
                  <a:pt x="345605" y="23126"/>
                </a:lnTo>
                <a:lnTo>
                  <a:pt x="345719" y="6210"/>
                </a:lnTo>
                <a:lnTo>
                  <a:pt x="328764" y="0"/>
                </a:lnTo>
                <a:lnTo>
                  <a:pt x="327533" y="0"/>
                </a:lnTo>
                <a:lnTo>
                  <a:pt x="320687" y="18351"/>
                </a:lnTo>
                <a:lnTo>
                  <a:pt x="337477" y="23126"/>
                </a:lnTo>
                <a:lnTo>
                  <a:pt x="121983" y="617715"/>
                </a:lnTo>
                <a:lnTo>
                  <a:pt x="121983" y="622909"/>
                </a:lnTo>
                <a:lnTo>
                  <a:pt x="32016" y="873391"/>
                </a:lnTo>
                <a:lnTo>
                  <a:pt x="32016" y="892556"/>
                </a:lnTo>
                <a:lnTo>
                  <a:pt x="31521" y="894715"/>
                </a:lnTo>
                <a:lnTo>
                  <a:pt x="29756" y="893914"/>
                </a:lnTo>
                <a:lnTo>
                  <a:pt x="31521" y="893914"/>
                </a:lnTo>
                <a:lnTo>
                  <a:pt x="32016" y="892556"/>
                </a:lnTo>
                <a:lnTo>
                  <a:pt x="32016" y="873391"/>
                </a:lnTo>
                <a:lnTo>
                  <a:pt x="29070" y="881595"/>
                </a:lnTo>
                <a:lnTo>
                  <a:pt x="29070" y="893102"/>
                </a:lnTo>
                <a:lnTo>
                  <a:pt x="28917" y="893533"/>
                </a:lnTo>
                <a:lnTo>
                  <a:pt x="27114" y="892708"/>
                </a:lnTo>
                <a:lnTo>
                  <a:pt x="29070" y="893102"/>
                </a:lnTo>
                <a:lnTo>
                  <a:pt x="29070" y="881595"/>
                </a:lnTo>
                <a:lnTo>
                  <a:pt x="25361" y="891908"/>
                </a:lnTo>
                <a:lnTo>
                  <a:pt x="23901" y="891247"/>
                </a:lnTo>
                <a:lnTo>
                  <a:pt x="24396" y="891120"/>
                </a:lnTo>
                <a:lnTo>
                  <a:pt x="121983" y="622909"/>
                </a:lnTo>
                <a:lnTo>
                  <a:pt x="121983" y="617715"/>
                </a:lnTo>
                <a:lnTo>
                  <a:pt x="22999" y="890828"/>
                </a:lnTo>
                <a:lnTo>
                  <a:pt x="21932" y="890320"/>
                </a:lnTo>
                <a:lnTo>
                  <a:pt x="22339" y="886333"/>
                </a:lnTo>
                <a:lnTo>
                  <a:pt x="7950" y="881164"/>
                </a:lnTo>
                <a:lnTo>
                  <a:pt x="6858" y="881164"/>
                </a:lnTo>
                <a:lnTo>
                  <a:pt x="0" y="899490"/>
                </a:lnTo>
                <a:lnTo>
                  <a:pt x="42760" y="913853"/>
                </a:lnTo>
                <a:lnTo>
                  <a:pt x="48247" y="895502"/>
                </a:lnTo>
                <a:lnTo>
                  <a:pt x="45364" y="894715"/>
                </a:lnTo>
                <a:lnTo>
                  <a:pt x="32512" y="891171"/>
                </a:lnTo>
                <a:lnTo>
                  <a:pt x="32943" y="889990"/>
                </a:lnTo>
                <a:lnTo>
                  <a:pt x="49479" y="895108"/>
                </a:lnTo>
                <a:lnTo>
                  <a:pt x="147193" y="623862"/>
                </a:lnTo>
                <a:lnTo>
                  <a:pt x="132930" y="618680"/>
                </a:lnTo>
                <a:lnTo>
                  <a:pt x="131699" y="618680"/>
                </a:lnTo>
                <a:lnTo>
                  <a:pt x="106819" y="686892"/>
                </a:lnTo>
                <a:lnTo>
                  <a:pt x="131749" y="618312"/>
                </a:lnTo>
                <a:lnTo>
                  <a:pt x="132930" y="618680"/>
                </a:lnTo>
                <a:lnTo>
                  <a:pt x="148424" y="623468"/>
                </a:lnTo>
                <a:lnTo>
                  <a:pt x="154038" y="605116"/>
                </a:lnTo>
                <a:lnTo>
                  <a:pt x="139649" y="599935"/>
                </a:lnTo>
                <a:lnTo>
                  <a:pt x="138442" y="599935"/>
                </a:lnTo>
                <a:lnTo>
                  <a:pt x="138569" y="599579"/>
                </a:lnTo>
                <a:lnTo>
                  <a:pt x="155270" y="604710"/>
                </a:lnTo>
                <a:lnTo>
                  <a:pt x="256552" y="323900"/>
                </a:lnTo>
                <a:lnTo>
                  <a:pt x="242163" y="318706"/>
                </a:lnTo>
                <a:lnTo>
                  <a:pt x="240919" y="318706"/>
                </a:lnTo>
                <a:lnTo>
                  <a:pt x="187223" y="465810"/>
                </a:lnTo>
                <a:lnTo>
                  <a:pt x="323761" y="90385"/>
                </a:lnTo>
                <a:lnTo>
                  <a:pt x="247777" y="299567"/>
                </a:lnTo>
                <a:lnTo>
                  <a:pt x="249008" y="299961"/>
                </a:lnTo>
                <a:lnTo>
                  <a:pt x="264490" y="304749"/>
                </a:lnTo>
                <a:lnTo>
                  <a:pt x="362204" y="33515"/>
                </a:lnTo>
                <a:lnTo>
                  <a:pt x="347408" y="28321"/>
                </a:lnTo>
                <a:lnTo>
                  <a:pt x="346341" y="28321"/>
                </a:lnTo>
                <a:lnTo>
                  <a:pt x="346468" y="27978"/>
                </a:lnTo>
                <a:lnTo>
                  <a:pt x="358228" y="31902"/>
                </a:lnTo>
                <a:lnTo>
                  <a:pt x="363435" y="33108"/>
                </a:lnTo>
                <a:lnTo>
                  <a:pt x="367474" y="19939"/>
                </a:lnTo>
                <a:lnTo>
                  <a:pt x="369062" y="14757"/>
                </a:lnTo>
                <a:close/>
              </a:path>
            </a:pathLst>
          </a:custGeom>
          <a:solidFill>
            <a:srgbClr val="FFFFFF"/>
          </a:solidFill>
        </p:spPr>
        <p:txBody>
          <a:bodyPr wrap="square" lIns="0" tIns="0" rIns="0" bIns="0" rtlCol="0"/>
          <a:lstStyle/>
          <a:p>
            <a:endParaRPr sz="501"/>
          </a:p>
        </p:txBody>
      </p:sp>
      <p:sp>
        <p:nvSpPr>
          <p:cNvPr id="193" name="bg object 193"/>
          <p:cNvSpPr/>
          <p:nvPr/>
        </p:nvSpPr>
        <p:spPr>
          <a:xfrm>
            <a:off x="7869265" y="1400392"/>
            <a:ext cx="168092" cy="327438"/>
          </a:xfrm>
          <a:custGeom>
            <a:avLst/>
            <a:gdLst/>
            <a:ahLst/>
            <a:cxnLst/>
            <a:rect l="l" t="t" r="r" b="b"/>
            <a:pathLst>
              <a:path w="369569" h="914400">
                <a:moveTo>
                  <a:pt x="121691" y="614286"/>
                </a:moveTo>
                <a:lnTo>
                  <a:pt x="106883" y="609117"/>
                </a:lnTo>
                <a:lnTo>
                  <a:pt x="105791" y="609117"/>
                </a:lnTo>
                <a:lnTo>
                  <a:pt x="7251" y="880757"/>
                </a:lnTo>
                <a:lnTo>
                  <a:pt x="21513" y="885532"/>
                </a:lnTo>
                <a:lnTo>
                  <a:pt x="23977" y="885939"/>
                </a:lnTo>
                <a:lnTo>
                  <a:pt x="121691" y="614286"/>
                </a:lnTo>
                <a:close/>
              </a:path>
              <a:path w="369569" h="914400">
                <a:moveTo>
                  <a:pt x="128536" y="595541"/>
                </a:moveTo>
                <a:lnTo>
                  <a:pt x="114147" y="590359"/>
                </a:lnTo>
                <a:lnTo>
                  <a:pt x="112915" y="590359"/>
                </a:lnTo>
                <a:lnTo>
                  <a:pt x="105791" y="608711"/>
                </a:lnTo>
                <a:lnTo>
                  <a:pt x="122923" y="613892"/>
                </a:lnTo>
                <a:lnTo>
                  <a:pt x="128536" y="595541"/>
                </a:lnTo>
                <a:close/>
              </a:path>
              <a:path w="369569" h="914400">
                <a:moveTo>
                  <a:pt x="134429" y="603516"/>
                </a:moveTo>
                <a:lnTo>
                  <a:pt x="130873" y="601929"/>
                </a:lnTo>
                <a:lnTo>
                  <a:pt x="129641" y="601929"/>
                </a:lnTo>
                <a:lnTo>
                  <a:pt x="127304" y="611492"/>
                </a:lnTo>
                <a:lnTo>
                  <a:pt x="126479" y="611492"/>
                </a:lnTo>
                <a:lnTo>
                  <a:pt x="25209" y="892327"/>
                </a:lnTo>
                <a:lnTo>
                  <a:pt x="29184" y="893114"/>
                </a:lnTo>
                <a:lnTo>
                  <a:pt x="130048" y="612305"/>
                </a:lnTo>
                <a:lnTo>
                  <a:pt x="127901" y="611555"/>
                </a:lnTo>
                <a:lnTo>
                  <a:pt x="131279" y="611911"/>
                </a:lnTo>
                <a:lnTo>
                  <a:pt x="134429" y="603516"/>
                </a:lnTo>
                <a:close/>
              </a:path>
              <a:path w="369569" h="914400">
                <a:moveTo>
                  <a:pt x="230632" y="314731"/>
                </a:moveTo>
                <a:lnTo>
                  <a:pt x="216242" y="309537"/>
                </a:lnTo>
                <a:lnTo>
                  <a:pt x="215011" y="309537"/>
                </a:lnTo>
                <a:lnTo>
                  <a:pt x="112915" y="589965"/>
                </a:lnTo>
                <a:lnTo>
                  <a:pt x="114147" y="590359"/>
                </a:lnTo>
                <a:lnTo>
                  <a:pt x="129641" y="595147"/>
                </a:lnTo>
                <a:lnTo>
                  <a:pt x="230632" y="314731"/>
                </a:lnTo>
                <a:close/>
              </a:path>
              <a:path w="369569" h="914400">
                <a:moveTo>
                  <a:pt x="237350" y="295986"/>
                </a:moveTo>
                <a:lnTo>
                  <a:pt x="222961" y="290804"/>
                </a:lnTo>
                <a:lnTo>
                  <a:pt x="221869" y="290804"/>
                </a:lnTo>
                <a:lnTo>
                  <a:pt x="215011" y="309143"/>
                </a:lnTo>
                <a:lnTo>
                  <a:pt x="216242" y="309537"/>
                </a:lnTo>
                <a:lnTo>
                  <a:pt x="231736" y="314337"/>
                </a:lnTo>
                <a:lnTo>
                  <a:pt x="237350" y="295986"/>
                </a:lnTo>
                <a:close/>
              </a:path>
              <a:path w="369569" h="914400">
                <a:moveTo>
                  <a:pt x="240233" y="312724"/>
                </a:moveTo>
                <a:lnTo>
                  <a:pt x="236524" y="311543"/>
                </a:lnTo>
                <a:lnTo>
                  <a:pt x="235432" y="311543"/>
                </a:lnTo>
                <a:lnTo>
                  <a:pt x="130873" y="601929"/>
                </a:lnTo>
                <a:lnTo>
                  <a:pt x="134848" y="602729"/>
                </a:lnTo>
                <a:lnTo>
                  <a:pt x="240233" y="312724"/>
                </a:lnTo>
                <a:close/>
              </a:path>
              <a:path w="369569" h="914400">
                <a:moveTo>
                  <a:pt x="243789" y="303555"/>
                </a:moveTo>
                <a:lnTo>
                  <a:pt x="240233" y="301955"/>
                </a:lnTo>
                <a:lnTo>
                  <a:pt x="239001" y="301955"/>
                </a:lnTo>
                <a:lnTo>
                  <a:pt x="235432" y="311137"/>
                </a:lnTo>
                <a:lnTo>
                  <a:pt x="240499" y="311937"/>
                </a:lnTo>
                <a:lnTo>
                  <a:pt x="243789" y="303555"/>
                </a:lnTo>
                <a:close/>
              </a:path>
              <a:path w="369569" h="914400">
                <a:moveTo>
                  <a:pt x="256540" y="323900"/>
                </a:moveTo>
                <a:lnTo>
                  <a:pt x="242150" y="318719"/>
                </a:lnTo>
                <a:lnTo>
                  <a:pt x="240919" y="318719"/>
                </a:lnTo>
                <a:lnTo>
                  <a:pt x="138823" y="599528"/>
                </a:lnTo>
                <a:lnTo>
                  <a:pt x="140055" y="599922"/>
                </a:lnTo>
                <a:lnTo>
                  <a:pt x="155257" y="604723"/>
                </a:lnTo>
                <a:lnTo>
                  <a:pt x="256540" y="323900"/>
                </a:lnTo>
                <a:close/>
              </a:path>
              <a:path w="369569" h="914400">
                <a:moveTo>
                  <a:pt x="336296" y="23939"/>
                </a:moveTo>
                <a:lnTo>
                  <a:pt x="321906" y="18745"/>
                </a:lnTo>
                <a:lnTo>
                  <a:pt x="320814" y="18745"/>
                </a:lnTo>
                <a:lnTo>
                  <a:pt x="221869" y="290385"/>
                </a:lnTo>
                <a:lnTo>
                  <a:pt x="238582" y="295579"/>
                </a:lnTo>
                <a:lnTo>
                  <a:pt x="336296" y="23939"/>
                </a:lnTo>
                <a:close/>
              </a:path>
              <a:path w="369569" h="914400">
                <a:moveTo>
                  <a:pt x="345884" y="22339"/>
                </a:moveTo>
                <a:lnTo>
                  <a:pt x="342328" y="21145"/>
                </a:lnTo>
                <a:lnTo>
                  <a:pt x="341096" y="21145"/>
                </a:lnTo>
                <a:lnTo>
                  <a:pt x="239001" y="301561"/>
                </a:lnTo>
                <a:lnTo>
                  <a:pt x="244208" y="302768"/>
                </a:lnTo>
                <a:lnTo>
                  <a:pt x="345884" y="22339"/>
                </a:lnTo>
                <a:close/>
              </a:path>
              <a:path w="369569" h="914400">
                <a:moveTo>
                  <a:pt x="369049" y="14757"/>
                </a:moveTo>
                <a:lnTo>
                  <a:pt x="328764" y="0"/>
                </a:lnTo>
                <a:lnTo>
                  <a:pt x="327520" y="0"/>
                </a:lnTo>
                <a:lnTo>
                  <a:pt x="320814" y="18351"/>
                </a:lnTo>
                <a:lnTo>
                  <a:pt x="337527" y="23545"/>
                </a:lnTo>
                <a:lnTo>
                  <a:pt x="338124" y="22847"/>
                </a:lnTo>
                <a:lnTo>
                  <a:pt x="22745" y="891527"/>
                </a:lnTo>
                <a:lnTo>
                  <a:pt x="24384" y="891133"/>
                </a:lnTo>
                <a:lnTo>
                  <a:pt x="340271" y="20345"/>
                </a:lnTo>
                <a:lnTo>
                  <a:pt x="347052" y="22733"/>
                </a:lnTo>
                <a:lnTo>
                  <a:pt x="345884" y="22733"/>
                </a:lnTo>
                <a:lnTo>
                  <a:pt x="30060" y="894181"/>
                </a:lnTo>
                <a:lnTo>
                  <a:pt x="23977" y="891921"/>
                </a:lnTo>
                <a:lnTo>
                  <a:pt x="22745" y="891527"/>
                </a:lnTo>
                <a:lnTo>
                  <a:pt x="21513" y="891133"/>
                </a:lnTo>
                <a:lnTo>
                  <a:pt x="22745" y="886333"/>
                </a:lnTo>
                <a:lnTo>
                  <a:pt x="8356" y="881151"/>
                </a:lnTo>
                <a:lnTo>
                  <a:pt x="7251" y="881151"/>
                </a:lnTo>
                <a:lnTo>
                  <a:pt x="0" y="899502"/>
                </a:lnTo>
                <a:lnTo>
                  <a:pt x="42748" y="913866"/>
                </a:lnTo>
                <a:lnTo>
                  <a:pt x="48374" y="895515"/>
                </a:lnTo>
                <a:lnTo>
                  <a:pt x="45415" y="894702"/>
                </a:lnTo>
                <a:lnTo>
                  <a:pt x="32753" y="891260"/>
                </a:lnTo>
                <a:lnTo>
                  <a:pt x="33185" y="890066"/>
                </a:lnTo>
                <a:lnTo>
                  <a:pt x="49466" y="895121"/>
                </a:lnTo>
                <a:lnTo>
                  <a:pt x="147180" y="623874"/>
                </a:lnTo>
                <a:lnTo>
                  <a:pt x="132930" y="618680"/>
                </a:lnTo>
                <a:lnTo>
                  <a:pt x="131800" y="618680"/>
                </a:lnTo>
                <a:lnTo>
                  <a:pt x="131927" y="618350"/>
                </a:lnTo>
                <a:lnTo>
                  <a:pt x="148412" y="623468"/>
                </a:lnTo>
                <a:lnTo>
                  <a:pt x="154025" y="605116"/>
                </a:lnTo>
                <a:lnTo>
                  <a:pt x="140055" y="599922"/>
                </a:lnTo>
                <a:lnTo>
                  <a:pt x="138823" y="599935"/>
                </a:lnTo>
                <a:lnTo>
                  <a:pt x="135750" y="607822"/>
                </a:lnTo>
                <a:lnTo>
                  <a:pt x="240944" y="318338"/>
                </a:lnTo>
                <a:lnTo>
                  <a:pt x="242150" y="318719"/>
                </a:lnTo>
                <a:lnTo>
                  <a:pt x="257771" y="323494"/>
                </a:lnTo>
                <a:lnTo>
                  <a:pt x="263258" y="305155"/>
                </a:lnTo>
                <a:lnTo>
                  <a:pt x="248996" y="299974"/>
                </a:lnTo>
                <a:lnTo>
                  <a:pt x="247764" y="299974"/>
                </a:lnTo>
                <a:lnTo>
                  <a:pt x="242138" y="315048"/>
                </a:lnTo>
                <a:lnTo>
                  <a:pt x="247764" y="299580"/>
                </a:lnTo>
                <a:lnTo>
                  <a:pt x="248996" y="299974"/>
                </a:lnTo>
                <a:lnTo>
                  <a:pt x="264490" y="304749"/>
                </a:lnTo>
                <a:lnTo>
                  <a:pt x="362191" y="33502"/>
                </a:lnTo>
                <a:lnTo>
                  <a:pt x="347802" y="28321"/>
                </a:lnTo>
                <a:lnTo>
                  <a:pt x="346710" y="28321"/>
                </a:lnTo>
                <a:lnTo>
                  <a:pt x="248399" y="297802"/>
                </a:lnTo>
                <a:lnTo>
                  <a:pt x="348195" y="23190"/>
                </a:lnTo>
                <a:lnTo>
                  <a:pt x="346710" y="27927"/>
                </a:lnTo>
                <a:lnTo>
                  <a:pt x="363435" y="33108"/>
                </a:lnTo>
                <a:lnTo>
                  <a:pt x="367334" y="20345"/>
                </a:lnTo>
                <a:lnTo>
                  <a:pt x="369049" y="14757"/>
                </a:lnTo>
                <a:close/>
              </a:path>
            </a:pathLst>
          </a:custGeom>
          <a:solidFill>
            <a:srgbClr val="FFFFFF"/>
          </a:solidFill>
        </p:spPr>
        <p:txBody>
          <a:bodyPr wrap="square" lIns="0" tIns="0" rIns="0" bIns="0" rtlCol="0"/>
          <a:lstStyle/>
          <a:p>
            <a:endParaRPr sz="501"/>
          </a:p>
        </p:txBody>
      </p:sp>
      <p:sp>
        <p:nvSpPr>
          <p:cNvPr id="194" name="bg object 194"/>
          <p:cNvSpPr/>
          <p:nvPr/>
        </p:nvSpPr>
        <p:spPr>
          <a:xfrm>
            <a:off x="1523820" y="1185561"/>
            <a:ext cx="15885" cy="412481"/>
          </a:xfrm>
          <a:custGeom>
            <a:avLst/>
            <a:gdLst/>
            <a:ahLst/>
            <a:cxnLst/>
            <a:rect l="l" t="t" r="r" b="b"/>
            <a:pathLst>
              <a:path w="34925" h="1151889">
                <a:moveTo>
                  <a:pt x="34699" y="0"/>
                </a:moveTo>
                <a:lnTo>
                  <a:pt x="0" y="0"/>
                </a:lnTo>
                <a:lnTo>
                  <a:pt x="0" y="1151593"/>
                </a:lnTo>
                <a:lnTo>
                  <a:pt x="34699" y="1151593"/>
                </a:lnTo>
                <a:lnTo>
                  <a:pt x="34699" y="0"/>
                </a:lnTo>
                <a:close/>
              </a:path>
            </a:pathLst>
          </a:custGeom>
          <a:solidFill>
            <a:srgbClr val="7F7F7F"/>
          </a:solidFill>
        </p:spPr>
        <p:txBody>
          <a:bodyPr wrap="square" lIns="0" tIns="0" rIns="0" bIns="0" rtlCol="0"/>
          <a:lstStyle/>
          <a:p>
            <a:endParaRPr sz="501"/>
          </a:p>
        </p:txBody>
      </p:sp>
      <p:sp>
        <p:nvSpPr>
          <p:cNvPr id="195" name="bg object 195"/>
          <p:cNvSpPr/>
          <p:nvPr/>
        </p:nvSpPr>
        <p:spPr>
          <a:xfrm>
            <a:off x="1523820" y="1712208"/>
            <a:ext cx="15885" cy="771525"/>
          </a:xfrm>
          <a:custGeom>
            <a:avLst/>
            <a:gdLst/>
            <a:ahLst/>
            <a:cxnLst/>
            <a:rect l="l" t="t" r="r" b="b"/>
            <a:pathLst>
              <a:path w="34925" h="2154554">
                <a:moveTo>
                  <a:pt x="34699" y="0"/>
                </a:moveTo>
                <a:lnTo>
                  <a:pt x="0" y="0"/>
                </a:lnTo>
                <a:lnTo>
                  <a:pt x="0" y="2154016"/>
                </a:lnTo>
                <a:lnTo>
                  <a:pt x="34699" y="2154016"/>
                </a:lnTo>
                <a:lnTo>
                  <a:pt x="34699" y="0"/>
                </a:lnTo>
                <a:close/>
              </a:path>
            </a:pathLst>
          </a:custGeom>
          <a:solidFill>
            <a:srgbClr val="7F7F7F"/>
          </a:solidFill>
        </p:spPr>
        <p:txBody>
          <a:bodyPr wrap="square" lIns="0" tIns="0" rIns="0" bIns="0" rtlCol="0"/>
          <a:lstStyle/>
          <a:p>
            <a:endParaRPr sz="501"/>
          </a:p>
        </p:txBody>
      </p:sp>
      <p:sp>
        <p:nvSpPr>
          <p:cNvPr id="196" name="bg object 196"/>
          <p:cNvSpPr/>
          <p:nvPr/>
        </p:nvSpPr>
        <p:spPr>
          <a:xfrm>
            <a:off x="1523820" y="2597808"/>
            <a:ext cx="15885" cy="771525"/>
          </a:xfrm>
          <a:custGeom>
            <a:avLst/>
            <a:gdLst/>
            <a:ahLst/>
            <a:cxnLst/>
            <a:rect l="l" t="t" r="r" b="b"/>
            <a:pathLst>
              <a:path w="34925" h="2154554">
                <a:moveTo>
                  <a:pt x="34699" y="0"/>
                </a:moveTo>
                <a:lnTo>
                  <a:pt x="0" y="0"/>
                </a:lnTo>
                <a:lnTo>
                  <a:pt x="0" y="2154016"/>
                </a:lnTo>
                <a:lnTo>
                  <a:pt x="34699" y="2154016"/>
                </a:lnTo>
                <a:lnTo>
                  <a:pt x="34699" y="0"/>
                </a:lnTo>
                <a:close/>
              </a:path>
            </a:pathLst>
          </a:custGeom>
          <a:solidFill>
            <a:srgbClr val="7F7F7F"/>
          </a:solidFill>
        </p:spPr>
        <p:txBody>
          <a:bodyPr wrap="square" lIns="0" tIns="0" rIns="0" bIns="0" rtlCol="0"/>
          <a:lstStyle/>
          <a:p>
            <a:endParaRPr sz="501"/>
          </a:p>
        </p:txBody>
      </p:sp>
      <p:sp>
        <p:nvSpPr>
          <p:cNvPr id="197" name="bg object 197"/>
          <p:cNvSpPr/>
          <p:nvPr/>
        </p:nvSpPr>
        <p:spPr>
          <a:xfrm>
            <a:off x="1523820" y="3483413"/>
            <a:ext cx="15885" cy="428625"/>
          </a:xfrm>
          <a:custGeom>
            <a:avLst/>
            <a:gdLst/>
            <a:ahLst/>
            <a:cxnLst/>
            <a:rect l="l" t="t" r="r" b="b"/>
            <a:pathLst>
              <a:path w="34925" h="1196975">
                <a:moveTo>
                  <a:pt x="34699" y="0"/>
                </a:moveTo>
                <a:lnTo>
                  <a:pt x="0" y="0"/>
                </a:lnTo>
                <a:lnTo>
                  <a:pt x="0" y="1196666"/>
                </a:lnTo>
                <a:lnTo>
                  <a:pt x="34699" y="1196666"/>
                </a:lnTo>
                <a:lnTo>
                  <a:pt x="34699" y="0"/>
                </a:lnTo>
                <a:close/>
              </a:path>
            </a:pathLst>
          </a:custGeom>
          <a:solidFill>
            <a:srgbClr val="7F7F7F"/>
          </a:solidFill>
        </p:spPr>
        <p:txBody>
          <a:bodyPr wrap="square" lIns="0" tIns="0" rIns="0" bIns="0" rtlCol="0"/>
          <a:lstStyle/>
          <a:p>
            <a:endParaRPr sz="501"/>
          </a:p>
        </p:txBody>
      </p:sp>
      <p:sp>
        <p:nvSpPr>
          <p:cNvPr id="198" name="bg object 198"/>
          <p:cNvSpPr/>
          <p:nvPr/>
        </p:nvSpPr>
        <p:spPr>
          <a:xfrm>
            <a:off x="1539602" y="1185562"/>
            <a:ext cx="145276" cy="12506"/>
          </a:xfrm>
          <a:custGeom>
            <a:avLst/>
            <a:gdLst/>
            <a:ahLst/>
            <a:cxnLst/>
            <a:rect l="l" t="t" r="r" b="b"/>
            <a:pathLst>
              <a:path w="319404" h="34925">
                <a:moveTo>
                  <a:pt x="319116" y="0"/>
                </a:moveTo>
                <a:lnTo>
                  <a:pt x="0" y="0"/>
                </a:lnTo>
                <a:lnTo>
                  <a:pt x="0" y="34699"/>
                </a:lnTo>
                <a:lnTo>
                  <a:pt x="319116" y="34699"/>
                </a:lnTo>
                <a:lnTo>
                  <a:pt x="319116" y="0"/>
                </a:lnTo>
                <a:close/>
              </a:path>
            </a:pathLst>
          </a:custGeom>
          <a:solidFill>
            <a:srgbClr val="7F7F7F"/>
          </a:solidFill>
        </p:spPr>
        <p:txBody>
          <a:bodyPr wrap="square" lIns="0" tIns="0" rIns="0" bIns="0" rtlCol="0"/>
          <a:lstStyle/>
          <a:p>
            <a:endParaRPr sz="501"/>
          </a:p>
        </p:txBody>
      </p:sp>
      <p:sp>
        <p:nvSpPr>
          <p:cNvPr id="199" name="bg object 199"/>
          <p:cNvSpPr/>
          <p:nvPr/>
        </p:nvSpPr>
        <p:spPr>
          <a:xfrm>
            <a:off x="2120174" y="1185562"/>
            <a:ext cx="217769" cy="12506"/>
          </a:xfrm>
          <a:custGeom>
            <a:avLst/>
            <a:gdLst/>
            <a:ahLst/>
            <a:cxnLst/>
            <a:rect l="l" t="t" r="r" b="b"/>
            <a:pathLst>
              <a:path w="478789" h="34925">
                <a:moveTo>
                  <a:pt x="478675" y="0"/>
                </a:moveTo>
                <a:lnTo>
                  <a:pt x="0" y="0"/>
                </a:lnTo>
                <a:lnTo>
                  <a:pt x="0" y="34699"/>
                </a:lnTo>
                <a:lnTo>
                  <a:pt x="478675" y="34699"/>
                </a:lnTo>
                <a:lnTo>
                  <a:pt x="478675" y="0"/>
                </a:lnTo>
                <a:close/>
              </a:path>
            </a:pathLst>
          </a:custGeom>
          <a:solidFill>
            <a:srgbClr val="7F7F7F"/>
          </a:solidFill>
        </p:spPr>
        <p:txBody>
          <a:bodyPr wrap="square" lIns="0" tIns="0" rIns="0" bIns="0" rtlCol="0"/>
          <a:lstStyle/>
          <a:p>
            <a:endParaRPr sz="501"/>
          </a:p>
        </p:txBody>
      </p:sp>
      <p:sp>
        <p:nvSpPr>
          <p:cNvPr id="200" name="bg object 200"/>
          <p:cNvSpPr/>
          <p:nvPr/>
        </p:nvSpPr>
        <p:spPr>
          <a:xfrm>
            <a:off x="2773319" y="1185562"/>
            <a:ext cx="217769" cy="12506"/>
          </a:xfrm>
          <a:custGeom>
            <a:avLst/>
            <a:gdLst/>
            <a:ahLst/>
            <a:cxnLst/>
            <a:rect l="l" t="t" r="r" b="b"/>
            <a:pathLst>
              <a:path w="478790" h="34925">
                <a:moveTo>
                  <a:pt x="478675" y="0"/>
                </a:moveTo>
                <a:lnTo>
                  <a:pt x="0" y="0"/>
                </a:lnTo>
                <a:lnTo>
                  <a:pt x="0" y="34699"/>
                </a:lnTo>
                <a:lnTo>
                  <a:pt x="478675" y="34699"/>
                </a:lnTo>
                <a:lnTo>
                  <a:pt x="478675" y="0"/>
                </a:lnTo>
                <a:close/>
              </a:path>
            </a:pathLst>
          </a:custGeom>
          <a:solidFill>
            <a:srgbClr val="7F7F7F"/>
          </a:solidFill>
        </p:spPr>
        <p:txBody>
          <a:bodyPr wrap="square" lIns="0" tIns="0" rIns="0" bIns="0" rtlCol="0"/>
          <a:lstStyle/>
          <a:p>
            <a:endParaRPr sz="501"/>
          </a:p>
        </p:txBody>
      </p:sp>
      <p:sp>
        <p:nvSpPr>
          <p:cNvPr id="201" name="bg object 201"/>
          <p:cNvSpPr/>
          <p:nvPr/>
        </p:nvSpPr>
        <p:spPr>
          <a:xfrm>
            <a:off x="3426464" y="1185562"/>
            <a:ext cx="710205" cy="12506"/>
          </a:xfrm>
          <a:custGeom>
            <a:avLst/>
            <a:gdLst/>
            <a:ahLst/>
            <a:cxnLst/>
            <a:rect l="l" t="t" r="r" b="b"/>
            <a:pathLst>
              <a:path w="1561465" h="34925">
                <a:moveTo>
                  <a:pt x="1560856" y="0"/>
                </a:moveTo>
                <a:lnTo>
                  <a:pt x="0" y="0"/>
                </a:lnTo>
                <a:lnTo>
                  <a:pt x="0" y="34699"/>
                </a:lnTo>
                <a:lnTo>
                  <a:pt x="1560856" y="34699"/>
                </a:lnTo>
                <a:lnTo>
                  <a:pt x="1560856" y="0"/>
                </a:lnTo>
                <a:close/>
              </a:path>
            </a:pathLst>
          </a:custGeom>
          <a:solidFill>
            <a:srgbClr val="7F7F7F"/>
          </a:solidFill>
        </p:spPr>
        <p:txBody>
          <a:bodyPr wrap="square" lIns="0" tIns="0" rIns="0" bIns="0" rtlCol="0"/>
          <a:lstStyle/>
          <a:p>
            <a:endParaRPr sz="501"/>
          </a:p>
        </p:txBody>
      </p:sp>
      <p:sp>
        <p:nvSpPr>
          <p:cNvPr id="202" name="bg object 202"/>
          <p:cNvSpPr/>
          <p:nvPr/>
        </p:nvSpPr>
        <p:spPr>
          <a:xfrm>
            <a:off x="5422174" y="957017"/>
            <a:ext cx="16174" cy="241031"/>
          </a:xfrm>
          <a:custGeom>
            <a:avLst/>
            <a:gdLst/>
            <a:ahLst/>
            <a:cxnLst/>
            <a:rect l="l" t="t" r="r" b="b"/>
            <a:pathLst>
              <a:path w="35559" h="673100">
                <a:moveTo>
                  <a:pt x="35101" y="0"/>
                </a:moveTo>
                <a:lnTo>
                  <a:pt x="0" y="0"/>
                </a:lnTo>
                <a:lnTo>
                  <a:pt x="0" y="672931"/>
                </a:lnTo>
                <a:lnTo>
                  <a:pt x="35101" y="672931"/>
                </a:lnTo>
                <a:lnTo>
                  <a:pt x="35101" y="0"/>
                </a:lnTo>
                <a:close/>
              </a:path>
            </a:pathLst>
          </a:custGeom>
          <a:solidFill>
            <a:srgbClr val="7F7F7F"/>
          </a:solidFill>
        </p:spPr>
        <p:txBody>
          <a:bodyPr wrap="square" lIns="0" tIns="0" rIns="0" bIns="0" rtlCol="0"/>
          <a:lstStyle/>
          <a:p>
            <a:endParaRPr sz="501"/>
          </a:p>
        </p:txBody>
      </p:sp>
      <p:sp>
        <p:nvSpPr>
          <p:cNvPr id="203" name="bg object 203"/>
          <p:cNvSpPr/>
          <p:nvPr/>
        </p:nvSpPr>
        <p:spPr>
          <a:xfrm>
            <a:off x="4161791" y="985593"/>
            <a:ext cx="22817" cy="126882"/>
          </a:xfrm>
          <a:custGeom>
            <a:avLst/>
            <a:gdLst/>
            <a:ahLst/>
            <a:cxnLst/>
            <a:rect l="l" t="t" r="r" b="b"/>
            <a:pathLst>
              <a:path w="50165" h="354330">
                <a:moveTo>
                  <a:pt x="49860" y="0"/>
                </a:moveTo>
                <a:lnTo>
                  <a:pt x="0" y="0"/>
                </a:lnTo>
                <a:lnTo>
                  <a:pt x="0" y="49860"/>
                </a:lnTo>
                <a:lnTo>
                  <a:pt x="19939" y="49860"/>
                </a:lnTo>
                <a:lnTo>
                  <a:pt x="19939" y="333870"/>
                </a:lnTo>
                <a:lnTo>
                  <a:pt x="2794" y="333870"/>
                </a:lnTo>
                <a:lnTo>
                  <a:pt x="2794" y="353809"/>
                </a:lnTo>
                <a:lnTo>
                  <a:pt x="47459" y="353809"/>
                </a:lnTo>
                <a:lnTo>
                  <a:pt x="47459" y="333870"/>
                </a:lnTo>
                <a:lnTo>
                  <a:pt x="29908" y="333870"/>
                </a:lnTo>
                <a:lnTo>
                  <a:pt x="29908" y="49860"/>
                </a:lnTo>
                <a:lnTo>
                  <a:pt x="49860" y="49860"/>
                </a:lnTo>
                <a:lnTo>
                  <a:pt x="49860" y="0"/>
                </a:lnTo>
                <a:close/>
              </a:path>
            </a:pathLst>
          </a:custGeom>
          <a:solidFill>
            <a:srgbClr val="7F7F7F"/>
          </a:solidFill>
        </p:spPr>
        <p:txBody>
          <a:bodyPr wrap="square" lIns="0" tIns="0" rIns="0" bIns="0" rtlCol="0"/>
          <a:lstStyle/>
          <a:p>
            <a:endParaRPr sz="501"/>
          </a:p>
        </p:txBody>
      </p:sp>
      <p:sp>
        <p:nvSpPr>
          <p:cNvPr id="204" name="bg object 204"/>
          <p:cNvSpPr/>
          <p:nvPr/>
        </p:nvSpPr>
        <p:spPr>
          <a:xfrm>
            <a:off x="5444670" y="1205133"/>
            <a:ext cx="133723" cy="3638"/>
          </a:xfrm>
          <a:custGeom>
            <a:avLst/>
            <a:gdLst/>
            <a:ahLst/>
            <a:cxnLst/>
            <a:rect l="l" t="t" r="r" b="b"/>
            <a:pathLst>
              <a:path w="294004" h="10160">
                <a:moveTo>
                  <a:pt x="293581" y="0"/>
                </a:moveTo>
                <a:lnTo>
                  <a:pt x="0" y="0"/>
                </a:lnTo>
                <a:lnTo>
                  <a:pt x="0" y="9973"/>
                </a:lnTo>
                <a:lnTo>
                  <a:pt x="293581" y="9973"/>
                </a:lnTo>
                <a:lnTo>
                  <a:pt x="293581" y="0"/>
                </a:lnTo>
                <a:close/>
              </a:path>
            </a:pathLst>
          </a:custGeom>
          <a:solidFill>
            <a:srgbClr val="7F7F7F"/>
          </a:solidFill>
        </p:spPr>
        <p:txBody>
          <a:bodyPr wrap="square" lIns="0" tIns="0" rIns="0" bIns="0" rtlCol="0"/>
          <a:lstStyle/>
          <a:p>
            <a:endParaRPr sz="501"/>
          </a:p>
        </p:txBody>
      </p:sp>
      <p:sp>
        <p:nvSpPr>
          <p:cNvPr id="205" name="bg object 205"/>
          <p:cNvSpPr/>
          <p:nvPr/>
        </p:nvSpPr>
        <p:spPr>
          <a:xfrm>
            <a:off x="5804984" y="1205135"/>
            <a:ext cx="861835" cy="3638"/>
          </a:xfrm>
          <a:custGeom>
            <a:avLst/>
            <a:gdLst/>
            <a:ahLst/>
            <a:cxnLst/>
            <a:rect l="l" t="t" r="r" b="b"/>
            <a:pathLst>
              <a:path w="1894840" h="10160">
                <a:moveTo>
                  <a:pt x="698068" y="0"/>
                </a:moveTo>
                <a:lnTo>
                  <a:pt x="0" y="0"/>
                </a:lnTo>
                <a:lnTo>
                  <a:pt x="0" y="9969"/>
                </a:lnTo>
                <a:lnTo>
                  <a:pt x="698068" y="9969"/>
                </a:lnTo>
                <a:lnTo>
                  <a:pt x="698068" y="0"/>
                </a:lnTo>
                <a:close/>
              </a:path>
              <a:path w="1894840" h="10160">
                <a:moveTo>
                  <a:pt x="1416062" y="0"/>
                </a:moveTo>
                <a:lnTo>
                  <a:pt x="718007" y="0"/>
                </a:lnTo>
                <a:lnTo>
                  <a:pt x="718007" y="9969"/>
                </a:lnTo>
                <a:lnTo>
                  <a:pt x="1416062" y="9969"/>
                </a:lnTo>
                <a:lnTo>
                  <a:pt x="1416062" y="0"/>
                </a:lnTo>
                <a:close/>
              </a:path>
              <a:path w="1894840" h="10160">
                <a:moveTo>
                  <a:pt x="1894763" y="0"/>
                </a:moveTo>
                <a:lnTo>
                  <a:pt x="1436039" y="0"/>
                </a:lnTo>
                <a:lnTo>
                  <a:pt x="1436039" y="9969"/>
                </a:lnTo>
                <a:lnTo>
                  <a:pt x="1894763" y="9969"/>
                </a:lnTo>
                <a:lnTo>
                  <a:pt x="1894763" y="0"/>
                </a:lnTo>
                <a:close/>
              </a:path>
            </a:pathLst>
          </a:custGeom>
          <a:solidFill>
            <a:srgbClr val="7F7F7F"/>
          </a:solidFill>
        </p:spPr>
        <p:txBody>
          <a:bodyPr wrap="square" lIns="0" tIns="0" rIns="0" bIns="0" rtlCol="0"/>
          <a:lstStyle/>
          <a:p>
            <a:endParaRPr sz="501"/>
          </a:p>
        </p:txBody>
      </p:sp>
      <p:sp>
        <p:nvSpPr>
          <p:cNvPr id="206" name="bg object 206"/>
          <p:cNvSpPr/>
          <p:nvPr/>
        </p:nvSpPr>
        <p:spPr>
          <a:xfrm>
            <a:off x="6812998" y="1198846"/>
            <a:ext cx="10397" cy="16144"/>
          </a:xfrm>
          <a:custGeom>
            <a:avLst/>
            <a:gdLst/>
            <a:ahLst/>
            <a:cxnLst/>
            <a:rect l="l" t="t" r="r" b="b"/>
            <a:pathLst>
              <a:path w="22859" h="45085">
                <a:moveTo>
                  <a:pt x="22338" y="0"/>
                </a:moveTo>
                <a:lnTo>
                  <a:pt x="0" y="0"/>
                </a:lnTo>
                <a:lnTo>
                  <a:pt x="0" y="45074"/>
                </a:lnTo>
                <a:lnTo>
                  <a:pt x="22338" y="45074"/>
                </a:lnTo>
                <a:lnTo>
                  <a:pt x="22338" y="0"/>
                </a:lnTo>
                <a:close/>
              </a:path>
            </a:pathLst>
          </a:custGeom>
          <a:solidFill>
            <a:srgbClr val="7F7F7F"/>
          </a:solidFill>
        </p:spPr>
        <p:txBody>
          <a:bodyPr wrap="square" lIns="0" tIns="0" rIns="0" bIns="0" rtlCol="0"/>
          <a:lstStyle/>
          <a:p>
            <a:endParaRPr sz="501"/>
          </a:p>
        </p:txBody>
      </p:sp>
      <p:sp>
        <p:nvSpPr>
          <p:cNvPr id="207" name="bg object 207"/>
          <p:cNvSpPr/>
          <p:nvPr/>
        </p:nvSpPr>
        <p:spPr>
          <a:xfrm>
            <a:off x="6131557" y="1198846"/>
            <a:ext cx="535470" cy="16144"/>
          </a:xfrm>
          <a:custGeom>
            <a:avLst/>
            <a:gdLst/>
            <a:ahLst/>
            <a:cxnLst/>
            <a:rect l="l" t="t" r="r" b="b"/>
            <a:pathLst>
              <a:path w="1177290" h="45085">
                <a:moveTo>
                  <a:pt x="698030" y="27533"/>
                </a:moveTo>
                <a:lnTo>
                  <a:pt x="0" y="27533"/>
                </a:lnTo>
                <a:lnTo>
                  <a:pt x="0" y="45072"/>
                </a:lnTo>
                <a:lnTo>
                  <a:pt x="698030" y="45072"/>
                </a:lnTo>
                <a:lnTo>
                  <a:pt x="698030" y="27533"/>
                </a:lnTo>
                <a:close/>
              </a:path>
              <a:path w="1177290" h="45085">
                <a:moveTo>
                  <a:pt x="698030" y="0"/>
                </a:moveTo>
                <a:lnTo>
                  <a:pt x="0" y="0"/>
                </a:lnTo>
                <a:lnTo>
                  <a:pt x="0" y="17564"/>
                </a:lnTo>
                <a:lnTo>
                  <a:pt x="698030" y="17564"/>
                </a:lnTo>
                <a:lnTo>
                  <a:pt x="698030" y="0"/>
                </a:lnTo>
                <a:close/>
              </a:path>
              <a:path w="1177290" h="45085">
                <a:moveTo>
                  <a:pt x="1176718" y="27533"/>
                </a:moveTo>
                <a:lnTo>
                  <a:pt x="718032" y="27533"/>
                </a:lnTo>
                <a:lnTo>
                  <a:pt x="718032" y="45072"/>
                </a:lnTo>
                <a:lnTo>
                  <a:pt x="1176718" y="45072"/>
                </a:lnTo>
                <a:lnTo>
                  <a:pt x="1176718" y="27533"/>
                </a:lnTo>
                <a:close/>
              </a:path>
              <a:path w="1177290" h="45085">
                <a:moveTo>
                  <a:pt x="1176718" y="0"/>
                </a:moveTo>
                <a:lnTo>
                  <a:pt x="718032" y="0"/>
                </a:lnTo>
                <a:lnTo>
                  <a:pt x="718032" y="17564"/>
                </a:lnTo>
                <a:lnTo>
                  <a:pt x="1176718" y="17564"/>
                </a:lnTo>
                <a:lnTo>
                  <a:pt x="1176718" y="0"/>
                </a:lnTo>
                <a:close/>
              </a:path>
            </a:pathLst>
          </a:custGeom>
          <a:solidFill>
            <a:srgbClr val="FFFFFF"/>
          </a:solidFill>
        </p:spPr>
        <p:txBody>
          <a:bodyPr wrap="square" lIns="0" tIns="0" rIns="0" bIns="0" rtlCol="0"/>
          <a:lstStyle/>
          <a:p>
            <a:endParaRPr sz="501"/>
          </a:p>
        </p:txBody>
      </p:sp>
      <p:sp>
        <p:nvSpPr>
          <p:cNvPr id="208" name="bg object 208"/>
          <p:cNvSpPr/>
          <p:nvPr/>
        </p:nvSpPr>
        <p:spPr>
          <a:xfrm>
            <a:off x="5795919" y="1198846"/>
            <a:ext cx="9242" cy="16144"/>
          </a:xfrm>
          <a:custGeom>
            <a:avLst/>
            <a:gdLst/>
            <a:ahLst/>
            <a:cxnLst/>
            <a:rect l="l" t="t" r="r" b="b"/>
            <a:pathLst>
              <a:path w="20320" h="45085">
                <a:moveTo>
                  <a:pt x="19946" y="0"/>
                </a:moveTo>
                <a:lnTo>
                  <a:pt x="0" y="0"/>
                </a:lnTo>
                <a:lnTo>
                  <a:pt x="0" y="45074"/>
                </a:lnTo>
                <a:lnTo>
                  <a:pt x="19946" y="45074"/>
                </a:lnTo>
                <a:lnTo>
                  <a:pt x="19946" y="0"/>
                </a:lnTo>
                <a:close/>
              </a:path>
            </a:pathLst>
          </a:custGeom>
          <a:solidFill>
            <a:srgbClr val="7F7F7F"/>
          </a:solidFill>
        </p:spPr>
        <p:txBody>
          <a:bodyPr wrap="square" lIns="0" tIns="0" rIns="0" bIns="0" rtlCol="0"/>
          <a:lstStyle/>
          <a:p>
            <a:endParaRPr sz="501"/>
          </a:p>
        </p:txBody>
      </p:sp>
      <p:sp>
        <p:nvSpPr>
          <p:cNvPr id="209" name="bg object 209"/>
          <p:cNvSpPr/>
          <p:nvPr/>
        </p:nvSpPr>
        <p:spPr>
          <a:xfrm>
            <a:off x="6122492" y="1198846"/>
            <a:ext cx="9242" cy="16144"/>
          </a:xfrm>
          <a:custGeom>
            <a:avLst/>
            <a:gdLst/>
            <a:ahLst/>
            <a:cxnLst/>
            <a:rect l="l" t="t" r="r" b="b"/>
            <a:pathLst>
              <a:path w="20319" h="45085">
                <a:moveTo>
                  <a:pt x="19946" y="0"/>
                </a:moveTo>
                <a:lnTo>
                  <a:pt x="0" y="0"/>
                </a:lnTo>
                <a:lnTo>
                  <a:pt x="0" y="45074"/>
                </a:lnTo>
                <a:lnTo>
                  <a:pt x="19946" y="45074"/>
                </a:lnTo>
                <a:lnTo>
                  <a:pt x="19946" y="0"/>
                </a:lnTo>
                <a:close/>
              </a:path>
            </a:pathLst>
          </a:custGeom>
          <a:solidFill>
            <a:srgbClr val="7F7F7F"/>
          </a:solidFill>
        </p:spPr>
        <p:txBody>
          <a:bodyPr wrap="square" lIns="0" tIns="0" rIns="0" bIns="0" rtlCol="0"/>
          <a:lstStyle/>
          <a:p>
            <a:endParaRPr sz="501"/>
          </a:p>
        </p:txBody>
      </p:sp>
      <p:sp>
        <p:nvSpPr>
          <p:cNvPr id="210" name="bg object 210"/>
          <p:cNvSpPr/>
          <p:nvPr/>
        </p:nvSpPr>
        <p:spPr>
          <a:xfrm>
            <a:off x="6449045" y="1198846"/>
            <a:ext cx="9242" cy="16144"/>
          </a:xfrm>
          <a:custGeom>
            <a:avLst/>
            <a:gdLst/>
            <a:ahLst/>
            <a:cxnLst/>
            <a:rect l="l" t="t" r="r" b="b"/>
            <a:pathLst>
              <a:path w="20319" h="45085">
                <a:moveTo>
                  <a:pt x="19940" y="0"/>
                </a:moveTo>
                <a:lnTo>
                  <a:pt x="0" y="0"/>
                </a:lnTo>
                <a:lnTo>
                  <a:pt x="0" y="45074"/>
                </a:lnTo>
                <a:lnTo>
                  <a:pt x="19940" y="45074"/>
                </a:lnTo>
                <a:lnTo>
                  <a:pt x="19940" y="0"/>
                </a:lnTo>
                <a:close/>
              </a:path>
            </a:pathLst>
          </a:custGeom>
          <a:solidFill>
            <a:srgbClr val="7F7F7F"/>
          </a:solidFill>
        </p:spPr>
        <p:txBody>
          <a:bodyPr wrap="square" lIns="0" tIns="0" rIns="0" bIns="0" rtlCol="0"/>
          <a:lstStyle/>
          <a:p>
            <a:endParaRPr sz="501"/>
          </a:p>
        </p:txBody>
      </p:sp>
      <p:sp>
        <p:nvSpPr>
          <p:cNvPr id="211" name="bg object 211"/>
          <p:cNvSpPr/>
          <p:nvPr/>
        </p:nvSpPr>
        <p:spPr>
          <a:xfrm>
            <a:off x="3560898" y="1526743"/>
            <a:ext cx="348604" cy="2190422"/>
          </a:xfrm>
          <a:custGeom>
            <a:avLst/>
            <a:gdLst/>
            <a:ahLst/>
            <a:cxnLst/>
            <a:rect l="l" t="t" r="r" b="b"/>
            <a:pathLst>
              <a:path w="766445" h="6116955">
                <a:moveTo>
                  <a:pt x="765860" y="166370"/>
                </a:moveTo>
                <a:lnTo>
                  <a:pt x="761492" y="166370"/>
                </a:lnTo>
                <a:lnTo>
                  <a:pt x="761492" y="161290"/>
                </a:lnTo>
                <a:lnTo>
                  <a:pt x="742327" y="161290"/>
                </a:lnTo>
                <a:lnTo>
                  <a:pt x="742327" y="140970"/>
                </a:lnTo>
                <a:lnTo>
                  <a:pt x="741934" y="140970"/>
                </a:lnTo>
                <a:lnTo>
                  <a:pt x="741934" y="0"/>
                </a:lnTo>
                <a:lnTo>
                  <a:pt x="23533" y="0"/>
                </a:lnTo>
                <a:lnTo>
                  <a:pt x="23533" y="140970"/>
                </a:lnTo>
                <a:lnTo>
                  <a:pt x="23533" y="161290"/>
                </a:lnTo>
                <a:lnTo>
                  <a:pt x="23533" y="166370"/>
                </a:lnTo>
                <a:lnTo>
                  <a:pt x="23533" y="171450"/>
                </a:lnTo>
                <a:lnTo>
                  <a:pt x="0" y="171450"/>
                </a:lnTo>
                <a:lnTo>
                  <a:pt x="0" y="513080"/>
                </a:lnTo>
                <a:lnTo>
                  <a:pt x="0" y="519430"/>
                </a:lnTo>
                <a:lnTo>
                  <a:pt x="0" y="652780"/>
                </a:lnTo>
                <a:lnTo>
                  <a:pt x="23533" y="652780"/>
                </a:lnTo>
                <a:lnTo>
                  <a:pt x="23533" y="2623820"/>
                </a:lnTo>
                <a:lnTo>
                  <a:pt x="0" y="2623820"/>
                </a:lnTo>
                <a:lnTo>
                  <a:pt x="0" y="2801620"/>
                </a:lnTo>
                <a:lnTo>
                  <a:pt x="0" y="2806700"/>
                </a:lnTo>
                <a:lnTo>
                  <a:pt x="0" y="3119120"/>
                </a:lnTo>
                <a:lnTo>
                  <a:pt x="23533" y="3119120"/>
                </a:lnTo>
                <a:lnTo>
                  <a:pt x="23533" y="5082540"/>
                </a:lnTo>
                <a:lnTo>
                  <a:pt x="0" y="5082540"/>
                </a:lnTo>
                <a:lnTo>
                  <a:pt x="0" y="5269230"/>
                </a:lnTo>
                <a:lnTo>
                  <a:pt x="0" y="5274310"/>
                </a:lnTo>
                <a:lnTo>
                  <a:pt x="0" y="5581650"/>
                </a:lnTo>
                <a:lnTo>
                  <a:pt x="23533" y="5581650"/>
                </a:lnTo>
                <a:lnTo>
                  <a:pt x="23533" y="5621020"/>
                </a:lnTo>
                <a:lnTo>
                  <a:pt x="23533" y="5627370"/>
                </a:lnTo>
                <a:lnTo>
                  <a:pt x="23533" y="5647690"/>
                </a:lnTo>
                <a:lnTo>
                  <a:pt x="23533" y="6103620"/>
                </a:lnTo>
                <a:lnTo>
                  <a:pt x="45872" y="6103620"/>
                </a:lnTo>
                <a:lnTo>
                  <a:pt x="45872" y="6116371"/>
                </a:lnTo>
                <a:lnTo>
                  <a:pt x="404876" y="6116371"/>
                </a:lnTo>
                <a:lnTo>
                  <a:pt x="404876" y="6103620"/>
                </a:lnTo>
                <a:lnTo>
                  <a:pt x="741540" y="6103620"/>
                </a:lnTo>
                <a:lnTo>
                  <a:pt x="741540" y="5647690"/>
                </a:lnTo>
                <a:lnTo>
                  <a:pt x="741934" y="5647690"/>
                </a:lnTo>
                <a:lnTo>
                  <a:pt x="741934" y="5627370"/>
                </a:lnTo>
                <a:lnTo>
                  <a:pt x="761492" y="5627370"/>
                </a:lnTo>
                <a:lnTo>
                  <a:pt x="761492" y="5621020"/>
                </a:lnTo>
                <a:lnTo>
                  <a:pt x="765860" y="5621020"/>
                </a:lnTo>
                <a:lnTo>
                  <a:pt x="765860" y="5581650"/>
                </a:lnTo>
                <a:lnTo>
                  <a:pt x="765860" y="5274310"/>
                </a:lnTo>
                <a:lnTo>
                  <a:pt x="761492" y="5274310"/>
                </a:lnTo>
                <a:lnTo>
                  <a:pt x="761492" y="5269230"/>
                </a:lnTo>
                <a:lnTo>
                  <a:pt x="742327" y="5269230"/>
                </a:lnTo>
                <a:lnTo>
                  <a:pt x="742327" y="5082540"/>
                </a:lnTo>
                <a:lnTo>
                  <a:pt x="742327" y="4959350"/>
                </a:lnTo>
                <a:lnTo>
                  <a:pt x="757885" y="4959350"/>
                </a:lnTo>
                <a:lnTo>
                  <a:pt x="757885" y="4953000"/>
                </a:lnTo>
                <a:lnTo>
                  <a:pt x="765860" y="4953000"/>
                </a:lnTo>
                <a:lnTo>
                  <a:pt x="765860" y="4606290"/>
                </a:lnTo>
                <a:lnTo>
                  <a:pt x="757885" y="4606290"/>
                </a:lnTo>
                <a:lnTo>
                  <a:pt x="757885" y="4601210"/>
                </a:lnTo>
                <a:lnTo>
                  <a:pt x="742327" y="4601210"/>
                </a:lnTo>
                <a:lnTo>
                  <a:pt x="742327" y="4451350"/>
                </a:lnTo>
                <a:lnTo>
                  <a:pt x="761492" y="4451350"/>
                </a:lnTo>
                <a:lnTo>
                  <a:pt x="761492" y="4445000"/>
                </a:lnTo>
                <a:lnTo>
                  <a:pt x="765860" y="4445000"/>
                </a:lnTo>
                <a:lnTo>
                  <a:pt x="765860" y="4098290"/>
                </a:lnTo>
                <a:lnTo>
                  <a:pt x="761492" y="4098290"/>
                </a:lnTo>
                <a:lnTo>
                  <a:pt x="761492" y="4091940"/>
                </a:lnTo>
                <a:lnTo>
                  <a:pt x="742327" y="4091940"/>
                </a:lnTo>
                <a:lnTo>
                  <a:pt x="742327" y="3159760"/>
                </a:lnTo>
                <a:lnTo>
                  <a:pt x="761492" y="3159760"/>
                </a:lnTo>
                <a:lnTo>
                  <a:pt x="761492" y="3153410"/>
                </a:lnTo>
                <a:lnTo>
                  <a:pt x="765860" y="3153410"/>
                </a:lnTo>
                <a:lnTo>
                  <a:pt x="765860" y="3119120"/>
                </a:lnTo>
                <a:lnTo>
                  <a:pt x="765860" y="2806700"/>
                </a:lnTo>
                <a:lnTo>
                  <a:pt x="761492" y="2806700"/>
                </a:lnTo>
                <a:lnTo>
                  <a:pt x="761492" y="2801620"/>
                </a:lnTo>
                <a:lnTo>
                  <a:pt x="742327" y="2801620"/>
                </a:lnTo>
                <a:lnTo>
                  <a:pt x="742327" y="2623820"/>
                </a:lnTo>
                <a:lnTo>
                  <a:pt x="742327" y="1272540"/>
                </a:lnTo>
                <a:lnTo>
                  <a:pt x="761492" y="1272540"/>
                </a:lnTo>
                <a:lnTo>
                  <a:pt x="761492" y="1266190"/>
                </a:lnTo>
                <a:lnTo>
                  <a:pt x="765860" y="1266190"/>
                </a:lnTo>
                <a:lnTo>
                  <a:pt x="765860" y="919480"/>
                </a:lnTo>
                <a:lnTo>
                  <a:pt x="761492" y="919480"/>
                </a:lnTo>
                <a:lnTo>
                  <a:pt x="761492" y="913130"/>
                </a:lnTo>
                <a:lnTo>
                  <a:pt x="742327" y="913130"/>
                </a:lnTo>
                <a:lnTo>
                  <a:pt x="742327" y="652780"/>
                </a:lnTo>
                <a:lnTo>
                  <a:pt x="742327" y="519430"/>
                </a:lnTo>
                <a:lnTo>
                  <a:pt x="761492" y="519430"/>
                </a:lnTo>
                <a:lnTo>
                  <a:pt x="761492" y="513080"/>
                </a:lnTo>
                <a:lnTo>
                  <a:pt x="765860" y="513080"/>
                </a:lnTo>
                <a:lnTo>
                  <a:pt x="765860" y="171450"/>
                </a:lnTo>
                <a:lnTo>
                  <a:pt x="765860" y="166370"/>
                </a:lnTo>
                <a:close/>
              </a:path>
            </a:pathLst>
          </a:custGeom>
          <a:solidFill>
            <a:srgbClr val="FCE8A0"/>
          </a:solidFill>
        </p:spPr>
        <p:txBody>
          <a:bodyPr wrap="square" lIns="0" tIns="0" rIns="0" bIns="0" rtlCol="0"/>
          <a:lstStyle/>
          <a:p>
            <a:endParaRPr sz="501"/>
          </a:p>
        </p:txBody>
      </p:sp>
      <p:pic>
        <p:nvPicPr>
          <p:cNvPr id="212" name="bg object 212"/>
          <p:cNvPicPr/>
          <p:nvPr/>
        </p:nvPicPr>
        <p:blipFill>
          <a:blip r:embed="rId16" cstate="print"/>
          <a:stretch>
            <a:fillRect/>
          </a:stretch>
        </p:blipFill>
        <p:spPr>
          <a:xfrm>
            <a:off x="4815840" y="1922042"/>
            <a:ext cx="94164" cy="64561"/>
          </a:xfrm>
          <a:prstGeom prst="rect">
            <a:avLst/>
          </a:prstGeom>
        </p:spPr>
      </p:pic>
      <p:sp>
        <p:nvSpPr>
          <p:cNvPr id="213" name="bg object 213"/>
          <p:cNvSpPr/>
          <p:nvPr/>
        </p:nvSpPr>
        <p:spPr>
          <a:xfrm>
            <a:off x="5578198" y="1198846"/>
            <a:ext cx="217769" cy="16144"/>
          </a:xfrm>
          <a:custGeom>
            <a:avLst/>
            <a:gdLst/>
            <a:ahLst/>
            <a:cxnLst/>
            <a:rect l="l" t="t" r="r" b="b"/>
            <a:pathLst>
              <a:path w="478790" h="45085">
                <a:moveTo>
                  <a:pt x="478675" y="17564"/>
                </a:moveTo>
                <a:lnTo>
                  <a:pt x="19951" y="17564"/>
                </a:lnTo>
                <a:lnTo>
                  <a:pt x="19951" y="0"/>
                </a:lnTo>
                <a:lnTo>
                  <a:pt x="0" y="0"/>
                </a:lnTo>
                <a:lnTo>
                  <a:pt x="0" y="45085"/>
                </a:lnTo>
                <a:lnTo>
                  <a:pt x="19951" y="45085"/>
                </a:lnTo>
                <a:lnTo>
                  <a:pt x="19951" y="27533"/>
                </a:lnTo>
                <a:lnTo>
                  <a:pt x="478675" y="27533"/>
                </a:lnTo>
                <a:lnTo>
                  <a:pt x="478675" y="17564"/>
                </a:lnTo>
                <a:close/>
              </a:path>
            </a:pathLst>
          </a:custGeom>
          <a:solidFill>
            <a:srgbClr val="7F7F7F"/>
          </a:solidFill>
        </p:spPr>
        <p:txBody>
          <a:bodyPr wrap="square" lIns="0" tIns="0" rIns="0" bIns="0" rtlCol="0"/>
          <a:lstStyle/>
          <a:p>
            <a:endParaRPr sz="501"/>
          </a:p>
        </p:txBody>
      </p:sp>
      <p:sp>
        <p:nvSpPr>
          <p:cNvPr id="214" name="bg object 214"/>
          <p:cNvSpPr/>
          <p:nvPr/>
        </p:nvSpPr>
        <p:spPr>
          <a:xfrm>
            <a:off x="5179062" y="1197991"/>
            <a:ext cx="255316" cy="273092"/>
          </a:xfrm>
          <a:custGeom>
            <a:avLst/>
            <a:gdLst/>
            <a:ahLst/>
            <a:cxnLst/>
            <a:rect l="l" t="t" r="r" b="b"/>
            <a:pathLst>
              <a:path w="561340" h="762635">
                <a:moveTo>
                  <a:pt x="561225" y="0"/>
                </a:moveTo>
                <a:lnTo>
                  <a:pt x="535292" y="0"/>
                </a:lnTo>
                <a:lnTo>
                  <a:pt x="535292" y="735952"/>
                </a:lnTo>
                <a:lnTo>
                  <a:pt x="0" y="735952"/>
                </a:lnTo>
                <a:lnTo>
                  <a:pt x="0" y="762279"/>
                </a:lnTo>
                <a:lnTo>
                  <a:pt x="535292" y="762279"/>
                </a:lnTo>
                <a:lnTo>
                  <a:pt x="561225" y="762279"/>
                </a:lnTo>
                <a:lnTo>
                  <a:pt x="561225" y="0"/>
                </a:lnTo>
                <a:close/>
              </a:path>
            </a:pathLst>
          </a:custGeom>
          <a:solidFill>
            <a:srgbClr val="7F7F7F"/>
          </a:solidFill>
        </p:spPr>
        <p:txBody>
          <a:bodyPr wrap="square" lIns="0" tIns="0" rIns="0" bIns="0" rtlCol="0"/>
          <a:lstStyle/>
          <a:p>
            <a:endParaRPr sz="501"/>
          </a:p>
        </p:txBody>
      </p:sp>
      <p:sp>
        <p:nvSpPr>
          <p:cNvPr id="215" name="bg object 215"/>
          <p:cNvSpPr/>
          <p:nvPr/>
        </p:nvSpPr>
        <p:spPr>
          <a:xfrm>
            <a:off x="4870263" y="1016940"/>
            <a:ext cx="146142" cy="453865"/>
          </a:xfrm>
          <a:custGeom>
            <a:avLst/>
            <a:gdLst/>
            <a:ahLst/>
            <a:cxnLst/>
            <a:rect l="l" t="t" r="r" b="b"/>
            <a:pathLst>
              <a:path w="321309" h="1267460">
                <a:moveTo>
                  <a:pt x="321106" y="1242060"/>
                </a:moveTo>
                <a:lnTo>
                  <a:pt x="26327" y="1242060"/>
                </a:lnTo>
                <a:lnTo>
                  <a:pt x="26327" y="1164590"/>
                </a:lnTo>
                <a:lnTo>
                  <a:pt x="16764" y="1164590"/>
                </a:lnTo>
                <a:lnTo>
                  <a:pt x="16764" y="0"/>
                </a:lnTo>
                <a:lnTo>
                  <a:pt x="0" y="0"/>
                </a:lnTo>
                <a:lnTo>
                  <a:pt x="0" y="1164590"/>
                </a:lnTo>
                <a:lnTo>
                  <a:pt x="0" y="1254760"/>
                </a:lnTo>
                <a:lnTo>
                  <a:pt x="13169" y="1254760"/>
                </a:lnTo>
                <a:lnTo>
                  <a:pt x="13169" y="1267460"/>
                </a:lnTo>
                <a:lnTo>
                  <a:pt x="321106" y="1267460"/>
                </a:lnTo>
                <a:lnTo>
                  <a:pt x="321106" y="1254760"/>
                </a:lnTo>
                <a:lnTo>
                  <a:pt x="321106" y="1242060"/>
                </a:lnTo>
                <a:close/>
              </a:path>
            </a:pathLst>
          </a:custGeom>
          <a:solidFill>
            <a:srgbClr val="7F7F7F"/>
          </a:solidFill>
        </p:spPr>
        <p:txBody>
          <a:bodyPr wrap="square" lIns="0" tIns="0" rIns="0" bIns="0" rtlCol="0"/>
          <a:lstStyle/>
          <a:p>
            <a:endParaRPr sz="501"/>
          </a:p>
        </p:txBody>
      </p:sp>
      <p:sp>
        <p:nvSpPr>
          <p:cNvPr id="216" name="bg object 216"/>
          <p:cNvSpPr/>
          <p:nvPr/>
        </p:nvSpPr>
        <p:spPr>
          <a:xfrm>
            <a:off x="6823158" y="1198276"/>
            <a:ext cx="21084" cy="17509"/>
          </a:xfrm>
          <a:custGeom>
            <a:avLst/>
            <a:gdLst/>
            <a:ahLst/>
            <a:cxnLst/>
            <a:rect l="l" t="t" r="r" b="b"/>
            <a:pathLst>
              <a:path w="46355" h="48895">
                <a:moveTo>
                  <a:pt x="46273" y="0"/>
                </a:moveTo>
                <a:lnTo>
                  <a:pt x="0" y="1"/>
                </a:lnTo>
                <a:lnTo>
                  <a:pt x="0" y="48665"/>
                </a:lnTo>
                <a:lnTo>
                  <a:pt x="28367" y="48267"/>
                </a:lnTo>
                <a:lnTo>
                  <a:pt x="46273" y="126"/>
                </a:lnTo>
                <a:close/>
              </a:path>
            </a:pathLst>
          </a:custGeom>
          <a:solidFill>
            <a:srgbClr val="7F7F7F"/>
          </a:solidFill>
        </p:spPr>
        <p:txBody>
          <a:bodyPr wrap="square" lIns="0" tIns="0" rIns="0" bIns="0" rtlCol="0"/>
          <a:lstStyle/>
          <a:p>
            <a:endParaRPr sz="501"/>
          </a:p>
        </p:txBody>
      </p:sp>
      <p:sp>
        <p:nvSpPr>
          <p:cNvPr id="217" name="bg object 217"/>
          <p:cNvSpPr/>
          <p:nvPr/>
        </p:nvSpPr>
        <p:spPr>
          <a:xfrm>
            <a:off x="3745048" y="3712239"/>
            <a:ext cx="153363" cy="16144"/>
          </a:xfrm>
          <a:custGeom>
            <a:avLst/>
            <a:gdLst/>
            <a:ahLst/>
            <a:cxnLst/>
            <a:rect l="l" t="t" r="r" b="b"/>
            <a:pathLst>
              <a:path w="337184" h="45084">
                <a:moveTo>
                  <a:pt x="336664" y="0"/>
                </a:moveTo>
                <a:lnTo>
                  <a:pt x="314325" y="0"/>
                </a:lnTo>
                <a:lnTo>
                  <a:pt x="314325" y="17564"/>
                </a:lnTo>
                <a:lnTo>
                  <a:pt x="19951" y="17564"/>
                </a:lnTo>
                <a:lnTo>
                  <a:pt x="19951" y="0"/>
                </a:lnTo>
                <a:lnTo>
                  <a:pt x="0" y="0"/>
                </a:lnTo>
                <a:lnTo>
                  <a:pt x="0" y="45072"/>
                </a:lnTo>
                <a:lnTo>
                  <a:pt x="19951" y="45072"/>
                </a:lnTo>
                <a:lnTo>
                  <a:pt x="19951" y="27533"/>
                </a:lnTo>
                <a:lnTo>
                  <a:pt x="314325" y="27533"/>
                </a:lnTo>
                <a:lnTo>
                  <a:pt x="314325" y="45072"/>
                </a:lnTo>
                <a:lnTo>
                  <a:pt x="336664" y="45072"/>
                </a:lnTo>
                <a:lnTo>
                  <a:pt x="336664" y="0"/>
                </a:lnTo>
                <a:close/>
              </a:path>
            </a:pathLst>
          </a:custGeom>
          <a:solidFill>
            <a:srgbClr val="7F7F7F"/>
          </a:solidFill>
        </p:spPr>
        <p:txBody>
          <a:bodyPr wrap="square" lIns="0" tIns="0" rIns="0" bIns="0" rtlCol="0"/>
          <a:lstStyle/>
          <a:p>
            <a:endParaRPr sz="501"/>
          </a:p>
        </p:txBody>
      </p:sp>
      <p:sp>
        <p:nvSpPr>
          <p:cNvPr id="218" name="bg object 218"/>
          <p:cNvSpPr/>
          <p:nvPr/>
        </p:nvSpPr>
        <p:spPr>
          <a:xfrm>
            <a:off x="3571602" y="3712238"/>
            <a:ext cx="10397" cy="16144"/>
          </a:xfrm>
          <a:custGeom>
            <a:avLst/>
            <a:gdLst/>
            <a:ahLst/>
            <a:cxnLst/>
            <a:rect l="l" t="t" r="r" b="b"/>
            <a:pathLst>
              <a:path w="22859" h="45084">
                <a:moveTo>
                  <a:pt x="22338" y="0"/>
                </a:moveTo>
                <a:lnTo>
                  <a:pt x="0" y="0"/>
                </a:lnTo>
                <a:lnTo>
                  <a:pt x="0" y="45074"/>
                </a:lnTo>
                <a:lnTo>
                  <a:pt x="22338" y="45074"/>
                </a:lnTo>
                <a:lnTo>
                  <a:pt x="22338" y="0"/>
                </a:lnTo>
                <a:close/>
              </a:path>
            </a:pathLst>
          </a:custGeom>
          <a:solidFill>
            <a:srgbClr val="7F7F7F"/>
          </a:solidFill>
        </p:spPr>
        <p:txBody>
          <a:bodyPr wrap="square" lIns="0" tIns="0" rIns="0" bIns="0" rtlCol="0"/>
          <a:lstStyle/>
          <a:p>
            <a:endParaRPr sz="501"/>
          </a:p>
        </p:txBody>
      </p:sp>
      <p:sp>
        <p:nvSpPr>
          <p:cNvPr id="219" name="bg object 219"/>
          <p:cNvSpPr/>
          <p:nvPr/>
        </p:nvSpPr>
        <p:spPr>
          <a:xfrm>
            <a:off x="5893889" y="3727524"/>
            <a:ext cx="153363" cy="16144"/>
          </a:xfrm>
          <a:custGeom>
            <a:avLst/>
            <a:gdLst/>
            <a:ahLst/>
            <a:cxnLst/>
            <a:rect l="l" t="t" r="r" b="b"/>
            <a:pathLst>
              <a:path w="337184" h="45084">
                <a:moveTo>
                  <a:pt x="316712" y="17157"/>
                </a:moveTo>
                <a:lnTo>
                  <a:pt x="22339" y="17157"/>
                </a:lnTo>
                <a:lnTo>
                  <a:pt x="22339" y="0"/>
                </a:lnTo>
                <a:lnTo>
                  <a:pt x="0" y="0"/>
                </a:lnTo>
                <a:lnTo>
                  <a:pt x="0" y="44678"/>
                </a:lnTo>
                <a:lnTo>
                  <a:pt x="22339" y="44678"/>
                </a:lnTo>
                <a:lnTo>
                  <a:pt x="22339" y="27127"/>
                </a:lnTo>
                <a:lnTo>
                  <a:pt x="316712" y="27127"/>
                </a:lnTo>
                <a:lnTo>
                  <a:pt x="316712" y="17157"/>
                </a:lnTo>
                <a:close/>
              </a:path>
              <a:path w="337184" h="45084">
                <a:moveTo>
                  <a:pt x="336664" y="0"/>
                </a:moveTo>
                <a:lnTo>
                  <a:pt x="316725" y="0"/>
                </a:lnTo>
                <a:lnTo>
                  <a:pt x="316725" y="44678"/>
                </a:lnTo>
                <a:lnTo>
                  <a:pt x="336664" y="44678"/>
                </a:lnTo>
                <a:lnTo>
                  <a:pt x="336664" y="0"/>
                </a:lnTo>
                <a:close/>
              </a:path>
            </a:pathLst>
          </a:custGeom>
          <a:solidFill>
            <a:srgbClr val="7F7F7F"/>
          </a:solidFill>
        </p:spPr>
        <p:txBody>
          <a:bodyPr wrap="square" lIns="0" tIns="0" rIns="0" bIns="0" rtlCol="0"/>
          <a:lstStyle/>
          <a:p>
            <a:endParaRPr sz="501"/>
          </a:p>
        </p:txBody>
      </p:sp>
      <p:sp>
        <p:nvSpPr>
          <p:cNvPr id="220" name="bg object 220"/>
          <p:cNvSpPr/>
          <p:nvPr/>
        </p:nvSpPr>
        <p:spPr>
          <a:xfrm>
            <a:off x="6210305" y="3727524"/>
            <a:ext cx="10397" cy="16144"/>
          </a:xfrm>
          <a:custGeom>
            <a:avLst/>
            <a:gdLst/>
            <a:ahLst/>
            <a:cxnLst/>
            <a:rect l="l" t="t" r="r" b="b"/>
            <a:pathLst>
              <a:path w="22859" h="45084">
                <a:moveTo>
                  <a:pt x="22338" y="0"/>
                </a:moveTo>
                <a:lnTo>
                  <a:pt x="0" y="0"/>
                </a:lnTo>
                <a:lnTo>
                  <a:pt x="0" y="44677"/>
                </a:lnTo>
                <a:lnTo>
                  <a:pt x="22338" y="44677"/>
                </a:lnTo>
                <a:lnTo>
                  <a:pt x="22338" y="0"/>
                </a:lnTo>
                <a:close/>
              </a:path>
            </a:pathLst>
          </a:custGeom>
          <a:solidFill>
            <a:srgbClr val="7F7F7F"/>
          </a:solidFill>
        </p:spPr>
        <p:txBody>
          <a:bodyPr wrap="square" lIns="0" tIns="0" rIns="0" bIns="0" rtlCol="0"/>
          <a:lstStyle/>
          <a:p>
            <a:endParaRPr sz="501"/>
          </a:p>
        </p:txBody>
      </p:sp>
      <p:sp>
        <p:nvSpPr>
          <p:cNvPr id="221" name="bg object 221"/>
          <p:cNvSpPr/>
          <p:nvPr/>
        </p:nvSpPr>
        <p:spPr>
          <a:xfrm>
            <a:off x="5438137" y="969447"/>
            <a:ext cx="1495214" cy="228752"/>
          </a:xfrm>
          <a:custGeom>
            <a:avLst/>
            <a:gdLst/>
            <a:ahLst/>
            <a:cxnLst/>
            <a:rect l="l" t="t" r="r" b="b"/>
            <a:pathLst>
              <a:path w="3287394" h="638810">
                <a:moveTo>
                  <a:pt x="3286864" y="0"/>
                </a:moveTo>
                <a:lnTo>
                  <a:pt x="0" y="3590"/>
                </a:lnTo>
                <a:lnTo>
                  <a:pt x="809" y="638219"/>
                </a:lnTo>
                <a:lnTo>
                  <a:pt x="3054303" y="637822"/>
                </a:lnTo>
                <a:lnTo>
                  <a:pt x="3286864" y="0"/>
                </a:lnTo>
                <a:close/>
              </a:path>
            </a:pathLst>
          </a:custGeom>
          <a:solidFill>
            <a:srgbClr val="FFFFFF"/>
          </a:solidFill>
        </p:spPr>
        <p:txBody>
          <a:bodyPr wrap="square" lIns="0" tIns="0" rIns="0" bIns="0" rtlCol="0"/>
          <a:lstStyle/>
          <a:p>
            <a:endParaRPr sz="501"/>
          </a:p>
        </p:txBody>
      </p:sp>
      <p:sp>
        <p:nvSpPr>
          <p:cNvPr id="222" name="bg object 222"/>
          <p:cNvSpPr/>
          <p:nvPr/>
        </p:nvSpPr>
        <p:spPr>
          <a:xfrm>
            <a:off x="5465539" y="3179025"/>
            <a:ext cx="22239" cy="12052"/>
          </a:xfrm>
          <a:custGeom>
            <a:avLst/>
            <a:gdLst/>
            <a:ahLst/>
            <a:cxnLst/>
            <a:rect l="l" t="t" r="r" b="b"/>
            <a:pathLst>
              <a:path w="48895" h="33654">
                <a:moveTo>
                  <a:pt x="48663" y="0"/>
                </a:moveTo>
                <a:lnTo>
                  <a:pt x="0" y="0"/>
                </a:lnTo>
                <a:lnTo>
                  <a:pt x="0" y="33095"/>
                </a:lnTo>
                <a:lnTo>
                  <a:pt x="48663" y="33095"/>
                </a:lnTo>
                <a:lnTo>
                  <a:pt x="48663" y="0"/>
                </a:lnTo>
                <a:close/>
              </a:path>
            </a:pathLst>
          </a:custGeom>
          <a:solidFill>
            <a:srgbClr val="7F7F7F"/>
          </a:solidFill>
        </p:spPr>
        <p:txBody>
          <a:bodyPr wrap="square" lIns="0" tIns="0" rIns="0" bIns="0" rtlCol="0"/>
          <a:lstStyle/>
          <a:p>
            <a:endParaRPr sz="501"/>
          </a:p>
        </p:txBody>
      </p:sp>
      <p:sp>
        <p:nvSpPr>
          <p:cNvPr id="223" name="bg object 223"/>
          <p:cNvSpPr/>
          <p:nvPr/>
        </p:nvSpPr>
        <p:spPr>
          <a:xfrm>
            <a:off x="5465539" y="3333861"/>
            <a:ext cx="22239" cy="379737"/>
          </a:xfrm>
          <a:custGeom>
            <a:avLst/>
            <a:gdLst/>
            <a:ahLst/>
            <a:cxnLst/>
            <a:rect l="l" t="t" r="r" b="b"/>
            <a:pathLst>
              <a:path w="48895" h="1060450">
                <a:moveTo>
                  <a:pt x="48663" y="0"/>
                </a:moveTo>
                <a:lnTo>
                  <a:pt x="0" y="0"/>
                </a:lnTo>
                <a:lnTo>
                  <a:pt x="0" y="1059843"/>
                </a:lnTo>
                <a:lnTo>
                  <a:pt x="48663" y="1059843"/>
                </a:lnTo>
                <a:lnTo>
                  <a:pt x="48663" y="0"/>
                </a:lnTo>
                <a:close/>
              </a:path>
            </a:pathLst>
          </a:custGeom>
          <a:solidFill>
            <a:srgbClr val="7F7F7F"/>
          </a:solidFill>
        </p:spPr>
        <p:txBody>
          <a:bodyPr wrap="square" lIns="0" tIns="0" rIns="0" bIns="0" rtlCol="0"/>
          <a:lstStyle/>
          <a:p>
            <a:endParaRPr sz="501"/>
          </a:p>
        </p:txBody>
      </p:sp>
      <p:sp>
        <p:nvSpPr>
          <p:cNvPr id="224" name="bg object 224"/>
          <p:cNvSpPr/>
          <p:nvPr/>
        </p:nvSpPr>
        <p:spPr>
          <a:xfrm>
            <a:off x="5465539" y="3856220"/>
            <a:ext cx="22239" cy="8641"/>
          </a:xfrm>
          <a:custGeom>
            <a:avLst/>
            <a:gdLst/>
            <a:ahLst/>
            <a:cxnLst/>
            <a:rect l="l" t="t" r="r" b="b"/>
            <a:pathLst>
              <a:path w="48895" h="24129">
                <a:moveTo>
                  <a:pt x="48663" y="0"/>
                </a:moveTo>
                <a:lnTo>
                  <a:pt x="0" y="0"/>
                </a:lnTo>
                <a:lnTo>
                  <a:pt x="0" y="23543"/>
                </a:lnTo>
                <a:lnTo>
                  <a:pt x="48663" y="23543"/>
                </a:lnTo>
                <a:lnTo>
                  <a:pt x="48663" y="0"/>
                </a:lnTo>
                <a:close/>
              </a:path>
            </a:pathLst>
          </a:custGeom>
          <a:solidFill>
            <a:srgbClr val="7F7F7F"/>
          </a:solidFill>
        </p:spPr>
        <p:txBody>
          <a:bodyPr wrap="square" lIns="0" tIns="0" rIns="0" bIns="0" rtlCol="0"/>
          <a:lstStyle/>
          <a:p>
            <a:endParaRPr sz="501"/>
          </a:p>
        </p:txBody>
      </p:sp>
      <p:sp>
        <p:nvSpPr>
          <p:cNvPr id="225" name="bg object 225"/>
          <p:cNvSpPr/>
          <p:nvPr/>
        </p:nvSpPr>
        <p:spPr>
          <a:xfrm>
            <a:off x="7305976" y="1091576"/>
            <a:ext cx="146431" cy="54573"/>
          </a:xfrm>
          <a:custGeom>
            <a:avLst/>
            <a:gdLst/>
            <a:ahLst/>
            <a:cxnLst/>
            <a:rect l="l" t="t" r="r" b="b"/>
            <a:pathLst>
              <a:path w="321944" h="152400">
                <a:moveTo>
                  <a:pt x="7126" y="25532"/>
                </a:moveTo>
                <a:lnTo>
                  <a:pt x="5892" y="25532"/>
                </a:lnTo>
                <a:lnTo>
                  <a:pt x="0" y="41481"/>
                </a:lnTo>
                <a:lnTo>
                  <a:pt x="307111" y="152362"/>
                </a:lnTo>
                <a:lnTo>
                  <a:pt x="311908" y="136410"/>
                </a:lnTo>
                <a:lnTo>
                  <a:pt x="7126" y="25532"/>
                </a:lnTo>
                <a:close/>
              </a:path>
              <a:path w="321944" h="152400">
                <a:moveTo>
                  <a:pt x="16308" y="0"/>
                </a:moveTo>
                <a:lnTo>
                  <a:pt x="15074" y="0"/>
                </a:lnTo>
                <a:lnTo>
                  <a:pt x="9455" y="15950"/>
                </a:lnTo>
                <a:lnTo>
                  <a:pt x="316704" y="126844"/>
                </a:lnTo>
                <a:lnTo>
                  <a:pt x="321501" y="110879"/>
                </a:lnTo>
                <a:lnTo>
                  <a:pt x="16308" y="0"/>
                </a:lnTo>
                <a:close/>
              </a:path>
            </a:pathLst>
          </a:custGeom>
          <a:solidFill>
            <a:srgbClr val="FFFFFF"/>
          </a:solidFill>
        </p:spPr>
        <p:txBody>
          <a:bodyPr wrap="square" lIns="0" tIns="0" rIns="0" bIns="0" rtlCol="0"/>
          <a:lstStyle/>
          <a:p>
            <a:endParaRPr sz="501"/>
          </a:p>
        </p:txBody>
      </p:sp>
      <p:sp>
        <p:nvSpPr>
          <p:cNvPr id="226" name="bg object 226"/>
          <p:cNvSpPr/>
          <p:nvPr/>
        </p:nvSpPr>
        <p:spPr>
          <a:xfrm>
            <a:off x="7066125" y="2421403"/>
            <a:ext cx="404635" cy="139616"/>
          </a:xfrm>
          <a:custGeom>
            <a:avLst/>
            <a:gdLst/>
            <a:ahLst/>
            <a:cxnLst/>
            <a:rect l="l" t="t" r="r" b="b"/>
            <a:pathLst>
              <a:path w="889634" h="389890">
                <a:moveTo>
                  <a:pt x="17952" y="0"/>
                </a:moveTo>
                <a:lnTo>
                  <a:pt x="16719" y="1"/>
                </a:lnTo>
                <a:lnTo>
                  <a:pt x="0" y="45074"/>
                </a:lnTo>
                <a:lnTo>
                  <a:pt x="880633" y="389323"/>
                </a:lnTo>
                <a:lnTo>
                  <a:pt x="880633" y="367384"/>
                </a:lnTo>
                <a:lnTo>
                  <a:pt x="889404" y="340659"/>
                </a:lnTo>
                <a:lnTo>
                  <a:pt x="17952" y="0"/>
                </a:lnTo>
                <a:close/>
              </a:path>
            </a:pathLst>
          </a:custGeom>
          <a:solidFill>
            <a:srgbClr val="7F7F7F"/>
          </a:solidFill>
        </p:spPr>
        <p:txBody>
          <a:bodyPr wrap="square" lIns="0" tIns="0" rIns="0" bIns="0" rtlCol="0"/>
          <a:lstStyle/>
          <a:p>
            <a:endParaRPr sz="501"/>
          </a:p>
        </p:txBody>
      </p:sp>
      <p:sp>
        <p:nvSpPr>
          <p:cNvPr id="227" name="bg object 227"/>
          <p:cNvSpPr/>
          <p:nvPr/>
        </p:nvSpPr>
        <p:spPr>
          <a:xfrm>
            <a:off x="5487672" y="3504411"/>
            <a:ext cx="373443" cy="17509"/>
          </a:xfrm>
          <a:custGeom>
            <a:avLst/>
            <a:gdLst/>
            <a:ahLst/>
            <a:cxnLst/>
            <a:rect l="l" t="t" r="r" b="b"/>
            <a:pathLst>
              <a:path w="821054" h="48895">
                <a:moveTo>
                  <a:pt x="820914" y="0"/>
                </a:moveTo>
                <a:lnTo>
                  <a:pt x="0" y="0"/>
                </a:lnTo>
                <a:lnTo>
                  <a:pt x="0" y="48666"/>
                </a:lnTo>
                <a:lnTo>
                  <a:pt x="820914" y="48666"/>
                </a:lnTo>
                <a:lnTo>
                  <a:pt x="820914" y="0"/>
                </a:lnTo>
                <a:close/>
              </a:path>
            </a:pathLst>
          </a:custGeom>
          <a:solidFill>
            <a:srgbClr val="7F7F7F"/>
          </a:solidFill>
        </p:spPr>
        <p:txBody>
          <a:bodyPr wrap="square" lIns="0" tIns="0" rIns="0" bIns="0" rtlCol="0"/>
          <a:lstStyle/>
          <a:p>
            <a:endParaRPr sz="501"/>
          </a:p>
        </p:txBody>
      </p:sp>
      <p:sp>
        <p:nvSpPr>
          <p:cNvPr id="228" name="bg object 228"/>
          <p:cNvSpPr/>
          <p:nvPr/>
        </p:nvSpPr>
        <p:spPr>
          <a:xfrm>
            <a:off x="5404035" y="1993892"/>
            <a:ext cx="823711" cy="497296"/>
          </a:xfrm>
          <a:custGeom>
            <a:avLst/>
            <a:gdLst/>
            <a:ahLst/>
            <a:cxnLst/>
            <a:rect l="l" t="t" r="r" b="b"/>
            <a:pathLst>
              <a:path w="1811019" h="1388745">
                <a:moveTo>
                  <a:pt x="64198" y="1324305"/>
                </a:moveTo>
                <a:lnTo>
                  <a:pt x="15557" y="1324305"/>
                </a:lnTo>
                <a:lnTo>
                  <a:pt x="15557" y="1388529"/>
                </a:lnTo>
                <a:lnTo>
                  <a:pt x="64198" y="1388529"/>
                </a:lnTo>
                <a:lnTo>
                  <a:pt x="64198" y="1324305"/>
                </a:lnTo>
                <a:close/>
              </a:path>
              <a:path w="1811019" h="1388745">
                <a:moveTo>
                  <a:pt x="64198" y="0"/>
                </a:moveTo>
                <a:lnTo>
                  <a:pt x="0" y="0"/>
                </a:lnTo>
                <a:lnTo>
                  <a:pt x="0" y="72199"/>
                </a:lnTo>
                <a:lnTo>
                  <a:pt x="15557" y="72199"/>
                </a:lnTo>
                <a:lnTo>
                  <a:pt x="15557" y="925423"/>
                </a:lnTo>
                <a:lnTo>
                  <a:pt x="64198" y="925423"/>
                </a:lnTo>
                <a:lnTo>
                  <a:pt x="64198" y="72199"/>
                </a:lnTo>
                <a:lnTo>
                  <a:pt x="64198" y="0"/>
                </a:lnTo>
                <a:close/>
              </a:path>
              <a:path w="1811019" h="1388745">
                <a:moveTo>
                  <a:pt x="1758696" y="0"/>
                </a:moveTo>
                <a:lnTo>
                  <a:pt x="1061046" y="0"/>
                </a:lnTo>
                <a:lnTo>
                  <a:pt x="1061046" y="72199"/>
                </a:lnTo>
                <a:lnTo>
                  <a:pt x="1732368" y="71793"/>
                </a:lnTo>
                <a:lnTo>
                  <a:pt x="1758696" y="0"/>
                </a:lnTo>
                <a:close/>
              </a:path>
              <a:path w="1811019" h="1388745">
                <a:moveTo>
                  <a:pt x="1810562" y="0"/>
                </a:moveTo>
                <a:lnTo>
                  <a:pt x="1758696" y="0"/>
                </a:lnTo>
                <a:lnTo>
                  <a:pt x="1253299" y="1388135"/>
                </a:lnTo>
                <a:lnTo>
                  <a:pt x="1305166" y="1388529"/>
                </a:lnTo>
                <a:lnTo>
                  <a:pt x="1810562" y="0"/>
                </a:lnTo>
                <a:close/>
              </a:path>
            </a:pathLst>
          </a:custGeom>
          <a:solidFill>
            <a:srgbClr val="7F7F7F"/>
          </a:solidFill>
        </p:spPr>
        <p:txBody>
          <a:bodyPr wrap="square" lIns="0" tIns="0" rIns="0" bIns="0" rtlCol="0"/>
          <a:lstStyle/>
          <a:p>
            <a:endParaRPr sz="501"/>
          </a:p>
        </p:txBody>
      </p:sp>
      <p:sp>
        <p:nvSpPr>
          <p:cNvPr id="229" name="bg object 229"/>
          <p:cNvSpPr/>
          <p:nvPr/>
        </p:nvSpPr>
        <p:spPr>
          <a:xfrm>
            <a:off x="5411469" y="2325277"/>
            <a:ext cx="509765" cy="183502"/>
          </a:xfrm>
          <a:custGeom>
            <a:avLst/>
            <a:gdLst/>
            <a:ahLst/>
            <a:cxnLst/>
            <a:rect l="l" t="t" r="r" b="b"/>
            <a:pathLst>
              <a:path w="1120775" h="512445">
                <a:moveTo>
                  <a:pt x="47472" y="378942"/>
                </a:moveTo>
                <a:lnTo>
                  <a:pt x="0" y="378942"/>
                </a:lnTo>
                <a:lnTo>
                  <a:pt x="0" y="398881"/>
                </a:lnTo>
                <a:lnTo>
                  <a:pt x="47472" y="398881"/>
                </a:lnTo>
                <a:lnTo>
                  <a:pt x="47472" y="378942"/>
                </a:lnTo>
                <a:close/>
              </a:path>
              <a:path w="1120775" h="512445">
                <a:moveTo>
                  <a:pt x="47472" y="0"/>
                </a:moveTo>
                <a:lnTo>
                  <a:pt x="0" y="0"/>
                </a:lnTo>
                <a:lnTo>
                  <a:pt x="0" y="19939"/>
                </a:lnTo>
                <a:lnTo>
                  <a:pt x="47472" y="19939"/>
                </a:lnTo>
                <a:lnTo>
                  <a:pt x="47472" y="0"/>
                </a:lnTo>
                <a:close/>
              </a:path>
              <a:path w="1120775" h="512445">
                <a:moveTo>
                  <a:pt x="747928" y="478929"/>
                </a:moveTo>
                <a:lnTo>
                  <a:pt x="741540" y="478929"/>
                </a:lnTo>
                <a:lnTo>
                  <a:pt x="741540" y="463689"/>
                </a:lnTo>
                <a:lnTo>
                  <a:pt x="721601" y="463689"/>
                </a:lnTo>
                <a:lnTo>
                  <a:pt x="721601" y="478929"/>
                </a:lnTo>
                <a:lnTo>
                  <a:pt x="721601" y="491629"/>
                </a:lnTo>
                <a:lnTo>
                  <a:pt x="721601" y="511949"/>
                </a:lnTo>
                <a:lnTo>
                  <a:pt x="741540" y="511949"/>
                </a:lnTo>
                <a:lnTo>
                  <a:pt x="741540" y="491629"/>
                </a:lnTo>
                <a:lnTo>
                  <a:pt x="747928" y="491629"/>
                </a:lnTo>
                <a:lnTo>
                  <a:pt x="747928" y="478929"/>
                </a:lnTo>
                <a:close/>
              </a:path>
              <a:path w="1120775" h="512445">
                <a:moveTo>
                  <a:pt x="1120482" y="463689"/>
                </a:moveTo>
                <a:lnTo>
                  <a:pt x="1100543" y="463689"/>
                </a:lnTo>
                <a:lnTo>
                  <a:pt x="1100543" y="478929"/>
                </a:lnTo>
                <a:lnTo>
                  <a:pt x="1094562" y="478929"/>
                </a:lnTo>
                <a:lnTo>
                  <a:pt x="1094562" y="491629"/>
                </a:lnTo>
                <a:lnTo>
                  <a:pt x="1100543" y="491629"/>
                </a:lnTo>
                <a:lnTo>
                  <a:pt x="1100543" y="511949"/>
                </a:lnTo>
                <a:lnTo>
                  <a:pt x="1120482" y="511949"/>
                </a:lnTo>
                <a:lnTo>
                  <a:pt x="1120482" y="491629"/>
                </a:lnTo>
                <a:lnTo>
                  <a:pt x="1120482" y="478929"/>
                </a:lnTo>
                <a:lnTo>
                  <a:pt x="1120482" y="463689"/>
                </a:lnTo>
                <a:close/>
              </a:path>
            </a:pathLst>
          </a:custGeom>
          <a:solidFill>
            <a:srgbClr val="FFFFFF"/>
          </a:solidFill>
        </p:spPr>
        <p:txBody>
          <a:bodyPr wrap="square" lIns="0" tIns="0" rIns="0" bIns="0" rtlCol="0"/>
          <a:lstStyle/>
          <a:p>
            <a:endParaRPr sz="501"/>
          </a:p>
        </p:txBody>
      </p:sp>
      <p:sp>
        <p:nvSpPr>
          <p:cNvPr id="230" name="bg object 230"/>
          <p:cNvSpPr/>
          <p:nvPr/>
        </p:nvSpPr>
        <p:spPr>
          <a:xfrm>
            <a:off x="4440460" y="2011532"/>
            <a:ext cx="497057" cy="488428"/>
          </a:xfrm>
          <a:custGeom>
            <a:avLst/>
            <a:gdLst/>
            <a:ahLst/>
            <a:cxnLst/>
            <a:rect l="l" t="t" r="r" b="b"/>
            <a:pathLst>
              <a:path w="1092834" h="1363979">
                <a:moveTo>
                  <a:pt x="417233" y="1355623"/>
                </a:moveTo>
                <a:lnTo>
                  <a:pt x="70599" y="1355623"/>
                </a:lnTo>
                <a:lnTo>
                  <a:pt x="70599" y="1363599"/>
                </a:lnTo>
                <a:lnTo>
                  <a:pt x="417233" y="1363599"/>
                </a:lnTo>
                <a:lnTo>
                  <a:pt x="417233" y="1355623"/>
                </a:lnTo>
                <a:close/>
              </a:path>
              <a:path w="1092834" h="1363979">
                <a:moveTo>
                  <a:pt x="1092568" y="0"/>
                </a:moveTo>
                <a:lnTo>
                  <a:pt x="0" y="0"/>
                </a:lnTo>
                <a:lnTo>
                  <a:pt x="0" y="1339850"/>
                </a:lnTo>
                <a:lnTo>
                  <a:pt x="64630" y="1339850"/>
                </a:lnTo>
                <a:lnTo>
                  <a:pt x="64630" y="1355090"/>
                </a:lnTo>
                <a:lnTo>
                  <a:pt x="423621" y="1355090"/>
                </a:lnTo>
                <a:lnTo>
                  <a:pt x="423621" y="1339850"/>
                </a:lnTo>
                <a:lnTo>
                  <a:pt x="1092568" y="1339850"/>
                </a:lnTo>
                <a:lnTo>
                  <a:pt x="1092568" y="0"/>
                </a:lnTo>
                <a:close/>
              </a:path>
            </a:pathLst>
          </a:custGeom>
          <a:solidFill>
            <a:srgbClr val="A8E18C"/>
          </a:solidFill>
        </p:spPr>
        <p:txBody>
          <a:bodyPr wrap="square" lIns="0" tIns="0" rIns="0" bIns="0" rtlCol="0"/>
          <a:lstStyle/>
          <a:p>
            <a:endParaRPr sz="501"/>
          </a:p>
        </p:txBody>
      </p:sp>
      <p:sp>
        <p:nvSpPr>
          <p:cNvPr id="231" name="bg object 231"/>
          <p:cNvSpPr/>
          <p:nvPr/>
        </p:nvSpPr>
        <p:spPr>
          <a:xfrm>
            <a:off x="4959531" y="2002601"/>
            <a:ext cx="462687" cy="488883"/>
          </a:xfrm>
          <a:custGeom>
            <a:avLst/>
            <a:gdLst/>
            <a:ahLst/>
            <a:cxnLst/>
            <a:rect l="l" t="t" r="r" b="b"/>
            <a:pathLst>
              <a:path w="1017270" h="1365250">
                <a:moveTo>
                  <a:pt x="432790" y="0"/>
                </a:moveTo>
                <a:lnTo>
                  <a:pt x="86156" y="0"/>
                </a:lnTo>
                <a:lnTo>
                  <a:pt x="86156" y="7988"/>
                </a:lnTo>
                <a:lnTo>
                  <a:pt x="432790" y="7988"/>
                </a:lnTo>
                <a:lnTo>
                  <a:pt x="432790" y="0"/>
                </a:lnTo>
                <a:close/>
              </a:path>
              <a:path w="1017270" h="1365250">
                <a:moveTo>
                  <a:pt x="1017168" y="927912"/>
                </a:moveTo>
                <a:lnTo>
                  <a:pt x="1009192" y="927912"/>
                </a:lnTo>
                <a:lnTo>
                  <a:pt x="1009192" y="921562"/>
                </a:lnTo>
                <a:lnTo>
                  <a:pt x="993635" y="921562"/>
                </a:lnTo>
                <a:lnTo>
                  <a:pt x="993635" y="901242"/>
                </a:lnTo>
                <a:lnTo>
                  <a:pt x="993482" y="901242"/>
                </a:lnTo>
                <a:lnTo>
                  <a:pt x="993482" y="572312"/>
                </a:lnTo>
                <a:lnTo>
                  <a:pt x="993254" y="572312"/>
                </a:lnTo>
                <a:lnTo>
                  <a:pt x="993254" y="412292"/>
                </a:lnTo>
                <a:lnTo>
                  <a:pt x="992847" y="56692"/>
                </a:lnTo>
                <a:lnTo>
                  <a:pt x="992847" y="56248"/>
                </a:lnTo>
                <a:lnTo>
                  <a:pt x="992847" y="47802"/>
                </a:lnTo>
                <a:lnTo>
                  <a:pt x="977290" y="47802"/>
                </a:lnTo>
                <a:lnTo>
                  <a:pt x="977290" y="24942"/>
                </a:lnTo>
                <a:lnTo>
                  <a:pt x="969695" y="24942"/>
                </a:lnTo>
                <a:lnTo>
                  <a:pt x="969695" y="56692"/>
                </a:lnTo>
                <a:lnTo>
                  <a:pt x="969695" y="412292"/>
                </a:lnTo>
                <a:lnTo>
                  <a:pt x="675716" y="412292"/>
                </a:lnTo>
                <a:lnTo>
                  <a:pt x="675716" y="237032"/>
                </a:lnTo>
                <a:lnTo>
                  <a:pt x="675716" y="231952"/>
                </a:lnTo>
                <a:lnTo>
                  <a:pt x="673328" y="231952"/>
                </a:lnTo>
                <a:lnTo>
                  <a:pt x="673328" y="237032"/>
                </a:lnTo>
                <a:lnTo>
                  <a:pt x="673328" y="412292"/>
                </a:lnTo>
                <a:lnTo>
                  <a:pt x="653376" y="412292"/>
                </a:lnTo>
                <a:lnTo>
                  <a:pt x="653376" y="268782"/>
                </a:lnTo>
                <a:lnTo>
                  <a:pt x="630643" y="268782"/>
                </a:lnTo>
                <a:lnTo>
                  <a:pt x="630643" y="253542"/>
                </a:lnTo>
                <a:lnTo>
                  <a:pt x="653376" y="253542"/>
                </a:lnTo>
                <a:lnTo>
                  <a:pt x="653376" y="237032"/>
                </a:lnTo>
                <a:lnTo>
                  <a:pt x="673328" y="237032"/>
                </a:lnTo>
                <a:lnTo>
                  <a:pt x="673328" y="231952"/>
                </a:lnTo>
                <a:lnTo>
                  <a:pt x="653376" y="231952"/>
                </a:lnTo>
                <a:lnTo>
                  <a:pt x="653376" y="214172"/>
                </a:lnTo>
                <a:lnTo>
                  <a:pt x="629843" y="214172"/>
                </a:lnTo>
                <a:lnTo>
                  <a:pt x="629843" y="198932"/>
                </a:lnTo>
                <a:lnTo>
                  <a:pt x="653376" y="198932"/>
                </a:lnTo>
                <a:lnTo>
                  <a:pt x="653376" y="56692"/>
                </a:lnTo>
                <a:lnTo>
                  <a:pt x="673328" y="56692"/>
                </a:lnTo>
                <a:lnTo>
                  <a:pt x="673328" y="231762"/>
                </a:lnTo>
                <a:lnTo>
                  <a:pt x="675716" y="231762"/>
                </a:lnTo>
                <a:lnTo>
                  <a:pt x="675716" y="56692"/>
                </a:lnTo>
                <a:lnTo>
                  <a:pt x="969695" y="56692"/>
                </a:lnTo>
                <a:lnTo>
                  <a:pt x="969695" y="24942"/>
                </a:lnTo>
                <a:lnTo>
                  <a:pt x="458685" y="24942"/>
                </a:lnTo>
                <a:lnTo>
                  <a:pt x="458685" y="23672"/>
                </a:lnTo>
                <a:lnTo>
                  <a:pt x="439178" y="23672"/>
                </a:lnTo>
                <a:lnTo>
                  <a:pt x="439178" y="8432"/>
                </a:lnTo>
                <a:lnTo>
                  <a:pt x="80162" y="8432"/>
                </a:lnTo>
                <a:lnTo>
                  <a:pt x="80162" y="23672"/>
                </a:lnTo>
                <a:lnTo>
                  <a:pt x="1295" y="23672"/>
                </a:lnTo>
                <a:lnTo>
                  <a:pt x="1295" y="24942"/>
                </a:lnTo>
                <a:lnTo>
                  <a:pt x="0" y="24942"/>
                </a:lnTo>
                <a:lnTo>
                  <a:pt x="0" y="47802"/>
                </a:lnTo>
                <a:lnTo>
                  <a:pt x="0" y="1364792"/>
                </a:lnTo>
                <a:lnTo>
                  <a:pt x="2400" y="1364792"/>
                </a:lnTo>
                <a:lnTo>
                  <a:pt x="2400" y="572312"/>
                </a:lnTo>
                <a:lnTo>
                  <a:pt x="241731" y="572312"/>
                </a:lnTo>
                <a:lnTo>
                  <a:pt x="241731" y="901242"/>
                </a:lnTo>
                <a:lnTo>
                  <a:pt x="241731" y="921562"/>
                </a:lnTo>
                <a:lnTo>
                  <a:pt x="241731" y="1364792"/>
                </a:lnTo>
                <a:lnTo>
                  <a:pt x="992847" y="1364792"/>
                </a:lnTo>
                <a:lnTo>
                  <a:pt x="992847" y="1300022"/>
                </a:lnTo>
                <a:lnTo>
                  <a:pt x="993241" y="1300022"/>
                </a:lnTo>
                <a:lnTo>
                  <a:pt x="993241" y="1279702"/>
                </a:lnTo>
                <a:lnTo>
                  <a:pt x="1009192" y="1279702"/>
                </a:lnTo>
                <a:lnTo>
                  <a:pt x="1009192" y="1274622"/>
                </a:lnTo>
                <a:lnTo>
                  <a:pt x="1017168" y="1274622"/>
                </a:lnTo>
                <a:lnTo>
                  <a:pt x="1017168" y="927912"/>
                </a:lnTo>
                <a:close/>
              </a:path>
            </a:pathLst>
          </a:custGeom>
          <a:solidFill>
            <a:srgbClr val="ACACD7"/>
          </a:solidFill>
        </p:spPr>
        <p:txBody>
          <a:bodyPr wrap="square" lIns="0" tIns="0" rIns="0" bIns="0" rtlCol="0"/>
          <a:lstStyle/>
          <a:p>
            <a:endParaRPr sz="501"/>
          </a:p>
        </p:txBody>
      </p:sp>
      <p:sp>
        <p:nvSpPr>
          <p:cNvPr id="232" name="bg object 232"/>
          <p:cNvSpPr/>
          <p:nvPr/>
        </p:nvSpPr>
        <p:spPr>
          <a:xfrm>
            <a:off x="3909238" y="2379268"/>
            <a:ext cx="2394885" cy="429307"/>
          </a:xfrm>
          <a:custGeom>
            <a:avLst/>
            <a:gdLst/>
            <a:ahLst/>
            <a:cxnLst/>
            <a:rect l="l" t="t" r="r" b="b"/>
            <a:pathLst>
              <a:path w="5265419" h="1198879">
                <a:moveTo>
                  <a:pt x="1078207" y="341046"/>
                </a:moveTo>
                <a:lnTo>
                  <a:pt x="719211" y="341046"/>
                </a:lnTo>
                <a:lnTo>
                  <a:pt x="719211" y="360588"/>
                </a:lnTo>
                <a:lnTo>
                  <a:pt x="24338" y="360999"/>
                </a:lnTo>
                <a:lnTo>
                  <a:pt x="24338" y="400481"/>
                </a:lnTo>
                <a:lnTo>
                  <a:pt x="23543" y="420421"/>
                </a:lnTo>
                <a:lnTo>
                  <a:pt x="7989" y="420421"/>
                </a:lnTo>
                <a:lnTo>
                  <a:pt x="7989" y="426409"/>
                </a:lnTo>
                <a:lnTo>
                  <a:pt x="0" y="426409"/>
                </a:lnTo>
                <a:lnTo>
                  <a:pt x="0" y="773044"/>
                </a:lnTo>
                <a:lnTo>
                  <a:pt x="7989" y="773044"/>
                </a:lnTo>
                <a:lnTo>
                  <a:pt x="7989" y="779430"/>
                </a:lnTo>
                <a:lnTo>
                  <a:pt x="23543" y="779430"/>
                </a:lnTo>
                <a:lnTo>
                  <a:pt x="23543" y="799370"/>
                </a:lnTo>
                <a:lnTo>
                  <a:pt x="24338" y="1017966"/>
                </a:lnTo>
                <a:lnTo>
                  <a:pt x="2053893" y="1017966"/>
                </a:lnTo>
                <a:lnTo>
                  <a:pt x="2053893" y="959326"/>
                </a:lnTo>
                <a:lnTo>
                  <a:pt x="5081486" y="959326"/>
                </a:lnTo>
                <a:lnTo>
                  <a:pt x="5081486" y="715212"/>
                </a:lnTo>
                <a:lnTo>
                  <a:pt x="5209911" y="360999"/>
                </a:lnTo>
                <a:lnTo>
                  <a:pt x="1098160" y="360999"/>
                </a:lnTo>
                <a:lnTo>
                  <a:pt x="1078207" y="360588"/>
                </a:lnTo>
                <a:lnTo>
                  <a:pt x="1078207" y="341046"/>
                </a:lnTo>
                <a:close/>
              </a:path>
              <a:path w="5265419" h="1198879">
                <a:moveTo>
                  <a:pt x="3246586" y="979279"/>
                </a:moveTo>
                <a:lnTo>
                  <a:pt x="2899938" y="979279"/>
                </a:lnTo>
                <a:lnTo>
                  <a:pt x="2899938" y="983664"/>
                </a:lnTo>
                <a:lnTo>
                  <a:pt x="3246586" y="983664"/>
                </a:lnTo>
                <a:lnTo>
                  <a:pt x="3246586" y="979279"/>
                </a:lnTo>
                <a:close/>
              </a:path>
              <a:path w="5265419" h="1198879">
                <a:moveTo>
                  <a:pt x="3756355" y="979279"/>
                </a:moveTo>
                <a:lnTo>
                  <a:pt x="3410132" y="979279"/>
                </a:lnTo>
                <a:lnTo>
                  <a:pt x="3410132" y="983664"/>
                </a:lnTo>
                <a:lnTo>
                  <a:pt x="3756355" y="983664"/>
                </a:lnTo>
                <a:lnTo>
                  <a:pt x="3756355" y="979279"/>
                </a:lnTo>
                <a:close/>
              </a:path>
              <a:path w="5265419" h="1198879">
                <a:moveTo>
                  <a:pt x="5081486" y="959326"/>
                </a:moveTo>
                <a:lnTo>
                  <a:pt x="4363481" y="959326"/>
                </a:lnTo>
                <a:lnTo>
                  <a:pt x="4363481" y="983664"/>
                </a:lnTo>
                <a:lnTo>
                  <a:pt x="5081486" y="983664"/>
                </a:lnTo>
                <a:lnTo>
                  <a:pt x="5081486" y="959326"/>
                </a:lnTo>
                <a:close/>
              </a:path>
              <a:path w="5265419" h="1198879">
                <a:moveTo>
                  <a:pt x="4363481" y="959326"/>
                </a:moveTo>
                <a:lnTo>
                  <a:pt x="2873612" y="959326"/>
                </a:lnTo>
                <a:lnTo>
                  <a:pt x="2893564" y="960121"/>
                </a:lnTo>
                <a:lnTo>
                  <a:pt x="2893564" y="979279"/>
                </a:lnTo>
                <a:lnTo>
                  <a:pt x="3252560" y="979279"/>
                </a:lnTo>
                <a:lnTo>
                  <a:pt x="3252560" y="960121"/>
                </a:lnTo>
                <a:lnTo>
                  <a:pt x="3782696" y="960121"/>
                </a:lnTo>
                <a:lnTo>
                  <a:pt x="4363481" y="959326"/>
                </a:lnTo>
                <a:close/>
              </a:path>
              <a:path w="5265419" h="1198879">
                <a:moveTo>
                  <a:pt x="3762742" y="960121"/>
                </a:moveTo>
                <a:lnTo>
                  <a:pt x="3403746" y="960121"/>
                </a:lnTo>
                <a:lnTo>
                  <a:pt x="3403746" y="979279"/>
                </a:lnTo>
                <a:lnTo>
                  <a:pt x="3762742" y="979279"/>
                </a:lnTo>
                <a:lnTo>
                  <a:pt x="3762742" y="960121"/>
                </a:lnTo>
                <a:close/>
              </a:path>
              <a:path w="5265419" h="1198879">
                <a:moveTo>
                  <a:pt x="1591581" y="341046"/>
                </a:moveTo>
                <a:lnTo>
                  <a:pt x="1232585" y="341046"/>
                </a:lnTo>
                <a:lnTo>
                  <a:pt x="1232585" y="360588"/>
                </a:lnTo>
                <a:lnTo>
                  <a:pt x="1098160" y="360999"/>
                </a:lnTo>
                <a:lnTo>
                  <a:pt x="1611521" y="360999"/>
                </a:lnTo>
                <a:lnTo>
                  <a:pt x="1591581" y="360588"/>
                </a:lnTo>
                <a:lnTo>
                  <a:pt x="1591581" y="341046"/>
                </a:lnTo>
                <a:close/>
              </a:path>
              <a:path w="5265419" h="1198879">
                <a:moveTo>
                  <a:pt x="4403372" y="341046"/>
                </a:moveTo>
                <a:lnTo>
                  <a:pt x="4044364" y="341046"/>
                </a:lnTo>
                <a:lnTo>
                  <a:pt x="4044364" y="360588"/>
                </a:lnTo>
                <a:lnTo>
                  <a:pt x="1611521" y="360999"/>
                </a:lnTo>
                <a:lnTo>
                  <a:pt x="4423313" y="360999"/>
                </a:lnTo>
                <a:lnTo>
                  <a:pt x="4403372" y="360588"/>
                </a:lnTo>
                <a:lnTo>
                  <a:pt x="4403372" y="341046"/>
                </a:lnTo>
                <a:close/>
              </a:path>
              <a:path w="5265419" h="1198879">
                <a:moveTo>
                  <a:pt x="4702934" y="5977"/>
                </a:moveTo>
                <a:lnTo>
                  <a:pt x="4573690" y="360588"/>
                </a:lnTo>
                <a:lnTo>
                  <a:pt x="4423313" y="360999"/>
                </a:lnTo>
                <a:lnTo>
                  <a:pt x="5209911" y="360999"/>
                </a:lnTo>
                <a:lnTo>
                  <a:pt x="5265013" y="209018"/>
                </a:lnTo>
                <a:lnTo>
                  <a:pt x="5083076" y="142403"/>
                </a:lnTo>
                <a:lnTo>
                  <a:pt x="5087461" y="127245"/>
                </a:lnTo>
                <a:lnTo>
                  <a:pt x="5083076" y="124848"/>
                </a:lnTo>
                <a:lnTo>
                  <a:pt x="5084666" y="117665"/>
                </a:lnTo>
                <a:lnTo>
                  <a:pt x="4814592" y="19544"/>
                </a:lnTo>
                <a:lnTo>
                  <a:pt x="4746007" y="19544"/>
                </a:lnTo>
                <a:lnTo>
                  <a:pt x="4702934" y="5977"/>
                </a:lnTo>
                <a:close/>
              </a:path>
              <a:path w="5265419" h="1198879">
                <a:moveTo>
                  <a:pt x="1071821" y="336660"/>
                </a:moveTo>
                <a:lnTo>
                  <a:pt x="725186" y="336660"/>
                </a:lnTo>
                <a:lnTo>
                  <a:pt x="725186" y="341046"/>
                </a:lnTo>
                <a:lnTo>
                  <a:pt x="1071821" y="341046"/>
                </a:lnTo>
                <a:lnTo>
                  <a:pt x="1071821" y="336660"/>
                </a:lnTo>
                <a:close/>
              </a:path>
              <a:path w="5265419" h="1198879">
                <a:moveTo>
                  <a:pt x="1585195" y="336660"/>
                </a:moveTo>
                <a:lnTo>
                  <a:pt x="1238560" y="336660"/>
                </a:lnTo>
                <a:lnTo>
                  <a:pt x="1238560" y="341046"/>
                </a:lnTo>
                <a:lnTo>
                  <a:pt x="1585195" y="341046"/>
                </a:lnTo>
                <a:lnTo>
                  <a:pt x="1585195" y="336660"/>
                </a:lnTo>
                <a:close/>
              </a:path>
              <a:path w="5265419" h="1198879">
                <a:moveTo>
                  <a:pt x="4397385" y="336660"/>
                </a:moveTo>
                <a:lnTo>
                  <a:pt x="4050750" y="336660"/>
                </a:lnTo>
                <a:lnTo>
                  <a:pt x="4050750" y="341046"/>
                </a:lnTo>
                <a:lnTo>
                  <a:pt x="4397385" y="341046"/>
                </a:lnTo>
                <a:lnTo>
                  <a:pt x="4397385" y="336660"/>
                </a:lnTo>
                <a:close/>
              </a:path>
              <a:path w="5265419" h="1198879">
                <a:moveTo>
                  <a:pt x="4760795" y="0"/>
                </a:moveTo>
                <a:lnTo>
                  <a:pt x="4759569" y="0"/>
                </a:lnTo>
                <a:lnTo>
                  <a:pt x="4757190" y="6375"/>
                </a:lnTo>
                <a:lnTo>
                  <a:pt x="4750803" y="6375"/>
                </a:lnTo>
                <a:lnTo>
                  <a:pt x="4746007" y="19544"/>
                </a:lnTo>
                <a:lnTo>
                  <a:pt x="4814592" y="19544"/>
                </a:lnTo>
                <a:lnTo>
                  <a:pt x="4760795" y="0"/>
                </a:lnTo>
                <a:close/>
              </a:path>
              <a:path w="5265419" h="1198879">
                <a:moveTo>
                  <a:pt x="2053893" y="1197464"/>
                </a:moveTo>
                <a:lnTo>
                  <a:pt x="24338" y="1197464"/>
                </a:lnTo>
                <a:lnTo>
                  <a:pt x="24338" y="1198670"/>
                </a:lnTo>
                <a:lnTo>
                  <a:pt x="2053893" y="1198670"/>
                </a:lnTo>
                <a:lnTo>
                  <a:pt x="2053893" y="1197464"/>
                </a:lnTo>
                <a:close/>
              </a:path>
            </a:pathLst>
          </a:custGeom>
          <a:solidFill>
            <a:srgbClr val="FCE8A0"/>
          </a:solidFill>
        </p:spPr>
        <p:txBody>
          <a:bodyPr wrap="square" lIns="0" tIns="0" rIns="0" bIns="0" rtlCol="0"/>
          <a:lstStyle/>
          <a:p>
            <a:endParaRPr sz="501"/>
          </a:p>
        </p:txBody>
      </p:sp>
      <p:sp>
        <p:nvSpPr>
          <p:cNvPr id="233" name="bg object 233"/>
          <p:cNvSpPr/>
          <p:nvPr/>
        </p:nvSpPr>
        <p:spPr>
          <a:xfrm>
            <a:off x="7484304" y="2740536"/>
            <a:ext cx="20506" cy="142799"/>
          </a:xfrm>
          <a:custGeom>
            <a:avLst/>
            <a:gdLst/>
            <a:ahLst/>
            <a:cxnLst/>
            <a:rect l="l" t="t" r="r" b="b"/>
            <a:pathLst>
              <a:path w="45084" h="398779">
                <a:moveTo>
                  <a:pt x="27508" y="15481"/>
                </a:moveTo>
                <a:lnTo>
                  <a:pt x="24663" y="15481"/>
                </a:lnTo>
                <a:lnTo>
                  <a:pt x="24663" y="384454"/>
                </a:lnTo>
                <a:lnTo>
                  <a:pt x="27508" y="384454"/>
                </a:lnTo>
                <a:lnTo>
                  <a:pt x="27508" y="15481"/>
                </a:lnTo>
                <a:close/>
              </a:path>
              <a:path w="45084" h="398779">
                <a:moveTo>
                  <a:pt x="44678" y="0"/>
                </a:moveTo>
                <a:lnTo>
                  <a:pt x="0" y="0"/>
                </a:lnTo>
                <a:lnTo>
                  <a:pt x="0" y="15240"/>
                </a:lnTo>
                <a:lnTo>
                  <a:pt x="0" y="20256"/>
                </a:lnTo>
                <a:lnTo>
                  <a:pt x="0" y="379260"/>
                </a:lnTo>
                <a:lnTo>
                  <a:pt x="17538" y="379260"/>
                </a:lnTo>
                <a:lnTo>
                  <a:pt x="17538" y="379730"/>
                </a:lnTo>
                <a:lnTo>
                  <a:pt x="0" y="379730"/>
                </a:lnTo>
                <a:lnTo>
                  <a:pt x="0" y="384810"/>
                </a:lnTo>
                <a:lnTo>
                  <a:pt x="0" y="398780"/>
                </a:lnTo>
                <a:lnTo>
                  <a:pt x="44678" y="398780"/>
                </a:lnTo>
                <a:lnTo>
                  <a:pt x="44678" y="384810"/>
                </a:lnTo>
                <a:lnTo>
                  <a:pt x="17538" y="384810"/>
                </a:lnTo>
                <a:lnTo>
                  <a:pt x="17538" y="384454"/>
                </a:lnTo>
                <a:lnTo>
                  <a:pt x="19875" y="384454"/>
                </a:lnTo>
                <a:lnTo>
                  <a:pt x="24650" y="384454"/>
                </a:lnTo>
                <a:lnTo>
                  <a:pt x="24650" y="15481"/>
                </a:lnTo>
                <a:lnTo>
                  <a:pt x="19875" y="15481"/>
                </a:lnTo>
                <a:lnTo>
                  <a:pt x="17538" y="15481"/>
                </a:lnTo>
                <a:lnTo>
                  <a:pt x="17538" y="15240"/>
                </a:lnTo>
                <a:lnTo>
                  <a:pt x="44678" y="15240"/>
                </a:lnTo>
                <a:lnTo>
                  <a:pt x="44678" y="0"/>
                </a:lnTo>
                <a:close/>
              </a:path>
              <a:path w="45084" h="398779">
                <a:moveTo>
                  <a:pt x="44691" y="20256"/>
                </a:moveTo>
                <a:lnTo>
                  <a:pt x="44678" y="15481"/>
                </a:lnTo>
                <a:lnTo>
                  <a:pt x="27546" y="15481"/>
                </a:lnTo>
                <a:lnTo>
                  <a:pt x="27546" y="20256"/>
                </a:lnTo>
                <a:lnTo>
                  <a:pt x="27546" y="379260"/>
                </a:lnTo>
                <a:lnTo>
                  <a:pt x="27546" y="384454"/>
                </a:lnTo>
                <a:lnTo>
                  <a:pt x="44678" y="384454"/>
                </a:lnTo>
                <a:lnTo>
                  <a:pt x="44678" y="379260"/>
                </a:lnTo>
                <a:lnTo>
                  <a:pt x="44691" y="20256"/>
                </a:lnTo>
                <a:close/>
              </a:path>
            </a:pathLst>
          </a:custGeom>
          <a:solidFill>
            <a:srgbClr val="FFFFFF"/>
          </a:solidFill>
        </p:spPr>
        <p:txBody>
          <a:bodyPr wrap="square" lIns="0" tIns="0" rIns="0" bIns="0" rtlCol="0"/>
          <a:lstStyle/>
          <a:p>
            <a:endParaRPr sz="501"/>
          </a:p>
        </p:txBody>
      </p:sp>
      <p:sp>
        <p:nvSpPr>
          <p:cNvPr id="234" name="bg object 234"/>
          <p:cNvSpPr/>
          <p:nvPr/>
        </p:nvSpPr>
        <p:spPr>
          <a:xfrm>
            <a:off x="6675869" y="1205133"/>
            <a:ext cx="137189" cy="3638"/>
          </a:xfrm>
          <a:custGeom>
            <a:avLst/>
            <a:gdLst/>
            <a:ahLst/>
            <a:cxnLst/>
            <a:rect l="l" t="t" r="r" b="b"/>
            <a:pathLst>
              <a:path w="301625" h="10160">
                <a:moveTo>
                  <a:pt x="301557" y="0"/>
                </a:moveTo>
                <a:lnTo>
                  <a:pt x="0" y="0"/>
                </a:lnTo>
                <a:lnTo>
                  <a:pt x="0" y="9973"/>
                </a:lnTo>
                <a:lnTo>
                  <a:pt x="301557" y="9973"/>
                </a:lnTo>
                <a:lnTo>
                  <a:pt x="301557" y="0"/>
                </a:lnTo>
                <a:close/>
              </a:path>
            </a:pathLst>
          </a:custGeom>
          <a:solidFill>
            <a:srgbClr val="7F7F7F"/>
          </a:solidFill>
        </p:spPr>
        <p:txBody>
          <a:bodyPr wrap="square" lIns="0" tIns="0" rIns="0" bIns="0" rtlCol="0"/>
          <a:lstStyle/>
          <a:p>
            <a:endParaRPr sz="501"/>
          </a:p>
        </p:txBody>
      </p:sp>
      <p:sp>
        <p:nvSpPr>
          <p:cNvPr id="235" name="bg object 235"/>
          <p:cNvSpPr/>
          <p:nvPr/>
        </p:nvSpPr>
        <p:spPr>
          <a:xfrm>
            <a:off x="6675865" y="1198846"/>
            <a:ext cx="137189" cy="16144"/>
          </a:xfrm>
          <a:custGeom>
            <a:avLst/>
            <a:gdLst/>
            <a:ahLst/>
            <a:cxnLst/>
            <a:rect l="l" t="t" r="r" b="b"/>
            <a:pathLst>
              <a:path w="301625" h="45085">
                <a:moveTo>
                  <a:pt x="301498" y="27533"/>
                </a:moveTo>
                <a:lnTo>
                  <a:pt x="0" y="27533"/>
                </a:lnTo>
                <a:lnTo>
                  <a:pt x="0" y="45072"/>
                </a:lnTo>
                <a:lnTo>
                  <a:pt x="301498" y="45072"/>
                </a:lnTo>
                <a:lnTo>
                  <a:pt x="301498" y="27533"/>
                </a:lnTo>
                <a:close/>
              </a:path>
              <a:path w="301625" h="45085">
                <a:moveTo>
                  <a:pt x="301498" y="0"/>
                </a:moveTo>
                <a:lnTo>
                  <a:pt x="0" y="0"/>
                </a:lnTo>
                <a:lnTo>
                  <a:pt x="0" y="17564"/>
                </a:lnTo>
                <a:lnTo>
                  <a:pt x="301498" y="17564"/>
                </a:lnTo>
                <a:lnTo>
                  <a:pt x="301498" y="0"/>
                </a:lnTo>
                <a:close/>
              </a:path>
            </a:pathLst>
          </a:custGeom>
          <a:solidFill>
            <a:srgbClr val="FFFFFF"/>
          </a:solidFill>
        </p:spPr>
        <p:txBody>
          <a:bodyPr wrap="square" lIns="0" tIns="0" rIns="0" bIns="0" rtlCol="0"/>
          <a:lstStyle/>
          <a:p>
            <a:endParaRPr sz="501"/>
          </a:p>
        </p:txBody>
      </p:sp>
      <p:sp>
        <p:nvSpPr>
          <p:cNvPr id="236" name="bg object 236"/>
          <p:cNvSpPr/>
          <p:nvPr/>
        </p:nvSpPr>
        <p:spPr>
          <a:xfrm>
            <a:off x="6666768" y="1198846"/>
            <a:ext cx="9242" cy="16144"/>
          </a:xfrm>
          <a:custGeom>
            <a:avLst/>
            <a:gdLst/>
            <a:ahLst/>
            <a:cxnLst/>
            <a:rect l="l" t="t" r="r" b="b"/>
            <a:pathLst>
              <a:path w="20319" h="45085">
                <a:moveTo>
                  <a:pt x="19940" y="0"/>
                </a:moveTo>
                <a:lnTo>
                  <a:pt x="0" y="0"/>
                </a:lnTo>
                <a:lnTo>
                  <a:pt x="0" y="45074"/>
                </a:lnTo>
                <a:lnTo>
                  <a:pt x="19940" y="45074"/>
                </a:lnTo>
                <a:lnTo>
                  <a:pt x="19940" y="0"/>
                </a:lnTo>
                <a:close/>
              </a:path>
            </a:pathLst>
          </a:custGeom>
          <a:solidFill>
            <a:srgbClr val="7F7F7F"/>
          </a:solidFill>
        </p:spPr>
        <p:txBody>
          <a:bodyPr wrap="square" lIns="0" tIns="0" rIns="0" bIns="0" rtlCol="0"/>
          <a:lstStyle/>
          <a:p>
            <a:endParaRPr sz="501"/>
          </a:p>
        </p:txBody>
      </p:sp>
      <p:sp>
        <p:nvSpPr>
          <p:cNvPr id="237" name="bg object 237"/>
          <p:cNvSpPr/>
          <p:nvPr/>
        </p:nvSpPr>
        <p:spPr>
          <a:xfrm>
            <a:off x="6115959" y="1226557"/>
            <a:ext cx="21950" cy="622132"/>
          </a:xfrm>
          <a:custGeom>
            <a:avLst/>
            <a:gdLst/>
            <a:ahLst/>
            <a:cxnLst/>
            <a:rect l="l" t="t" r="r" b="b"/>
            <a:pathLst>
              <a:path w="48259" h="1737360">
                <a:moveTo>
                  <a:pt x="48266" y="0"/>
                </a:moveTo>
                <a:lnTo>
                  <a:pt x="0" y="0"/>
                </a:lnTo>
                <a:lnTo>
                  <a:pt x="0" y="1737161"/>
                </a:lnTo>
                <a:lnTo>
                  <a:pt x="48266" y="1737161"/>
                </a:lnTo>
                <a:lnTo>
                  <a:pt x="48266" y="0"/>
                </a:lnTo>
                <a:close/>
              </a:path>
            </a:pathLst>
          </a:custGeom>
          <a:solidFill>
            <a:srgbClr val="7F7F7F"/>
          </a:solidFill>
        </p:spPr>
        <p:txBody>
          <a:bodyPr wrap="square" lIns="0" tIns="0" rIns="0" bIns="0" rtlCol="0"/>
          <a:lstStyle/>
          <a:p>
            <a:endParaRPr sz="501"/>
          </a:p>
        </p:txBody>
      </p:sp>
      <p:sp>
        <p:nvSpPr>
          <p:cNvPr id="238" name="bg object 238"/>
          <p:cNvSpPr/>
          <p:nvPr/>
        </p:nvSpPr>
        <p:spPr>
          <a:xfrm>
            <a:off x="6115959" y="1991461"/>
            <a:ext cx="21950" cy="2501"/>
          </a:xfrm>
          <a:custGeom>
            <a:avLst/>
            <a:gdLst/>
            <a:ahLst/>
            <a:cxnLst/>
            <a:rect l="l" t="t" r="r" b="b"/>
            <a:pathLst>
              <a:path w="48259" h="6985">
                <a:moveTo>
                  <a:pt x="48266" y="0"/>
                </a:moveTo>
                <a:lnTo>
                  <a:pt x="0" y="0"/>
                </a:lnTo>
                <a:lnTo>
                  <a:pt x="0" y="6783"/>
                </a:lnTo>
                <a:lnTo>
                  <a:pt x="48266" y="6783"/>
                </a:lnTo>
                <a:lnTo>
                  <a:pt x="48266" y="0"/>
                </a:lnTo>
                <a:close/>
              </a:path>
            </a:pathLst>
          </a:custGeom>
          <a:solidFill>
            <a:srgbClr val="7F7F7F"/>
          </a:solidFill>
        </p:spPr>
        <p:txBody>
          <a:bodyPr wrap="square" lIns="0" tIns="0" rIns="0" bIns="0" rtlCol="0"/>
          <a:lstStyle/>
          <a:p>
            <a:endParaRPr sz="501"/>
          </a:p>
        </p:txBody>
      </p:sp>
      <p:sp>
        <p:nvSpPr>
          <p:cNvPr id="239" name="bg object 239"/>
          <p:cNvSpPr/>
          <p:nvPr/>
        </p:nvSpPr>
        <p:spPr>
          <a:xfrm>
            <a:off x="6116140" y="1848618"/>
            <a:ext cx="21661" cy="7276"/>
          </a:xfrm>
          <a:custGeom>
            <a:avLst/>
            <a:gdLst/>
            <a:ahLst/>
            <a:cxnLst/>
            <a:rect l="l" t="t" r="r" b="b"/>
            <a:pathLst>
              <a:path w="47625" h="20320">
                <a:moveTo>
                  <a:pt x="47471" y="0"/>
                </a:moveTo>
                <a:lnTo>
                  <a:pt x="0" y="0"/>
                </a:lnTo>
                <a:lnTo>
                  <a:pt x="0" y="19953"/>
                </a:lnTo>
                <a:lnTo>
                  <a:pt x="47471" y="19953"/>
                </a:lnTo>
                <a:lnTo>
                  <a:pt x="47471" y="0"/>
                </a:lnTo>
                <a:close/>
              </a:path>
            </a:pathLst>
          </a:custGeom>
          <a:solidFill>
            <a:srgbClr val="FFFFFF"/>
          </a:solidFill>
        </p:spPr>
        <p:txBody>
          <a:bodyPr wrap="square" lIns="0" tIns="0" rIns="0" bIns="0" rtlCol="0"/>
          <a:lstStyle/>
          <a:p>
            <a:endParaRPr sz="501"/>
          </a:p>
        </p:txBody>
      </p:sp>
      <p:sp>
        <p:nvSpPr>
          <p:cNvPr id="240" name="bg object 240"/>
          <p:cNvSpPr/>
          <p:nvPr/>
        </p:nvSpPr>
        <p:spPr>
          <a:xfrm>
            <a:off x="6116140" y="1984316"/>
            <a:ext cx="21661" cy="7276"/>
          </a:xfrm>
          <a:custGeom>
            <a:avLst/>
            <a:gdLst/>
            <a:ahLst/>
            <a:cxnLst/>
            <a:rect l="l" t="t" r="r" b="b"/>
            <a:pathLst>
              <a:path w="47625" h="20320">
                <a:moveTo>
                  <a:pt x="47471" y="0"/>
                </a:moveTo>
                <a:lnTo>
                  <a:pt x="0" y="0"/>
                </a:lnTo>
                <a:lnTo>
                  <a:pt x="0" y="19953"/>
                </a:lnTo>
                <a:lnTo>
                  <a:pt x="47471" y="19953"/>
                </a:lnTo>
                <a:lnTo>
                  <a:pt x="47471" y="0"/>
                </a:lnTo>
                <a:close/>
              </a:path>
            </a:pathLst>
          </a:custGeom>
          <a:solidFill>
            <a:srgbClr val="FFFFFF"/>
          </a:solidFill>
        </p:spPr>
        <p:txBody>
          <a:bodyPr wrap="square" lIns="0" tIns="0" rIns="0" bIns="0" rtlCol="0"/>
          <a:lstStyle/>
          <a:p>
            <a:endParaRPr sz="501"/>
          </a:p>
        </p:txBody>
      </p:sp>
      <p:sp>
        <p:nvSpPr>
          <p:cNvPr id="241" name="bg object 241"/>
          <p:cNvSpPr/>
          <p:nvPr/>
        </p:nvSpPr>
        <p:spPr>
          <a:xfrm>
            <a:off x="6220462" y="2638953"/>
            <a:ext cx="1246253" cy="540272"/>
          </a:xfrm>
          <a:custGeom>
            <a:avLst/>
            <a:gdLst/>
            <a:ahLst/>
            <a:cxnLst/>
            <a:rect l="l" t="t" r="r" b="b"/>
            <a:pathLst>
              <a:path w="2740025" h="1508759">
                <a:moveTo>
                  <a:pt x="48666" y="0"/>
                </a:moveTo>
                <a:lnTo>
                  <a:pt x="48260" y="0"/>
                </a:lnTo>
                <a:lnTo>
                  <a:pt x="0" y="132029"/>
                </a:lnTo>
                <a:lnTo>
                  <a:pt x="0" y="1508201"/>
                </a:lnTo>
                <a:lnTo>
                  <a:pt x="48666" y="1508201"/>
                </a:lnTo>
                <a:lnTo>
                  <a:pt x="48666" y="0"/>
                </a:lnTo>
                <a:close/>
              </a:path>
              <a:path w="2740025" h="1508759">
                <a:moveTo>
                  <a:pt x="697293" y="801357"/>
                </a:moveTo>
                <a:lnTo>
                  <a:pt x="668515" y="801357"/>
                </a:lnTo>
                <a:lnTo>
                  <a:pt x="668515" y="811339"/>
                </a:lnTo>
                <a:lnTo>
                  <a:pt x="697293" y="811339"/>
                </a:lnTo>
                <a:lnTo>
                  <a:pt x="697293" y="801357"/>
                </a:lnTo>
                <a:close/>
              </a:path>
              <a:path w="2740025" h="1508759">
                <a:moveTo>
                  <a:pt x="2739999" y="1436001"/>
                </a:moveTo>
                <a:lnTo>
                  <a:pt x="2357399" y="1436001"/>
                </a:lnTo>
                <a:lnTo>
                  <a:pt x="2357399" y="1135634"/>
                </a:lnTo>
                <a:lnTo>
                  <a:pt x="2357450" y="1085773"/>
                </a:lnTo>
                <a:lnTo>
                  <a:pt x="2307539" y="1085773"/>
                </a:lnTo>
                <a:lnTo>
                  <a:pt x="2307539" y="1135634"/>
                </a:lnTo>
                <a:lnTo>
                  <a:pt x="2307539" y="1436001"/>
                </a:lnTo>
                <a:lnTo>
                  <a:pt x="2170379" y="1436001"/>
                </a:lnTo>
                <a:lnTo>
                  <a:pt x="2170379" y="1135634"/>
                </a:lnTo>
                <a:lnTo>
                  <a:pt x="2307539" y="1135634"/>
                </a:lnTo>
                <a:lnTo>
                  <a:pt x="2307539" y="1085773"/>
                </a:lnTo>
                <a:lnTo>
                  <a:pt x="2170379" y="1085773"/>
                </a:lnTo>
                <a:lnTo>
                  <a:pt x="2170379" y="681697"/>
                </a:lnTo>
                <a:lnTo>
                  <a:pt x="2121712" y="681697"/>
                </a:lnTo>
                <a:lnTo>
                  <a:pt x="2121712" y="1436001"/>
                </a:lnTo>
                <a:lnTo>
                  <a:pt x="1736356" y="1436001"/>
                </a:lnTo>
                <a:lnTo>
                  <a:pt x="1736356" y="681697"/>
                </a:lnTo>
                <a:lnTo>
                  <a:pt x="1687703" y="681697"/>
                </a:lnTo>
                <a:lnTo>
                  <a:pt x="1687703" y="1436001"/>
                </a:lnTo>
                <a:lnTo>
                  <a:pt x="1046314" y="1436001"/>
                </a:lnTo>
                <a:lnTo>
                  <a:pt x="1046314" y="811339"/>
                </a:lnTo>
                <a:lnTo>
                  <a:pt x="1046264" y="801357"/>
                </a:lnTo>
                <a:lnTo>
                  <a:pt x="996467" y="801357"/>
                </a:lnTo>
                <a:lnTo>
                  <a:pt x="996467" y="811339"/>
                </a:lnTo>
                <a:lnTo>
                  <a:pt x="1036345" y="811339"/>
                </a:lnTo>
                <a:lnTo>
                  <a:pt x="1036345" y="1436001"/>
                </a:lnTo>
                <a:lnTo>
                  <a:pt x="668489" y="1436001"/>
                </a:lnTo>
                <a:lnTo>
                  <a:pt x="668489" y="801370"/>
                </a:lnTo>
                <a:lnTo>
                  <a:pt x="658520" y="801370"/>
                </a:lnTo>
                <a:lnTo>
                  <a:pt x="658520" y="1436001"/>
                </a:lnTo>
                <a:lnTo>
                  <a:pt x="48679" y="1436001"/>
                </a:lnTo>
                <a:lnTo>
                  <a:pt x="48679" y="1508201"/>
                </a:lnTo>
                <a:lnTo>
                  <a:pt x="2739999" y="1508201"/>
                </a:lnTo>
                <a:lnTo>
                  <a:pt x="2739999" y="1436001"/>
                </a:lnTo>
                <a:close/>
              </a:path>
            </a:pathLst>
          </a:custGeom>
          <a:solidFill>
            <a:srgbClr val="7F7F7F"/>
          </a:solidFill>
        </p:spPr>
        <p:txBody>
          <a:bodyPr wrap="square" lIns="0" tIns="0" rIns="0" bIns="0" rtlCol="0"/>
          <a:lstStyle/>
          <a:p>
            <a:endParaRPr sz="501"/>
          </a:p>
        </p:txBody>
      </p:sp>
      <p:sp>
        <p:nvSpPr>
          <p:cNvPr id="242" name="bg object 242"/>
          <p:cNvSpPr/>
          <p:nvPr/>
        </p:nvSpPr>
        <p:spPr>
          <a:xfrm>
            <a:off x="7010774" y="2665089"/>
            <a:ext cx="433805" cy="226023"/>
          </a:xfrm>
          <a:custGeom>
            <a:avLst/>
            <a:gdLst/>
            <a:ahLst/>
            <a:cxnLst/>
            <a:rect l="l" t="t" r="r" b="b"/>
            <a:pathLst>
              <a:path w="953769" h="631190">
                <a:moveTo>
                  <a:pt x="5181" y="617880"/>
                </a:moveTo>
                <a:lnTo>
                  <a:pt x="1231" y="615886"/>
                </a:lnTo>
                <a:lnTo>
                  <a:pt x="0" y="615886"/>
                </a:lnTo>
                <a:lnTo>
                  <a:pt x="0" y="630643"/>
                </a:lnTo>
                <a:lnTo>
                  <a:pt x="4787" y="628256"/>
                </a:lnTo>
                <a:lnTo>
                  <a:pt x="5181" y="618401"/>
                </a:lnTo>
                <a:lnTo>
                  <a:pt x="5181" y="617880"/>
                </a:lnTo>
                <a:close/>
              </a:path>
              <a:path w="953769" h="631190">
                <a:moveTo>
                  <a:pt x="189090" y="623468"/>
                </a:moveTo>
                <a:lnTo>
                  <a:pt x="188709" y="623468"/>
                </a:lnTo>
                <a:lnTo>
                  <a:pt x="188290" y="623468"/>
                </a:lnTo>
                <a:lnTo>
                  <a:pt x="188290" y="622668"/>
                </a:lnTo>
                <a:lnTo>
                  <a:pt x="188290" y="618286"/>
                </a:lnTo>
                <a:lnTo>
                  <a:pt x="5207" y="618286"/>
                </a:lnTo>
                <a:lnTo>
                  <a:pt x="5207" y="628256"/>
                </a:lnTo>
                <a:lnTo>
                  <a:pt x="182257" y="628256"/>
                </a:lnTo>
                <a:lnTo>
                  <a:pt x="183502" y="628650"/>
                </a:lnTo>
                <a:lnTo>
                  <a:pt x="184594" y="629056"/>
                </a:lnTo>
                <a:lnTo>
                  <a:pt x="186651" y="629450"/>
                </a:lnTo>
                <a:lnTo>
                  <a:pt x="186651" y="629056"/>
                </a:lnTo>
                <a:lnTo>
                  <a:pt x="188290" y="628256"/>
                </a:lnTo>
                <a:lnTo>
                  <a:pt x="188290" y="629450"/>
                </a:lnTo>
                <a:lnTo>
                  <a:pt x="188709" y="629450"/>
                </a:lnTo>
                <a:lnTo>
                  <a:pt x="189090" y="629831"/>
                </a:lnTo>
                <a:lnTo>
                  <a:pt x="189090" y="623468"/>
                </a:lnTo>
                <a:close/>
              </a:path>
              <a:path w="953769" h="631190">
                <a:moveTo>
                  <a:pt x="189090" y="617093"/>
                </a:moveTo>
                <a:lnTo>
                  <a:pt x="188709" y="617093"/>
                </a:lnTo>
                <a:lnTo>
                  <a:pt x="188315" y="617474"/>
                </a:lnTo>
                <a:lnTo>
                  <a:pt x="188290" y="622668"/>
                </a:lnTo>
                <a:lnTo>
                  <a:pt x="188709" y="622668"/>
                </a:lnTo>
                <a:lnTo>
                  <a:pt x="188709" y="623468"/>
                </a:lnTo>
                <a:lnTo>
                  <a:pt x="189090" y="617486"/>
                </a:lnTo>
                <a:lnTo>
                  <a:pt x="189090" y="617093"/>
                </a:lnTo>
                <a:close/>
              </a:path>
              <a:path w="953769" h="631190">
                <a:moveTo>
                  <a:pt x="208572" y="617093"/>
                </a:moveTo>
                <a:lnTo>
                  <a:pt x="208026" y="615492"/>
                </a:lnTo>
                <a:lnTo>
                  <a:pt x="207759" y="614692"/>
                </a:lnTo>
                <a:lnTo>
                  <a:pt x="202958" y="613105"/>
                </a:lnTo>
                <a:lnTo>
                  <a:pt x="200621" y="613105"/>
                </a:lnTo>
                <a:lnTo>
                  <a:pt x="194183" y="617093"/>
                </a:lnTo>
                <a:lnTo>
                  <a:pt x="196646" y="617486"/>
                </a:lnTo>
                <a:lnTo>
                  <a:pt x="202958" y="615492"/>
                </a:lnTo>
                <a:lnTo>
                  <a:pt x="208572" y="617093"/>
                </a:lnTo>
                <a:close/>
              </a:path>
              <a:path w="953769" h="631190">
                <a:moveTo>
                  <a:pt x="208965" y="617093"/>
                </a:moveTo>
                <a:lnTo>
                  <a:pt x="208572" y="617093"/>
                </a:lnTo>
                <a:lnTo>
                  <a:pt x="208178" y="617474"/>
                </a:lnTo>
                <a:lnTo>
                  <a:pt x="208165" y="618286"/>
                </a:lnTo>
                <a:lnTo>
                  <a:pt x="189509" y="618286"/>
                </a:lnTo>
                <a:lnTo>
                  <a:pt x="189509" y="617080"/>
                </a:lnTo>
                <a:lnTo>
                  <a:pt x="189115" y="617080"/>
                </a:lnTo>
                <a:lnTo>
                  <a:pt x="189115" y="623468"/>
                </a:lnTo>
                <a:lnTo>
                  <a:pt x="189115" y="629450"/>
                </a:lnTo>
                <a:lnTo>
                  <a:pt x="189509" y="629450"/>
                </a:lnTo>
                <a:lnTo>
                  <a:pt x="189509" y="628256"/>
                </a:lnTo>
                <a:lnTo>
                  <a:pt x="208165" y="628256"/>
                </a:lnTo>
                <a:lnTo>
                  <a:pt x="208165" y="629450"/>
                </a:lnTo>
                <a:lnTo>
                  <a:pt x="208965" y="629450"/>
                </a:lnTo>
                <a:lnTo>
                  <a:pt x="208965" y="623468"/>
                </a:lnTo>
                <a:lnTo>
                  <a:pt x="208572" y="623468"/>
                </a:lnTo>
                <a:lnTo>
                  <a:pt x="208165" y="623468"/>
                </a:lnTo>
                <a:lnTo>
                  <a:pt x="208165" y="622668"/>
                </a:lnTo>
                <a:lnTo>
                  <a:pt x="208572" y="622668"/>
                </a:lnTo>
                <a:lnTo>
                  <a:pt x="208572" y="623468"/>
                </a:lnTo>
                <a:lnTo>
                  <a:pt x="208965" y="617486"/>
                </a:lnTo>
                <a:lnTo>
                  <a:pt x="208965" y="617093"/>
                </a:lnTo>
                <a:close/>
              </a:path>
              <a:path w="953769" h="631190">
                <a:moveTo>
                  <a:pt x="209384" y="617080"/>
                </a:moveTo>
                <a:lnTo>
                  <a:pt x="208991" y="617080"/>
                </a:lnTo>
                <a:lnTo>
                  <a:pt x="208991" y="623468"/>
                </a:lnTo>
                <a:lnTo>
                  <a:pt x="208991" y="629450"/>
                </a:lnTo>
                <a:lnTo>
                  <a:pt x="209384" y="629450"/>
                </a:lnTo>
                <a:lnTo>
                  <a:pt x="209384" y="623468"/>
                </a:lnTo>
                <a:lnTo>
                  <a:pt x="209384" y="617080"/>
                </a:lnTo>
                <a:close/>
              </a:path>
              <a:path w="953769" h="631190">
                <a:moveTo>
                  <a:pt x="228968" y="623468"/>
                </a:moveTo>
                <a:lnTo>
                  <a:pt x="228587" y="623468"/>
                </a:lnTo>
                <a:lnTo>
                  <a:pt x="228168" y="623468"/>
                </a:lnTo>
                <a:lnTo>
                  <a:pt x="228168" y="622668"/>
                </a:lnTo>
                <a:lnTo>
                  <a:pt x="228168" y="618286"/>
                </a:lnTo>
                <a:lnTo>
                  <a:pt x="210223" y="618286"/>
                </a:lnTo>
                <a:lnTo>
                  <a:pt x="210223" y="617486"/>
                </a:lnTo>
                <a:lnTo>
                  <a:pt x="209804" y="617093"/>
                </a:lnTo>
                <a:lnTo>
                  <a:pt x="209397" y="617093"/>
                </a:lnTo>
                <a:lnTo>
                  <a:pt x="209397" y="618286"/>
                </a:lnTo>
                <a:lnTo>
                  <a:pt x="209397" y="628256"/>
                </a:lnTo>
                <a:lnTo>
                  <a:pt x="215430" y="628256"/>
                </a:lnTo>
                <a:lnTo>
                  <a:pt x="216522" y="628650"/>
                </a:lnTo>
                <a:lnTo>
                  <a:pt x="217754" y="629056"/>
                </a:lnTo>
                <a:lnTo>
                  <a:pt x="219811" y="629450"/>
                </a:lnTo>
                <a:lnTo>
                  <a:pt x="219811" y="629056"/>
                </a:lnTo>
                <a:lnTo>
                  <a:pt x="220497" y="628650"/>
                </a:lnTo>
                <a:lnTo>
                  <a:pt x="221729" y="628256"/>
                </a:lnTo>
                <a:lnTo>
                  <a:pt x="228168" y="628256"/>
                </a:lnTo>
                <a:lnTo>
                  <a:pt x="228168" y="629450"/>
                </a:lnTo>
                <a:lnTo>
                  <a:pt x="228968" y="629450"/>
                </a:lnTo>
                <a:lnTo>
                  <a:pt x="228968" y="623468"/>
                </a:lnTo>
                <a:close/>
              </a:path>
              <a:path w="953769" h="631190">
                <a:moveTo>
                  <a:pt x="248843" y="617093"/>
                </a:moveTo>
                <a:lnTo>
                  <a:pt x="248450" y="617093"/>
                </a:lnTo>
                <a:lnTo>
                  <a:pt x="248056" y="617474"/>
                </a:lnTo>
                <a:lnTo>
                  <a:pt x="248043" y="618286"/>
                </a:lnTo>
                <a:lnTo>
                  <a:pt x="229400" y="618286"/>
                </a:lnTo>
                <a:lnTo>
                  <a:pt x="229400" y="617169"/>
                </a:lnTo>
                <a:lnTo>
                  <a:pt x="236118" y="615492"/>
                </a:lnTo>
                <a:lnTo>
                  <a:pt x="243243" y="617486"/>
                </a:lnTo>
                <a:lnTo>
                  <a:pt x="239991" y="615492"/>
                </a:lnTo>
                <a:lnTo>
                  <a:pt x="236118" y="613105"/>
                </a:lnTo>
                <a:lnTo>
                  <a:pt x="233654" y="613105"/>
                </a:lnTo>
                <a:lnTo>
                  <a:pt x="226529" y="617880"/>
                </a:lnTo>
                <a:lnTo>
                  <a:pt x="228193" y="617474"/>
                </a:lnTo>
                <a:lnTo>
                  <a:pt x="228168" y="622668"/>
                </a:lnTo>
                <a:lnTo>
                  <a:pt x="228587" y="622668"/>
                </a:lnTo>
                <a:lnTo>
                  <a:pt x="228587" y="623468"/>
                </a:lnTo>
                <a:lnTo>
                  <a:pt x="228968" y="617486"/>
                </a:lnTo>
                <a:lnTo>
                  <a:pt x="228968" y="617283"/>
                </a:lnTo>
                <a:lnTo>
                  <a:pt x="228993" y="623468"/>
                </a:lnTo>
                <a:lnTo>
                  <a:pt x="228993" y="629450"/>
                </a:lnTo>
                <a:lnTo>
                  <a:pt x="229400" y="629450"/>
                </a:lnTo>
                <a:lnTo>
                  <a:pt x="229400" y="628256"/>
                </a:lnTo>
                <a:lnTo>
                  <a:pt x="248043" y="628256"/>
                </a:lnTo>
                <a:lnTo>
                  <a:pt x="248043" y="629450"/>
                </a:lnTo>
                <a:lnTo>
                  <a:pt x="248450" y="629450"/>
                </a:lnTo>
                <a:lnTo>
                  <a:pt x="248843" y="629831"/>
                </a:lnTo>
                <a:lnTo>
                  <a:pt x="248843" y="623468"/>
                </a:lnTo>
                <a:lnTo>
                  <a:pt x="248450" y="623468"/>
                </a:lnTo>
                <a:lnTo>
                  <a:pt x="248043" y="623468"/>
                </a:lnTo>
                <a:lnTo>
                  <a:pt x="248043" y="622668"/>
                </a:lnTo>
                <a:lnTo>
                  <a:pt x="248450" y="622668"/>
                </a:lnTo>
                <a:lnTo>
                  <a:pt x="248450" y="623468"/>
                </a:lnTo>
                <a:lnTo>
                  <a:pt x="248843" y="617486"/>
                </a:lnTo>
                <a:lnTo>
                  <a:pt x="248843" y="617093"/>
                </a:lnTo>
                <a:close/>
              </a:path>
              <a:path w="953769" h="631190">
                <a:moveTo>
                  <a:pt x="249262" y="617080"/>
                </a:moveTo>
                <a:lnTo>
                  <a:pt x="248869" y="617080"/>
                </a:lnTo>
                <a:lnTo>
                  <a:pt x="248869" y="623468"/>
                </a:lnTo>
                <a:lnTo>
                  <a:pt x="248869" y="629450"/>
                </a:lnTo>
                <a:lnTo>
                  <a:pt x="249262" y="629450"/>
                </a:lnTo>
                <a:lnTo>
                  <a:pt x="249262" y="623468"/>
                </a:lnTo>
                <a:lnTo>
                  <a:pt x="249262" y="617080"/>
                </a:lnTo>
                <a:close/>
              </a:path>
              <a:path w="953769" h="631190">
                <a:moveTo>
                  <a:pt x="268846" y="623468"/>
                </a:moveTo>
                <a:lnTo>
                  <a:pt x="268465" y="623468"/>
                </a:lnTo>
                <a:lnTo>
                  <a:pt x="268046" y="623468"/>
                </a:lnTo>
                <a:lnTo>
                  <a:pt x="268046" y="622668"/>
                </a:lnTo>
                <a:lnTo>
                  <a:pt x="268046" y="618286"/>
                </a:lnTo>
                <a:lnTo>
                  <a:pt x="249275" y="618286"/>
                </a:lnTo>
                <a:lnTo>
                  <a:pt x="249275" y="628256"/>
                </a:lnTo>
                <a:lnTo>
                  <a:pt x="249275" y="629056"/>
                </a:lnTo>
                <a:lnTo>
                  <a:pt x="250507" y="629056"/>
                </a:lnTo>
                <a:lnTo>
                  <a:pt x="252844" y="629450"/>
                </a:lnTo>
                <a:lnTo>
                  <a:pt x="252844" y="629056"/>
                </a:lnTo>
                <a:lnTo>
                  <a:pt x="253657" y="628650"/>
                </a:lnTo>
                <a:lnTo>
                  <a:pt x="254901" y="628256"/>
                </a:lnTo>
                <a:lnTo>
                  <a:pt x="268046" y="628256"/>
                </a:lnTo>
                <a:lnTo>
                  <a:pt x="268046" y="629450"/>
                </a:lnTo>
                <a:lnTo>
                  <a:pt x="268846" y="629450"/>
                </a:lnTo>
                <a:lnTo>
                  <a:pt x="268846" y="623468"/>
                </a:lnTo>
                <a:close/>
              </a:path>
              <a:path w="953769" h="631190">
                <a:moveTo>
                  <a:pt x="268846" y="617093"/>
                </a:moveTo>
                <a:lnTo>
                  <a:pt x="268465" y="617093"/>
                </a:lnTo>
                <a:lnTo>
                  <a:pt x="268071" y="617474"/>
                </a:lnTo>
                <a:lnTo>
                  <a:pt x="268046" y="622668"/>
                </a:lnTo>
                <a:lnTo>
                  <a:pt x="268465" y="622668"/>
                </a:lnTo>
                <a:lnTo>
                  <a:pt x="268465" y="623468"/>
                </a:lnTo>
                <a:lnTo>
                  <a:pt x="268846" y="617486"/>
                </a:lnTo>
                <a:lnTo>
                  <a:pt x="268846" y="617093"/>
                </a:lnTo>
                <a:close/>
              </a:path>
              <a:path w="953769" h="631190">
                <a:moveTo>
                  <a:pt x="269265" y="617080"/>
                </a:moveTo>
                <a:lnTo>
                  <a:pt x="268871" y="617080"/>
                </a:lnTo>
                <a:lnTo>
                  <a:pt x="268871" y="623468"/>
                </a:lnTo>
                <a:lnTo>
                  <a:pt x="268871" y="629450"/>
                </a:lnTo>
                <a:lnTo>
                  <a:pt x="269265" y="629450"/>
                </a:lnTo>
                <a:lnTo>
                  <a:pt x="269265" y="623468"/>
                </a:lnTo>
                <a:lnTo>
                  <a:pt x="269265" y="617080"/>
                </a:lnTo>
                <a:close/>
              </a:path>
              <a:path w="953769" h="631190">
                <a:moveTo>
                  <a:pt x="276415" y="617486"/>
                </a:moveTo>
                <a:lnTo>
                  <a:pt x="274472" y="616292"/>
                </a:lnTo>
                <a:lnTo>
                  <a:pt x="269290" y="613105"/>
                </a:lnTo>
                <a:lnTo>
                  <a:pt x="266814" y="613105"/>
                </a:lnTo>
                <a:lnTo>
                  <a:pt x="260515" y="617093"/>
                </a:lnTo>
                <a:lnTo>
                  <a:pt x="271614" y="616292"/>
                </a:lnTo>
                <a:lnTo>
                  <a:pt x="276415" y="617486"/>
                </a:lnTo>
                <a:close/>
              </a:path>
              <a:path w="953769" h="631190">
                <a:moveTo>
                  <a:pt x="288721" y="617093"/>
                </a:moveTo>
                <a:lnTo>
                  <a:pt x="288328" y="617093"/>
                </a:lnTo>
                <a:lnTo>
                  <a:pt x="287934" y="617474"/>
                </a:lnTo>
                <a:lnTo>
                  <a:pt x="287921" y="618286"/>
                </a:lnTo>
                <a:lnTo>
                  <a:pt x="269290" y="618286"/>
                </a:lnTo>
                <a:lnTo>
                  <a:pt x="269290" y="628256"/>
                </a:lnTo>
                <a:lnTo>
                  <a:pt x="282028" y="628256"/>
                </a:lnTo>
                <a:lnTo>
                  <a:pt x="282854" y="628650"/>
                </a:lnTo>
                <a:lnTo>
                  <a:pt x="283946" y="629056"/>
                </a:lnTo>
                <a:lnTo>
                  <a:pt x="286004" y="629450"/>
                </a:lnTo>
                <a:lnTo>
                  <a:pt x="286004" y="629056"/>
                </a:lnTo>
                <a:lnTo>
                  <a:pt x="287235" y="628650"/>
                </a:lnTo>
                <a:lnTo>
                  <a:pt x="287921" y="628256"/>
                </a:lnTo>
                <a:lnTo>
                  <a:pt x="287921" y="629450"/>
                </a:lnTo>
                <a:lnTo>
                  <a:pt x="288328" y="629450"/>
                </a:lnTo>
                <a:lnTo>
                  <a:pt x="288721" y="629831"/>
                </a:lnTo>
                <a:lnTo>
                  <a:pt x="288721" y="623468"/>
                </a:lnTo>
                <a:lnTo>
                  <a:pt x="288328" y="623468"/>
                </a:lnTo>
                <a:lnTo>
                  <a:pt x="287921" y="623468"/>
                </a:lnTo>
                <a:lnTo>
                  <a:pt x="287921" y="622274"/>
                </a:lnTo>
                <a:lnTo>
                  <a:pt x="288328" y="622274"/>
                </a:lnTo>
                <a:lnTo>
                  <a:pt x="288328" y="623468"/>
                </a:lnTo>
                <a:lnTo>
                  <a:pt x="288721" y="617486"/>
                </a:lnTo>
                <a:lnTo>
                  <a:pt x="288721" y="617093"/>
                </a:lnTo>
                <a:close/>
              </a:path>
              <a:path w="953769" h="631190">
                <a:moveTo>
                  <a:pt x="289140" y="617080"/>
                </a:moveTo>
                <a:lnTo>
                  <a:pt x="288747" y="617080"/>
                </a:lnTo>
                <a:lnTo>
                  <a:pt x="288747" y="623468"/>
                </a:lnTo>
                <a:lnTo>
                  <a:pt x="288747" y="629450"/>
                </a:lnTo>
                <a:lnTo>
                  <a:pt x="289140" y="629450"/>
                </a:lnTo>
                <a:lnTo>
                  <a:pt x="289140" y="623468"/>
                </a:lnTo>
                <a:lnTo>
                  <a:pt x="289140" y="617080"/>
                </a:lnTo>
                <a:close/>
              </a:path>
              <a:path w="953769" h="631190">
                <a:moveTo>
                  <a:pt x="308343" y="617093"/>
                </a:moveTo>
                <a:lnTo>
                  <a:pt x="305917" y="615492"/>
                </a:lnTo>
                <a:lnTo>
                  <a:pt x="302310" y="613105"/>
                </a:lnTo>
                <a:lnTo>
                  <a:pt x="299986" y="613105"/>
                </a:lnTo>
                <a:lnTo>
                  <a:pt x="292722" y="617880"/>
                </a:lnTo>
                <a:lnTo>
                  <a:pt x="302310" y="615492"/>
                </a:lnTo>
                <a:lnTo>
                  <a:pt x="308343" y="617093"/>
                </a:lnTo>
                <a:close/>
              </a:path>
              <a:path w="953769" h="631190">
                <a:moveTo>
                  <a:pt x="308724" y="617093"/>
                </a:moveTo>
                <a:lnTo>
                  <a:pt x="308343" y="617093"/>
                </a:lnTo>
                <a:lnTo>
                  <a:pt x="307949" y="617474"/>
                </a:lnTo>
                <a:lnTo>
                  <a:pt x="307936" y="618286"/>
                </a:lnTo>
                <a:lnTo>
                  <a:pt x="289153" y="618286"/>
                </a:lnTo>
                <a:lnTo>
                  <a:pt x="289153" y="628256"/>
                </a:lnTo>
                <a:lnTo>
                  <a:pt x="307936" y="628256"/>
                </a:lnTo>
                <a:lnTo>
                  <a:pt x="307936" y="629450"/>
                </a:lnTo>
                <a:lnTo>
                  <a:pt x="308724" y="629450"/>
                </a:lnTo>
                <a:lnTo>
                  <a:pt x="308724" y="623468"/>
                </a:lnTo>
                <a:lnTo>
                  <a:pt x="308343" y="623468"/>
                </a:lnTo>
                <a:lnTo>
                  <a:pt x="307936" y="623468"/>
                </a:lnTo>
                <a:lnTo>
                  <a:pt x="307936" y="622274"/>
                </a:lnTo>
                <a:lnTo>
                  <a:pt x="308343" y="622274"/>
                </a:lnTo>
                <a:lnTo>
                  <a:pt x="308343" y="623468"/>
                </a:lnTo>
                <a:lnTo>
                  <a:pt x="308724" y="617486"/>
                </a:lnTo>
                <a:lnTo>
                  <a:pt x="308724" y="617093"/>
                </a:lnTo>
                <a:close/>
              </a:path>
              <a:path w="953769" h="631190">
                <a:moveTo>
                  <a:pt x="309156" y="617080"/>
                </a:moveTo>
                <a:lnTo>
                  <a:pt x="308749" y="617080"/>
                </a:lnTo>
                <a:lnTo>
                  <a:pt x="308749" y="623468"/>
                </a:lnTo>
                <a:lnTo>
                  <a:pt x="308749" y="629450"/>
                </a:lnTo>
                <a:lnTo>
                  <a:pt x="309156" y="629450"/>
                </a:lnTo>
                <a:lnTo>
                  <a:pt x="309156" y="623468"/>
                </a:lnTo>
                <a:lnTo>
                  <a:pt x="309156" y="617080"/>
                </a:lnTo>
                <a:close/>
              </a:path>
              <a:path w="953769" h="631190">
                <a:moveTo>
                  <a:pt x="328599" y="623468"/>
                </a:moveTo>
                <a:lnTo>
                  <a:pt x="328218" y="623468"/>
                </a:lnTo>
                <a:lnTo>
                  <a:pt x="327799" y="623468"/>
                </a:lnTo>
                <a:lnTo>
                  <a:pt x="327799" y="622668"/>
                </a:lnTo>
                <a:lnTo>
                  <a:pt x="327799" y="618286"/>
                </a:lnTo>
                <a:lnTo>
                  <a:pt x="309168" y="618286"/>
                </a:lnTo>
                <a:lnTo>
                  <a:pt x="309168" y="628256"/>
                </a:lnTo>
                <a:lnTo>
                  <a:pt x="315061" y="628256"/>
                </a:lnTo>
                <a:lnTo>
                  <a:pt x="315874" y="628650"/>
                </a:lnTo>
                <a:lnTo>
                  <a:pt x="317119" y="629056"/>
                </a:lnTo>
                <a:lnTo>
                  <a:pt x="319036" y="629450"/>
                </a:lnTo>
                <a:lnTo>
                  <a:pt x="319036" y="629056"/>
                </a:lnTo>
                <a:lnTo>
                  <a:pt x="319849" y="628650"/>
                </a:lnTo>
                <a:lnTo>
                  <a:pt x="321081" y="628256"/>
                </a:lnTo>
                <a:lnTo>
                  <a:pt x="327799" y="628256"/>
                </a:lnTo>
                <a:lnTo>
                  <a:pt x="327799" y="629450"/>
                </a:lnTo>
                <a:lnTo>
                  <a:pt x="328599" y="629450"/>
                </a:lnTo>
                <a:lnTo>
                  <a:pt x="328599" y="623468"/>
                </a:lnTo>
                <a:close/>
              </a:path>
              <a:path w="953769" h="631190">
                <a:moveTo>
                  <a:pt x="328599" y="617093"/>
                </a:moveTo>
                <a:lnTo>
                  <a:pt x="328218" y="617093"/>
                </a:lnTo>
                <a:lnTo>
                  <a:pt x="327825" y="617474"/>
                </a:lnTo>
                <a:lnTo>
                  <a:pt x="327799" y="622668"/>
                </a:lnTo>
                <a:lnTo>
                  <a:pt x="328218" y="622668"/>
                </a:lnTo>
                <a:lnTo>
                  <a:pt x="328218" y="623468"/>
                </a:lnTo>
                <a:lnTo>
                  <a:pt x="328599" y="617486"/>
                </a:lnTo>
                <a:lnTo>
                  <a:pt x="328599" y="617093"/>
                </a:lnTo>
                <a:close/>
              </a:path>
              <a:path w="953769" h="631190">
                <a:moveTo>
                  <a:pt x="329018" y="617080"/>
                </a:moveTo>
                <a:lnTo>
                  <a:pt x="328625" y="617080"/>
                </a:lnTo>
                <a:lnTo>
                  <a:pt x="328625" y="623468"/>
                </a:lnTo>
                <a:lnTo>
                  <a:pt x="328625" y="629450"/>
                </a:lnTo>
                <a:lnTo>
                  <a:pt x="329018" y="629450"/>
                </a:lnTo>
                <a:lnTo>
                  <a:pt x="329018" y="623468"/>
                </a:lnTo>
                <a:lnTo>
                  <a:pt x="329018" y="617080"/>
                </a:lnTo>
                <a:close/>
              </a:path>
              <a:path w="953769" h="631190">
                <a:moveTo>
                  <a:pt x="342607" y="618286"/>
                </a:moveTo>
                <a:lnTo>
                  <a:pt x="341566" y="616673"/>
                </a:lnTo>
                <a:lnTo>
                  <a:pt x="340271" y="614692"/>
                </a:lnTo>
                <a:lnTo>
                  <a:pt x="335483" y="613105"/>
                </a:lnTo>
                <a:lnTo>
                  <a:pt x="333006" y="613105"/>
                </a:lnTo>
                <a:lnTo>
                  <a:pt x="326707" y="617093"/>
                </a:lnTo>
                <a:lnTo>
                  <a:pt x="329857" y="616673"/>
                </a:lnTo>
                <a:lnTo>
                  <a:pt x="339039" y="616673"/>
                </a:lnTo>
                <a:lnTo>
                  <a:pt x="342607" y="618286"/>
                </a:lnTo>
                <a:close/>
              </a:path>
              <a:path w="953769" h="631190">
                <a:moveTo>
                  <a:pt x="348602" y="617093"/>
                </a:moveTo>
                <a:lnTo>
                  <a:pt x="348221" y="617093"/>
                </a:lnTo>
                <a:lnTo>
                  <a:pt x="347827" y="617474"/>
                </a:lnTo>
                <a:lnTo>
                  <a:pt x="347814" y="618286"/>
                </a:lnTo>
                <a:lnTo>
                  <a:pt x="342607" y="618286"/>
                </a:lnTo>
                <a:lnTo>
                  <a:pt x="329031" y="618286"/>
                </a:lnTo>
                <a:lnTo>
                  <a:pt x="329031" y="628256"/>
                </a:lnTo>
                <a:lnTo>
                  <a:pt x="347814" y="628256"/>
                </a:lnTo>
                <a:lnTo>
                  <a:pt x="347814" y="629450"/>
                </a:lnTo>
                <a:lnTo>
                  <a:pt x="348221" y="629450"/>
                </a:lnTo>
                <a:lnTo>
                  <a:pt x="348602" y="629831"/>
                </a:lnTo>
                <a:lnTo>
                  <a:pt x="348602" y="623468"/>
                </a:lnTo>
                <a:lnTo>
                  <a:pt x="348221" y="623468"/>
                </a:lnTo>
                <a:lnTo>
                  <a:pt x="347814" y="623468"/>
                </a:lnTo>
                <a:lnTo>
                  <a:pt x="347814" y="622668"/>
                </a:lnTo>
                <a:lnTo>
                  <a:pt x="348221" y="622668"/>
                </a:lnTo>
                <a:lnTo>
                  <a:pt x="348221" y="623468"/>
                </a:lnTo>
                <a:lnTo>
                  <a:pt x="348602" y="617486"/>
                </a:lnTo>
                <a:lnTo>
                  <a:pt x="348602" y="617093"/>
                </a:lnTo>
                <a:close/>
              </a:path>
              <a:path w="953769" h="631190">
                <a:moveTo>
                  <a:pt x="349034" y="617080"/>
                </a:moveTo>
                <a:lnTo>
                  <a:pt x="348627" y="617080"/>
                </a:lnTo>
                <a:lnTo>
                  <a:pt x="348627" y="623468"/>
                </a:lnTo>
                <a:lnTo>
                  <a:pt x="348627" y="629450"/>
                </a:lnTo>
                <a:lnTo>
                  <a:pt x="349034" y="629450"/>
                </a:lnTo>
                <a:lnTo>
                  <a:pt x="349034" y="623468"/>
                </a:lnTo>
                <a:lnTo>
                  <a:pt x="349034" y="617080"/>
                </a:lnTo>
                <a:close/>
              </a:path>
              <a:path w="953769" h="631190">
                <a:moveTo>
                  <a:pt x="352958" y="0"/>
                </a:moveTo>
                <a:lnTo>
                  <a:pt x="203441" y="0"/>
                </a:lnTo>
                <a:lnTo>
                  <a:pt x="53860" y="0"/>
                </a:lnTo>
                <a:lnTo>
                  <a:pt x="53860" y="149580"/>
                </a:lnTo>
                <a:lnTo>
                  <a:pt x="203365" y="149580"/>
                </a:lnTo>
                <a:lnTo>
                  <a:pt x="352958" y="149580"/>
                </a:lnTo>
                <a:lnTo>
                  <a:pt x="352958" y="0"/>
                </a:lnTo>
                <a:close/>
              </a:path>
              <a:path w="953769" h="631190">
                <a:moveTo>
                  <a:pt x="368477" y="623468"/>
                </a:moveTo>
                <a:lnTo>
                  <a:pt x="368096" y="623468"/>
                </a:lnTo>
                <a:lnTo>
                  <a:pt x="367677" y="623468"/>
                </a:lnTo>
                <a:lnTo>
                  <a:pt x="367677" y="622668"/>
                </a:lnTo>
                <a:lnTo>
                  <a:pt x="367677" y="618286"/>
                </a:lnTo>
                <a:lnTo>
                  <a:pt x="349046" y="618286"/>
                </a:lnTo>
                <a:lnTo>
                  <a:pt x="349046" y="628256"/>
                </a:lnTo>
                <a:lnTo>
                  <a:pt x="349046" y="629056"/>
                </a:lnTo>
                <a:lnTo>
                  <a:pt x="350139" y="629056"/>
                </a:lnTo>
                <a:lnTo>
                  <a:pt x="352196" y="629450"/>
                </a:lnTo>
                <a:lnTo>
                  <a:pt x="352196" y="629056"/>
                </a:lnTo>
                <a:lnTo>
                  <a:pt x="353021" y="628650"/>
                </a:lnTo>
                <a:lnTo>
                  <a:pt x="354253" y="628256"/>
                </a:lnTo>
                <a:lnTo>
                  <a:pt x="367677" y="628256"/>
                </a:lnTo>
                <a:lnTo>
                  <a:pt x="367677" y="629450"/>
                </a:lnTo>
                <a:lnTo>
                  <a:pt x="368096" y="629450"/>
                </a:lnTo>
                <a:lnTo>
                  <a:pt x="368477" y="629831"/>
                </a:lnTo>
                <a:lnTo>
                  <a:pt x="368477" y="623468"/>
                </a:lnTo>
                <a:close/>
              </a:path>
              <a:path w="953769" h="631190">
                <a:moveTo>
                  <a:pt x="368477" y="617093"/>
                </a:moveTo>
                <a:lnTo>
                  <a:pt x="368096" y="617093"/>
                </a:lnTo>
                <a:lnTo>
                  <a:pt x="367703" y="617474"/>
                </a:lnTo>
                <a:lnTo>
                  <a:pt x="367677" y="622668"/>
                </a:lnTo>
                <a:lnTo>
                  <a:pt x="368096" y="622668"/>
                </a:lnTo>
                <a:lnTo>
                  <a:pt x="368096" y="623468"/>
                </a:lnTo>
                <a:lnTo>
                  <a:pt x="368477" y="617486"/>
                </a:lnTo>
                <a:lnTo>
                  <a:pt x="368477" y="617093"/>
                </a:lnTo>
                <a:close/>
              </a:path>
              <a:path w="953769" h="631190">
                <a:moveTo>
                  <a:pt x="375729" y="618223"/>
                </a:moveTo>
                <a:lnTo>
                  <a:pt x="373849" y="615492"/>
                </a:lnTo>
                <a:lnTo>
                  <a:pt x="373303" y="614692"/>
                </a:lnTo>
                <a:lnTo>
                  <a:pt x="368503" y="613105"/>
                </a:lnTo>
                <a:lnTo>
                  <a:pt x="366179" y="613105"/>
                </a:lnTo>
                <a:lnTo>
                  <a:pt x="358914" y="617880"/>
                </a:lnTo>
                <a:lnTo>
                  <a:pt x="368503" y="615492"/>
                </a:lnTo>
                <a:lnTo>
                  <a:pt x="375729" y="618261"/>
                </a:lnTo>
                <a:close/>
              </a:path>
              <a:path w="953769" h="631190">
                <a:moveTo>
                  <a:pt x="382866" y="615886"/>
                </a:moveTo>
                <a:lnTo>
                  <a:pt x="382485" y="615886"/>
                </a:lnTo>
                <a:lnTo>
                  <a:pt x="377685" y="618286"/>
                </a:lnTo>
                <a:lnTo>
                  <a:pt x="368909" y="618286"/>
                </a:lnTo>
                <a:lnTo>
                  <a:pt x="368909" y="617080"/>
                </a:lnTo>
                <a:lnTo>
                  <a:pt x="368503" y="617080"/>
                </a:lnTo>
                <a:lnTo>
                  <a:pt x="368503" y="623468"/>
                </a:lnTo>
                <a:lnTo>
                  <a:pt x="368503" y="629450"/>
                </a:lnTo>
                <a:lnTo>
                  <a:pt x="368909" y="629450"/>
                </a:lnTo>
                <a:lnTo>
                  <a:pt x="368909" y="628256"/>
                </a:lnTo>
                <a:lnTo>
                  <a:pt x="377685" y="628256"/>
                </a:lnTo>
                <a:lnTo>
                  <a:pt x="378510" y="628256"/>
                </a:lnTo>
                <a:lnTo>
                  <a:pt x="382485" y="630250"/>
                </a:lnTo>
                <a:lnTo>
                  <a:pt x="382866" y="630631"/>
                </a:lnTo>
                <a:lnTo>
                  <a:pt x="382866" y="615886"/>
                </a:lnTo>
                <a:close/>
              </a:path>
              <a:path w="953769" h="631190">
                <a:moveTo>
                  <a:pt x="804100" y="0"/>
                </a:moveTo>
                <a:lnTo>
                  <a:pt x="654507" y="0"/>
                </a:lnTo>
                <a:lnTo>
                  <a:pt x="654507" y="149580"/>
                </a:lnTo>
                <a:lnTo>
                  <a:pt x="804100" y="149580"/>
                </a:lnTo>
                <a:lnTo>
                  <a:pt x="804100" y="0"/>
                </a:lnTo>
                <a:close/>
              </a:path>
              <a:path w="953769" h="631190">
                <a:moveTo>
                  <a:pt x="953744" y="0"/>
                </a:moveTo>
                <a:lnTo>
                  <a:pt x="804164" y="0"/>
                </a:lnTo>
                <a:lnTo>
                  <a:pt x="804164" y="149580"/>
                </a:lnTo>
                <a:lnTo>
                  <a:pt x="953744" y="149580"/>
                </a:lnTo>
                <a:lnTo>
                  <a:pt x="953744" y="0"/>
                </a:lnTo>
                <a:close/>
              </a:path>
            </a:pathLst>
          </a:custGeom>
          <a:solidFill>
            <a:srgbClr val="FFFFFF"/>
          </a:solidFill>
        </p:spPr>
        <p:txBody>
          <a:bodyPr wrap="square" lIns="0" tIns="0" rIns="0" bIns="0" rtlCol="0"/>
          <a:lstStyle/>
          <a:p>
            <a:endParaRPr sz="501"/>
          </a:p>
        </p:txBody>
      </p:sp>
      <p:sp>
        <p:nvSpPr>
          <p:cNvPr id="243" name="bg object 243"/>
          <p:cNvSpPr/>
          <p:nvPr/>
        </p:nvSpPr>
        <p:spPr>
          <a:xfrm>
            <a:off x="7196522" y="2664516"/>
            <a:ext cx="22239" cy="55710"/>
          </a:xfrm>
          <a:custGeom>
            <a:avLst/>
            <a:gdLst/>
            <a:ahLst/>
            <a:cxnLst/>
            <a:rect l="l" t="t" r="r" b="b"/>
            <a:pathLst>
              <a:path w="48894" h="155575">
                <a:moveTo>
                  <a:pt x="48660" y="0"/>
                </a:moveTo>
                <a:lnTo>
                  <a:pt x="0" y="0"/>
                </a:lnTo>
                <a:lnTo>
                  <a:pt x="0" y="155168"/>
                </a:lnTo>
                <a:lnTo>
                  <a:pt x="48660" y="155168"/>
                </a:lnTo>
                <a:lnTo>
                  <a:pt x="48660" y="0"/>
                </a:lnTo>
                <a:close/>
              </a:path>
            </a:pathLst>
          </a:custGeom>
          <a:solidFill>
            <a:srgbClr val="7F7F7F"/>
          </a:solidFill>
        </p:spPr>
        <p:txBody>
          <a:bodyPr wrap="square" lIns="0" tIns="0" rIns="0" bIns="0" rtlCol="0"/>
          <a:lstStyle/>
          <a:p>
            <a:endParaRPr sz="501"/>
          </a:p>
        </p:txBody>
      </p:sp>
      <p:sp>
        <p:nvSpPr>
          <p:cNvPr id="244" name="bg object 244"/>
          <p:cNvSpPr/>
          <p:nvPr/>
        </p:nvSpPr>
        <p:spPr>
          <a:xfrm>
            <a:off x="7207615" y="2665089"/>
            <a:ext cx="255893" cy="226023"/>
          </a:xfrm>
          <a:custGeom>
            <a:avLst/>
            <a:gdLst/>
            <a:ahLst/>
            <a:cxnLst/>
            <a:rect l="l" t="t" r="r" b="b"/>
            <a:pathLst>
              <a:path w="562609" h="631190">
                <a:moveTo>
                  <a:pt x="4800" y="617880"/>
                </a:moveTo>
                <a:lnTo>
                  <a:pt x="825" y="615886"/>
                </a:lnTo>
                <a:lnTo>
                  <a:pt x="0" y="615886"/>
                </a:lnTo>
                <a:lnTo>
                  <a:pt x="0" y="630643"/>
                </a:lnTo>
                <a:lnTo>
                  <a:pt x="2324" y="629450"/>
                </a:lnTo>
                <a:lnTo>
                  <a:pt x="2743" y="629056"/>
                </a:lnTo>
                <a:lnTo>
                  <a:pt x="4381" y="628256"/>
                </a:lnTo>
                <a:lnTo>
                  <a:pt x="4800" y="617880"/>
                </a:lnTo>
                <a:close/>
              </a:path>
              <a:path w="562609" h="631190">
                <a:moveTo>
                  <a:pt x="221805" y="0"/>
                </a:moveTo>
                <a:lnTo>
                  <a:pt x="72224" y="0"/>
                </a:lnTo>
                <a:lnTo>
                  <a:pt x="72224" y="149580"/>
                </a:lnTo>
                <a:lnTo>
                  <a:pt x="221805" y="149580"/>
                </a:lnTo>
                <a:lnTo>
                  <a:pt x="221805" y="0"/>
                </a:lnTo>
                <a:close/>
              </a:path>
              <a:path w="562609" h="631190">
                <a:moveTo>
                  <a:pt x="373697" y="617080"/>
                </a:moveTo>
                <a:lnTo>
                  <a:pt x="373303" y="617080"/>
                </a:lnTo>
                <a:lnTo>
                  <a:pt x="372884" y="617093"/>
                </a:lnTo>
                <a:lnTo>
                  <a:pt x="372618" y="617486"/>
                </a:lnTo>
                <a:lnTo>
                  <a:pt x="372618" y="618286"/>
                </a:lnTo>
                <a:lnTo>
                  <a:pt x="4800" y="618286"/>
                </a:lnTo>
                <a:lnTo>
                  <a:pt x="4800" y="628256"/>
                </a:lnTo>
                <a:lnTo>
                  <a:pt x="366585" y="628256"/>
                </a:lnTo>
                <a:lnTo>
                  <a:pt x="367817" y="628650"/>
                </a:lnTo>
                <a:lnTo>
                  <a:pt x="368922" y="629056"/>
                </a:lnTo>
                <a:lnTo>
                  <a:pt x="370967" y="629450"/>
                </a:lnTo>
                <a:lnTo>
                  <a:pt x="370967" y="629056"/>
                </a:lnTo>
                <a:lnTo>
                  <a:pt x="372618" y="628256"/>
                </a:lnTo>
                <a:lnTo>
                  <a:pt x="372618" y="629450"/>
                </a:lnTo>
                <a:lnTo>
                  <a:pt x="372897" y="629450"/>
                </a:lnTo>
                <a:lnTo>
                  <a:pt x="373303" y="629843"/>
                </a:lnTo>
                <a:lnTo>
                  <a:pt x="373303" y="629450"/>
                </a:lnTo>
                <a:lnTo>
                  <a:pt x="373697" y="629450"/>
                </a:lnTo>
                <a:lnTo>
                  <a:pt x="373697" y="623468"/>
                </a:lnTo>
                <a:lnTo>
                  <a:pt x="373697" y="617080"/>
                </a:lnTo>
                <a:close/>
              </a:path>
              <a:path w="562609" h="631190">
                <a:moveTo>
                  <a:pt x="392899" y="617093"/>
                </a:moveTo>
                <a:lnTo>
                  <a:pt x="392633" y="616292"/>
                </a:lnTo>
                <a:lnTo>
                  <a:pt x="392074" y="614692"/>
                </a:lnTo>
                <a:lnTo>
                  <a:pt x="387286" y="613105"/>
                </a:lnTo>
                <a:lnTo>
                  <a:pt x="384949" y="613105"/>
                </a:lnTo>
                <a:lnTo>
                  <a:pt x="378510" y="616673"/>
                </a:lnTo>
                <a:lnTo>
                  <a:pt x="378104" y="617486"/>
                </a:lnTo>
                <a:lnTo>
                  <a:pt x="389750" y="616292"/>
                </a:lnTo>
                <a:lnTo>
                  <a:pt x="392899" y="617093"/>
                </a:lnTo>
                <a:close/>
              </a:path>
              <a:path w="562609" h="631190">
                <a:moveTo>
                  <a:pt x="393280" y="617093"/>
                </a:moveTo>
                <a:lnTo>
                  <a:pt x="392899" y="617093"/>
                </a:lnTo>
                <a:lnTo>
                  <a:pt x="392493" y="617486"/>
                </a:lnTo>
                <a:lnTo>
                  <a:pt x="392493" y="618286"/>
                </a:lnTo>
                <a:lnTo>
                  <a:pt x="373710" y="618286"/>
                </a:lnTo>
                <a:lnTo>
                  <a:pt x="373710" y="628256"/>
                </a:lnTo>
                <a:lnTo>
                  <a:pt x="392493" y="628256"/>
                </a:lnTo>
                <a:lnTo>
                  <a:pt x="392493" y="629450"/>
                </a:lnTo>
                <a:lnTo>
                  <a:pt x="393280" y="629450"/>
                </a:lnTo>
                <a:lnTo>
                  <a:pt x="393280" y="623468"/>
                </a:lnTo>
                <a:lnTo>
                  <a:pt x="393280" y="617093"/>
                </a:lnTo>
                <a:close/>
              </a:path>
              <a:path w="562609" h="631190">
                <a:moveTo>
                  <a:pt x="393712" y="617080"/>
                </a:moveTo>
                <a:lnTo>
                  <a:pt x="393306" y="617080"/>
                </a:lnTo>
                <a:lnTo>
                  <a:pt x="393306" y="623468"/>
                </a:lnTo>
                <a:lnTo>
                  <a:pt x="393306" y="629450"/>
                </a:lnTo>
                <a:lnTo>
                  <a:pt x="393712" y="629450"/>
                </a:lnTo>
                <a:lnTo>
                  <a:pt x="393712" y="623468"/>
                </a:lnTo>
                <a:lnTo>
                  <a:pt x="393712" y="617080"/>
                </a:lnTo>
                <a:close/>
              </a:path>
              <a:path w="562609" h="631190">
                <a:moveTo>
                  <a:pt x="427570" y="617486"/>
                </a:moveTo>
                <a:lnTo>
                  <a:pt x="424319" y="615492"/>
                </a:lnTo>
                <a:lnTo>
                  <a:pt x="420446" y="613105"/>
                </a:lnTo>
                <a:lnTo>
                  <a:pt x="417982" y="613105"/>
                </a:lnTo>
                <a:lnTo>
                  <a:pt x="411670" y="616673"/>
                </a:lnTo>
                <a:lnTo>
                  <a:pt x="412496" y="618286"/>
                </a:lnTo>
                <a:lnTo>
                  <a:pt x="394538" y="618286"/>
                </a:lnTo>
                <a:lnTo>
                  <a:pt x="394538" y="617486"/>
                </a:lnTo>
                <a:lnTo>
                  <a:pt x="394131" y="617093"/>
                </a:lnTo>
                <a:lnTo>
                  <a:pt x="393725" y="617093"/>
                </a:lnTo>
                <a:lnTo>
                  <a:pt x="393725" y="618286"/>
                </a:lnTo>
                <a:lnTo>
                  <a:pt x="393725" y="628256"/>
                </a:lnTo>
                <a:lnTo>
                  <a:pt x="399618" y="628256"/>
                </a:lnTo>
                <a:lnTo>
                  <a:pt x="402082" y="629056"/>
                </a:lnTo>
                <a:lnTo>
                  <a:pt x="404139" y="629450"/>
                </a:lnTo>
                <a:lnTo>
                  <a:pt x="404139" y="629056"/>
                </a:lnTo>
                <a:lnTo>
                  <a:pt x="404825" y="628650"/>
                </a:lnTo>
                <a:lnTo>
                  <a:pt x="406057" y="628256"/>
                </a:lnTo>
                <a:lnTo>
                  <a:pt x="412496" y="628256"/>
                </a:lnTo>
                <a:lnTo>
                  <a:pt x="412496" y="629450"/>
                </a:lnTo>
                <a:lnTo>
                  <a:pt x="413181" y="629450"/>
                </a:lnTo>
                <a:lnTo>
                  <a:pt x="413575" y="629450"/>
                </a:lnTo>
                <a:lnTo>
                  <a:pt x="413575" y="623468"/>
                </a:lnTo>
                <a:lnTo>
                  <a:pt x="413575" y="617918"/>
                </a:lnTo>
                <a:lnTo>
                  <a:pt x="420446" y="615492"/>
                </a:lnTo>
                <a:lnTo>
                  <a:pt x="427570" y="617486"/>
                </a:lnTo>
                <a:close/>
              </a:path>
              <a:path w="562609" h="631190">
                <a:moveTo>
                  <a:pt x="433158" y="617093"/>
                </a:moveTo>
                <a:lnTo>
                  <a:pt x="432777" y="617093"/>
                </a:lnTo>
                <a:lnTo>
                  <a:pt x="432371" y="617486"/>
                </a:lnTo>
                <a:lnTo>
                  <a:pt x="432371" y="618286"/>
                </a:lnTo>
                <a:lnTo>
                  <a:pt x="413588" y="618286"/>
                </a:lnTo>
                <a:lnTo>
                  <a:pt x="413588" y="628256"/>
                </a:lnTo>
                <a:lnTo>
                  <a:pt x="432371" y="628256"/>
                </a:lnTo>
                <a:lnTo>
                  <a:pt x="432371" y="629450"/>
                </a:lnTo>
                <a:lnTo>
                  <a:pt x="432777" y="629450"/>
                </a:lnTo>
                <a:lnTo>
                  <a:pt x="433158" y="629831"/>
                </a:lnTo>
                <a:lnTo>
                  <a:pt x="433158" y="623468"/>
                </a:lnTo>
                <a:lnTo>
                  <a:pt x="433158" y="617093"/>
                </a:lnTo>
                <a:close/>
              </a:path>
              <a:path w="562609" h="631190">
                <a:moveTo>
                  <a:pt x="433590" y="617080"/>
                </a:moveTo>
                <a:lnTo>
                  <a:pt x="433184" y="617080"/>
                </a:lnTo>
                <a:lnTo>
                  <a:pt x="433184" y="623468"/>
                </a:lnTo>
                <a:lnTo>
                  <a:pt x="433184" y="629450"/>
                </a:lnTo>
                <a:lnTo>
                  <a:pt x="433590" y="629450"/>
                </a:lnTo>
                <a:lnTo>
                  <a:pt x="433590" y="623468"/>
                </a:lnTo>
                <a:lnTo>
                  <a:pt x="433590" y="617080"/>
                </a:lnTo>
                <a:close/>
              </a:path>
              <a:path w="562609" h="631190">
                <a:moveTo>
                  <a:pt x="453174" y="617093"/>
                </a:moveTo>
                <a:lnTo>
                  <a:pt x="452793" y="617093"/>
                </a:lnTo>
                <a:lnTo>
                  <a:pt x="452374" y="617486"/>
                </a:lnTo>
                <a:lnTo>
                  <a:pt x="452374" y="618286"/>
                </a:lnTo>
                <a:lnTo>
                  <a:pt x="446760" y="618286"/>
                </a:lnTo>
                <a:lnTo>
                  <a:pt x="433603" y="618286"/>
                </a:lnTo>
                <a:lnTo>
                  <a:pt x="433603" y="628256"/>
                </a:lnTo>
                <a:lnTo>
                  <a:pt x="433603" y="629056"/>
                </a:lnTo>
                <a:lnTo>
                  <a:pt x="434835" y="629056"/>
                </a:lnTo>
                <a:lnTo>
                  <a:pt x="437159" y="629450"/>
                </a:lnTo>
                <a:lnTo>
                  <a:pt x="437159" y="629056"/>
                </a:lnTo>
                <a:lnTo>
                  <a:pt x="437984" y="628650"/>
                </a:lnTo>
                <a:lnTo>
                  <a:pt x="439216" y="628256"/>
                </a:lnTo>
                <a:lnTo>
                  <a:pt x="452374" y="628256"/>
                </a:lnTo>
                <a:lnTo>
                  <a:pt x="452374" y="629450"/>
                </a:lnTo>
                <a:lnTo>
                  <a:pt x="453174" y="629450"/>
                </a:lnTo>
                <a:lnTo>
                  <a:pt x="453174" y="623468"/>
                </a:lnTo>
                <a:lnTo>
                  <a:pt x="453174" y="617093"/>
                </a:lnTo>
                <a:close/>
              </a:path>
              <a:path w="562609" h="631190">
                <a:moveTo>
                  <a:pt x="460730" y="617486"/>
                </a:moveTo>
                <a:lnTo>
                  <a:pt x="457415" y="615492"/>
                </a:lnTo>
                <a:lnTo>
                  <a:pt x="453466" y="613105"/>
                </a:lnTo>
                <a:lnTo>
                  <a:pt x="451142" y="613105"/>
                </a:lnTo>
                <a:lnTo>
                  <a:pt x="444703" y="617093"/>
                </a:lnTo>
                <a:lnTo>
                  <a:pt x="446760" y="618286"/>
                </a:lnTo>
                <a:lnTo>
                  <a:pt x="453466" y="615492"/>
                </a:lnTo>
                <a:lnTo>
                  <a:pt x="460730" y="617486"/>
                </a:lnTo>
                <a:close/>
              </a:path>
              <a:path w="562609" h="631190">
                <a:moveTo>
                  <a:pt x="473049" y="617093"/>
                </a:moveTo>
                <a:lnTo>
                  <a:pt x="472655" y="617093"/>
                </a:lnTo>
                <a:lnTo>
                  <a:pt x="472249" y="617486"/>
                </a:lnTo>
                <a:lnTo>
                  <a:pt x="472249" y="618286"/>
                </a:lnTo>
                <a:lnTo>
                  <a:pt x="453593" y="618286"/>
                </a:lnTo>
                <a:lnTo>
                  <a:pt x="453593" y="617080"/>
                </a:lnTo>
                <a:lnTo>
                  <a:pt x="453199" y="617080"/>
                </a:lnTo>
                <a:lnTo>
                  <a:pt x="453199" y="623468"/>
                </a:lnTo>
                <a:lnTo>
                  <a:pt x="453199" y="629450"/>
                </a:lnTo>
                <a:lnTo>
                  <a:pt x="453593" y="629450"/>
                </a:lnTo>
                <a:lnTo>
                  <a:pt x="453593" y="628256"/>
                </a:lnTo>
                <a:lnTo>
                  <a:pt x="465531" y="628256"/>
                </a:lnTo>
                <a:lnTo>
                  <a:pt x="466623" y="628650"/>
                </a:lnTo>
                <a:lnTo>
                  <a:pt x="467855" y="629056"/>
                </a:lnTo>
                <a:lnTo>
                  <a:pt x="470331" y="629450"/>
                </a:lnTo>
                <a:lnTo>
                  <a:pt x="470331" y="629056"/>
                </a:lnTo>
                <a:lnTo>
                  <a:pt x="471424" y="628650"/>
                </a:lnTo>
                <a:lnTo>
                  <a:pt x="472249" y="628256"/>
                </a:lnTo>
                <a:lnTo>
                  <a:pt x="472249" y="629450"/>
                </a:lnTo>
                <a:lnTo>
                  <a:pt x="472655" y="629450"/>
                </a:lnTo>
                <a:lnTo>
                  <a:pt x="473049" y="629831"/>
                </a:lnTo>
                <a:lnTo>
                  <a:pt x="473049" y="623468"/>
                </a:lnTo>
                <a:lnTo>
                  <a:pt x="473049" y="617093"/>
                </a:lnTo>
                <a:close/>
              </a:path>
              <a:path w="562609" h="631190">
                <a:moveTo>
                  <a:pt x="473468" y="617080"/>
                </a:moveTo>
                <a:lnTo>
                  <a:pt x="473062" y="617080"/>
                </a:lnTo>
                <a:lnTo>
                  <a:pt x="473062" y="623468"/>
                </a:lnTo>
                <a:lnTo>
                  <a:pt x="473062" y="629450"/>
                </a:lnTo>
                <a:lnTo>
                  <a:pt x="473468" y="629450"/>
                </a:lnTo>
                <a:lnTo>
                  <a:pt x="473468" y="623468"/>
                </a:lnTo>
                <a:lnTo>
                  <a:pt x="473468" y="617080"/>
                </a:lnTo>
                <a:close/>
              </a:path>
              <a:path w="562609" h="631190">
                <a:moveTo>
                  <a:pt x="492671" y="617093"/>
                </a:moveTo>
                <a:lnTo>
                  <a:pt x="490245" y="615492"/>
                </a:lnTo>
                <a:lnTo>
                  <a:pt x="486638" y="613105"/>
                </a:lnTo>
                <a:lnTo>
                  <a:pt x="484301" y="613105"/>
                </a:lnTo>
                <a:lnTo>
                  <a:pt x="477037" y="617880"/>
                </a:lnTo>
                <a:lnTo>
                  <a:pt x="486638" y="615492"/>
                </a:lnTo>
                <a:lnTo>
                  <a:pt x="492671" y="617093"/>
                </a:lnTo>
                <a:close/>
              </a:path>
              <a:path w="562609" h="631190">
                <a:moveTo>
                  <a:pt x="493052" y="617093"/>
                </a:moveTo>
                <a:lnTo>
                  <a:pt x="492671" y="617093"/>
                </a:lnTo>
                <a:lnTo>
                  <a:pt x="492252" y="617486"/>
                </a:lnTo>
                <a:lnTo>
                  <a:pt x="492252" y="618286"/>
                </a:lnTo>
                <a:lnTo>
                  <a:pt x="473481" y="618286"/>
                </a:lnTo>
                <a:lnTo>
                  <a:pt x="473481" y="628256"/>
                </a:lnTo>
                <a:lnTo>
                  <a:pt x="492252" y="628256"/>
                </a:lnTo>
                <a:lnTo>
                  <a:pt x="492252" y="629450"/>
                </a:lnTo>
                <a:lnTo>
                  <a:pt x="493052" y="629450"/>
                </a:lnTo>
                <a:lnTo>
                  <a:pt x="493052" y="623468"/>
                </a:lnTo>
                <a:lnTo>
                  <a:pt x="493052" y="617093"/>
                </a:lnTo>
                <a:close/>
              </a:path>
              <a:path w="562609" h="631190">
                <a:moveTo>
                  <a:pt x="512927" y="617093"/>
                </a:moveTo>
                <a:lnTo>
                  <a:pt x="512533" y="617093"/>
                </a:lnTo>
                <a:lnTo>
                  <a:pt x="512127" y="617486"/>
                </a:lnTo>
                <a:lnTo>
                  <a:pt x="512127" y="618286"/>
                </a:lnTo>
                <a:lnTo>
                  <a:pt x="493471" y="618286"/>
                </a:lnTo>
                <a:lnTo>
                  <a:pt x="493471" y="617474"/>
                </a:lnTo>
                <a:lnTo>
                  <a:pt x="493077" y="617474"/>
                </a:lnTo>
                <a:lnTo>
                  <a:pt x="493077" y="623468"/>
                </a:lnTo>
                <a:lnTo>
                  <a:pt x="493077" y="629450"/>
                </a:lnTo>
                <a:lnTo>
                  <a:pt x="493471" y="629450"/>
                </a:lnTo>
                <a:lnTo>
                  <a:pt x="493471" y="628256"/>
                </a:lnTo>
                <a:lnTo>
                  <a:pt x="498970" y="628256"/>
                </a:lnTo>
                <a:lnTo>
                  <a:pt x="500202" y="628650"/>
                </a:lnTo>
                <a:lnTo>
                  <a:pt x="501027" y="629056"/>
                </a:lnTo>
                <a:lnTo>
                  <a:pt x="503351" y="629450"/>
                </a:lnTo>
                <a:lnTo>
                  <a:pt x="503351" y="629056"/>
                </a:lnTo>
                <a:lnTo>
                  <a:pt x="504177" y="628650"/>
                </a:lnTo>
                <a:lnTo>
                  <a:pt x="505409" y="628256"/>
                </a:lnTo>
                <a:lnTo>
                  <a:pt x="512127" y="628256"/>
                </a:lnTo>
                <a:lnTo>
                  <a:pt x="512127" y="629450"/>
                </a:lnTo>
                <a:lnTo>
                  <a:pt x="512927" y="629450"/>
                </a:lnTo>
                <a:lnTo>
                  <a:pt x="512927" y="623468"/>
                </a:lnTo>
                <a:lnTo>
                  <a:pt x="512927" y="617093"/>
                </a:lnTo>
                <a:close/>
              </a:path>
              <a:path w="562609" h="631190">
                <a:moveTo>
                  <a:pt x="513346" y="617080"/>
                </a:moveTo>
                <a:lnTo>
                  <a:pt x="512953" y="617080"/>
                </a:lnTo>
                <a:lnTo>
                  <a:pt x="512953" y="623468"/>
                </a:lnTo>
                <a:lnTo>
                  <a:pt x="512953" y="629450"/>
                </a:lnTo>
                <a:lnTo>
                  <a:pt x="513346" y="629450"/>
                </a:lnTo>
                <a:lnTo>
                  <a:pt x="513346" y="623468"/>
                </a:lnTo>
                <a:lnTo>
                  <a:pt x="513346" y="617080"/>
                </a:lnTo>
                <a:close/>
              </a:path>
              <a:path w="562609" h="631190">
                <a:moveTo>
                  <a:pt x="526923" y="617486"/>
                </a:moveTo>
                <a:lnTo>
                  <a:pt x="524992" y="616292"/>
                </a:lnTo>
                <a:lnTo>
                  <a:pt x="519798" y="613105"/>
                </a:lnTo>
                <a:lnTo>
                  <a:pt x="517334" y="613105"/>
                </a:lnTo>
                <a:lnTo>
                  <a:pt x="511035" y="617093"/>
                </a:lnTo>
                <a:lnTo>
                  <a:pt x="522135" y="616292"/>
                </a:lnTo>
                <a:lnTo>
                  <a:pt x="526923" y="617486"/>
                </a:lnTo>
                <a:close/>
              </a:path>
              <a:path w="562609" h="631190">
                <a:moveTo>
                  <a:pt x="532930" y="617093"/>
                </a:moveTo>
                <a:lnTo>
                  <a:pt x="532549" y="617093"/>
                </a:lnTo>
                <a:lnTo>
                  <a:pt x="532130" y="617486"/>
                </a:lnTo>
                <a:lnTo>
                  <a:pt x="532130" y="618286"/>
                </a:lnTo>
                <a:lnTo>
                  <a:pt x="513359" y="618286"/>
                </a:lnTo>
                <a:lnTo>
                  <a:pt x="513359" y="628256"/>
                </a:lnTo>
                <a:lnTo>
                  <a:pt x="532130" y="628256"/>
                </a:lnTo>
                <a:lnTo>
                  <a:pt x="532130" y="629450"/>
                </a:lnTo>
                <a:lnTo>
                  <a:pt x="532549" y="629450"/>
                </a:lnTo>
                <a:lnTo>
                  <a:pt x="532930" y="629831"/>
                </a:lnTo>
                <a:lnTo>
                  <a:pt x="532930" y="623468"/>
                </a:lnTo>
                <a:lnTo>
                  <a:pt x="532930" y="617093"/>
                </a:lnTo>
                <a:close/>
              </a:path>
              <a:path w="562609" h="631190">
                <a:moveTo>
                  <a:pt x="552805" y="617093"/>
                </a:moveTo>
                <a:lnTo>
                  <a:pt x="552411" y="617093"/>
                </a:lnTo>
                <a:lnTo>
                  <a:pt x="552005" y="617486"/>
                </a:lnTo>
                <a:lnTo>
                  <a:pt x="552005" y="618286"/>
                </a:lnTo>
                <a:lnTo>
                  <a:pt x="533361" y="618286"/>
                </a:lnTo>
                <a:lnTo>
                  <a:pt x="533361" y="617080"/>
                </a:lnTo>
                <a:lnTo>
                  <a:pt x="532955" y="617080"/>
                </a:lnTo>
                <a:lnTo>
                  <a:pt x="532955" y="623468"/>
                </a:lnTo>
                <a:lnTo>
                  <a:pt x="532955" y="629450"/>
                </a:lnTo>
                <a:lnTo>
                  <a:pt x="533361" y="629450"/>
                </a:lnTo>
                <a:lnTo>
                  <a:pt x="533361" y="629056"/>
                </a:lnTo>
                <a:lnTo>
                  <a:pt x="534047" y="629056"/>
                </a:lnTo>
                <a:lnTo>
                  <a:pt x="536524" y="629450"/>
                </a:lnTo>
                <a:lnTo>
                  <a:pt x="536524" y="629056"/>
                </a:lnTo>
                <a:lnTo>
                  <a:pt x="537337" y="628650"/>
                </a:lnTo>
                <a:lnTo>
                  <a:pt x="538441" y="628256"/>
                </a:lnTo>
                <a:lnTo>
                  <a:pt x="552005" y="628256"/>
                </a:lnTo>
                <a:lnTo>
                  <a:pt x="552005" y="629450"/>
                </a:lnTo>
                <a:lnTo>
                  <a:pt x="552411" y="629450"/>
                </a:lnTo>
                <a:lnTo>
                  <a:pt x="552805" y="629831"/>
                </a:lnTo>
                <a:lnTo>
                  <a:pt x="552805" y="623468"/>
                </a:lnTo>
                <a:lnTo>
                  <a:pt x="552805" y="617093"/>
                </a:lnTo>
                <a:close/>
              </a:path>
              <a:path w="562609" h="631190">
                <a:moveTo>
                  <a:pt x="553224" y="617080"/>
                </a:moveTo>
                <a:lnTo>
                  <a:pt x="552831" y="617080"/>
                </a:lnTo>
                <a:lnTo>
                  <a:pt x="552831" y="623468"/>
                </a:lnTo>
                <a:lnTo>
                  <a:pt x="552831" y="629450"/>
                </a:lnTo>
                <a:lnTo>
                  <a:pt x="553224" y="629450"/>
                </a:lnTo>
                <a:lnTo>
                  <a:pt x="553224" y="623468"/>
                </a:lnTo>
                <a:lnTo>
                  <a:pt x="553224" y="617080"/>
                </a:lnTo>
                <a:close/>
              </a:path>
              <a:path w="562609" h="631190">
                <a:moveTo>
                  <a:pt x="560044" y="618223"/>
                </a:moveTo>
                <a:lnTo>
                  <a:pt x="558165" y="615492"/>
                </a:lnTo>
                <a:lnTo>
                  <a:pt x="557618" y="614692"/>
                </a:lnTo>
                <a:lnTo>
                  <a:pt x="552831" y="613105"/>
                </a:lnTo>
                <a:lnTo>
                  <a:pt x="550494" y="613105"/>
                </a:lnTo>
                <a:lnTo>
                  <a:pt x="543229" y="617880"/>
                </a:lnTo>
                <a:lnTo>
                  <a:pt x="552831" y="615492"/>
                </a:lnTo>
                <a:lnTo>
                  <a:pt x="560044" y="618261"/>
                </a:lnTo>
                <a:close/>
              </a:path>
              <a:path w="562609" h="631190">
                <a:moveTo>
                  <a:pt x="562013" y="618286"/>
                </a:moveTo>
                <a:lnTo>
                  <a:pt x="553237" y="618286"/>
                </a:lnTo>
                <a:lnTo>
                  <a:pt x="553237" y="628256"/>
                </a:lnTo>
                <a:lnTo>
                  <a:pt x="562013" y="628256"/>
                </a:lnTo>
                <a:lnTo>
                  <a:pt x="562013" y="618286"/>
                </a:lnTo>
                <a:close/>
              </a:path>
            </a:pathLst>
          </a:custGeom>
          <a:solidFill>
            <a:srgbClr val="FFFFFF"/>
          </a:solidFill>
        </p:spPr>
        <p:txBody>
          <a:bodyPr wrap="square" lIns="0" tIns="0" rIns="0" bIns="0" rtlCol="0"/>
          <a:lstStyle/>
          <a:p>
            <a:endParaRPr sz="501"/>
          </a:p>
        </p:txBody>
      </p:sp>
      <p:sp>
        <p:nvSpPr>
          <p:cNvPr id="245" name="bg object 245"/>
          <p:cNvSpPr/>
          <p:nvPr/>
        </p:nvSpPr>
        <p:spPr>
          <a:xfrm>
            <a:off x="7010214" y="2647087"/>
            <a:ext cx="456622" cy="17509"/>
          </a:xfrm>
          <a:custGeom>
            <a:avLst/>
            <a:gdLst/>
            <a:ahLst/>
            <a:cxnLst/>
            <a:rect l="l" t="t" r="r" b="b"/>
            <a:pathLst>
              <a:path w="1003934" h="48895">
                <a:moveTo>
                  <a:pt x="1003609" y="0"/>
                </a:moveTo>
                <a:lnTo>
                  <a:pt x="0" y="0"/>
                </a:lnTo>
                <a:lnTo>
                  <a:pt x="0" y="48666"/>
                </a:lnTo>
                <a:lnTo>
                  <a:pt x="1003609" y="48666"/>
                </a:lnTo>
                <a:lnTo>
                  <a:pt x="1003609" y="0"/>
                </a:lnTo>
                <a:close/>
              </a:path>
            </a:pathLst>
          </a:custGeom>
          <a:solidFill>
            <a:srgbClr val="7F7F7F"/>
          </a:solidFill>
        </p:spPr>
        <p:txBody>
          <a:bodyPr wrap="square" lIns="0" tIns="0" rIns="0" bIns="0" rtlCol="0"/>
          <a:lstStyle/>
          <a:p>
            <a:endParaRPr sz="501"/>
          </a:p>
        </p:txBody>
      </p:sp>
      <p:pic>
        <p:nvPicPr>
          <p:cNvPr id="246" name="bg object 246"/>
          <p:cNvPicPr/>
          <p:nvPr/>
        </p:nvPicPr>
        <p:blipFill>
          <a:blip r:embed="rId17" cstate="print"/>
          <a:stretch>
            <a:fillRect/>
          </a:stretch>
        </p:blipFill>
        <p:spPr>
          <a:xfrm>
            <a:off x="7409882" y="3085747"/>
            <a:ext cx="51719" cy="25855"/>
          </a:xfrm>
          <a:prstGeom prst="rect">
            <a:avLst/>
          </a:prstGeom>
        </p:spPr>
      </p:pic>
      <p:sp>
        <p:nvSpPr>
          <p:cNvPr id="247" name="bg object 247"/>
          <p:cNvSpPr/>
          <p:nvPr/>
        </p:nvSpPr>
        <p:spPr>
          <a:xfrm>
            <a:off x="7293822" y="3017471"/>
            <a:ext cx="172425" cy="135750"/>
          </a:xfrm>
          <a:custGeom>
            <a:avLst/>
            <a:gdLst/>
            <a:ahLst/>
            <a:cxnLst/>
            <a:rect l="l" t="t" r="r" b="b"/>
            <a:pathLst>
              <a:path w="379094" h="379095">
                <a:moveTo>
                  <a:pt x="320255" y="205422"/>
                </a:moveTo>
                <a:lnTo>
                  <a:pt x="319849" y="205435"/>
                </a:lnTo>
                <a:lnTo>
                  <a:pt x="320255" y="205828"/>
                </a:lnTo>
                <a:lnTo>
                  <a:pt x="320255" y="205422"/>
                </a:lnTo>
                <a:close/>
              </a:path>
              <a:path w="379094" h="379095">
                <a:moveTo>
                  <a:pt x="346570" y="205828"/>
                </a:moveTo>
                <a:lnTo>
                  <a:pt x="325056" y="205828"/>
                </a:lnTo>
                <a:lnTo>
                  <a:pt x="325056" y="222592"/>
                </a:lnTo>
                <a:lnTo>
                  <a:pt x="334645" y="221792"/>
                </a:lnTo>
                <a:lnTo>
                  <a:pt x="338620" y="217805"/>
                </a:lnTo>
                <a:lnTo>
                  <a:pt x="346570" y="217805"/>
                </a:lnTo>
                <a:lnTo>
                  <a:pt x="346570" y="205828"/>
                </a:lnTo>
                <a:close/>
              </a:path>
              <a:path w="379094" h="379095">
                <a:moveTo>
                  <a:pt x="367271" y="209816"/>
                </a:moveTo>
                <a:lnTo>
                  <a:pt x="366852" y="209816"/>
                </a:lnTo>
                <a:lnTo>
                  <a:pt x="366852" y="208622"/>
                </a:lnTo>
                <a:lnTo>
                  <a:pt x="366445" y="208622"/>
                </a:lnTo>
                <a:lnTo>
                  <a:pt x="366445" y="207035"/>
                </a:lnTo>
                <a:lnTo>
                  <a:pt x="366166" y="207035"/>
                </a:lnTo>
                <a:lnTo>
                  <a:pt x="366166" y="205828"/>
                </a:lnTo>
                <a:lnTo>
                  <a:pt x="361378" y="205828"/>
                </a:lnTo>
                <a:lnTo>
                  <a:pt x="361378" y="217805"/>
                </a:lnTo>
                <a:lnTo>
                  <a:pt x="365760" y="217411"/>
                </a:lnTo>
                <a:lnTo>
                  <a:pt x="366852" y="212610"/>
                </a:lnTo>
                <a:lnTo>
                  <a:pt x="367271" y="209816"/>
                </a:lnTo>
                <a:close/>
              </a:path>
              <a:path w="379094" h="379095">
                <a:moveTo>
                  <a:pt x="378917" y="0"/>
                </a:moveTo>
                <a:lnTo>
                  <a:pt x="368909" y="0"/>
                </a:lnTo>
                <a:lnTo>
                  <a:pt x="368846" y="53467"/>
                </a:lnTo>
                <a:lnTo>
                  <a:pt x="363296" y="53467"/>
                </a:lnTo>
                <a:lnTo>
                  <a:pt x="362064" y="53860"/>
                </a:lnTo>
                <a:lnTo>
                  <a:pt x="361378" y="55448"/>
                </a:lnTo>
                <a:lnTo>
                  <a:pt x="361378" y="89750"/>
                </a:lnTo>
                <a:lnTo>
                  <a:pt x="365760" y="89750"/>
                </a:lnTo>
                <a:lnTo>
                  <a:pt x="365760" y="69811"/>
                </a:lnTo>
                <a:lnTo>
                  <a:pt x="368820" y="69811"/>
                </a:lnTo>
                <a:lnTo>
                  <a:pt x="368757" y="129641"/>
                </a:lnTo>
                <a:lnTo>
                  <a:pt x="365760" y="129641"/>
                </a:lnTo>
                <a:lnTo>
                  <a:pt x="365760" y="109702"/>
                </a:lnTo>
                <a:lnTo>
                  <a:pt x="361378" y="109702"/>
                </a:lnTo>
                <a:lnTo>
                  <a:pt x="361378" y="197853"/>
                </a:lnTo>
                <a:lnTo>
                  <a:pt x="365760" y="197853"/>
                </a:lnTo>
                <a:lnTo>
                  <a:pt x="366166" y="198247"/>
                </a:lnTo>
                <a:lnTo>
                  <a:pt x="366268" y="196265"/>
                </a:lnTo>
                <a:lnTo>
                  <a:pt x="367271" y="191871"/>
                </a:lnTo>
                <a:lnTo>
                  <a:pt x="367677" y="190690"/>
                </a:lnTo>
                <a:lnTo>
                  <a:pt x="368693" y="190690"/>
                </a:lnTo>
                <a:lnTo>
                  <a:pt x="368630" y="240550"/>
                </a:lnTo>
                <a:lnTo>
                  <a:pt x="366166" y="233362"/>
                </a:lnTo>
                <a:lnTo>
                  <a:pt x="361378" y="233362"/>
                </a:lnTo>
                <a:lnTo>
                  <a:pt x="360959" y="352628"/>
                </a:lnTo>
                <a:lnTo>
                  <a:pt x="354939" y="363397"/>
                </a:lnTo>
                <a:lnTo>
                  <a:pt x="343827" y="367385"/>
                </a:lnTo>
                <a:lnTo>
                  <a:pt x="188150" y="367779"/>
                </a:lnTo>
                <a:lnTo>
                  <a:pt x="361772" y="367779"/>
                </a:lnTo>
                <a:lnTo>
                  <a:pt x="361378" y="368185"/>
                </a:lnTo>
                <a:lnTo>
                  <a:pt x="172491" y="368185"/>
                </a:lnTo>
                <a:lnTo>
                  <a:pt x="174993" y="360210"/>
                </a:lnTo>
                <a:lnTo>
                  <a:pt x="43434" y="359803"/>
                </a:lnTo>
                <a:lnTo>
                  <a:pt x="29464" y="354228"/>
                </a:lnTo>
                <a:lnTo>
                  <a:pt x="23431" y="340258"/>
                </a:lnTo>
                <a:lnTo>
                  <a:pt x="23431" y="50673"/>
                </a:lnTo>
                <a:lnTo>
                  <a:pt x="29464" y="36309"/>
                </a:lnTo>
                <a:lnTo>
                  <a:pt x="38633" y="31127"/>
                </a:lnTo>
                <a:lnTo>
                  <a:pt x="151155" y="31127"/>
                </a:lnTo>
                <a:lnTo>
                  <a:pt x="163487" y="37503"/>
                </a:lnTo>
                <a:lnTo>
                  <a:pt x="168287" y="48272"/>
                </a:lnTo>
                <a:lnTo>
                  <a:pt x="168287" y="196659"/>
                </a:lnTo>
                <a:lnTo>
                  <a:pt x="172669" y="210616"/>
                </a:lnTo>
                <a:lnTo>
                  <a:pt x="183083" y="220992"/>
                </a:lnTo>
                <a:lnTo>
                  <a:pt x="198158" y="224980"/>
                </a:lnTo>
                <a:lnTo>
                  <a:pt x="234467" y="225386"/>
                </a:lnTo>
                <a:lnTo>
                  <a:pt x="244475" y="229768"/>
                </a:lnTo>
                <a:lnTo>
                  <a:pt x="251193" y="240144"/>
                </a:lnTo>
                <a:lnTo>
                  <a:pt x="250101" y="347040"/>
                </a:lnTo>
                <a:lnTo>
                  <a:pt x="247218" y="352234"/>
                </a:lnTo>
                <a:lnTo>
                  <a:pt x="344106" y="352628"/>
                </a:lnTo>
                <a:lnTo>
                  <a:pt x="346163" y="350621"/>
                </a:lnTo>
                <a:lnTo>
                  <a:pt x="346468" y="262483"/>
                </a:lnTo>
                <a:lnTo>
                  <a:pt x="346570" y="233362"/>
                </a:lnTo>
                <a:lnTo>
                  <a:pt x="336575" y="231355"/>
                </a:lnTo>
                <a:lnTo>
                  <a:pt x="333832" y="227368"/>
                </a:lnTo>
                <a:lnTo>
                  <a:pt x="325462" y="227368"/>
                </a:lnTo>
                <a:lnTo>
                  <a:pt x="322999" y="262483"/>
                </a:lnTo>
                <a:lnTo>
                  <a:pt x="318211" y="261670"/>
                </a:lnTo>
                <a:lnTo>
                  <a:pt x="317487" y="240931"/>
                </a:lnTo>
                <a:lnTo>
                  <a:pt x="317106" y="230162"/>
                </a:lnTo>
                <a:lnTo>
                  <a:pt x="286270" y="230162"/>
                </a:lnTo>
                <a:lnTo>
                  <a:pt x="281203" y="237744"/>
                </a:lnTo>
                <a:lnTo>
                  <a:pt x="268732" y="240931"/>
                </a:lnTo>
                <a:lnTo>
                  <a:pt x="260375" y="236550"/>
                </a:lnTo>
                <a:lnTo>
                  <a:pt x="255168" y="224980"/>
                </a:lnTo>
                <a:lnTo>
                  <a:pt x="257225" y="217411"/>
                </a:lnTo>
                <a:lnTo>
                  <a:pt x="263931" y="211416"/>
                </a:lnTo>
                <a:lnTo>
                  <a:pt x="276821" y="210223"/>
                </a:lnTo>
                <a:lnTo>
                  <a:pt x="286004" y="218198"/>
                </a:lnTo>
                <a:lnTo>
                  <a:pt x="286689" y="220586"/>
                </a:lnTo>
                <a:lnTo>
                  <a:pt x="317106" y="220586"/>
                </a:lnTo>
                <a:lnTo>
                  <a:pt x="317106" y="210223"/>
                </a:lnTo>
                <a:lnTo>
                  <a:pt x="317106" y="201447"/>
                </a:lnTo>
                <a:lnTo>
                  <a:pt x="319849" y="197853"/>
                </a:lnTo>
                <a:lnTo>
                  <a:pt x="346570" y="197853"/>
                </a:lnTo>
                <a:lnTo>
                  <a:pt x="346570" y="196265"/>
                </a:lnTo>
                <a:lnTo>
                  <a:pt x="346570" y="161963"/>
                </a:lnTo>
                <a:lnTo>
                  <a:pt x="346570" y="55448"/>
                </a:lnTo>
                <a:lnTo>
                  <a:pt x="348627" y="46685"/>
                </a:lnTo>
                <a:lnTo>
                  <a:pt x="358902" y="39103"/>
                </a:lnTo>
                <a:lnTo>
                  <a:pt x="365353" y="38709"/>
                </a:lnTo>
                <a:lnTo>
                  <a:pt x="365353" y="31127"/>
                </a:lnTo>
                <a:lnTo>
                  <a:pt x="365353" y="29921"/>
                </a:lnTo>
                <a:lnTo>
                  <a:pt x="368858" y="29921"/>
                </a:lnTo>
                <a:lnTo>
                  <a:pt x="368858" y="0"/>
                </a:lnTo>
                <a:lnTo>
                  <a:pt x="18973" y="0"/>
                </a:lnTo>
                <a:lnTo>
                  <a:pt x="18973" y="368185"/>
                </a:lnTo>
                <a:lnTo>
                  <a:pt x="17119" y="368185"/>
                </a:lnTo>
                <a:lnTo>
                  <a:pt x="15138" y="366471"/>
                </a:lnTo>
                <a:lnTo>
                  <a:pt x="18973" y="368185"/>
                </a:lnTo>
                <a:lnTo>
                  <a:pt x="18973" y="0"/>
                </a:lnTo>
                <a:lnTo>
                  <a:pt x="11976" y="0"/>
                </a:lnTo>
                <a:lnTo>
                  <a:pt x="11976" y="363715"/>
                </a:lnTo>
                <a:lnTo>
                  <a:pt x="10680" y="362585"/>
                </a:lnTo>
                <a:lnTo>
                  <a:pt x="10668" y="360845"/>
                </a:lnTo>
                <a:lnTo>
                  <a:pt x="11976" y="363715"/>
                </a:lnTo>
                <a:lnTo>
                  <a:pt x="11976" y="0"/>
                </a:lnTo>
                <a:lnTo>
                  <a:pt x="9855" y="0"/>
                </a:lnTo>
                <a:lnTo>
                  <a:pt x="0" y="0"/>
                </a:lnTo>
                <a:lnTo>
                  <a:pt x="0" y="359016"/>
                </a:lnTo>
                <a:lnTo>
                  <a:pt x="5473" y="372960"/>
                </a:lnTo>
                <a:lnTo>
                  <a:pt x="19862" y="378561"/>
                </a:lnTo>
                <a:lnTo>
                  <a:pt x="358902" y="378955"/>
                </a:lnTo>
                <a:lnTo>
                  <a:pt x="371652" y="373773"/>
                </a:lnTo>
                <a:lnTo>
                  <a:pt x="375259" y="368185"/>
                </a:lnTo>
                <a:lnTo>
                  <a:pt x="378091" y="363791"/>
                </a:lnTo>
                <a:lnTo>
                  <a:pt x="378917" y="0"/>
                </a:lnTo>
                <a:close/>
              </a:path>
            </a:pathLst>
          </a:custGeom>
          <a:solidFill>
            <a:srgbClr val="FFFFFF"/>
          </a:solidFill>
        </p:spPr>
        <p:txBody>
          <a:bodyPr wrap="square" lIns="0" tIns="0" rIns="0" bIns="0" rtlCol="0"/>
          <a:lstStyle/>
          <a:p>
            <a:endParaRPr sz="501"/>
          </a:p>
        </p:txBody>
      </p:sp>
      <p:pic>
        <p:nvPicPr>
          <p:cNvPr id="248" name="bg object 248"/>
          <p:cNvPicPr/>
          <p:nvPr/>
        </p:nvPicPr>
        <p:blipFill>
          <a:blip r:embed="rId18" cstate="print"/>
          <a:stretch>
            <a:fillRect/>
          </a:stretch>
        </p:blipFill>
        <p:spPr>
          <a:xfrm>
            <a:off x="7372172" y="3028184"/>
            <a:ext cx="89463" cy="121269"/>
          </a:xfrm>
          <a:prstGeom prst="rect">
            <a:avLst/>
          </a:prstGeom>
        </p:spPr>
      </p:pic>
      <p:sp>
        <p:nvSpPr>
          <p:cNvPr id="249" name="bg object 249"/>
          <p:cNvSpPr/>
          <p:nvPr/>
        </p:nvSpPr>
        <p:spPr>
          <a:xfrm>
            <a:off x="7304480" y="3028615"/>
            <a:ext cx="103975" cy="118014"/>
          </a:xfrm>
          <a:custGeom>
            <a:avLst/>
            <a:gdLst/>
            <a:ahLst/>
            <a:cxnLst/>
            <a:rect l="l" t="t" r="r" b="b"/>
            <a:pathLst>
              <a:path w="228600" h="329565">
                <a:moveTo>
                  <a:pt x="127723" y="0"/>
                </a:moveTo>
                <a:lnTo>
                  <a:pt x="16856" y="0"/>
                </a:lnTo>
                <a:lnTo>
                  <a:pt x="5207" y="6371"/>
                </a:lnTo>
                <a:lnTo>
                  <a:pt x="0" y="19542"/>
                </a:lnTo>
                <a:lnTo>
                  <a:pt x="0" y="309139"/>
                </a:lnTo>
                <a:lnTo>
                  <a:pt x="6029" y="323104"/>
                </a:lnTo>
                <a:lnTo>
                  <a:pt x="20008" y="328682"/>
                </a:lnTo>
                <a:lnTo>
                  <a:pt x="151568" y="329079"/>
                </a:lnTo>
                <a:lnTo>
                  <a:pt x="161161" y="321898"/>
                </a:lnTo>
                <a:lnTo>
                  <a:pt x="224612" y="319897"/>
                </a:lnTo>
                <a:lnTo>
                  <a:pt x="227764" y="311524"/>
                </a:lnTo>
                <a:lnTo>
                  <a:pt x="228175" y="211415"/>
                </a:lnTo>
                <a:lnTo>
                  <a:pt x="223790" y="201438"/>
                </a:lnTo>
                <a:lnTo>
                  <a:pt x="213511" y="194653"/>
                </a:lnTo>
                <a:lnTo>
                  <a:pt x="166780" y="193051"/>
                </a:lnTo>
                <a:lnTo>
                  <a:pt x="152391" y="183881"/>
                </a:lnTo>
                <a:lnTo>
                  <a:pt x="145675" y="172315"/>
                </a:lnTo>
                <a:lnTo>
                  <a:pt x="143620" y="12758"/>
                </a:lnTo>
                <a:lnTo>
                  <a:pt x="135671" y="2780"/>
                </a:lnTo>
                <a:lnTo>
                  <a:pt x="127723" y="0"/>
                </a:lnTo>
                <a:close/>
              </a:path>
            </a:pathLst>
          </a:custGeom>
          <a:solidFill>
            <a:srgbClr val="FFFFFF"/>
          </a:solidFill>
        </p:spPr>
        <p:txBody>
          <a:bodyPr wrap="square" lIns="0" tIns="0" rIns="0" bIns="0" rtlCol="0"/>
          <a:lstStyle/>
          <a:p>
            <a:endParaRPr sz="501"/>
          </a:p>
        </p:txBody>
      </p:sp>
      <p:pic>
        <p:nvPicPr>
          <p:cNvPr id="250" name="bg object 250"/>
          <p:cNvPicPr/>
          <p:nvPr/>
        </p:nvPicPr>
        <p:blipFill>
          <a:blip r:embed="rId19" cstate="print"/>
          <a:stretch>
            <a:fillRect/>
          </a:stretch>
        </p:blipFill>
        <p:spPr>
          <a:xfrm>
            <a:off x="7129267" y="3085747"/>
            <a:ext cx="51342" cy="25855"/>
          </a:xfrm>
          <a:prstGeom prst="rect">
            <a:avLst/>
          </a:prstGeom>
        </p:spPr>
      </p:pic>
      <p:sp>
        <p:nvSpPr>
          <p:cNvPr id="251" name="bg object 251"/>
          <p:cNvSpPr/>
          <p:nvPr/>
        </p:nvSpPr>
        <p:spPr>
          <a:xfrm>
            <a:off x="7012766" y="3017471"/>
            <a:ext cx="172425" cy="135295"/>
          </a:xfrm>
          <a:custGeom>
            <a:avLst/>
            <a:gdLst/>
            <a:ahLst/>
            <a:cxnLst/>
            <a:rect l="l" t="t" r="r" b="b"/>
            <a:pathLst>
              <a:path w="379094" h="377825">
                <a:moveTo>
                  <a:pt x="282028" y="223774"/>
                </a:moveTo>
                <a:lnTo>
                  <a:pt x="281622" y="223774"/>
                </a:lnTo>
                <a:lnTo>
                  <a:pt x="281622" y="226974"/>
                </a:lnTo>
                <a:lnTo>
                  <a:pt x="282028" y="223774"/>
                </a:lnTo>
                <a:close/>
              </a:path>
              <a:path w="379094" h="377825">
                <a:moveTo>
                  <a:pt x="320268" y="205422"/>
                </a:moveTo>
                <a:lnTo>
                  <a:pt x="319862" y="205435"/>
                </a:lnTo>
                <a:lnTo>
                  <a:pt x="320268" y="205828"/>
                </a:lnTo>
                <a:lnTo>
                  <a:pt x="320268" y="205422"/>
                </a:lnTo>
                <a:close/>
              </a:path>
              <a:path w="379094" h="377825">
                <a:moveTo>
                  <a:pt x="346583" y="205828"/>
                </a:moveTo>
                <a:lnTo>
                  <a:pt x="325069" y="205828"/>
                </a:lnTo>
                <a:lnTo>
                  <a:pt x="325069" y="222592"/>
                </a:lnTo>
                <a:lnTo>
                  <a:pt x="334657" y="222186"/>
                </a:lnTo>
                <a:lnTo>
                  <a:pt x="339039" y="217805"/>
                </a:lnTo>
                <a:lnTo>
                  <a:pt x="346583" y="217805"/>
                </a:lnTo>
                <a:lnTo>
                  <a:pt x="346583" y="205828"/>
                </a:lnTo>
                <a:close/>
              </a:path>
              <a:path w="379094" h="377825">
                <a:moveTo>
                  <a:pt x="367411" y="209816"/>
                </a:moveTo>
                <a:lnTo>
                  <a:pt x="367004" y="209816"/>
                </a:lnTo>
                <a:lnTo>
                  <a:pt x="367004" y="208622"/>
                </a:lnTo>
                <a:lnTo>
                  <a:pt x="366585" y="208622"/>
                </a:lnTo>
                <a:lnTo>
                  <a:pt x="366585" y="207035"/>
                </a:lnTo>
                <a:lnTo>
                  <a:pt x="366179" y="207035"/>
                </a:lnTo>
                <a:lnTo>
                  <a:pt x="366179" y="205828"/>
                </a:lnTo>
                <a:lnTo>
                  <a:pt x="361797" y="205828"/>
                </a:lnTo>
                <a:lnTo>
                  <a:pt x="361797" y="217805"/>
                </a:lnTo>
                <a:lnTo>
                  <a:pt x="365772" y="217411"/>
                </a:lnTo>
                <a:lnTo>
                  <a:pt x="367004" y="212610"/>
                </a:lnTo>
                <a:lnTo>
                  <a:pt x="367411" y="209816"/>
                </a:lnTo>
                <a:close/>
              </a:path>
              <a:path w="379094" h="377825">
                <a:moveTo>
                  <a:pt x="378917" y="0"/>
                </a:moveTo>
                <a:lnTo>
                  <a:pt x="368922" y="0"/>
                </a:lnTo>
                <a:lnTo>
                  <a:pt x="368884" y="29921"/>
                </a:lnTo>
                <a:lnTo>
                  <a:pt x="368858" y="53467"/>
                </a:lnTo>
                <a:lnTo>
                  <a:pt x="363715" y="53467"/>
                </a:lnTo>
                <a:lnTo>
                  <a:pt x="362204" y="53860"/>
                </a:lnTo>
                <a:lnTo>
                  <a:pt x="361797" y="55448"/>
                </a:lnTo>
                <a:lnTo>
                  <a:pt x="361797" y="89750"/>
                </a:lnTo>
                <a:lnTo>
                  <a:pt x="366179" y="89750"/>
                </a:lnTo>
                <a:lnTo>
                  <a:pt x="366179" y="69811"/>
                </a:lnTo>
                <a:lnTo>
                  <a:pt x="368833" y="69811"/>
                </a:lnTo>
                <a:lnTo>
                  <a:pt x="368769" y="129641"/>
                </a:lnTo>
                <a:lnTo>
                  <a:pt x="366179" y="129641"/>
                </a:lnTo>
                <a:lnTo>
                  <a:pt x="366179" y="109702"/>
                </a:lnTo>
                <a:lnTo>
                  <a:pt x="361797" y="109702"/>
                </a:lnTo>
                <a:lnTo>
                  <a:pt x="361797" y="197853"/>
                </a:lnTo>
                <a:lnTo>
                  <a:pt x="365772" y="197853"/>
                </a:lnTo>
                <a:lnTo>
                  <a:pt x="366179" y="198247"/>
                </a:lnTo>
                <a:lnTo>
                  <a:pt x="366179" y="196659"/>
                </a:lnTo>
                <a:lnTo>
                  <a:pt x="367411" y="191871"/>
                </a:lnTo>
                <a:lnTo>
                  <a:pt x="367817" y="190690"/>
                </a:lnTo>
                <a:lnTo>
                  <a:pt x="368693" y="190690"/>
                </a:lnTo>
                <a:lnTo>
                  <a:pt x="368503" y="362204"/>
                </a:lnTo>
                <a:lnTo>
                  <a:pt x="367411" y="363118"/>
                </a:lnTo>
                <a:lnTo>
                  <a:pt x="367817" y="239750"/>
                </a:lnTo>
                <a:lnTo>
                  <a:pt x="366179" y="233362"/>
                </a:lnTo>
                <a:lnTo>
                  <a:pt x="363994" y="233362"/>
                </a:lnTo>
                <a:lnTo>
                  <a:pt x="363994" y="366001"/>
                </a:lnTo>
                <a:lnTo>
                  <a:pt x="361378" y="368185"/>
                </a:lnTo>
                <a:lnTo>
                  <a:pt x="359803" y="368185"/>
                </a:lnTo>
                <a:lnTo>
                  <a:pt x="363994" y="366001"/>
                </a:lnTo>
                <a:lnTo>
                  <a:pt x="363994" y="233362"/>
                </a:lnTo>
                <a:lnTo>
                  <a:pt x="361797" y="233362"/>
                </a:lnTo>
                <a:lnTo>
                  <a:pt x="361378" y="350227"/>
                </a:lnTo>
                <a:lnTo>
                  <a:pt x="357403" y="360997"/>
                </a:lnTo>
                <a:lnTo>
                  <a:pt x="347814" y="366585"/>
                </a:lnTo>
                <a:lnTo>
                  <a:pt x="240626" y="368185"/>
                </a:lnTo>
                <a:lnTo>
                  <a:pt x="197116" y="368185"/>
                </a:lnTo>
                <a:lnTo>
                  <a:pt x="172516" y="368185"/>
                </a:lnTo>
                <a:lnTo>
                  <a:pt x="175145" y="360210"/>
                </a:lnTo>
                <a:lnTo>
                  <a:pt x="43853" y="359803"/>
                </a:lnTo>
                <a:lnTo>
                  <a:pt x="29464" y="354228"/>
                </a:lnTo>
                <a:lnTo>
                  <a:pt x="24257" y="344652"/>
                </a:lnTo>
                <a:lnTo>
                  <a:pt x="25082" y="43878"/>
                </a:lnTo>
                <a:lnTo>
                  <a:pt x="32753" y="34302"/>
                </a:lnTo>
                <a:lnTo>
                  <a:pt x="38646" y="31127"/>
                </a:lnTo>
                <a:lnTo>
                  <a:pt x="151155" y="31127"/>
                </a:lnTo>
                <a:lnTo>
                  <a:pt x="163906" y="37503"/>
                </a:lnTo>
                <a:lnTo>
                  <a:pt x="168287" y="45885"/>
                </a:lnTo>
                <a:lnTo>
                  <a:pt x="169938" y="204241"/>
                </a:lnTo>
                <a:lnTo>
                  <a:pt x="177063" y="216598"/>
                </a:lnTo>
                <a:lnTo>
                  <a:pt x="190627" y="224180"/>
                </a:lnTo>
                <a:lnTo>
                  <a:pt x="240512" y="226974"/>
                </a:lnTo>
                <a:lnTo>
                  <a:pt x="250520" y="236943"/>
                </a:lnTo>
                <a:lnTo>
                  <a:pt x="252018" y="242544"/>
                </a:lnTo>
                <a:lnTo>
                  <a:pt x="251612" y="342646"/>
                </a:lnTo>
                <a:lnTo>
                  <a:pt x="247357" y="352234"/>
                </a:lnTo>
                <a:lnTo>
                  <a:pt x="344665" y="352628"/>
                </a:lnTo>
                <a:lnTo>
                  <a:pt x="346163" y="350621"/>
                </a:lnTo>
                <a:lnTo>
                  <a:pt x="346481" y="262483"/>
                </a:lnTo>
                <a:lnTo>
                  <a:pt x="346583" y="233362"/>
                </a:lnTo>
                <a:lnTo>
                  <a:pt x="336994" y="231355"/>
                </a:lnTo>
                <a:lnTo>
                  <a:pt x="334251" y="227368"/>
                </a:lnTo>
                <a:lnTo>
                  <a:pt x="325882" y="227368"/>
                </a:lnTo>
                <a:lnTo>
                  <a:pt x="323151" y="262483"/>
                </a:lnTo>
                <a:lnTo>
                  <a:pt x="318350" y="261670"/>
                </a:lnTo>
                <a:lnTo>
                  <a:pt x="317525" y="240538"/>
                </a:lnTo>
                <a:lnTo>
                  <a:pt x="317119" y="230162"/>
                </a:lnTo>
                <a:lnTo>
                  <a:pt x="286829" y="230162"/>
                </a:lnTo>
                <a:lnTo>
                  <a:pt x="281622" y="237744"/>
                </a:lnTo>
                <a:lnTo>
                  <a:pt x="269290" y="240538"/>
                </a:lnTo>
                <a:lnTo>
                  <a:pt x="262432" y="237744"/>
                </a:lnTo>
                <a:lnTo>
                  <a:pt x="256819" y="230568"/>
                </a:lnTo>
                <a:lnTo>
                  <a:pt x="256133" y="223774"/>
                </a:lnTo>
                <a:lnTo>
                  <a:pt x="257644" y="217411"/>
                </a:lnTo>
                <a:lnTo>
                  <a:pt x="262851" y="211810"/>
                </a:lnTo>
                <a:lnTo>
                  <a:pt x="276821" y="210223"/>
                </a:lnTo>
                <a:lnTo>
                  <a:pt x="285597" y="217004"/>
                </a:lnTo>
                <a:lnTo>
                  <a:pt x="286829" y="220586"/>
                </a:lnTo>
                <a:lnTo>
                  <a:pt x="317119" y="220192"/>
                </a:lnTo>
                <a:lnTo>
                  <a:pt x="317334" y="210223"/>
                </a:lnTo>
                <a:lnTo>
                  <a:pt x="317525" y="201841"/>
                </a:lnTo>
                <a:lnTo>
                  <a:pt x="319036" y="198247"/>
                </a:lnTo>
                <a:lnTo>
                  <a:pt x="320675" y="197853"/>
                </a:lnTo>
                <a:lnTo>
                  <a:pt x="346583" y="197853"/>
                </a:lnTo>
                <a:lnTo>
                  <a:pt x="346583" y="195465"/>
                </a:lnTo>
                <a:lnTo>
                  <a:pt x="346583" y="161963"/>
                </a:lnTo>
                <a:lnTo>
                  <a:pt x="346583" y="55448"/>
                </a:lnTo>
                <a:lnTo>
                  <a:pt x="352615" y="42697"/>
                </a:lnTo>
                <a:lnTo>
                  <a:pt x="362610" y="38709"/>
                </a:lnTo>
                <a:lnTo>
                  <a:pt x="365772" y="38709"/>
                </a:lnTo>
                <a:lnTo>
                  <a:pt x="365772" y="31127"/>
                </a:lnTo>
                <a:lnTo>
                  <a:pt x="365772" y="29921"/>
                </a:lnTo>
                <a:lnTo>
                  <a:pt x="368884" y="29921"/>
                </a:lnTo>
                <a:lnTo>
                  <a:pt x="368884" y="0"/>
                </a:lnTo>
                <a:lnTo>
                  <a:pt x="19037" y="0"/>
                </a:lnTo>
                <a:lnTo>
                  <a:pt x="19037" y="368185"/>
                </a:lnTo>
                <a:lnTo>
                  <a:pt x="17538" y="368185"/>
                </a:lnTo>
                <a:lnTo>
                  <a:pt x="16040" y="366776"/>
                </a:lnTo>
                <a:lnTo>
                  <a:pt x="19037" y="368185"/>
                </a:lnTo>
                <a:lnTo>
                  <a:pt x="19037" y="0"/>
                </a:lnTo>
                <a:lnTo>
                  <a:pt x="12649" y="0"/>
                </a:lnTo>
                <a:lnTo>
                  <a:pt x="12649" y="363537"/>
                </a:lnTo>
                <a:lnTo>
                  <a:pt x="10414" y="361391"/>
                </a:lnTo>
                <a:lnTo>
                  <a:pt x="10401" y="359714"/>
                </a:lnTo>
                <a:lnTo>
                  <a:pt x="12649" y="363537"/>
                </a:lnTo>
                <a:lnTo>
                  <a:pt x="12649" y="0"/>
                </a:lnTo>
                <a:lnTo>
                  <a:pt x="10007" y="0"/>
                </a:lnTo>
                <a:lnTo>
                  <a:pt x="0" y="0"/>
                </a:lnTo>
                <a:lnTo>
                  <a:pt x="0" y="359016"/>
                </a:lnTo>
                <a:lnTo>
                  <a:pt x="4800" y="370979"/>
                </a:lnTo>
                <a:lnTo>
                  <a:pt x="14795" y="377761"/>
                </a:lnTo>
                <a:lnTo>
                  <a:pt x="364121" y="377761"/>
                </a:lnTo>
                <a:lnTo>
                  <a:pt x="376186" y="369379"/>
                </a:lnTo>
                <a:lnTo>
                  <a:pt x="376682" y="368185"/>
                </a:lnTo>
                <a:lnTo>
                  <a:pt x="378510" y="363791"/>
                </a:lnTo>
                <a:lnTo>
                  <a:pt x="378917" y="0"/>
                </a:lnTo>
                <a:close/>
              </a:path>
            </a:pathLst>
          </a:custGeom>
          <a:solidFill>
            <a:srgbClr val="FFFFFF"/>
          </a:solidFill>
        </p:spPr>
        <p:txBody>
          <a:bodyPr wrap="square" lIns="0" tIns="0" rIns="0" bIns="0" rtlCol="0"/>
          <a:lstStyle/>
          <a:p>
            <a:endParaRPr sz="501"/>
          </a:p>
        </p:txBody>
      </p:sp>
      <p:pic>
        <p:nvPicPr>
          <p:cNvPr id="252" name="bg object 252"/>
          <p:cNvPicPr/>
          <p:nvPr/>
        </p:nvPicPr>
        <p:blipFill>
          <a:blip r:embed="rId20" cstate="print"/>
          <a:stretch>
            <a:fillRect/>
          </a:stretch>
        </p:blipFill>
        <p:spPr>
          <a:xfrm>
            <a:off x="7091307" y="3028184"/>
            <a:ext cx="89280" cy="121411"/>
          </a:xfrm>
          <a:prstGeom prst="rect">
            <a:avLst/>
          </a:prstGeom>
        </p:spPr>
      </p:pic>
      <p:sp>
        <p:nvSpPr>
          <p:cNvPr id="253" name="bg object 253"/>
          <p:cNvSpPr/>
          <p:nvPr/>
        </p:nvSpPr>
        <p:spPr>
          <a:xfrm>
            <a:off x="6576575" y="3028618"/>
            <a:ext cx="551066" cy="119151"/>
          </a:xfrm>
          <a:custGeom>
            <a:avLst/>
            <a:gdLst/>
            <a:ahLst/>
            <a:cxnLst/>
            <a:rect l="l" t="t" r="r" b="b"/>
            <a:pathLst>
              <a:path w="1211580" h="332740">
                <a:moveTo>
                  <a:pt x="138518" y="157848"/>
                </a:moveTo>
                <a:lnTo>
                  <a:pt x="131686" y="120065"/>
                </a:lnTo>
                <a:lnTo>
                  <a:pt x="96608" y="70599"/>
                </a:lnTo>
                <a:lnTo>
                  <a:pt x="72212" y="62217"/>
                </a:lnTo>
                <a:lnTo>
                  <a:pt x="65506" y="62217"/>
                </a:lnTo>
                <a:lnTo>
                  <a:pt x="30010" y="80962"/>
                </a:lnTo>
                <a:lnTo>
                  <a:pt x="3289" y="132422"/>
                </a:lnTo>
                <a:lnTo>
                  <a:pt x="0" y="171119"/>
                </a:lnTo>
                <a:lnTo>
                  <a:pt x="3695" y="203428"/>
                </a:lnTo>
                <a:lnTo>
                  <a:pt x="17259" y="240919"/>
                </a:lnTo>
                <a:lnTo>
                  <a:pt x="33566" y="311518"/>
                </a:lnTo>
                <a:lnTo>
                  <a:pt x="44399" y="324688"/>
                </a:lnTo>
                <a:lnTo>
                  <a:pt x="59055" y="332270"/>
                </a:lnTo>
                <a:lnTo>
                  <a:pt x="77419" y="332663"/>
                </a:lnTo>
                <a:lnTo>
                  <a:pt x="85788" y="329869"/>
                </a:lnTo>
                <a:lnTo>
                  <a:pt x="98933" y="319900"/>
                </a:lnTo>
                <a:lnTo>
                  <a:pt x="107708" y="301955"/>
                </a:lnTo>
                <a:lnTo>
                  <a:pt x="126898" y="222567"/>
                </a:lnTo>
                <a:lnTo>
                  <a:pt x="137718" y="185877"/>
                </a:lnTo>
                <a:lnTo>
                  <a:pt x="138137" y="173507"/>
                </a:lnTo>
                <a:lnTo>
                  <a:pt x="138518" y="158673"/>
                </a:lnTo>
                <a:lnTo>
                  <a:pt x="138518" y="157848"/>
                </a:lnTo>
                <a:close/>
              </a:path>
              <a:path w="1211580" h="332740">
                <a:moveTo>
                  <a:pt x="1211033" y="211416"/>
                </a:moveTo>
                <a:lnTo>
                  <a:pt x="1206652" y="201434"/>
                </a:lnTo>
                <a:lnTo>
                  <a:pt x="1196378" y="194652"/>
                </a:lnTo>
                <a:lnTo>
                  <a:pt x="1149642" y="193052"/>
                </a:lnTo>
                <a:lnTo>
                  <a:pt x="1134567" y="183083"/>
                </a:lnTo>
                <a:lnTo>
                  <a:pt x="1128128" y="169125"/>
                </a:lnTo>
                <a:lnTo>
                  <a:pt x="1126070" y="11569"/>
                </a:lnTo>
                <a:lnTo>
                  <a:pt x="1118946" y="3175"/>
                </a:lnTo>
                <a:lnTo>
                  <a:pt x="1110170" y="0"/>
                </a:lnTo>
                <a:lnTo>
                  <a:pt x="999718" y="0"/>
                </a:lnTo>
                <a:lnTo>
                  <a:pt x="987653" y="6375"/>
                </a:lnTo>
                <a:lnTo>
                  <a:pt x="983272" y="14363"/>
                </a:lnTo>
                <a:lnTo>
                  <a:pt x="984097" y="315912"/>
                </a:lnTo>
                <a:lnTo>
                  <a:pt x="991362" y="324688"/>
                </a:lnTo>
                <a:lnTo>
                  <a:pt x="1002868" y="328676"/>
                </a:lnTo>
                <a:lnTo>
                  <a:pt x="1134567" y="329082"/>
                </a:lnTo>
                <a:lnTo>
                  <a:pt x="1142111" y="322694"/>
                </a:lnTo>
                <a:lnTo>
                  <a:pt x="1206373" y="321106"/>
                </a:lnTo>
                <a:lnTo>
                  <a:pt x="1210627" y="311518"/>
                </a:lnTo>
                <a:lnTo>
                  <a:pt x="1211033" y="211416"/>
                </a:lnTo>
                <a:close/>
              </a:path>
            </a:pathLst>
          </a:custGeom>
          <a:solidFill>
            <a:srgbClr val="FFFFFF"/>
          </a:solidFill>
        </p:spPr>
        <p:txBody>
          <a:bodyPr wrap="square" lIns="0" tIns="0" rIns="0" bIns="0" rtlCol="0"/>
          <a:lstStyle/>
          <a:p>
            <a:endParaRPr sz="501"/>
          </a:p>
        </p:txBody>
      </p:sp>
      <p:sp>
        <p:nvSpPr>
          <p:cNvPr id="254" name="bg object 254"/>
          <p:cNvSpPr/>
          <p:nvPr/>
        </p:nvSpPr>
        <p:spPr>
          <a:xfrm>
            <a:off x="6988086" y="2647089"/>
            <a:ext cx="22239" cy="72991"/>
          </a:xfrm>
          <a:custGeom>
            <a:avLst/>
            <a:gdLst/>
            <a:ahLst/>
            <a:cxnLst/>
            <a:rect l="l" t="t" r="r" b="b"/>
            <a:pathLst>
              <a:path w="48894" h="203834">
                <a:moveTo>
                  <a:pt x="48660" y="0"/>
                </a:moveTo>
                <a:lnTo>
                  <a:pt x="0" y="0"/>
                </a:lnTo>
                <a:lnTo>
                  <a:pt x="0" y="203833"/>
                </a:lnTo>
                <a:lnTo>
                  <a:pt x="48660" y="203833"/>
                </a:lnTo>
                <a:lnTo>
                  <a:pt x="48660" y="0"/>
                </a:lnTo>
                <a:close/>
              </a:path>
            </a:pathLst>
          </a:custGeom>
          <a:solidFill>
            <a:srgbClr val="7F7F7F"/>
          </a:solidFill>
        </p:spPr>
        <p:txBody>
          <a:bodyPr wrap="square" lIns="0" tIns="0" rIns="0" bIns="0" rtlCol="0"/>
          <a:lstStyle/>
          <a:p>
            <a:endParaRPr sz="501"/>
          </a:p>
        </p:txBody>
      </p:sp>
      <p:sp>
        <p:nvSpPr>
          <p:cNvPr id="255" name="bg object 255"/>
          <p:cNvSpPr/>
          <p:nvPr/>
        </p:nvSpPr>
        <p:spPr>
          <a:xfrm>
            <a:off x="3533685" y="1461387"/>
            <a:ext cx="3933133" cy="2403483"/>
          </a:xfrm>
          <a:custGeom>
            <a:avLst/>
            <a:gdLst/>
            <a:ahLst/>
            <a:cxnLst/>
            <a:rect l="l" t="t" r="r" b="b"/>
            <a:pathLst>
              <a:path w="8647430" h="6711950">
                <a:moveTo>
                  <a:pt x="34696" y="5812637"/>
                </a:moveTo>
                <a:lnTo>
                  <a:pt x="0" y="5812637"/>
                </a:lnTo>
                <a:lnTo>
                  <a:pt x="0" y="6232664"/>
                </a:lnTo>
                <a:lnTo>
                  <a:pt x="34696" y="6232664"/>
                </a:lnTo>
                <a:lnTo>
                  <a:pt x="34696" y="5812637"/>
                </a:lnTo>
                <a:close/>
              </a:path>
              <a:path w="8647430" h="6711950">
                <a:moveTo>
                  <a:pt x="721588" y="6330785"/>
                </a:moveTo>
                <a:lnTo>
                  <a:pt x="464705" y="6330785"/>
                </a:lnTo>
                <a:lnTo>
                  <a:pt x="464705" y="6298882"/>
                </a:lnTo>
                <a:lnTo>
                  <a:pt x="105702" y="6298882"/>
                </a:lnTo>
                <a:lnTo>
                  <a:pt x="105702" y="6330785"/>
                </a:lnTo>
                <a:lnTo>
                  <a:pt x="83362" y="6330785"/>
                </a:lnTo>
                <a:lnTo>
                  <a:pt x="83362" y="6364694"/>
                </a:lnTo>
                <a:lnTo>
                  <a:pt x="721588" y="6364694"/>
                </a:lnTo>
                <a:lnTo>
                  <a:pt x="721588" y="6330785"/>
                </a:lnTo>
                <a:close/>
              </a:path>
              <a:path w="8647430" h="6711950">
                <a:moveTo>
                  <a:pt x="2430843" y="4996104"/>
                </a:moveTo>
                <a:lnTo>
                  <a:pt x="2269680" y="4996104"/>
                </a:lnTo>
                <a:lnTo>
                  <a:pt x="2269680" y="5322798"/>
                </a:lnTo>
                <a:lnTo>
                  <a:pt x="2430843" y="5322798"/>
                </a:lnTo>
                <a:lnTo>
                  <a:pt x="2430843" y="4996104"/>
                </a:lnTo>
                <a:close/>
              </a:path>
              <a:path w="8647430" h="6711950">
                <a:moveTo>
                  <a:pt x="3618738" y="0"/>
                </a:moveTo>
                <a:lnTo>
                  <a:pt x="3617544" y="0"/>
                </a:lnTo>
                <a:lnTo>
                  <a:pt x="3618738" y="393"/>
                </a:lnTo>
                <a:lnTo>
                  <a:pt x="3618738" y="0"/>
                </a:lnTo>
                <a:close/>
              </a:path>
              <a:path w="8647430" h="6711950">
                <a:moveTo>
                  <a:pt x="5505894" y="6355524"/>
                </a:moveTo>
                <a:lnTo>
                  <a:pt x="5211508" y="6355524"/>
                </a:lnTo>
                <a:lnTo>
                  <a:pt x="5211508" y="6373076"/>
                </a:lnTo>
                <a:lnTo>
                  <a:pt x="5505894" y="6373076"/>
                </a:lnTo>
                <a:lnTo>
                  <a:pt x="5505894" y="6355524"/>
                </a:lnTo>
                <a:close/>
              </a:path>
              <a:path w="8647430" h="6711950">
                <a:moveTo>
                  <a:pt x="5505894" y="6328410"/>
                </a:moveTo>
                <a:lnTo>
                  <a:pt x="5211508" y="6328410"/>
                </a:lnTo>
                <a:lnTo>
                  <a:pt x="5211508" y="6345568"/>
                </a:lnTo>
                <a:lnTo>
                  <a:pt x="5505894" y="6345568"/>
                </a:lnTo>
                <a:lnTo>
                  <a:pt x="5505894" y="6328410"/>
                </a:lnTo>
                <a:close/>
              </a:path>
              <a:path w="8647430" h="6711950">
                <a:moveTo>
                  <a:pt x="5884837" y="6351143"/>
                </a:moveTo>
                <a:lnTo>
                  <a:pt x="5525833" y="6351143"/>
                </a:lnTo>
                <a:lnTo>
                  <a:pt x="5525833" y="6364694"/>
                </a:lnTo>
                <a:lnTo>
                  <a:pt x="5884837" y="6364694"/>
                </a:lnTo>
                <a:lnTo>
                  <a:pt x="5884837" y="6351143"/>
                </a:lnTo>
                <a:close/>
              </a:path>
              <a:path w="8647430" h="6711950">
                <a:moveTo>
                  <a:pt x="6619138" y="5754001"/>
                </a:moveTo>
                <a:lnTo>
                  <a:pt x="5955855" y="5754001"/>
                </a:lnTo>
                <a:lnTo>
                  <a:pt x="5955855" y="6284925"/>
                </a:lnTo>
                <a:lnTo>
                  <a:pt x="6039180" y="6284925"/>
                </a:lnTo>
                <a:lnTo>
                  <a:pt x="6039180" y="6711340"/>
                </a:lnTo>
                <a:lnTo>
                  <a:pt x="6619138" y="6711340"/>
                </a:lnTo>
                <a:lnTo>
                  <a:pt x="6619138" y="5754001"/>
                </a:lnTo>
                <a:close/>
              </a:path>
              <a:path w="8647430" h="6711950">
                <a:moveTo>
                  <a:pt x="7727670" y="2690520"/>
                </a:moveTo>
                <a:lnTo>
                  <a:pt x="7727264" y="2690520"/>
                </a:lnTo>
                <a:lnTo>
                  <a:pt x="7704518" y="2702877"/>
                </a:lnTo>
                <a:lnTo>
                  <a:pt x="7721371" y="2708059"/>
                </a:lnTo>
                <a:lnTo>
                  <a:pt x="7727670" y="2690520"/>
                </a:lnTo>
                <a:close/>
              </a:path>
              <a:path w="8647430" h="6711950">
                <a:moveTo>
                  <a:pt x="8214715" y="4424096"/>
                </a:moveTo>
                <a:lnTo>
                  <a:pt x="8077543" y="4424096"/>
                </a:lnTo>
                <a:lnTo>
                  <a:pt x="8077543" y="4724463"/>
                </a:lnTo>
                <a:lnTo>
                  <a:pt x="8214715" y="4724463"/>
                </a:lnTo>
                <a:lnTo>
                  <a:pt x="8214715" y="4424096"/>
                </a:lnTo>
                <a:close/>
              </a:path>
              <a:path w="8647430" h="6711950">
                <a:moveTo>
                  <a:pt x="8647087" y="3070263"/>
                </a:moveTo>
                <a:lnTo>
                  <a:pt x="7767548" y="2726410"/>
                </a:lnTo>
                <a:lnTo>
                  <a:pt x="7766456" y="2726410"/>
                </a:lnTo>
                <a:lnTo>
                  <a:pt x="7553769" y="3310788"/>
                </a:lnTo>
                <a:lnTo>
                  <a:pt x="8647087" y="3311182"/>
                </a:lnTo>
                <a:lnTo>
                  <a:pt x="8647087" y="3070263"/>
                </a:lnTo>
                <a:close/>
              </a:path>
            </a:pathLst>
          </a:custGeom>
          <a:solidFill>
            <a:srgbClr val="FFFFFF"/>
          </a:solidFill>
        </p:spPr>
        <p:txBody>
          <a:bodyPr wrap="square" lIns="0" tIns="0" rIns="0" bIns="0" rtlCol="0"/>
          <a:lstStyle/>
          <a:p>
            <a:endParaRPr sz="501"/>
          </a:p>
        </p:txBody>
      </p:sp>
      <p:pic>
        <p:nvPicPr>
          <p:cNvPr id="256" name="bg object 256"/>
          <p:cNvPicPr/>
          <p:nvPr/>
        </p:nvPicPr>
        <p:blipFill>
          <a:blip r:embed="rId21" cstate="print"/>
          <a:stretch>
            <a:fillRect/>
          </a:stretch>
        </p:blipFill>
        <p:spPr>
          <a:xfrm>
            <a:off x="5756912" y="3771946"/>
            <a:ext cx="76923" cy="67849"/>
          </a:xfrm>
          <a:prstGeom prst="rect">
            <a:avLst/>
          </a:prstGeom>
        </p:spPr>
      </p:pic>
      <p:sp>
        <p:nvSpPr>
          <p:cNvPr id="257" name="bg object 257"/>
          <p:cNvSpPr/>
          <p:nvPr/>
        </p:nvSpPr>
        <p:spPr>
          <a:xfrm>
            <a:off x="5712096" y="3564688"/>
            <a:ext cx="142965" cy="71400"/>
          </a:xfrm>
          <a:custGeom>
            <a:avLst/>
            <a:gdLst/>
            <a:ahLst/>
            <a:cxnLst/>
            <a:rect l="l" t="t" r="r" b="b"/>
            <a:pathLst>
              <a:path w="314325" h="199390">
                <a:moveTo>
                  <a:pt x="313922" y="147978"/>
                </a:moveTo>
                <a:lnTo>
                  <a:pt x="199451" y="147978"/>
                </a:lnTo>
                <a:lnTo>
                  <a:pt x="199451" y="161545"/>
                </a:lnTo>
                <a:lnTo>
                  <a:pt x="226969" y="197053"/>
                </a:lnTo>
                <a:lnTo>
                  <a:pt x="313922" y="199040"/>
                </a:lnTo>
                <a:lnTo>
                  <a:pt x="313922" y="147978"/>
                </a:lnTo>
                <a:close/>
              </a:path>
              <a:path w="314325" h="199390">
                <a:moveTo>
                  <a:pt x="109702" y="25133"/>
                </a:moveTo>
                <a:lnTo>
                  <a:pt x="34315" y="51855"/>
                </a:lnTo>
                <a:lnTo>
                  <a:pt x="0" y="94134"/>
                </a:lnTo>
                <a:lnTo>
                  <a:pt x="0" y="104508"/>
                </a:lnTo>
                <a:lnTo>
                  <a:pt x="34712" y="146387"/>
                </a:lnTo>
                <a:lnTo>
                  <a:pt x="69809" y="163133"/>
                </a:lnTo>
                <a:lnTo>
                  <a:pt x="115677" y="173509"/>
                </a:lnTo>
                <a:lnTo>
                  <a:pt x="142811" y="170329"/>
                </a:lnTo>
                <a:lnTo>
                  <a:pt x="161160" y="161148"/>
                </a:lnTo>
                <a:lnTo>
                  <a:pt x="169535" y="150773"/>
                </a:lnTo>
                <a:lnTo>
                  <a:pt x="199451" y="147978"/>
                </a:lnTo>
                <a:lnTo>
                  <a:pt x="313922" y="147978"/>
                </a:lnTo>
                <a:lnTo>
                  <a:pt x="313922" y="50650"/>
                </a:lnTo>
                <a:lnTo>
                  <a:pt x="199451" y="50650"/>
                </a:lnTo>
                <a:lnTo>
                  <a:pt x="169535" y="46662"/>
                </a:lnTo>
                <a:lnTo>
                  <a:pt x="156363" y="33108"/>
                </a:lnTo>
                <a:lnTo>
                  <a:pt x="139618" y="26723"/>
                </a:lnTo>
                <a:lnTo>
                  <a:pt x="109702" y="25133"/>
                </a:lnTo>
                <a:close/>
              </a:path>
              <a:path w="314325" h="199390">
                <a:moveTo>
                  <a:pt x="313922" y="0"/>
                </a:moveTo>
                <a:lnTo>
                  <a:pt x="233355" y="0"/>
                </a:lnTo>
                <a:lnTo>
                  <a:pt x="217005" y="5577"/>
                </a:lnTo>
                <a:lnTo>
                  <a:pt x="204631" y="17938"/>
                </a:lnTo>
                <a:lnTo>
                  <a:pt x="200643" y="27120"/>
                </a:lnTo>
                <a:lnTo>
                  <a:pt x="199451" y="36686"/>
                </a:lnTo>
                <a:lnTo>
                  <a:pt x="199451" y="50650"/>
                </a:lnTo>
                <a:lnTo>
                  <a:pt x="313922" y="50650"/>
                </a:lnTo>
                <a:lnTo>
                  <a:pt x="313922" y="0"/>
                </a:lnTo>
                <a:close/>
              </a:path>
            </a:pathLst>
          </a:custGeom>
          <a:solidFill>
            <a:srgbClr val="FFFFFF"/>
          </a:solidFill>
        </p:spPr>
        <p:txBody>
          <a:bodyPr wrap="square" lIns="0" tIns="0" rIns="0" bIns="0" rtlCol="0"/>
          <a:lstStyle/>
          <a:p>
            <a:endParaRPr sz="501"/>
          </a:p>
        </p:txBody>
      </p:sp>
      <p:pic>
        <p:nvPicPr>
          <p:cNvPr id="258" name="bg object 258"/>
          <p:cNvPicPr/>
          <p:nvPr/>
        </p:nvPicPr>
        <p:blipFill>
          <a:blip r:embed="rId22" cstate="print"/>
          <a:stretch>
            <a:fillRect/>
          </a:stretch>
        </p:blipFill>
        <p:spPr>
          <a:xfrm>
            <a:off x="6577136" y="3771946"/>
            <a:ext cx="77104" cy="67849"/>
          </a:xfrm>
          <a:prstGeom prst="rect">
            <a:avLst/>
          </a:prstGeom>
        </p:spPr>
      </p:pic>
      <p:sp>
        <p:nvSpPr>
          <p:cNvPr id="259" name="bg object 259"/>
          <p:cNvSpPr/>
          <p:nvPr/>
        </p:nvSpPr>
        <p:spPr>
          <a:xfrm>
            <a:off x="6583307" y="3564688"/>
            <a:ext cx="142965" cy="71400"/>
          </a:xfrm>
          <a:custGeom>
            <a:avLst/>
            <a:gdLst/>
            <a:ahLst/>
            <a:cxnLst/>
            <a:rect l="l" t="t" r="r" b="b"/>
            <a:pathLst>
              <a:path w="314325" h="199390">
                <a:moveTo>
                  <a:pt x="80169" y="0"/>
                </a:moveTo>
                <a:lnTo>
                  <a:pt x="0" y="0"/>
                </a:lnTo>
                <a:lnTo>
                  <a:pt x="0" y="199040"/>
                </a:lnTo>
                <a:lnTo>
                  <a:pt x="77017" y="198642"/>
                </a:lnTo>
                <a:lnTo>
                  <a:pt x="111689" y="174317"/>
                </a:lnTo>
                <a:lnTo>
                  <a:pt x="114156" y="147978"/>
                </a:lnTo>
                <a:lnTo>
                  <a:pt x="277288" y="147978"/>
                </a:lnTo>
                <a:lnTo>
                  <a:pt x="293270" y="137219"/>
                </a:lnTo>
                <a:lnTo>
                  <a:pt x="304370" y="126051"/>
                </a:lnTo>
                <a:lnTo>
                  <a:pt x="313552" y="105303"/>
                </a:lnTo>
                <a:lnTo>
                  <a:pt x="313928" y="94376"/>
                </a:lnTo>
                <a:lnTo>
                  <a:pt x="313928" y="93258"/>
                </a:lnTo>
                <a:lnTo>
                  <a:pt x="304782" y="72591"/>
                </a:lnTo>
                <a:lnTo>
                  <a:pt x="293270" y="61024"/>
                </a:lnTo>
                <a:lnTo>
                  <a:pt x="276506" y="50650"/>
                </a:lnTo>
                <a:lnTo>
                  <a:pt x="114156" y="50650"/>
                </a:lnTo>
                <a:lnTo>
                  <a:pt x="114156" y="33904"/>
                </a:lnTo>
                <a:lnTo>
                  <a:pt x="108126" y="15951"/>
                </a:lnTo>
                <a:lnTo>
                  <a:pt x="92914" y="3178"/>
                </a:lnTo>
                <a:lnTo>
                  <a:pt x="80169" y="0"/>
                </a:lnTo>
                <a:close/>
              </a:path>
              <a:path w="314325" h="199390">
                <a:moveTo>
                  <a:pt x="277288" y="147978"/>
                </a:moveTo>
                <a:lnTo>
                  <a:pt x="114156" y="147978"/>
                </a:lnTo>
                <a:lnTo>
                  <a:pt x="144442" y="150773"/>
                </a:lnTo>
                <a:lnTo>
                  <a:pt x="155131" y="163133"/>
                </a:lnTo>
                <a:lnTo>
                  <a:pt x="174317" y="171123"/>
                </a:lnTo>
                <a:lnTo>
                  <a:pt x="198300" y="173507"/>
                </a:lnTo>
                <a:lnTo>
                  <a:pt x="214197" y="171919"/>
                </a:lnTo>
                <a:lnTo>
                  <a:pt x="223790" y="169521"/>
                </a:lnTo>
                <a:lnTo>
                  <a:pt x="265313" y="154363"/>
                </a:lnTo>
                <a:lnTo>
                  <a:pt x="274906" y="149581"/>
                </a:lnTo>
                <a:lnTo>
                  <a:pt x="277288" y="147978"/>
                </a:lnTo>
                <a:close/>
              </a:path>
              <a:path w="314325" h="199390">
                <a:moveTo>
                  <a:pt x="184321" y="25133"/>
                </a:moveTo>
                <a:lnTo>
                  <a:pt x="161161" y="31504"/>
                </a:lnTo>
                <a:lnTo>
                  <a:pt x="150472" y="39893"/>
                </a:lnTo>
                <a:lnTo>
                  <a:pt x="144442" y="47060"/>
                </a:lnTo>
                <a:lnTo>
                  <a:pt x="114156" y="50650"/>
                </a:lnTo>
                <a:lnTo>
                  <a:pt x="276506" y="50650"/>
                </a:lnTo>
                <a:lnTo>
                  <a:pt x="264902" y="43469"/>
                </a:lnTo>
                <a:lnTo>
                  <a:pt x="223790" y="28311"/>
                </a:lnTo>
                <a:lnTo>
                  <a:pt x="214197" y="25928"/>
                </a:lnTo>
                <a:lnTo>
                  <a:pt x="184321" y="25133"/>
                </a:lnTo>
                <a:close/>
              </a:path>
            </a:pathLst>
          </a:custGeom>
          <a:solidFill>
            <a:srgbClr val="FFFFFF"/>
          </a:solidFill>
        </p:spPr>
        <p:txBody>
          <a:bodyPr wrap="square" lIns="0" tIns="0" rIns="0" bIns="0" rtlCol="0"/>
          <a:lstStyle/>
          <a:p>
            <a:endParaRPr sz="501"/>
          </a:p>
        </p:txBody>
      </p:sp>
      <p:sp>
        <p:nvSpPr>
          <p:cNvPr id="260" name="bg object 260"/>
          <p:cNvSpPr/>
          <p:nvPr/>
        </p:nvSpPr>
        <p:spPr>
          <a:xfrm>
            <a:off x="6862546" y="3179025"/>
            <a:ext cx="22239" cy="685800"/>
          </a:xfrm>
          <a:custGeom>
            <a:avLst/>
            <a:gdLst/>
            <a:ahLst/>
            <a:cxnLst/>
            <a:rect l="l" t="t" r="r" b="b"/>
            <a:pathLst>
              <a:path w="48894" h="1915159">
                <a:moveTo>
                  <a:pt x="48653" y="1881174"/>
                </a:moveTo>
                <a:lnTo>
                  <a:pt x="0" y="1881174"/>
                </a:lnTo>
                <a:lnTo>
                  <a:pt x="0" y="1914677"/>
                </a:lnTo>
                <a:lnTo>
                  <a:pt x="48653" y="1914677"/>
                </a:lnTo>
                <a:lnTo>
                  <a:pt x="48653" y="1881174"/>
                </a:lnTo>
                <a:close/>
              </a:path>
              <a:path w="48894" h="1915159">
                <a:moveTo>
                  <a:pt x="48653" y="443560"/>
                </a:moveTo>
                <a:lnTo>
                  <a:pt x="0" y="443560"/>
                </a:lnTo>
                <a:lnTo>
                  <a:pt x="0" y="1482280"/>
                </a:lnTo>
                <a:lnTo>
                  <a:pt x="48653" y="1482280"/>
                </a:lnTo>
                <a:lnTo>
                  <a:pt x="48653" y="443560"/>
                </a:lnTo>
                <a:close/>
              </a:path>
              <a:path w="48894" h="1915159">
                <a:moveTo>
                  <a:pt x="48653" y="0"/>
                </a:moveTo>
                <a:lnTo>
                  <a:pt x="0" y="0"/>
                </a:lnTo>
                <a:lnTo>
                  <a:pt x="0" y="44665"/>
                </a:lnTo>
                <a:lnTo>
                  <a:pt x="48653" y="44665"/>
                </a:lnTo>
                <a:lnTo>
                  <a:pt x="48653" y="0"/>
                </a:lnTo>
                <a:close/>
              </a:path>
            </a:pathLst>
          </a:custGeom>
          <a:solidFill>
            <a:srgbClr val="7F7F7F"/>
          </a:solidFill>
        </p:spPr>
        <p:txBody>
          <a:bodyPr wrap="square" lIns="0" tIns="0" rIns="0" bIns="0" rtlCol="0"/>
          <a:lstStyle/>
          <a:p>
            <a:endParaRPr sz="501"/>
          </a:p>
        </p:txBody>
      </p:sp>
      <p:sp>
        <p:nvSpPr>
          <p:cNvPr id="261" name="bg object 261"/>
          <p:cNvSpPr/>
          <p:nvPr/>
        </p:nvSpPr>
        <p:spPr>
          <a:xfrm>
            <a:off x="6862922" y="3709815"/>
            <a:ext cx="21661" cy="143027"/>
          </a:xfrm>
          <a:custGeom>
            <a:avLst/>
            <a:gdLst/>
            <a:ahLst/>
            <a:cxnLst/>
            <a:rect l="l" t="t" r="r" b="b"/>
            <a:pathLst>
              <a:path w="47625" h="399415">
                <a:moveTo>
                  <a:pt x="47421" y="378942"/>
                </a:moveTo>
                <a:lnTo>
                  <a:pt x="31521" y="378942"/>
                </a:lnTo>
                <a:lnTo>
                  <a:pt x="31521" y="372567"/>
                </a:lnTo>
                <a:lnTo>
                  <a:pt x="19050" y="372567"/>
                </a:lnTo>
                <a:lnTo>
                  <a:pt x="19050" y="378942"/>
                </a:lnTo>
                <a:lnTo>
                  <a:pt x="0" y="378942"/>
                </a:lnTo>
                <a:lnTo>
                  <a:pt x="0" y="398894"/>
                </a:lnTo>
                <a:lnTo>
                  <a:pt x="47421" y="398894"/>
                </a:lnTo>
                <a:lnTo>
                  <a:pt x="47421" y="378942"/>
                </a:lnTo>
                <a:close/>
              </a:path>
              <a:path w="47625" h="399415">
                <a:moveTo>
                  <a:pt x="47421" y="0"/>
                </a:moveTo>
                <a:lnTo>
                  <a:pt x="0" y="0"/>
                </a:lnTo>
                <a:lnTo>
                  <a:pt x="0" y="19939"/>
                </a:lnTo>
                <a:lnTo>
                  <a:pt x="19050" y="19939"/>
                </a:lnTo>
                <a:lnTo>
                  <a:pt x="19050" y="25920"/>
                </a:lnTo>
                <a:lnTo>
                  <a:pt x="31521" y="25920"/>
                </a:lnTo>
                <a:lnTo>
                  <a:pt x="31521" y="19939"/>
                </a:lnTo>
                <a:lnTo>
                  <a:pt x="47421" y="19939"/>
                </a:lnTo>
                <a:lnTo>
                  <a:pt x="47421" y="0"/>
                </a:lnTo>
                <a:close/>
              </a:path>
            </a:pathLst>
          </a:custGeom>
          <a:solidFill>
            <a:srgbClr val="FFFFFF"/>
          </a:solidFill>
        </p:spPr>
        <p:txBody>
          <a:bodyPr wrap="square" lIns="0" tIns="0" rIns="0" bIns="0" rtlCol="0"/>
          <a:lstStyle/>
          <a:p>
            <a:endParaRPr sz="501"/>
          </a:p>
        </p:txBody>
      </p:sp>
      <p:sp>
        <p:nvSpPr>
          <p:cNvPr id="262" name="bg object 262"/>
          <p:cNvSpPr/>
          <p:nvPr/>
        </p:nvSpPr>
        <p:spPr>
          <a:xfrm>
            <a:off x="6137912" y="1787196"/>
            <a:ext cx="382107" cy="1142394"/>
          </a:xfrm>
          <a:custGeom>
            <a:avLst/>
            <a:gdLst/>
            <a:ahLst/>
            <a:cxnLst/>
            <a:rect l="l" t="t" r="r" b="b"/>
            <a:pathLst>
              <a:path w="840105" h="3190240">
                <a:moveTo>
                  <a:pt x="377748" y="0"/>
                </a:moveTo>
                <a:lnTo>
                  <a:pt x="0" y="0"/>
                </a:lnTo>
                <a:lnTo>
                  <a:pt x="0" y="48666"/>
                </a:lnTo>
                <a:lnTo>
                  <a:pt x="377748" y="48666"/>
                </a:lnTo>
                <a:lnTo>
                  <a:pt x="377748" y="0"/>
                </a:lnTo>
                <a:close/>
              </a:path>
              <a:path w="840105" h="3190240">
                <a:moveTo>
                  <a:pt x="467525" y="3179965"/>
                </a:moveTo>
                <a:lnTo>
                  <a:pt x="230174" y="3179965"/>
                </a:lnTo>
                <a:lnTo>
                  <a:pt x="230174" y="3189948"/>
                </a:lnTo>
                <a:lnTo>
                  <a:pt x="467525" y="3189948"/>
                </a:lnTo>
                <a:lnTo>
                  <a:pt x="467525" y="3179965"/>
                </a:lnTo>
                <a:close/>
              </a:path>
              <a:path w="840105" h="3190240">
                <a:moveTo>
                  <a:pt x="840016" y="3179965"/>
                </a:moveTo>
                <a:lnTo>
                  <a:pt x="766699" y="3179965"/>
                </a:lnTo>
                <a:lnTo>
                  <a:pt x="766699" y="3189948"/>
                </a:lnTo>
                <a:lnTo>
                  <a:pt x="840016" y="3189948"/>
                </a:lnTo>
                <a:lnTo>
                  <a:pt x="840016" y="3179965"/>
                </a:lnTo>
                <a:close/>
              </a:path>
            </a:pathLst>
          </a:custGeom>
          <a:solidFill>
            <a:srgbClr val="7F7F7F"/>
          </a:solidFill>
        </p:spPr>
        <p:txBody>
          <a:bodyPr wrap="square" lIns="0" tIns="0" rIns="0" bIns="0" rtlCol="0"/>
          <a:lstStyle/>
          <a:p>
            <a:endParaRPr sz="501"/>
          </a:p>
        </p:txBody>
      </p:sp>
      <p:sp>
        <p:nvSpPr>
          <p:cNvPr id="263" name="bg object 263"/>
          <p:cNvSpPr/>
          <p:nvPr/>
        </p:nvSpPr>
        <p:spPr>
          <a:xfrm>
            <a:off x="5465900" y="3050897"/>
            <a:ext cx="1418677" cy="805406"/>
          </a:xfrm>
          <a:custGeom>
            <a:avLst/>
            <a:gdLst/>
            <a:ahLst/>
            <a:cxnLst/>
            <a:rect l="l" t="t" r="r" b="b"/>
            <a:pathLst>
              <a:path w="3119119" h="2249170">
                <a:moveTo>
                  <a:pt x="47472" y="2229002"/>
                </a:moveTo>
                <a:lnTo>
                  <a:pt x="31902" y="2229002"/>
                </a:lnTo>
                <a:lnTo>
                  <a:pt x="31902" y="2222614"/>
                </a:lnTo>
                <a:lnTo>
                  <a:pt x="19138" y="2222614"/>
                </a:lnTo>
                <a:lnTo>
                  <a:pt x="19138" y="2229002"/>
                </a:lnTo>
                <a:lnTo>
                  <a:pt x="0" y="2229002"/>
                </a:lnTo>
                <a:lnTo>
                  <a:pt x="0" y="2248941"/>
                </a:lnTo>
                <a:lnTo>
                  <a:pt x="47472" y="2248941"/>
                </a:lnTo>
                <a:lnTo>
                  <a:pt x="47472" y="2229002"/>
                </a:lnTo>
                <a:close/>
              </a:path>
              <a:path w="3119119" h="2249170">
                <a:moveTo>
                  <a:pt x="47472" y="1850059"/>
                </a:moveTo>
                <a:lnTo>
                  <a:pt x="0" y="1850059"/>
                </a:lnTo>
                <a:lnTo>
                  <a:pt x="0" y="1869998"/>
                </a:lnTo>
                <a:lnTo>
                  <a:pt x="19138" y="1869998"/>
                </a:lnTo>
                <a:lnTo>
                  <a:pt x="19138" y="1875980"/>
                </a:lnTo>
                <a:lnTo>
                  <a:pt x="31902" y="1875980"/>
                </a:lnTo>
                <a:lnTo>
                  <a:pt x="31902" y="1869998"/>
                </a:lnTo>
                <a:lnTo>
                  <a:pt x="47472" y="1869998"/>
                </a:lnTo>
                <a:lnTo>
                  <a:pt x="47472" y="1850059"/>
                </a:lnTo>
                <a:close/>
              </a:path>
              <a:path w="3119119" h="2249170">
                <a:moveTo>
                  <a:pt x="1962975" y="90144"/>
                </a:moveTo>
                <a:lnTo>
                  <a:pt x="1938997" y="25133"/>
                </a:lnTo>
                <a:lnTo>
                  <a:pt x="1897468" y="0"/>
                </a:lnTo>
                <a:lnTo>
                  <a:pt x="1890750" y="0"/>
                </a:lnTo>
                <a:lnTo>
                  <a:pt x="1838134" y="42291"/>
                </a:lnTo>
                <a:lnTo>
                  <a:pt x="1825383" y="108902"/>
                </a:lnTo>
                <a:lnTo>
                  <a:pt x="1828533" y="138811"/>
                </a:lnTo>
                <a:lnTo>
                  <a:pt x="1841690" y="176707"/>
                </a:lnTo>
                <a:lnTo>
                  <a:pt x="1858822" y="249301"/>
                </a:lnTo>
                <a:lnTo>
                  <a:pt x="1869236" y="262470"/>
                </a:lnTo>
                <a:lnTo>
                  <a:pt x="1884311" y="270052"/>
                </a:lnTo>
                <a:lnTo>
                  <a:pt x="1902675" y="270446"/>
                </a:lnTo>
                <a:lnTo>
                  <a:pt x="1911032" y="267652"/>
                </a:lnTo>
                <a:lnTo>
                  <a:pt x="1924189" y="257683"/>
                </a:lnTo>
                <a:lnTo>
                  <a:pt x="1932965" y="239737"/>
                </a:lnTo>
                <a:lnTo>
                  <a:pt x="1952967" y="157175"/>
                </a:lnTo>
                <a:lnTo>
                  <a:pt x="1961324" y="130429"/>
                </a:lnTo>
                <a:lnTo>
                  <a:pt x="1962975" y="90144"/>
                </a:lnTo>
                <a:close/>
              </a:path>
              <a:path w="3119119" h="2249170">
                <a:moveTo>
                  <a:pt x="3118929" y="781431"/>
                </a:moveTo>
                <a:lnTo>
                  <a:pt x="3103029" y="781431"/>
                </a:lnTo>
                <a:lnTo>
                  <a:pt x="3103029" y="775449"/>
                </a:lnTo>
                <a:lnTo>
                  <a:pt x="3090557" y="775449"/>
                </a:lnTo>
                <a:lnTo>
                  <a:pt x="3090557" y="781431"/>
                </a:lnTo>
                <a:lnTo>
                  <a:pt x="3071507" y="781431"/>
                </a:lnTo>
                <a:lnTo>
                  <a:pt x="3071507" y="801370"/>
                </a:lnTo>
                <a:lnTo>
                  <a:pt x="3118929" y="801370"/>
                </a:lnTo>
                <a:lnTo>
                  <a:pt x="3118929" y="781431"/>
                </a:lnTo>
                <a:close/>
              </a:path>
              <a:path w="3119119" h="2249170">
                <a:moveTo>
                  <a:pt x="3118929" y="402475"/>
                </a:moveTo>
                <a:lnTo>
                  <a:pt x="3071507" y="402475"/>
                </a:lnTo>
                <a:lnTo>
                  <a:pt x="3071507" y="422427"/>
                </a:lnTo>
                <a:lnTo>
                  <a:pt x="3090557" y="422427"/>
                </a:lnTo>
                <a:lnTo>
                  <a:pt x="3090557" y="428802"/>
                </a:lnTo>
                <a:lnTo>
                  <a:pt x="3103029" y="428802"/>
                </a:lnTo>
                <a:lnTo>
                  <a:pt x="3103029" y="422427"/>
                </a:lnTo>
                <a:lnTo>
                  <a:pt x="3118929" y="422427"/>
                </a:lnTo>
                <a:lnTo>
                  <a:pt x="3118929" y="402475"/>
                </a:lnTo>
                <a:close/>
              </a:path>
            </a:pathLst>
          </a:custGeom>
          <a:solidFill>
            <a:srgbClr val="FFFFFF"/>
          </a:solidFill>
        </p:spPr>
        <p:txBody>
          <a:bodyPr wrap="square" lIns="0" tIns="0" rIns="0" bIns="0" rtlCol="0"/>
          <a:lstStyle/>
          <a:p>
            <a:endParaRPr sz="501"/>
          </a:p>
        </p:txBody>
      </p:sp>
      <p:sp>
        <p:nvSpPr>
          <p:cNvPr id="264" name="bg object 264"/>
          <p:cNvSpPr/>
          <p:nvPr/>
        </p:nvSpPr>
        <p:spPr>
          <a:xfrm>
            <a:off x="4865550" y="2722796"/>
            <a:ext cx="1028483" cy="456366"/>
          </a:xfrm>
          <a:custGeom>
            <a:avLst/>
            <a:gdLst/>
            <a:ahLst/>
            <a:cxnLst/>
            <a:rect l="l" t="t" r="r" b="b"/>
            <a:pathLst>
              <a:path w="2261234" h="1274445">
                <a:moveTo>
                  <a:pt x="771055" y="0"/>
                </a:moveTo>
                <a:lnTo>
                  <a:pt x="0" y="0"/>
                </a:lnTo>
                <a:lnTo>
                  <a:pt x="0" y="48666"/>
                </a:lnTo>
                <a:lnTo>
                  <a:pt x="771055" y="48666"/>
                </a:lnTo>
                <a:lnTo>
                  <a:pt x="771055" y="0"/>
                </a:lnTo>
                <a:close/>
              </a:path>
              <a:path w="2261234" h="1274445">
                <a:moveTo>
                  <a:pt x="1281239" y="0"/>
                </a:moveTo>
                <a:lnTo>
                  <a:pt x="1169949" y="0"/>
                </a:lnTo>
                <a:lnTo>
                  <a:pt x="1169949" y="48666"/>
                </a:lnTo>
                <a:lnTo>
                  <a:pt x="1281239" y="48666"/>
                </a:lnTo>
                <a:lnTo>
                  <a:pt x="1281239" y="0"/>
                </a:lnTo>
                <a:close/>
              </a:path>
              <a:path w="2261234" h="1274445">
                <a:moveTo>
                  <a:pt x="2260904" y="0"/>
                </a:moveTo>
                <a:lnTo>
                  <a:pt x="2212238" y="0"/>
                </a:lnTo>
                <a:lnTo>
                  <a:pt x="1680133" y="0"/>
                </a:lnTo>
                <a:lnTo>
                  <a:pt x="1680133" y="48666"/>
                </a:lnTo>
                <a:lnTo>
                  <a:pt x="2212238" y="48666"/>
                </a:lnTo>
                <a:lnTo>
                  <a:pt x="2212238" y="1225397"/>
                </a:lnTo>
                <a:lnTo>
                  <a:pt x="0" y="1225397"/>
                </a:lnTo>
                <a:lnTo>
                  <a:pt x="0" y="1274064"/>
                </a:lnTo>
                <a:lnTo>
                  <a:pt x="2260904" y="1274064"/>
                </a:lnTo>
                <a:lnTo>
                  <a:pt x="2260904" y="1225397"/>
                </a:lnTo>
                <a:lnTo>
                  <a:pt x="2260904" y="0"/>
                </a:lnTo>
                <a:close/>
              </a:path>
            </a:pathLst>
          </a:custGeom>
          <a:solidFill>
            <a:srgbClr val="7F7F7F"/>
          </a:solidFill>
        </p:spPr>
        <p:txBody>
          <a:bodyPr wrap="square" lIns="0" tIns="0" rIns="0" bIns="0" rtlCol="0"/>
          <a:lstStyle/>
          <a:p>
            <a:endParaRPr sz="501"/>
          </a:p>
        </p:txBody>
      </p:sp>
      <p:sp>
        <p:nvSpPr>
          <p:cNvPr id="265" name="bg object 265"/>
          <p:cNvSpPr/>
          <p:nvPr/>
        </p:nvSpPr>
        <p:spPr>
          <a:xfrm>
            <a:off x="5465900" y="3191027"/>
            <a:ext cx="406079" cy="313567"/>
          </a:xfrm>
          <a:custGeom>
            <a:avLst/>
            <a:gdLst/>
            <a:ahLst/>
            <a:cxnLst/>
            <a:rect l="l" t="t" r="r" b="b"/>
            <a:pathLst>
              <a:path w="892809" h="875665">
                <a:moveTo>
                  <a:pt x="47459" y="0"/>
                </a:moveTo>
                <a:lnTo>
                  <a:pt x="0" y="0"/>
                </a:lnTo>
                <a:lnTo>
                  <a:pt x="0" y="19939"/>
                </a:lnTo>
                <a:lnTo>
                  <a:pt x="15544" y="19939"/>
                </a:lnTo>
                <a:lnTo>
                  <a:pt x="15544" y="25908"/>
                </a:lnTo>
                <a:lnTo>
                  <a:pt x="27914" y="25908"/>
                </a:lnTo>
                <a:lnTo>
                  <a:pt x="27914" y="19939"/>
                </a:lnTo>
                <a:lnTo>
                  <a:pt x="47459" y="19939"/>
                </a:lnTo>
                <a:lnTo>
                  <a:pt x="47459" y="0"/>
                </a:lnTo>
                <a:close/>
              </a:path>
              <a:path w="892809" h="875665">
                <a:moveTo>
                  <a:pt x="47472" y="378929"/>
                </a:moveTo>
                <a:lnTo>
                  <a:pt x="27914" y="378929"/>
                </a:lnTo>
                <a:lnTo>
                  <a:pt x="27914" y="372541"/>
                </a:lnTo>
                <a:lnTo>
                  <a:pt x="15544" y="372541"/>
                </a:lnTo>
                <a:lnTo>
                  <a:pt x="15544" y="378929"/>
                </a:lnTo>
                <a:lnTo>
                  <a:pt x="0" y="378929"/>
                </a:lnTo>
                <a:lnTo>
                  <a:pt x="0" y="398881"/>
                </a:lnTo>
                <a:lnTo>
                  <a:pt x="47472" y="398881"/>
                </a:lnTo>
                <a:lnTo>
                  <a:pt x="47472" y="378929"/>
                </a:lnTo>
                <a:close/>
              </a:path>
              <a:path w="892809" h="875665">
                <a:moveTo>
                  <a:pt x="892314" y="635812"/>
                </a:moveTo>
                <a:lnTo>
                  <a:pt x="47866" y="635812"/>
                </a:lnTo>
                <a:lnTo>
                  <a:pt x="47866" y="875144"/>
                </a:lnTo>
                <a:lnTo>
                  <a:pt x="892314" y="875144"/>
                </a:lnTo>
                <a:lnTo>
                  <a:pt x="892314" y="635812"/>
                </a:lnTo>
                <a:close/>
              </a:path>
            </a:pathLst>
          </a:custGeom>
          <a:solidFill>
            <a:srgbClr val="FFFFFF"/>
          </a:solidFill>
        </p:spPr>
        <p:txBody>
          <a:bodyPr wrap="square" lIns="0" tIns="0" rIns="0" bIns="0" rtlCol="0"/>
          <a:lstStyle/>
          <a:p>
            <a:endParaRPr sz="501"/>
          </a:p>
        </p:txBody>
      </p:sp>
      <p:sp>
        <p:nvSpPr>
          <p:cNvPr id="266" name="bg object 266"/>
          <p:cNvSpPr/>
          <p:nvPr/>
        </p:nvSpPr>
        <p:spPr>
          <a:xfrm>
            <a:off x="5871752" y="3405991"/>
            <a:ext cx="22239" cy="98459"/>
          </a:xfrm>
          <a:custGeom>
            <a:avLst/>
            <a:gdLst/>
            <a:ahLst/>
            <a:cxnLst/>
            <a:rect l="l" t="t" r="r" b="b"/>
            <a:pathLst>
              <a:path w="48895" h="274954">
                <a:moveTo>
                  <a:pt x="48666" y="0"/>
                </a:moveTo>
                <a:lnTo>
                  <a:pt x="0" y="0"/>
                </a:lnTo>
                <a:lnTo>
                  <a:pt x="0" y="274834"/>
                </a:lnTo>
                <a:lnTo>
                  <a:pt x="48666" y="274834"/>
                </a:lnTo>
                <a:lnTo>
                  <a:pt x="48666" y="0"/>
                </a:lnTo>
                <a:close/>
              </a:path>
            </a:pathLst>
          </a:custGeom>
          <a:solidFill>
            <a:srgbClr val="7F7F7F"/>
          </a:solidFill>
        </p:spPr>
        <p:txBody>
          <a:bodyPr wrap="square" lIns="0" tIns="0" rIns="0" bIns="0" rtlCol="0"/>
          <a:lstStyle/>
          <a:p>
            <a:endParaRPr sz="501"/>
          </a:p>
        </p:txBody>
      </p:sp>
      <p:sp>
        <p:nvSpPr>
          <p:cNvPr id="267" name="bg object 267"/>
          <p:cNvSpPr/>
          <p:nvPr/>
        </p:nvSpPr>
        <p:spPr>
          <a:xfrm>
            <a:off x="5216251" y="2723255"/>
            <a:ext cx="413588" cy="16827"/>
          </a:xfrm>
          <a:custGeom>
            <a:avLst/>
            <a:gdLst/>
            <a:ahLst/>
            <a:cxnLst/>
            <a:rect l="l" t="t" r="r" b="b"/>
            <a:pathLst>
              <a:path w="909320" h="46990">
                <a:moveTo>
                  <a:pt x="26314" y="19050"/>
                </a:moveTo>
                <a:lnTo>
                  <a:pt x="19951" y="19050"/>
                </a:lnTo>
                <a:lnTo>
                  <a:pt x="19951" y="0"/>
                </a:lnTo>
                <a:lnTo>
                  <a:pt x="0" y="0"/>
                </a:lnTo>
                <a:lnTo>
                  <a:pt x="0" y="19050"/>
                </a:lnTo>
                <a:lnTo>
                  <a:pt x="0" y="30480"/>
                </a:lnTo>
                <a:lnTo>
                  <a:pt x="0" y="46990"/>
                </a:lnTo>
                <a:lnTo>
                  <a:pt x="19951" y="46990"/>
                </a:lnTo>
                <a:lnTo>
                  <a:pt x="19951" y="30480"/>
                </a:lnTo>
                <a:lnTo>
                  <a:pt x="26314" y="30480"/>
                </a:lnTo>
                <a:lnTo>
                  <a:pt x="26314" y="19050"/>
                </a:lnTo>
                <a:close/>
              </a:path>
              <a:path w="909320" h="46990">
                <a:moveTo>
                  <a:pt x="398894" y="0"/>
                </a:moveTo>
                <a:lnTo>
                  <a:pt x="378942" y="0"/>
                </a:lnTo>
                <a:lnTo>
                  <a:pt x="378942" y="19050"/>
                </a:lnTo>
                <a:lnTo>
                  <a:pt x="372973" y="19050"/>
                </a:lnTo>
                <a:lnTo>
                  <a:pt x="372973" y="30480"/>
                </a:lnTo>
                <a:lnTo>
                  <a:pt x="378942" y="30480"/>
                </a:lnTo>
                <a:lnTo>
                  <a:pt x="378942" y="46990"/>
                </a:lnTo>
                <a:lnTo>
                  <a:pt x="398894" y="46990"/>
                </a:lnTo>
                <a:lnTo>
                  <a:pt x="398894" y="30480"/>
                </a:lnTo>
                <a:lnTo>
                  <a:pt x="398894" y="19050"/>
                </a:lnTo>
                <a:lnTo>
                  <a:pt x="398894" y="0"/>
                </a:lnTo>
                <a:close/>
              </a:path>
              <a:path w="909320" h="46990">
                <a:moveTo>
                  <a:pt x="536511" y="19050"/>
                </a:moveTo>
                <a:lnTo>
                  <a:pt x="530123" y="19050"/>
                </a:lnTo>
                <a:lnTo>
                  <a:pt x="530123" y="0"/>
                </a:lnTo>
                <a:lnTo>
                  <a:pt x="510184" y="0"/>
                </a:lnTo>
                <a:lnTo>
                  <a:pt x="510184" y="19050"/>
                </a:lnTo>
                <a:lnTo>
                  <a:pt x="510184" y="30480"/>
                </a:lnTo>
                <a:lnTo>
                  <a:pt x="510184" y="46990"/>
                </a:lnTo>
                <a:lnTo>
                  <a:pt x="530123" y="46990"/>
                </a:lnTo>
                <a:lnTo>
                  <a:pt x="530123" y="30480"/>
                </a:lnTo>
                <a:lnTo>
                  <a:pt x="536511" y="30480"/>
                </a:lnTo>
                <a:lnTo>
                  <a:pt x="536511" y="19050"/>
                </a:lnTo>
                <a:close/>
              </a:path>
              <a:path w="909320" h="46990">
                <a:moveTo>
                  <a:pt x="909078" y="0"/>
                </a:moveTo>
                <a:lnTo>
                  <a:pt x="889127" y="0"/>
                </a:lnTo>
                <a:lnTo>
                  <a:pt x="889127" y="19050"/>
                </a:lnTo>
                <a:lnTo>
                  <a:pt x="882738" y="19050"/>
                </a:lnTo>
                <a:lnTo>
                  <a:pt x="882738" y="30480"/>
                </a:lnTo>
                <a:lnTo>
                  <a:pt x="889127" y="30480"/>
                </a:lnTo>
                <a:lnTo>
                  <a:pt x="889127" y="46990"/>
                </a:lnTo>
                <a:lnTo>
                  <a:pt x="909078" y="46990"/>
                </a:lnTo>
                <a:lnTo>
                  <a:pt x="909078" y="30480"/>
                </a:lnTo>
                <a:lnTo>
                  <a:pt x="909078" y="19050"/>
                </a:lnTo>
                <a:lnTo>
                  <a:pt x="909078" y="0"/>
                </a:lnTo>
                <a:close/>
              </a:path>
            </a:pathLst>
          </a:custGeom>
          <a:solidFill>
            <a:srgbClr val="FFFFFF"/>
          </a:solidFill>
        </p:spPr>
        <p:txBody>
          <a:bodyPr wrap="square" lIns="0" tIns="0" rIns="0" bIns="0" rtlCol="0"/>
          <a:lstStyle/>
          <a:p>
            <a:endParaRPr sz="501"/>
          </a:p>
        </p:txBody>
      </p:sp>
      <p:sp>
        <p:nvSpPr>
          <p:cNvPr id="268" name="bg object 268"/>
          <p:cNvSpPr/>
          <p:nvPr/>
        </p:nvSpPr>
        <p:spPr>
          <a:xfrm>
            <a:off x="6048467" y="2364841"/>
            <a:ext cx="263114" cy="89136"/>
          </a:xfrm>
          <a:custGeom>
            <a:avLst/>
            <a:gdLst/>
            <a:ahLst/>
            <a:cxnLst/>
            <a:rect l="l" t="t" r="r" b="b"/>
            <a:pathLst>
              <a:path w="578484" h="248920">
                <a:moveTo>
                  <a:pt x="17952" y="0"/>
                </a:moveTo>
                <a:lnTo>
                  <a:pt x="16746" y="0"/>
                </a:lnTo>
                <a:lnTo>
                  <a:pt x="0" y="45073"/>
                </a:lnTo>
                <a:lnTo>
                  <a:pt x="23927" y="53049"/>
                </a:lnTo>
                <a:lnTo>
                  <a:pt x="39098" y="7577"/>
                </a:lnTo>
                <a:lnTo>
                  <a:pt x="17952" y="0"/>
                </a:lnTo>
                <a:close/>
              </a:path>
              <a:path w="578484" h="248920">
                <a:moveTo>
                  <a:pt x="416005" y="144798"/>
                </a:moveTo>
                <a:lnTo>
                  <a:pt x="414909" y="144798"/>
                </a:lnTo>
                <a:lnTo>
                  <a:pt x="398092" y="190269"/>
                </a:lnTo>
                <a:lnTo>
                  <a:pt x="562777" y="248909"/>
                </a:lnTo>
                <a:lnTo>
                  <a:pt x="577989" y="203821"/>
                </a:lnTo>
                <a:lnTo>
                  <a:pt x="416005" y="144798"/>
                </a:lnTo>
                <a:close/>
              </a:path>
            </a:pathLst>
          </a:custGeom>
          <a:solidFill>
            <a:srgbClr val="7F7F7F"/>
          </a:solidFill>
        </p:spPr>
        <p:txBody>
          <a:bodyPr wrap="square" lIns="0" tIns="0" rIns="0" bIns="0" rtlCol="0"/>
          <a:lstStyle/>
          <a:p>
            <a:endParaRPr sz="501"/>
          </a:p>
        </p:txBody>
      </p:sp>
      <p:sp>
        <p:nvSpPr>
          <p:cNvPr id="269" name="bg object 269"/>
          <p:cNvSpPr/>
          <p:nvPr/>
        </p:nvSpPr>
        <p:spPr>
          <a:xfrm>
            <a:off x="6059169" y="2368127"/>
            <a:ext cx="177912" cy="64351"/>
          </a:xfrm>
          <a:custGeom>
            <a:avLst/>
            <a:gdLst/>
            <a:ahLst/>
            <a:cxnLst/>
            <a:rect l="l" t="t" r="r" b="b"/>
            <a:pathLst>
              <a:path w="391159" h="179704">
                <a:moveTo>
                  <a:pt x="17574" y="0"/>
                </a:moveTo>
                <a:lnTo>
                  <a:pt x="16360" y="0"/>
                </a:lnTo>
                <a:lnTo>
                  <a:pt x="0" y="43874"/>
                </a:lnTo>
                <a:lnTo>
                  <a:pt x="19144" y="49849"/>
                </a:lnTo>
                <a:lnTo>
                  <a:pt x="25530" y="36691"/>
                </a:lnTo>
                <a:lnTo>
                  <a:pt x="30553" y="36691"/>
                </a:lnTo>
                <a:lnTo>
                  <a:pt x="33505" y="26317"/>
                </a:lnTo>
                <a:lnTo>
                  <a:pt x="28724" y="23523"/>
                </a:lnTo>
                <a:lnTo>
                  <a:pt x="34315" y="5980"/>
                </a:lnTo>
                <a:lnTo>
                  <a:pt x="17574" y="0"/>
                </a:lnTo>
                <a:close/>
              </a:path>
              <a:path w="391159" h="179704">
                <a:moveTo>
                  <a:pt x="30553" y="36691"/>
                </a:moveTo>
                <a:lnTo>
                  <a:pt x="25530" y="36691"/>
                </a:lnTo>
                <a:lnTo>
                  <a:pt x="30327" y="37487"/>
                </a:lnTo>
                <a:lnTo>
                  <a:pt x="30553" y="36691"/>
                </a:lnTo>
                <a:close/>
              </a:path>
              <a:path w="391159" h="179704">
                <a:moveTo>
                  <a:pt x="359407" y="146395"/>
                </a:moveTo>
                <a:lnTo>
                  <a:pt x="356214" y="155960"/>
                </a:lnTo>
                <a:lnTo>
                  <a:pt x="361407" y="158755"/>
                </a:lnTo>
                <a:lnTo>
                  <a:pt x="356214" y="173516"/>
                </a:lnTo>
                <a:lnTo>
                  <a:pt x="375358" y="179491"/>
                </a:lnTo>
                <a:lnTo>
                  <a:pt x="386549" y="147190"/>
                </a:lnTo>
                <a:lnTo>
                  <a:pt x="366190" y="147190"/>
                </a:lnTo>
                <a:lnTo>
                  <a:pt x="359407" y="146395"/>
                </a:lnTo>
                <a:close/>
              </a:path>
              <a:path w="391159" h="179704">
                <a:moveTo>
                  <a:pt x="373755" y="129635"/>
                </a:moveTo>
                <a:lnTo>
                  <a:pt x="372563" y="129635"/>
                </a:lnTo>
                <a:lnTo>
                  <a:pt x="366190" y="147190"/>
                </a:lnTo>
                <a:lnTo>
                  <a:pt x="386549" y="147190"/>
                </a:lnTo>
                <a:lnTo>
                  <a:pt x="390556" y="135622"/>
                </a:lnTo>
                <a:lnTo>
                  <a:pt x="373755" y="129635"/>
                </a:lnTo>
                <a:close/>
              </a:path>
            </a:pathLst>
          </a:custGeom>
          <a:solidFill>
            <a:srgbClr val="FFFFFF"/>
          </a:solidFill>
        </p:spPr>
        <p:txBody>
          <a:bodyPr wrap="square" lIns="0" tIns="0" rIns="0" bIns="0" rtlCol="0"/>
          <a:lstStyle/>
          <a:p>
            <a:endParaRPr sz="501"/>
          </a:p>
        </p:txBody>
      </p:sp>
      <p:sp>
        <p:nvSpPr>
          <p:cNvPr id="270" name="bg object 270"/>
          <p:cNvSpPr/>
          <p:nvPr/>
        </p:nvSpPr>
        <p:spPr>
          <a:xfrm>
            <a:off x="6242602" y="2647089"/>
            <a:ext cx="745730" cy="17509"/>
          </a:xfrm>
          <a:custGeom>
            <a:avLst/>
            <a:gdLst/>
            <a:ahLst/>
            <a:cxnLst/>
            <a:rect l="l" t="t" r="r" b="b"/>
            <a:pathLst>
              <a:path w="1639569" h="48895">
                <a:moveTo>
                  <a:pt x="1128814" y="0"/>
                </a:moveTo>
                <a:lnTo>
                  <a:pt x="0" y="0"/>
                </a:lnTo>
                <a:lnTo>
                  <a:pt x="0" y="48666"/>
                </a:lnTo>
                <a:lnTo>
                  <a:pt x="1128814" y="48666"/>
                </a:lnTo>
                <a:lnTo>
                  <a:pt x="1128814" y="0"/>
                </a:lnTo>
                <a:close/>
              </a:path>
              <a:path w="1639569" h="48895">
                <a:moveTo>
                  <a:pt x="1639023" y="0"/>
                </a:moveTo>
                <a:lnTo>
                  <a:pt x="1527746" y="0"/>
                </a:lnTo>
                <a:lnTo>
                  <a:pt x="1527746" y="48666"/>
                </a:lnTo>
                <a:lnTo>
                  <a:pt x="1639023" y="48666"/>
                </a:lnTo>
                <a:lnTo>
                  <a:pt x="1639023" y="0"/>
                </a:lnTo>
                <a:close/>
              </a:path>
            </a:pathLst>
          </a:custGeom>
          <a:solidFill>
            <a:srgbClr val="7F7F7F"/>
          </a:solidFill>
        </p:spPr>
        <p:txBody>
          <a:bodyPr wrap="square" lIns="0" tIns="0" rIns="0" bIns="0" rtlCol="0"/>
          <a:lstStyle/>
          <a:p>
            <a:endParaRPr sz="501"/>
          </a:p>
        </p:txBody>
      </p:sp>
      <p:sp>
        <p:nvSpPr>
          <p:cNvPr id="271" name="bg object 271"/>
          <p:cNvSpPr/>
          <p:nvPr/>
        </p:nvSpPr>
        <p:spPr>
          <a:xfrm>
            <a:off x="6242978" y="2647307"/>
            <a:ext cx="694609" cy="106645"/>
          </a:xfrm>
          <a:custGeom>
            <a:avLst/>
            <a:gdLst/>
            <a:ahLst/>
            <a:cxnLst/>
            <a:rect l="l" t="t" r="r" b="b"/>
            <a:pathLst>
              <a:path w="1527175" h="297815">
                <a:moveTo>
                  <a:pt x="947750" y="55245"/>
                </a:moveTo>
                <a:lnTo>
                  <a:pt x="0" y="55245"/>
                </a:lnTo>
                <a:lnTo>
                  <a:pt x="0" y="292188"/>
                </a:lnTo>
                <a:lnTo>
                  <a:pt x="0" y="297383"/>
                </a:lnTo>
                <a:lnTo>
                  <a:pt x="947750" y="297383"/>
                </a:lnTo>
                <a:lnTo>
                  <a:pt x="947750" y="292188"/>
                </a:lnTo>
                <a:lnTo>
                  <a:pt x="947750" y="55245"/>
                </a:lnTo>
                <a:close/>
              </a:path>
              <a:path w="1527175" h="297815">
                <a:moveTo>
                  <a:pt x="947750" y="48056"/>
                </a:moveTo>
                <a:lnTo>
                  <a:pt x="0" y="48056"/>
                </a:lnTo>
                <a:lnTo>
                  <a:pt x="0" y="55232"/>
                </a:lnTo>
                <a:lnTo>
                  <a:pt x="947750" y="55232"/>
                </a:lnTo>
                <a:lnTo>
                  <a:pt x="947750" y="48056"/>
                </a:lnTo>
                <a:close/>
              </a:path>
              <a:path w="1527175" h="297815">
                <a:moveTo>
                  <a:pt x="1154303" y="15240"/>
                </a:moveTo>
                <a:lnTo>
                  <a:pt x="1148003" y="15240"/>
                </a:lnTo>
                <a:lnTo>
                  <a:pt x="1148003" y="0"/>
                </a:lnTo>
                <a:lnTo>
                  <a:pt x="1127988" y="0"/>
                </a:lnTo>
                <a:lnTo>
                  <a:pt x="1127988" y="15240"/>
                </a:lnTo>
                <a:lnTo>
                  <a:pt x="1127988" y="27940"/>
                </a:lnTo>
                <a:lnTo>
                  <a:pt x="1127988" y="46990"/>
                </a:lnTo>
                <a:lnTo>
                  <a:pt x="1148003" y="46990"/>
                </a:lnTo>
                <a:lnTo>
                  <a:pt x="1148003" y="27940"/>
                </a:lnTo>
                <a:lnTo>
                  <a:pt x="1154303" y="27940"/>
                </a:lnTo>
                <a:lnTo>
                  <a:pt x="1154303" y="15240"/>
                </a:lnTo>
                <a:close/>
              </a:path>
              <a:path w="1527175" h="297815">
                <a:moveTo>
                  <a:pt x="1526882" y="0"/>
                </a:moveTo>
                <a:lnTo>
                  <a:pt x="1506905" y="0"/>
                </a:lnTo>
                <a:lnTo>
                  <a:pt x="1506905" y="15240"/>
                </a:lnTo>
                <a:lnTo>
                  <a:pt x="1500606" y="15240"/>
                </a:lnTo>
                <a:lnTo>
                  <a:pt x="1500606" y="27940"/>
                </a:lnTo>
                <a:lnTo>
                  <a:pt x="1506905" y="27940"/>
                </a:lnTo>
                <a:lnTo>
                  <a:pt x="1506905" y="46990"/>
                </a:lnTo>
                <a:lnTo>
                  <a:pt x="1526882" y="46990"/>
                </a:lnTo>
                <a:lnTo>
                  <a:pt x="1526882" y="27940"/>
                </a:lnTo>
                <a:lnTo>
                  <a:pt x="1526882" y="15240"/>
                </a:lnTo>
                <a:lnTo>
                  <a:pt x="1526882" y="0"/>
                </a:lnTo>
                <a:close/>
              </a:path>
            </a:pathLst>
          </a:custGeom>
          <a:solidFill>
            <a:srgbClr val="FFFFFF"/>
          </a:solidFill>
        </p:spPr>
        <p:txBody>
          <a:bodyPr wrap="square" lIns="0" tIns="0" rIns="0" bIns="0" rtlCol="0"/>
          <a:lstStyle/>
          <a:p>
            <a:endParaRPr sz="501"/>
          </a:p>
        </p:txBody>
      </p:sp>
      <p:sp>
        <p:nvSpPr>
          <p:cNvPr id="272" name="bg object 272"/>
          <p:cNvSpPr/>
          <p:nvPr/>
        </p:nvSpPr>
        <p:spPr>
          <a:xfrm>
            <a:off x="6674061" y="2664516"/>
            <a:ext cx="22239" cy="91410"/>
          </a:xfrm>
          <a:custGeom>
            <a:avLst/>
            <a:gdLst/>
            <a:ahLst/>
            <a:cxnLst/>
            <a:rect l="l" t="t" r="r" b="b"/>
            <a:pathLst>
              <a:path w="48894" h="255270">
                <a:moveTo>
                  <a:pt x="48660" y="0"/>
                </a:moveTo>
                <a:lnTo>
                  <a:pt x="0" y="0"/>
                </a:lnTo>
                <a:lnTo>
                  <a:pt x="0" y="254893"/>
                </a:lnTo>
                <a:lnTo>
                  <a:pt x="48660" y="254893"/>
                </a:lnTo>
                <a:lnTo>
                  <a:pt x="48660" y="0"/>
                </a:lnTo>
                <a:close/>
              </a:path>
            </a:pathLst>
          </a:custGeom>
          <a:solidFill>
            <a:srgbClr val="7F7F7F"/>
          </a:solidFill>
        </p:spPr>
        <p:txBody>
          <a:bodyPr wrap="square" lIns="0" tIns="0" rIns="0" bIns="0" rtlCol="0"/>
          <a:lstStyle/>
          <a:p>
            <a:endParaRPr sz="501"/>
          </a:p>
        </p:txBody>
      </p:sp>
      <p:sp>
        <p:nvSpPr>
          <p:cNvPr id="273" name="bg object 273"/>
          <p:cNvSpPr/>
          <p:nvPr/>
        </p:nvSpPr>
        <p:spPr>
          <a:xfrm>
            <a:off x="4865550" y="2731513"/>
            <a:ext cx="1006244" cy="430217"/>
          </a:xfrm>
          <a:custGeom>
            <a:avLst/>
            <a:gdLst/>
            <a:ahLst/>
            <a:cxnLst/>
            <a:rect l="l" t="t" r="r" b="b"/>
            <a:pathLst>
              <a:path w="2212340" h="1201420">
                <a:moveTo>
                  <a:pt x="1199451" y="781418"/>
                </a:moveTo>
                <a:lnTo>
                  <a:pt x="1149604" y="781418"/>
                </a:lnTo>
                <a:lnTo>
                  <a:pt x="1149604" y="1030719"/>
                </a:lnTo>
                <a:lnTo>
                  <a:pt x="1199451" y="1030719"/>
                </a:lnTo>
                <a:lnTo>
                  <a:pt x="1199451" y="781418"/>
                </a:lnTo>
                <a:close/>
              </a:path>
              <a:path w="2212340" h="1201420">
                <a:moveTo>
                  <a:pt x="1199451" y="23926"/>
                </a:moveTo>
                <a:lnTo>
                  <a:pt x="1149997" y="23926"/>
                </a:lnTo>
                <a:lnTo>
                  <a:pt x="1149997" y="7416"/>
                </a:lnTo>
                <a:lnTo>
                  <a:pt x="1144028" y="7416"/>
                </a:lnTo>
                <a:lnTo>
                  <a:pt x="1144028" y="0"/>
                </a:lnTo>
                <a:lnTo>
                  <a:pt x="797369" y="0"/>
                </a:lnTo>
                <a:lnTo>
                  <a:pt x="797369" y="7416"/>
                </a:lnTo>
                <a:lnTo>
                  <a:pt x="791006" y="7416"/>
                </a:lnTo>
                <a:lnTo>
                  <a:pt x="791006" y="23926"/>
                </a:lnTo>
                <a:lnTo>
                  <a:pt x="0" y="23926"/>
                </a:lnTo>
                <a:lnTo>
                  <a:pt x="0" y="751636"/>
                </a:lnTo>
                <a:lnTo>
                  <a:pt x="0" y="1060246"/>
                </a:lnTo>
                <a:lnTo>
                  <a:pt x="0" y="1201216"/>
                </a:lnTo>
                <a:lnTo>
                  <a:pt x="1199451" y="1201216"/>
                </a:lnTo>
                <a:lnTo>
                  <a:pt x="1199451" y="1060246"/>
                </a:lnTo>
                <a:lnTo>
                  <a:pt x="1195882" y="1060246"/>
                </a:lnTo>
                <a:lnTo>
                  <a:pt x="1195882" y="1034707"/>
                </a:lnTo>
                <a:lnTo>
                  <a:pt x="1149604" y="1034707"/>
                </a:lnTo>
                <a:lnTo>
                  <a:pt x="1149604" y="1060246"/>
                </a:lnTo>
                <a:lnTo>
                  <a:pt x="1119682" y="1060246"/>
                </a:lnTo>
                <a:lnTo>
                  <a:pt x="1119682" y="751636"/>
                </a:lnTo>
                <a:lnTo>
                  <a:pt x="1149604" y="751636"/>
                </a:lnTo>
                <a:lnTo>
                  <a:pt x="1149604" y="777836"/>
                </a:lnTo>
                <a:lnTo>
                  <a:pt x="1195882" y="777836"/>
                </a:lnTo>
                <a:lnTo>
                  <a:pt x="1195882" y="751636"/>
                </a:lnTo>
                <a:lnTo>
                  <a:pt x="1199451" y="751636"/>
                </a:lnTo>
                <a:lnTo>
                  <a:pt x="1199451" y="23926"/>
                </a:lnTo>
                <a:close/>
              </a:path>
              <a:path w="2212340" h="1201420">
                <a:moveTo>
                  <a:pt x="2212238" y="23926"/>
                </a:moveTo>
                <a:lnTo>
                  <a:pt x="1660182" y="23926"/>
                </a:lnTo>
                <a:lnTo>
                  <a:pt x="1660182" y="7416"/>
                </a:lnTo>
                <a:lnTo>
                  <a:pt x="1653794" y="7416"/>
                </a:lnTo>
                <a:lnTo>
                  <a:pt x="1653794" y="0"/>
                </a:lnTo>
                <a:lnTo>
                  <a:pt x="1307566" y="0"/>
                </a:lnTo>
                <a:lnTo>
                  <a:pt x="1307566" y="7416"/>
                </a:lnTo>
                <a:lnTo>
                  <a:pt x="1301178" y="7416"/>
                </a:lnTo>
                <a:lnTo>
                  <a:pt x="1301178" y="23926"/>
                </a:lnTo>
                <a:lnTo>
                  <a:pt x="1248117" y="23926"/>
                </a:lnTo>
                <a:lnTo>
                  <a:pt x="1248117" y="1201216"/>
                </a:lnTo>
                <a:lnTo>
                  <a:pt x="2212238" y="1201216"/>
                </a:lnTo>
                <a:lnTo>
                  <a:pt x="2212238" y="23926"/>
                </a:lnTo>
                <a:close/>
              </a:path>
            </a:pathLst>
          </a:custGeom>
          <a:solidFill>
            <a:srgbClr val="A8E18C"/>
          </a:solidFill>
        </p:spPr>
        <p:txBody>
          <a:bodyPr wrap="square" lIns="0" tIns="0" rIns="0" bIns="0" rtlCol="0"/>
          <a:lstStyle/>
          <a:p>
            <a:endParaRPr sz="501"/>
          </a:p>
        </p:txBody>
      </p:sp>
      <p:sp>
        <p:nvSpPr>
          <p:cNvPr id="274" name="bg object 274"/>
          <p:cNvSpPr/>
          <p:nvPr/>
        </p:nvSpPr>
        <p:spPr>
          <a:xfrm>
            <a:off x="5411111" y="2740220"/>
            <a:ext cx="22239" cy="421576"/>
          </a:xfrm>
          <a:custGeom>
            <a:avLst/>
            <a:gdLst/>
            <a:ahLst/>
            <a:cxnLst/>
            <a:rect l="l" t="t" r="r" b="b"/>
            <a:pathLst>
              <a:path w="48895" h="1177290">
                <a:moveTo>
                  <a:pt x="48660" y="0"/>
                </a:moveTo>
                <a:lnTo>
                  <a:pt x="0" y="0"/>
                </a:lnTo>
                <a:lnTo>
                  <a:pt x="0" y="1176727"/>
                </a:lnTo>
                <a:lnTo>
                  <a:pt x="48660" y="1176727"/>
                </a:lnTo>
                <a:lnTo>
                  <a:pt x="48660" y="0"/>
                </a:lnTo>
                <a:close/>
              </a:path>
            </a:pathLst>
          </a:custGeom>
          <a:solidFill>
            <a:srgbClr val="7F7F7F"/>
          </a:solidFill>
        </p:spPr>
        <p:txBody>
          <a:bodyPr wrap="square" lIns="0" tIns="0" rIns="0" bIns="0" rtlCol="0"/>
          <a:lstStyle/>
          <a:p>
            <a:endParaRPr sz="501"/>
          </a:p>
        </p:txBody>
      </p:sp>
      <p:pic>
        <p:nvPicPr>
          <p:cNvPr id="275" name="bg object 275"/>
          <p:cNvPicPr/>
          <p:nvPr/>
        </p:nvPicPr>
        <p:blipFill>
          <a:blip r:embed="rId23" cstate="print"/>
          <a:stretch>
            <a:fillRect/>
          </a:stretch>
        </p:blipFill>
        <p:spPr>
          <a:xfrm>
            <a:off x="5374822" y="3000614"/>
            <a:ext cx="36283" cy="110704"/>
          </a:xfrm>
          <a:prstGeom prst="rect">
            <a:avLst/>
          </a:prstGeom>
        </p:spPr>
      </p:pic>
      <p:sp>
        <p:nvSpPr>
          <p:cNvPr id="276" name="bg object 276"/>
          <p:cNvSpPr/>
          <p:nvPr/>
        </p:nvSpPr>
        <p:spPr>
          <a:xfrm>
            <a:off x="6417315" y="2244432"/>
            <a:ext cx="656196" cy="402703"/>
          </a:xfrm>
          <a:custGeom>
            <a:avLst/>
            <a:gdLst/>
            <a:ahLst/>
            <a:cxnLst/>
            <a:rect l="l" t="t" r="r" b="b"/>
            <a:pathLst>
              <a:path w="1442719" h="1124584">
                <a:moveTo>
                  <a:pt x="943406" y="337058"/>
                </a:moveTo>
                <a:lnTo>
                  <a:pt x="17538" y="0"/>
                </a:lnTo>
                <a:lnTo>
                  <a:pt x="16306" y="0"/>
                </a:lnTo>
                <a:lnTo>
                  <a:pt x="0" y="45453"/>
                </a:lnTo>
                <a:lnTo>
                  <a:pt x="927773" y="382130"/>
                </a:lnTo>
                <a:lnTo>
                  <a:pt x="943406" y="337058"/>
                </a:lnTo>
                <a:close/>
              </a:path>
              <a:path w="1442719" h="1124584">
                <a:moveTo>
                  <a:pt x="1442377" y="493420"/>
                </a:moveTo>
                <a:lnTo>
                  <a:pt x="1398930" y="476262"/>
                </a:lnTo>
                <a:lnTo>
                  <a:pt x="1397698" y="476262"/>
                </a:lnTo>
                <a:lnTo>
                  <a:pt x="1161986" y="1124064"/>
                </a:lnTo>
                <a:lnTo>
                  <a:pt x="1213789" y="1124458"/>
                </a:lnTo>
                <a:lnTo>
                  <a:pt x="1442377" y="493420"/>
                </a:lnTo>
                <a:close/>
              </a:path>
            </a:pathLst>
          </a:custGeom>
          <a:solidFill>
            <a:srgbClr val="7F7F7F"/>
          </a:solidFill>
        </p:spPr>
        <p:txBody>
          <a:bodyPr wrap="square" lIns="0" tIns="0" rIns="0" bIns="0" rtlCol="0"/>
          <a:lstStyle/>
          <a:p>
            <a:endParaRPr sz="501"/>
          </a:p>
        </p:txBody>
      </p:sp>
      <p:sp>
        <p:nvSpPr>
          <p:cNvPr id="277" name="bg object 277"/>
          <p:cNvSpPr/>
          <p:nvPr/>
        </p:nvSpPr>
        <p:spPr>
          <a:xfrm>
            <a:off x="5476598" y="1795915"/>
            <a:ext cx="1568574" cy="1939841"/>
          </a:xfrm>
          <a:custGeom>
            <a:avLst/>
            <a:gdLst/>
            <a:ahLst/>
            <a:cxnLst/>
            <a:rect l="l" t="t" r="r" b="b"/>
            <a:pathLst>
              <a:path w="3448684" h="5417184">
                <a:moveTo>
                  <a:pt x="1635467" y="4496308"/>
                </a:moveTo>
                <a:lnTo>
                  <a:pt x="917460" y="4496308"/>
                </a:lnTo>
                <a:lnTo>
                  <a:pt x="917460" y="5394210"/>
                </a:lnTo>
                <a:lnTo>
                  <a:pt x="1254125" y="5394210"/>
                </a:lnTo>
                <a:lnTo>
                  <a:pt x="1254125" y="5416943"/>
                </a:lnTo>
                <a:lnTo>
                  <a:pt x="1613128" y="5416943"/>
                </a:lnTo>
                <a:lnTo>
                  <a:pt x="1613128" y="5394210"/>
                </a:lnTo>
                <a:lnTo>
                  <a:pt x="1635467" y="5394210"/>
                </a:lnTo>
                <a:lnTo>
                  <a:pt x="1635467" y="4496308"/>
                </a:lnTo>
                <a:close/>
              </a:path>
              <a:path w="3448684" h="5417184">
                <a:moveTo>
                  <a:pt x="1659788" y="3862222"/>
                </a:moveTo>
                <a:lnTo>
                  <a:pt x="1635467" y="3862222"/>
                </a:lnTo>
                <a:lnTo>
                  <a:pt x="1635467" y="2612745"/>
                </a:lnTo>
                <a:lnTo>
                  <a:pt x="917460" y="2612745"/>
                </a:lnTo>
                <a:lnTo>
                  <a:pt x="917460" y="3862222"/>
                </a:lnTo>
                <a:lnTo>
                  <a:pt x="24142" y="3862222"/>
                </a:lnTo>
                <a:lnTo>
                  <a:pt x="24142" y="3896512"/>
                </a:lnTo>
                <a:lnTo>
                  <a:pt x="23952" y="3896512"/>
                </a:lnTo>
                <a:lnTo>
                  <a:pt x="23952" y="3915562"/>
                </a:lnTo>
                <a:lnTo>
                  <a:pt x="4394" y="3915562"/>
                </a:lnTo>
                <a:lnTo>
                  <a:pt x="4394" y="3921912"/>
                </a:lnTo>
                <a:lnTo>
                  <a:pt x="0" y="3921912"/>
                </a:lnTo>
                <a:lnTo>
                  <a:pt x="0" y="4268622"/>
                </a:lnTo>
                <a:lnTo>
                  <a:pt x="4394" y="4268622"/>
                </a:lnTo>
                <a:lnTo>
                  <a:pt x="4394" y="4274972"/>
                </a:lnTo>
                <a:lnTo>
                  <a:pt x="23952" y="4274972"/>
                </a:lnTo>
                <a:lnTo>
                  <a:pt x="23952" y="4295292"/>
                </a:lnTo>
                <a:lnTo>
                  <a:pt x="24117" y="4295292"/>
                </a:lnTo>
                <a:lnTo>
                  <a:pt x="24117" y="4495952"/>
                </a:lnTo>
                <a:lnTo>
                  <a:pt x="24307" y="4495952"/>
                </a:lnTo>
                <a:lnTo>
                  <a:pt x="24307" y="4531512"/>
                </a:lnTo>
                <a:lnTo>
                  <a:pt x="868781" y="4531512"/>
                </a:lnTo>
                <a:lnTo>
                  <a:pt x="868781" y="4495952"/>
                </a:lnTo>
                <a:lnTo>
                  <a:pt x="1659788" y="4495952"/>
                </a:lnTo>
                <a:lnTo>
                  <a:pt x="1659788" y="4295292"/>
                </a:lnTo>
                <a:lnTo>
                  <a:pt x="1659788" y="3896512"/>
                </a:lnTo>
                <a:lnTo>
                  <a:pt x="1659788" y="3862222"/>
                </a:lnTo>
                <a:close/>
              </a:path>
              <a:path w="3448684" h="5417184">
                <a:moveTo>
                  <a:pt x="3448431" y="1774253"/>
                </a:moveTo>
                <a:lnTo>
                  <a:pt x="3065602" y="1635455"/>
                </a:lnTo>
                <a:lnTo>
                  <a:pt x="3003994" y="1613115"/>
                </a:lnTo>
                <a:lnTo>
                  <a:pt x="2996044" y="1635455"/>
                </a:lnTo>
                <a:lnTo>
                  <a:pt x="2077072" y="1301584"/>
                </a:lnTo>
                <a:lnTo>
                  <a:pt x="2068271" y="1298397"/>
                </a:lnTo>
                <a:lnTo>
                  <a:pt x="2067039" y="1301584"/>
                </a:lnTo>
                <a:lnTo>
                  <a:pt x="2045119" y="1293609"/>
                </a:lnTo>
                <a:lnTo>
                  <a:pt x="2043874" y="1293609"/>
                </a:lnTo>
                <a:lnTo>
                  <a:pt x="1877758" y="1750568"/>
                </a:lnTo>
                <a:lnTo>
                  <a:pt x="1886051" y="1727593"/>
                </a:lnTo>
                <a:lnTo>
                  <a:pt x="2043061" y="1292796"/>
                </a:lnTo>
                <a:lnTo>
                  <a:pt x="2021547" y="1284033"/>
                </a:lnTo>
                <a:lnTo>
                  <a:pt x="2489073" y="139"/>
                </a:lnTo>
                <a:lnTo>
                  <a:pt x="2489073" y="0"/>
                </a:lnTo>
                <a:lnTo>
                  <a:pt x="1831733" y="0"/>
                </a:lnTo>
                <a:lnTo>
                  <a:pt x="1831733" y="24320"/>
                </a:lnTo>
                <a:lnTo>
                  <a:pt x="1453972" y="24320"/>
                </a:lnTo>
                <a:lnTo>
                  <a:pt x="1453565" y="147180"/>
                </a:lnTo>
                <a:lnTo>
                  <a:pt x="1453565" y="167132"/>
                </a:lnTo>
                <a:lnTo>
                  <a:pt x="1434020" y="167132"/>
                </a:lnTo>
                <a:lnTo>
                  <a:pt x="1434020" y="173113"/>
                </a:lnTo>
                <a:lnTo>
                  <a:pt x="1430032" y="173113"/>
                </a:lnTo>
                <a:lnTo>
                  <a:pt x="1430032" y="519760"/>
                </a:lnTo>
                <a:lnTo>
                  <a:pt x="1434020" y="519760"/>
                </a:lnTo>
                <a:lnTo>
                  <a:pt x="1434020" y="526135"/>
                </a:lnTo>
                <a:lnTo>
                  <a:pt x="1453565" y="526135"/>
                </a:lnTo>
                <a:lnTo>
                  <a:pt x="1453565" y="546087"/>
                </a:lnTo>
                <a:lnTo>
                  <a:pt x="1453972" y="552869"/>
                </a:lnTo>
                <a:lnTo>
                  <a:pt x="1651025" y="552869"/>
                </a:lnTo>
                <a:lnTo>
                  <a:pt x="1274064" y="1588389"/>
                </a:lnTo>
                <a:lnTo>
                  <a:pt x="1315948" y="1604340"/>
                </a:lnTo>
                <a:lnTo>
                  <a:pt x="1310360" y="1622691"/>
                </a:lnTo>
                <a:lnTo>
                  <a:pt x="1314742" y="1625879"/>
                </a:lnTo>
                <a:lnTo>
                  <a:pt x="1313548" y="1628686"/>
                </a:lnTo>
                <a:lnTo>
                  <a:pt x="1639849" y="1745945"/>
                </a:lnTo>
                <a:lnTo>
                  <a:pt x="1640649" y="1743544"/>
                </a:lnTo>
                <a:lnTo>
                  <a:pt x="1647037" y="1744357"/>
                </a:lnTo>
                <a:lnTo>
                  <a:pt x="1647393" y="1743544"/>
                </a:lnTo>
                <a:lnTo>
                  <a:pt x="1654594" y="1727593"/>
                </a:lnTo>
                <a:lnTo>
                  <a:pt x="1859584" y="1800542"/>
                </a:lnTo>
                <a:lnTo>
                  <a:pt x="1859280" y="1801393"/>
                </a:lnTo>
                <a:lnTo>
                  <a:pt x="1882038" y="1809762"/>
                </a:lnTo>
                <a:lnTo>
                  <a:pt x="1684147" y="2353056"/>
                </a:lnTo>
                <a:lnTo>
                  <a:pt x="1684147" y="2376982"/>
                </a:lnTo>
                <a:lnTo>
                  <a:pt x="2812961" y="2376982"/>
                </a:lnTo>
                <a:lnTo>
                  <a:pt x="2832976" y="2377402"/>
                </a:lnTo>
                <a:lnTo>
                  <a:pt x="2832976" y="2392946"/>
                </a:lnTo>
                <a:lnTo>
                  <a:pt x="2839275" y="2392946"/>
                </a:lnTo>
                <a:lnTo>
                  <a:pt x="2839275" y="2401328"/>
                </a:lnTo>
                <a:lnTo>
                  <a:pt x="3185579" y="2401328"/>
                </a:lnTo>
                <a:lnTo>
                  <a:pt x="3185579" y="2392946"/>
                </a:lnTo>
                <a:lnTo>
                  <a:pt x="3191878" y="2392946"/>
                </a:lnTo>
                <a:lnTo>
                  <a:pt x="3191878" y="2377402"/>
                </a:lnTo>
                <a:lnTo>
                  <a:pt x="3230257" y="2376589"/>
                </a:lnTo>
                <a:lnTo>
                  <a:pt x="3448431" y="1774253"/>
                </a:lnTo>
                <a:close/>
              </a:path>
            </a:pathLst>
          </a:custGeom>
          <a:solidFill>
            <a:srgbClr val="FCE8A0"/>
          </a:solidFill>
        </p:spPr>
        <p:txBody>
          <a:bodyPr wrap="square" lIns="0" tIns="0" rIns="0" bIns="0" rtlCol="0"/>
          <a:lstStyle/>
          <a:p>
            <a:endParaRPr sz="501"/>
          </a:p>
        </p:txBody>
      </p:sp>
      <p:sp>
        <p:nvSpPr>
          <p:cNvPr id="278" name="bg object 278"/>
          <p:cNvSpPr/>
          <p:nvPr/>
        </p:nvSpPr>
        <p:spPr>
          <a:xfrm>
            <a:off x="3511550" y="3525409"/>
            <a:ext cx="38124" cy="168039"/>
          </a:xfrm>
          <a:custGeom>
            <a:avLst/>
            <a:gdLst/>
            <a:ahLst/>
            <a:cxnLst/>
            <a:rect l="l" t="t" r="r" b="b"/>
            <a:pathLst>
              <a:path w="83820" h="469265">
                <a:moveTo>
                  <a:pt x="83362" y="0"/>
                </a:moveTo>
                <a:lnTo>
                  <a:pt x="0" y="0"/>
                </a:lnTo>
                <a:lnTo>
                  <a:pt x="0" y="48666"/>
                </a:lnTo>
                <a:lnTo>
                  <a:pt x="0" y="468693"/>
                </a:lnTo>
                <a:lnTo>
                  <a:pt x="48666" y="468693"/>
                </a:lnTo>
                <a:lnTo>
                  <a:pt x="48666" y="48666"/>
                </a:lnTo>
                <a:lnTo>
                  <a:pt x="83362" y="48666"/>
                </a:lnTo>
                <a:lnTo>
                  <a:pt x="83362" y="0"/>
                </a:lnTo>
                <a:close/>
              </a:path>
            </a:pathLst>
          </a:custGeom>
          <a:solidFill>
            <a:srgbClr val="7F7F7F"/>
          </a:solidFill>
        </p:spPr>
        <p:txBody>
          <a:bodyPr wrap="square" lIns="0" tIns="0" rIns="0" bIns="0" rtlCol="0"/>
          <a:lstStyle/>
          <a:p>
            <a:endParaRPr sz="501"/>
          </a:p>
        </p:txBody>
      </p:sp>
      <p:sp>
        <p:nvSpPr>
          <p:cNvPr id="279" name="bg object 279"/>
          <p:cNvSpPr/>
          <p:nvPr/>
        </p:nvSpPr>
        <p:spPr>
          <a:xfrm>
            <a:off x="3898533" y="1577227"/>
            <a:ext cx="21661" cy="143027"/>
          </a:xfrm>
          <a:custGeom>
            <a:avLst/>
            <a:gdLst/>
            <a:ahLst/>
            <a:cxnLst/>
            <a:rect l="l" t="t" r="r" b="b"/>
            <a:pathLst>
              <a:path w="47625" h="399414">
                <a:moveTo>
                  <a:pt x="47078" y="378955"/>
                </a:moveTo>
                <a:lnTo>
                  <a:pt x="31521" y="378955"/>
                </a:lnTo>
                <a:lnTo>
                  <a:pt x="31521" y="372567"/>
                </a:lnTo>
                <a:lnTo>
                  <a:pt x="19164" y="372567"/>
                </a:lnTo>
                <a:lnTo>
                  <a:pt x="19164" y="378955"/>
                </a:lnTo>
                <a:lnTo>
                  <a:pt x="0" y="378955"/>
                </a:lnTo>
                <a:lnTo>
                  <a:pt x="0" y="398894"/>
                </a:lnTo>
                <a:lnTo>
                  <a:pt x="47078" y="398894"/>
                </a:lnTo>
                <a:lnTo>
                  <a:pt x="47078" y="378955"/>
                </a:lnTo>
                <a:close/>
              </a:path>
              <a:path w="47625" h="399414">
                <a:moveTo>
                  <a:pt x="47078" y="0"/>
                </a:moveTo>
                <a:lnTo>
                  <a:pt x="0" y="0"/>
                </a:lnTo>
                <a:lnTo>
                  <a:pt x="0" y="19939"/>
                </a:lnTo>
                <a:lnTo>
                  <a:pt x="19164" y="19939"/>
                </a:lnTo>
                <a:lnTo>
                  <a:pt x="19164" y="25933"/>
                </a:lnTo>
                <a:lnTo>
                  <a:pt x="31521" y="25933"/>
                </a:lnTo>
                <a:lnTo>
                  <a:pt x="31521" y="19939"/>
                </a:lnTo>
                <a:lnTo>
                  <a:pt x="47078" y="19939"/>
                </a:lnTo>
                <a:lnTo>
                  <a:pt x="47078" y="0"/>
                </a:lnTo>
                <a:close/>
              </a:path>
            </a:pathLst>
          </a:custGeom>
          <a:solidFill>
            <a:srgbClr val="FFFFFF"/>
          </a:solidFill>
        </p:spPr>
        <p:txBody>
          <a:bodyPr wrap="square" lIns="0" tIns="0" rIns="0" bIns="0" rtlCol="0"/>
          <a:lstStyle/>
          <a:p>
            <a:endParaRPr sz="501"/>
          </a:p>
        </p:txBody>
      </p:sp>
      <p:sp>
        <p:nvSpPr>
          <p:cNvPr id="280" name="bg object 280"/>
          <p:cNvSpPr/>
          <p:nvPr/>
        </p:nvSpPr>
        <p:spPr>
          <a:xfrm>
            <a:off x="7526754" y="1292262"/>
            <a:ext cx="601609" cy="1271095"/>
          </a:xfrm>
          <a:custGeom>
            <a:avLst/>
            <a:gdLst/>
            <a:ahLst/>
            <a:cxnLst/>
            <a:rect l="l" t="t" r="r" b="b"/>
            <a:pathLst>
              <a:path w="1322705" h="3549650">
                <a:moveTo>
                  <a:pt x="1291623" y="0"/>
                </a:moveTo>
                <a:lnTo>
                  <a:pt x="1290390" y="0"/>
                </a:lnTo>
                <a:lnTo>
                  <a:pt x="1168285" y="333874"/>
                </a:lnTo>
                <a:lnTo>
                  <a:pt x="1201860" y="344646"/>
                </a:lnTo>
                <a:lnTo>
                  <a:pt x="1322321" y="10770"/>
                </a:lnTo>
                <a:lnTo>
                  <a:pt x="1291623" y="0"/>
                </a:lnTo>
                <a:close/>
              </a:path>
              <a:path w="1322705" h="3549650">
                <a:moveTo>
                  <a:pt x="842398" y="1233778"/>
                </a:moveTo>
                <a:lnTo>
                  <a:pt x="841302" y="1233778"/>
                </a:lnTo>
                <a:lnTo>
                  <a:pt x="677262" y="1682919"/>
                </a:lnTo>
                <a:lnTo>
                  <a:pt x="710427" y="1694087"/>
                </a:lnTo>
                <a:lnTo>
                  <a:pt x="873096" y="1244931"/>
                </a:lnTo>
                <a:lnTo>
                  <a:pt x="842398" y="1233778"/>
                </a:lnTo>
                <a:close/>
              </a:path>
              <a:path w="1322705" h="3549650">
                <a:moveTo>
                  <a:pt x="350965" y="2583219"/>
                </a:moveTo>
                <a:lnTo>
                  <a:pt x="349868" y="2583219"/>
                </a:lnTo>
                <a:lnTo>
                  <a:pt x="0" y="3544146"/>
                </a:lnTo>
                <a:lnTo>
                  <a:pt x="16719" y="3546942"/>
                </a:lnTo>
                <a:lnTo>
                  <a:pt x="35493" y="3549326"/>
                </a:lnTo>
                <a:lnTo>
                  <a:pt x="382073" y="2594387"/>
                </a:lnTo>
                <a:lnTo>
                  <a:pt x="350965" y="2583219"/>
                </a:lnTo>
                <a:close/>
              </a:path>
            </a:pathLst>
          </a:custGeom>
          <a:solidFill>
            <a:srgbClr val="7F7F7F"/>
          </a:solidFill>
        </p:spPr>
        <p:txBody>
          <a:bodyPr wrap="square" lIns="0" tIns="0" rIns="0" bIns="0" rtlCol="0"/>
          <a:lstStyle/>
          <a:p>
            <a:endParaRPr sz="501"/>
          </a:p>
        </p:txBody>
      </p:sp>
      <p:sp>
        <p:nvSpPr>
          <p:cNvPr id="281" name="bg object 281"/>
          <p:cNvSpPr/>
          <p:nvPr/>
        </p:nvSpPr>
        <p:spPr>
          <a:xfrm>
            <a:off x="7685882" y="1411962"/>
            <a:ext cx="387017" cy="809271"/>
          </a:xfrm>
          <a:custGeom>
            <a:avLst/>
            <a:gdLst/>
            <a:ahLst/>
            <a:cxnLst/>
            <a:rect l="l" t="t" r="r" b="b"/>
            <a:pathLst>
              <a:path w="850900" h="2259965">
                <a:moveTo>
                  <a:pt x="359321" y="1360220"/>
                </a:moveTo>
                <a:lnTo>
                  <a:pt x="328625" y="1349044"/>
                </a:lnTo>
                <a:lnTo>
                  <a:pt x="327393" y="1349044"/>
                </a:lnTo>
                <a:lnTo>
                  <a:pt x="0" y="2248547"/>
                </a:lnTo>
                <a:lnTo>
                  <a:pt x="33439" y="2259723"/>
                </a:lnTo>
                <a:lnTo>
                  <a:pt x="359321" y="1360220"/>
                </a:lnTo>
                <a:close/>
              </a:path>
              <a:path w="850900" h="2259965">
                <a:moveTo>
                  <a:pt x="850760" y="10769"/>
                </a:moveTo>
                <a:lnTo>
                  <a:pt x="819658" y="0"/>
                </a:lnTo>
                <a:lnTo>
                  <a:pt x="818413" y="0"/>
                </a:lnTo>
                <a:lnTo>
                  <a:pt x="491439" y="899109"/>
                </a:lnTo>
                <a:lnTo>
                  <a:pt x="524459" y="910259"/>
                </a:lnTo>
                <a:lnTo>
                  <a:pt x="850760" y="10769"/>
                </a:lnTo>
                <a:close/>
              </a:path>
            </a:pathLst>
          </a:custGeom>
          <a:solidFill>
            <a:srgbClr val="FFFFFF"/>
          </a:solidFill>
        </p:spPr>
        <p:txBody>
          <a:bodyPr wrap="square" lIns="0" tIns="0" rIns="0" bIns="0" rtlCol="0"/>
          <a:lstStyle/>
          <a:p>
            <a:endParaRPr sz="501"/>
          </a:p>
        </p:txBody>
      </p:sp>
      <p:sp>
        <p:nvSpPr>
          <p:cNvPr id="282" name="bg object 282"/>
          <p:cNvSpPr/>
          <p:nvPr/>
        </p:nvSpPr>
        <p:spPr>
          <a:xfrm>
            <a:off x="7526753" y="2561528"/>
            <a:ext cx="16174" cy="1350453"/>
          </a:xfrm>
          <a:custGeom>
            <a:avLst/>
            <a:gdLst/>
            <a:ahLst/>
            <a:cxnLst/>
            <a:rect l="l" t="t" r="r" b="b"/>
            <a:pathLst>
              <a:path w="35559" h="3771265">
                <a:moveTo>
                  <a:pt x="2329" y="0"/>
                </a:moveTo>
                <a:lnTo>
                  <a:pt x="0" y="0"/>
                </a:lnTo>
                <a:lnTo>
                  <a:pt x="0" y="460325"/>
                </a:lnTo>
                <a:lnTo>
                  <a:pt x="35082" y="460325"/>
                </a:lnTo>
                <a:lnTo>
                  <a:pt x="35082" y="5591"/>
                </a:lnTo>
                <a:lnTo>
                  <a:pt x="33027" y="5193"/>
                </a:lnTo>
                <a:lnTo>
                  <a:pt x="18774" y="2795"/>
                </a:lnTo>
                <a:lnTo>
                  <a:pt x="16719" y="2398"/>
                </a:lnTo>
                <a:lnTo>
                  <a:pt x="2329" y="0"/>
                </a:lnTo>
                <a:close/>
              </a:path>
              <a:path w="35559" h="3771265">
                <a:moveTo>
                  <a:pt x="35082" y="859214"/>
                </a:moveTo>
                <a:lnTo>
                  <a:pt x="0" y="859214"/>
                </a:lnTo>
                <a:lnTo>
                  <a:pt x="0" y="2095773"/>
                </a:lnTo>
                <a:lnTo>
                  <a:pt x="35082" y="2095773"/>
                </a:lnTo>
                <a:lnTo>
                  <a:pt x="35082" y="859214"/>
                </a:lnTo>
                <a:close/>
              </a:path>
              <a:path w="35559" h="3771265">
                <a:moveTo>
                  <a:pt x="35082" y="3053110"/>
                </a:moveTo>
                <a:lnTo>
                  <a:pt x="0" y="3053110"/>
                </a:lnTo>
                <a:lnTo>
                  <a:pt x="0" y="3771115"/>
                </a:lnTo>
                <a:lnTo>
                  <a:pt x="35082" y="3771115"/>
                </a:lnTo>
                <a:lnTo>
                  <a:pt x="35082" y="3053110"/>
                </a:lnTo>
                <a:close/>
              </a:path>
            </a:pathLst>
          </a:custGeom>
          <a:solidFill>
            <a:srgbClr val="7F7F7F"/>
          </a:solidFill>
        </p:spPr>
        <p:txBody>
          <a:bodyPr wrap="square" lIns="0" tIns="0" rIns="0" bIns="0" rtlCol="0"/>
          <a:lstStyle/>
          <a:p>
            <a:endParaRPr sz="501"/>
          </a:p>
        </p:txBody>
      </p:sp>
      <p:sp>
        <p:nvSpPr>
          <p:cNvPr id="283" name="bg object 283"/>
          <p:cNvSpPr/>
          <p:nvPr/>
        </p:nvSpPr>
        <p:spPr>
          <a:xfrm>
            <a:off x="7526748" y="2726370"/>
            <a:ext cx="16174" cy="928650"/>
          </a:xfrm>
          <a:custGeom>
            <a:avLst/>
            <a:gdLst/>
            <a:ahLst/>
            <a:cxnLst/>
            <a:rect l="l" t="t" r="r" b="b"/>
            <a:pathLst>
              <a:path w="35559" h="2593340">
                <a:moveTo>
                  <a:pt x="35102" y="1635442"/>
                </a:moveTo>
                <a:lnTo>
                  <a:pt x="0" y="1635442"/>
                </a:lnTo>
                <a:lnTo>
                  <a:pt x="0" y="2592781"/>
                </a:lnTo>
                <a:lnTo>
                  <a:pt x="35102" y="2592781"/>
                </a:lnTo>
                <a:lnTo>
                  <a:pt x="35102" y="1635442"/>
                </a:lnTo>
                <a:close/>
              </a:path>
              <a:path w="35559" h="2593340">
                <a:moveTo>
                  <a:pt x="35102" y="0"/>
                </a:moveTo>
                <a:lnTo>
                  <a:pt x="0" y="0"/>
                </a:lnTo>
                <a:lnTo>
                  <a:pt x="0" y="398881"/>
                </a:lnTo>
                <a:lnTo>
                  <a:pt x="35102" y="398881"/>
                </a:lnTo>
                <a:lnTo>
                  <a:pt x="35102" y="0"/>
                </a:lnTo>
                <a:close/>
              </a:path>
            </a:pathLst>
          </a:custGeom>
          <a:solidFill>
            <a:srgbClr val="FFFFFF"/>
          </a:solidFill>
        </p:spPr>
        <p:txBody>
          <a:bodyPr wrap="square" lIns="0" tIns="0" rIns="0" bIns="0" rtlCol="0"/>
          <a:lstStyle/>
          <a:p>
            <a:endParaRPr sz="501"/>
          </a:p>
        </p:txBody>
      </p:sp>
      <p:sp>
        <p:nvSpPr>
          <p:cNvPr id="284" name="bg object 284"/>
          <p:cNvSpPr/>
          <p:nvPr/>
        </p:nvSpPr>
        <p:spPr>
          <a:xfrm>
            <a:off x="5129890" y="957020"/>
            <a:ext cx="292285" cy="12506"/>
          </a:xfrm>
          <a:custGeom>
            <a:avLst/>
            <a:gdLst/>
            <a:ahLst/>
            <a:cxnLst/>
            <a:rect l="l" t="t" r="r" b="b"/>
            <a:pathLst>
              <a:path w="642620" h="34925">
                <a:moveTo>
                  <a:pt x="642615" y="0"/>
                </a:moveTo>
                <a:lnTo>
                  <a:pt x="0" y="0"/>
                </a:lnTo>
                <a:lnTo>
                  <a:pt x="0" y="34704"/>
                </a:lnTo>
                <a:lnTo>
                  <a:pt x="642615" y="34704"/>
                </a:lnTo>
                <a:lnTo>
                  <a:pt x="642615" y="0"/>
                </a:lnTo>
                <a:close/>
              </a:path>
            </a:pathLst>
          </a:custGeom>
          <a:solidFill>
            <a:srgbClr val="7F7F7F"/>
          </a:solidFill>
        </p:spPr>
        <p:txBody>
          <a:bodyPr wrap="square" lIns="0" tIns="0" rIns="0" bIns="0" rtlCol="0"/>
          <a:lstStyle/>
          <a:p>
            <a:endParaRPr sz="501"/>
          </a:p>
        </p:txBody>
      </p:sp>
      <p:sp>
        <p:nvSpPr>
          <p:cNvPr id="285" name="bg object 285"/>
          <p:cNvSpPr/>
          <p:nvPr/>
        </p:nvSpPr>
        <p:spPr>
          <a:xfrm>
            <a:off x="6827143" y="955737"/>
            <a:ext cx="1286398" cy="347903"/>
          </a:xfrm>
          <a:custGeom>
            <a:avLst/>
            <a:gdLst/>
            <a:ahLst/>
            <a:cxnLst/>
            <a:rect l="l" t="t" r="r" b="b"/>
            <a:pathLst>
              <a:path w="2828290" h="971550">
                <a:moveTo>
                  <a:pt x="1067015" y="378536"/>
                </a:moveTo>
                <a:lnTo>
                  <a:pt x="1048372" y="371360"/>
                </a:lnTo>
                <a:lnTo>
                  <a:pt x="1047140" y="371360"/>
                </a:lnTo>
                <a:lnTo>
                  <a:pt x="1031519" y="413245"/>
                </a:lnTo>
                <a:lnTo>
                  <a:pt x="1053033" y="420027"/>
                </a:lnTo>
                <a:lnTo>
                  <a:pt x="1067015" y="378536"/>
                </a:lnTo>
                <a:close/>
              </a:path>
              <a:path w="2828290" h="971550">
                <a:moveTo>
                  <a:pt x="1071816" y="299961"/>
                </a:moveTo>
                <a:lnTo>
                  <a:pt x="247777" y="0"/>
                </a:lnTo>
                <a:lnTo>
                  <a:pt x="246545" y="0"/>
                </a:lnTo>
                <a:lnTo>
                  <a:pt x="234619" y="32308"/>
                </a:lnTo>
                <a:lnTo>
                  <a:pt x="235712" y="32715"/>
                </a:lnTo>
                <a:lnTo>
                  <a:pt x="234619" y="32715"/>
                </a:lnTo>
                <a:lnTo>
                  <a:pt x="0" y="676910"/>
                </a:lnTo>
                <a:lnTo>
                  <a:pt x="37553" y="677316"/>
                </a:lnTo>
                <a:lnTo>
                  <a:pt x="266776" y="43992"/>
                </a:lnTo>
                <a:lnTo>
                  <a:pt x="1061123" y="332270"/>
                </a:lnTo>
                <a:lnTo>
                  <a:pt x="1071816" y="299961"/>
                </a:lnTo>
                <a:close/>
              </a:path>
              <a:path w="2828290" h="971550">
                <a:moveTo>
                  <a:pt x="2058238" y="739140"/>
                </a:moveTo>
                <a:lnTo>
                  <a:pt x="2041525" y="733158"/>
                </a:lnTo>
                <a:lnTo>
                  <a:pt x="2040293" y="733158"/>
                </a:lnTo>
                <a:lnTo>
                  <a:pt x="2031352" y="757085"/>
                </a:lnTo>
                <a:lnTo>
                  <a:pt x="2033574" y="748715"/>
                </a:lnTo>
                <a:lnTo>
                  <a:pt x="1726463" y="637032"/>
                </a:lnTo>
                <a:lnTo>
                  <a:pt x="1725231" y="637032"/>
                </a:lnTo>
                <a:lnTo>
                  <a:pt x="1721662" y="645795"/>
                </a:lnTo>
                <a:lnTo>
                  <a:pt x="2031199" y="757478"/>
                </a:lnTo>
                <a:lnTo>
                  <a:pt x="2024799" y="774649"/>
                </a:lnTo>
                <a:lnTo>
                  <a:pt x="2043988" y="781037"/>
                </a:lnTo>
                <a:lnTo>
                  <a:pt x="2058238" y="739140"/>
                </a:lnTo>
                <a:close/>
              </a:path>
              <a:path w="2828290" h="971550">
                <a:moveTo>
                  <a:pt x="2827731" y="938987"/>
                </a:moveTo>
                <a:lnTo>
                  <a:pt x="2085784" y="668934"/>
                </a:lnTo>
                <a:lnTo>
                  <a:pt x="2084692" y="668934"/>
                </a:lnTo>
                <a:lnTo>
                  <a:pt x="2073046" y="701243"/>
                </a:lnTo>
                <a:lnTo>
                  <a:pt x="2817050" y="971296"/>
                </a:lnTo>
                <a:lnTo>
                  <a:pt x="2827731" y="938987"/>
                </a:lnTo>
                <a:close/>
              </a:path>
            </a:pathLst>
          </a:custGeom>
          <a:solidFill>
            <a:srgbClr val="7F7F7F"/>
          </a:solidFill>
        </p:spPr>
        <p:txBody>
          <a:bodyPr wrap="square" lIns="0" tIns="0" rIns="0" bIns="0" rtlCol="0"/>
          <a:lstStyle/>
          <a:p>
            <a:endParaRPr sz="501"/>
          </a:p>
        </p:txBody>
      </p:sp>
      <p:sp>
        <p:nvSpPr>
          <p:cNvPr id="286" name="bg object 286"/>
          <p:cNvSpPr/>
          <p:nvPr/>
        </p:nvSpPr>
        <p:spPr>
          <a:xfrm>
            <a:off x="7607473" y="1177989"/>
            <a:ext cx="147586" cy="55028"/>
          </a:xfrm>
          <a:custGeom>
            <a:avLst/>
            <a:gdLst/>
            <a:ahLst/>
            <a:cxnLst/>
            <a:rect l="l" t="t" r="r" b="b"/>
            <a:pathLst>
              <a:path w="324484" h="153670">
                <a:moveTo>
                  <a:pt x="7263" y="25530"/>
                </a:moveTo>
                <a:lnTo>
                  <a:pt x="6029" y="25530"/>
                </a:lnTo>
                <a:lnTo>
                  <a:pt x="0" y="41481"/>
                </a:lnTo>
                <a:lnTo>
                  <a:pt x="309578" y="153170"/>
                </a:lnTo>
                <a:lnTo>
                  <a:pt x="314375" y="137219"/>
                </a:lnTo>
                <a:lnTo>
                  <a:pt x="7263" y="25530"/>
                </a:lnTo>
                <a:close/>
              </a:path>
              <a:path w="324484" h="153670">
                <a:moveTo>
                  <a:pt x="16719" y="0"/>
                </a:moveTo>
                <a:lnTo>
                  <a:pt x="15622" y="0"/>
                </a:lnTo>
                <a:lnTo>
                  <a:pt x="9592" y="15964"/>
                </a:lnTo>
                <a:lnTo>
                  <a:pt x="319171" y="127653"/>
                </a:lnTo>
                <a:lnTo>
                  <a:pt x="323967" y="111688"/>
                </a:lnTo>
                <a:lnTo>
                  <a:pt x="16719" y="0"/>
                </a:lnTo>
                <a:close/>
              </a:path>
            </a:pathLst>
          </a:custGeom>
          <a:solidFill>
            <a:srgbClr val="FFFFFF"/>
          </a:solidFill>
        </p:spPr>
        <p:txBody>
          <a:bodyPr wrap="square" lIns="0" tIns="0" rIns="0" bIns="0" rtlCol="0"/>
          <a:lstStyle/>
          <a:p>
            <a:endParaRPr sz="501"/>
          </a:p>
        </p:txBody>
      </p:sp>
      <p:sp>
        <p:nvSpPr>
          <p:cNvPr id="287" name="bg object 287"/>
          <p:cNvSpPr/>
          <p:nvPr/>
        </p:nvSpPr>
        <p:spPr>
          <a:xfrm>
            <a:off x="7598934" y="1175423"/>
            <a:ext cx="15307" cy="17281"/>
          </a:xfrm>
          <a:custGeom>
            <a:avLst/>
            <a:gdLst/>
            <a:ahLst/>
            <a:cxnLst/>
            <a:rect l="l" t="t" r="r" b="b"/>
            <a:pathLst>
              <a:path w="33655" h="48260">
                <a:moveTo>
                  <a:pt x="16856" y="0"/>
                </a:moveTo>
                <a:lnTo>
                  <a:pt x="15622" y="1"/>
                </a:lnTo>
                <a:lnTo>
                  <a:pt x="0" y="41880"/>
                </a:lnTo>
                <a:lnTo>
                  <a:pt x="19185" y="47855"/>
                </a:lnTo>
                <a:lnTo>
                  <a:pt x="33575" y="6372"/>
                </a:lnTo>
                <a:lnTo>
                  <a:pt x="16856" y="0"/>
                </a:lnTo>
                <a:close/>
              </a:path>
            </a:pathLst>
          </a:custGeom>
          <a:solidFill>
            <a:srgbClr val="7F7F7F"/>
          </a:solidFill>
        </p:spPr>
        <p:txBody>
          <a:bodyPr wrap="square" lIns="0" tIns="0" rIns="0" bIns="0" rtlCol="0"/>
          <a:lstStyle/>
          <a:p>
            <a:endParaRPr sz="501"/>
          </a:p>
        </p:txBody>
      </p:sp>
      <p:sp>
        <p:nvSpPr>
          <p:cNvPr id="288" name="bg object 288"/>
          <p:cNvSpPr/>
          <p:nvPr/>
        </p:nvSpPr>
        <p:spPr>
          <a:xfrm>
            <a:off x="4136392" y="1112283"/>
            <a:ext cx="15885" cy="85725"/>
          </a:xfrm>
          <a:custGeom>
            <a:avLst/>
            <a:gdLst/>
            <a:ahLst/>
            <a:cxnLst/>
            <a:rect l="l" t="t" r="r" b="b"/>
            <a:pathLst>
              <a:path w="34925" h="239395">
                <a:moveTo>
                  <a:pt x="34704" y="0"/>
                </a:moveTo>
                <a:lnTo>
                  <a:pt x="0" y="0"/>
                </a:lnTo>
                <a:lnTo>
                  <a:pt x="0" y="239337"/>
                </a:lnTo>
                <a:lnTo>
                  <a:pt x="34704" y="239337"/>
                </a:lnTo>
                <a:lnTo>
                  <a:pt x="34704" y="0"/>
                </a:lnTo>
                <a:close/>
              </a:path>
            </a:pathLst>
          </a:custGeom>
          <a:solidFill>
            <a:srgbClr val="7F7F7F"/>
          </a:solidFill>
        </p:spPr>
        <p:txBody>
          <a:bodyPr wrap="square" lIns="0" tIns="0" rIns="0" bIns="0" rtlCol="0"/>
          <a:lstStyle/>
          <a:p>
            <a:endParaRPr sz="501"/>
          </a:p>
        </p:txBody>
      </p:sp>
      <p:sp>
        <p:nvSpPr>
          <p:cNvPr id="289" name="bg object 289"/>
          <p:cNvSpPr/>
          <p:nvPr/>
        </p:nvSpPr>
        <p:spPr>
          <a:xfrm>
            <a:off x="7238282" y="989013"/>
            <a:ext cx="614029" cy="228297"/>
          </a:xfrm>
          <a:custGeom>
            <a:avLst/>
            <a:gdLst/>
            <a:ahLst/>
            <a:cxnLst/>
            <a:rect l="l" t="t" r="r" b="b"/>
            <a:pathLst>
              <a:path w="1350009" h="637539">
                <a:moveTo>
                  <a:pt x="1302727" y="428828"/>
                </a:moveTo>
                <a:lnTo>
                  <a:pt x="169926" y="16764"/>
                </a:lnTo>
                <a:lnTo>
                  <a:pt x="168694" y="16764"/>
                </a:lnTo>
                <a:lnTo>
                  <a:pt x="168694" y="16370"/>
                </a:lnTo>
                <a:lnTo>
                  <a:pt x="124028" y="0"/>
                </a:lnTo>
                <a:lnTo>
                  <a:pt x="122783" y="0"/>
                </a:lnTo>
                <a:lnTo>
                  <a:pt x="0" y="146011"/>
                </a:lnTo>
                <a:lnTo>
                  <a:pt x="168694" y="207429"/>
                </a:lnTo>
                <a:lnTo>
                  <a:pt x="168694" y="207822"/>
                </a:lnTo>
                <a:lnTo>
                  <a:pt x="1181023" y="575208"/>
                </a:lnTo>
                <a:lnTo>
                  <a:pt x="1302727" y="428828"/>
                </a:lnTo>
                <a:close/>
              </a:path>
              <a:path w="1350009" h="637539">
                <a:moveTo>
                  <a:pt x="1349451" y="445985"/>
                </a:moveTo>
                <a:lnTo>
                  <a:pt x="1304785" y="429615"/>
                </a:lnTo>
                <a:lnTo>
                  <a:pt x="1303540" y="429615"/>
                </a:lnTo>
                <a:lnTo>
                  <a:pt x="1180757" y="575614"/>
                </a:lnTo>
                <a:lnTo>
                  <a:pt x="1349451" y="637044"/>
                </a:lnTo>
                <a:lnTo>
                  <a:pt x="1349451" y="445985"/>
                </a:lnTo>
                <a:close/>
              </a:path>
            </a:pathLst>
          </a:custGeom>
          <a:solidFill>
            <a:srgbClr val="FFFFFF"/>
          </a:solidFill>
        </p:spPr>
        <p:txBody>
          <a:bodyPr wrap="square" lIns="0" tIns="0" rIns="0" bIns="0" rtlCol="0"/>
          <a:lstStyle/>
          <a:p>
            <a:endParaRPr sz="501"/>
          </a:p>
        </p:txBody>
      </p:sp>
      <p:sp>
        <p:nvSpPr>
          <p:cNvPr id="290" name="bg object 290"/>
          <p:cNvSpPr/>
          <p:nvPr/>
        </p:nvSpPr>
        <p:spPr>
          <a:xfrm>
            <a:off x="6231523" y="3178939"/>
            <a:ext cx="642333" cy="325618"/>
          </a:xfrm>
          <a:custGeom>
            <a:avLst/>
            <a:gdLst/>
            <a:ahLst/>
            <a:cxnLst/>
            <a:rect l="l" t="t" r="r" b="b"/>
            <a:pathLst>
              <a:path w="1412240" h="909320">
                <a:moveTo>
                  <a:pt x="1411630" y="71120"/>
                </a:moveTo>
                <a:lnTo>
                  <a:pt x="1407248" y="71120"/>
                </a:lnTo>
                <a:lnTo>
                  <a:pt x="1407248" y="64770"/>
                </a:lnTo>
                <a:lnTo>
                  <a:pt x="1388198" y="64770"/>
                </a:lnTo>
                <a:lnTo>
                  <a:pt x="1388198" y="44450"/>
                </a:lnTo>
                <a:lnTo>
                  <a:pt x="1387779" y="44450"/>
                </a:lnTo>
                <a:lnTo>
                  <a:pt x="1387779" y="0"/>
                </a:lnTo>
                <a:lnTo>
                  <a:pt x="0" y="0"/>
                </a:lnTo>
                <a:lnTo>
                  <a:pt x="0" y="44450"/>
                </a:lnTo>
                <a:lnTo>
                  <a:pt x="0" y="64770"/>
                </a:lnTo>
                <a:lnTo>
                  <a:pt x="0" y="633730"/>
                </a:lnTo>
                <a:lnTo>
                  <a:pt x="24358" y="633730"/>
                </a:lnTo>
                <a:lnTo>
                  <a:pt x="24358" y="669290"/>
                </a:lnTo>
                <a:lnTo>
                  <a:pt x="24358" y="909320"/>
                </a:lnTo>
                <a:lnTo>
                  <a:pt x="24765" y="909320"/>
                </a:lnTo>
                <a:lnTo>
                  <a:pt x="24765" y="669290"/>
                </a:lnTo>
                <a:lnTo>
                  <a:pt x="1387373" y="669290"/>
                </a:lnTo>
                <a:lnTo>
                  <a:pt x="1387373" y="633730"/>
                </a:lnTo>
                <a:lnTo>
                  <a:pt x="1387373" y="443230"/>
                </a:lnTo>
                <a:lnTo>
                  <a:pt x="1387792" y="443230"/>
                </a:lnTo>
                <a:lnTo>
                  <a:pt x="1387792" y="424180"/>
                </a:lnTo>
                <a:lnTo>
                  <a:pt x="1407248" y="424180"/>
                </a:lnTo>
                <a:lnTo>
                  <a:pt x="1407248" y="417830"/>
                </a:lnTo>
                <a:lnTo>
                  <a:pt x="1411630" y="417830"/>
                </a:lnTo>
                <a:lnTo>
                  <a:pt x="1411630" y="71120"/>
                </a:lnTo>
                <a:close/>
              </a:path>
            </a:pathLst>
          </a:custGeom>
          <a:solidFill>
            <a:srgbClr val="FCE8A0"/>
          </a:solidFill>
        </p:spPr>
        <p:txBody>
          <a:bodyPr wrap="square" lIns="0" tIns="0" rIns="0" bIns="0" rtlCol="0"/>
          <a:lstStyle/>
          <a:p>
            <a:endParaRPr sz="501"/>
          </a:p>
        </p:txBody>
      </p:sp>
      <p:pic>
        <p:nvPicPr>
          <p:cNvPr id="291" name="bg object 291"/>
          <p:cNvPicPr/>
          <p:nvPr/>
        </p:nvPicPr>
        <p:blipFill>
          <a:blip r:embed="rId24" cstate="print"/>
          <a:stretch>
            <a:fillRect/>
          </a:stretch>
        </p:blipFill>
        <p:spPr>
          <a:xfrm>
            <a:off x="6012364" y="1363251"/>
            <a:ext cx="82004" cy="74562"/>
          </a:xfrm>
          <a:prstGeom prst="rect">
            <a:avLst/>
          </a:prstGeom>
        </p:spPr>
      </p:pic>
      <p:pic>
        <p:nvPicPr>
          <p:cNvPr id="292" name="bg object 292"/>
          <p:cNvPicPr/>
          <p:nvPr/>
        </p:nvPicPr>
        <p:blipFill>
          <a:blip r:embed="rId25" cstate="print"/>
          <a:stretch>
            <a:fillRect/>
          </a:stretch>
        </p:blipFill>
        <p:spPr>
          <a:xfrm>
            <a:off x="6012726" y="1451530"/>
            <a:ext cx="81641" cy="74557"/>
          </a:xfrm>
          <a:prstGeom prst="rect">
            <a:avLst/>
          </a:prstGeom>
        </p:spPr>
      </p:pic>
      <p:pic>
        <p:nvPicPr>
          <p:cNvPr id="293" name="bg object 293"/>
          <p:cNvPicPr/>
          <p:nvPr/>
        </p:nvPicPr>
        <p:blipFill>
          <a:blip r:embed="rId26" cstate="print"/>
          <a:stretch>
            <a:fillRect/>
          </a:stretch>
        </p:blipFill>
        <p:spPr>
          <a:xfrm>
            <a:off x="6012726" y="1539804"/>
            <a:ext cx="81641" cy="74419"/>
          </a:xfrm>
          <a:prstGeom prst="rect">
            <a:avLst/>
          </a:prstGeom>
        </p:spPr>
      </p:pic>
      <p:pic>
        <p:nvPicPr>
          <p:cNvPr id="294" name="bg object 294"/>
          <p:cNvPicPr/>
          <p:nvPr/>
        </p:nvPicPr>
        <p:blipFill>
          <a:blip r:embed="rId27" cstate="print"/>
          <a:stretch>
            <a:fillRect/>
          </a:stretch>
        </p:blipFill>
        <p:spPr>
          <a:xfrm>
            <a:off x="6012727" y="1271264"/>
            <a:ext cx="81641" cy="74419"/>
          </a:xfrm>
          <a:prstGeom prst="rect">
            <a:avLst/>
          </a:prstGeom>
        </p:spPr>
      </p:pic>
      <p:pic>
        <p:nvPicPr>
          <p:cNvPr id="295" name="bg object 295"/>
          <p:cNvPicPr/>
          <p:nvPr/>
        </p:nvPicPr>
        <p:blipFill>
          <a:blip r:embed="rId28" cstate="print"/>
          <a:stretch>
            <a:fillRect/>
          </a:stretch>
        </p:blipFill>
        <p:spPr>
          <a:xfrm>
            <a:off x="6012178" y="1627935"/>
            <a:ext cx="82190" cy="74272"/>
          </a:xfrm>
          <a:prstGeom prst="rect">
            <a:avLst/>
          </a:prstGeom>
        </p:spPr>
      </p:pic>
      <p:sp>
        <p:nvSpPr>
          <p:cNvPr id="296" name="bg object 296"/>
          <p:cNvSpPr/>
          <p:nvPr/>
        </p:nvSpPr>
        <p:spPr>
          <a:xfrm>
            <a:off x="3920308" y="1993890"/>
            <a:ext cx="1066896" cy="17509"/>
          </a:xfrm>
          <a:custGeom>
            <a:avLst/>
            <a:gdLst/>
            <a:ahLst/>
            <a:cxnLst/>
            <a:rect l="l" t="t" r="r" b="b"/>
            <a:pathLst>
              <a:path w="2345690" h="48895">
                <a:moveTo>
                  <a:pt x="2345081" y="0"/>
                </a:moveTo>
                <a:lnTo>
                  <a:pt x="0" y="0"/>
                </a:lnTo>
                <a:lnTo>
                  <a:pt x="0" y="48650"/>
                </a:lnTo>
                <a:lnTo>
                  <a:pt x="2345081" y="48650"/>
                </a:lnTo>
                <a:lnTo>
                  <a:pt x="2345081" y="0"/>
                </a:lnTo>
                <a:close/>
              </a:path>
            </a:pathLst>
          </a:custGeom>
          <a:solidFill>
            <a:srgbClr val="7F7F7F"/>
          </a:solidFill>
        </p:spPr>
        <p:txBody>
          <a:bodyPr wrap="square" lIns="0" tIns="0" rIns="0" bIns="0" rtlCol="0"/>
          <a:lstStyle/>
          <a:p>
            <a:endParaRPr sz="501"/>
          </a:p>
        </p:txBody>
      </p:sp>
      <p:sp>
        <p:nvSpPr>
          <p:cNvPr id="297" name="bg object 297"/>
          <p:cNvSpPr/>
          <p:nvPr/>
        </p:nvSpPr>
        <p:spPr>
          <a:xfrm>
            <a:off x="5168356" y="1993890"/>
            <a:ext cx="235676" cy="17509"/>
          </a:xfrm>
          <a:custGeom>
            <a:avLst/>
            <a:gdLst/>
            <a:ahLst/>
            <a:cxnLst/>
            <a:rect l="l" t="t" r="r" b="b"/>
            <a:pathLst>
              <a:path w="518159" h="48895">
                <a:moveTo>
                  <a:pt x="518156" y="0"/>
                </a:moveTo>
                <a:lnTo>
                  <a:pt x="0" y="0"/>
                </a:lnTo>
                <a:lnTo>
                  <a:pt x="0" y="48650"/>
                </a:lnTo>
                <a:lnTo>
                  <a:pt x="518156" y="48650"/>
                </a:lnTo>
                <a:lnTo>
                  <a:pt x="518156" y="0"/>
                </a:lnTo>
                <a:close/>
              </a:path>
            </a:pathLst>
          </a:custGeom>
          <a:solidFill>
            <a:srgbClr val="7F7F7F"/>
          </a:solidFill>
        </p:spPr>
        <p:txBody>
          <a:bodyPr wrap="square" lIns="0" tIns="0" rIns="0" bIns="0" rtlCol="0"/>
          <a:lstStyle/>
          <a:p>
            <a:endParaRPr sz="501"/>
          </a:p>
        </p:txBody>
      </p:sp>
      <p:sp>
        <p:nvSpPr>
          <p:cNvPr id="2" name="Holder 2"/>
          <p:cNvSpPr>
            <a:spLocks noGrp="1"/>
          </p:cNvSpPr>
          <p:nvPr>
            <p:ph type="title"/>
          </p:nvPr>
        </p:nvSpPr>
        <p:spPr>
          <a:xfrm>
            <a:off x="457200" y="20574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183005"/>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5/6/2024</a:t>
            </a:fld>
            <a:endParaRPr lang="en-US"/>
          </a:p>
        </p:txBody>
      </p:sp>
      <p:sp>
        <p:nvSpPr>
          <p:cNvPr id="6" name="Holder 6"/>
          <p:cNvSpPr>
            <a:spLocks noGrp="1"/>
          </p:cNvSpPr>
          <p:nvPr>
            <p:ph type="sldNum" sz="quarter" idx="7"/>
          </p:nvPr>
        </p:nvSpPr>
        <p:spPr>
          <a:xfrm>
            <a:off x="6583681" y="4783455"/>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9562514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defRPr>
          <a:latin typeface="+mj-lt"/>
          <a:ea typeface="+mj-ea"/>
          <a:cs typeface="+mj-cs"/>
        </a:defRPr>
      </a:lvl1pPr>
    </p:titleStyle>
    <p:bodyStyle>
      <a:lvl1pPr marL="0">
        <a:defRPr>
          <a:latin typeface="+mn-lt"/>
          <a:ea typeface="+mn-ea"/>
          <a:cs typeface="+mn-cs"/>
        </a:defRPr>
      </a:lvl1pPr>
      <a:lvl2pPr marL="163723">
        <a:defRPr>
          <a:latin typeface="+mn-lt"/>
          <a:ea typeface="+mn-ea"/>
          <a:cs typeface="+mn-cs"/>
        </a:defRPr>
      </a:lvl2pPr>
      <a:lvl3pPr marL="327447">
        <a:defRPr>
          <a:latin typeface="+mn-lt"/>
          <a:ea typeface="+mn-ea"/>
          <a:cs typeface="+mn-cs"/>
        </a:defRPr>
      </a:lvl3pPr>
      <a:lvl4pPr marL="491170">
        <a:defRPr>
          <a:latin typeface="+mn-lt"/>
          <a:ea typeface="+mn-ea"/>
          <a:cs typeface="+mn-cs"/>
        </a:defRPr>
      </a:lvl4pPr>
      <a:lvl5pPr marL="654893">
        <a:defRPr>
          <a:latin typeface="+mn-lt"/>
          <a:ea typeface="+mn-ea"/>
          <a:cs typeface="+mn-cs"/>
        </a:defRPr>
      </a:lvl5pPr>
      <a:lvl6pPr marL="818617">
        <a:defRPr>
          <a:latin typeface="+mn-lt"/>
          <a:ea typeface="+mn-ea"/>
          <a:cs typeface="+mn-cs"/>
        </a:defRPr>
      </a:lvl6pPr>
      <a:lvl7pPr marL="982340">
        <a:defRPr>
          <a:latin typeface="+mn-lt"/>
          <a:ea typeface="+mn-ea"/>
          <a:cs typeface="+mn-cs"/>
        </a:defRPr>
      </a:lvl7pPr>
      <a:lvl8pPr marL="1146063">
        <a:defRPr>
          <a:latin typeface="+mn-lt"/>
          <a:ea typeface="+mn-ea"/>
          <a:cs typeface="+mn-cs"/>
        </a:defRPr>
      </a:lvl8pPr>
      <a:lvl9pPr marL="1309787">
        <a:defRPr>
          <a:latin typeface="+mn-lt"/>
          <a:ea typeface="+mn-ea"/>
          <a:cs typeface="+mn-cs"/>
        </a:defRPr>
      </a:lvl9pPr>
    </p:bodyStyle>
    <p:otherStyle>
      <a:lvl1pPr marL="0">
        <a:defRPr>
          <a:latin typeface="+mn-lt"/>
          <a:ea typeface="+mn-ea"/>
          <a:cs typeface="+mn-cs"/>
        </a:defRPr>
      </a:lvl1pPr>
      <a:lvl2pPr marL="163723">
        <a:defRPr>
          <a:latin typeface="+mn-lt"/>
          <a:ea typeface="+mn-ea"/>
          <a:cs typeface="+mn-cs"/>
        </a:defRPr>
      </a:lvl2pPr>
      <a:lvl3pPr marL="327447">
        <a:defRPr>
          <a:latin typeface="+mn-lt"/>
          <a:ea typeface="+mn-ea"/>
          <a:cs typeface="+mn-cs"/>
        </a:defRPr>
      </a:lvl3pPr>
      <a:lvl4pPr marL="491170">
        <a:defRPr>
          <a:latin typeface="+mn-lt"/>
          <a:ea typeface="+mn-ea"/>
          <a:cs typeface="+mn-cs"/>
        </a:defRPr>
      </a:lvl4pPr>
      <a:lvl5pPr marL="654893">
        <a:defRPr>
          <a:latin typeface="+mn-lt"/>
          <a:ea typeface="+mn-ea"/>
          <a:cs typeface="+mn-cs"/>
        </a:defRPr>
      </a:lvl5pPr>
      <a:lvl6pPr marL="818617">
        <a:defRPr>
          <a:latin typeface="+mn-lt"/>
          <a:ea typeface="+mn-ea"/>
          <a:cs typeface="+mn-cs"/>
        </a:defRPr>
      </a:lvl6pPr>
      <a:lvl7pPr marL="982340">
        <a:defRPr>
          <a:latin typeface="+mn-lt"/>
          <a:ea typeface="+mn-ea"/>
          <a:cs typeface="+mn-cs"/>
        </a:defRPr>
      </a:lvl7pPr>
      <a:lvl8pPr marL="1146063">
        <a:defRPr>
          <a:latin typeface="+mn-lt"/>
          <a:ea typeface="+mn-ea"/>
          <a:cs typeface="+mn-cs"/>
        </a:defRPr>
      </a:lvl8pPr>
      <a:lvl9pPr marL="1309787">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59660" y="249254"/>
            <a:ext cx="60074" cy="467053"/>
          </a:xfrm>
          <a:custGeom>
            <a:avLst/>
            <a:gdLst/>
            <a:ahLst/>
            <a:cxnLst/>
            <a:rect l="l" t="t" r="r" b="b"/>
            <a:pathLst>
              <a:path w="132079" h="1304289">
                <a:moveTo>
                  <a:pt x="132032" y="1303974"/>
                </a:moveTo>
                <a:lnTo>
                  <a:pt x="132032" y="0"/>
                </a:lnTo>
                <a:lnTo>
                  <a:pt x="0" y="0"/>
                </a:lnTo>
                <a:lnTo>
                  <a:pt x="0" y="1303974"/>
                </a:lnTo>
                <a:lnTo>
                  <a:pt x="132032" y="1303974"/>
                </a:lnTo>
                <a:close/>
              </a:path>
            </a:pathLst>
          </a:custGeom>
          <a:solidFill>
            <a:srgbClr val="7F7F7F"/>
          </a:solidFill>
        </p:spPr>
        <p:txBody>
          <a:bodyPr wrap="square" lIns="0" tIns="0" rIns="0" bIns="0" rtlCol="0"/>
          <a:lstStyle/>
          <a:p>
            <a:endParaRPr sz="501"/>
          </a:p>
        </p:txBody>
      </p:sp>
      <p:sp>
        <p:nvSpPr>
          <p:cNvPr id="17" name="bg object 17"/>
          <p:cNvSpPr/>
          <p:nvPr/>
        </p:nvSpPr>
        <p:spPr>
          <a:xfrm>
            <a:off x="2359660" y="987588"/>
            <a:ext cx="60074" cy="300151"/>
          </a:xfrm>
          <a:custGeom>
            <a:avLst/>
            <a:gdLst/>
            <a:ahLst/>
            <a:cxnLst/>
            <a:rect l="l" t="t" r="r" b="b"/>
            <a:pathLst>
              <a:path w="132079" h="838200">
                <a:moveTo>
                  <a:pt x="132032" y="837670"/>
                </a:moveTo>
                <a:lnTo>
                  <a:pt x="132032" y="0"/>
                </a:lnTo>
                <a:lnTo>
                  <a:pt x="0" y="0"/>
                </a:lnTo>
                <a:lnTo>
                  <a:pt x="0" y="837670"/>
                </a:lnTo>
                <a:lnTo>
                  <a:pt x="132032" y="837670"/>
                </a:lnTo>
                <a:close/>
              </a:path>
            </a:pathLst>
          </a:custGeom>
          <a:solidFill>
            <a:srgbClr val="7F7F7F"/>
          </a:solidFill>
        </p:spPr>
        <p:txBody>
          <a:bodyPr wrap="square" lIns="0" tIns="0" rIns="0" bIns="0" rtlCol="0"/>
          <a:lstStyle/>
          <a:p>
            <a:endParaRPr sz="501"/>
          </a:p>
        </p:txBody>
      </p:sp>
      <p:sp>
        <p:nvSpPr>
          <p:cNvPr id="18" name="bg object 18"/>
          <p:cNvSpPr/>
          <p:nvPr/>
        </p:nvSpPr>
        <p:spPr>
          <a:xfrm>
            <a:off x="2359660" y="4925514"/>
            <a:ext cx="3447340" cy="47297"/>
          </a:xfrm>
          <a:custGeom>
            <a:avLst/>
            <a:gdLst/>
            <a:ahLst/>
            <a:cxnLst/>
            <a:rect l="l" t="t" r="r" b="b"/>
            <a:pathLst>
              <a:path w="7579359" h="132080">
                <a:moveTo>
                  <a:pt x="7578927" y="132032"/>
                </a:moveTo>
                <a:lnTo>
                  <a:pt x="7578927" y="0"/>
                </a:lnTo>
                <a:lnTo>
                  <a:pt x="0" y="0"/>
                </a:lnTo>
                <a:lnTo>
                  <a:pt x="0" y="132032"/>
                </a:lnTo>
                <a:lnTo>
                  <a:pt x="7578927" y="132032"/>
                </a:lnTo>
                <a:close/>
              </a:path>
            </a:pathLst>
          </a:custGeom>
          <a:solidFill>
            <a:srgbClr val="7F7F7F"/>
          </a:solidFill>
        </p:spPr>
        <p:txBody>
          <a:bodyPr wrap="square" lIns="0" tIns="0" rIns="0" bIns="0" rtlCol="0"/>
          <a:lstStyle/>
          <a:p>
            <a:endParaRPr sz="501"/>
          </a:p>
        </p:txBody>
      </p:sp>
      <p:sp>
        <p:nvSpPr>
          <p:cNvPr id="19" name="bg object 19"/>
          <p:cNvSpPr/>
          <p:nvPr/>
        </p:nvSpPr>
        <p:spPr>
          <a:xfrm>
            <a:off x="2419717" y="4332447"/>
            <a:ext cx="1181268" cy="25922"/>
          </a:xfrm>
          <a:custGeom>
            <a:avLst/>
            <a:gdLst/>
            <a:ahLst/>
            <a:cxnLst/>
            <a:rect l="l" t="t" r="r" b="b"/>
            <a:pathLst>
              <a:path w="2597150" h="72390">
                <a:moveTo>
                  <a:pt x="2597150" y="0"/>
                </a:moveTo>
                <a:lnTo>
                  <a:pt x="1292860" y="0"/>
                </a:lnTo>
                <a:lnTo>
                  <a:pt x="0" y="0"/>
                </a:lnTo>
                <a:lnTo>
                  <a:pt x="0" y="72199"/>
                </a:lnTo>
                <a:lnTo>
                  <a:pt x="1292860" y="72199"/>
                </a:lnTo>
                <a:lnTo>
                  <a:pt x="1292860" y="67411"/>
                </a:lnTo>
                <a:lnTo>
                  <a:pt x="1571612" y="67411"/>
                </a:lnTo>
                <a:lnTo>
                  <a:pt x="1571612" y="72199"/>
                </a:lnTo>
                <a:lnTo>
                  <a:pt x="2596769" y="72199"/>
                </a:lnTo>
                <a:lnTo>
                  <a:pt x="2596769" y="67411"/>
                </a:lnTo>
                <a:lnTo>
                  <a:pt x="2597150" y="67411"/>
                </a:lnTo>
                <a:lnTo>
                  <a:pt x="2597150" y="0"/>
                </a:lnTo>
                <a:close/>
              </a:path>
            </a:pathLst>
          </a:custGeom>
          <a:solidFill>
            <a:srgbClr val="7F7F7F"/>
          </a:solidFill>
        </p:spPr>
        <p:txBody>
          <a:bodyPr wrap="square" lIns="0" tIns="0" rIns="0" bIns="0" rtlCol="0"/>
          <a:lstStyle/>
          <a:p>
            <a:endParaRPr sz="501"/>
          </a:p>
        </p:txBody>
      </p:sp>
      <p:sp>
        <p:nvSpPr>
          <p:cNvPr id="20" name="bg object 20"/>
          <p:cNvSpPr/>
          <p:nvPr/>
        </p:nvSpPr>
        <p:spPr>
          <a:xfrm>
            <a:off x="3872956" y="4332447"/>
            <a:ext cx="102531" cy="25922"/>
          </a:xfrm>
          <a:custGeom>
            <a:avLst/>
            <a:gdLst/>
            <a:ahLst/>
            <a:cxnLst/>
            <a:rect l="l" t="t" r="r" b="b"/>
            <a:pathLst>
              <a:path w="225425" h="72390">
                <a:moveTo>
                  <a:pt x="224974" y="72199"/>
                </a:moveTo>
                <a:lnTo>
                  <a:pt x="224974" y="0"/>
                </a:lnTo>
                <a:lnTo>
                  <a:pt x="0" y="0"/>
                </a:lnTo>
                <a:lnTo>
                  <a:pt x="0" y="72199"/>
                </a:lnTo>
                <a:lnTo>
                  <a:pt x="224974" y="72199"/>
                </a:lnTo>
                <a:close/>
              </a:path>
            </a:pathLst>
          </a:custGeom>
          <a:solidFill>
            <a:srgbClr val="7F7F7F"/>
          </a:solidFill>
        </p:spPr>
        <p:txBody>
          <a:bodyPr wrap="square" lIns="0" tIns="0" rIns="0" bIns="0" rtlCol="0"/>
          <a:lstStyle/>
          <a:p>
            <a:endParaRPr sz="501"/>
          </a:p>
        </p:txBody>
      </p:sp>
      <p:sp>
        <p:nvSpPr>
          <p:cNvPr id="21" name="bg object 21"/>
          <p:cNvSpPr/>
          <p:nvPr/>
        </p:nvSpPr>
        <p:spPr>
          <a:xfrm>
            <a:off x="4156710" y="4332447"/>
            <a:ext cx="468753" cy="25922"/>
          </a:xfrm>
          <a:custGeom>
            <a:avLst/>
            <a:gdLst/>
            <a:ahLst/>
            <a:cxnLst/>
            <a:rect l="l" t="t" r="r" b="b"/>
            <a:pathLst>
              <a:path w="1030604" h="72390">
                <a:moveTo>
                  <a:pt x="1030335" y="72199"/>
                </a:moveTo>
                <a:lnTo>
                  <a:pt x="1030335" y="0"/>
                </a:lnTo>
                <a:lnTo>
                  <a:pt x="0" y="0"/>
                </a:lnTo>
                <a:lnTo>
                  <a:pt x="0" y="72199"/>
                </a:lnTo>
                <a:lnTo>
                  <a:pt x="1030335" y="72199"/>
                </a:lnTo>
                <a:close/>
              </a:path>
            </a:pathLst>
          </a:custGeom>
          <a:solidFill>
            <a:srgbClr val="7F7F7F"/>
          </a:solidFill>
        </p:spPr>
        <p:txBody>
          <a:bodyPr wrap="square" lIns="0" tIns="0" rIns="0" bIns="0" rtlCol="0"/>
          <a:lstStyle/>
          <a:p>
            <a:endParaRPr sz="501"/>
          </a:p>
        </p:txBody>
      </p:sp>
      <p:sp>
        <p:nvSpPr>
          <p:cNvPr id="22" name="bg object 22"/>
          <p:cNvSpPr/>
          <p:nvPr/>
        </p:nvSpPr>
        <p:spPr>
          <a:xfrm>
            <a:off x="5746750" y="2915914"/>
            <a:ext cx="60074" cy="1171499"/>
          </a:xfrm>
          <a:custGeom>
            <a:avLst/>
            <a:gdLst/>
            <a:ahLst/>
            <a:cxnLst/>
            <a:rect l="l" t="t" r="r" b="b"/>
            <a:pathLst>
              <a:path w="132079" h="3271520">
                <a:moveTo>
                  <a:pt x="132032" y="3270905"/>
                </a:moveTo>
                <a:lnTo>
                  <a:pt x="132032" y="0"/>
                </a:lnTo>
                <a:lnTo>
                  <a:pt x="0" y="0"/>
                </a:lnTo>
                <a:lnTo>
                  <a:pt x="0" y="3270905"/>
                </a:lnTo>
                <a:lnTo>
                  <a:pt x="132032" y="3270905"/>
                </a:lnTo>
                <a:close/>
              </a:path>
            </a:pathLst>
          </a:custGeom>
          <a:solidFill>
            <a:srgbClr val="7F7F7F"/>
          </a:solidFill>
        </p:spPr>
        <p:txBody>
          <a:bodyPr wrap="square" lIns="0" tIns="0" rIns="0" bIns="0" rtlCol="0"/>
          <a:lstStyle/>
          <a:p>
            <a:endParaRPr sz="501"/>
          </a:p>
        </p:txBody>
      </p:sp>
      <p:sp>
        <p:nvSpPr>
          <p:cNvPr id="23" name="bg object 23"/>
          <p:cNvSpPr/>
          <p:nvPr/>
        </p:nvSpPr>
        <p:spPr>
          <a:xfrm>
            <a:off x="5746909" y="4230032"/>
            <a:ext cx="60074" cy="695577"/>
          </a:xfrm>
          <a:custGeom>
            <a:avLst/>
            <a:gdLst/>
            <a:ahLst/>
            <a:cxnLst/>
            <a:rect l="l" t="t" r="r" b="b"/>
            <a:pathLst>
              <a:path w="132079" h="1942465">
                <a:moveTo>
                  <a:pt x="132080" y="0"/>
                </a:moveTo>
                <a:lnTo>
                  <a:pt x="38100" y="0"/>
                </a:lnTo>
                <a:lnTo>
                  <a:pt x="0" y="0"/>
                </a:lnTo>
                <a:lnTo>
                  <a:pt x="0" y="1942198"/>
                </a:lnTo>
                <a:lnTo>
                  <a:pt x="38100" y="1942198"/>
                </a:lnTo>
                <a:lnTo>
                  <a:pt x="38100" y="159562"/>
                </a:lnTo>
                <a:lnTo>
                  <a:pt x="83007" y="159562"/>
                </a:lnTo>
                <a:lnTo>
                  <a:pt x="83007" y="239344"/>
                </a:lnTo>
                <a:lnTo>
                  <a:pt x="38341" y="239344"/>
                </a:lnTo>
                <a:lnTo>
                  <a:pt x="38341" y="478675"/>
                </a:lnTo>
                <a:lnTo>
                  <a:pt x="83007" y="478675"/>
                </a:lnTo>
                <a:lnTo>
                  <a:pt x="83007" y="558457"/>
                </a:lnTo>
                <a:lnTo>
                  <a:pt x="38341" y="558457"/>
                </a:lnTo>
                <a:lnTo>
                  <a:pt x="38341" y="877570"/>
                </a:lnTo>
                <a:lnTo>
                  <a:pt x="83007" y="877570"/>
                </a:lnTo>
                <a:lnTo>
                  <a:pt x="83007" y="957338"/>
                </a:lnTo>
                <a:lnTo>
                  <a:pt x="38341" y="957338"/>
                </a:lnTo>
                <a:lnTo>
                  <a:pt x="38341" y="1276451"/>
                </a:lnTo>
                <a:lnTo>
                  <a:pt x="83007" y="1276451"/>
                </a:lnTo>
                <a:lnTo>
                  <a:pt x="83007" y="1356233"/>
                </a:lnTo>
                <a:lnTo>
                  <a:pt x="38341" y="1356233"/>
                </a:lnTo>
                <a:lnTo>
                  <a:pt x="38341" y="1675345"/>
                </a:lnTo>
                <a:lnTo>
                  <a:pt x="83007" y="1675345"/>
                </a:lnTo>
                <a:lnTo>
                  <a:pt x="83007" y="1755127"/>
                </a:lnTo>
                <a:lnTo>
                  <a:pt x="38341" y="1755127"/>
                </a:lnTo>
                <a:lnTo>
                  <a:pt x="38341" y="1942198"/>
                </a:lnTo>
                <a:lnTo>
                  <a:pt x="131673" y="1942198"/>
                </a:lnTo>
                <a:lnTo>
                  <a:pt x="131673" y="1755127"/>
                </a:lnTo>
                <a:lnTo>
                  <a:pt x="131673" y="1675345"/>
                </a:lnTo>
                <a:lnTo>
                  <a:pt x="131673" y="159562"/>
                </a:lnTo>
                <a:lnTo>
                  <a:pt x="132080" y="159562"/>
                </a:lnTo>
                <a:lnTo>
                  <a:pt x="132080" y="0"/>
                </a:lnTo>
                <a:close/>
              </a:path>
            </a:pathLst>
          </a:custGeom>
          <a:solidFill>
            <a:srgbClr val="7F7F7F"/>
          </a:solidFill>
        </p:spPr>
        <p:txBody>
          <a:bodyPr wrap="square" lIns="0" tIns="0" rIns="0" bIns="0" rtlCol="0"/>
          <a:lstStyle/>
          <a:p>
            <a:endParaRPr sz="501"/>
          </a:p>
        </p:txBody>
      </p:sp>
      <p:sp>
        <p:nvSpPr>
          <p:cNvPr id="24" name="bg object 24"/>
          <p:cNvSpPr/>
          <p:nvPr/>
        </p:nvSpPr>
        <p:spPr>
          <a:xfrm>
            <a:off x="4625340" y="4358301"/>
            <a:ext cx="32925" cy="567331"/>
          </a:xfrm>
          <a:custGeom>
            <a:avLst/>
            <a:gdLst/>
            <a:ahLst/>
            <a:cxnLst/>
            <a:rect l="l" t="t" r="r" b="b"/>
            <a:pathLst>
              <a:path w="72390" h="1584325">
                <a:moveTo>
                  <a:pt x="72199" y="1583995"/>
                </a:moveTo>
                <a:lnTo>
                  <a:pt x="72199" y="0"/>
                </a:lnTo>
                <a:lnTo>
                  <a:pt x="0" y="0"/>
                </a:lnTo>
                <a:lnTo>
                  <a:pt x="0" y="1583995"/>
                </a:lnTo>
                <a:lnTo>
                  <a:pt x="72199" y="1583995"/>
                </a:lnTo>
                <a:close/>
              </a:path>
            </a:pathLst>
          </a:custGeom>
          <a:solidFill>
            <a:srgbClr val="7F7F7F"/>
          </a:solidFill>
        </p:spPr>
        <p:txBody>
          <a:bodyPr wrap="square" lIns="0" tIns="0" rIns="0" bIns="0" rtlCol="0"/>
          <a:lstStyle/>
          <a:p>
            <a:endParaRPr sz="501"/>
          </a:p>
        </p:txBody>
      </p:sp>
      <p:sp>
        <p:nvSpPr>
          <p:cNvPr id="25" name="bg object 25"/>
          <p:cNvSpPr/>
          <p:nvPr/>
        </p:nvSpPr>
        <p:spPr>
          <a:xfrm>
            <a:off x="4658178" y="3992776"/>
            <a:ext cx="60652" cy="17509"/>
          </a:xfrm>
          <a:custGeom>
            <a:avLst/>
            <a:gdLst/>
            <a:ahLst/>
            <a:cxnLst/>
            <a:rect l="l" t="t" r="r" b="b"/>
            <a:pathLst>
              <a:path w="133350" h="48895">
                <a:moveTo>
                  <a:pt x="133229" y="48664"/>
                </a:moveTo>
                <a:lnTo>
                  <a:pt x="133229" y="0"/>
                </a:lnTo>
                <a:lnTo>
                  <a:pt x="0" y="0"/>
                </a:lnTo>
                <a:lnTo>
                  <a:pt x="0" y="48664"/>
                </a:lnTo>
                <a:lnTo>
                  <a:pt x="133229" y="48664"/>
                </a:lnTo>
                <a:close/>
              </a:path>
            </a:pathLst>
          </a:custGeom>
          <a:solidFill>
            <a:srgbClr val="7F7F7F"/>
          </a:solidFill>
        </p:spPr>
        <p:txBody>
          <a:bodyPr wrap="square" lIns="0" tIns="0" rIns="0" bIns="0" rtlCol="0"/>
          <a:lstStyle/>
          <a:p>
            <a:endParaRPr sz="501"/>
          </a:p>
        </p:txBody>
      </p:sp>
      <p:sp>
        <p:nvSpPr>
          <p:cNvPr id="26" name="bg object 26"/>
          <p:cNvSpPr/>
          <p:nvPr/>
        </p:nvSpPr>
        <p:spPr>
          <a:xfrm>
            <a:off x="4900204" y="3992776"/>
            <a:ext cx="87223" cy="17509"/>
          </a:xfrm>
          <a:custGeom>
            <a:avLst/>
            <a:gdLst/>
            <a:ahLst/>
            <a:cxnLst/>
            <a:rect l="l" t="t" r="r" b="b"/>
            <a:pathLst>
              <a:path w="191770" h="48895">
                <a:moveTo>
                  <a:pt x="191467" y="48664"/>
                </a:moveTo>
                <a:lnTo>
                  <a:pt x="191467" y="0"/>
                </a:lnTo>
                <a:lnTo>
                  <a:pt x="0" y="0"/>
                </a:lnTo>
                <a:lnTo>
                  <a:pt x="0" y="48664"/>
                </a:lnTo>
                <a:lnTo>
                  <a:pt x="191467" y="48664"/>
                </a:lnTo>
                <a:close/>
              </a:path>
            </a:pathLst>
          </a:custGeom>
          <a:solidFill>
            <a:srgbClr val="7F7F7F"/>
          </a:solidFill>
        </p:spPr>
        <p:txBody>
          <a:bodyPr wrap="square" lIns="0" tIns="0" rIns="0" bIns="0" rtlCol="0"/>
          <a:lstStyle/>
          <a:p>
            <a:endParaRPr sz="501"/>
          </a:p>
        </p:txBody>
      </p:sp>
      <p:sp>
        <p:nvSpPr>
          <p:cNvPr id="27" name="bg object 27"/>
          <p:cNvSpPr/>
          <p:nvPr/>
        </p:nvSpPr>
        <p:spPr>
          <a:xfrm>
            <a:off x="2359660" y="201974"/>
            <a:ext cx="725801" cy="47297"/>
          </a:xfrm>
          <a:custGeom>
            <a:avLst/>
            <a:gdLst/>
            <a:ahLst/>
            <a:cxnLst/>
            <a:rect l="l" t="t" r="r" b="b"/>
            <a:pathLst>
              <a:path w="1595754" h="132079">
                <a:moveTo>
                  <a:pt x="1595563" y="132032"/>
                </a:moveTo>
                <a:lnTo>
                  <a:pt x="1595563" y="0"/>
                </a:lnTo>
                <a:lnTo>
                  <a:pt x="0" y="0"/>
                </a:lnTo>
                <a:lnTo>
                  <a:pt x="0" y="132032"/>
                </a:lnTo>
                <a:lnTo>
                  <a:pt x="1595563" y="132032"/>
                </a:lnTo>
                <a:close/>
              </a:path>
            </a:pathLst>
          </a:custGeom>
          <a:solidFill>
            <a:srgbClr val="7F7F7F"/>
          </a:solidFill>
        </p:spPr>
        <p:txBody>
          <a:bodyPr wrap="square" lIns="0" tIns="0" rIns="0" bIns="0" rtlCol="0"/>
          <a:lstStyle/>
          <a:p>
            <a:endParaRPr sz="501"/>
          </a:p>
        </p:txBody>
      </p:sp>
      <p:sp>
        <p:nvSpPr>
          <p:cNvPr id="28" name="bg object 28"/>
          <p:cNvSpPr/>
          <p:nvPr/>
        </p:nvSpPr>
        <p:spPr>
          <a:xfrm>
            <a:off x="3266803" y="201974"/>
            <a:ext cx="145276" cy="47297"/>
          </a:xfrm>
          <a:custGeom>
            <a:avLst/>
            <a:gdLst/>
            <a:ahLst/>
            <a:cxnLst/>
            <a:rect l="l" t="t" r="r" b="b"/>
            <a:pathLst>
              <a:path w="319404" h="132079">
                <a:moveTo>
                  <a:pt x="319112" y="132032"/>
                </a:moveTo>
                <a:lnTo>
                  <a:pt x="319112" y="0"/>
                </a:lnTo>
                <a:lnTo>
                  <a:pt x="0" y="0"/>
                </a:lnTo>
                <a:lnTo>
                  <a:pt x="0" y="132032"/>
                </a:lnTo>
                <a:lnTo>
                  <a:pt x="319112" y="132032"/>
                </a:lnTo>
                <a:close/>
              </a:path>
            </a:pathLst>
          </a:custGeom>
          <a:solidFill>
            <a:srgbClr val="7F7F7F"/>
          </a:solidFill>
        </p:spPr>
        <p:txBody>
          <a:bodyPr wrap="square" lIns="0" tIns="0" rIns="0" bIns="0" rtlCol="0"/>
          <a:lstStyle/>
          <a:p>
            <a:endParaRPr sz="501"/>
          </a:p>
        </p:txBody>
      </p:sp>
      <p:sp>
        <p:nvSpPr>
          <p:cNvPr id="29" name="bg object 29"/>
          <p:cNvSpPr/>
          <p:nvPr/>
        </p:nvSpPr>
        <p:spPr>
          <a:xfrm>
            <a:off x="3593375" y="201974"/>
            <a:ext cx="356691" cy="47297"/>
          </a:xfrm>
          <a:custGeom>
            <a:avLst/>
            <a:gdLst/>
            <a:ahLst/>
            <a:cxnLst/>
            <a:rect l="l" t="t" r="r" b="b"/>
            <a:pathLst>
              <a:path w="784225" h="132079">
                <a:moveTo>
                  <a:pt x="784219" y="132032"/>
                </a:moveTo>
                <a:lnTo>
                  <a:pt x="784219" y="0"/>
                </a:lnTo>
                <a:lnTo>
                  <a:pt x="0" y="0"/>
                </a:lnTo>
                <a:lnTo>
                  <a:pt x="0" y="132032"/>
                </a:lnTo>
                <a:lnTo>
                  <a:pt x="784219" y="132032"/>
                </a:lnTo>
                <a:close/>
              </a:path>
            </a:pathLst>
          </a:custGeom>
          <a:solidFill>
            <a:srgbClr val="7F7F7F"/>
          </a:solidFill>
        </p:spPr>
        <p:txBody>
          <a:bodyPr wrap="square" lIns="0" tIns="0" rIns="0" bIns="0" rtlCol="0"/>
          <a:lstStyle/>
          <a:p>
            <a:endParaRPr sz="501"/>
          </a:p>
        </p:txBody>
      </p:sp>
      <p:sp>
        <p:nvSpPr>
          <p:cNvPr id="30" name="bg object 30"/>
          <p:cNvSpPr/>
          <p:nvPr/>
        </p:nvSpPr>
        <p:spPr>
          <a:xfrm>
            <a:off x="3036570" y="249253"/>
            <a:ext cx="22239" cy="811773"/>
          </a:xfrm>
          <a:custGeom>
            <a:avLst/>
            <a:gdLst/>
            <a:ahLst/>
            <a:cxnLst/>
            <a:rect l="l" t="t" r="r" b="b"/>
            <a:pathLst>
              <a:path w="48895" h="2266950">
                <a:moveTo>
                  <a:pt x="48665" y="2266896"/>
                </a:moveTo>
                <a:lnTo>
                  <a:pt x="48665" y="0"/>
                </a:lnTo>
                <a:lnTo>
                  <a:pt x="0" y="0"/>
                </a:lnTo>
                <a:lnTo>
                  <a:pt x="0" y="2266896"/>
                </a:lnTo>
                <a:lnTo>
                  <a:pt x="48665" y="2266896"/>
                </a:lnTo>
                <a:close/>
              </a:path>
            </a:pathLst>
          </a:custGeom>
          <a:solidFill>
            <a:srgbClr val="7F7F7F"/>
          </a:solidFill>
        </p:spPr>
        <p:txBody>
          <a:bodyPr wrap="square" lIns="0" tIns="0" rIns="0" bIns="0" rtlCol="0"/>
          <a:lstStyle/>
          <a:p>
            <a:endParaRPr sz="501"/>
          </a:p>
        </p:txBody>
      </p:sp>
      <p:sp>
        <p:nvSpPr>
          <p:cNvPr id="31" name="bg object 31"/>
          <p:cNvSpPr/>
          <p:nvPr/>
        </p:nvSpPr>
        <p:spPr>
          <a:xfrm>
            <a:off x="2419717" y="2219574"/>
            <a:ext cx="1213616" cy="17509"/>
          </a:xfrm>
          <a:custGeom>
            <a:avLst/>
            <a:gdLst/>
            <a:ahLst/>
            <a:cxnLst/>
            <a:rect l="l" t="t" r="r" b="b"/>
            <a:pathLst>
              <a:path w="2668270" h="48895">
                <a:moveTo>
                  <a:pt x="2668270" y="0"/>
                </a:moveTo>
                <a:lnTo>
                  <a:pt x="935990" y="0"/>
                </a:lnTo>
                <a:lnTo>
                  <a:pt x="0" y="0"/>
                </a:lnTo>
                <a:lnTo>
                  <a:pt x="0" y="48666"/>
                </a:lnTo>
                <a:lnTo>
                  <a:pt x="935990" y="48666"/>
                </a:lnTo>
                <a:lnTo>
                  <a:pt x="935990" y="36309"/>
                </a:lnTo>
                <a:lnTo>
                  <a:pt x="937374" y="36309"/>
                </a:lnTo>
                <a:lnTo>
                  <a:pt x="937374" y="48666"/>
                </a:lnTo>
                <a:lnTo>
                  <a:pt x="1767865" y="48666"/>
                </a:lnTo>
                <a:lnTo>
                  <a:pt x="1767865" y="36309"/>
                </a:lnTo>
                <a:lnTo>
                  <a:pt x="1769059" y="36309"/>
                </a:lnTo>
                <a:lnTo>
                  <a:pt x="1769059" y="48666"/>
                </a:lnTo>
                <a:lnTo>
                  <a:pt x="2667762" y="48666"/>
                </a:lnTo>
                <a:lnTo>
                  <a:pt x="2667762" y="36309"/>
                </a:lnTo>
                <a:lnTo>
                  <a:pt x="2668270" y="36309"/>
                </a:lnTo>
                <a:lnTo>
                  <a:pt x="2668270" y="0"/>
                </a:lnTo>
                <a:close/>
              </a:path>
            </a:pathLst>
          </a:custGeom>
          <a:solidFill>
            <a:srgbClr val="7F7F7F"/>
          </a:solidFill>
        </p:spPr>
        <p:txBody>
          <a:bodyPr wrap="square" lIns="0" tIns="0" rIns="0" bIns="0" rtlCol="0"/>
          <a:lstStyle/>
          <a:p>
            <a:endParaRPr sz="501"/>
          </a:p>
        </p:txBody>
      </p:sp>
      <p:sp>
        <p:nvSpPr>
          <p:cNvPr id="32" name="bg object 32"/>
          <p:cNvSpPr/>
          <p:nvPr/>
        </p:nvSpPr>
        <p:spPr>
          <a:xfrm>
            <a:off x="3099526" y="1544660"/>
            <a:ext cx="49388" cy="17509"/>
          </a:xfrm>
          <a:custGeom>
            <a:avLst/>
            <a:gdLst/>
            <a:ahLst/>
            <a:cxnLst/>
            <a:rect l="l" t="t" r="r" b="b"/>
            <a:pathLst>
              <a:path w="108584" h="48895">
                <a:moveTo>
                  <a:pt x="108498" y="48664"/>
                </a:moveTo>
                <a:lnTo>
                  <a:pt x="108498" y="0"/>
                </a:lnTo>
                <a:lnTo>
                  <a:pt x="0" y="0"/>
                </a:lnTo>
                <a:lnTo>
                  <a:pt x="0" y="48664"/>
                </a:lnTo>
                <a:lnTo>
                  <a:pt x="108498" y="48664"/>
                </a:lnTo>
                <a:close/>
              </a:path>
            </a:pathLst>
          </a:custGeom>
          <a:solidFill>
            <a:srgbClr val="7F7F7F"/>
          </a:solidFill>
        </p:spPr>
        <p:txBody>
          <a:bodyPr wrap="square" lIns="0" tIns="0" rIns="0" bIns="0" rtlCol="0"/>
          <a:lstStyle/>
          <a:p>
            <a:endParaRPr sz="501"/>
          </a:p>
        </p:txBody>
      </p:sp>
      <p:sp>
        <p:nvSpPr>
          <p:cNvPr id="33" name="bg object 33"/>
          <p:cNvSpPr/>
          <p:nvPr/>
        </p:nvSpPr>
        <p:spPr>
          <a:xfrm>
            <a:off x="3203303" y="1544660"/>
            <a:ext cx="462687" cy="17509"/>
          </a:xfrm>
          <a:custGeom>
            <a:avLst/>
            <a:gdLst/>
            <a:ahLst/>
            <a:cxnLst/>
            <a:rect l="l" t="t" r="r" b="b"/>
            <a:pathLst>
              <a:path w="1017270" h="48895">
                <a:moveTo>
                  <a:pt x="1017171" y="48664"/>
                </a:moveTo>
                <a:lnTo>
                  <a:pt x="1017171" y="0"/>
                </a:lnTo>
                <a:lnTo>
                  <a:pt x="0" y="0"/>
                </a:lnTo>
                <a:lnTo>
                  <a:pt x="0" y="48664"/>
                </a:lnTo>
                <a:lnTo>
                  <a:pt x="1017171" y="48664"/>
                </a:lnTo>
                <a:close/>
              </a:path>
            </a:pathLst>
          </a:custGeom>
          <a:solidFill>
            <a:srgbClr val="7F7F7F"/>
          </a:solidFill>
        </p:spPr>
        <p:txBody>
          <a:bodyPr wrap="square" lIns="0" tIns="0" rIns="0" bIns="0" rtlCol="0"/>
          <a:lstStyle/>
          <a:p>
            <a:endParaRPr sz="501"/>
          </a:p>
        </p:txBody>
      </p:sp>
      <p:sp>
        <p:nvSpPr>
          <p:cNvPr id="34" name="bg object 34"/>
          <p:cNvSpPr/>
          <p:nvPr/>
        </p:nvSpPr>
        <p:spPr>
          <a:xfrm>
            <a:off x="3090354" y="1562088"/>
            <a:ext cx="21950" cy="657604"/>
          </a:xfrm>
          <a:custGeom>
            <a:avLst/>
            <a:gdLst/>
            <a:ahLst/>
            <a:cxnLst/>
            <a:rect l="l" t="t" r="r" b="b"/>
            <a:pathLst>
              <a:path w="48259" h="1836420">
                <a:moveTo>
                  <a:pt x="48260" y="0"/>
                </a:moveTo>
                <a:lnTo>
                  <a:pt x="20320" y="0"/>
                </a:lnTo>
                <a:lnTo>
                  <a:pt x="20320" y="23533"/>
                </a:lnTo>
                <a:lnTo>
                  <a:pt x="0" y="23533"/>
                </a:lnTo>
                <a:lnTo>
                  <a:pt x="0" y="1836089"/>
                </a:lnTo>
                <a:lnTo>
                  <a:pt x="20320" y="1836089"/>
                </a:lnTo>
                <a:lnTo>
                  <a:pt x="48260" y="1836089"/>
                </a:lnTo>
                <a:lnTo>
                  <a:pt x="48260" y="0"/>
                </a:lnTo>
                <a:close/>
              </a:path>
            </a:pathLst>
          </a:custGeom>
          <a:solidFill>
            <a:srgbClr val="7F7F7F"/>
          </a:solidFill>
        </p:spPr>
        <p:txBody>
          <a:bodyPr wrap="square" lIns="0" tIns="0" rIns="0" bIns="0" rtlCol="0"/>
          <a:lstStyle/>
          <a:p>
            <a:endParaRPr sz="501"/>
          </a:p>
        </p:txBody>
      </p:sp>
      <p:sp>
        <p:nvSpPr>
          <p:cNvPr id="35" name="bg object 35"/>
          <p:cNvSpPr/>
          <p:nvPr/>
        </p:nvSpPr>
        <p:spPr>
          <a:xfrm>
            <a:off x="3058704" y="1270123"/>
            <a:ext cx="607386" cy="17509"/>
          </a:xfrm>
          <a:custGeom>
            <a:avLst/>
            <a:gdLst/>
            <a:ahLst/>
            <a:cxnLst/>
            <a:rect l="l" t="t" r="r" b="b"/>
            <a:pathLst>
              <a:path w="1335404" h="48895">
                <a:moveTo>
                  <a:pt x="1335087" y="48664"/>
                </a:moveTo>
                <a:lnTo>
                  <a:pt x="1335087" y="0"/>
                </a:lnTo>
                <a:lnTo>
                  <a:pt x="0" y="0"/>
                </a:lnTo>
                <a:lnTo>
                  <a:pt x="0" y="48664"/>
                </a:lnTo>
                <a:lnTo>
                  <a:pt x="1335087" y="48664"/>
                </a:lnTo>
                <a:close/>
              </a:path>
            </a:pathLst>
          </a:custGeom>
          <a:solidFill>
            <a:srgbClr val="7F7F7F"/>
          </a:solidFill>
        </p:spPr>
        <p:txBody>
          <a:bodyPr wrap="square" lIns="0" tIns="0" rIns="0" bIns="0" rtlCol="0"/>
          <a:lstStyle/>
          <a:p>
            <a:endParaRPr sz="501"/>
          </a:p>
        </p:txBody>
      </p:sp>
      <p:sp>
        <p:nvSpPr>
          <p:cNvPr id="36" name="bg object 36"/>
          <p:cNvSpPr/>
          <p:nvPr/>
        </p:nvSpPr>
        <p:spPr>
          <a:xfrm>
            <a:off x="3633107" y="1562086"/>
            <a:ext cx="32925" cy="1536456"/>
          </a:xfrm>
          <a:custGeom>
            <a:avLst/>
            <a:gdLst/>
            <a:ahLst/>
            <a:cxnLst/>
            <a:rect l="l" t="t" r="r" b="b"/>
            <a:pathLst>
              <a:path w="72390" h="4290695">
                <a:moveTo>
                  <a:pt x="72199" y="1399309"/>
                </a:moveTo>
                <a:lnTo>
                  <a:pt x="72199" y="0"/>
                </a:lnTo>
                <a:lnTo>
                  <a:pt x="0" y="0"/>
                </a:lnTo>
                <a:lnTo>
                  <a:pt x="0" y="1399309"/>
                </a:lnTo>
                <a:lnTo>
                  <a:pt x="72199" y="1399309"/>
                </a:lnTo>
                <a:close/>
              </a:path>
              <a:path w="72390" h="4290695">
                <a:moveTo>
                  <a:pt x="72199" y="4290470"/>
                </a:moveTo>
                <a:lnTo>
                  <a:pt x="72199" y="1798200"/>
                </a:lnTo>
                <a:lnTo>
                  <a:pt x="0" y="1798200"/>
                </a:lnTo>
                <a:lnTo>
                  <a:pt x="0" y="3412910"/>
                </a:lnTo>
                <a:lnTo>
                  <a:pt x="17152" y="3412910"/>
                </a:lnTo>
                <a:lnTo>
                  <a:pt x="17950" y="3413708"/>
                </a:lnTo>
                <a:lnTo>
                  <a:pt x="17950" y="3562893"/>
                </a:lnTo>
                <a:lnTo>
                  <a:pt x="19146" y="3562893"/>
                </a:lnTo>
                <a:lnTo>
                  <a:pt x="19146" y="4290470"/>
                </a:lnTo>
                <a:lnTo>
                  <a:pt x="72199" y="4290470"/>
                </a:lnTo>
                <a:close/>
              </a:path>
              <a:path w="72390" h="4290695">
                <a:moveTo>
                  <a:pt x="19146" y="4290470"/>
                </a:moveTo>
                <a:lnTo>
                  <a:pt x="19146" y="3572865"/>
                </a:lnTo>
                <a:lnTo>
                  <a:pt x="17950" y="3572865"/>
                </a:lnTo>
                <a:lnTo>
                  <a:pt x="17551" y="3586029"/>
                </a:lnTo>
                <a:lnTo>
                  <a:pt x="16753" y="3586428"/>
                </a:lnTo>
                <a:lnTo>
                  <a:pt x="0" y="3586826"/>
                </a:lnTo>
                <a:lnTo>
                  <a:pt x="0" y="4290470"/>
                </a:lnTo>
                <a:lnTo>
                  <a:pt x="19146" y="4290470"/>
                </a:lnTo>
                <a:close/>
              </a:path>
            </a:pathLst>
          </a:custGeom>
          <a:solidFill>
            <a:srgbClr val="7F7F7F"/>
          </a:solidFill>
        </p:spPr>
        <p:txBody>
          <a:bodyPr wrap="square" lIns="0" tIns="0" rIns="0" bIns="0" rtlCol="0"/>
          <a:lstStyle/>
          <a:p>
            <a:endParaRPr sz="501"/>
          </a:p>
        </p:txBody>
      </p:sp>
      <p:sp>
        <p:nvSpPr>
          <p:cNvPr id="37" name="bg object 37"/>
          <p:cNvSpPr/>
          <p:nvPr/>
        </p:nvSpPr>
        <p:spPr>
          <a:xfrm>
            <a:off x="4658179" y="2872800"/>
            <a:ext cx="10975" cy="13416"/>
          </a:xfrm>
          <a:custGeom>
            <a:avLst/>
            <a:gdLst/>
            <a:ahLst/>
            <a:cxnLst/>
            <a:rect l="l" t="t" r="r" b="b"/>
            <a:pathLst>
              <a:path w="24129" h="37465">
                <a:moveTo>
                  <a:pt x="0" y="37033"/>
                </a:moveTo>
                <a:lnTo>
                  <a:pt x="23534" y="37033"/>
                </a:lnTo>
                <a:lnTo>
                  <a:pt x="23534" y="0"/>
                </a:lnTo>
                <a:lnTo>
                  <a:pt x="0" y="0"/>
                </a:lnTo>
                <a:lnTo>
                  <a:pt x="0" y="37033"/>
                </a:lnTo>
                <a:close/>
              </a:path>
            </a:pathLst>
          </a:custGeom>
          <a:solidFill>
            <a:srgbClr val="7F7F7F"/>
          </a:solidFill>
        </p:spPr>
        <p:txBody>
          <a:bodyPr wrap="square" lIns="0" tIns="0" rIns="0" bIns="0" rtlCol="0"/>
          <a:lstStyle/>
          <a:p>
            <a:endParaRPr sz="501"/>
          </a:p>
        </p:txBody>
      </p:sp>
      <p:sp>
        <p:nvSpPr>
          <p:cNvPr id="38" name="bg object 38"/>
          <p:cNvSpPr/>
          <p:nvPr/>
        </p:nvSpPr>
        <p:spPr>
          <a:xfrm>
            <a:off x="4850311" y="2868634"/>
            <a:ext cx="926819" cy="17509"/>
          </a:xfrm>
          <a:custGeom>
            <a:avLst/>
            <a:gdLst/>
            <a:ahLst/>
            <a:cxnLst/>
            <a:rect l="l" t="t" r="r" b="b"/>
            <a:pathLst>
              <a:path w="2037715" h="48895">
                <a:moveTo>
                  <a:pt x="2037135" y="48665"/>
                </a:moveTo>
                <a:lnTo>
                  <a:pt x="2037135" y="0"/>
                </a:lnTo>
                <a:lnTo>
                  <a:pt x="0" y="0"/>
                </a:lnTo>
                <a:lnTo>
                  <a:pt x="0" y="48665"/>
                </a:lnTo>
                <a:lnTo>
                  <a:pt x="2037135" y="48665"/>
                </a:lnTo>
                <a:close/>
              </a:path>
            </a:pathLst>
          </a:custGeom>
          <a:solidFill>
            <a:srgbClr val="7F7F7F"/>
          </a:solidFill>
        </p:spPr>
        <p:txBody>
          <a:bodyPr wrap="square" lIns="0" tIns="0" rIns="0" bIns="0" rtlCol="0"/>
          <a:lstStyle/>
          <a:p>
            <a:endParaRPr sz="501"/>
          </a:p>
        </p:txBody>
      </p:sp>
      <p:sp>
        <p:nvSpPr>
          <p:cNvPr id="39" name="bg object 39"/>
          <p:cNvSpPr/>
          <p:nvPr/>
        </p:nvSpPr>
        <p:spPr>
          <a:xfrm>
            <a:off x="5674179" y="1924469"/>
            <a:ext cx="60074" cy="87317"/>
          </a:xfrm>
          <a:custGeom>
            <a:avLst/>
            <a:gdLst/>
            <a:ahLst/>
            <a:cxnLst/>
            <a:rect l="l" t="t" r="r" b="b"/>
            <a:pathLst>
              <a:path w="132079" h="243839">
                <a:moveTo>
                  <a:pt x="132032" y="243722"/>
                </a:moveTo>
                <a:lnTo>
                  <a:pt x="132032" y="0"/>
                </a:lnTo>
                <a:lnTo>
                  <a:pt x="0" y="0"/>
                </a:lnTo>
                <a:lnTo>
                  <a:pt x="0" y="243722"/>
                </a:lnTo>
                <a:lnTo>
                  <a:pt x="132032" y="243722"/>
                </a:lnTo>
                <a:close/>
              </a:path>
            </a:pathLst>
          </a:custGeom>
          <a:solidFill>
            <a:srgbClr val="7F7F7F"/>
          </a:solidFill>
        </p:spPr>
        <p:txBody>
          <a:bodyPr wrap="square" lIns="0" tIns="0" rIns="0" bIns="0" rtlCol="0"/>
          <a:lstStyle/>
          <a:p>
            <a:endParaRPr sz="501"/>
          </a:p>
        </p:txBody>
      </p:sp>
      <p:sp>
        <p:nvSpPr>
          <p:cNvPr id="40" name="bg object 40"/>
          <p:cNvSpPr/>
          <p:nvPr/>
        </p:nvSpPr>
        <p:spPr>
          <a:xfrm>
            <a:off x="5674179" y="2161581"/>
            <a:ext cx="60074" cy="227842"/>
          </a:xfrm>
          <a:custGeom>
            <a:avLst/>
            <a:gdLst/>
            <a:ahLst/>
            <a:cxnLst/>
            <a:rect l="l" t="t" r="r" b="b"/>
            <a:pathLst>
              <a:path w="132079" h="636270">
                <a:moveTo>
                  <a:pt x="132032" y="635832"/>
                </a:moveTo>
                <a:lnTo>
                  <a:pt x="132032" y="0"/>
                </a:lnTo>
                <a:lnTo>
                  <a:pt x="0" y="0"/>
                </a:lnTo>
                <a:lnTo>
                  <a:pt x="0" y="635832"/>
                </a:lnTo>
                <a:lnTo>
                  <a:pt x="132032" y="635832"/>
                </a:lnTo>
                <a:close/>
              </a:path>
            </a:pathLst>
          </a:custGeom>
          <a:solidFill>
            <a:srgbClr val="7F7F7F"/>
          </a:solidFill>
        </p:spPr>
        <p:txBody>
          <a:bodyPr wrap="square" lIns="0" tIns="0" rIns="0" bIns="0" rtlCol="0"/>
          <a:lstStyle/>
          <a:p>
            <a:endParaRPr sz="501"/>
          </a:p>
        </p:txBody>
      </p:sp>
      <p:sp>
        <p:nvSpPr>
          <p:cNvPr id="41" name="bg object 41"/>
          <p:cNvSpPr/>
          <p:nvPr/>
        </p:nvSpPr>
        <p:spPr>
          <a:xfrm>
            <a:off x="2359660" y="1544660"/>
            <a:ext cx="60074" cy="1571246"/>
          </a:xfrm>
          <a:custGeom>
            <a:avLst/>
            <a:gdLst/>
            <a:ahLst/>
            <a:cxnLst/>
            <a:rect l="l" t="t" r="r" b="b"/>
            <a:pathLst>
              <a:path w="132079" h="4387850">
                <a:moveTo>
                  <a:pt x="132032" y="4387799"/>
                </a:moveTo>
                <a:lnTo>
                  <a:pt x="132032" y="0"/>
                </a:lnTo>
                <a:lnTo>
                  <a:pt x="0" y="0"/>
                </a:lnTo>
                <a:lnTo>
                  <a:pt x="0" y="4387799"/>
                </a:lnTo>
                <a:lnTo>
                  <a:pt x="132032" y="4387799"/>
                </a:lnTo>
                <a:close/>
              </a:path>
            </a:pathLst>
          </a:custGeom>
          <a:solidFill>
            <a:srgbClr val="7F7F7F"/>
          </a:solidFill>
        </p:spPr>
        <p:txBody>
          <a:bodyPr wrap="square" lIns="0" tIns="0" rIns="0" bIns="0" rtlCol="0"/>
          <a:lstStyle/>
          <a:p>
            <a:endParaRPr sz="501"/>
          </a:p>
        </p:txBody>
      </p:sp>
      <p:sp>
        <p:nvSpPr>
          <p:cNvPr id="42" name="bg object 42"/>
          <p:cNvSpPr/>
          <p:nvPr/>
        </p:nvSpPr>
        <p:spPr>
          <a:xfrm>
            <a:off x="2419712" y="3372998"/>
            <a:ext cx="151919" cy="47297"/>
          </a:xfrm>
          <a:custGeom>
            <a:avLst/>
            <a:gdLst/>
            <a:ahLst/>
            <a:cxnLst/>
            <a:rect l="l" t="t" r="r" b="b"/>
            <a:pathLst>
              <a:path w="334010" h="132079">
                <a:moveTo>
                  <a:pt x="333871" y="132032"/>
                </a:moveTo>
                <a:lnTo>
                  <a:pt x="333871" y="0"/>
                </a:lnTo>
                <a:lnTo>
                  <a:pt x="0" y="0"/>
                </a:lnTo>
                <a:lnTo>
                  <a:pt x="0" y="132032"/>
                </a:lnTo>
                <a:lnTo>
                  <a:pt x="333871" y="132032"/>
                </a:lnTo>
                <a:close/>
              </a:path>
            </a:pathLst>
          </a:custGeom>
          <a:solidFill>
            <a:srgbClr val="7F7F7F"/>
          </a:solidFill>
        </p:spPr>
        <p:txBody>
          <a:bodyPr wrap="square" lIns="0" tIns="0" rIns="0" bIns="0" rtlCol="0"/>
          <a:lstStyle/>
          <a:p>
            <a:endParaRPr sz="501"/>
          </a:p>
        </p:txBody>
      </p:sp>
      <p:sp>
        <p:nvSpPr>
          <p:cNvPr id="43" name="bg object 43"/>
          <p:cNvSpPr/>
          <p:nvPr/>
        </p:nvSpPr>
        <p:spPr>
          <a:xfrm>
            <a:off x="2571569" y="3068608"/>
            <a:ext cx="67295" cy="47297"/>
          </a:xfrm>
          <a:custGeom>
            <a:avLst/>
            <a:gdLst/>
            <a:ahLst/>
            <a:cxnLst/>
            <a:rect l="l" t="t" r="r" b="b"/>
            <a:pathLst>
              <a:path w="147954" h="132079">
                <a:moveTo>
                  <a:pt x="147589" y="132032"/>
                </a:moveTo>
                <a:lnTo>
                  <a:pt x="147589" y="0"/>
                </a:lnTo>
                <a:lnTo>
                  <a:pt x="0" y="0"/>
                </a:lnTo>
                <a:lnTo>
                  <a:pt x="0" y="132032"/>
                </a:lnTo>
                <a:lnTo>
                  <a:pt x="147589" y="132032"/>
                </a:lnTo>
                <a:close/>
              </a:path>
            </a:pathLst>
          </a:custGeom>
          <a:solidFill>
            <a:srgbClr val="7F7F7F"/>
          </a:solidFill>
        </p:spPr>
        <p:txBody>
          <a:bodyPr wrap="square" lIns="0" tIns="0" rIns="0" bIns="0" rtlCol="0"/>
          <a:lstStyle/>
          <a:p>
            <a:endParaRPr sz="501"/>
          </a:p>
        </p:txBody>
      </p:sp>
      <p:sp>
        <p:nvSpPr>
          <p:cNvPr id="44" name="bg object 44"/>
          <p:cNvSpPr/>
          <p:nvPr/>
        </p:nvSpPr>
        <p:spPr>
          <a:xfrm>
            <a:off x="2571569" y="3372998"/>
            <a:ext cx="67295" cy="47297"/>
          </a:xfrm>
          <a:custGeom>
            <a:avLst/>
            <a:gdLst/>
            <a:ahLst/>
            <a:cxnLst/>
            <a:rect l="l" t="t" r="r" b="b"/>
            <a:pathLst>
              <a:path w="147954" h="132079">
                <a:moveTo>
                  <a:pt x="147589" y="132032"/>
                </a:moveTo>
                <a:lnTo>
                  <a:pt x="147589" y="0"/>
                </a:lnTo>
                <a:lnTo>
                  <a:pt x="0" y="0"/>
                </a:lnTo>
                <a:lnTo>
                  <a:pt x="0" y="132032"/>
                </a:lnTo>
                <a:lnTo>
                  <a:pt x="147589" y="132032"/>
                </a:lnTo>
                <a:close/>
              </a:path>
            </a:pathLst>
          </a:custGeom>
          <a:solidFill>
            <a:srgbClr val="7F7F7F"/>
          </a:solidFill>
        </p:spPr>
        <p:txBody>
          <a:bodyPr wrap="square" lIns="0" tIns="0" rIns="0" bIns="0" rtlCol="0"/>
          <a:lstStyle/>
          <a:p>
            <a:endParaRPr sz="501"/>
          </a:p>
        </p:txBody>
      </p:sp>
      <p:sp>
        <p:nvSpPr>
          <p:cNvPr id="45" name="bg object 45"/>
          <p:cNvSpPr/>
          <p:nvPr/>
        </p:nvSpPr>
        <p:spPr>
          <a:xfrm>
            <a:off x="2359660" y="3372999"/>
            <a:ext cx="60074" cy="147574"/>
          </a:xfrm>
          <a:custGeom>
            <a:avLst/>
            <a:gdLst/>
            <a:ahLst/>
            <a:cxnLst/>
            <a:rect l="l" t="t" r="r" b="b"/>
            <a:pathLst>
              <a:path w="132079" h="412115">
                <a:moveTo>
                  <a:pt x="132032" y="411655"/>
                </a:moveTo>
                <a:lnTo>
                  <a:pt x="132032" y="0"/>
                </a:lnTo>
                <a:lnTo>
                  <a:pt x="0" y="0"/>
                </a:lnTo>
                <a:lnTo>
                  <a:pt x="0" y="411655"/>
                </a:lnTo>
                <a:lnTo>
                  <a:pt x="132032" y="411655"/>
                </a:lnTo>
                <a:close/>
              </a:path>
            </a:pathLst>
          </a:custGeom>
          <a:solidFill>
            <a:srgbClr val="7F7F7F"/>
          </a:solidFill>
        </p:spPr>
        <p:txBody>
          <a:bodyPr wrap="square" lIns="0" tIns="0" rIns="0" bIns="0" rtlCol="0"/>
          <a:lstStyle/>
          <a:p>
            <a:endParaRPr sz="501"/>
          </a:p>
        </p:txBody>
      </p:sp>
      <p:sp>
        <p:nvSpPr>
          <p:cNvPr id="46" name="bg object 46"/>
          <p:cNvSpPr/>
          <p:nvPr/>
        </p:nvSpPr>
        <p:spPr>
          <a:xfrm>
            <a:off x="2359660" y="3606111"/>
            <a:ext cx="60074" cy="143027"/>
          </a:xfrm>
          <a:custGeom>
            <a:avLst/>
            <a:gdLst/>
            <a:ahLst/>
            <a:cxnLst/>
            <a:rect l="l" t="t" r="r" b="b"/>
            <a:pathLst>
              <a:path w="132079" h="399415">
                <a:moveTo>
                  <a:pt x="132032" y="398890"/>
                </a:moveTo>
                <a:lnTo>
                  <a:pt x="132032" y="0"/>
                </a:lnTo>
                <a:lnTo>
                  <a:pt x="0" y="0"/>
                </a:lnTo>
                <a:lnTo>
                  <a:pt x="0" y="398890"/>
                </a:lnTo>
                <a:lnTo>
                  <a:pt x="132032" y="398890"/>
                </a:lnTo>
                <a:close/>
              </a:path>
            </a:pathLst>
          </a:custGeom>
          <a:solidFill>
            <a:srgbClr val="7F7F7F"/>
          </a:solidFill>
        </p:spPr>
        <p:txBody>
          <a:bodyPr wrap="square" lIns="0" tIns="0" rIns="0" bIns="0" rtlCol="0"/>
          <a:lstStyle/>
          <a:p>
            <a:endParaRPr sz="501"/>
          </a:p>
        </p:txBody>
      </p:sp>
      <p:sp>
        <p:nvSpPr>
          <p:cNvPr id="47" name="bg object 47"/>
          <p:cNvSpPr/>
          <p:nvPr/>
        </p:nvSpPr>
        <p:spPr>
          <a:xfrm>
            <a:off x="2359660" y="3834653"/>
            <a:ext cx="60074" cy="143027"/>
          </a:xfrm>
          <a:custGeom>
            <a:avLst/>
            <a:gdLst/>
            <a:ahLst/>
            <a:cxnLst/>
            <a:rect l="l" t="t" r="r" b="b"/>
            <a:pathLst>
              <a:path w="132079" h="399415">
                <a:moveTo>
                  <a:pt x="132032" y="398890"/>
                </a:moveTo>
                <a:lnTo>
                  <a:pt x="132032" y="0"/>
                </a:lnTo>
                <a:lnTo>
                  <a:pt x="0" y="0"/>
                </a:lnTo>
                <a:lnTo>
                  <a:pt x="0" y="398890"/>
                </a:lnTo>
                <a:lnTo>
                  <a:pt x="132032" y="398890"/>
                </a:lnTo>
                <a:close/>
              </a:path>
            </a:pathLst>
          </a:custGeom>
          <a:solidFill>
            <a:srgbClr val="7F7F7F"/>
          </a:solidFill>
        </p:spPr>
        <p:txBody>
          <a:bodyPr wrap="square" lIns="0" tIns="0" rIns="0" bIns="0" rtlCol="0"/>
          <a:lstStyle/>
          <a:p>
            <a:endParaRPr sz="501"/>
          </a:p>
        </p:txBody>
      </p:sp>
      <p:sp>
        <p:nvSpPr>
          <p:cNvPr id="48" name="bg object 48"/>
          <p:cNvSpPr/>
          <p:nvPr/>
        </p:nvSpPr>
        <p:spPr>
          <a:xfrm>
            <a:off x="2359660" y="4063196"/>
            <a:ext cx="60074" cy="143027"/>
          </a:xfrm>
          <a:custGeom>
            <a:avLst/>
            <a:gdLst/>
            <a:ahLst/>
            <a:cxnLst/>
            <a:rect l="l" t="t" r="r" b="b"/>
            <a:pathLst>
              <a:path w="132079" h="399415">
                <a:moveTo>
                  <a:pt x="132032" y="398890"/>
                </a:moveTo>
                <a:lnTo>
                  <a:pt x="132032" y="0"/>
                </a:lnTo>
                <a:lnTo>
                  <a:pt x="0" y="0"/>
                </a:lnTo>
                <a:lnTo>
                  <a:pt x="0" y="398890"/>
                </a:lnTo>
                <a:lnTo>
                  <a:pt x="132032" y="398890"/>
                </a:lnTo>
                <a:close/>
              </a:path>
            </a:pathLst>
          </a:custGeom>
          <a:solidFill>
            <a:srgbClr val="7F7F7F"/>
          </a:solidFill>
        </p:spPr>
        <p:txBody>
          <a:bodyPr wrap="square" lIns="0" tIns="0" rIns="0" bIns="0" rtlCol="0"/>
          <a:lstStyle/>
          <a:p>
            <a:endParaRPr sz="501"/>
          </a:p>
        </p:txBody>
      </p:sp>
      <p:sp>
        <p:nvSpPr>
          <p:cNvPr id="49" name="bg object 49"/>
          <p:cNvSpPr/>
          <p:nvPr/>
        </p:nvSpPr>
        <p:spPr>
          <a:xfrm>
            <a:off x="2359660" y="4291738"/>
            <a:ext cx="60074" cy="424077"/>
          </a:xfrm>
          <a:custGeom>
            <a:avLst/>
            <a:gdLst/>
            <a:ahLst/>
            <a:cxnLst/>
            <a:rect l="l" t="t" r="r" b="b"/>
            <a:pathLst>
              <a:path w="132079" h="1184275">
                <a:moveTo>
                  <a:pt x="132032" y="1183908"/>
                </a:moveTo>
                <a:lnTo>
                  <a:pt x="132032" y="0"/>
                </a:lnTo>
                <a:lnTo>
                  <a:pt x="0" y="0"/>
                </a:lnTo>
                <a:lnTo>
                  <a:pt x="0" y="1183908"/>
                </a:lnTo>
                <a:lnTo>
                  <a:pt x="132032" y="1183908"/>
                </a:lnTo>
                <a:close/>
              </a:path>
            </a:pathLst>
          </a:custGeom>
          <a:solidFill>
            <a:srgbClr val="7F7F7F"/>
          </a:solidFill>
        </p:spPr>
        <p:txBody>
          <a:bodyPr wrap="square" lIns="0" tIns="0" rIns="0" bIns="0" rtlCol="0"/>
          <a:lstStyle/>
          <a:p>
            <a:endParaRPr sz="501"/>
          </a:p>
        </p:txBody>
      </p:sp>
      <p:sp>
        <p:nvSpPr>
          <p:cNvPr id="50" name="bg object 50"/>
          <p:cNvSpPr/>
          <p:nvPr/>
        </p:nvSpPr>
        <p:spPr>
          <a:xfrm>
            <a:off x="2359660" y="4901375"/>
            <a:ext cx="60074" cy="24330"/>
          </a:xfrm>
          <a:custGeom>
            <a:avLst/>
            <a:gdLst/>
            <a:ahLst/>
            <a:cxnLst/>
            <a:rect l="l" t="t" r="r" b="b"/>
            <a:pathLst>
              <a:path w="132079" h="67944">
                <a:moveTo>
                  <a:pt x="132032" y="67412"/>
                </a:moveTo>
                <a:lnTo>
                  <a:pt x="132032" y="0"/>
                </a:lnTo>
                <a:lnTo>
                  <a:pt x="0" y="0"/>
                </a:lnTo>
                <a:lnTo>
                  <a:pt x="0" y="67412"/>
                </a:lnTo>
                <a:lnTo>
                  <a:pt x="132032" y="67412"/>
                </a:lnTo>
                <a:close/>
              </a:path>
            </a:pathLst>
          </a:custGeom>
          <a:solidFill>
            <a:srgbClr val="7F7F7F"/>
          </a:solidFill>
        </p:spPr>
        <p:txBody>
          <a:bodyPr wrap="square" lIns="0" tIns="0" rIns="0" bIns="0" rtlCol="0"/>
          <a:lstStyle/>
          <a:p>
            <a:endParaRPr sz="501"/>
          </a:p>
        </p:txBody>
      </p:sp>
      <p:sp>
        <p:nvSpPr>
          <p:cNvPr id="51" name="bg object 51"/>
          <p:cNvSpPr/>
          <p:nvPr/>
        </p:nvSpPr>
        <p:spPr>
          <a:xfrm>
            <a:off x="3956232" y="988017"/>
            <a:ext cx="22239" cy="332440"/>
          </a:xfrm>
          <a:custGeom>
            <a:avLst/>
            <a:gdLst/>
            <a:ahLst/>
            <a:cxnLst/>
            <a:rect l="l" t="t" r="r" b="b"/>
            <a:pathLst>
              <a:path w="48895" h="928370">
                <a:moveTo>
                  <a:pt x="48665" y="928219"/>
                </a:moveTo>
                <a:lnTo>
                  <a:pt x="48665" y="0"/>
                </a:lnTo>
                <a:lnTo>
                  <a:pt x="0" y="0"/>
                </a:lnTo>
                <a:lnTo>
                  <a:pt x="0" y="928219"/>
                </a:lnTo>
                <a:lnTo>
                  <a:pt x="48665" y="928219"/>
                </a:lnTo>
                <a:close/>
              </a:path>
            </a:pathLst>
          </a:custGeom>
          <a:solidFill>
            <a:srgbClr val="7F7F7F"/>
          </a:solidFill>
        </p:spPr>
        <p:txBody>
          <a:bodyPr wrap="square" lIns="0" tIns="0" rIns="0" bIns="0" rtlCol="0"/>
          <a:lstStyle/>
          <a:p>
            <a:endParaRPr sz="501"/>
          </a:p>
        </p:txBody>
      </p:sp>
      <p:sp>
        <p:nvSpPr>
          <p:cNvPr id="52" name="bg object 52"/>
          <p:cNvSpPr/>
          <p:nvPr/>
        </p:nvSpPr>
        <p:spPr>
          <a:xfrm>
            <a:off x="3956232" y="1463242"/>
            <a:ext cx="22239" cy="110738"/>
          </a:xfrm>
          <a:custGeom>
            <a:avLst/>
            <a:gdLst/>
            <a:ahLst/>
            <a:cxnLst/>
            <a:rect l="l" t="t" r="r" b="b"/>
            <a:pathLst>
              <a:path w="48895" h="309245">
                <a:moveTo>
                  <a:pt x="48665" y="309140"/>
                </a:moveTo>
                <a:lnTo>
                  <a:pt x="48665" y="0"/>
                </a:lnTo>
                <a:lnTo>
                  <a:pt x="0" y="0"/>
                </a:lnTo>
                <a:lnTo>
                  <a:pt x="0" y="309140"/>
                </a:lnTo>
                <a:lnTo>
                  <a:pt x="48665" y="309140"/>
                </a:lnTo>
                <a:close/>
              </a:path>
            </a:pathLst>
          </a:custGeom>
          <a:solidFill>
            <a:srgbClr val="7F7F7F"/>
          </a:solidFill>
        </p:spPr>
        <p:txBody>
          <a:bodyPr wrap="square" lIns="0" tIns="0" rIns="0" bIns="0" rtlCol="0"/>
          <a:lstStyle/>
          <a:p>
            <a:endParaRPr sz="501"/>
          </a:p>
        </p:txBody>
      </p:sp>
      <p:sp>
        <p:nvSpPr>
          <p:cNvPr id="53" name="bg object 53"/>
          <p:cNvSpPr/>
          <p:nvPr/>
        </p:nvSpPr>
        <p:spPr>
          <a:xfrm>
            <a:off x="3956232" y="1716781"/>
            <a:ext cx="22239" cy="206468"/>
          </a:xfrm>
          <a:custGeom>
            <a:avLst/>
            <a:gdLst/>
            <a:ahLst/>
            <a:cxnLst/>
            <a:rect l="l" t="t" r="r" b="b"/>
            <a:pathLst>
              <a:path w="48895" h="576579">
                <a:moveTo>
                  <a:pt x="48665" y="576397"/>
                </a:moveTo>
                <a:lnTo>
                  <a:pt x="48665" y="0"/>
                </a:lnTo>
                <a:lnTo>
                  <a:pt x="0" y="0"/>
                </a:lnTo>
                <a:lnTo>
                  <a:pt x="0" y="576397"/>
                </a:lnTo>
                <a:lnTo>
                  <a:pt x="48665" y="576397"/>
                </a:lnTo>
                <a:close/>
              </a:path>
            </a:pathLst>
          </a:custGeom>
          <a:solidFill>
            <a:srgbClr val="7F7F7F"/>
          </a:solidFill>
        </p:spPr>
        <p:txBody>
          <a:bodyPr wrap="square" lIns="0" tIns="0" rIns="0" bIns="0" rtlCol="0"/>
          <a:lstStyle/>
          <a:p>
            <a:endParaRPr sz="501"/>
          </a:p>
        </p:txBody>
      </p:sp>
      <p:sp>
        <p:nvSpPr>
          <p:cNvPr id="54" name="bg object 54"/>
          <p:cNvSpPr/>
          <p:nvPr/>
        </p:nvSpPr>
        <p:spPr>
          <a:xfrm>
            <a:off x="3328670" y="3098462"/>
            <a:ext cx="528538" cy="17509"/>
          </a:xfrm>
          <a:custGeom>
            <a:avLst/>
            <a:gdLst/>
            <a:ahLst/>
            <a:cxnLst/>
            <a:rect l="l" t="t" r="r" b="b"/>
            <a:pathLst>
              <a:path w="1162050" h="48895">
                <a:moveTo>
                  <a:pt x="1161570" y="48664"/>
                </a:moveTo>
                <a:lnTo>
                  <a:pt x="1161570" y="0"/>
                </a:lnTo>
                <a:lnTo>
                  <a:pt x="0" y="0"/>
                </a:lnTo>
                <a:lnTo>
                  <a:pt x="0" y="48664"/>
                </a:lnTo>
                <a:lnTo>
                  <a:pt x="1161570" y="48664"/>
                </a:lnTo>
                <a:close/>
              </a:path>
            </a:pathLst>
          </a:custGeom>
          <a:solidFill>
            <a:srgbClr val="7F7F7F"/>
          </a:solidFill>
        </p:spPr>
        <p:txBody>
          <a:bodyPr wrap="square" lIns="0" tIns="0" rIns="0" bIns="0" rtlCol="0"/>
          <a:lstStyle/>
          <a:p>
            <a:endParaRPr sz="501"/>
          </a:p>
        </p:txBody>
      </p:sp>
      <p:sp>
        <p:nvSpPr>
          <p:cNvPr id="55" name="bg object 55"/>
          <p:cNvSpPr/>
          <p:nvPr/>
        </p:nvSpPr>
        <p:spPr>
          <a:xfrm>
            <a:off x="4038418" y="3098462"/>
            <a:ext cx="51410" cy="17509"/>
          </a:xfrm>
          <a:custGeom>
            <a:avLst/>
            <a:gdLst/>
            <a:ahLst/>
            <a:cxnLst/>
            <a:rect l="l" t="t" r="r" b="b"/>
            <a:pathLst>
              <a:path w="113029" h="48895">
                <a:moveTo>
                  <a:pt x="112487" y="48664"/>
                </a:moveTo>
                <a:lnTo>
                  <a:pt x="112487" y="0"/>
                </a:lnTo>
                <a:lnTo>
                  <a:pt x="0" y="0"/>
                </a:lnTo>
                <a:lnTo>
                  <a:pt x="0" y="48664"/>
                </a:lnTo>
                <a:lnTo>
                  <a:pt x="112487" y="48664"/>
                </a:lnTo>
                <a:close/>
              </a:path>
            </a:pathLst>
          </a:custGeom>
          <a:solidFill>
            <a:srgbClr val="7F7F7F"/>
          </a:solidFill>
        </p:spPr>
        <p:txBody>
          <a:bodyPr wrap="square" lIns="0" tIns="0" rIns="0" bIns="0" rtlCol="0"/>
          <a:lstStyle/>
          <a:p>
            <a:endParaRPr sz="501"/>
          </a:p>
        </p:txBody>
      </p:sp>
      <p:sp>
        <p:nvSpPr>
          <p:cNvPr id="56" name="bg object 56"/>
          <p:cNvSpPr/>
          <p:nvPr/>
        </p:nvSpPr>
        <p:spPr>
          <a:xfrm>
            <a:off x="4625340" y="1940610"/>
            <a:ext cx="32925" cy="43431"/>
          </a:xfrm>
          <a:custGeom>
            <a:avLst/>
            <a:gdLst/>
            <a:ahLst/>
            <a:cxnLst/>
            <a:rect l="l" t="t" r="r" b="b"/>
            <a:pathLst>
              <a:path w="72390" h="121285">
                <a:moveTo>
                  <a:pt x="72199" y="120863"/>
                </a:moveTo>
                <a:lnTo>
                  <a:pt x="72199" y="0"/>
                </a:lnTo>
                <a:lnTo>
                  <a:pt x="0" y="0"/>
                </a:lnTo>
                <a:lnTo>
                  <a:pt x="0" y="120863"/>
                </a:lnTo>
                <a:lnTo>
                  <a:pt x="72199" y="120863"/>
                </a:lnTo>
                <a:close/>
              </a:path>
            </a:pathLst>
          </a:custGeom>
          <a:solidFill>
            <a:srgbClr val="7F7F7F"/>
          </a:solidFill>
        </p:spPr>
        <p:txBody>
          <a:bodyPr wrap="square" lIns="0" tIns="0" rIns="0" bIns="0" rtlCol="0"/>
          <a:lstStyle/>
          <a:p>
            <a:endParaRPr sz="501"/>
          </a:p>
        </p:txBody>
      </p:sp>
      <p:sp>
        <p:nvSpPr>
          <p:cNvPr id="57" name="bg object 57"/>
          <p:cNvSpPr/>
          <p:nvPr/>
        </p:nvSpPr>
        <p:spPr>
          <a:xfrm>
            <a:off x="4625340" y="2126729"/>
            <a:ext cx="32925" cy="57302"/>
          </a:xfrm>
          <a:custGeom>
            <a:avLst/>
            <a:gdLst/>
            <a:ahLst/>
            <a:cxnLst/>
            <a:rect l="l" t="t" r="r" b="b"/>
            <a:pathLst>
              <a:path w="72390" h="160020">
                <a:moveTo>
                  <a:pt x="72199" y="159556"/>
                </a:moveTo>
                <a:lnTo>
                  <a:pt x="72199" y="0"/>
                </a:lnTo>
                <a:lnTo>
                  <a:pt x="0" y="0"/>
                </a:lnTo>
                <a:lnTo>
                  <a:pt x="0" y="159556"/>
                </a:lnTo>
                <a:lnTo>
                  <a:pt x="72199" y="159556"/>
                </a:lnTo>
                <a:close/>
              </a:path>
            </a:pathLst>
          </a:custGeom>
          <a:solidFill>
            <a:srgbClr val="7F7F7F"/>
          </a:solidFill>
        </p:spPr>
        <p:txBody>
          <a:bodyPr wrap="square" lIns="0" tIns="0" rIns="0" bIns="0" rtlCol="0"/>
          <a:lstStyle/>
          <a:p>
            <a:endParaRPr sz="501"/>
          </a:p>
        </p:txBody>
      </p:sp>
      <p:sp>
        <p:nvSpPr>
          <p:cNvPr id="58" name="bg object 58"/>
          <p:cNvSpPr/>
          <p:nvPr/>
        </p:nvSpPr>
        <p:spPr>
          <a:xfrm>
            <a:off x="4625340" y="2326703"/>
            <a:ext cx="32925" cy="763339"/>
          </a:xfrm>
          <a:custGeom>
            <a:avLst/>
            <a:gdLst/>
            <a:ahLst/>
            <a:cxnLst/>
            <a:rect l="l" t="t" r="r" b="b"/>
            <a:pathLst>
              <a:path w="72390" h="2131695">
                <a:moveTo>
                  <a:pt x="72199" y="2131672"/>
                </a:moveTo>
                <a:lnTo>
                  <a:pt x="72199" y="0"/>
                </a:lnTo>
                <a:lnTo>
                  <a:pt x="0" y="0"/>
                </a:lnTo>
                <a:lnTo>
                  <a:pt x="0" y="2131672"/>
                </a:lnTo>
                <a:lnTo>
                  <a:pt x="72199" y="2131672"/>
                </a:lnTo>
                <a:close/>
              </a:path>
            </a:pathLst>
          </a:custGeom>
          <a:solidFill>
            <a:srgbClr val="7F7F7F"/>
          </a:solidFill>
        </p:spPr>
        <p:txBody>
          <a:bodyPr wrap="square" lIns="0" tIns="0" rIns="0" bIns="0" rtlCol="0"/>
          <a:lstStyle/>
          <a:p>
            <a:endParaRPr sz="501"/>
          </a:p>
        </p:txBody>
      </p:sp>
      <p:sp>
        <p:nvSpPr>
          <p:cNvPr id="59" name="bg object 59"/>
          <p:cNvSpPr/>
          <p:nvPr/>
        </p:nvSpPr>
        <p:spPr>
          <a:xfrm>
            <a:off x="3665946" y="1923183"/>
            <a:ext cx="15307" cy="17509"/>
          </a:xfrm>
          <a:custGeom>
            <a:avLst/>
            <a:gdLst/>
            <a:ahLst/>
            <a:cxnLst/>
            <a:rect l="l" t="t" r="r" b="b"/>
            <a:pathLst>
              <a:path w="33654" h="48895">
                <a:moveTo>
                  <a:pt x="33107" y="48664"/>
                </a:moveTo>
                <a:lnTo>
                  <a:pt x="33107" y="0"/>
                </a:lnTo>
                <a:lnTo>
                  <a:pt x="0" y="0"/>
                </a:lnTo>
                <a:lnTo>
                  <a:pt x="0" y="48664"/>
                </a:lnTo>
                <a:lnTo>
                  <a:pt x="33107" y="48664"/>
                </a:lnTo>
                <a:close/>
              </a:path>
            </a:pathLst>
          </a:custGeom>
          <a:solidFill>
            <a:srgbClr val="7F7F7F"/>
          </a:solidFill>
        </p:spPr>
        <p:txBody>
          <a:bodyPr wrap="square" lIns="0" tIns="0" rIns="0" bIns="0" rtlCol="0"/>
          <a:lstStyle/>
          <a:p>
            <a:endParaRPr sz="501"/>
          </a:p>
        </p:txBody>
      </p:sp>
      <p:sp>
        <p:nvSpPr>
          <p:cNvPr id="60" name="bg object 60"/>
          <p:cNvSpPr/>
          <p:nvPr/>
        </p:nvSpPr>
        <p:spPr>
          <a:xfrm>
            <a:off x="3862433" y="1923183"/>
            <a:ext cx="194375" cy="17509"/>
          </a:xfrm>
          <a:custGeom>
            <a:avLst/>
            <a:gdLst/>
            <a:ahLst/>
            <a:cxnLst/>
            <a:rect l="l" t="t" r="r" b="b"/>
            <a:pathLst>
              <a:path w="427354" h="48895">
                <a:moveTo>
                  <a:pt x="426813" y="48664"/>
                </a:moveTo>
                <a:lnTo>
                  <a:pt x="426813" y="0"/>
                </a:lnTo>
                <a:lnTo>
                  <a:pt x="0" y="0"/>
                </a:lnTo>
                <a:lnTo>
                  <a:pt x="0" y="48664"/>
                </a:lnTo>
                <a:lnTo>
                  <a:pt x="426813" y="48664"/>
                </a:lnTo>
                <a:close/>
              </a:path>
            </a:pathLst>
          </a:custGeom>
          <a:solidFill>
            <a:srgbClr val="7F7F7F"/>
          </a:solidFill>
        </p:spPr>
        <p:txBody>
          <a:bodyPr wrap="square" lIns="0" tIns="0" rIns="0" bIns="0" rtlCol="0"/>
          <a:lstStyle/>
          <a:p>
            <a:endParaRPr sz="501"/>
          </a:p>
        </p:txBody>
      </p:sp>
      <p:sp>
        <p:nvSpPr>
          <p:cNvPr id="61" name="bg object 61"/>
          <p:cNvSpPr/>
          <p:nvPr/>
        </p:nvSpPr>
        <p:spPr>
          <a:xfrm>
            <a:off x="4078696" y="2650090"/>
            <a:ext cx="546734" cy="25922"/>
          </a:xfrm>
          <a:custGeom>
            <a:avLst/>
            <a:gdLst/>
            <a:ahLst/>
            <a:cxnLst/>
            <a:rect l="l" t="t" r="r" b="b"/>
            <a:pathLst>
              <a:path w="1202054" h="72390">
                <a:moveTo>
                  <a:pt x="1201858" y="72199"/>
                </a:moveTo>
                <a:lnTo>
                  <a:pt x="1201858" y="0"/>
                </a:lnTo>
                <a:lnTo>
                  <a:pt x="0" y="0"/>
                </a:lnTo>
                <a:lnTo>
                  <a:pt x="0" y="72199"/>
                </a:lnTo>
                <a:lnTo>
                  <a:pt x="1201858" y="72199"/>
                </a:lnTo>
                <a:close/>
              </a:path>
            </a:pathLst>
          </a:custGeom>
          <a:solidFill>
            <a:srgbClr val="7F7F7F"/>
          </a:solidFill>
        </p:spPr>
        <p:txBody>
          <a:bodyPr wrap="square" lIns="0" tIns="0" rIns="0" bIns="0" rtlCol="0"/>
          <a:lstStyle/>
          <a:p>
            <a:endParaRPr sz="501"/>
          </a:p>
        </p:txBody>
      </p:sp>
      <p:sp>
        <p:nvSpPr>
          <p:cNvPr id="62" name="bg object 62"/>
          <p:cNvSpPr/>
          <p:nvPr/>
        </p:nvSpPr>
        <p:spPr>
          <a:xfrm>
            <a:off x="4078696" y="2339416"/>
            <a:ext cx="546734" cy="17509"/>
          </a:xfrm>
          <a:custGeom>
            <a:avLst/>
            <a:gdLst/>
            <a:ahLst/>
            <a:cxnLst/>
            <a:rect l="l" t="t" r="r" b="b"/>
            <a:pathLst>
              <a:path w="1202054" h="48895">
                <a:moveTo>
                  <a:pt x="1201858" y="48664"/>
                </a:moveTo>
                <a:lnTo>
                  <a:pt x="1201858" y="0"/>
                </a:lnTo>
                <a:lnTo>
                  <a:pt x="0" y="0"/>
                </a:lnTo>
                <a:lnTo>
                  <a:pt x="0" y="48664"/>
                </a:lnTo>
                <a:lnTo>
                  <a:pt x="1201858" y="48664"/>
                </a:lnTo>
                <a:close/>
              </a:path>
            </a:pathLst>
          </a:custGeom>
          <a:solidFill>
            <a:srgbClr val="7F7F7F"/>
          </a:solidFill>
        </p:spPr>
        <p:txBody>
          <a:bodyPr wrap="square" lIns="0" tIns="0" rIns="0" bIns="0" rtlCol="0"/>
          <a:lstStyle/>
          <a:p>
            <a:endParaRPr sz="501"/>
          </a:p>
        </p:txBody>
      </p:sp>
      <p:sp>
        <p:nvSpPr>
          <p:cNvPr id="63" name="bg object 63"/>
          <p:cNvSpPr/>
          <p:nvPr/>
        </p:nvSpPr>
        <p:spPr>
          <a:xfrm>
            <a:off x="2719070" y="2817783"/>
            <a:ext cx="22239" cy="96640"/>
          </a:xfrm>
          <a:custGeom>
            <a:avLst/>
            <a:gdLst/>
            <a:ahLst/>
            <a:cxnLst/>
            <a:rect l="l" t="t" r="r" b="b"/>
            <a:pathLst>
              <a:path w="48895" h="269875">
                <a:moveTo>
                  <a:pt x="48664" y="269251"/>
                </a:moveTo>
                <a:lnTo>
                  <a:pt x="48664" y="0"/>
                </a:lnTo>
                <a:lnTo>
                  <a:pt x="0" y="0"/>
                </a:lnTo>
                <a:lnTo>
                  <a:pt x="0" y="269251"/>
                </a:lnTo>
                <a:lnTo>
                  <a:pt x="48664" y="269251"/>
                </a:lnTo>
                <a:close/>
              </a:path>
            </a:pathLst>
          </a:custGeom>
          <a:solidFill>
            <a:srgbClr val="7F7F7F"/>
          </a:solidFill>
        </p:spPr>
        <p:txBody>
          <a:bodyPr wrap="square" lIns="0" tIns="0" rIns="0" bIns="0" rtlCol="0"/>
          <a:lstStyle/>
          <a:p>
            <a:endParaRPr sz="501"/>
          </a:p>
        </p:txBody>
      </p:sp>
      <p:sp>
        <p:nvSpPr>
          <p:cNvPr id="64" name="bg object 64"/>
          <p:cNvSpPr/>
          <p:nvPr/>
        </p:nvSpPr>
        <p:spPr>
          <a:xfrm>
            <a:off x="2719070" y="3057039"/>
            <a:ext cx="22239" cy="41612"/>
          </a:xfrm>
          <a:custGeom>
            <a:avLst/>
            <a:gdLst/>
            <a:ahLst/>
            <a:cxnLst/>
            <a:rect l="l" t="t" r="r" b="b"/>
            <a:pathLst>
              <a:path w="48895" h="116204">
                <a:moveTo>
                  <a:pt x="48664" y="115678"/>
                </a:moveTo>
                <a:lnTo>
                  <a:pt x="48664" y="0"/>
                </a:lnTo>
                <a:lnTo>
                  <a:pt x="0" y="0"/>
                </a:lnTo>
                <a:lnTo>
                  <a:pt x="0" y="115678"/>
                </a:lnTo>
                <a:lnTo>
                  <a:pt x="48664" y="115678"/>
                </a:lnTo>
                <a:close/>
              </a:path>
            </a:pathLst>
          </a:custGeom>
          <a:solidFill>
            <a:srgbClr val="7F7F7F"/>
          </a:solidFill>
        </p:spPr>
        <p:txBody>
          <a:bodyPr wrap="square" lIns="0" tIns="0" rIns="0" bIns="0" rtlCol="0"/>
          <a:lstStyle/>
          <a:p>
            <a:endParaRPr sz="501"/>
          </a:p>
        </p:txBody>
      </p:sp>
      <p:sp>
        <p:nvSpPr>
          <p:cNvPr id="65" name="bg object 65"/>
          <p:cNvSpPr/>
          <p:nvPr/>
        </p:nvSpPr>
        <p:spPr>
          <a:xfrm>
            <a:off x="2741202" y="2817785"/>
            <a:ext cx="609696" cy="128701"/>
          </a:xfrm>
          <a:custGeom>
            <a:avLst/>
            <a:gdLst/>
            <a:ahLst/>
            <a:cxnLst/>
            <a:rect l="l" t="t" r="r" b="b"/>
            <a:pathLst>
              <a:path w="1340484" h="359409">
                <a:moveTo>
                  <a:pt x="1340269" y="0"/>
                </a:moveTo>
                <a:lnTo>
                  <a:pt x="0" y="0"/>
                </a:lnTo>
                <a:lnTo>
                  <a:pt x="0" y="48272"/>
                </a:lnTo>
                <a:lnTo>
                  <a:pt x="1291602" y="48272"/>
                </a:lnTo>
                <a:lnTo>
                  <a:pt x="1291602" y="359003"/>
                </a:lnTo>
                <a:lnTo>
                  <a:pt x="1340269" y="359003"/>
                </a:lnTo>
                <a:lnTo>
                  <a:pt x="1340269" y="48272"/>
                </a:lnTo>
                <a:lnTo>
                  <a:pt x="1340269" y="0"/>
                </a:lnTo>
                <a:close/>
              </a:path>
            </a:pathLst>
          </a:custGeom>
          <a:solidFill>
            <a:srgbClr val="7F7F7F"/>
          </a:solidFill>
        </p:spPr>
        <p:txBody>
          <a:bodyPr wrap="square" lIns="0" tIns="0" rIns="0" bIns="0" rtlCol="0"/>
          <a:lstStyle/>
          <a:p>
            <a:endParaRPr sz="501"/>
          </a:p>
        </p:txBody>
      </p:sp>
      <p:sp>
        <p:nvSpPr>
          <p:cNvPr id="66" name="bg object 66"/>
          <p:cNvSpPr/>
          <p:nvPr/>
        </p:nvSpPr>
        <p:spPr>
          <a:xfrm>
            <a:off x="3328670" y="3089177"/>
            <a:ext cx="22239" cy="9323"/>
          </a:xfrm>
          <a:custGeom>
            <a:avLst/>
            <a:gdLst/>
            <a:ahLst/>
            <a:cxnLst/>
            <a:rect l="l" t="t" r="r" b="b"/>
            <a:pathLst>
              <a:path w="48895" h="26034">
                <a:moveTo>
                  <a:pt x="48665" y="25927"/>
                </a:moveTo>
                <a:lnTo>
                  <a:pt x="48665" y="0"/>
                </a:lnTo>
                <a:lnTo>
                  <a:pt x="0" y="0"/>
                </a:lnTo>
                <a:lnTo>
                  <a:pt x="0" y="25927"/>
                </a:lnTo>
                <a:lnTo>
                  <a:pt x="48665" y="25927"/>
                </a:lnTo>
                <a:close/>
              </a:path>
            </a:pathLst>
          </a:custGeom>
          <a:solidFill>
            <a:srgbClr val="7F7F7F"/>
          </a:solidFill>
        </p:spPr>
        <p:txBody>
          <a:bodyPr wrap="square" lIns="0" tIns="0" rIns="0" bIns="0" rtlCol="0"/>
          <a:lstStyle/>
          <a:p>
            <a:endParaRPr sz="501"/>
          </a:p>
        </p:txBody>
      </p:sp>
      <p:sp>
        <p:nvSpPr>
          <p:cNvPr id="67" name="bg object 67"/>
          <p:cNvSpPr/>
          <p:nvPr/>
        </p:nvSpPr>
        <p:spPr>
          <a:xfrm>
            <a:off x="2638698" y="3068608"/>
            <a:ext cx="80580" cy="17509"/>
          </a:xfrm>
          <a:custGeom>
            <a:avLst/>
            <a:gdLst/>
            <a:ahLst/>
            <a:cxnLst/>
            <a:rect l="l" t="t" r="r" b="b"/>
            <a:pathLst>
              <a:path w="177164" h="48895">
                <a:moveTo>
                  <a:pt x="176708" y="48665"/>
                </a:moveTo>
                <a:lnTo>
                  <a:pt x="176708" y="0"/>
                </a:lnTo>
                <a:lnTo>
                  <a:pt x="0" y="0"/>
                </a:lnTo>
                <a:lnTo>
                  <a:pt x="0" y="48665"/>
                </a:lnTo>
                <a:lnTo>
                  <a:pt x="176708" y="48665"/>
                </a:lnTo>
                <a:close/>
              </a:path>
            </a:pathLst>
          </a:custGeom>
          <a:solidFill>
            <a:srgbClr val="7F7F7F"/>
          </a:solidFill>
        </p:spPr>
        <p:txBody>
          <a:bodyPr wrap="square" lIns="0" tIns="0" rIns="0" bIns="0" rtlCol="0"/>
          <a:lstStyle/>
          <a:p>
            <a:endParaRPr sz="501"/>
          </a:p>
        </p:txBody>
      </p:sp>
      <p:sp>
        <p:nvSpPr>
          <p:cNvPr id="68" name="bg object 68"/>
          <p:cNvSpPr/>
          <p:nvPr/>
        </p:nvSpPr>
        <p:spPr>
          <a:xfrm>
            <a:off x="2719066" y="2237001"/>
            <a:ext cx="631935" cy="580974"/>
          </a:xfrm>
          <a:custGeom>
            <a:avLst/>
            <a:gdLst/>
            <a:ahLst/>
            <a:cxnLst/>
            <a:rect l="l" t="t" r="r" b="b"/>
            <a:pathLst>
              <a:path w="1389379" h="1622425">
                <a:moveTo>
                  <a:pt x="660958" y="1499831"/>
                </a:moveTo>
                <a:lnTo>
                  <a:pt x="658177" y="1499831"/>
                </a:lnTo>
                <a:lnTo>
                  <a:pt x="658177" y="1621891"/>
                </a:lnTo>
                <a:lnTo>
                  <a:pt x="660958" y="1621891"/>
                </a:lnTo>
                <a:lnTo>
                  <a:pt x="660958" y="1499831"/>
                </a:lnTo>
                <a:close/>
              </a:path>
              <a:path w="1389379" h="1622425">
                <a:moveTo>
                  <a:pt x="1388935" y="600329"/>
                </a:moveTo>
                <a:lnTo>
                  <a:pt x="731227" y="600329"/>
                </a:lnTo>
                <a:lnTo>
                  <a:pt x="731227" y="0"/>
                </a:lnTo>
                <a:lnTo>
                  <a:pt x="661377" y="0"/>
                </a:lnTo>
                <a:lnTo>
                  <a:pt x="657567" y="0"/>
                </a:lnTo>
                <a:lnTo>
                  <a:pt x="657567" y="600329"/>
                </a:lnTo>
                <a:lnTo>
                  <a:pt x="0" y="600329"/>
                </a:lnTo>
                <a:lnTo>
                  <a:pt x="0" y="648601"/>
                </a:lnTo>
                <a:lnTo>
                  <a:pt x="657567" y="648601"/>
                </a:lnTo>
                <a:lnTo>
                  <a:pt x="657567" y="1468716"/>
                </a:lnTo>
                <a:lnTo>
                  <a:pt x="661377" y="1468716"/>
                </a:lnTo>
                <a:lnTo>
                  <a:pt x="661377" y="1621891"/>
                </a:lnTo>
                <a:lnTo>
                  <a:pt x="731227" y="1621891"/>
                </a:lnTo>
                <a:lnTo>
                  <a:pt x="731227" y="648601"/>
                </a:lnTo>
                <a:lnTo>
                  <a:pt x="1388935" y="648601"/>
                </a:lnTo>
                <a:lnTo>
                  <a:pt x="1388935" y="600329"/>
                </a:lnTo>
                <a:close/>
              </a:path>
            </a:pathLst>
          </a:custGeom>
          <a:solidFill>
            <a:srgbClr val="7F7F7F"/>
          </a:solidFill>
        </p:spPr>
        <p:txBody>
          <a:bodyPr wrap="square" lIns="0" tIns="0" rIns="0" bIns="0" rtlCol="0"/>
          <a:lstStyle/>
          <a:p>
            <a:endParaRPr sz="501"/>
          </a:p>
        </p:txBody>
      </p:sp>
      <p:sp>
        <p:nvSpPr>
          <p:cNvPr id="69" name="bg object 69"/>
          <p:cNvSpPr/>
          <p:nvPr/>
        </p:nvSpPr>
        <p:spPr>
          <a:xfrm>
            <a:off x="3541304" y="2451973"/>
            <a:ext cx="91844" cy="17281"/>
          </a:xfrm>
          <a:custGeom>
            <a:avLst/>
            <a:gdLst/>
            <a:ahLst/>
            <a:cxnLst/>
            <a:rect l="l" t="t" r="r" b="b"/>
            <a:pathLst>
              <a:path w="201929" h="48259">
                <a:moveTo>
                  <a:pt x="201838" y="48265"/>
                </a:moveTo>
                <a:lnTo>
                  <a:pt x="201838" y="0"/>
                </a:lnTo>
                <a:lnTo>
                  <a:pt x="0" y="0"/>
                </a:lnTo>
                <a:lnTo>
                  <a:pt x="0" y="48265"/>
                </a:lnTo>
                <a:lnTo>
                  <a:pt x="201838" y="48265"/>
                </a:lnTo>
                <a:close/>
              </a:path>
            </a:pathLst>
          </a:custGeom>
          <a:solidFill>
            <a:srgbClr val="7F7F7F"/>
          </a:solidFill>
        </p:spPr>
        <p:txBody>
          <a:bodyPr wrap="square" lIns="0" tIns="0" rIns="0" bIns="0" rtlCol="0"/>
          <a:lstStyle/>
          <a:p>
            <a:endParaRPr sz="501"/>
          </a:p>
        </p:txBody>
      </p:sp>
      <p:sp>
        <p:nvSpPr>
          <p:cNvPr id="70" name="bg object 70"/>
          <p:cNvSpPr/>
          <p:nvPr/>
        </p:nvSpPr>
        <p:spPr>
          <a:xfrm>
            <a:off x="2419713" y="2451973"/>
            <a:ext cx="108885" cy="17281"/>
          </a:xfrm>
          <a:custGeom>
            <a:avLst/>
            <a:gdLst/>
            <a:ahLst/>
            <a:cxnLst/>
            <a:rect l="l" t="t" r="r" b="b"/>
            <a:pathLst>
              <a:path w="239395" h="48259">
                <a:moveTo>
                  <a:pt x="239334" y="48265"/>
                </a:moveTo>
                <a:lnTo>
                  <a:pt x="239334" y="0"/>
                </a:lnTo>
                <a:lnTo>
                  <a:pt x="0" y="0"/>
                </a:lnTo>
                <a:lnTo>
                  <a:pt x="0" y="48265"/>
                </a:lnTo>
                <a:lnTo>
                  <a:pt x="239334" y="48265"/>
                </a:lnTo>
                <a:close/>
              </a:path>
            </a:pathLst>
          </a:custGeom>
          <a:solidFill>
            <a:srgbClr val="7F7F7F"/>
          </a:solidFill>
        </p:spPr>
        <p:txBody>
          <a:bodyPr wrap="square" lIns="0" tIns="0" rIns="0" bIns="0" rtlCol="0"/>
          <a:lstStyle/>
          <a:p>
            <a:endParaRPr sz="501"/>
          </a:p>
        </p:txBody>
      </p:sp>
      <p:sp>
        <p:nvSpPr>
          <p:cNvPr id="71" name="bg object 71"/>
          <p:cNvSpPr/>
          <p:nvPr/>
        </p:nvSpPr>
        <p:spPr>
          <a:xfrm>
            <a:off x="2741204" y="2683800"/>
            <a:ext cx="277266" cy="3638"/>
          </a:xfrm>
          <a:custGeom>
            <a:avLst/>
            <a:gdLst/>
            <a:ahLst/>
            <a:cxnLst/>
            <a:rect l="l" t="t" r="r" b="b"/>
            <a:pathLst>
              <a:path w="609600" h="10159">
                <a:moveTo>
                  <a:pt x="609505" y="9972"/>
                </a:moveTo>
                <a:lnTo>
                  <a:pt x="609505" y="0"/>
                </a:lnTo>
                <a:lnTo>
                  <a:pt x="0" y="0"/>
                </a:lnTo>
                <a:lnTo>
                  <a:pt x="0" y="9972"/>
                </a:lnTo>
                <a:lnTo>
                  <a:pt x="609505" y="9972"/>
                </a:lnTo>
                <a:close/>
              </a:path>
            </a:pathLst>
          </a:custGeom>
          <a:solidFill>
            <a:srgbClr val="7F7F7F"/>
          </a:solidFill>
        </p:spPr>
        <p:txBody>
          <a:bodyPr wrap="square" lIns="0" tIns="0" rIns="0" bIns="0" rtlCol="0"/>
          <a:lstStyle/>
          <a:p>
            <a:endParaRPr sz="501"/>
          </a:p>
        </p:txBody>
      </p:sp>
      <p:sp>
        <p:nvSpPr>
          <p:cNvPr id="72" name="bg object 72"/>
          <p:cNvSpPr/>
          <p:nvPr/>
        </p:nvSpPr>
        <p:spPr>
          <a:xfrm>
            <a:off x="2736667" y="2469259"/>
            <a:ext cx="4621" cy="98686"/>
          </a:xfrm>
          <a:custGeom>
            <a:avLst/>
            <a:gdLst/>
            <a:ahLst/>
            <a:cxnLst/>
            <a:rect l="l" t="t" r="r" b="b"/>
            <a:pathLst>
              <a:path w="10160" h="275590">
                <a:moveTo>
                  <a:pt x="9969" y="5981"/>
                </a:moveTo>
                <a:lnTo>
                  <a:pt x="0" y="5981"/>
                </a:lnTo>
                <a:lnTo>
                  <a:pt x="0" y="275234"/>
                </a:lnTo>
                <a:lnTo>
                  <a:pt x="9969" y="275234"/>
                </a:lnTo>
                <a:lnTo>
                  <a:pt x="9969" y="5981"/>
                </a:lnTo>
                <a:close/>
              </a:path>
              <a:path w="10160" h="275590">
                <a:moveTo>
                  <a:pt x="9969" y="0"/>
                </a:moveTo>
                <a:lnTo>
                  <a:pt x="0" y="0"/>
                </a:lnTo>
                <a:lnTo>
                  <a:pt x="0" y="800"/>
                </a:lnTo>
                <a:lnTo>
                  <a:pt x="9969" y="800"/>
                </a:lnTo>
                <a:lnTo>
                  <a:pt x="9969" y="0"/>
                </a:lnTo>
                <a:close/>
              </a:path>
            </a:pathLst>
          </a:custGeom>
          <a:solidFill>
            <a:srgbClr val="7F7F7F"/>
          </a:solidFill>
        </p:spPr>
        <p:txBody>
          <a:bodyPr wrap="square" lIns="0" tIns="0" rIns="0" bIns="0" rtlCol="0"/>
          <a:lstStyle/>
          <a:p>
            <a:endParaRPr sz="501"/>
          </a:p>
        </p:txBody>
      </p:sp>
      <p:sp>
        <p:nvSpPr>
          <p:cNvPr id="73" name="bg object 73"/>
          <p:cNvSpPr/>
          <p:nvPr/>
        </p:nvSpPr>
        <p:spPr>
          <a:xfrm>
            <a:off x="2736669" y="2674945"/>
            <a:ext cx="4621" cy="12506"/>
          </a:xfrm>
          <a:custGeom>
            <a:avLst/>
            <a:gdLst/>
            <a:ahLst/>
            <a:cxnLst/>
            <a:rect l="l" t="t" r="r" b="b"/>
            <a:pathLst>
              <a:path w="10160" h="34925">
                <a:moveTo>
                  <a:pt x="9972" y="34703"/>
                </a:moveTo>
                <a:lnTo>
                  <a:pt x="9972" y="0"/>
                </a:lnTo>
                <a:lnTo>
                  <a:pt x="0" y="0"/>
                </a:lnTo>
                <a:lnTo>
                  <a:pt x="0" y="34703"/>
                </a:lnTo>
                <a:lnTo>
                  <a:pt x="9972" y="34703"/>
                </a:lnTo>
                <a:close/>
              </a:path>
            </a:pathLst>
          </a:custGeom>
          <a:solidFill>
            <a:srgbClr val="7F7F7F"/>
          </a:solidFill>
        </p:spPr>
        <p:txBody>
          <a:bodyPr wrap="square" lIns="0" tIns="0" rIns="0" bIns="0" rtlCol="0"/>
          <a:lstStyle/>
          <a:p>
            <a:endParaRPr sz="501"/>
          </a:p>
        </p:txBody>
      </p:sp>
      <p:sp>
        <p:nvSpPr>
          <p:cNvPr id="74" name="bg object 74"/>
          <p:cNvSpPr/>
          <p:nvPr/>
        </p:nvSpPr>
        <p:spPr>
          <a:xfrm>
            <a:off x="3051448" y="2683800"/>
            <a:ext cx="274955" cy="3638"/>
          </a:xfrm>
          <a:custGeom>
            <a:avLst/>
            <a:gdLst/>
            <a:ahLst/>
            <a:cxnLst/>
            <a:rect l="l" t="t" r="r" b="b"/>
            <a:pathLst>
              <a:path w="604520" h="10159">
                <a:moveTo>
                  <a:pt x="604319" y="9972"/>
                </a:moveTo>
                <a:lnTo>
                  <a:pt x="604319" y="0"/>
                </a:lnTo>
                <a:lnTo>
                  <a:pt x="0" y="0"/>
                </a:lnTo>
                <a:lnTo>
                  <a:pt x="0" y="9972"/>
                </a:lnTo>
                <a:lnTo>
                  <a:pt x="604319" y="9972"/>
                </a:lnTo>
                <a:close/>
              </a:path>
            </a:pathLst>
          </a:custGeom>
          <a:solidFill>
            <a:srgbClr val="7F7F7F"/>
          </a:solidFill>
        </p:spPr>
        <p:txBody>
          <a:bodyPr wrap="square" lIns="0" tIns="0" rIns="0" bIns="0" rtlCol="0"/>
          <a:lstStyle/>
          <a:p>
            <a:endParaRPr sz="501"/>
          </a:p>
        </p:txBody>
      </p:sp>
      <p:sp>
        <p:nvSpPr>
          <p:cNvPr id="75" name="bg object 75"/>
          <p:cNvSpPr/>
          <p:nvPr/>
        </p:nvSpPr>
        <p:spPr>
          <a:xfrm>
            <a:off x="3326308" y="2469259"/>
            <a:ext cx="4621" cy="98686"/>
          </a:xfrm>
          <a:custGeom>
            <a:avLst/>
            <a:gdLst/>
            <a:ahLst/>
            <a:cxnLst/>
            <a:rect l="l" t="t" r="r" b="b"/>
            <a:pathLst>
              <a:path w="10159" h="275590">
                <a:moveTo>
                  <a:pt x="9969" y="5981"/>
                </a:moveTo>
                <a:lnTo>
                  <a:pt x="0" y="5981"/>
                </a:lnTo>
                <a:lnTo>
                  <a:pt x="0" y="275234"/>
                </a:lnTo>
                <a:lnTo>
                  <a:pt x="9969" y="275234"/>
                </a:lnTo>
                <a:lnTo>
                  <a:pt x="9969" y="5981"/>
                </a:lnTo>
                <a:close/>
              </a:path>
              <a:path w="10159" h="275590">
                <a:moveTo>
                  <a:pt x="9969" y="0"/>
                </a:moveTo>
                <a:lnTo>
                  <a:pt x="0" y="0"/>
                </a:lnTo>
                <a:lnTo>
                  <a:pt x="0" y="800"/>
                </a:lnTo>
                <a:lnTo>
                  <a:pt x="9969" y="800"/>
                </a:lnTo>
                <a:lnTo>
                  <a:pt x="9969" y="0"/>
                </a:lnTo>
                <a:close/>
              </a:path>
            </a:pathLst>
          </a:custGeom>
          <a:solidFill>
            <a:srgbClr val="7F7F7F"/>
          </a:solidFill>
        </p:spPr>
        <p:txBody>
          <a:bodyPr wrap="square" lIns="0" tIns="0" rIns="0" bIns="0" rtlCol="0"/>
          <a:lstStyle/>
          <a:p>
            <a:endParaRPr sz="501"/>
          </a:p>
        </p:txBody>
      </p:sp>
      <p:sp>
        <p:nvSpPr>
          <p:cNvPr id="76" name="bg object 76"/>
          <p:cNvSpPr/>
          <p:nvPr/>
        </p:nvSpPr>
        <p:spPr>
          <a:xfrm>
            <a:off x="3326312" y="2674945"/>
            <a:ext cx="4621" cy="23193"/>
          </a:xfrm>
          <a:custGeom>
            <a:avLst/>
            <a:gdLst/>
            <a:ahLst/>
            <a:cxnLst/>
            <a:rect l="l" t="t" r="r" b="b"/>
            <a:pathLst>
              <a:path w="10159" h="64770">
                <a:moveTo>
                  <a:pt x="9972" y="64620"/>
                </a:moveTo>
                <a:lnTo>
                  <a:pt x="9972" y="0"/>
                </a:lnTo>
                <a:lnTo>
                  <a:pt x="0" y="0"/>
                </a:lnTo>
                <a:lnTo>
                  <a:pt x="0" y="64620"/>
                </a:lnTo>
                <a:lnTo>
                  <a:pt x="9972" y="64620"/>
                </a:lnTo>
                <a:close/>
              </a:path>
            </a:pathLst>
          </a:custGeom>
          <a:solidFill>
            <a:srgbClr val="7F7F7F"/>
          </a:solidFill>
        </p:spPr>
        <p:txBody>
          <a:bodyPr wrap="square" lIns="0" tIns="0" rIns="0" bIns="0" rtlCol="0"/>
          <a:lstStyle/>
          <a:p>
            <a:endParaRPr sz="501"/>
          </a:p>
        </p:txBody>
      </p:sp>
      <p:sp>
        <p:nvSpPr>
          <p:cNvPr id="77" name="bg object 77"/>
          <p:cNvSpPr/>
          <p:nvPr/>
        </p:nvSpPr>
        <p:spPr>
          <a:xfrm>
            <a:off x="3326312" y="2805213"/>
            <a:ext cx="4621" cy="10915"/>
          </a:xfrm>
          <a:custGeom>
            <a:avLst/>
            <a:gdLst/>
            <a:ahLst/>
            <a:cxnLst/>
            <a:rect l="l" t="t" r="r" b="b"/>
            <a:pathLst>
              <a:path w="10159" h="30479">
                <a:moveTo>
                  <a:pt x="9972" y="29916"/>
                </a:moveTo>
                <a:lnTo>
                  <a:pt x="9972" y="0"/>
                </a:lnTo>
                <a:lnTo>
                  <a:pt x="0" y="0"/>
                </a:lnTo>
                <a:lnTo>
                  <a:pt x="0" y="29916"/>
                </a:lnTo>
                <a:lnTo>
                  <a:pt x="9972" y="29916"/>
                </a:lnTo>
                <a:close/>
              </a:path>
            </a:pathLst>
          </a:custGeom>
          <a:solidFill>
            <a:srgbClr val="7F7F7F"/>
          </a:solidFill>
        </p:spPr>
        <p:txBody>
          <a:bodyPr wrap="square" lIns="0" tIns="0" rIns="0" bIns="0" rtlCol="0"/>
          <a:lstStyle/>
          <a:p>
            <a:endParaRPr sz="501"/>
          </a:p>
        </p:txBody>
      </p:sp>
      <p:sp>
        <p:nvSpPr>
          <p:cNvPr id="78" name="bg object 78"/>
          <p:cNvSpPr/>
          <p:nvPr/>
        </p:nvSpPr>
        <p:spPr>
          <a:xfrm>
            <a:off x="2419712" y="3068608"/>
            <a:ext cx="151919" cy="47297"/>
          </a:xfrm>
          <a:custGeom>
            <a:avLst/>
            <a:gdLst/>
            <a:ahLst/>
            <a:cxnLst/>
            <a:rect l="l" t="t" r="r" b="b"/>
            <a:pathLst>
              <a:path w="334010" h="132079">
                <a:moveTo>
                  <a:pt x="333871" y="132032"/>
                </a:moveTo>
                <a:lnTo>
                  <a:pt x="333871" y="0"/>
                </a:lnTo>
                <a:lnTo>
                  <a:pt x="0" y="0"/>
                </a:lnTo>
                <a:lnTo>
                  <a:pt x="0" y="132032"/>
                </a:lnTo>
                <a:lnTo>
                  <a:pt x="333871" y="132032"/>
                </a:lnTo>
                <a:close/>
              </a:path>
            </a:pathLst>
          </a:custGeom>
          <a:solidFill>
            <a:srgbClr val="7F7F7F"/>
          </a:solidFill>
        </p:spPr>
        <p:txBody>
          <a:bodyPr wrap="square" lIns="0" tIns="0" rIns="0" bIns="0" rtlCol="0"/>
          <a:lstStyle/>
          <a:p>
            <a:endParaRPr sz="501"/>
          </a:p>
        </p:txBody>
      </p:sp>
      <p:sp>
        <p:nvSpPr>
          <p:cNvPr id="79" name="bg object 79"/>
          <p:cNvSpPr/>
          <p:nvPr/>
        </p:nvSpPr>
        <p:spPr>
          <a:xfrm>
            <a:off x="2419713" y="1544660"/>
            <a:ext cx="195241" cy="47297"/>
          </a:xfrm>
          <a:custGeom>
            <a:avLst/>
            <a:gdLst/>
            <a:ahLst/>
            <a:cxnLst/>
            <a:rect l="l" t="t" r="r" b="b"/>
            <a:pathLst>
              <a:path w="429260" h="132079">
                <a:moveTo>
                  <a:pt x="428807" y="132032"/>
                </a:moveTo>
                <a:lnTo>
                  <a:pt x="428807" y="0"/>
                </a:lnTo>
                <a:lnTo>
                  <a:pt x="0" y="0"/>
                </a:lnTo>
                <a:lnTo>
                  <a:pt x="0" y="132032"/>
                </a:lnTo>
                <a:lnTo>
                  <a:pt x="428807" y="132032"/>
                </a:lnTo>
                <a:close/>
              </a:path>
            </a:pathLst>
          </a:custGeom>
          <a:solidFill>
            <a:srgbClr val="7F7F7F"/>
          </a:solidFill>
        </p:spPr>
        <p:txBody>
          <a:bodyPr wrap="square" lIns="0" tIns="0" rIns="0" bIns="0" rtlCol="0"/>
          <a:lstStyle/>
          <a:p>
            <a:endParaRPr sz="501"/>
          </a:p>
        </p:txBody>
      </p:sp>
      <p:sp>
        <p:nvSpPr>
          <p:cNvPr id="80" name="bg object 80"/>
          <p:cNvSpPr/>
          <p:nvPr/>
        </p:nvSpPr>
        <p:spPr>
          <a:xfrm>
            <a:off x="2419713" y="1240270"/>
            <a:ext cx="198129" cy="47297"/>
          </a:xfrm>
          <a:custGeom>
            <a:avLst/>
            <a:gdLst/>
            <a:ahLst/>
            <a:cxnLst/>
            <a:rect l="l" t="t" r="r" b="b"/>
            <a:pathLst>
              <a:path w="435610" h="132079">
                <a:moveTo>
                  <a:pt x="435189" y="132032"/>
                </a:moveTo>
                <a:lnTo>
                  <a:pt x="435189" y="0"/>
                </a:lnTo>
                <a:lnTo>
                  <a:pt x="0" y="0"/>
                </a:lnTo>
                <a:lnTo>
                  <a:pt x="0" y="132032"/>
                </a:lnTo>
                <a:lnTo>
                  <a:pt x="435189" y="132032"/>
                </a:lnTo>
                <a:close/>
              </a:path>
            </a:pathLst>
          </a:custGeom>
          <a:solidFill>
            <a:srgbClr val="7F7F7F"/>
          </a:solidFill>
        </p:spPr>
        <p:txBody>
          <a:bodyPr wrap="square" lIns="0" tIns="0" rIns="0" bIns="0" rtlCol="0"/>
          <a:lstStyle/>
          <a:p>
            <a:endParaRPr sz="501"/>
          </a:p>
        </p:txBody>
      </p:sp>
      <p:sp>
        <p:nvSpPr>
          <p:cNvPr id="81" name="bg object 81"/>
          <p:cNvSpPr/>
          <p:nvPr/>
        </p:nvSpPr>
        <p:spPr>
          <a:xfrm>
            <a:off x="5734232" y="1924468"/>
            <a:ext cx="42745" cy="47524"/>
          </a:xfrm>
          <a:custGeom>
            <a:avLst/>
            <a:gdLst/>
            <a:ahLst/>
            <a:cxnLst/>
            <a:rect l="l" t="t" r="r" b="b"/>
            <a:pathLst>
              <a:path w="93979" h="132714">
                <a:moveTo>
                  <a:pt x="93739" y="132431"/>
                </a:moveTo>
                <a:lnTo>
                  <a:pt x="93739" y="0"/>
                </a:lnTo>
                <a:lnTo>
                  <a:pt x="0" y="0"/>
                </a:lnTo>
                <a:lnTo>
                  <a:pt x="0" y="132431"/>
                </a:lnTo>
                <a:lnTo>
                  <a:pt x="93739" y="132431"/>
                </a:lnTo>
                <a:close/>
              </a:path>
            </a:pathLst>
          </a:custGeom>
          <a:solidFill>
            <a:srgbClr val="7F7F7F"/>
          </a:solidFill>
        </p:spPr>
        <p:txBody>
          <a:bodyPr wrap="square" lIns="0" tIns="0" rIns="0" bIns="0" rtlCol="0"/>
          <a:lstStyle/>
          <a:p>
            <a:endParaRPr sz="501"/>
          </a:p>
        </p:txBody>
      </p:sp>
      <p:sp>
        <p:nvSpPr>
          <p:cNvPr id="82" name="bg object 82"/>
          <p:cNvSpPr/>
          <p:nvPr/>
        </p:nvSpPr>
        <p:spPr>
          <a:xfrm>
            <a:off x="5734232" y="2345261"/>
            <a:ext cx="56320" cy="44113"/>
          </a:xfrm>
          <a:custGeom>
            <a:avLst/>
            <a:gdLst/>
            <a:ahLst/>
            <a:cxnLst/>
            <a:rect l="l" t="t" r="r" b="b"/>
            <a:pathLst>
              <a:path w="123825" h="123190">
                <a:moveTo>
                  <a:pt x="0" y="122889"/>
                </a:moveTo>
                <a:lnTo>
                  <a:pt x="123656" y="122889"/>
                </a:lnTo>
                <a:lnTo>
                  <a:pt x="123656" y="0"/>
                </a:lnTo>
                <a:lnTo>
                  <a:pt x="0" y="0"/>
                </a:lnTo>
                <a:lnTo>
                  <a:pt x="0" y="122889"/>
                </a:lnTo>
                <a:close/>
              </a:path>
            </a:pathLst>
          </a:custGeom>
          <a:solidFill>
            <a:srgbClr val="7F7F7F"/>
          </a:solidFill>
        </p:spPr>
        <p:txBody>
          <a:bodyPr wrap="square" lIns="0" tIns="0" rIns="0" bIns="0" rtlCol="0"/>
          <a:lstStyle/>
          <a:p>
            <a:endParaRPr sz="501"/>
          </a:p>
        </p:txBody>
      </p:sp>
      <p:sp>
        <p:nvSpPr>
          <p:cNvPr id="83" name="bg object 83"/>
          <p:cNvSpPr/>
          <p:nvPr/>
        </p:nvSpPr>
        <p:spPr>
          <a:xfrm>
            <a:off x="5971615" y="2345264"/>
            <a:ext cx="88956" cy="44113"/>
          </a:xfrm>
          <a:custGeom>
            <a:avLst/>
            <a:gdLst/>
            <a:ahLst/>
            <a:cxnLst/>
            <a:rect l="l" t="t" r="r" b="b"/>
            <a:pathLst>
              <a:path w="195580" h="123190">
                <a:moveTo>
                  <a:pt x="195580" y="0"/>
                </a:moveTo>
                <a:lnTo>
                  <a:pt x="143510" y="0"/>
                </a:lnTo>
                <a:lnTo>
                  <a:pt x="0" y="0"/>
                </a:lnTo>
                <a:lnTo>
                  <a:pt x="0" y="122885"/>
                </a:lnTo>
                <a:lnTo>
                  <a:pt x="143510" y="122885"/>
                </a:lnTo>
                <a:lnTo>
                  <a:pt x="143510" y="64249"/>
                </a:lnTo>
                <a:lnTo>
                  <a:pt x="195580" y="64249"/>
                </a:lnTo>
                <a:lnTo>
                  <a:pt x="195580" y="0"/>
                </a:lnTo>
                <a:close/>
              </a:path>
            </a:pathLst>
          </a:custGeom>
          <a:solidFill>
            <a:srgbClr val="7F7F7F"/>
          </a:solidFill>
        </p:spPr>
        <p:txBody>
          <a:bodyPr wrap="square" lIns="0" tIns="0" rIns="0" bIns="0" rtlCol="0"/>
          <a:lstStyle/>
          <a:p>
            <a:endParaRPr sz="501"/>
          </a:p>
        </p:txBody>
      </p:sp>
      <p:sp>
        <p:nvSpPr>
          <p:cNvPr id="84" name="bg object 84"/>
          <p:cNvSpPr/>
          <p:nvPr/>
        </p:nvSpPr>
        <p:spPr>
          <a:xfrm>
            <a:off x="5776868" y="2868633"/>
            <a:ext cx="320300" cy="47297"/>
          </a:xfrm>
          <a:custGeom>
            <a:avLst/>
            <a:gdLst/>
            <a:ahLst/>
            <a:cxnLst/>
            <a:rect l="l" t="t" r="r" b="b"/>
            <a:pathLst>
              <a:path w="704215" h="132079">
                <a:moveTo>
                  <a:pt x="704042" y="132032"/>
                </a:moveTo>
                <a:lnTo>
                  <a:pt x="704042" y="0"/>
                </a:lnTo>
                <a:lnTo>
                  <a:pt x="0" y="0"/>
                </a:lnTo>
                <a:lnTo>
                  <a:pt x="0" y="132032"/>
                </a:lnTo>
                <a:lnTo>
                  <a:pt x="704042" y="132032"/>
                </a:lnTo>
                <a:close/>
              </a:path>
            </a:pathLst>
          </a:custGeom>
          <a:solidFill>
            <a:srgbClr val="7F7F7F"/>
          </a:solidFill>
        </p:spPr>
        <p:txBody>
          <a:bodyPr wrap="square" lIns="0" tIns="0" rIns="0" bIns="0" rtlCol="0"/>
          <a:lstStyle/>
          <a:p>
            <a:endParaRPr sz="501"/>
          </a:p>
        </p:txBody>
      </p:sp>
      <p:sp>
        <p:nvSpPr>
          <p:cNvPr id="85" name="bg object 85"/>
          <p:cNvSpPr/>
          <p:nvPr/>
        </p:nvSpPr>
        <p:spPr>
          <a:xfrm>
            <a:off x="2846066" y="2373983"/>
            <a:ext cx="172425" cy="77993"/>
          </a:xfrm>
          <a:custGeom>
            <a:avLst/>
            <a:gdLst/>
            <a:ahLst/>
            <a:cxnLst/>
            <a:rect l="l" t="t" r="r" b="b"/>
            <a:pathLst>
              <a:path w="379095" h="217804">
                <a:moveTo>
                  <a:pt x="378955" y="0"/>
                </a:moveTo>
                <a:lnTo>
                  <a:pt x="49860" y="0"/>
                </a:lnTo>
                <a:lnTo>
                  <a:pt x="0" y="0"/>
                </a:lnTo>
                <a:lnTo>
                  <a:pt x="0" y="217792"/>
                </a:lnTo>
                <a:lnTo>
                  <a:pt x="49860" y="217792"/>
                </a:lnTo>
                <a:lnTo>
                  <a:pt x="49860" y="49860"/>
                </a:lnTo>
                <a:lnTo>
                  <a:pt x="378955" y="49860"/>
                </a:lnTo>
                <a:lnTo>
                  <a:pt x="378955" y="0"/>
                </a:lnTo>
                <a:close/>
              </a:path>
            </a:pathLst>
          </a:custGeom>
          <a:solidFill>
            <a:srgbClr val="7F7F7F"/>
          </a:solidFill>
        </p:spPr>
        <p:txBody>
          <a:bodyPr wrap="square" lIns="0" tIns="0" rIns="0" bIns="0" rtlCol="0"/>
          <a:lstStyle/>
          <a:p>
            <a:endParaRPr sz="501"/>
          </a:p>
        </p:txBody>
      </p:sp>
      <p:sp>
        <p:nvSpPr>
          <p:cNvPr id="86" name="bg object 86"/>
          <p:cNvSpPr/>
          <p:nvPr/>
        </p:nvSpPr>
        <p:spPr>
          <a:xfrm>
            <a:off x="3051445" y="2372701"/>
            <a:ext cx="172425" cy="79358"/>
          </a:xfrm>
          <a:custGeom>
            <a:avLst/>
            <a:gdLst/>
            <a:ahLst/>
            <a:cxnLst/>
            <a:rect l="l" t="t" r="r" b="b"/>
            <a:pathLst>
              <a:path w="379095" h="221615">
                <a:moveTo>
                  <a:pt x="378942" y="0"/>
                </a:moveTo>
                <a:lnTo>
                  <a:pt x="329082" y="0"/>
                </a:lnTo>
                <a:lnTo>
                  <a:pt x="0" y="0"/>
                </a:lnTo>
                <a:lnTo>
                  <a:pt x="0" y="49860"/>
                </a:lnTo>
                <a:lnTo>
                  <a:pt x="329082" y="49860"/>
                </a:lnTo>
                <a:lnTo>
                  <a:pt x="329082" y="221373"/>
                </a:lnTo>
                <a:lnTo>
                  <a:pt x="378942" y="221373"/>
                </a:lnTo>
                <a:lnTo>
                  <a:pt x="378942" y="0"/>
                </a:lnTo>
                <a:close/>
              </a:path>
            </a:pathLst>
          </a:custGeom>
          <a:solidFill>
            <a:srgbClr val="7F7F7F"/>
          </a:solidFill>
        </p:spPr>
        <p:txBody>
          <a:bodyPr wrap="square" lIns="0" tIns="0" rIns="0" bIns="0" rtlCol="0"/>
          <a:lstStyle/>
          <a:p>
            <a:endParaRPr sz="501"/>
          </a:p>
        </p:txBody>
      </p:sp>
      <p:sp>
        <p:nvSpPr>
          <p:cNvPr id="87" name="bg object 87"/>
          <p:cNvSpPr/>
          <p:nvPr/>
        </p:nvSpPr>
        <p:spPr>
          <a:xfrm>
            <a:off x="2638698" y="3372998"/>
            <a:ext cx="75959" cy="17509"/>
          </a:xfrm>
          <a:custGeom>
            <a:avLst/>
            <a:gdLst/>
            <a:ahLst/>
            <a:cxnLst/>
            <a:rect l="l" t="t" r="r" b="b"/>
            <a:pathLst>
              <a:path w="167004" h="48895">
                <a:moveTo>
                  <a:pt x="166736" y="48665"/>
                </a:moveTo>
                <a:lnTo>
                  <a:pt x="166736" y="0"/>
                </a:lnTo>
                <a:lnTo>
                  <a:pt x="0" y="0"/>
                </a:lnTo>
                <a:lnTo>
                  <a:pt x="0" y="48665"/>
                </a:lnTo>
                <a:lnTo>
                  <a:pt x="166736" y="48665"/>
                </a:lnTo>
                <a:close/>
              </a:path>
            </a:pathLst>
          </a:custGeom>
          <a:solidFill>
            <a:srgbClr val="7F7F7F"/>
          </a:solidFill>
        </p:spPr>
        <p:txBody>
          <a:bodyPr wrap="square" lIns="0" tIns="0" rIns="0" bIns="0" rtlCol="0"/>
          <a:lstStyle/>
          <a:p>
            <a:endParaRPr sz="501"/>
          </a:p>
        </p:txBody>
      </p:sp>
      <p:sp>
        <p:nvSpPr>
          <p:cNvPr id="88" name="bg object 88"/>
          <p:cNvSpPr/>
          <p:nvPr/>
        </p:nvSpPr>
        <p:spPr>
          <a:xfrm>
            <a:off x="2768963" y="3373000"/>
            <a:ext cx="90400" cy="183729"/>
          </a:xfrm>
          <a:custGeom>
            <a:avLst/>
            <a:gdLst/>
            <a:ahLst/>
            <a:cxnLst/>
            <a:rect l="l" t="t" r="r" b="b"/>
            <a:pathLst>
              <a:path w="198754" h="513079">
                <a:moveTo>
                  <a:pt x="198247" y="0"/>
                </a:moveTo>
                <a:lnTo>
                  <a:pt x="0" y="0"/>
                </a:lnTo>
                <a:lnTo>
                  <a:pt x="0" y="48666"/>
                </a:lnTo>
                <a:lnTo>
                  <a:pt x="149580" y="48666"/>
                </a:lnTo>
                <a:lnTo>
                  <a:pt x="149580" y="512978"/>
                </a:lnTo>
                <a:lnTo>
                  <a:pt x="198247" y="512978"/>
                </a:lnTo>
                <a:lnTo>
                  <a:pt x="198247" y="48666"/>
                </a:lnTo>
                <a:lnTo>
                  <a:pt x="198247" y="0"/>
                </a:lnTo>
                <a:close/>
              </a:path>
            </a:pathLst>
          </a:custGeom>
          <a:solidFill>
            <a:srgbClr val="7F7F7F"/>
          </a:solidFill>
        </p:spPr>
        <p:txBody>
          <a:bodyPr wrap="square" lIns="0" tIns="0" rIns="0" bIns="0" rtlCol="0"/>
          <a:lstStyle/>
          <a:p>
            <a:endParaRPr sz="501"/>
          </a:p>
        </p:txBody>
      </p:sp>
      <p:sp>
        <p:nvSpPr>
          <p:cNvPr id="89" name="bg object 89"/>
          <p:cNvSpPr/>
          <p:nvPr/>
        </p:nvSpPr>
        <p:spPr>
          <a:xfrm>
            <a:off x="4062005" y="3372998"/>
            <a:ext cx="22239" cy="73446"/>
          </a:xfrm>
          <a:custGeom>
            <a:avLst/>
            <a:gdLst/>
            <a:ahLst/>
            <a:cxnLst/>
            <a:rect l="l" t="t" r="r" b="b"/>
            <a:pathLst>
              <a:path w="48895" h="205104">
                <a:moveTo>
                  <a:pt x="48665" y="205029"/>
                </a:moveTo>
                <a:lnTo>
                  <a:pt x="48665" y="0"/>
                </a:lnTo>
                <a:lnTo>
                  <a:pt x="0" y="0"/>
                </a:lnTo>
                <a:lnTo>
                  <a:pt x="0" y="205029"/>
                </a:lnTo>
                <a:lnTo>
                  <a:pt x="48665" y="205029"/>
                </a:lnTo>
                <a:close/>
              </a:path>
            </a:pathLst>
          </a:custGeom>
          <a:solidFill>
            <a:srgbClr val="7F7F7F"/>
          </a:solidFill>
        </p:spPr>
        <p:txBody>
          <a:bodyPr wrap="square" lIns="0" tIns="0" rIns="0" bIns="0" rtlCol="0"/>
          <a:lstStyle/>
          <a:p>
            <a:endParaRPr sz="501"/>
          </a:p>
        </p:txBody>
      </p:sp>
      <p:sp>
        <p:nvSpPr>
          <p:cNvPr id="90" name="bg object 90"/>
          <p:cNvSpPr/>
          <p:nvPr/>
        </p:nvSpPr>
        <p:spPr>
          <a:xfrm>
            <a:off x="4056562" y="1940610"/>
            <a:ext cx="22239" cy="430899"/>
          </a:xfrm>
          <a:custGeom>
            <a:avLst/>
            <a:gdLst/>
            <a:ahLst/>
            <a:cxnLst/>
            <a:rect l="l" t="t" r="r" b="b"/>
            <a:pathLst>
              <a:path w="48895" h="1203325">
                <a:moveTo>
                  <a:pt x="48664" y="1203054"/>
                </a:moveTo>
                <a:lnTo>
                  <a:pt x="48664" y="0"/>
                </a:lnTo>
                <a:lnTo>
                  <a:pt x="0" y="0"/>
                </a:lnTo>
                <a:lnTo>
                  <a:pt x="0" y="1203054"/>
                </a:lnTo>
                <a:lnTo>
                  <a:pt x="48664" y="1203054"/>
                </a:lnTo>
                <a:close/>
              </a:path>
            </a:pathLst>
          </a:custGeom>
          <a:solidFill>
            <a:srgbClr val="7F7F7F"/>
          </a:solidFill>
        </p:spPr>
        <p:txBody>
          <a:bodyPr wrap="square" lIns="0" tIns="0" rIns="0" bIns="0" rtlCol="0"/>
          <a:lstStyle/>
          <a:p>
            <a:endParaRPr sz="501"/>
          </a:p>
        </p:txBody>
      </p:sp>
      <p:sp>
        <p:nvSpPr>
          <p:cNvPr id="91" name="bg object 91"/>
          <p:cNvSpPr/>
          <p:nvPr/>
        </p:nvSpPr>
        <p:spPr>
          <a:xfrm>
            <a:off x="4056562" y="2514251"/>
            <a:ext cx="22239" cy="161900"/>
          </a:xfrm>
          <a:custGeom>
            <a:avLst/>
            <a:gdLst/>
            <a:ahLst/>
            <a:cxnLst/>
            <a:rect l="l" t="t" r="r" b="b"/>
            <a:pathLst>
              <a:path w="48895" h="452120">
                <a:moveTo>
                  <a:pt x="48664" y="451544"/>
                </a:moveTo>
                <a:lnTo>
                  <a:pt x="48664" y="0"/>
                </a:lnTo>
                <a:lnTo>
                  <a:pt x="0" y="0"/>
                </a:lnTo>
                <a:lnTo>
                  <a:pt x="0" y="451544"/>
                </a:lnTo>
                <a:lnTo>
                  <a:pt x="48664" y="451544"/>
                </a:lnTo>
                <a:close/>
              </a:path>
            </a:pathLst>
          </a:custGeom>
          <a:solidFill>
            <a:srgbClr val="7F7F7F"/>
          </a:solidFill>
        </p:spPr>
        <p:txBody>
          <a:bodyPr wrap="square" lIns="0" tIns="0" rIns="0" bIns="0" rtlCol="0"/>
          <a:lstStyle/>
          <a:p>
            <a:endParaRPr sz="501"/>
          </a:p>
        </p:txBody>
      </p:sp>
      <p:sp>
        <p:nvSpPr>
          <p:cNvPr id="92" name="bg object 92"/>
          <p:cNvSpPr/>
          <p:nvPr/>
        </p:nvSpPr>
        <p:spPr>
          <a:xfrm>
            <a:off x="6037036" y="2389266"/>
            <a:ext cx="60074" cy="69581"/>
          </a:xfrm>
          <a:custGeom>
            <a:avLst/>
            <a:gdLst/>
            <a:ahLst/>
            <a:cxnLst/>
            <a:rect l="l" t="t" r="r" b="b"/>
            <a:pathLst>
              <a:path w="132080" h="194309">
                <a:moveTo>
                  <a:pt x="132032" y="194259"/>
                </a:moveTo>
                <a:lnTo>
                  <a:pt x="132032" y="0"/>
                </a:lnTo>
                <a:lnTo>
                  <a:pt x="0" y="0"/>
                </a:lnTo>
                <a:lnTo>
                  <a:pt x="0" y="194259"/>
                </a:lnTo>
                <a:lnTo>
                  <a:pt x="132032" y="194259"/>
                </a:lnTo>
                <a:close/>
              </a:path>
            </a:pathLst>
          </a:custGeom>
          <a:solidFill>
            <a:srgbClr val="7F7F7F"/>
          </a:solidFill>
        </p:spPr>
        <p:txBody>
          <a:bodyPr wrap="square" lIns="0" tIns="0" rIns="0" bIns="0" rtlCol="0"/>
          <a:lstStyle/>
          <a:p>
            <a:endParaRPr sz="501"/>
          </a:p>
        </p:txBody>
      </p:sp>
      <p:sp>
        <p:nvSpPr>
          <p:cNvPr id="93" name="bg object 93"/>
          <p:cNvSpPr/>
          <p:nvPr/>
        </p:nvSpPr>
        <p:spPr>
          <a:xfrm>
            <a:off x="6037036" y="2544533"/>
            <a:ext cx="60074" cy="324254"/>
          </a:xfrm>
          <a:custGeom>
            <a:avLst/>
            <a:gdLst/>
            <a:ahLst/>
            <a:cxnLst/>
            <a:rect l="l" t="t" r="r" b="b"/>
            <a:pathLst>
              <a:path w="132080" h="905509">
                <a:moveTo>
                  <a:pt x="132032" y="905083"/>
                </a:moveTo>
                <a:lnTo>
                  <a:pt x="132032" y="0"/>
                </a:lnTo>
                <a:lnTo>
                  <a:pt x="0" y="0"/>
                </a:lnTo>
                <a:lnTo>
                  <a:pt x="0" y="905083"/>
                </a:lnTo>
                <a:lnTo>
                  <a:pt x="132032" y="905083"/>
                </a:lnTo>
                <a:close/>
              </a:path>
            </a:pathLst>
          </a:custGeom>
          <a:solidFill>
            <a:srgbClr val="7F7F7F"/>
          </a:solidFill>
        </p:spPr>
        <p:txBody>
          <a:bodyPr wrap="square" lIns="0" tIns="0" rIns="0" bIns="0" rtlCol="0"/>
          <a:lstStyle/>
          <a:p>
            <a:endParaRPr sz="501"/>
          </a:p>
        </p:txBody>
      </p:sp>
      <p:sp>
        <p:nvSpPr>
          <p:cNvPr id="94" name="bg object 94"/>
          <p:cNvSpPr/>
          <p:nvPr/>
        </p:nvSpPr>
        <p:spPr>
          <a:xfrm>
            <a:off x="6037036" y="196546"/>
            <a:ext cx="67295" cy="982313"/>
          </a:xfrm>
          <a:custGeom>
            <a:avLst/>
            <a:gdLst/>
            <a:ahLst/>
            <a:cxnLst/>
            <a:rect l="l" t="t" r="r" b="b"/>
            <a:pathLst>
              <a:path w="147955" h="2743200">
                <a:moveTo>
                  <a:pt x="147589" y="645804"/>
                </a:moveTo>
                <a:lnTo>
                  <a:pt x="147589" y="0"/>
                </a:lnTo>
                <a:lnTo>
                  <a:pt x="0" y="0"/>
                </a:lnTo>
                <a:lnTo>
                  <a:pt x="0" y="653383"/>
                </a:lnTo>
                <a:lnTo>
                  <a:pt x="140409" y="653003"/>
                </a:lnTo>
                <a:lnTo>
                  <a:pt x="140409" y="645804"/>
                </a:lnTo>
                <a:lnTo>
                  <a:pt x="147589" y="645804"/>
                </a:lnTo>
                <a:close/>
              </a:path>
              <a:path w="147955" h="2743200">
                <a:moveTo>
                  <a:pt x="147589" y="652984"/>
                </a:moveTo>
                <a:lnTo>
                  <a:pt x="140409" y="645804"/>
                </a:lnTo>
                <a:lnTo>
                  <a:pt x="140409" y="653003"/>
                </a:lnTo>
                <a:lnTo>
                  <a:pt x="147589" y="652984"/>
                </a:lnTo>
                <a:close/>
              </a:path>
              <a:path w="147955" h="2743200">
                <a:moveTo>
                  <a:pt x="147589" y="1291608"/>
                </a:moveTo>
                <a:lnTo>
                  <a:pt x="147589" y="892717"/>
                </a:lnTo>
                <a:lnTo>
                  <a:pt x="0" y="892717"/>
                </a:lnTo>
                <a:lnTo>
                  <a:pt x="0" y="1291608"/>
                </a:lnTo>
                <a:lnTo>
                  <a:pt x="147589" y="1291608"/>
                </a:lnTo>
                <a:close/>
              </a:path>
              <a:path w="147955" h="2743200">
                <a:moveTo>
                  <a:pt x="147589" y="1929834"/>
                </a:moveTo>
                <a:lnTo>
                  <a:pt x="147589" y="1530943"/>
                </a:lnTo>
                <a:lnTo>
                  <a:pt x="0" y="1530943"/>
                </a:lnTo>
                <a:lnTo>
                  <a:pt x="0" y="1929834"/>
                </a:lnTo>
                <a:lnTo>
                  <a:pt x="147589" y="1929834"/>
                </a:lnTo>
                <a:close/>
              </a:path>
              <a:path w="147955" h="2743200">
                <a:moveTo>
                  <a:pt x="147589" y="2742773"/>
                </a:moveTo>
                <a:lnTo>
                  <a:pt x="147589" y="2176348"/>
                </a:lnTo>
                <a:lnTo>
                  <a:pt x="140409" y="2169168"/>
                </a:lnTo>
                <a:lnTo>
                  <a:pt x="0" y="2169168"/>
                </a:lnTo>
                <a:lnTo>
                  <a:pt x="0" y="2742773"/>
                </a:lnTo>
                <a:lnTo>
                  <a:pt x="147589" y="2742773"/>
                </a:lnTo>
                <a:close/>
              </a:path>
            </a:pathLst>
          </a:custGeom>
          <a:solidFill>
            <a:srgbClr val="7F7F7F"/>
          </a:solidFill>
        </p:spPr>
        <p:txBody>
          <a:bodyPr wrap="square" lIns="0" tIns="0" rIns="0" bIns="0" rtlCol="0"/>
          <a:lstStyle/>
          <a:p>
            <a:endParaRPr sz="501"/>
          </a:p>
        </p:txBody>
      </p:sp>
      <p:sp>
        <p:nvSpPr>
          <p:cNvPr id="95" name="bg object 95"/>
          <p:cNvSpPr/>
          <p:nvPr/>
        </p:nvSpPr>
        <p:spPr>
          <a:xfrm>
            <a:off x="4987290" y="3212304"/>
            <a:ext cx="759593" cy="17509"/>
          </a:xfrm>
          <a:custGeom>
            <a:avLst/>
            <a:gdLst/>
            <a:ahLst/>
            <a:cxnLst/>
            <a:rect l="l" t="t" r="r" b="b"/>
            <a:pathLst>
              <a:path w="1670050" h="48895">
                <a:moveTo>
                  <a:pt x="1669757" y="48665"/>
                </a:moveTo>
                <a:lnTo>
                  <a:pt x="1669757" y="0"/>
                </a:lnTo>
                <a:lnTo>
                  <a:pt x="0" y="0"/>
                </a:lnTo>
                <a:lnTo>
                  <a:pt x="0" y="48665"/>
                </a:lnTo>
                <a:lnTo>
                  <a:pt x="1669757" y="48665"/>
                </a:lnTo>
                <a:close/>
              </a:path>
            </a:pathLst>
          </a:custGeom>
          <a:solidFill>
            <a:srgbClr val="7F7F7F"/>
          </a:solidFill>
        </p:spPr>
        <p:txBody>
          <a:bodyPr wrap="square" lIns="0" tIns="0" rIns="0" bIns="0" rtlCol="0"/>
          <a:lstStyle/>
          <a:p>
            <a:endParaRPr sz="501"/>
          </a:p>
        </p:txBody>
      </p:sp>
      <p:sp>
        <p:nvSpPr>
          <p:cNvPr id="96" name="bg object 96"/>
          <p:cNvSpPr/>
          <p:nvPr/>
        </p:nvSpPr>
        <p:spPr>
          <a:xfrm>
            <a:off x="3638729" y="2063168"/>
            <a:ext cx="21661" cy="9323"/>
          </a:xfrm>
          <a:custGeom>
            <a:avLst/>
            <a:gdLst/>
            <a:ahLst/>
            <a:cxnLst/>
            <a:rect l="l" t="t" r="r" b="b"/>
            <a:pathLst>
              <a:path w="47625" h="26035">
                <a:moveTo>
                  <a:pt x="47472" y="0"/>
                </a:moveTo>
                <a:lnTo>
                  <a:pt x="0" y="0"/>
                </a:lnTo>
                <a:lnTo>
                  <a:pt x="0" y="19939"/>
                </a:lnTo>
                <a:lnTo>
                  <a:pt x="15557" y="19939"/>
                </a:lnTo>
                <a:lnTo>
                  <a:pt x="15557" y="25920"/>
                </a:lnTo>
                <a:lnTo>
                  <a:pt x="28321" y="25920"/>
                </a:lnTo>
                <a:lnTo>
                  <a:pt x="28321" y="19939"/>
                </a:lnTo>
                <a:lnTo>
                  <a:pt x="47472" y="19939"/>
                </a:lnTo>
                <a:lnTo>
                  <a:pt x="47472" y="0"/>
                </a:lnTo>
                <a:close/>
              </a:path>
            </a:pathLst>
          </a:custGeom>
          <a:solidFill>
            <a:srgbClr val="FFFFFF"/>
          </a:solidFill>
        </p:spPr>
        <p:txBody>
          <a:bodyPr wrap="square" lIns="0" tIns="0" rIns="0" bIns="0" rtlCol="0"/>
          <a:lstStyle/>
          <a:p>
            <a:endParaRPr sz="501"/>
          </a:p>
        </p:txBody>
      </p:sp>
      <p:sp>
        <p:nvSpPr>
          <p:cNvPr id="97" name="bg object 97"/>
          <p:cNvSpPr/>
          <p:nvPr/>
        </p:nvSpPr>
        <p:spPr>
          <a:xfrm>
            <a:off x="3638729" y="2196581"/>
            <a:ext cx="21661" cy="9550"/>
          </a:xfrm>
          <a:custGeom>
            <a:avLst/>
            <a:gdLst/>
            <a:ahLst/>
            <a:cxnLst/>
            <a:rect l="l" t="t" r="r" b="b"/>
            <a:pathLst>
              <a:path w="47625" h="26670">
                <a:moveTo>
                  <a:pt x="47472" y="6375"/>
                </a:moveTo>
                <a:lnTo>
                  <a:pt x="28321" y="6375"/>
                </a:lnTo>
                <a:lnTo>
                  <a:pt x="28321" y="0"/>
                </a:lnTo>
                <a:lnTo>
                  <a:pt x="15557" y="0"/>
                </a:lnTo>
                <a:lnTo>
                  <a:pt x="15557" y="6375"/>
                </a:lnTo>
                <a:lnTo>
                  <a:pt x="0" y="6375"/>
                </a:lnTo>
                <a:lnTo>
                  <a:pt x="0" y="26327"/>
                </a:lnTo>
                <a:lnTo>
                  <a:pt x="47472" y="26327"/>
                </a:lnTo>
                <a:lnTo>
                  <a:pt x="47472" y="6375"/>
                </a:lnTo>
                <a:close/>
              </a:path>
            </a:pathLst>
          </a:custGeom>
          <a:solidFill>
            <a:srgbClr val="FFFFFF"/>
          </a:solidFill>
        </p:spPr>
        <p:txBody>
          <a:bodyPr wrap="square" lIns="0" tIns="0" rIns="0" bIns="0" rtlCol="0"/>
          <a:lstStyle/>
          <a:p>
            <a:endParaRPr sz="501"/>
          </a:p>
        </p:txBody>
      </p:sp>
      <p:sp>
        <p:nvSpPr>
          <p:cNvPr id="98" name="bg object 98"/>
          <p:cNvSpPr/>
          <p:nvPr/>
        </p:nvSpPr>
        <p:spPr>
          <a:xfrm>
            <a:off x="2638697" y="3098462"/>
            <a:ext cx="102531" cy="17509"/>
          </a:xfrm>
          <a:custGeom>
            <a:avLst/>
            <a:gdLst/>
            <a:ahLst/>
            <a:cxnLst/>
            <a:rect l="l" t="t" r="r" b="b"/>
            <a:pathLst>
              <a:path w="225425" h="48895">
                <a:moveTo>
                  <a:pt x="225373" y="48664"/>
                </a:moveTo>
                <a:lnTo>
                  <a:pt x="225373" y="0"/>
                </a:lnTo>
                <a:lnTo>
                  <a:pt x="0" y="0"/>
                </a:lnTo>
                <a:lnTo>
                  <a:pt x="0" y="48664"/>
                </a:lnTo>
                <a:lnTo>
                  <a:pt x="225373" y="48664"/>
                </a:lnTo>
                <a:close/>
              </a:path>
            </a:pathLst>
          </a:custGeom>
          <a:solidFill>
            <a:srgbClr val="7F7F7F"/>
          </a:solidFill>
        </p:spPr>
        <p:txBody>
          <a:bodyPr wrap="square" lIns="0" tIns="0" rIns="0" bIns="0" rtlCol="0"/>
          <a:lstStyle/>
          <a:p>
            <a:endParaRPr sz="501"/>
          </a:p>
        </p:txBody>
      </p:sp>
      <p:sp>
        <p:nvSpPr>
          <p:cNvPr id="99" name="bg object 99"/>
          <p:cNvSpPr/>
          <p:nvPr/>
        </p:nvSpPr>
        <p:spPr>
          <a:xfrm>
            <a:off x="3665941" y="249254"/>
            <a:ext cx="760171" cy="524582"/>
          </a:xfrm>
          <a:custGeom>
            <a:avLst/>
            <a:gdLst/>
            <a:ahLst/>
            <a:cxnLst/>
            <a:rect l="l" t="t" r="r" b="b"/>
            <a:pathLst>
              <a:path w="1671320" h="1464945">
                <a:moveTo>
                  <a:pt x="1670951" y="1416062"/>
                </a:moveTo>
                <a:lnTo>
                  <a:pt x="690486" y="1416062"/>
                </a:lnTo>
                <a:lnTo>
                  <a:pt x="690486" y="0"/>
                </a:lnTo>
                <a:lnTo>
                  <a:pt x="642213" y="0"/>
                </a:lnTo>
                <a:lnTo>
                  <a:pt x="642213" y="1416062"/>
                </a:lnTo>
                <a:lnTo>
                  <a:pt x="0" y="1416062"/>
                </a:lnTo>
                <a:lnTo>
                  <a:pt x="0" y="1464729"/>
                </a:lnTo>
                <a:lnTo>
                  <a:pt x="1670951" y="1464729"/>
                </a:lnTo>
                <a:lnTo>
                  <a:pt x="1670951" y="1416062"/>
                </a:lnTo>
                <a:close/>
              </a:path>
            </a:pathLst>
          </a:custGeom>
          <a:solidFill>
            <a:srgbClr val="7F7F7F"/>
          </a:solidFill>
        </p:spPr>
        <p:txBody>
          <a:bodyPr wrap="square" lIns="0" tIns="0" rIns="0" bIns="0" rtlCol="0"/>
          <a:lstStyle/>
          <a:p>
            <a:endParaRPr sz="501"/>
          </a:p>
        </p:txBody>
      </p:sp>
      <p:sp>
        <p:nvSpPr>
          <p:cNvPr id="100" name="bg object 100"/>
          <p:cNvSpPr/>
          <p:nvPr/>
        </p:nvSpPr>
        <p:spPr>
          <a:xfrm>
            <a:off x="4625340" y="249254"/>
            <a:ext cx="32925" cy="507301"/>
          </a:xfrm>
          <a:custGeom>
            <a:avLst/>
            <a:gdLst/>
            <a:ahLst/>
            <a:cxnLst/>
            <a:rect l="l" t="t" r="r" b="b"/>
            <a:pathLst>
              <a:path w="72390" h="1416685">
                <a:moveTo>
                  <a:pt x="72199" y="1416062"/>
                </a:moveTo>
                <a:lnTo>
                  <a:pt x="72199" y="0"/>
                </a:lnTo>
                <a:lnTo>
                  <a:pt x="0" y="0"/>
                </a:lnTo>
                <a:lnTo>
                  <a:pt x="0" y="1416062"/>
                </a:lnTo>
                <a:lnTo>
                  <a:pt x="72199" y="1416062"/>
                </a:lnTo>
                <a:close/>
              </a:path>
            </a:pathLst>
          </a:custGeom>
          <a:solidFill>
            <a:srgbClr val="7F7F7F"/>
          </a:solidFill>
        </p:spPr>
        <p:txBody>
          <a:bodyPr wrap="square" lIns="0" tIns="0" rIns="0" bIns="0" rtlCol="0"/>
          <a:lstStyle/>
          <a:p>
            <a:endParaRPr sz="501"/>
          </a:p>
        </p:txBody>
      </p:sp>
      <p:sp>
        <p:nvSpPr>
          <p:cNvPr id="101" name="bg object 101"/>
          <p:cNvSpPr/>
          <p:nvPr/>
        </p:nvSpPr>
        <p:spPr>
          <a:xfrm>
            <a:off x="5240928" y="249254"/>
            <a:ext cx="22239" cy="524582"/>
          </a:xfrm>
          <a:custGeom>
            <a:avLst/>
            <a:gdLst/>
            <a:ahLst/>
            <a:cxnLst/>
            <a:rect l="l" t="t" r="r" b="b"/>
            <a:pathLst>
              <a:path w="48895" h="1464945">
                <a:moveTo>
                  <a:pt x="48664" y="1464727"/>
                </a:moveTo>
                <a:lnTo>
                  <a:pt x="48664" y="0"/>
                </a:lnTo>
                <a:lnTo>
                  <a:pt x="0" y="0"/>
                </a:lnTo>
                <a:lnTo>
                  <a:pt x="0" y="1464727"/>
                </a:lnTo>
                <a:lnTo>
                  <a:pt x="48664" y="1464727"/>
                </a:lnTo>
                <a:close/>
              </a:path>
            </a:pathLst>
          </a:custGeom>
          <a:solidFill>
            <a:srgbClr val="7F7F7F"/>
          </a:solidFill>
        </p:spPr>
        <p:txBody>
          <a:bodyPr wrap="square" lIns="0" tIns="0" rIns="0" bIns="0" rtlCol="0"/>
          <a:lstStyle/>
          <a:p>
            <a:endParaRPr sz="501"/>
          </a:p>
        </p:txBody>
      </p:sp>
      <p:sp>
        <p:nvSpPr>
          <p:cNvPr id="102" name="bg object 102"/>
          <p:cNvSpPr/>
          <p:nvPr/>
        </p:nvSpPr>
        <p:spPr>
          <a:xfrm>
            <a:off x="3978183" y="1285267"/>
            <a:ext cx="498212" cy="26150"/>
          </a:xfrm>
          <a:custGeom>
            <a:avLst/>
            <a:gdLst/>
            <a:ahLst/>
            <a:cxnLst/>
            <a:rect l="l" t="t" r="r" b="b"/>
            <a:pathLst>
              <a:path w="1095375" h="73025">
                <a:moveTo>
                  <a:pt x="1094955" y="0"/>
                </a:moveTo>
                <a:lnTo>
                  <a:pt x="654570" y="0"/>
                </a:lnTo>
                <a:lnTo>
                  <a:pt x="654570" y="6375"/>
                </a:lnTo>
                <a:lnTo>
                  <a:pt x="499110" y="6375"/>
                </a:lnTo>
                <a:lnTo>
                  <a:pt x="499110" y="0"/>
                </a:lnTo>
                <a:lnTo>
                  <a:pt x="0" y="0"/>
                </a:lnTo>
                <a:lnTo>
                  <a:pt x="0" y="72593"/>
                </a:lnTo>
                <a:lnTo>
                  <a:pt x="499110" y="72593"/>
                </a:lnTo>
                <a:lnTo>
                  <a:pt x="1094740" y="72593"/>
                </a:lnTo>
                <a:lnTo>
                  <a:pt x="1094740" y="6375"/>
                </a:lnTo>
                <a:lnTo>
                  <a:pt x="1094955" y="6375"/>
                </a:lnTo>
                <a:lnTo>
                  <a:pt x="1094955" y="0"/>
                </a:lnTo>
                <a:close/>
              </a:path>
            </a:pathLst>
          </a:custGeom>
          <a:solidFill>
            <a:srgbClr val="7F7F7F"/>
          </a:solidFill>
        </p:spPr>
        <p:txBody>
          <a:bodyPr wrap="square" lIns="0" tIns="0" rIns="0" bIns="0" rtlCol="0"/>
          <a:lstStyle/>
          <a:p>
            <a:endParaRPr sz="501"/>
          </a:p>
        </p:txBody>
      </p:sp>
      <p:sp>
        <p:nvSpPr>
          <p:cNvPr id="103" name="bg object 103"/>
          <p:cNvSpPr/>
          <p:nvPr/>
        </p:nvSpPr>
        <p:spPr>
          <a:xfrm>
            <a:off x="4923198" y="1285267"/>
            <a:ext cx="33503" cy="127564"/>
          </a:xfrm>
          <a:custGeom>
            <a:avLst/>
            <a:gdLst/>
            <a:ahLst/>
            <a:cxnLst/>
            <a:rect l="l" t="t" r="r" b="b"/>
            <a:pathLst>
              <a:path w="73659" h="356235">
                <a:moveTo>
                  <a:pt x="73660" y="0"/>
                </a:moveTo>
                <a:lnTo>
                  <a:pt x="6350" y="0"/>
                </a:lnTo>
                <a:lnTo>
                  <a:pt x="0" y="0"/>
                </a:lnTo>
                <a:lnTo>
                  <a:pt x="0" y="356209"/>
                </a:lnTo>
                <a:lnTo>
                  <a:pt x="6350" y="356209"/>
                </a:lnTo>
                <a:lnTo>
                  <a:pt x="6350" y="351028"/>
                </a:lnTo>
                <a:lnTo>
                  <a:pt x="8077" y="351028"/>
                </a:lnTo>
                <a:lnTo>
                  <a:pt x="8077" y="356209"/>
                </a:lnTo>
                <a:lnTo>
                  <a:pt x="73101" y="356209"/>
                </a:lnTo>
                <a:lnTo>
                  <a:pt x="73101" y="351028"/>
                </a:lnTo>
                <a:lnTo>
                  <a:pt x="73660" y="351028"/>
                </a:lnTo>
                <a:lnTo>
                  <a:pt x="73660" y="0"/>
                </a:lnTo>
                <a:close/>
              </a:path>
            </a:pathLst>
          </a:custGeom>
          <a:solidFill>
            <a:srgbClr val="7F7F7F"/>
          </a:solidFill>
        </p:spPr>
        <p:txBody>
          <a:bodyPr wrap="square" lIns="0" tIns="0" rIns="0" bIns="0" rtlCol="0"/>
          <a:lstStyle/>
          <a:p>
            <a:endParaRPr sz="501"/>
          </a:p>
        </p:txBody>
      </p:sp>
      <p:sp>
        <p:nvSpPr>
          <p:cNvPr id="104" name="bg object 104"/>
          <p:cNvSpPr/>
          <p:nvPr/>
        </p:nvSpPr>
        <p:spPr>
          <a:xfrm>
            <a:off x="4923423" y="1541378"/>
            <a:ext cx="33214" cy="98231"/>
          </a:xfrm>
          <a:custGeom>
            <a:avLst/>
            <a:gdLst/>
            <a:ahLst/>
            <a:cxnLst/>
            <a:rect l="l" t="t" r="r" b="b"/>
            <a:pathLst>
              <a:path w="73025" h="274320">
                <a:moveTo>
                  <a:pt x="72605" y="0"/>
                </a:moveTo>
                <a:lnTo>
                  <a:pt x="7581" y="0"/>
                </a:lnTo>
                <a:lnTo>
                  <a:pt x="7581" y="4787"/>
                </a:lnTo>
                <a:lnTo>
                  <a:pt x="6388" y="4787"/>
                </a:lnTo>
                <a:lnTo>
                  <a:pt x="6388" y="0"/>
                </a:lnTo>
                <a:lnTo>
                  <a:pt x="0" y="0"/>
                </a:lnTo>
                <a:lnTo>
                  <a:pt x="0" y="274040"/>
                </a:lnTo>
                <a:lnTo>
                  <a:pt x="6388" y="274040"/>
                </a:lnTo>
                <a:lnTo>
                  <a:pt x="6388" y="269252"/>
                </a:lnTo>
                <a:lnTo>
                  <a:pt x="7581" y="269252"/>
                </a:lnTo>
                <a:lnTo>
                  <a:pt x="7581" y="274040"/>
                </a:lnTo>
                <a:lnTo>
                  <a:pt x="72605" y="274040"/>
                </a:lnTo>
                <a:lnTo>
                  <a:pt x="72605" y="269252"/>
                </a:lnTo>
                <a:lnTo>
                  <a:pt x="72605" y="4787"/>
                </a:lnTo>
                <a:lnTo>
                  <a:pt x="72605" y="0"/>
                </a:lnTo>
                <a:close/>
              </a:path>
            </a:pathLst>
          </a:custGeom>
          <a:solidFill>
            <a:srgbClr val="7F7F7F"/>
          </a:solidFill>
        </p:spPr>
        <p:txBody>
          <a:bodyPr wrap="square" lIns="0" tIns="0" rIns="0" bIns="0" rtlCol="0"/>
          <a:lstStyle/>
          <a:p>
            <a:endParaRPr sz="501"/>
          </a:p>
        </p:txBody>
      </p:sp>
      <p:sp>
        <p:nvSpPr>
          <p:cNvPr id="105" name="bg object 105"/>
          <p:cNvSpPr/>
          <p:nvPr/>
        </p:nvSpPr>
        <p:spPr>
          <a:xfrm>
            <a:off x="4923198" y="1768060"/>
            <a:ext cx="33503" cy="155306"/>
          </a:xfrm>
          <a:custGeom>
            <a:avLst/>
            <a:gdLst/>
            <a:ahLst/>
            <a:cxnLst/>
            <a:rect l="l" t="t" r="r" b="b"/>
            <a:pathLst>
              <a:path w="73659" h="433704">
                <a:moveTo>
                  <a:pt x="73660" y="5194"/>
                </a:moveTo>
                <a:lnTo>
                  <a:pt x="73101" y="5194"/>
                </a:lnTo>
                <a:lnTo>
                  <a:pt x="73101" y="0"/>
                </a:lnTo>
                <a:lnTo>
                  <a:pt x="8077" y="0"/>
                </a:lnTo>
                <a:lnTo>
                  <a:pt x="8077" y="5194"/>
                </a:lnTo>
                <a:lnTo>
                  <a:pt x="6350" y="5194"/>
                </a:lnTo>
                <a:lnTo>
                  <a:pt x="6350" y="0"/>
                </a:lnTo>
                <a:lnTo>
                  <a:pt x="0" y="0"/>
                </a:lnTo>
                <a:lnTo>
                  <a:pt x="0" y="433197"/>
                </a:lnTo>
                <a:lnTo>
                  <a:pt x="6350" y="433197"/>
                </a:lnTo>
                <a:lnTo>
                  <a:pt x="73660" y="433197"/>
                </a:lnTo>
                <a:lnTo>
                  <a:pt x="73660" y="5194"/>
                </a:lnTo>
                <a:close/>
              </a:path>
            </a:pathLst>
          </a:custGeom>
          <a:solidFill>
            <a:srgbClr val="7F7F7F"/>
          </a:solidFill>
        </p:spPr>
        <p:txBody>
          <a:bodyPr wrap="square" lIns="0" tIns="0" rIns="0" bIns="0" rtlCol="0"/>
          <a:lstStyle/>
          <a:p>
            <a:endParaRPr sz="501"/>
          </a:p>
        </p:txBody>
      </p:sp>
      <p:sp>
        <p:nvSpPr>
          <p:cNvPr id="106" name="bg object 106"/>
          <p:cNvSpPr/>
          <p:nvPr/>
        </p:nvSpPr>
        <p:spPr>
          <a:xfrm>
            <a:off x="4443368" y="1005443"/>
            <a:ext cx="32925" cy="20010"/>
          </a:xfrm>
          <a:custGeom>
            <a:avLst/>
            <a:gdLst/>
            <a:ahLst/>
            <a:cxnLst/>
            <a:rect l="l" t="t" r="r" b="b"/>
            <a:pathLst>
              <a:path w="72390" h="55880">
                <a:moveTo>
                  <a:pt x="72199" y="55445"/>
                </a:moveTo>
                <a:lnTo>
                  <a:pt x="72199" y="0"/>
                </a:lnTo>
                <a:lnTo>
                  <a:pt x="0" y="0"/>
                </a:lnTo>
                <a:lnTo>
                  <a:pt x="0" y="55445"/>
                </a:lnTo>
                <a:lnTo>
                  <a:pt x="72199" y="55445"/>
                </a:lnTo>
                <a:close/>
              </a:path>
            </a:pathLst>
          </a:custGeom>
          <a:solidFill>
            <a:srgbClr val="7F7F7F"/>
          </a:solidFill>
        </p:spPr>
        <p:txBody>
          <a:bodyPr wrap="square" lIns="0" tIns="0" rIns="0" bIns="0" rtlCol="0"/>
          <a:lstStyle/>
          <a:p>
            <a:endParaRPr sz="501"/>
          </a:p>
        </p:txBody>
      </p:sp>
      <p:sp>
        <p:nvSpPr>
          <p:cNvPr id="107" name="bg object 107"/>
          <p:cNvSpPr/>
          <p:nvPr/>
        </p:nvSpPr>
        <p:spPr>
          <a:xfrm>
            <a:off x="4443368" y="1168137"/>
            <a:ext cx="32925" cy="117332"/>
          </a:xfrm>
          <a:custGeom>
            <a:avLst/>
            <a:gdLst/>
            <a:ahLst/>
            <a:cxnLst/>
            <a:rect l="l" t="t" r="r" b="b"/>
            <a:pathLst>
              <a:path w="72390" h="327660">
                <a:moveTo>
                  <a:pt x="72199" y="327090"/>
                </a:moveTo>
                <a:lnTo>
                  <a:pt x="72199" y="0"/>
                </a:lnTo>
                <a:lnTo>
                  <a:pt x="0" y="0"/>
                </a:lnTo>
                <a:lnTo>
                  <a:pt x="0" y="327090"/>
                </a:lnTo>
                <a:lnTo>
                  <a:pt x="72199" y="327090"/>
                </a:lnTo>
                <a:close/>
              </a:path>
            </a:pathLst>
          </a:custGeom>
          <a:solidFill>
            <a:srgbClr val="7F7F7F"/>
          </a:solidFill>
        </p:spPr>
        <p:txBody>
          <a:bodyPr wrap="square" lIns="0" tIns="0" rIns="0" bIns="0" rtlCol="0"/>
          <a:lstStyle/>
          <a:p>
            <a:endParaRPr sz="501"/>
          </a:p>
        </p:txBody>
      </p:sp>
      <p:sp>
        <p:nvSpPr>
          <p:cNvPr id="108" name="bg object 108"/>
          <p:cNvSpPr/>
          <p:nvPr/>
        </p:nvSpPr>
        <p:spPr>
          <a:xfrm>
            <a:off x="3978366" y="1539518"/>
            <a:ext cx="497923" cy="25922"/>
          </a:xfrm>
          <a:custGeom>
            <a:avLst/>
            <a:gdLst/>
            <a:ahLst/>
            <a:cxnLst/>
            <a:rect l="l" t="t" r="r" b="b"/>
            <a:pathLst>
              <a:path w="1094740" h="72389">
                <a:moveTo>
                  <a:pt x="1094556" y="72199"/>
                </a:moveTo>
                <a:lnTo>
                  <a:pt x="1094556" y="0"/>
                </a:lnTo>
                <a:lnTo>
                  <a:pt x="0" y="0"/>
                </a:lnTo>
                <a:lnTo>
                  <a:pt x="0" y="72199"/>
                </a:lnTo>
                <a:lnTo>
                  <a:pt x="1094556" y="72199"/>
                </a:lnTo>
                <a:close/>
              </a:path>
            </a:pathLst>
          </a:custGeom>
          <a:solidFill>
            <a:srgbClr val="7F7F7F"/>
          </a:solidFill>
        </p:spPr>
        <p:txBody>
          <a:bodyPr wrap="square" lIns="0" tIns="0" rIns="0" bIns="0" rtlCol="0"/>
          <a:lstStyle/>
          <a:p>
            <a:endParaRPr sz="501"/>
          </a:p>
        </p:txBody>
      </p:sp>
      <p:sp>
        <p:nvSpPr>
          <p:cNvPr id="109" name="bg object 109"/>
          <p:cNvSpPr/>
          <p:nvPr/>
        </p:nvSpPr>
        <p:spPr>
          <a:xfrm>
            <a:off x="3950063" y="201974"/>
            <a:ext cx="260226" cy="47297"/>
          </a:xfrm>
          <a:custGeom>
            <a:avLst/>
            <a:gdLst/>
            <a:ahLst/>
            <a:cxnLst/>
            <a:rect l="l" t="t" r="r" b="b"/>
            <a:pathLst>
              <a:path w="572134" h="132079">
                <a:moveTo>
                  <a:pt x="572009" y="132032"/>
                </a:moveTo>
                <a:lnTo>
                  <a:pt x="572009" y="0"/>
                </a:lnTo>
                <a:lnTo>
                  <a:pt x="0" y="0"/>
                </a:lnTo>
                <a:lnTo>
                  <a:pt x="0" y="132032"/>
                </a:lnTo>
                <a:lnTo>
                  <a:pt x="572009" y="132032"/>
                </a:lnTo>
                <a:close/>
              </a:path>
            </a:pathLst>
          </a:custGeom>
          <a:solidFill>
            <a:srgbClr val="7F7F7F"/>
          </a:solidFill>
        </p:spPr>
        <p:txBody>
          <a:bodyPr wrap="square" lIns="0" tIns="0" rIns="0" bIns="0" rtlCol="0"/>
          <a:lstStyle/>
          <a:p>
            <a:endParaRPr sz="501"/>
          </a:p>
        </p:txBody>
      </p:sp>
      <p:sp>
        <p:nvSpPr>
          <p:cNvPr id="110" name="bg object 110"/>
          <p:cNvSpPr/>
          <p:nvPr/>
        </p:nvSpPr>
        <p:spPr>
          <a:xfrm>
            <a:off x="4391660" y="201974"/>
            <a:ext cx="471930" cy="47297"/>
          </a:xfrm>
          <a:custGeom>
            <a:avLst/>
            <a:gdLst/>
            <a:ahLst/>
            <a:cxnLst/>
            <a:rect l="l" t="t" r="r" b="b"/>
            <a:pathLst>
              <a:path w="1037590" h="132079">
                <a:moveTo>
                  <a:pt x="1037116" y="132032"/>
                </a:moveTo>
                <a:lnTo>
                  <a:pt x="1037116" y="0"/>
                </a:lnTo>
                <a:lnTo>
                  <a:pt x="0" y="0"/>
                </a:lnTo>
                <a:lnTo>
                  <a:pt x="0" y="132032"/>
                </a:lnTo>
                <a:lnTo>
                  <a:pt x="1037116" y="132032"/>
                </a:lnTo>
                <a:close/>
              </a:path>
            </a:pathLst>
          </a:custGeom>
          <a:solidFill>
            <a:srgbClr val="7F7F7F"/>
          </a:solidFill>
        </p:spPr>
        <p:txBody>
          <a:bodyPr wrap="square" lIns="0" tIns="0" rIns="0" bIns="0" rtlCol="0"/>
          <a:lstStyle/>
          <a:p>
            <a:endParaRPr sz="501"/>
          </a:p>
        </p:txBody>
      </p:sp>
      <p:sp>
        <p:nvSpPr>
          <p:cNvPr id="111" name="bg object 111"/>
          <p:cNvSpPr/>
          <p:nvPr/>
        </p:nvSpPr>
        <p:spPr>
          <a:xfrm>
            <a:off x="5044803" y="201974"/>
            <a:ext cx="289974" cy="47297"/>
          </a:xfrm>
          <a:custGeom>
            <a:avLst/>
            <a:gdLst/>
            <a:ahLst/>
            <a:cxnLst/>
            <a:rect l="l" t="t" r="r" b="b"/>
            <a:pathLst>
              <a:path w="637540" h="132079">
                <a:moveTo>
                  <a:pt x="637028" y="132032"/>
                </a:moveTo>
                <a:lnTo>
                  <a:pt x="637028" y="0"/>
                </a:lnTo>
                <a:lnTo>
                  <a:pt x="0" y="0"/>
                </a:lnTo>
                <a:lnTo>
                  <a:pt x="0" y="132032"/>
                </a:lnTo>
                <a:lnTo>
                  <a:pt x="637028" y="132032"/>
                </a:lnTo>
                <a:close/>
              </a:path>
            </a:pathLst>
          </a:custGeom>
          <a:solidFill>
            <a:srgbClr val="7F7F7F"/>
          </a:solidFill>
        </p:spPr>
        <p:txBody>
          <a:bodyPr wrap="square" lIns="0" tIns="0" rIns="0" bIns="0" rtlCol="0"/>
          <a:lstStyle/>
          <a:p>
            <a:endParaRPr sz="501"/>
          </a:p>
        </p:txBody>
      </p:sp>
      <p:sp>
        <p:nvSpPr>
          <p:cNvPr id="112" name="bg object 112"/>
          <p:cNvSpPr/>
          <p:nvPr/>
        </p:nvSpPr>
        <p:spPr>
          <a:xfrm>
            <a:off x="4971143" y="1923898"/>
            <a:ext cx="10397" cy="16144"/>
          </a:xfrm>
          <a:custGeom>
            <a:avLst/>
            <a:gdLst/>
            <a:ahLst/>
            <a:cxnLst/>
            <a:rect l="l" t="t" r="r" b="b"/>
            <a:pathLst>
              <a:path w="22859" h="45085">
                <a:moveTo>
                  <a:pt x="22337" y="44675"/>
                </a:moveTo>
                <a:lnTo>
                  <a:pt x="22337" y="0"/>
                </a:lnTo>
                <a:lnTo>
                  <a:pt x="0" y="0"/>
                </a:lnTo>
                <a:lnTo>
                  <a:pt x="0" y="44675"/>
                </a:lnTo>
                <a:lnTo>
                  <a:pt x="22337" y="44675"/>
                </a:lnTo>
                <a:close/>
              </a:path>
            </a:pathLst>
          </a:custGeom>
          <a:solidFill>
            <a:srgbClr val="7F7F7F"/>
          </a:solidFill>
        </p:spPr>
        <p:txBody>
          <a:bodyPr wrap="square" lIns="0" tIns="0" rIns="0" bIns="0" rtlCol="0"/>
          <a:lstStyle/>
          <a:p>
            <a:endParaRPr sz="501"/>
          </a:p>
        </p:txBody>
      </p:sp>
      <p:sp>
        <p:nvSpPr>
          <p:cNvPr id="113" name="bg object 113"/>
          <p:cNvSpPr/>
          <p:nvPr/>
        </p:nvSpPr>
        <p:spPr>
          <a:xfrm>
            <a:off x="5144583" y="1923898"/>
            <a:ext cx="116972" cy="16144"/>
          </a:xfrm>
          <a:custGeom>
            <a:avLst/>
            <a:gdLst/>
            <a:ahLst/>
            <a:cxnLst/>
            <a:rect l="l" t="t" r="r" b="b"/>
            <a:pathLst>
              <a:path w="257175" h="45085">
                <a:moveTo>
                  <a:pt x="256895" y="0"/>
                </a:moveTo>
                <a:lnTo>
                  <a:pt x="234556" y="0"/>
                </a:lnTo>
                <a:lnTo>
                  <a:pt x="234556" y="17157"/>
                </a:lnTo>
                <a:lnTo>
                  <a:pt x="19951" y="17157"/>
                </a:lnTo>
                <a:lnTo>
                  <a:pt x="19951" y="0"/>
                </a:lnTo>
                <a:lnTo>
                  <a:pt x="0" y="0"/>
                </a:lnTo>
                <a:lnTo>
                  <a:pt x="0" y="44678"/>
                </a:lnTo>
                <a:lnTo>
                  <a:pt x="19951" y="44678"/>
                </a:lnTo>
                <a:lnTo>
                  <a:pt x="19951" y="27127"/>
                </a:lnTo>
                <a:lnTo>
                  <a:pt x="234556" y="27127"/>
                </a:lnTo>
                <a:lnTo>
                  <a:pt x="234556" y="44678"/>
                </a:lnTo>
                <a:lnTo>
                  <a:pt x="256895" y="44678"/>
                </a:lnTo>
                <a:lnTo>
                  <a:pt x="256895" y="0"/>
                </a:lnTo>
                <a:close/>
              </a:path>
            </a:pathLst>
          </a:custGeom>
          <a:solidFill>
            <a:srgbClr val="7F7F7F"/>
          </a:solidFill>
        </p:spPr>
        <p:txBody>
          <a:bodyPr wrap="square" lIns="0" tIns="0" rIns="0" bIns="0" rtlCol="0"/>
          <a:lstStyle/>
          <a:p>
            <a:endParaRPr sz="501"/>
          </a:p>
        </p:txBody>
      </p:sp>
      <p:sp>
        <p:nvSpPr>
          <p:cNvPr id="114" name="bg object 114"/>
          <p:cNvSpPr/>
          <p:nvPr/>
        </p:nvSpPr>
        <p:spPr>
          <a:xfrm>
            <a:off x="2594429" y="3115888"/>
            <a:ext cx="20506" cy="8186"/>
          </a:xfrm>
          <a:custGeom>
            <a:avLst/>
            <a:gdLst/>
            <a:ahLst/>
            <a:cxnLst/>
            <a:rect l="l" t="t" r="r" b="b"/>
            <a:pathLst>
              <a:path w="45085" h="22859">
                <a:moveTo>
                  <a:pt x="44675" y="22338"/>
                </a:moveTo>
                <a:lnTo>
                  <a:pt x="44675" y="0"/>
                </a:lnTo>
                <a:lnTo>
                  <a:pt x="0" y="0"/>
                </a:lnTo>
                <a:lnTo>
                  <a:pt x="0" y="22338"/>
                </a:lnTo>
                <a:lnTo>
                  <a:pt x="44675" y="22338"/>
                </a:lnTo>
                <a:close/>
              </a:path>
            </a:pathLst>
          </a:custGeom>
          <a:solidFill>
            <a:srgbClr val="7F7F7F"/>
          </a:solidFill>
        </p:spPr>
        <p:txBody>
          <a:bodyPr wrap="square" lIns="0" tIns="0" rIns="0" bIns="0" rtlCol="0"/>
          <a:lstStyle/>
          <a:p>
            <a:endParaRPr sz="501"/>
          </a:p>
        </p:txBody>
      </p:sp>
      <p:sp>
        <p:nvSpPr>
          <p:cNvPr id="115" name="bg object 115"/>
          <p:cNvSpPr/>
          <p:nvPr/>
        </p:nvSpPr>
        <p:spPr>
          <a:xfrm>
            <a:off x="2594429" y="3364999"/>
            <a:ext cx="20506" cy="8186"/>
          </a:xfrm>
          <a:custGeom>
            <a:avLst/>
            <a:gdLst/>
            <a:ahLst/>
            <a:cxnLst/>
            <a:rect l="l" t="t" r="r" b="b"/>
            <a:pathLst>
              <a:path w="45085" h="22859">
                <a:moveTo>
                  <a:pt x="44675" y="22337"/>
                </a:moveTo>
                <a:lnTo>
                  <a:pt x="44675" y="0"/>
                </a:lnTo>
                <a:lnTo>
                  <a:pt x="0" y="0"/>
                </a:lnTo>
                <a:lnTo>
                  <a:pt x="0" y="22337"/>
                </a:lnTo>
                <a:lnTo>
                  <a:pt x="44675" y="22337"/>
                </a:lnTo>
                <a:close/>
              </a:path>
            </a:pathLst>
          </a:custGeom>
          <a:solidFill>
            <a:srgbClr val="7F7F7F"/>
          </a:solidFill>
        </p:spPr>
        <p:txBody>
          <a:bodyPr wrap="square" lIns="0" tIns="0" rIns="0" bIns="0" rtlCol="0"/>
          <a:lstStyle/>
          <a:p>
            <a:endParaRPr sz="501"/>
          </a:p>
        </p:txBody>
      </p:sp>
      <p:sp>
        <p:nvSpPr>
          <p:cNvPr id="116" name="bg object 116"/>
          <p:cNvSpPr/>
          <p:nvPr/>
        </p:nvSpPr>
        <p:spPr>
          <a:xfrm>
            <a:off x="2617651" y="1061007"/>
            <a:ext cx="408390" cy="17509"/>
          </a:xfrm>
          <a:custGeom>
            <a:avLst/>
            <a:gdLst/>
            <a:ahLst/>
            <a:cxnLst/>
            <a:rect l="l" t="t" r="r" b="b"/>
            <a:pathLst>
              <a:path w="897890" h="48894">
                <a:moveTo>
                  <a:pt x="897504" y="48664"/>
                </a:moveTo>
                <a:lnTo>
                  <a:pt x="897504" y="0"/>
                </a:lnTo>
                <a:lnTo>
                  <a:pt x="0" y="0"/>
                </a:lnTo>
                <a:lnTo>
                  <a:pt x="0" y="48664"/>
                </a:lnTo>
                <a:lnTo>
                  <a:pt x="897504" y="48664"/>
                </a:lnTo>
                <a:close/>
              </a:path>
            </a:pathLst>
          </a:custGeom>
          <a:solidFill>
            <a:srgbClr val="7F7F7F"/>
          </a:solidFill>
        </p:spPr>
        <p:txBody>
          <a:bodyPr wrap="square" lIns="0" tIns="0" rIns="0" bIns="0" rtlCol="0"/>
          <a:lstStyle/>
          <a:p>
            <a:endParaRPr sz="501"/>
          </a:p>
        </p:txBody>
      </p:sp>
      <p:sp>
        <p:nvSpPr>
          <p:cNvPr id="117" name="bg object 117"/>
          <p:cNvSpPr/>
          <p:nvPr/>
        </p:nvSpPr>
        <p:spPr>
          <a:xfrm>
            <a:off x="2594424" y="1424105"/>
            <a:ext cx="20506" cy="120743"/>
          </a:xfrm>
          <a:custGeom>
            <a:avLst/>
            <a:gdLst/>
            <a:ahLst/>
            <a:cxnLst/>
            <a:rect l="l" t="t" r="r" b="b"/>
            <a:pathLst>
              <a:path w="45085" h="337185">
                <a:moveTo>
                  <a:pt x="44678" y="0"/>
                </a:moveTo>
                <a:lnTo>
                  <a:pt x="0" y="0"/>
                </a:lnTo>
                <a:lnTo>
                  <a:pt x="0" y="19951"/>
                </a:lnTo>
                <a:lnTo>
                  <a:pt x="17551" y="19951"/>
                </a:lnTo>
                <a:lnTo>
                  <a:pt x="17551" y="314325"/>
                </a:lnTo>
                <a:lnTo>
                  <a:pt x="0" y="314325"/>
                </a:lnTo>
                <a:lnTo>
                  <a:pt x="0" y="336664"/>
                </a:lnTo>
                <a:lnTo>
                  <a:pt x="44678" y="336664"/>
                </a:lnTo>
                <a:lnTo>
                  <a:pt x="44678" y="314325"/>
                </a:lnTo>
                <a:lnTo>
                  <a:pt x="27533" y="314325"/>
                </a:lnTo>
                <a:lnTo>
                  <a:pt x="27533" y="19951"/>
                </a:lnTo>
                <a:lnTo>
                  <a:pt x="44678" y="19951"/>
                </a:lnTo>
                <a:lnTo>
                  <a:pt x="44678" y="0"/>
                </a:lnTo>
                <a:close/>
              </a:path>
            </a:pathLst>
          </a:custGeom>
          <a:solidFill>
            <a:srgbClr val="7F7F7F"/>
          </a:solidFill>
        </p:spPr>
        <p:txBody>
          <a:bodyPr wrap="square" lIns="0" tIns="0" rIns="0" bIns="0" rtlCol="0"/>
          <a:lstStyle/>
          <a:p>
            <a:endParaRPr sz="501"/>
          </a:p>
        </p:txBody>
      </p:sp>
      <p:sp>
        <p:nvSpPr>
          <p:cNvPr id="118" name="bg object 118"/>
          <p:cNvSpPr/>
          <p:nvPr/>
        </p:nvSpPr>
        <p:spPr>
          <a:xfrm>
            <a:off x="2594429" y="1287550"/>
            <a:ext cx="20506" cy="8186"/>
          </a:xfrm>
          <a:custGeom>
            <a:avLst/>
            <a:gdLst/>
            <a:ahLst/>
            <a:cxnLst/>
            <a:rect l="l" t="t" r="r" b="b"/>
            <a:pathLst>
              <a:path w="45085" h="22860">
                <a:moveTo>
                  <a:pt x="44675" y="22337"/>
                </a:moveTo>
                <a:lnTo>
                  <a:pt x="44675" y="0"/>
                </a:lnTo>
                <a:lnTo>
                  <a:pt x="0" y="0"/>
                </a:lnTo>
                <a:lnTo>
                  <a:pt x="0" y="22337"/>
                </a:lnTo>
                <a:lnTo>
                  <a:pt x="44675" y="22337"/>
                </a:lnTo>
                <a:close/>
              </a:path>
            </a:pathLst>
          </a:custGeom>
          <a:solidFill>
            <a:srgbClr val="7F7F7F"/>
          </a:solidFill>
        </p:spPr>
        <p:txBody>
          <a:bodyPr wrap="square" lIns="0" tIns="0" rIns="0" bIns="0" rtlCol="0"/>
          <a:lstStyle/>
          <a:p>
            <a:endParaRPr sz="501"/>
          </a:p>
        </p:txBody>
      </p:sp>
      <p:sp>
        <p:nvSpPr>
          <p:cNvPr id="119" name="bg object 119"/>
          <p:cNvSpPr/>
          <p:nvPr/>
        </p:nvSpPr>
        <p:spPr>
          <a:xfrm>
            <a:off x="4607379" y="756332"/>
            <a:ext cx="68161" cy="17509"/>
          </a:xfrm>
          <a:custGeom>
            <a:avLst/>
            <a:gdLst/>
            <a:ahLst/>
            <a:cxnLst/>
            <a:rect l="l" t="t" r="r" b="b"/>
            <a:pathLst>
              <a:path w="149859" h="48894">
                <a:moveTo>
                  <a:pt x="149584" y="48664"/>
                </a:moveTo>
                <a:lnTo>
                  <a:pt x="149584" y="0"/>
                </a:lnTo>
                <a:lnTo>
                  <a:pt x="0" y="0"/>
                </a:lnTo>
                <a:lnTo>
                  <a:pt x="0" y="48664"/>
                </a:lnTo>
                <a:lnTo>
                  <a:pt x="149584" y="48664"/>
                </a:lnTo>
                <a:close/>
              </a:path>
            </a:pathLst>
          </a:custGeom>
          <a:solidFill>
            <a:srgbClr val="7F7F7F"/>
          </a:solidFill>
        </p:spPr>
        <p:txBody>
          <a:bodyPr wrap="square" lIns="0" tIns="0" rIns="0" bIns="0" rtlCol="0"/>
          <a:lstStyle/>
          <a:p>
            <a:endParaRPr sz="501"/>
          </a:p>
        </p:txBody>
      </p:sp>
      <p:sp>
        <p:nvSpPr>
          <p:cNvPr id="120" name="bg object 120"/>
          <p:cNvSpPr/>
          <p:nvPr/>
        </p:nvSpPr>
        <p:spPr>
          <a:xfrm>
            <a:off x="4856843" y="756332"/>
            <a:ext cx="384129" cy="17509"/>
          </a:xfrm>
          <a:custGeom>
            <a:avLst/>
            <a:gdLst/>
            <a:ahLst/>
            <a:cxnLst/>
            <a:rect l="l" t="t" r="r" b="b"/>
            <a:pathLst>
              <a:path w="844550" h="48894">
                <a:moveTo>
                  <a:pt x="844452" y="48664"/>
                </a:moveTo>
                <a:lnTo>
                  <a:pt x="844452" y="0"/>
                </a:lnTo>
                <a:lnTo>
                  <a:pt x="0" y="0"/>
                </a:lnTo>
                <a:lnTo>
                  <a:pt x="0" y="48664"/>
                </a:lnTo>
                <a:lnTo>
                  <a:pt x="844452" y="48664"/>
                </a:lnTo>
                <a:close/>
              </a:path>
            </a:pathLst>
          </a:custGeom>
          <a:solidFill>
            <a:srgbClr val="7F7F7F"/>
          </a:solidFill>
        </p:spPr>
        <p:txBody>
          <a:bodyPr wrap="square" lIns="0" tIns="0" rIns="0" bIns="0" rtlCol="0"/>
          <a:lstStyle/>
          <a:p>
            <a:endParaRPr sz="501"/>
          </a:p>
        </p:txBody>
      </p:sp>
      <p:sp>
        <p:nvSpPr>
          <p:cNvPr id="121" name="bg object 121"/>
          <p:cNvSpPr/>
          <p:nvPr/>
        </p:nvSpPr>
        <p:spPr>
          <a:xfrm>
            <a:off x="4454072" y="1311261"/>
            <a:ext cx="22239" cy="228297"/>
          </a:xfrm>
          <a:custGeom>
            <a:avLst/>
            <a:gdLst/>
            <a:ahLst/>
            <a:cxnLst/>
            <a:rect l="l" t="t" r="r" b="b"/>
            <a:pathLst>
              <a:path w="48895" h="637539">
                <a:moveTo>
                  <a:pt x="48665" y="637427"/>
                </a:moveTo>
                <a:lnTo>
                  <a:pt x="48665" y="0"/>
                </a:lnTo>
                <a:lnTo>
                  <a:pt x="0" y="0"/>
                </a:lnTo>
                <a:lnTo>
                  <a:pt x="0" y="637427"/>
                </a:lnTo>
                <a:lnTo>
                  <a:pt x="48665" y="637427"/>
                </a:lnTo>
                <a:close/>
              </a:path>
            </a:pathLst>
          </a:custGeom>
          <a:solidFill>
            <a:srgbClr val="7F7F7F"/>
          </a:solidFill>
        </p:spPr>
        <p:txBody>
          <a:bodyPr wrap="square" lIns="0" tIns="0" rIns="0" bIns="0" rtlCol="0"/>
          <a:lstStyle/>
          <a:p>
            <a:endParaRPr sz="501"/>
          </a:p>
        </p:txBody>
      </p:sp>
      <p:sp>
        <p:nvSpPr>
          <p:cNvPr id="122" name="bg object 122"/>
          <p:cNvSpPr/>
          <p:nvPr/>
        </p:nvSpPr>
        <p:spPr>
          <a:xfrm>
            <a:off x="5240928" y="773759"/>
            <a:ext cx="22239" cy="10687"/>
          </a:xfrm>
          <a:custGeom>
            <a:avLst/>
            <a:gdLst/>
            <a:ahLst/>
            <a:cxnLst/>
            <a:rect l="l" t="t" r="r" b="b"/>
            <a:pathLst>
              <a:path w="48895" h="29844">
                <a:moveTo>
                  <a:pt x="48664" y="29517"/>
                </a:moveTo>
                <a:lnTo>
                  <a:pt x="48664" y="0"/>
                </a:lnTo>
                <a:lnTo>
                  <a:pt x="0" y="0"/>
                </a:lnTo>
                <a:lnTo>
                  <a:pt x="0" y="29517"/>
                </a:lnTo>
                <a:lnTo>
                  <a:pt x="48664" y="29517"/>
                </a:lnTo>
                <a:close/>
              </a:path>
            </a:pathLst>
          </a:custGeom>
          <a:solidFill>
            <a:srgbClr val="7F7F7F"/>
          </a:solidFill>
        </p:spPr>
        <p:txBody>
          <a:bodyPr wrap="square" lIns="0" tIns="0" rIns="0" bIns="0" rtlCol="0"/>
          <a:lstStyle/>
          <a:p>
            <a:endParaRPr sz="501"/>
          </a:p>
        </p:txBody>
      </p:sp>
      <p:sp>
        <p:nvSpPr>
          <p:cNvPr id="123" name="bg object 123"/>
          <p:cNvSpPr/>
          <p:nvPr/>
        </p:nvSpPr>
        <p:spPr>
          <a:xfrm>
            <a:off x="5240928" y="927168"/>
            <a:ext cx="22239" cy="358135"/>
          </a:xfrm>
          <a:custGeom>
            <a:avLst/>
            <a:gdLst/>
            <a:ahLst/>
            <a:cxnLst/>
            <a:rect l="l" t="t" r="r" b="b"/>
            <a:pathLst>
              <a:path w="48895" h="1000125">
                <a:moveTo>
                  <a:pt x="48664" y="1000019"/>
                </a:moveTo>
                <a:lnTo>
                  <a:pt x="48664" y="0"/>
                </a:lnTo>
                <a:lnTo>
                  <a:pt x="0" y="0"/>
                </a:lnTo>
                <a:lnTo>
                  <a:pt x="0" y="1000019"/>
                </a:lnTo>
                <a:lnTo>
                  <a:pt x="48664" y="1000019"/>
                </a:lnTo>
                <a:close/>
              </a:path>
            </a:pathLst>
          </a:custGeom>
          <a:solidFill>
            <a:srgbClr val="7F7F7F"/>
          </a:solidFill>
        </p:spPr>
        <p:txBody>
          <a:bodyPr wrap="square" lIns="0" tIns="0" rIns="0" bIns="0" rtlCol="0"/>
          <a:lstStyle/>
          <a:p>
            <a:endParaRPr sz="501"/>
          </a:p>
        </p:txBody>
      </p:sp>
      <p:sp>
        <p:nvSpPr>
          <p:cNvPr id="124" name="bg object 124"/>
          <p:cNvSpPr/>
          <p:nvPr/>
        </p:nvSpPr>
        <p:spPr>
          <a:xfrm>
            <a:off x="5747839" y="1178706"/>
            <a:ext cx="22239" cy="89363"/>
          </a:xfrm>
          <a:custGeom>
            <a:avLst/>
            <a:gdLst/>
            <a:ahLst/>
            <a:cxnLst/>
            <a:rect l="l" t="t" r="r" b="b"/>
            <a:pathLst>
              <a:path w="48895" h="249554">
                <a:moveTo>
                  <a:pt x="48665" y="249306"/>
                </a:moveTo>
                <a:lnTo>
                  <a:pt x="48665" y="0"/>
                </a:lnTo>
                <a:lnTo>
                  <a:pt x="0" y="0"/>
                </a:lnTo>
                <a:lnTo>
                  <a:pt x="0" y="249306"/>
                </a:lnTo>
                <a:lnTo>
                  <a:pt x="48665" y="249306"/>
                </a:lnTo>
                <a:close/>
              </a:path>
            </a:pathLst>
          </a:custGeom>
          <a:solidFill>
            <a:srgbClr val="7F7F7F"/>
          </a:solidFill>
        </p:spPr>
        <p:txBody>
          <a:bodyPr wrap="square" lIns="0" tIns="0" rIns="0" bIns="0" rtlCol="0"/>
          <a:lstStyle/>
          <a:p>
            <a:endParaRPr sz="501"/>
          </a:p>
        </p:txBody>
      </p:sp>
      <p:sp>
        <p:nvSpPr>
          <p:cNvPr id="125" name="bg object 125"/>
          <p:cNvSpPr/>
          <p:nvPr/>
        </p:nvSpPr>
        <p:spPr>
          <a:xfrm>
            <a:off x="3978366" y="988017"/>
            <a:ext cx="497923" cy="17509"/>
          </a:xfrm>
          <a:custGeom>
            <a:avLst/>
            <a:gdLst/>
            <a:ahLst/>
            <a:cxnLst/>
            <a:rect l="l" t="t" r="r" b="b"/>
            <a:pathLst>
              <a:path w="1094740" h="48894">
                <a:moveTo>
                  <a:pt x="1094556" y="48664"/>
                </a:moveTo>
                <a:lnTo>
                  <a:pt x="1094556" y="0"/>
                </a:lnTo>
                <a:lnTo>
                  <a:pt x="0" y="0"/>
                </a:lnTo>
                <a:lnTo>
                  <a:pt x="0" y="48664"/>
                </a:lnTo>
                <a:lnTo>
                  <a:pt x="1094556" y="48664"/>
                </a:lnTo>
                <a:close/>
              </a:path>
            </a:pathLst>
          </a:custGeom>
          <a:solidFill>
            <a:srgbClr val="7F7F7F"/>
          </a:solidFill>
        </p:spPr>
        <p:txBody>
          <a:bodyPr wrap="square" lIns="0" tIns="0" rIns="0" bIns="0" rtlCol="0"/>
          <a:lstStyle/>
          <a:p>
            <a:endParaRPr sz="501"/>
          </a:p>
        </p:txBody>
      </p:sp>
      <p:sp>
        <p:nvSpPr>
          <p:cNvPr id="126" name="bg object 126"/>
          <p:cNvSpPr/>
          <p:nvPr/>
        </p:nvSpPr>
        <p:spPr>
          <a:xfrm>
            <a:off x="3633107" y="249254"/>
            <a:ext cx="32925" cy="139161"/>
          </a:xfrm>
          <a:custGeom>
            <a:avLst/>
            <a:gdLst/>
            <a:ahLst/>
            <a:cxnLst/>
            <a:rect l="l" t="t" r="r" b="b"/>
            <a:pathLst>
              <a:path w="72390" h="388619">
                <a:moveTo>
                  <a:pt x="72199" y="388120"/>
                </a:moveTo>
                <a:lnTo>
                  <a:pt x="72199" y="0"/>
                </a:lnTo>
                <a:lnTo>
                  <a:pt x="0" y="0"/>
                </a:lnTo>
                <a:lnTo>
                  <a:pt x="0" y="388120"/>
                </a:lnTo>
                <a:lnTo>
                  <a:pt x="72199" y="388120"/>
                </a:lnTo>
                <a:close/>
              </a:path>
            </a:pathLst>
          </a:custGeom>
          <a:solidFill>
            <a:srgbClr val="7F7F7F"/>
          </a:solidFill>
        </p:spPr>
        <p:txBody>
          <a:bodyPr wrap="square" lIns="0" tIns="0" rIns="0" bIns="0" rtlCol="0"/>
          <a:lstStyle/>
          <a:p>
            <a:endParaRPr sz="501"/>
          </a:p>
        </p:txBody>
      </p:sp>
      <p:sp>
        <p:nvSpPr>
          <p:cNvPr id="127" name="bg object 127"/>
          <p:cNvSpPr/>
          <p:nvPr/>
        </p:nvSpPr>
        <p:spPr>
          <a:xfrm>
            <a:off x="3633107" y="659631"/>
            <a:ext cx="32925" cy="432263"/>
          </a:xfrm>
          <a:custGeom>
            <a:avLst/>
            <a:gdLst/>
            <a:ahLst/>
            <a:cxnLst/>
            <a:rect l="l" t="t" r="r" b="b"/>
            <a:pathLst>
              <a:path w="72390" h="1207135">
                <a:moveTo>
                  <a:pt x="72199" y="1207043"/>
                </a:moveTo>
                <a:lnTo>
                  <a:pt x="72199" y="0"/>
                </a:lnTo>
                <a:lnTo>
                  <a:pt x="0" y="0"/>
                </a:lnTo>
                <a:lnTo>
                  <a:pt x="0" y="1207043"/>
                </a:lnTo>
                <a:lnTo>
                  <a:pt x="72199" y="1207043"/>
                </a:lnTo>
                <a:close/>
              </a:path>
            </a:pathLst>
          </a:custGeom>
          <a:solidFill>
            <a:srgbClr val="7F7F7F"/>
          </a:solidFill>
        </p:spPr>
        <p:txBody>
          <a:bodyPr wrap="square" lIns="0" tIns="0" rIns="0" bIns="0" rtlCol="0"/>
          <a:lstStyle/>
          <a:p>
            <a:endParaRPr sz="501"/>
          </a:p>
        </p:txBody>
      </p:sp>
      <p:sp>
        <p:nvSpPr>
          <p:cNvPr id="128" name="bg object 128"/>
          <p:cNvSpPr/>
          <p:nvPr/>
        </p:nvSpPr>
        <p:spPr>
          <a:xfrm>
            <a:off x="3633107" y="1234700"/>
            <a:ext cx="32925" cy="35472"/>
          </a:xfrm>
          <a:custGeom>
            <a:avLst/>
            <a:gdLst/>
            <a:ahLst/>
            <a:cxnLst/>
            <a:rect l="l" t="t" r="r" b="b"/>
            <a:pathLst>
              <a:path w="72390" h="99060">
                <a:moveTo>
                  <a:pt x="72199" y="98924"/>
                </a:moveTo>
                <a:lnTo>
                  <a:pt x="72199" y="0"/>
                </a:lnTo>
                <a:lnTo>
                  <a:pt x="0" y="0"/>
                </a:lnTo>
                <a:lnTo>
                  <a:pt x="0" y="98924"/>
                </a:lnTo>
                <a:lnTo>
                  <a:pt x="72199" y="98924"/>
                </a:lnTo>
                <a:close/>
              </a:path>
            </a:pathLst>
          </a:custGeom>
          <a:solidFill>
            <a:srgbClr val="7F7F7F"/>
          </a:solidFill>
        </p:spPr>
        <p:txBody>
          <a:bodyPr wrap="square" lIns="0" tIns="0" rIns="0" bIns="0" rtlCol="0"/>
          <a:lstStyle/>
          <a:p>
            <a:endParaRPr sz="501"/>
          </a:p>
        </p:txBody>
      </p:sp>
      <p:sp>
        <p:nvSpPr>
          <p:cNvPr id="129" name="bg object 129"/>
          <p:cNvSpPr/>
          <p:nvPr/>
        </p:nvSpPr>
        <p:spPr>
          <a:xfrm>
            <a:off x="4476206" y="1285265"/>
            <a:ext cx="103397" cy="26150"/>
          </a:xfrm>
          <a:custGeom>
            <a:avLst/>
            <a:gdLst/>
            <a:ahLst/>
            <a:cxnLst/>
            <a:rect l="l" t="t" r="r" b="b"/>
            <a:pathLst>
              <a:path w="227329" h="73025">
                <a:moveTo>
                  <a:pt x="226968" y="72598"/>
                </a:moveTo>
                <a:lnTo>
                  <a:pt x="226968" y="0"/>
                </a:lnTo>
                <a:lnTo>
                  <a:pt x="0" y="0"/>
                </a:lnTo>
                <a:lnTo>
                  <a:pt x="0" y="72598"/>
                </a:lnTo>
                <a:lnTo>
                  <a:pt x="226968" y="72598"/>
                </a:lnTo>
                <a:close/>
              </a:path>
            </a:pathLst>
          </a:custGeom>
          <a:solidFill>
            <a:srgbClr val="7F7F7F"/>
          </a:solidFill>
        </p:spPr>
        <p:txBody>
          <a:bodyPr wrap="square" lIns="0" tIns="0" rIns="0" bIns="0" rtlCol="0"/>
          <a:lstStyle/>
          <a:p>
            <a:endParaRPr sz="501"/>
          </a:p>
        </p:txBody>
      </p:sp>
      <p:sp>
        <p:nvSpPr>
          <p:cNvPr id="130" name="bg object 130"/>
          <p:cNvSpPr/>
          <p:nvPr/>
        </p:nvSpPr>
        <p:spPr>
          <a:xfrm>
            <a:off x="4742724" y="1285265"/>
            <a:ext cx="180801" cy="26150"/>
          </a:xfrm>
          <a:custGeom>
            <a:avLst/>
            <a:gdLst/>
            <a:ahLst/>
            <a:cxnLst/>
            <a:rect l="l" t="t" r="r" b="b"/>
            <a:pathLst>
              <a:path w="397509" h="73025">
                <a:moveTo>
                  <a:pt x="397295" y="72598"/>
                </a:moveTo>
                <a:lnTo>
                  <a:pt x="397295" y="0"/>
                </a:lnTo>
                <a:lnTo>
                  <a:pt x="0" y="0"/>
                </a:lnTo>
                <a:lnTo>
                  <a:pt x="0" y="72598"/>
                </a:lnTo>
                <a:lnTo>
                  <a:pt x="397295" y="72598"/>
                </a:lnTo>
                <a:close/>
              </a:path>
            </a:pathLst>
          </a:custGeom>
          <a:solidFill>
            <a:srgbClr val="7F7F7F"/>
          </a:solidFill>
        </p:spPr>
        <p:txBody>
          <a:bodyPr wrap="square" lIns="0" tIns="0" rIns="0" bIns="0" rtlCol="0"/>
          <a:lstStyle/>
          <a:p>
            <a:endParaRPr sz="501"/>
          </a:p>
        </p:txBody>
      </p:sp>
      <p:sp>
        <p:nvSpPr>
          <p:cNvPr id="131" name="bg object 131"/>
          <p:cNvSpPr/>
          <p:nvPr/>
        </p:nvSpPr>
        <p:spPr>
          <a:xfrm>
            <a:off x="4987290" y="3590827"/>
            <a:ext cx="759593" cy="17509"/>
          </a:xfrm>
          <a:custGeom>
            <a:avLst/>
            <a:gdLst/>
            <a:ahLst/>
            <a:cxnLst/>
            <a:rect l="l" t="t" r="r" b="b"/>
            <a:pathLst>
              <a:path w="1670050" h="48895">
                <a:moveTo>
                  <a:pt x="1669757" y="48665"/>
                </a:moveTo>
                <a:lnTo>
                  <a:pt x="1669757" y="0"/>
                </a:lnTo>
                <a:lnTo>
                  <a:pt x="0" y="0"/>
                </a:lnTo>
                <a:lnTo>
                  <a:pt x="0" y="48665"/>
                </a:lnTo>
                <a:lnTo>
                  <a:pt x="1669757" y="48665"/>
                </a:lnTo>
                <a:close/>
              </a:path>
            </a:pathLst>
          </a:custGeom>
          <a:solidFill>
            <a:srgbClr val="7F7F7F"/>
          </a:solidFill>
        </p:spPr>
        <p:txBody>
          <a:bodyPr wrap="square" lIns="0" tIns="0" rIns="0" bIns="0" rtlCol="0"/>
          <a:lstStyle/>
          <a:p>
            <a:endParaRPr sz="501"/>
          </a:p>
        </p:txBody>
      </p:sp>
      <p:sp>
        <p:nvSpPr>
          <p:cNvPr id="132" name="bg object 132"/>
          <p:cNvSpPr/>
          <p:nvPr/>
        </p:nvSpPr>
        <p:spPr>
          <a:xfrm>
            <a:off x="2419712" y="1907328"/>
            <a:ext cx="473663" cy="17509"/>
          </a:xfrm>
          <a:custGeom>
            <a:avLst/>
            <a:gdLst/>
            <a:ahLst/>
            <a:cxnLst/>
            <a:rect l="l" t="t" r="r" b="b"/>
            <a:pathLst>
              <a:path w="1041400" h="48895">
                <a:moveTo>
                  <a:pt x="1041105" y="48664"/>
                </a:moveTo>
                <a:lnTo>
                  <a:pt x="1041105" y="0"/>
                </a:lnTo>
                <a:lnTo>
                  <a:pt x="0" y="0"/>
                </a:lnTo>
                <a:lnTo>
                  <a:pt x="0" y="48664"/>
                </a:lnTo>
                <a:lnTo>
                  <a:pt x="1041105" y="48664"/>
                </a:lnTo>
                <a:close/>
              </a:path>
            </a:pathLst>
          </a:custGeom>
          <a:solidFill>
            <a:srgbClr val="7F7F7F"/>
          </a:solidFill>
        </p:spPr>
        <p:txBody>
          <a:bodyPr wrap="square" lIns="0" tIns="0" rIns="0" bIns="0" rtlCol="0"/>
          <a:lstStyle/>
          <a:p>
            <a:endParaRPr sz="501"/>
          </a:p>
        </p:txBody>
      </p:sp>
      <p:sp>
        <p:nvSpPr>
          <p:cNvPr id="133" name="bg object 133"/>
          <p:cNvSpPr/>
          <p:nvPr/>
        </p:nvSpPr>
        <p:spPr>
          <a:xfrm>
            <a:off x="3074670" y="1907328"/>
            <a:ext cx="15885" cy="17509"/>
          </a:xfrm>
          <a:custGeom>
            <a:avLst/>
            <a:gdLst/>
            <a:ahLst/>
            <a:cxnLst/>
            <a:rect l="l" t="t" r="r" b="b"/>
            <a:pathLst>
              <a:path w="34925" h="48895">
                <a:moveTo>
                  <a:pt x="34703" y="48664"/>
                </a:moveTo>
                <a:lnTo>
                  <a:pt x="34703" y="0"/>
                </a:lnTo>
                <a:lnTo>
                  <a:pt x="0" y="0"/>
                </a:lnTo>
                <a:lnTo>
                  <a:pt x="0" y="48664"/>
                </a:lnTo>
                <a:lnTo>
                  <a:pt x="34703" y="48664"/>
                </a:lnTo>
                <a:close/>
              </a:path>
            </a:pathLst>
          </a:custGeom>
          <a:solidFill>
            <a:srgbClr val="7F7F7F"/>
          </a:solidFill>
        </p:spPr>
        <p:txBody>
          <a:bodyPr wrap="square" lIns="0" tIns="0" rIns="0" bIns="0" rtlCol="0"/>
          <a:lstStyle/>
          <a:p>
            <a:endParaRPr sz="501"/>
          </a:p>
        </p:txBody>
      </p:sp>
      <p:sp>
        <p:nvSpPr>
          <p:cNvPr id="134" name="bg object 134"/>
          <p:cNvSpPr/>
          <p:nvPr/>
        </p:nvSpPr>
        <p:spPr>
          <a:xfrm>
            <a:off x="2595517" y="1061007"/>
            <a:ext cx="22239" cy="179409"/>
          </a:xfrm>
          <a:custGeom>
            <a:avLst/>
            <a:gdLst/>
            <a:ahLst/>
            <a:cxnLst/>
            <a:rect l="l" t="t" r="r" b="b"/>
            <a:pathLst>
              <a:path w="48895" h="501014">
                <a:moveTo>
                  <a:pt x="48664" y="500608"/>
                </a:moveTo>
                <a:lnTo>
                  <a:pt x="48664" y="0"/>
                </a:lnTo>
                <a:lnTo>
                  <a:pt x="0" y="0"/>
                </a:lnTo>
                <a:lnTo>
                  <a:pt x="0" y="500608"/>
                </a:lnTo>
                <a:lnTo>
                  <a:pt x="48664" y="500608"/>
                </a:lnTo>
                <a:close/>
              </a:path>
            </a:pathLst>
          </a:custGeom>
          <a:solidFill>
            <a:srgbClr val="7F7F7F"/>
          </a:solidFill>
        </p:spPr>
        <p:txBody>
          <a:bodyPr wrap="square" lIns="0" tIns="0" rIns="0" bIns="0" rtlCol="0"/>
          <a:lstStyle/>
          <a:p>
            <a:endParaRPr sz="501"/>
          </a:p>
        </p:txBody>
      </p:sp>
      <p:sp>
        <p:nvSpPr>
          <p:cNvPr id="135" name="bg object 135"/>
          <p:cNvSpPr/>
          <p:nvPr/>
        </p:nvSpPr>
        <p:spPr>
          <a:xfrm>
            <a:off x="2638698" y="3402852"/>
            <a:ext cx="198418" cy="17509"/>
          </a:xfrm>
          <a:custGeom>
            <a:avLst/>
            <a:gdLst/>
            <a:ahLst/>
            <a:cxnLst/>
            <a:rect l="l" t="t" r="r" b="b"/>
            <a:pathLst>
              <a:path w="436245" h="48895">
                <a:moveTo>
                  <a:pt x="435987" y="48665"/>
                </a:moveTo>
                <a:lnTo>
                  <a:pt x="435987" y="0"/>
                </a:lnTo>
                <a:lnTo>
                  <a:pt x="0" y="0"/>
                </a:lnTo>
                <a:lnTo>
                  <a:pt x="0" y="48665"/>
                </a:lnTo>
                <a:lnTo>
                  <a:pt x="435987" y="48665"/>
                </a:lnTo>
                <a:close/>
              </a:path>
            </a:pathLst>
          </a:custGeom>
          <a:solidFill>
            <a:srgbClr val="7F7F7F"/>
          </a:solidFill>
        </p:spPr>
        <p:txBody>
          <a:bodyPr wrap="square" lIns="0" tIns="0" rIns="0" bIns="0" rtlCol="0"/>
          <a:lstStyle/>
          <a:p>
            <a:endParaRPr sz="501"/>
          </a:p>
        </p:txBody>
      </p:sp>
      <p:sp>
        <p:nvSpPr>
          <p:cNvPr id="136" name="bg object 136"/>
          <p:cNvSpPr/>
          <p:nvPr/>
        </p:nvSpPr>
        <p:spPr>
          <a:xfrm>
            <a:off x="6072771" y="659061"/>
            <a:ext cx="18196" cy="85725"/>
          </a:xfrm>
          <a:custGeom>
            <a:avLst/>
            <a:gdLst/>
            <a:ahLst/>
            <a:cxnLst/>
            <a:rect l="l" t="t" r="r" b="b"/>
            <a:pathLst>
              <a:path w="40005" h="239394">
                <a:moveTo>
                  <a:pt x="39890" y="0"/>
                </a:moveTo>
                <a:lnTo>
                  <a:pt x="0" y="0"/>
                </a:lnTo>
                <a:lnTo>
                  <a:pt x="0" y="19939"/>
                </a:lnTo>
                <a:lnTo>
                  <a:pt x="0" y="219392"/>
                </a:lnTo>
                <a:lnTo>
                  <a:pt x="0" y="239331"/>
                </a:lnTo>
                <a:lnTo>
                  <a:pt x="39890" y="239331"/>
                </a:lnTo>
                <a:lnTo>
                  <a:pt x="39890" y="15163"/>
                </a:lnTo>
                <a:lnTo>
                  <a:pt x="39890" y="0"/>
                </a:lnTo>
                <a:close/>
              </a:path>
            </a:pathLst>
          </a:custGeom>
          <a:solidFill>
            <a:srgbClr val="FFFFFF"/>
          </a:solidFill>
        </p:spPr>
        <p:txBody>
          <a:bodyPr wrap="square" lIns="0" tIns="0" rIns="0" bIns="0" rtlCol="0"/>
          <a:lstStyle/>
          <a:p>
            <a:endParaRPr sz="501"/>
          </a:p>
        </p:txBody>
      </p:sp>
      <p:sp>
        <p:nvSpPr>
          <p:cNvPr id="137" name="bg object 137"/>
          <p:cNvSpPr/>
          <p:nvPr/>
        </p:nvSpPr>
        <p:spPr>
          <a:xfrm>
            <a:off x="1556838" y="201974"/>
            <a:ext cx="36391" cy="1000049"/>
          </a:xfrm>
          <a:custGeom>
            <a:avLst/>
            <a:gdLst/>
            <a:ahLst/>
            <a:cxnLst/>
            <a:rect l="l" t="t" r="r" b="b"/>
            <a:pathLst>
              <a:path w="80010" h="2792729">
                <a:moveTo>
                  <a:pt x="79778" y="2792635"/>
                </a:moveTo>
                <a:lnTo>
                  <a:pt x="79778" y="0"/>
                </a:lnTo>
                <a:lnTo>
                  <a:pt x="0" y="0"/>
                </a:lnTo>
                <a:lnTo>
                  <a:pt x="0" y="2792635"/>
                </a:lnTo>
                <a:lnTo>
                  <a:pt x="79778" y="2792635"/>
                </a:lnTo>
                <a:close/>
              </a:path>
            </a:pathLst>
          </a:custGeom>
          <a:solidFill>
            <a:srgbClr val="7F7F7F"/>
          </a:solidFill>
        </p:spPr>
        <p:txBody>
          <a:bodyPr wrap="square" lIns="0" tIns="0" rIns="0" bIns="0" rtlCol="0"/>
          <a:lstStyle/>
          <a:p>
            <a:endParaRPr sz="501"/>
          </a:p>
        </p:txBody>
      </p:sp>
      <p:sp>
        <p:nvSpPr>
          <p:cNvPr id="138" name="bg object 138"/>
          <p:cNvSpPr/>
          <p:nvPr/>
        </p:nvSpPr>
        <p:spPr>
          <a:xfrm>
            <a:off x="5328013" y="3608254"/>
            <a:ext cx="22239" cy="384739"/>
          </a:xfrm>
          <a:custGeom>
            <a:avLst/>
            <a:gdLst/>
            <a:ahLst/>
            <a:cxnLst/>
            <a:rect l="l" t="t" r="r" b="b"/>
            <a:pathLst>
              <a:path w="48895" h="1074420">
                <a:moveTo>
                  <a:pt x="48665" y="1073814"/>
                </a:moveTo>
                <a:lnTo>
                  <a:pt x="48665" y="0"/>
                </a:lnTo>
                <a:lnTo>
                  <a:pt x="0" y="0"/>
                </a:lnTo>
                <a:lnTo>
                  <a:pt x="0" y="1073814"/>
                </a:lnTo>
                <a:lnTo>
                  <a:pt x="48665" y="1073814"/>
                </a:lnTo>
                <a:close/>
              </a:path>
            </a:pathLst>
          </a:custGeom>
          <a:solidFill>
            <a:srgbClr val="7F7F7F"/>
          </a:solidFill>
        </p:spPr>
        <p:txBody>
          <a:bodyPr wrap="square" lIns="0" tIns="0" rIns="0" bIns="0" rtlCol="0"/>
          <a:lstStyle/>
          <a:p>
            <a:endParaRPr sz="501"/>
          </a:p>
        </p:txBody>
      </p:sp>
      <p:sp>
        <p:nvSpPr>
          <p:cNvPr id="139" name="bg object 139"/>
          <p:cNvSpPr/>
          <p:nvPr/>
        </p:nvSpPr>
        <p:spPr>
          <a:xfrm>
            <a:off x="1556838" y="1201989"/>
            <a:ext cx="343117" cy="28651"/>
          </a:xfrm>
          <a:custGeom>
            <a:avLst/>
            <a:gdLst/>
            <a:ahLst/>
            <a:cxnLst/>
            <a:rect l="l" t="t" r="r" b="b"/>
            <a:pathLst>
              <a:path w="754379" h="80010">
                <a:moveTo>
                  <a:pt x="754302" y="79778"/>
                </a:moveTo>
                <a:lnTo>
                  <a:pt x="754302" y="0"/>
                </a:lnTo>
                <a:lnTo>
                  <a:pt x="0" y="0"/>
                </a:lnTo>
                <a:lnTo>
                  <a:pt x="0" y="79778"/>
                </a:lnTo>
                <a:lnTo>
                  <a:pt x="754302" y="79778"/>
                </a:lnTo>
                <a:close/>
              </a:path>
            </a:pathLst>
          </a:custGeom>
          <a:solidFill>
            <a:srgbClr val="7F7F7F"/>
          </a:solidFill>
        </p:spPr>
        <p:txBody>
          <a:bodyPr wrap="square" lIns="0" tIns="0" rIns="0" bIns="0" rtlCol="0"/>
          <a:lstStyle/>
          <a:p>
            <a:endParaRPr sz="501"/>
          </a:p>
        </p:txBody>
      </p:sp>
      <p:sp>
        <p:nvSpPr>
          <p:cNvPr id="140" name="bg object 140"/>
          <p:cNvSpPr/>
          <p:nvPr/>
        </p:nvSpPr>
        <p:spPr>
          <a:xfrm>
            <a:off x="2244634" y="1201989"/>
            <a:ext cx="115239" cy="28651"/>
          </a:xfrm>
          <a:custGeom>
            <a:avLst/>
            <a:gdLst/>
            <a:ahLst/>
            <a:cxnLst/>
            <a:rect l="l" t="t" r="r" b="b"/>
            <a:pathLst>
              <a:path w="253364" h="80010">
                <a:moveTo>
                  <a:pt x="252896" y="79778"/>
                </a:moveTo>
                <a:lnTo>
                  <a:pt x="252896" y="0"/>
                </a:lnTo>
                <a:lnTo>
                  <a:pt x="0" y="0"/>
                </a:lnTo>
                <a:lnTo>
                  <a:pt x="0" y="79778"/>
                </a:lnTo>
                <a:lnTo>
                  <a:pt x="252896" y="79778"/>
                </a:lnTo>
                <a:close/>
              </a:path>
            </a:pathLst>
          </a:custGeom>
          <a:solidFill>
            <a:srgbClr val="7F7F7F"/>
          </a:solidFill>
        </p:spPr>
        <p:txBody>
          <a:bodyPr wrap="square" lIns="0" tIns="0" rIns="0" bIns="0" rtlCol="0"/>
          <a:lstStyle/>
          <a:p>
            <a:endParaRPr sz="501"/>
          </a:p>
        </p:txBody>
      </p:sp>
      <p:sp>
        <p:nvSpPr>
          <p:cNvPr id="141" name="bg object 141"/>
          <p:cNvSpPr/>
          <p:nvPr/>
        </p:nvSpPr>
        <p:spPr>
          <a:xfrm>
            <a:off x="3541304" y="2469542"/>
            <a:ext cx="91844" cy="2046"/>
          </a:xfrm>
          <a:custGeom>
            <a:avLst/>
            <a:gdLst/>
            <a:ahLst/>
            <a:cxnLst/>
            <a:rect l="l" t="t" r="r" b="b"/>
            <a:pathLst>
              <a:path w="201929" h="5715">
                <a:moveTo>
                  <a:pt x="201838" y="5185"/>
                </a:moveTo>
                <a:lnTo>
                  <a:pt x="201838" y="0"/>
                </a:lnTo>
                <a:lnTo>
                  <a:pt x="0" y="0"/>
                </a:lnTo>
                <a:lnTo>
                  <a:pt x="0" y="5185"/>
                </a:lnTo>
                <a:lnTo>
                  <a:pt x="201838" y="5185"/>
                </a:lnTo>
                <a:close/>
              </a:path>
            </a:pathLst>
          </a:custGeom>
          <a:solidFill>
            <a:srgbClr val="7F7F7F"/>
          </a:solidFill>
        </p:spPr>
        <p:txBody>
          <a:bodyPr wrap="square" lIns="0" tIns="0" rIns="0" bIns="0" rtlCol="0"/>
          <a:lstStyle/>
          <a:p>
            <a:endParaRPr sz="501"/>
          </a:p>
        </p:txBody>
      </p:sp>
      <p:sp>
        <p:nvSpPr>
          <p:cNvPr id="142" name="bg object 142"/>
          <p:cNvSpPr/>
          <p:nvPr/>
        </p:nvSpPr>
        <p:spPr>
          <a:xfrm>
            <a:off x="3538946" y="2449973"/>
            <a:ext cx="92711" cy="1819"/>
          </a:xfrm>
          <a:custGeom>
            <a:avLst/>
            <a:gdLst/>
            <a:ahLst/>
            <a:cxnLst/>
            <a:rect l="l" t="t" r="r" b="b"/>
            <a:pathLst>
              <a:path w="203834" h="5079">
                <a:moveTo>
                  <a:pt x="203434" y="4786"/>
                </a:moveTo>
                <a:lnTo>
                  <a:pt x="203434" y="0"/>
                </a:lnTo>
                <a:lnTo>
                  <a:pt x="0" y="0"/>
                </a:lnTo>
                <a:lnTo>
                  <a:pt x="0" y="4786"/>
                </a:lnTo>
                <a:lnTo>
                  <a:pt x="203434" y="4786"/>
                </a:lnTo>
                <a:close/>
              </a:path>
            </a:pathLst>
          </a:custGeom>
          <a:solidFill>
            <a:srgbClr val="7F7F7F"/>
          </a:solidFill>
        </p:spPr>
        <p:txBody>
          <a:bodyPr wrap="square" lIns="0" tIns="0" rIns="0" bIns="0" rtlCol="0"/>
          <a:lstStyle/>
          <a:p>
            <a:endParaRPr sz="501"/>
          </a:p>
        </p:txBody>
      </p:sp>
      <p:sp>
        <p:nvSpPr>
          <p:cNvPr id="143" name="bg object 143"/>
          <p:cNvSpPr/>
          <p:nvPr/>
        </p:nvSpPr>
        <p:spPr>
          <a:xfrm>
            <a:off x="3350804" y="3096748"/>
            <a:ext cx="280732" cy="1819"/>
          </a:xfrm>
          <a:custGeom>
            <a:avLst/>
            <a:gdLst/>
            <a:ahLst/>
            <a:cxnLst/>
            <a:rect l="l" t="t" r="r" b="b"/>
            <a:pathLst>
              <a:path w="617220" h="5079">
                <a:moveTo>
                  <a:pt x="617084" y="4786"/>
                </a:moveTo>
                <a:lnTo>
                  <a:pt x="617084" y="0"/>
                </a:lnTo>
                <a:lnTo>
                  <a:pt x="0" y="0"/>
                </a:lnTo>
                <a:lnTo>
                  <a:pt x="0" y="4786"/>
                </a:lnTo>
                <a:lnTo>
                  <a:pt x="617084" y="4786"/>
                </a:lnTo>
                <a:close/>
              </a:path>
            </a:pathLst>
          </a:custGeom>
          <a:solidFill>
            <a:srgbClr val="7F7F7F"/>
          </a:solidFill>
        </p:spPr>
        <p:txBody>
          <a:bodyPr wrap="square" lIns="0" tIns="0" rIns="0" bIns="0" rtlCol="0"/>
          <a:lstStyle/>
          <a:p>
            <a:endParaRPr sz="501"/>
          </a:p>
        </p:txBody>
      </p:sp>
      <p:sp>
        <p:nvSpPr>
          <p:cNvPr id="144" name="bg object 144"/>
          <p:cNvSpPr/>
          <p:nvPr/>
        </p:nvSpPr>
        <p:spPr>
          <a:xfrm>
            <a:off x="3631474" y="2471399"/>
            <a:ext cx="1733" cy="312885"/>
          </a:xfrm>
          <a:custGeom>
            <a:avLst/>
            <a:gdLst/>
            <a:ahLst/>
            <a:cxnLst/>
            <a:rect l="l" t="t" r="r" b="b"/>
            <a:pathLst>
              <a:path w="3809" h="873759">
                <a:moveTo>
                  <a:pt x="3589" y="873571"/>
                </a:moveTo>
                <a:lnTo>
                  <a:pt x="3589" y="0"/>
                </a:lnTo>
                <a:lnTo>
                  <a:pt x="0" y="0"/>
                </a:lnTo>
                <a:lnTo>
                  <a:pt x="0" y="873571"/>
                </a:lnTo>
                <a:lnTo>
                  <a:pt x="3589" y="873571"/>
                </a:lnTo>
                <a:close/>
              </a:path>
            </a:pathLst>
          </a:custGeom>
          <a:solidFill>
            <a:srgbClr val="7F7F7F"/>
          </a:solidFill>
        </p:spPr>
        <p:txBody>
          <a:bodyPr wrap="square" lIns="0" tIns="0" rIns="0" bIns="0" rtlCol="0"/>
          <a:lstStyle/>
          <a:p>
            <a:endParaRPr sz="501"/>
          </a:p>
        </p:txBody>
      </p:sp>
      <p:sp>
        <p:nvSpPr>
          <p:cNvPr id="145" name="bg object 145"/>
          <p:cNvSpPr/>
          <p:nvPr/>
        </p:nvSpPr>
        <p:spPr>
          <a:xfrm>
            <a:off x="3631474" y="2846494"/>
            <a:ext cx="1733" cy="252172"/>
          </a:xfrm>
          <a:custGeom>
            <a:avLst/>
            <a:gdLst/>
            <a:ahLst/>
            <a:cxnLst/>
            <a:rect l="l" t="t" r="r" b="b"/>
            <a:pathLst>
              <a:path w="3809" h="704215">
                <a:moveTo>
                  <a:pt x="3589" y="703643"/>
                </a:moveTo>
                <a:lnTo>
                  <a:pt x="3589" y="0"/>
                </a:lnTo>
                <a:lnTo>
                  <a:pt x="0" y="0"/>
                </a:lnTo>
                <a:lnTo>
                  <a:pt x="0" y="703643"/>
                </a:lnTo>
                <a:lnTo>
                  <a:pt x="3589" y="703643"/>
                </a:lnTo>
                <a:close/>
              </a:path>
            </a:pathLst>
          </a:custGeom>
          <a:solidFill>
            <a:srgbClr val="7F7F7F"/>
          </a:solidFill>
        </p:spPr>
        <p:txBody>
          <a:bodyPr wrap="square" lIns="0" tIns="0" rIns="0" bIns="0" rtlCol="0"/>
          <a:lstStyle/>
          <a:p>
            <a:endParaRPr sz="501"/>
          </a:p>
        </p:txBody>
      </p:sp>
      <p:sp>
        <p:nvSpPr>
          <p:cNvPr id="146" name="bg object 146"/>
          <p:cNvSpPr/>
          <p:nvPr/>
        </p:nvSpPr>
        <p:spPr>
          <a:xfrm>
            <a:off x="3631474" y="2238714"/>
            <a:ext cx="1733" cy="213062"/>
          </a:xfrm>
          <a:custGeom>
            <a:avLst/>
            <a:gdLst/>
            <a:ahLst/>
            <a:cxnLst/>
            <a:rect l="l" t="t" r="r" b="b"/>
            <a:pathLst>
              <a:path w="3809" h="594995">
                <a:moveTo>
                  <a:pt x="3589" y="594746"/>
                </a:moveTo>
                <a:lnTo>
                  <a:pt x="3589" y="0"/>
                </a:lnTo>
                <a:lnTo>
                  <a:pt x="0" y="0"/>
                </a:lnTo>
                <a:lnTo>
                  <a:pt x="0" y="594746"/>
                </a:lnTo>
                <a:lnTo>
                  <a:pt x="3589" y="594746"/>
                </a:lnTo>
                <a:close/>
              </a:path>
            </a:pathLst>
          </a:custGeom>
          <a:solidFill>
            <a:srgbClr val="7F7F7F"/>
          </a:solidFill>
        </p:spPr>
        <p:txBody>
          <a:bodyPr wrap="square" lIns="0" tIns="0" rIns="0" bIns="0" rtlCol="0"/>
          <a:lstStyle/>
          <a:p>
            <a:endParaRPr sz="501"/>
          </a:p>
        </p:txBody>
      </p:sp>
      <p:sp>
        <p:nvSpPr>
          <p:cNvPr id="147" name="bg object 147"/>
          <p:cNvSpPr/>
          <p:nvPr/>
        </p:nvSpPr>
        <p:spPr>
          <a:xfrm>
            <a:off x="3223800" y="2449976"/>
            <a:ext cx="129391" cy="21602"/>
          </a:xfrm>
          <a:custGeom>
            <a:avLst/>
            <a:gdLst/>
            <a:ahLst/>
            <a:cxnLst/>
            <a:rect l="l" t="t" r="r" b="b"/>
            <a:pathLst>
              <a:path w="284479" h="60325">
                <a:moveTo>
                  <a:pt x="284010" y="34696"/>
                </a:moveTo>
                <a:lnTo>
                  <a:pt x="283210" y="34696"/>
                </a:lnTo>
                <a:lnTo>
                  <a:pt x="279222" y="36690"/>
                </a:lnTo>
                <a:lnTo>
                  <a:pt x="279222" y="59829"/>
                </a:lnTo>
                <a:lnTo>
                  <a:pt x="284010" y="59829"/>
                </a:lnTo>
                <a:lnTo>
                  <a:pt x="284010" y="34696"/>
                </a:lnTo>
                <a:close/>
              </a:path>
              <a:path w="284479" h="60325">
                <a:moveTo>
                  <a:pt x="284010" y="0"/>
                </a:moveTo>
                <a:lnTo>
                  <a:pt x="279222" y="0"/>
                </a:lnTo>
                <a:lnTo>
                  <a:pt x="0" y="0"/>
                </a:lnTo>
                <a:lnTo>
                  <a:pt x="0" y="4787"/>
                </a:lnTo>
                <a:lnTo>
                  <a:pt x="279222" y="4787"/>
                </a:lnTo>
                <a:lnTo>
                  <a:pt x="279222" y="22339"/>
                </a:lnTo>
                <a:lnTo>
                  <a:pt x="280428" y="22339"/>
                </a:lnTo>
                <a:lnTo>
                  <a:pt x="283616" y="23926"/>
                </a:lnTo>
                <a:lnTo>
                  <a:pt x="284010" y="24333"/>
                </a:lnTo>
                <a:lnTo>
                  <a:pt x="284010" y="0"/>
                </a:lnTo>
                <a:close/>
              </a:path>
            </a:pathLst>
          </a:custGeom>
          <a:solidFill>
            <a:srgbClr val="7F7F7F"/>
          </a:solidFill>
        </p:spPr>
        <p:txBody>
          <a:bodyPr wrap="square" lIns="0" tIns="0" rIns="0" bIns="0" rtlCol="0"/>
          <a:lstStyle/>
          <a:p>
            <a:endParaRPr sz="501"/>
          </a:p>
        </p:txBody>
      </p:sp>
      <p:sp>
        <p:nvSpPr>
          <p:cNvPr id="148" name="bg object 148"/>
          <p:cNvSpPr/>
          <p:nvPr/>
        </p:nvSpPr>
        <p:spPr>
          <a:xfrm>
            <a:off x="3538946" y="2451688"/>
            <a:ext cx="2599" cy="19782"/>
          </a:xfrm>
          <a:custGeom>
            <a:avLst/>
            <a:gdLst/>
            <a:ahLst/>
            <a:cxnLst/>
            <a:rect l="l" t="t" r="r" b="b"/>
            <a:pathLst>
              <a:path w="5715" h="55245">
                <a:moveTo>
                  <a:pt x="5185" y="17551"/>
                </a:moveTo>
                <a:lnTo>
                  <a:pt x="5185" y="0"/>
                </a:lnTo>
                <a:lnTo>
                  <a:pt x="0" y="0"/>
                </a:lnTo>
                <a:lnTo>
                  <a:pt x="0" y="19545"/>
                </a:lnTo>
                <a:lnTo>
                  <a:pt x="1196" y="19146"/>
                </a:lnTo>
                <a:lnTo>
                  <a:pt x="4387" y="17551"/>
                </a:lnTo>
                <a:lnTo>
                  <a:pt x="5185" y="17551"/>
                </a:lnTo>
                <a:close/>
              </a:path>
              <a:path w="5715" h="55245">
                <a:moveTo>
                  <a:pt x="5185" y="55046"/>
                </a:moveTo>
                <a:lnTo>
                  <a:pt x="5185" y="31911"/>
                </a:lnTo>
                <a:lnTo>
                  <a:pt x="1196" y="29916"/>
                </a:lnTo>
                <a:lnTo>
                  <a:pt x="0" y="29916"/>
                </a:lnTo>
                <a:lnTo>
                  <a:pt x="0" y="55046"/>
                </a:lnTo>
                <a:lnTo>
                  <a:pt x="5185" y="55046"/>
                </a:lnTo>
                <a:close/>
              </a:path>
            </a:pathLst>
          </a:custGeom>
          <a:solidFill>
            <a:srgbClr val="7F7F7F"/>
          </a:solidFill>
        </p:spPr>
        <p:txBody>
          <a:bodyPr wrap="square" lIns="0" tIns="0" rIns="0" bIns="0" rtlCol="0"/>
          <a:lstStyle/>
          <a:p>
            <a:endParaRPr sz="501"/>
          </a:p>
        </p:txBody>
      </p:sp>
      <p:sp>
        <p:nvSpPr>
          <p:cNvPr id="149" name="bg object 149"/>
          <p:cNvSpPr/>
          <p:nvPr/>
        </p:nvSpPr>
        <p:spPr>
          <a:xfrm>
            <a:off x="3051444" y="2469545"/>
            <a:ext cx="2311" cy="348357"/>
          </a:xfrm>
          <a:custGeom>
            <a:avLst/>
            <a:gdLst/>
            <a:ahLst/>
            <a:cxnLst/>
            <a:rect l="l" t="t" r="r" b="b"/>
            <a:pathLst>
              <a:path w="5079" h="972820">
                <a:moveTo>
                  <a:pt x="4787" y="608304"/>
                </a:moveTo>
                <a:lnTo>
                  <a:pt x="0" y="608304"/>
                </a:lnTo>
                <a:lnTo>
                  <a:pt x="0" y="972489"/>
                </a:lnTo>
                <a:lnTo>
                  <a:pt x="4787" y="972489"/>
                </a:lnTo>
                <a:lnTo>
                  <a:pt x="4787" y="608304"/>
                </a:lnTo>
                <a:close/>
              </a:path>
              <a:path w="5079" h="972820">
                <a:moveTo>
                  <a:pt x="4787" y="0"/>
                </a:moveTo>
                <a:lnTo>
                  <a:pt x="0" y="0"/>
                </a:lnTo>
                <a:lnTo>
                  <a:pt x="0" y="598335"/>
                </a:lnTo>
                <a:lnTo>
                  <a:pt x="4787" y="598335"/>
                </a:lnTo>
                <a:lnTo>
                  <a:pt x="4787" y="0"/>
                </a:lnTo>
                <a:close/>
              </a:path>
            </a:pathLst>
          </a:custGeom>
          <a:solidFill>
            <a:srgbClr val="7F7F7F"/>
          </a:solidFill>
        </p:spPr>
        <p:txBody>
          <a:bodyPr wrap="square" lIns="0" tIns="0" rIns="0" bIns="0" rtlCol="0"/>
          <a:lstStyle/>
          <a:p>
            <a:endParaRPr sz="501"/>
          </a:p>
        </p:txBody>
      </p:sp>
      <p:sp>
        <p:nvSpPr>
          <p:cNvPr id="150" name="bg object 150"/>
          <p:cNvSpPr/>
          <p:nvPr/>
        </p:nvSpPr>
        <p:spPr>
          <a:xfrm>
            <a:off x="3223788" y="2237001"/>
            <a:ext cx="409545" cy="1819"/>
          </a:xfrm>
          <a:custGeom>
            <a:avLst/>
            <a:gdLst/>
            <a:ahLst/>
            <a:cxnLst/>
            <a:rect l="l" t="t" r="r" b="b"/>
            <a:pathLst>
              <a:path w="900429" h="5079">
                <a:moveTo>
                  <a:pt x="900430" y="0"/>
                </a:moveTo>
                <a:lnTo>
                  <a:pt x="1270" y="0"/>
                </a:lnTo>
                <a:lnTo>
                  <a:pt x="1270" y="1206"/>
                </a:lnTo>
                <a:lnTo>
                  <a:pt x="0" y="1206"/>
                </a:lnTo>
                <a:lnTo>
                  <a:pt x="0" y="4787"/>
                </a:lnTo>
                <a:lnTo>
                  <a:pt x="1270" y="4787"/>
                </a:lnTo>
                <a:lnTo>
                  <a:pt x="900430" y="4787"/>
                </a:lnTo>
                <a:lnTo>
                  <a:pt x="900430" y="0"/>
                </a:lnTo>
                <a:close/>
              </a:path>
            </a:pathLst>
          </a:custGeom>
          <a:solidFill>
            <a:srgbClr val="7F7F7F"/>
          </a:solidFill>
        </p:spPr>
        <p:txBody>
          <a:bodyPr wrap="square" lIns="0" tIns="0" rIns="0" bIns="0" rtlCol="0"/>
          <a:lstStyle/>
          <a:p>
            <a:endParaRPr sz="501"/>
          </a:p>
        </p:txBody>
      </p:sp>
      <p:sp>
        <p:nvSpPr>
          <p:cNvPr id="151" name="bg object 151"/>
          <p:cNvSpPr/>
          <p:nvPr/>
        </p:nvSpPr>
        <p:spPr>
          <a:xfrm>
            <a:off x="3053625" y="2469542"/>
            <a:ext cx="297194" cy="2046"/>
          </a:xfrm>
          <a:custGeom>
            <a:avLst/>
            <a:gdLst/>
            <a:ahLst/>
            <a:cxnLst/>
            <a:rect l="l" t="t" r="r" b="b"/>
            <a:pathLst>
              <a:path w="653415" h="5715">
                <a:moveTo>
                  <a:pt x="653383" y="5185"/>
                </a:moveTo>
                <a:lnTo>
                  <a:pt x="653383" y="0"/>
                </a:lnTo>
                <a:lnTo>
                  <a:pt x="0" y="0"/>
                </a:lnTo>
                <a:lnTo>
                  <a:pt x="0" y="5185"/>
                </a:lnTo>
                <a:lnTo>
                  <a:pt x="653383" y="5185"/>
                </a:lnTo>
                <a:close/>
              </a:path>
            </a:pathLst>
          </a:custGeom>
          <a:solidFill>
            <a:srgbClr val="7F7F7F"/>
          </a:solidFill>
        </p:spPr>
        <p:txBody>
          <a:bodyPr wrap="square" lIns="0" tIns="0" rIns="0" bIns="0" rtlCol="0"/>
          <a:lstStyle/>
          <a:p>
            <a:endParaRPr sz="501"/>
          </a:p>
        </p:txBody>
      </p:sp>
      <p:sp>
        <p:nvSpPr>
          <p:cNvPr id="152" name="bg object 152"/>
          <p:cNvSpPr/>
          <p:nvPr/>
        </p:nvSpPr>
        <p:spPr>
          <a:xfrm>
            <a:off x="3053623" y="2815929"/>
            <a:ext cx="299505" cy="130520"/>
          </a:xfrm>
          <a:custGeom>
            <a:avLst/>
            <a:gdLst/>
            <a:ahLst/>
            <a:cxnLst/>
            <a:rect l="l" t="t" r="r" b="b"/>
            <a:pathLst>
              <a:path w="658495" h="364490">
                <a:moveTo>
                  <a:pt x="658164" y="0"/>
                </a:moveTo>
                <a:lnTo>
                  <a:pt x="0" y="0"/>
                </a:lnTo>
                <a:lnTo>
                  <a:pt x="0" y="5181"/>
                </a:lnTo>
                <a:lnTo>
                  <a:pt x="653376" y="5181"/>
                </a:lnTo>
                <a:lnTo>
                  <a:pt x="653376" y="364185"/>
                </a:lnTo>
                <a:lnTo>
                  <a:pt x="658164" y="364185"/>
                </a:lnTo>
                <a:lnTo>
                  <a:pt x="658164" y="5181"/>
                </a:lnTo>
                <a:lnTo>
                  <a:pt x="658164" y="0"/>
                </a:lnTo>
                <a:close/>
              </a:path>
            </a:pathLst>
          </a:custGeom>
          <a:solidFill>
            <a:srgbClr val="7F7F7F"/>
          </a:solidFill>
        </p:spPr>
        <p:txBody>
          <a:bodyPr wrap="square" lIns="0" tIns="0" rIns="0" bIns="0" rtlCol="0"/>
          <a:lstStyle/>
          <a:p>
            <a:endParaRPr sz="501"/>
          </a:p>
        </p:txBody>
      </p:sp>
      <p:sp>
        <p:nvSpPr>
          <p:cNvPr id="153" name="bg object 153"/>
          <p:cNvSpPr/>
          <p:nvPr/>
        </p:nvSpPr>
        <p:spPr>
          <a:xfrm>
            <a:off x="4441009" y="1168137"/>
            <a:ext cx="2599" cy="112329"/>
          </a:xfrm>
          <a:custGeom>
            <a:avLst/>
            <a:gdLst/>
            <a:ahLst/>
            <a:cxnLst/>
            <a:rect l="l" t="t" r="r" b="b"/>
            <a:pathLst>
              <a:path w="5715" h="313689">
                <a:moveTo>
                  <a:pt x="5185" y="313528"/>
                </a:moveTo>
                <a:lnTo>
                  <a:pt x="5185" y="0"/>
                </a:lnTo>
                <a:lnTo>
                  <a:pt x="0" y="0"/>
                </a:lnTo>
                <a:lnTo>
                  <a:pt x="0" y="313528"/>
                </a:lnTo>
                <a:lnTo>
                  <a:pt x="5185" y="313528"/>
                </a:lnTo>
                <a:close/>
              </a:path>
            </a:pathLst>
          </a:custGeom>
          <a:solidFill>
            <a:srgbClr val="7F7F7F"/>
          </a:solidFill>
        </p:spPr>
        <p:txBody>
          <a:bodyPr wrap="square" lIns="0" tIns="0" rIns="0" bIns="0" rtlCol="0"/>
          <a:lstStyle/>
          <a:p>
            <a:endParaRPr sz="501"/>
          </a:p>
        </p:txBody>
      </p:sp>
      <p:sp>
        <p:nvSpPr>
          <p:cNvPr id="154" name="bg object 154"/>
          <p:cNvSpPr/>
          <p:nvPr/>
        </p:nvSpPr>
        <p:spPr>
          <a:xfrm>
            <a:off x="3978362" y="1005444"/>
            <a:ext cx="462687" cy="276958"/>
          </a:xfrm>
          <a:custGeom>
            <a:avLst/>
            <a:gdLst/>
            <a:ahLst/>
            <a:cxnLst/>
            <a:rect l="l" t="t" r="r" b="b"/>
            <a:pathLst>
              <a:path w="1017270" h="773429">
                <a:moveTo>
                  <a:pt x="1017168" y="0"/>
                </a:moveTo>
                <a:lnTo>
                  <a:pt x="5181" y="0"/>
                </a:lnTo>
                <a:lnTo>
                  <a:pt x="0" y="0"/>
                </a:lnTo>
                <a:lnTo>
                  <a:pt x="0" y="773049"/>
                </a:lnTo>
                <a:lnTo>
                  <a:pt x="5181" y="773049"/>
                </a:lnTo>
                <a:lnTo>
                  <a:pt x="5181" y="5194"/>
                </a:lnTo>
                <a:lnTo>
                  <a:pt x="1017168" y="5194"/>
                </a:lnTo>
                <a:lnTo>
                  <a:pt x="1017168" y="0"/>
                </a:lnTo>
                <a:close/>
              </a:path>
            </a:pathLst>
          </a:custGeom>
          <a:solidFill>
            <a:srgbClr val="7F7F7F"/>
          </a:solidFill>
        </p:spPr>
        <p:txBody>
          <a:bodyPr wrap="square" lIns="0" tIns="0" rIns="0" bIns="0" rtlCol="0"/>
          <a:lstStyle/>
          <a:p>
            <a:endParaRPr sz="501"/>
          </a:p>
        </p:txBody>
      </p:sp>
      <p:sp>
        <p:nvSpPr>
          <p:cNvPr id="155" name="bg object 155"/>
          <p:cNvSpPr/>
          <p:nvPr/>
        </p:nvSpPr>
        <p:spPr>
          <a:xfrm>
            <a:off x="2419713" y="2469542"/>
            <a:ext cx="108885" cy="2046"/>
          </a:xfrm>
          <a:custGeom>
            <a:avLst/>
            <a:gdLst/>
            <a:ahLst/>
            <a:cxnLst/>
            <a:rect l="l" t="t" r="r" b="b"/>
            <a:pathLst>
              <a:path w="239395" h="5715">
                <a:moveTo>
                  <a:pt x="239334" y="5185"/>
                </a:moveTo>
                <a:lnTo>
                  <a:pt x="239334" y="0"/>
                </a:lnTo>
                <a:lnTo>
                  <a:pt x="0" y="0"/>
                </a:lnTo>
                <a:lnTo>
                  <a:pt x="0" y="5185"/>
                </a:lnTo>
                <a:lnTo>
                  <a:pt x="239334" y="5185"/>
                </a:lnTo>
                <a:close/>
              </a:path>
            </a:pathLst>
          </a:custGeom>
          <a:solidFill>
            <a:srgbClr val="7F7F7F"/>
          </a:solidFill>
        </p:spPr>
        <p:txBody>
          <a:bodyPr wrap="square" lIns="0" tIns="0" rIns="0" bIns="0" rtlCol="0"/>
          <a:lstStyle/>
          <a:p>
            <a:endParaRPr sz="501"/>
          </a:p>
        </p:txBody>
      </p:sp>
      <p:sp>
        <p:nvSpPr>
          <p:cNvPr id="156" name="bg object 156"/>
          <p:cNvSpPr/>
          <p:nvPr/>
        </p:nvSpPr>
        <p:spPr>
          <a:xfrm>
            <a:off x="2423704" y="2449973"/>
            <a:ext cx="107441" cy="1819"/>
          </a:xfrm>
          <a:custGeom>
            <a:avLst/>
            <a:gdLst/>
            <a:ahLst/>
            <a:cxnLst/>
            <a:rect l="l" t="t" r="r" b="b"/>
            <a:pathLst>
              <a:path w="236220" h="5079">
                <a:moveTo>
                  <a:pt x="235744" y="4786"/>
                </a:moveTo>
                <a:lnTo>
                  <a:pt x="235744" y="0"/>
                </a:lnTo>
                <a:lnTo>
                  <a:pt x="0" y="0"/>
                </a:lnTo>
                <a:lnTo>
                  <a:pt x="0" y="4786"/>
                </a:lnTo>
                <a:lnTo>
                  <a:pt x="235744" y="4786"/>
                </a:lnTo>
                <a:close/>
              </a:path>
            </a:pathLst>
          </a:custGeom>
          <a:solidFill>
            <a:srgbClr val="7F7F7F"/>
          </a:solidFill>
        </p:spPr>
        <p:txBody>
          <a:bodyPr wrap="square" lIns="0" tIns="0" rIns="0" bIns="0" rtlCol="0"/>
          <a:lstStyle/>
          <a:p>
            <a:endParaRPr sz="501"/>
          </a:p>
        </p:txBody>
      </p:sp>
      <p:sp>
        <p:nvSpPr>
          <p:cNvPr id="157" name="bg object 157"/>
          <p:cNvSpPr/>
          <p:nvPr/>
        </p:nvSpPr>
        <p:spPr>
          <a:xfrm>
            <a:off x="2422072" y="3066752"/>
            <a:ext cx="297194" cy="2046"/>
          </a:xfrm>
          <a:custGeom>
            <a:avLst/>
            <a:gdLst/>
            <a:ahLst/>
            <a:cxnLst/>
            <a:rect l="l" t="t" r="r" b="b"/>
            <a:pathLst>
              <a:path w="653414" h="5715">
                <a:moveTo>
                  <a:pt x="652984" y="5184"/>
                </a:moveTo>
                <a:lnTo>
                  <a:pt x="652984" y="0"/>
                </a:lnTo>
                <a:lnTo>
                  <a:pt x="0" y="0"/>
                </a:lnTo>
                <a:lnTo>
                  <a:pt x="0" y="5184"/>
                </a:lnTo>
                <a:lnTo>
                  <a:pt x="652984" y="5184"/>
                </a:lnTo>
                <a:close/>
              </a:path>
            </a:pathLst>
          </a:custGeom>
          <a:solidFill>
            <a:srgbClr val="7F7F7F"/>
          </a:solidFill>
        </p:spPr>
        <p:txBody>
          <a:bodyPr wrap="square" lIns="0" tIns="0" rIns="0" bIns="0" rtlCol="0"/>
          <a:lstStyle/>
          <a:p>
            <a:endParaRPr sz="501"/>
          </a:p>
        </p:txBody>
      </p:sp>
      <p:sp>
        <p:nvSpPr>
          <p:cNvPr id="158" name="bg object 158"/>
          <p:cNvSpPr/>
          <p:nvPr/>
        </p:nvSpPr>
        <p:spPr>
          <a:xfrm>
            <a:off x="2419713" y="2471399"/>
            <a:ext cx="2599" cy="299014"/>
          </a:xfrm>
          <a:custGeom>
            <a:avLst/>
            <a:gdLst/>
            <a:ahLst/>
            <a:cxnLst/>
            <a:rect l="l" t="t" r="r" b="b"/>
            <a:pathLst>
              <a:path w="5714" h="835025">
                <a:moveTo>
                  <a:pt x="5185" y="834878"/>
                </a:moveTo>
                <a:lnTo>
                  <a:pt x="5185" y="0"/>
                </a:lnTo>
                <a:lnTo>
                  <a:pt x="0" y="0"/>
                </a:lnTo>
                <a:lnTo>
                  <a:pt x="0" y="834878"/>
                </a:lnTo>
                <a:lnTo>
                  <a:pt x="5185" y="834878"/>
                </a:lnTo>
                <a:close/>
              </a:path>
            </a:pathLst>
          </a:custGeom>
          <a:solidFill>
            <a:srgbClr val="7F7F7F"/>
          </a:solidFill>
        </p:spPr>
        <p:txBody>
          <a:bodyPr wrap="square" lIns="0" tIns="0" rIns="0" bIns="0" rtlCol="0"/>
          <a:lstStyle/>
          <a:p>
            <a:endParaRPr sz="501"/>
          </a:p>
        </p:txBody>
      </p:sp>
      <p:sp>
        <p:nvSpPr>
          <p:cNvPr id="159" name="bg object 159"/>
          <p:cNvSpPr/>
          <p:nvPr/>
        </p:nvSpPr>
        <p:spPr>
          <a:xfrm>
            <a:off x="2419713" y="2823926"/>
            <a:ext cx="2599" cy="244896"/>
          </a:xfrm>
          <a:custGeom>
            <a:avLst/>
            <a:gdLst/>
            <a:ahLst/>
            <a:cxnLst/>
            <a:rect l="l" t="t" r="r" b="b"/>
            <a:pathLst>
              <a:path w="5714" h="683895">
                <a:moveTo>
                  <a:pt x="5185" y="683300"/>
                </a:moveTo>
                <a:lnTo>
                  <a:pt x="5185" y="0"/>
                </a:lnTo>
                <a:lnTo>
                  <a:pt x="0" y="0"/>
                </a:lnTo>
                <a:lnTo>
                  <a:pt x="0" y="683300"/>
                </a:lnTo>
                <a:lnTo>
                  <a:pt x="5185" y="683300"/>
                </a:lnTo>
                <a:close/>
              </a:path>
            </a:pathLst>
          </a:custGeom>
          <a:solidFill>
            <a:srgbClr val="7F7F7F"/>
          </a:solidFill>
        </p:spPr>
        <p:txBody>
          <a:bodyPr wrap="square" lIns="0" tIns="0" rIns="0" bIns="0" rtlCol="0"/>
          <a:lstStyle/>
          <a:p>
            <a:endParaRPr sz="501"/>
          </a:p>
        </p:txBody>
      </p:sp>
      <p:sp>
        <p:nvSpPr>
          <p:cNvPr id="160" name="bg object 160"/>
          <p:cNvSpPr/>
          <p:nvPr/>
        </p:nvSpPr>
        <p:spPr>
          <a:xfrm>
            <a:off x="2421527" y="2237000"/>
            <a:ext cx="2311" cy="214881"/>
          </a:xfrm>
          <a:custGeom>
            <a:avLst/>
            <a:gdLst/>
            <a:ahLst/>
            <a:cxnLst/>
            <a:rect l="l" t="t" r="r" b="b"/>
            <a:pathLst>
              <a:path w="5079" h="600075">
                <a:moveTo>
                  <a:pt x="4786" y="599533"/>
                </a:moveTo>
                <a:lnTo>
                  <a:pt x="4786" y="0"/>
                </a:lnTo>
                <a:lnTo>
                  <a:pt x="0" y="0"/>
                </a:lnTo>
                <a:lnTo>
                  <a:pt x="0" y="599533"/>
                </a:lnTo>
                <a:lnTo>
                  <a:pt x="4786" y="599533"/>
                </a:lnTo>
                <a:close/>
              </a:path>
            </a:pathLst>
          </a:custGeom>
          <a:solidFill>
            <a:srgbClr val="7F7F7F"/>
          </a:solidFill>
        </p:spPr>
        <p:txBody>
          <a:bodyPr wrap="square" lIns="0" tIns="0" rIns="0" bIns="0" rtlCol="0"/>
          <a:lstStyle/>
          <a:p>
            <a:endParaRPr sz="501"/>
          </a:p>
        </p:txBody>
      </p:sp>
      <p:sp>
        <p:nvSpPr>
          <p:cNvPr id="161" name="bg object 161"/>
          <p:cNvSpPr/>
          <p:nvPr/>
        </p:nvSpPr>
        <p:spPr>
          <a:xfrm>
            <a:off x="2716888" y="2449976"/>
            <a:ext cx="129391" cy="21602"/>
          </a:xfrm>
          <a:custGeom>
            <a:avLst/>
            <a:gdLst/>
            <a:ahLst/>
            <a:cxnLst/>
            <a:rect l="l" t="t" r="r" b="b"/>
            <a:pathLst>
              <a:path w="284479" h="60325">
                <a:moveTo>
                  <a:pt x="4787" y="36690"/>
                </a:moveTo>
                <a:lnTo>
                  <a:pt x="800" y="34696"/>
                </a:lnTo>
                <a:lnTo>
                  <a:pt x="0" y="34696"/>
                </a:lnTo>
                <a:lnTo>
                  <a:pt x="0" y="59829"/>
                </a:lnTo>
                <a:lnTo>
                  <a:pt x="4787" y="59829"/>
                </a:lnTo>
                <a:lnTo>
                  <a:pt x="4787" y="36690"/>
                </a:lnTo>
                <a:close/>
              </a:path>
              <a:path w="284479" h="60325">
                <a:moveTo>
                  <a:pt x="284010" y="0"/>
                </a:moveTo>
                <a:lnTo>
                  <a:pt x="4787" y="0"/>
                </a:lnTo>
                <a:lnTo>
                  <a:pt x="0" y="0"/>
                </a:lnTo>
                <a:lnTo>
                  <a:pt x="0" y="24333"/>
                </a:lnTo>
                <a:lnTo>
                  <a:pt x="3987" y="22339"/>
                </a:lnTo>
                <a:lnTo>
                  <a:pt x="4787" y="22339"/>
                </a:lnTo>
                <a:lnTo>
                  <a:pt x="4787" y="4787"/>
                </a:lnTo>
                <a:lnTo>
                  <a:pt x="284010" y="4787"/>
                </a:lnTo>
                <a:lnTo>
                  <a:pt x="284010" y="0"/>
                </a:lnTo>
                <a:close/>
              </a:path>
            </a:pathLst>
          </a:custGeom>
          <a:solidFill>
            <a:srgbClr val="7F7F7F"/>
          </a:solidFill>
        </p:spPr>
        <p:txBody>
          <a:bodyPr wrap="square" lIns="0" tIns="0" rIns="0" bIns="0" rtlCol="0"/>
          <a:lstStyle/>
          <a:p>
            <a:endParaRPr sz="501"/>
          </a:p>
        </p:txBody>
      </p:sp>
      <p:sp>
        <p:nvSpPr>
          <p:cNvPr id="162" name="bg object 162"/>
          <p:cNvSpPr/>
          <p:nvPr/>
        </p:nvSpPr>
        <p:spPr>
          <a:xfrm>
            <a:off x="2528570" y="2451688"/>
            <a:ext cx="2599" cy="19782"/>
          </a:xfrm>
          <a:custGeom>
            <a:avLst/>
            <a:gdLst/>
            <a:ahLst/>
            <a:cxnLst/>
            <a:rect l="l" t="t" r="r" b="b"/>
            <a:pathLst>
              <a:path w="5714" h="55245">
                <a:moveTo>
                  <a:pt x="5185" y="19545"/>
                </a:moveTo>
                <a:lnTo>
                  <a:pt x="5185" y="0"/>
                </a:lnTo>
                <a:lnTo>
                  <a:pt x="0" y="0"/>
                </a:lnTo>
                <a:lnTo>
                  <a:pt x="0" y="17551"/>
                </a:lnTo>
                <a:lnTo>
                  <a:pt x="1196" y="17551"/>
                </a:lnTo>
                <a:lnTo>
                  <a:pt x="5185" y="19545"/>
                </a:lnTo>
                <a:close/>
              </a:path>
              <a:path w="5714" h="55245">
                <a:moveTo>
                  <a:pt x="5185" y="55046"/>
                </a:moveTo>
                <a:lnTo>
                  <a:pt x="5185" y="29916"/>
                </a:lnTo>
                <a:lnTo>
                  <a:pt x="4387" y="29916"/>
                </a:lnTo>
                <a:lnTo>
                  <a:pt x="1196" y="31512"/>
                </a:lnTo>
                <a:lnTo>
                  <a:pt x="0" y="31911"/>
                </a:lnTo>
                <a:lnTo>
                  <a:pt x="0" y="55046"/>
                </a:lnTo>
                <a:lnTo>
                  <a:pt x="5185" y="55046"/>
                </a:lnTo>
                <a:close/>
              </a:path>
            </a:pathLst>
          </a:custGeom>
          <a:solidFill>
            <a:srgbClr val="7F7F7F"/>
          </a:solidFill>
        </p:spPr>
        <p:txBody>
          <a:bodyPr wrap="square" lIns="0" tIns="0" rIns="0" bIns="0" rtlCol="0"/>
          <a:lstStyle/>
          <a:p>
            <a:endParaRPr sz="501"/>
          </a:p>
        </p:txBody>
      </p:sp>
      <p:sp>
        <p:nvSpPr>
          <p:cNvPr id="163" name="bg object 163"/>
          <p:cNvSpPr/>
          <p:nvPr/>
        </p:nvSpPr>
        <p:spPr>
          <a:xfrm>
            <a:off x="3016249" y="2469545"/>
            <a:ext cx="2311" cy="348357"/>
          </a:xfrm>
          <a:custGeom>
            <a:avLst/>
            <a:gdLst/>
            <a:ahLst/>
            <a:cxnLst/>
            <a:rect l="l" t="t" r="r" b="b"/>
            <a:pathLst>
              <a:path w="5079" h="972820">
                <a:moveTo>
                  <a:pt x="4178" y="850201"/>
                </a:moveTo>
                <a:lnTo>
                  <a:pt x="1638" y="850201"/>
                </a:lnTo>
                <a:lnTo>
                  <a:pt x="1638" y="850036"/>
                </a:lnTo>
                <a:lnTo>
                  <a:pt x="368" y="850036"/>
                </a:lnTo>
                <a:lnTo>
                  <a:pt x="368" y="972489"/>
                </a:lnTo>
                <a:lnTo>
                  <a:pt x="1638" y="972489"/>
                </a:lnTo>
                <a:lnTo>
                  <a:pt x="4178" y="972489"/>
                </a:lnTo>
                <a:lnTo>
                  <a:pt x="4178" y="850201"/>
                </a:lnTo>
                <a:close/>
              </a:path>
              <a:path w="5079" h="972820">
                <a:moveTo>
                  <a:pt x="4178" y="608304"/>
                </a:moveTo>
                <a:lnTo>
                  <a:pt x="368" y="608304"/>
                </a:lnTo>
                <a:lnTo>
                  <a:pt x="368" y="819315"/>
                </a:lnTo>
                <a:lnTo>
                  <a:pt x="4178" y="819315"/>
                </a:lnTo>
                <a:lnTo>
                  <a:pt x="4178" y="608304"/>
                </a:lnTo>
                <a:close/>
              </a:path>
              <a:path w="5079" h="972820">
                <a:moveTo>
                  <a:pt x="4787" y="0"/>
                </a:moveTo>
                <a:lnTo>
                  <a:pt x="0" y="0"/>
                </a:lnTo>
                <a:lnTo>
                  <a:pt x="0" y="598335"/>
                </a:lnTo>
                <a:lnTo>
                  <a:pt x="4787" y="598335"/>
                </a:lnTo>
                <a:lnTo>
                  <a:pt x="4787" y="0"/>
                </a:lnTo>
                <a:close/>
              </a:path>
            </a:pathLst>
          </a:custGeom>
          <a:solidFill>
            <a:srgbClr val="7F7F7F"/>
          </a:solidFill>
        </p:spPr>
        <p:txBody>
          <a:bodyPr wrap="square" lIns="0" tIns="0" rIns="0" bIns="0" rtlCol="0"/>
          <a:lstStyle/>
          <a:p>
            <a:endParaRPr sz="501"/>
          </a:p>
        </p:txBody>
      </p:sp>
      <p:sp>
        <p:nvSpPr>
          <p:cNvPr id="164" name="bg object 164"/>
          <p:cNvSpPr/>
          <p:nvPr/>
        </p:nvSpPr>
        <p:spPr>
          <a:xfrm>
            <a:off x="2423761" y="2237001"/>
            <a:ext cx="422252" cy="1819"/>
          </a:xfrm>
          <a:custGeom>
            <a:avLst/>
            <a:gdLst/>
            <a:ahLst/>
            <a:cxnLst/>
            <a:rect l="l" t="t" r="r" b="b"/>
            <a:pathLst>
              <a:path w="928370" h="5079">
                <a:moveTo>
                  <a:pt x="928370" y="1206"/>
                </a:moveTo>
                <a:lnTo>
                  <a:pt x="927100" y="1206"/>
                </a:lnTo>
                <a:lnTo>
                  <a:pt x="927100" y="0"/>
                </a:lnTo>
                <a:lnTo>
                  <a:pt x="0" y="0"/>
                </a:lnTo>
                <a:lnTo>
                  <a:pt x="0" y="4787"/>
                </a:lnTo>
                <a:lnTo>
                  <a:pt x="927100" y="4787"/>
                </a:lnTo>
                <a:lnTo>
                  <a:pt x="928370" y="4787"/>
                </a:lnTo>
                <a:lnTo>
                  <a:pt x="928370" y="1206"/>
                </a:lnTo>
                <a:close/>
              </a:path>
            </a:pathLst>
          </a:custGeom>
          <a:solidFill>
            <a:srgbClr val="7F7F7F"/>
          </a:solidFill>
        </p:spPr>
        <p:txBody>
          <a:bodyPr wrap="square" lIns="0" tIns="0" rIns="0" bIns="0" rtlCol="0"/>
          <a:lstStyle/>
          <a:p>
            <a:endParaRPr sz="501"/>
          </a:p>
        </p:txBody>
      </p:sp>
      <p:sp>
        <p:nvSpPr>
          <p:cNvPr id="165" name="bg object 165"/>
          <p:cNvSpPr/>
          <p:nvPr/>
        </p:nvSpPr>
        <p:spPr>
          <a:xfrm>
            <a:off x="2719070" y="2469542"/>
            <a:ext cx="297194" cy="2046"/>
          </a:xfrm>
          <a:custGeom>
            <a:avLst/>
            <a:gdLst/>
            <a:ahLst/>
            <a:cxnLst/>
            <a:rect l="l" t="t" r="r" b="b"/>
            <a:pathLst>
              <a:path w="653415" h="5715">
                <a:moveTo>
                  <a:pt x="653383" y="5185"/>
                </a:moveTo>
                <a:lnTo>
                  <a:pt x="653383" y="0"/>
                </a:lnTo>
                <a:lnTo>
                  <a:pt x="0" y="0"/>
                </a:lnTo>
                <a:lnTo>
                  <a:pt x="0" y="5185"/>
                </a:lnTo>
                <a:lnTo>
                  <a:pt x="653383" y="5185"/>
                </a:lnTo>
                <a:close/>
              </a:path>
            </a:pathLst>
          </a:custGeom>
          <a:solidFill>
            <a:srgbClr val="7F7F7F"/>
          </a:solidFill>
        </p:spPr>
        <p:txBody>
          <a:bodyPr wrap="square" lIns="0" tIns="0" rIns="0" bIns="0" rtlCol="0"/>
          <a:lstStyle/>
          <a:p>
            <a:endParaRPr sz="501"/>
          </a:p>
        </p:txBody>
      </p:sp>
      <p:sp>
        <p:nvSpPr>
          <p:cNvPr id="166" name="bg object 166"/>
          <p:cNvSpPr/>
          <p:nvPr/>
        </p:nvSpPr>
        <p:spPr>
          <a:xfrm>
            <a:off x="2716889" y="2815929"/>
            <a:ext cx="299505" cy="97322"/>
          </a:xfrm>
          <a:custGeom>
            <a:avLst/>
            <a:gdLst/>
            <a:ahLst/>
            <a:cxnLst/>
            <a:rect l="l" t="t" r="r" b="b"/>
            <a:pathLst>
              <a:path w="658495" h="271779">
                <a:moveTo>
                  <a:pt x="658177" y="0"/>
                </a:moveTo>
                <a:lnTo>
                  <a:pt x="0" y="0"/>
                </a:lnTo>
                <a:lnTo>
                  <a:pt x="0" y="5181"/>
                </a:lnTo>
                <a:lnTo>
                  <a:pt x="0" y="271640"/>
                </a:lnTo>
                <a:lnTo>
                  <a:pt x="4787" y="271640"/>
                </a:lnTo>
                <a:lnTo>
                  <a:pt x="4787" y="5181"/>
                </a:lnTo>
                <a:lnTo>
                  <a:pt x="658177" y="5181"/>
                </a:lnTo>
                <a:lnTo>
                  <a:pt x="658177" y="0"/>
                </a:lnTo>
                <a:close/>
              </a:path>
            </a:pathLst>
          </a:custGeom>
          <a:solidFill>
            <a:srgbClr val="7F7F7F"/>
          </a:solidFill>
        </p:spPr>
        <p:txBody>
          <a:bodyPr wrap="square" lIns="0" tIns="0" rIns="0" bIns="0" rtlCol="0"/>
          <a:lstStyle/>
          <a:p>
            <a:endParaRPr sz="501"/>
          </a:p>
        </p:txBody>
      </p:sp>
      <p:sp>
        <p:nvSpPr>
          <p:cNvPr id="167" name="bg object 167"/>
          <p:cNvSpPr/>
          <p:nvPr/>
        </p:nvSpPr>
        <p:spPr>
          <a:xfrm>
            <a:off x="4683760" y="4010203"/>
            <a:ext cx="21950" cy="171904"/>
          </a:xfrm>
          <a:custGeom>
            <a:avLst/>
            <a:gdLst/>
            <a:ahLst/>
            <a:cxnLst/>
            <a:rect l="l" t="t" r="r" b="b"/>
            <a:pathLst>
              <a:path w="48259" h="480059">
                <a:moveTo>
                  <a:pt x="48265" y="479865"/>
                </a:moveTo>
                <a:lnTo>
                  <a:pt x="48265" y="0"/>
                </a:lnTo>
                <a:lnTo>
                  <a:pt x="0" y="0"/>
                </a:lnTo>
                <a:lnTo>
                  <a:pt x="0" y="479865"/>
                </a:lnTo>
                <a:lnTo>
                  <a:pt x="48265" y="479865"/>
                </a:lnTo>
                <a:close/>
              </a:path>
            </a:pathLst>
          </a:custGeom>
          <a:solidFill>
            <a:srgbClr val="7F7F7F"/>
          </a:solidFill>
        </p:spPr>
        <p:txBody>
          <a:bodyPr wrap="square" lIns="0" tIns="0" rIns="0" bIns="0" rtlCol="0"/>
          <a:lstStyle/>
          <a:p>
            <a:endParaRPr sz="501"/>
          </a:p>
        </p:txBody>
      </p:sp>
      <p:sp>
        <p:nvSpPr>
          <p:cNvPr id="168" name="bg object 168"/>
          <p:cNvSpPr/>
          <p:nvPr/>
        </p:nvSpPr>
        <p:spPr>
          <a:xfrm>
            <a:off x="4683760" y="4525566"/>
            <a:ext cx="21950" cy="399974"/>
          </a:xfrm>
          <a:custGeom>
            <a:avLst/>
            <a:gdLst/>
            <a:ahLst/>
            <a:cxnLst/>
            <a:rect l="l" t="t" r="r" b="b"/>
            <a:pathLst>
              <a:path w="48259" h="1116965">
                <a:moveTo>
                  <a:pt x="48265" y="1116894"/>
                </a:moveTo>
                <a:lnTo>
                  <a:pt x="48265" y="0"/>
                </a:lnTo>
                <a:lnTo>
                  <a:pt x="0" y="0"/>
                </a:lnTo>
                <a:lnTo>
                  <a:pt x="0" y="1116894"/>
                </a:lnTo>
                <a:lnTo>
                  <a:pt x="48265" y="1116894"/>
                </a:lnTo>
                <a:close/>
              </a:path>
            </a:pathLst>
          </a:custGeom>
          <a:solidFill>
            <a:srgbClr val="7F7F7F"/>
          </a:solidFill>
        </p:spPr>
        <p:txBody>
          <a:bodyPr wrap="square" lIns="0" tIns="0" rIns="0" bIns="0" rtlCol="0"/>
          <a:lstStyle/>
          <a:p>
            <a:endParaRPr sz="501"/>
          </a:p>
        </p:txBody>
      </p:sp>
      <p:pic>
        <p:nvPicPr>
          <p:cNvPr id="169" name="bg object 169"/>
          <p:cNvPicPr/>
          <p:nvPr/>
        </p:nvPicPr>
        <p:blipFill>
          <a:blip r:embed="rId7" cstate="print"/>
          <a:stretch>
            <a:fillRect/>
          </a:stretch>
        </p:blipFill>
        <p:spPr>
          <a:xfrm>
            <a:off x="3139803" y="1537518"/>
            <a:ext cx="72571" cy="28568"/>
          </a:xfrm>
          <a:prstGeom prst="rect">
            <a:avLst/>
          </a:prstGeom>
        </p:spPr>
      </p:pic>
      <p:pic>
        <p:nvPicPr>
          <p:cNvPr id="170" name="bg object 170"/>
          <p:cNvPicPr/>
          <p:nvPr/>
        </p:nvPicPr>
        <p:blipFill>
          <a:blip r:embed="rId8" cstate="print"/>
          <a:stretch>
            <a:fillRect/>
          </a:stretch>
        </p:blipFill>
        <p:spPr>
          <a:xfrm>
            <a:off x="2705463" y="3365856"/>
            <a:ext cx="72571" cy="28568"/>
          </a:xfrm>
          <a:prstGeom prst="rect">
            <a:avLst/>
          </a:prstGeom>
        </p:spPr>
      </p:pic>
      <p:sp>
        <p:nvSpPr>
          <p:cNvPr id="171" name="bg object 171"/>
          <p:cNvSpPr/>
          <p:nvPr/>
        </p:nvSpPr>
        <p:spPr>
          <a:xfrm>
            <a:off x="4233996" y="1311262"/>
            <a:ext cx="220080" cy="173041"/>
          </a:xfrm>
          <a:custGeom>
            <a:avLst/>
            <a:gdLst/>
            <a:ahLst/>
            <a:cxnLst/>
            <a:rect l="l" t="t" r="r" b="b"/>
            <a:pathLst>
              <a:path w="483870" h="483235">
                <a:moveTo>
                  <a:pt x="483857" y="0"/>
                </a:moveTo>
                <a:lnTo>
                  <a:pt x="478663" y="0"/>
                </a:lnTo>
                <a:lnTo>
                  <a:pt x="0" y="0"/>
                </a:lnTo>
                <a:lnTo>
                  <a:pt x="0" y="4787"/>
                </a:lnTo>
                <a:lnTo>
                  <a:pt x="478663" y="4787"/>
                </a:lnTo>
                <a:lnTo>
                  <a:pt x="478663" y="483057"/>
                </a:lnTo>
                <a:lnTo>
                  <a:pt x="483857" y="483057"/>
                </a:lnTo>
                <a:lnTo>
                  <a:pt x="483857" y="0"/>
                </a:lnTo>
                <a:close/>
              </a:path>
            </a:pathLst>
          </a:custGeom>
          <a:solidFill>
            <a:srgbClr val="7F7F7F"/>
          </a:solidFill>
        </p:spPr>
        <p:txBody>
          <a:bodyPr wrap="square" lIns="0" tIns="0" rIns="0" bIns="0" rtlCol="0"/>
          <a:lstStyle/>
          <a:p>
            <a:endParaRPr sz="501"/>
          </a:p>
        </p:txBody>
      </p:sp>
      <p:sp>
        <p:nvSpPr>
          <p:cNvPr id="172" name="bg object 172"/>
          <p:cNvSpPr/>
          <p:nvPr/>
        </p:nvSpPr>
        <p:spPr>
          <a:xfrm>
            <a:off x="3980725" y="1280408"/>
            <a:ext cx="223257" cy="2046"/>
          </a:xfrm>
          <a:custGeom>
            <a:avLst/>
            <a:gdLst/>
            <a:ahLst/>
            <a:cxnLst/>
            <a:rect l="l" t="t" r="r" b="b"/>
            <a:pathLst>
              <a:path w="490854" h="5714">
                <a:moveTo>
                  <a:pt x="490236" y="5185"/>
                </a:moveTo>
                <a:lnTo>
                  <a:pt x="490236" y="0"/>
                </a:lnTo>
                <a:lnTo>
                  <a:pt x="0" y="0"/>
                </a:lnTo>
                <a:lnTo>
                  <a:pt x="0" y="5185"/>
                </a:lnTo>
                <a:lnTo>
                  <a:pt x="490236" y="5185"/>
                </a:lnTo>
                <a:close/>
              </a:path>
            </a:pathLst>
          </a:custGeom>
          <a:solidFill>
            <a:srgbClr val="7F7F7F"/>
          </a:solidFill>
        </p:spPr>
        <p:txBody>
          <a:bodyPr wrap="square" lIns="0" tIns="0" rIns="0" bIns="0" rtlCol="0"/>
          <a:lstStyle/>
          <a:p>
            <a:endParaRPr sz="501"/>
          </a:p>
        </p:txBody>
      </p:sp>
      <p:sp>
        <p:nvSpPr>
          <p:cNvPr id="173" name="bg object 173"/>
          <p:cNvSpPr/>
          <p:nvPr/>
        </p:nvSpPr>
        <p:spPr>
          <a:xfrm>
            <a:off x="4277360" y="1280408"/>
            <a:ext cx="166071" cy="2046"/>
          </a:xfrm>
          <a:custGeom>
            <a:avLst/>
            <a:gdLst/>
            <a:ahLst/>
            <a:cxnLst/>
            <a:rect l="l" t="t" r="r" b="b"/>
            <a:pathLst>
              <a:path w="365125" h="5714">
                <a:moveTo>
                  <a:pt x="364985" y="5185"/>
                </a:moveTo>
                <a:lnTo>
                  <a:pt x="364985" y="0"/>
                </a:lnTo>
                <a:lnTo>
                  <a:pt x="0" y="0"/>
                </a:lnTo>
                <a:lnTo>
                  <a:pt x="0" y="5185"/>
                </a:lnTo>
                <a:lnTo>
                  <a:pt x="364985" y="5185"/>
                </a:lnTo>
                <a:close/>
              </a:path>
            </a:pathLst>
          </a:custGeom>
          <a:solidFill>
            <a:srgbClr val="7F7F7F"/>
          </a:solidFill>
        </p:spPr>
        <p:txBody>
          <a:bodyPr wrap="square" lIns="0" tIns="0" rIns="0" bIns="0" rtlCol="0"/>
          <a:lstStyle/>
          <a:p>
            <a:endParaRPr sz="501"/>
          </a:p>
        </p:txBody>
      </p:sp>
      <p:sp>
        <p:nvSpPr>
          <p:cNvPr id="174" name="bg object 174"/>
          <p:cNvSpPr/>
          <p:nvPr/>
        </p:nvSpPr>
        <p:spPr>
          <a:xfrm>
            <a:off x="4441009" y="1005443"/>
            <a:ext cx="2599" cy="20010"/>
          </a:xfrm>
          <a:custGeom>
            <a:avLst/>
            <a:gdLst/>
            <a:ahLst/>
            <a:cxnLst/>
            <a:rect l="l" t="t" r="r" b="b"/>
            <a:pathLst>
              <a:path w="5715" h="55880">
                <a:moveTo>
                  <a:pt x="5185" y="55445"/>
                </a:moveTo>
                <a:lnTo>
                  <a:pt x="5185" y="0"/>
                </a:lnTo>
                <a:lnTo>
                  <a:pt x="0" y="0"/>
                </a:lnTo>
                <a:lnTo>
                  <a:pt x="0" y="55445"/>
                </a:lnTo>
                <a:lnTo>
                  <a:pt x="5185" y="55445"/>
                </a:lnTo>
                <a:close/>
              </a:path>
            </a:pathLst>
          </a:custGeom>
          <a:solidFill>
            <a:srgbClr val="7F7F7F"/>
          </a:solidFill>
        </p:spPr>
        <p:txBody>
          <a:bodyPr wrap="square" lIns="0" tIns="0" rIns="0" bIns="0" rtlCol="0"/>
          <a:lstStyle/>
          <a:p>
            <a:endParaRPr sz="501"/>
          </a:p>
        </p:txBody>
      </p:sp>
      <p:sp>
        <p:nvSpPr>
          <p:cNvPr id="175" name="bg object 175"/>
          <p:cNvSpPr/>
          <p:nvPr/>
        </p:nvSpPr>
        <p:spPr>
          <a:xfrm>
            <a:off x="5467532" y="2637378"/>
            <a:ext cx="569550" cy="17509"/>
          </a:xfrm>
          <a:custGeom>
            <a:avLst/>
            <a:gdLst/>
            <a:ahLst/>
            <a:cxnLst/>
            <a:rect l="l" t="t" r="r" b="b"/>
            <a:pathLst>
              <a:path w="1252219" h="48895">
                <a:moveTo>
                  <a:pt x="1252118" y="48665"/>
                </a:moveTo>
                <a:lnTo>
                  <a:pt x="1252118" y="0"/>
                </a:lnTo>
                <a:lnTo>
                  <a:pt x="0" y="0"/>
                </a:lnTo>
                <a:lnTo>
                  <a:pt x="0" y="48665"/>
                </a:lnTo>
                <a:lnTo>
                  <a:pt x="1252118" y="48665"/>
                </a:lnTo>
                <a:close/>
              </a:path>
            </a:pathLst>
          </a:custGeom>
          <a:solidFill>
            <a:srgbClr val="7F7F7F"/>
          </a:solidFill>
        </p:spPr>
        <p:txBody>
          <a:bodyPr wrap="square" lIns="0" tIns="0" rIns="0" bIns="0" rtlCol="0"/>
          <a:lstStyle/>
          <a:p>
            <a:endParaRPr sz="501"/>
          </a:p>
        </p:txBody>
      </p:sp>
      <p:sp>
        <p:nvSpPr>
          <p:cNvPr id="176" name="bg object 176"/>
          <p:cNvSpPr/>
          <p:nvPr/>
        </p:nvSpPr>
        <p:spPr>
          <a:xfrm>
            <a:off x="1593124" y="201974"/>
            <a:ext cx="762192" cy="28651"/>
          </a:xfrm>
          <a:custGeom>
            <a:avLst/>
            <a:gdLst/>
            <a:ahLst/>
            <a:cxnLst/>
            <a:rect l="l" t="t" r="r" b="b"/>
            <a:pathLst>
              <a:path w="1675764" h="80009">
                <a:moveTo>
                  <a:pt x="1675341" y="79778"/>
                </a:moveTo>
                <a:lnTo>
                  <a:pt x="1675341" y="0"/>
                </a:lnTo>
                <a:lnTo>
                  <a:pt x="0" y="0"/>
                </a:lnTo>
                <a:lnTo>
                  <a:pt x="0" y="79778"/>
                </a:lnTo>
                <a:lnTo>
                  <a:pt x="1675341" y="79778"/>
                </a:lnTo>
                <a:close/>
              </a:path>
            </a:pathLst>
          </a:custGeom>
          <a:solidFill>
            <a:srgbClr val="7F7F7F"/>
          </a:solidFill>
        </p:spPr>
        <p:txBody>
          <a:bodyPr wrap="square" lIns="0" tIns="0" rIns="0" bIns="0" rtlCol="0"/>
          <a:lstStyle/>
          <a:p>
            <a:endParaRPr sz="501"/>
          </a:p>
        </p:txBody>
      </p:sp>
      <p:sp>
        <p:nvSpPr>
          <p:cNvPr id="177" name="bg object 177"/>
          <p:cNvSpPr/>
          <p:nvPr/>
        </p:nvSpPr>
        <p:spPr>
          <a:xfrm>
            <a:off x="6072771" y="430518"/>
            <a:ext cx="18196" cy="85725"/>
          </a:xfrm>
          <a:custGeom>
            <a:avLst/>
            <a:gdLst/>
            <a:ahLst/>
            <a:cxnLst/>
            <a:rect l="l" t="t" r="r" b="b"/>
            <a:pathLst>
              <a:path w="40005" h="239394">
                <a:moveTo>
                  <a:pt x="39890" y="0"/>
                </a:moveTo>
                <a:lnTo>
                  <a:pt x="0" y="0"/>
                </a:lnTo>
                <a:lnTo>
                  <a:pt x="0" y="19939"/>
                </a:lnTo>
                <a:lnTo>
                  <a:pt x="0" y="219392"/>
                </a:lnTo>
                <a:lnTo>
                  <a:pt x="0" y="239331"/>
                </a:lnTo>
                <a:lnTo>
                  <a:pt x="39890" y="239331"/>
                </a:lnTo>
                <a:lnTo>
                  <a:pt x="39890" y="15163"/>
                </a:lnTo>
                <a:lnTo>
                  <a:pt x="39890" y="0"/>
                </a:lnTo>
                <a:close/>
              </a:path>
            </a:pathLst>
          </a:custGeom>
          <a:solidFill>
            <a:srgbClr val="FFFFFF"/>
          </a:solidFill>
        </p:spPr>
        <p:txBody>
          <a:bodyPr wrap="square" lIns="0" tIns="0" rIns="0" bIns="0" rtlCol="0"/>
          <a:lstStyle/>
          <a:p>
            <a:endParaRPr sz="501"/>
          </a:p>
        </p:txBody>
      </p:sp>
      <p:sp>
        <p:nvSpPr>
          <p:cNvPr id="178" name="bg object 178"/>
          <p:cNvSpPr/>
          <p:nvPr/>
        </p:nvSpPr>
        <p:spPr>
          <a:xfrm>
            <a:off x="5747839" y="1125999"/>
            <a:ext cx="289396" cy="52754"/>
          </a:xfrm>
          <a:custGeom>
            <a:avLst/>
            <a:gdLst/>
            <a:ahLst/>
            <a:cxnLst/>
            <a:rect l="l" t="t" r="r" b="b"/>
            <a:pathLst>
              <a:path w="636269" h="147320">
                <a:moveTo>
                  <a:pt x="635832" y="147190"/>
                </a:moveTo>
                <a:lnTo>
                  <a:pt x="635832" y="0"/>
                </a:lnTo>
                <a:lnTo>
                  <a:pt x="0" y="0"/>
                </a:lnTo>
                <a:lnTo>
                  <a:pt x="0" y="147190"/>
                </a:lnTo>
                <a:lnTo>
                  <a:pt x="635832" y="147190"/>
                </a:lnTo>
                <a:close/>
              </a:path>
            </a:pathLst>
          </a:custGeom>
          <a:solidFill>
            <a:srgbClr val="7F7F7F"/>
          </a:solidFill>
        </p:spPr>
        <p:txBody>
          <a:bodyPr wrap="square" lIns="0" tIns="0" rIns="0" bIns="0" rtlCol="0"/>
          <a:lstStyle/>
          <a:p>
            <a:endParaRPr sz="501"/>
          </a:p>
        </p:txBody>
      </p:sp>
      <p:sp>
        <p:nvSpPr>
          <p:cNvPr id="179" name="bg object 179"/>
          <p:cNvSpPr/>
          <p:nvPr/>
        </p:nvSpPr>
        <p:spPr>
          <a:xfrm>
            <a:off x="3631473" y="2784217"/>
            <a:ext cx="10397" cy="62304"/>
          </a:xfrm>
          <a:custGeom>
            <a:avLst/>
            <a:gdLst/>
            <a:ahLst/>
            <a:cxnLst/>
            <a:rect l="l" t="t" r="r" b="b"/>
            <a:pathLst>
              <a:path w="22859" h="173990">
                <a:moveTo>
                  <a:pt x="22733" y="149987"/>
                </a:moveTo>
                <a:lnTo>
                  <a:pt x="21869" y="149987"/>
                </a:lnTo>
                <a:lnTo>
                  <a:pt x="21869" y="508"/>
                </a:lnTo>
                <a:lnTo>
                  <a:pt x="20599" y="508"/>
                </a:lnTo>
                <a:lnTo>
                  <a:pt x="20599" y="0"/>
                </a:lnTo>
                <a:lnTo>
                  <a:pt x="19939" y="0"/>
                </a:lnTo>
                <a:lnTo>
                  <a:pt x="19329" y="0"/>
                </a:lnTo>
                <a:lnTo>
                  <a:pt x="0" y="0"/>
                </a:lnTo>
                <a:lnTo>
                  <a:pt x="0" y="173913"/>
                </a:lnTo>
                <a:lnTo>
                  <a:pt x="19939" y="173913"/>
                </a:lnTo>
                <a:lnTo>
                  <a:pt x="19939" y="173507"/>
                </a:lnTo>
                <a:lnTo>
                  <a:pt x="20599" y="173507"/>
                </a:lnTo>
                <a:lnTo>
                  <a:pt x="20599" y="173126"/>
                </a:lnTo>
                <a:lnTo>
                  <a:pt x="21869" y="173126"/>
                </a:lnTo>
                <a:lnTo>
                  <a:pt x="21869" y="159956"/>
                </a:lnTo>
                <a:lnTo>
                  <a:pt x="22733" y="159956"/>
                </a:lnTo>
                <a:lnTo>
                  <a:pt x="22733" y="149987"/>
                </a:lnTo>
                <a:close/>
              </a:path>
            </a:pathLst>
          </a:custGeom>
          <a:solidFill>
            <a:srgbClr val="FFFFFF"/>
          </a:solidFill>
        </p:spPr>
        <p:txBody>
          <a:bodyPr wrap="square" lIns="0" tIns="0" rIns="0" bIns="0" rtlCol="0"/>
          <a:lstStyle/>
          <a:p>
            <a:endParaRPr sz="501"/>
          </a:p>
        </p:txBody>
      </p:sp>
      <p:sp>
        <p:nvSpPr>
          <p:cNvPr id="180" name="bg object 180"/>
          <p:cNvSpPr/>
          <p:nvPr/>
        </p:nvSpPr>
        <p:spPr>
          <a:xfrm>
            <a:off x="4174580" y="4358301"/>
            <a:ext cx="32925" cy="405204"/>
          </a:xfrm>
          <a:custGeom>
            <a:avLst/>
            <a:gdLst/>
            <a:ahLst/>
            <a:cxnLst/>
            <a:rect l="l" t="t" r="r" b="b"/>
            <a:pathLst>
              <a:path w="72390" h="1131569">
                <a:moveTo>
                  <a:pt x="60426" y="542493"/>
                </a:moveTo>
                <a:lnTo>
                  <a:pt x="596" y="542493"/>
                </a:lnTo>
                <a:lnTo>
                  <a:pt x="596" y="1131265"/>
                </a:lnTo>
                <a:lnTo>
                  <a:pt x="60426" y="1131265"/>
                </a:lnTo>
                <a:lnTo>
                  <a:pt x="60426" y="542493"/>
                </a:lnTo>
                <a:close/>
              </a:path>
              <a:path w="72390" h="1131569">
                <a:moveTo>
                  <a:pt x="72390" y="0"/>
                </a:moveTo>
                <a:lnTo>
                  <a:pt x="60960" y="0"/>
                </a:lnTo>
                <a:lnTo>
                  <a:pt x="0" y="0"/>
                </a:lnTo>
                <a:lnTo>
                  <a:pt x="0" y="422833"/>
                </a:lnTo>
                <a:lnTo>
                  <a:pt x="60960" y="422833"/>
                </a:lnTo>
                <a:lnTo>
                  <a:pt x="60960" y="1131265"/>
                </a:lnTo>
                <a:lnTo>
                  <a:pt x="72390" y="1131265"/>
                </a:lnTo>
                <a:lnTo>
                  <a:pt x="72390" y="0"/>
                </a:lnTo>
                <a:close/>
              </a:path>
            </a:pathLst>
          </a:custGeom>
          <a:solidFill>
            <a:srgbClr val="7F7F7F"/>
          </a:solidFill>
        </p:spPr>
        <p:txBody>
          <a:bodyPr wrap="square" lIns="0" tIns="0" rIns="0" bIns="0" rtlCol="0"/>
          <a:lstStyle/>
          <a:p>
            <a:endParaRPr sz="501"/>
          </a:p>
        </p:txBody>
      </p:sp>
      <p:sp>
        <p:nvSpPr>
          <p:cNvPr id="181" name="bg object 181"/>
          <p:cNvSpPr/>
          <p:nvPr/>
        </p:nvSpPr>
        <p:spPr>
          <a:xfrm>
            <a:off x="4174853" y="4906231"/>
            <a:ext cx="32925" cy="19328"/>
          </a:xfrm>
          <a:custGeom>
            <a:avLst/>
            <a:gdLst/>
            <a:ahLst/>
            <a:cxnLst/>
            <a:rect l="l" t="t" r="r" b="b"/>
            <a:pathLst>
              <a:path w="72390" h="53975">
                <a:moveTo>
                  <a:pt x="72199" y="53849"/>
                </a:moveTo>
                <a:lnTo>
                  <a:pt x="72199" y="0"/>
                </a:lnTo>
                <a:lnTo>
                  <a:pt x="0" y="0"/>
                </a:lnTo>
                <a:lnTo>
                  <a:pt x="0" y="53849"/>
                </a:lnTo>
                <a:lnTo>
                  <a:pt x="72199" y="53849"/>
                </a:lnTo>
                <a:close/>
              </a:path>
            </a:pathLst>
          </a:custGeom>
          <a:solidFill>
            <a:srgbClr val="7F7F7F"/>
          </a:solidFill>
        </p:spPr>
        <p:txBody>
          <a:bodyPr wrap="square" lIns="0" tIns="0" rIns="0" bIns="0" rtlCol="0"/>
          <a:lstStyle/>
          <a:p>
            <a:endParaRPr sz="501"/>
          </a:p>
        </p:txBody>
      </p:sp>
      <p:sp>
        <p:nvSpPr>
          <p:cNvPr id="182" name="bg object 182"/>
          <p:cNvSpPr/>
          <p:nvPr/>
        </p:nvSpPr>
        <p:spPr>
          <a:xfrm>
            <a:off x="3058700" y="249254"/>
            <a:ext cx="590923" cy="1020969"/>
          </a:xfrm>
          <a:custGeom>
            <a:avLst/>
            <a:gdLst/>
            <a:ahLst/>
            <a:cxnLst/>
            <a:rect l="l" t="t" r="r" b="b"/>
            <a:pathLst>
              <a:path w="1299209" h="2851150">
                <a:moveTo>
                  <a:pt x="1299184" y="414451"/>
                </a:moveTo>
                <a:lnTo>
                  <a:pt x="1290815" y="414451"/>
                </a:lnTo>
                <a:lnTo>
                  <a:pt x="1290815" y="408076"/>
                </a:lnTo>
                <a:lnTo>
                  <a:pt x="1275257" y="408076"/>
                </a:lnTo>
                <a:lnTo>
                  <a:pt x="1275257" y="388124"/>
                </a:lnTo>
                <a:lnTo>
                  <a:pt x="1262888" y="388124"/>
                </a:lnTo>
                <a:lnTo>
                  <a:pt x="1262888" y="0"/>
                </a:lnTo>
                <a:lnTo>
                  <a:pt x="0" y="0"/>
                </a:lnTo>
                <a:lnTo>
                  <a:pt x="0" y="2850883"/>
                </a:lnTo>
                <a:lnTo>
                  <a:pt x="1262888" y="2850883"/>
                </a:lnTo>
                <a:lnTo>
                  <a:pt x="1262888" y="2751950"/>
                </a:lnTo>
                <a:lnTo>
                  <a:pt x="1275257" y="2751950"/>
                </a:lnTo>
                <a:lnTo>
                  <a:pt x="1275257" y="2732011"/>
                </a:lnTo>
                <a:lnTo>
                  <a:pt x="1290815" y="2732011"/>
                </a:lnTo>
                <a:lnTo>
                  <a:pt x="1290815" y="2725623"/>
                </a:lnTo>
                <a:lnTo>
                  <a:pt x="1299184" y="2725623"/>
                </a:lnTo>
                <a:lnTo>
                  <a:pt x="1299184" y="2378989"/>
                </a:lnTo>
                <a:lnTo>
                  <a:pt x="1290815" y="2378989"/>
                </a:lnTo>
                <a:lnTo>
                  <a:pt x="1290815" y="2373007"/>
                </a:lnTo>
                <a:lnTo>
                  <a:pt x="1275257" y="2373007"/>
                </a:lnTo>
                <a:lnTo>
                  <a:pt x="1275257" y="2353068"/>
                </a:lnTo>
                <a:lnTo>
                  <a:pt x="1262888" y="2353068"/>
                </a:lnTo>
                <a:lnTo>
                  <a:pt x="1262888" y="1146022"/>
                </a:lnTo>
                <a:lnTo>
                  <a:pt x="1275257" y="1146022"/>
                </a:lnTo>
                <a:lnTo>
                  <a:pt x="1275257" y="1126070"/>
                </a:lnTo>
                <a:lnTo>
                  <a:pt x="1290815" y="1126070"/>
                </a:lnTo>
                <a:lnTo>
                  <a:pt x="1290815" y="1119695"/>
                </a:lnTo>
                <a:lnTo>
                  <a:pt x="1299184" y="1119695"/>
                </a:lnTo>
                <a:lnTo>
                  <a:pt x="1299184" y="414451"/>
                </a:lnTo>
                <a:close/>
              </a:path>
            </a:pathLst>
          </a:custGeom>
          <a:solidFill>
            <a:srgbClr val="ACACD7"/>
          </a:solidFill>
        </p:spPr>
        <p:txBody>
          <a:bodyPr wrap="square" lIns="0" tIns="0" rIns="0" bIns="0" rtlCol="0"/>
          <a:lstStyle/>
          <a:p>
            <a:endParaRPr sz="501"/>
          </a:p>
        </p:txBody>
      </p:sp>
      <p:sp>
        <p:nvSpPr>
          <p:cNvPr id="183" name="bg object 183"/>
          <p:cNvSpPr/>
          <p:nvPr/>
        </p:nvSpPr>
        <p:spPr>
          <a:xfrm>
            <a:off x="3979999" y="251150"/>
            <a:ext cx="645510" cy="513895"/>
          </a:xfrm>
          <a:custGeom>
            <a:avLst/>
            <a:gdLst/>
            <a:ahLst/>
            <a:cxnLst/>
            <a:rect l="l" t="t" r="r" b="b"/>
            <a:pathLst>
              <a:path w="1419225" h="1435100">
                <a:moveTo>
                  <a:pt x="1418854" y="317500"/>
                </a:moveTo>
                <a:lnTo>
                  <a:pt x="1418854" y="0"/>
                </a:lnTo>
                <a:lnTo>
                  <a:pt x="0" y="0"/>
                </a:lnTo>
                <a:lnTo>
                  <a:pt x="0" y="1422400"/>
                </a:lnTo>
                <a:lnTo>
                  <a:pt x="57440" y="1422400"/>
                </a:lnTo>
                <a:lnTo>
                  <a:pt x="57440" y="1231900"/>
                </a:lnTo>
                <a:lnTo>
                  <a:pt x="57758" y="1219200"/>
                </a:lnTo>
                <a:lnTo>
                  <a:pt x="59681" y="1206500"/>
                </a:lnTo>
                <a:lnTo>
                  <a:pt x="62777" y="1206500"/>
                </a:lnTo>
                <a:lnTo>
                  <a:pt x="66614" y="1193800"/>
                </a:lnTo>
                <a:lnTo>
                  <a:pt x="81772" y="1193800"/>
                </a:lnTo>
                <a:lnTo>
                  <a:pt x="85761" y="1181100"/>
                </a:lnTo>
                <a:lnTo>
                  <a:pt x="328287" y="1181100"/>
                </a:lnTo>
                <a:lnTo>
                  <a:pt x="328287" y="469900"/>
                </a:lnTo>
                <a:lnTo>
                  <a:pt x="332675" y="342900"/>
                </a:lnTo>
                <a:lnTo>
                  <a:pt x="351023" y="342900"/>
                </a:lnTo>
                <a:lnTo>
                  <a:pt x="359799" y="330200"/>
                </a:lnTo>
                <a:lnTo>
                  <a:pt x="360198" y="330200"/>
                </a:lnTo>
                <a:lnTo>
                  <a:pt x="388918" y="317500"/>
                </a:lnTo>
                <a:lnTo>
                  <a:pt x="1418854" y="317500"/>
                </a:lnTo>
                <a:close/>
              </a:path>
              <a:path w="1419225" h="1435100">
                <a:moveTo>
                  <a:pt x="1418854" y="1422400"/>
                </a:moveTo>
                <a:lnTo>
                  <a:pt x="1418854" y="1358900"/>
                </a:lnTo>
                <a:lnTo>
                  <a:pt x="97116" y="1358900"/>
                </a:lnTo>
                <a:lnTo>
                  <a:pt x="77384" y="1346200"/>
                </a:lnTo>
                <a:lnTo>
                  <a:pt x="75390" y="1346200"/>
                </a:lnTo>
                <a:lnTo>
                  <a:pt x="75390" y="1333500"/>
                </a:lnTo>
                <a:lnTo>
                  <a:pt x="73395" y="1333500"/>
                </a:lnTo>
                <a:lnTo>
                  <a:pt x="73395" y="1320800"/>
                </a:lnTo>
                <a:lnTo>
                  <a:pt x="71401" y="1320800"/>
                </a:lnTo>
                <a:lnTo>
                  <a:pt x="71401" y="1308100"/>
                </a:lnTo>
                <a:lnTo>
                  <a:pt x="69407" y="1308100"/>
                </a:lnTo>
                <a:lnTo>
                  <a:pt x="69407" y="1295400"/>
                </a:lnTo>
                <a:lnTo>
                  <a:pt x="67412" y="1295400"/>
                </a:lnTo>
                <a:lnTo>
                  <a:pt x="67412" y="1282700"/>
                </a:lnTo>
                <a:lnTo>
                  <a:pt x="65418" y="1282700"/>
                </a:lnTo>
                <a:lnTo>
                  <a:pt x="65418" y="1270000"/>
                </a:lnTo>
                <a:lnTo>
                  <a:pt x="63423" y="1270000"/>
                </a:lnTo>
                <a:lnTo>
                  <a:pt x="63423" y="1257300"/>
                </a:lnTo>
                <a:lnTo>
                  <a:pt x="61429" y="1257300"/>
                </a:lnTo>
                <a:lnTo>
                  <a:pt x="61429" y="1244600"/>
                </a:lnTo>
                <a:lnTo>
                  <a:pt x="59434" y="1244600"/>
                </a:lnTo>
                <a:lnTo>
                  <a:pt x="59434" y="1231900"/>
                </a:lnTo>
                <a:lnTo>
                  <a:pt x="57440" y="1231900"/>
                </a:lnTo>
                <a:lnTo>
                  <a:pt x="57440" y="1422400"/>
                </a:lnTo>
                <a:lnTo>
                  <a:pt x="1418854" y="1422400"/>
                </a:lnTo>
                <a:close/>
              </a:path>
              <a:path w="1419225" h="1435100">
                <a:moveTo>
                  <a:pt x="408685" y="1358900"/>
                </a:moveTo>
                <a:lnTo>
                  <a:pt x="388193" y="1346200"/>
                </a:lnTo>
                <a:lnTo>
                  <a:pt x="232586" y="1346200"/>
                </a:lnTo>
                <a:lnTo>
                  <a:pt x="213543" y="1358900"/>
                </a:lnTo>
                <a:lnTo>
                  <a:pt x="408685" y="1358900"/>
                </a:lnTo>
                <a:close/>
              </a:path>
              <a:path w="1419225" h="1435100">
                <a:moveTo>
                  <a:pt x="341450" y="1181100"/>
                </a:moveTo>
                <a:lnTo>
                  <a:pt x="244649" y="1181100"/>
                </a:lnTo>
                <a:lnTo>
                  <a:pt x="250130" y="1193800"/>
                </a:lnTo>
                <a:lnTo>
                  <a:pt x="340253" y="1193800"/>
                </a:lnTo>
                <a:lnTo>
                  <a:pt x="341450" y="1181100"/>
                </a:lnTo>
                <a:close/>
              </a:path>
              <a:path w="1419225" h="1435100">
                <a:moveTo>
                  <a:pt x="368362" y="1346200"/>
                </a:moveTo>
                <a:lnTo>
                  <a:pt x="348630" y="1333500"/>
                </a:lnTo>
                <a:lnTo>
                  <a:pt x="255689" y="1333500"/>
                </a:lnTo>
                <a:lnTo>
                  <a:pt x="250902" y="1346200"/>
                </a:lnTo>
                <a:lnTo>
                  <a:pt x="368362" y="1346200"/>
                </a:lnTo>
                <a:close/>
              </a:path>
              <a:path w="1419225" h="1435100">
                <a:moveTo>
                  <a:pt x="346237" y="1333500"/>
                </a:moveTo>
                <a:lnTo>
                  <a:pt x="346237" y="1320800"/>
                </a:lnTo>
                <a:lnTo>
                  <a:pt x="344242" y="1320800"/>
                </a:lnTo>
                <a:lnTo>
                  <a:pt x="344242" y="1308100"/>
                </a:lnTo>
                <a:lnTo>
                  <a:pt x="342248" y="1308100"/>
                </a:lnTo>
                <a:lnTo>
                  <a:pt x="342248" y="1295400"/>
                </a:lnTo>
                <a:lnTo>
                  <a:pt x="340253" y="1295400"/>
                </a:lnTo>
                <a:lnTo>
                  <a:pt x="340253" y="1282700"/>
                </a:lnTo>
                <a:lnTo>
                  <a:pt x="338259" y="1282700"/>
                </a:lnTo>
                <a:lnTo>
                  <a:pt x="338259" y="1270000"/>
                </a:lnTo>
                <a:lnTo>
                  <a:pt x="336265" y="1270000"/>
                </a:lnTo>
                <a:lnTo>
                  <a:pt x="336265" y="1257300"/>
                </a:lnTo>
                <a:lnTo>
                  <a:pt x="334270" y="1257300"/>
                </a:lnTo>
                <a:lnTo>
                  <a:pt x="334270" y="1244600"/>
                </a:lnTo>
                <a:lnTo>
                  <a:pt x="332276" y="1244600"/>
                </a:lnTo>
                <a:lnTo>
                  <a:pt x="332276" y="1231900"/>
                </a:lnTo>
                <a:lnTo>
                  <a:pt x="330281" y="1231900"/>
                </a:lnTo>
                <a:lnTo>
                  <a:pt x="330281" y="1219200"/>
                </a:lnTo>
                <a:lnTo>
                  <a:pt x="265661" y="1219200"/>
                </a:lnTo>
                <a:lnTo>
                  <a:pt x="256486" y="1333500"/>
                </a:lnTo>
                <a:lnTo>
                  <a:pt x="346237" y="1333500"/>
                </a:lnTo>
                <a:close/>
              </a:path>
              <a:path w="1419225" h="1435100">
                <a:moveTo>
                  <a:pt x="334828" y="1193800"/>
                </a:moveTo>
                <a:lnTo>
                  <a:pt x="260475" y="1193800"/>
                </a:lnTo>
                <a:lnTo>
                  <a:pt x="260475" y="1206500"/>
                </a:lnTo>
                <a:lnTo>
                  <a:pt x="331732" y="1206500"/>
                </a:lnTo>
                <a:lnTo>
                  <a:pt x="334828" y="1193800"/>
                </a:lnTo>
                <a:close/>
              </a:path>
              <a:path w="1419225" h="1435100">
                <a:moveTo>
                  <a:pt x="329806" y="1206500"/>
                </a:moveTo>
                <a:lnTo>
                  <a:pt x="265262" y="1206500"/>
                </a:lnTo>
                <a:lnTo>
                  <a:pt x="265262" y="1219200"/>
                </a:lnTo>
                <a:lnTo>
                  <a:pt x="328686" y="1219200"/>
                </a:lnTo>
                <a:lnTo>
                  <a:pt x="329806" y="1206500"/>
                </a:lnTo>
                <a:close/>
              </a:path>
              <a:path w="1419225" h="1435100">
                <a:moveTo>
                  <a:pt x="1418854" y="1168400"/>
                </a:moveTo>
                <a:lnTo>
                  <a:pt x="1418854" y="508000"/>
                </a:lnTo>
                <a:lnTo>
                  <a:pt x="361395" y="508000"/>
                </a:lnTo>
                <a:lnTo>
                  <a:pt x="352985" y="495300"/>
                </a:lnTo>
                <a:lnTo>
                  <a:pt x="342647" y="495300"/>
                </a:lnTo>
                <a:lnTo>
                  <a:pt x="335866" y="482600"/>
                </a:lnTo>
                <a:lnTo>
                  <a:pt x="330680" y="482600"/>
                </a:lnTo>
                <a:lnTo>
                  <a:pt x="330680" y="469900"/>
                </a:lnTo>
                <a:lnTo>
                  <a:pt x="328287" y="469900"/>
                </a:lnTo>
                <a:lnTo>
                  <a:pt x="328287" y="1181100"/>
                </a:lnTo>
                <a:lnTo>
                  <a:pt x="378620" y="1181100"/>
                </a:lnTo>
                <a:lnTo>
                  <a:pt x="400010" y="1168400"/>
                </a:lnTo>
                <a:lnTo>
                  <a:pt x="1418854" y="1168400"/>
                </a:lnTo>
                <a:close/>
              </a:path>
              <a:path w="1419225" h="1435100">
                <a:moveTo>
                  <a:pt x="536508" y="508000"/>
                </a:moveTo>
                <a:lnTo>
                  <a:pt x="536508" y="444500"/>
                </a:lnTo>
                <a:lnTo>
                  <a:pt x="536109" y="457200"/>
                </a:lnTo>
                <a:lnTo>
                  <a:pt x="535710" y="457200"/>
                </a:lnTo>
                <a:lnTo>
                  <a:pt x="530934" y="469900"/>
                </a:lnTo>
                <a:lnTo>
                  <a:pt x="522983" y="482600"/>
                </a:lnTo>
                <a:lnTo>
                  <a:pt x="512421" y="482600"/>
                </a:lnTo>
                <a:lnTo>
                  <a:pt x="499810" y="495300"/>
                </a:lnTo>
                <a:lnTo>
                  <a:pt x="389716" y="495300"/>
                </a:lnTo>
                <a:lnTo>
                  <a:pt x="376553" y="508000"/>
                </a:lnTo>
                <a:lnTo>
                  <a:pt x="536508" y="508000"/>
                </a:lnTo>
                <a:close/>
              </a:path>
              <a:path w="1419225" h="1435100">
                <a:moveTo>
                  <a:pt x="537704" y="1358900"/>
                </a:moveTo>
                <a:lnTo>
                  <a:pt x="537704" y="1206500"/>
                </a:lnTo>
                <a:lnTo>
                  <a:pt x="537306" y="1219200"/>
                </a:lnTo>
                <a:lnTo>
                  <a:pt x="526934" y="1320800"/>
                </a:lnTo>
                <a:lnTo>
                  <a:pt x="526535" y="1333500"/>
                </a:lnTo>
                <a:lnTo>
                  <a:pt x="504094" y="1333500"/>
                </a:lnTo>
                <a:lnTo>
                  <a:pt x="484961" y="1346200"/>
                </a:lnTo>
                <a:lnTo>
                  <a:pt x="465275" y="1346200"/>
                </a:lnTo>
                <a:lnTo>
                  <a:pt x="445162" y="1358900"/>
                </a:lnTo>
                <a:lnTo>
                  <a:pt x="537704" y="1358900"/>
                </a:lnTo>
                <a:close/>
              </a:path>
              <a:path w="1419225" h="1435100">
                <a:moveTo>
                  <a:pt x="1418854" y="508000"/>
                </a:moveTo>
                <a:lnTo>
                  <a:pt x="1418854" y="317500"/>
                </a:lnTo>
                <a:lnTo>
                  <a:pt x="488641" y="317500"/>
                </a:lnTo>
                <a:lnTo>
                  <a:pt x="496167" y="330200"/>
                </a:lnTo>
                <a:lnTo>
                  <a:pt x="512973" y="330200"/>
                </a:lnTo>
                <a:lnTo>
                  <a:pt x="512973" y="342900"/>
                </a:lnTo>
                <a:lnTo>
                  <a:pt x="515367" y="342900"/>
                </a:lnTo>
                <a:lnTo>
                  <a:pt x="515367" y="355600"/>
                </a:lnTo>
                <a:lnTo>
                  <a:pt x="518159" y="355600"/>
                </a:lnTo>
                <a:lnTo>
                  <a:pt x="518159" y="368300"/>
                </a:lnTo>
                <a:lnTo>
                  <a:pt x="520951" y="368300"/>
                </a:lnTo>
                <a:lnTo>
                  <a:pt x="520951" y="381000"/>
                </a:lnTo>
                <a:lnTo>
                  <a:pt x="523743" y="381000"/>
                </a:lnTo>
                <a:lnTo>
                  <a:pt x="523743" y="393700"/>
                </a:lnTo>
                <a:lnTo>
                  <a:pt x="526535" y="393700"/>
                </a:lnTo>
                <a:lnTo>
                  <a:pt x="526535" y="406400"/>
                </a:lnTo>
                <a:lnTo>
                  <a:pt x="529328" y="406400"/>
                </a:lnTo>
                <a:lnTo>
                  <a:pt x="529328" y="419100"/>
                </a:lnTo>
                <a:lnTo>
                  <a:pt x="531721" y="419100"/>
                </a:lnTo>
                <a:lnTo>
                  <a:pt x="531721" y="431800"/>
                </a:lnTo>
                <a:lnTo>
                  <a:pt x="534513" y="431800"/>
                </a:lnTo>
                <a:lnTo>
                  <a:pt x="534513" y="444500"/>
                </a:lnTo>
                <a:lnTo>
                  <a:pt x="536508" y="444500"/>
                </a:lnTo>
                <a:lnTo>
                  <a:pt x="536508" y="508000"/>
                </a:lnTo>
                <a:lnTo>
                  <a:pt x="1418854" y="508000"/>
                </a:lnTo>
                <a:close/>
              </a:path>
              <a:path w="1419225" h="1435100">
                <a:moveTo>
                  <a:pt x="1418854" y="1358900"/>
                </a:moveTo>
                <a:lnTo>
                  <a:pt x="1418854" y="1168400"/>
                </a:lnTo>
                <a:lnTo>
                  <a:pt x="509851" y="1168400"/>
                </a:lnTo>
                <a:lnTo>
                  <a:pt x="515895" y="1181100"/>
                </a:lnTo>
                <a:lnTo>
                  <a:pt x="528530" y="1181100"/>
                </a:lnTo>
                <a:lnTo>
                  <a:pt x="529727" y="1193800"/>
                </a:lnTo>
                <a:lnTo>
                  <a:pt x="536109" y="1193800"/>
                </a:lnTo>
                <a:lnTo>
                  <a:pt x="536109" y="1206500"/>
                </a:lnTo>
                <a:lnTo>
                  <a:pt x="537704" y="1206500"/>
                </a:lnTo>
                <a:lnTo>
                  <a:pt x="537704" y="1358900"/>
                </a:lnTo>
                <a:lnTo>
                  <a:pt x="1418854" y="1358900"/>
                </a:lnTo>
                <a:close/>
              </a:path>
              <a:path w="1419225" h="1435100">
                <a:moveTo>
                  <a:pt x="1359420" y="1435100"/>
                </a:moveTo>
                <a:lnTo>
                  <a:pt x="1359420" y="1422400"/>
                </a:lnTo>
                <a:lnTo>
                  <a:pt x="1000418" y="1422400"/>
                </a:lnTo>
                <a:lnTo>
                  <a:pt x="1000418" y="1435100"/>
                </a:lnTo>
                <a:lnTo>
                  <a:pt x="1359420" y="1435100"/>
                </a:lnTo>
                <a:close/>
              </a:path>
            </a:pathLst>
          </a:custGeom>
          <a:solidFill>
            <a:srgbClr val="3BA5C4"/>
          </a:solidFill>
        </p:spPr>
        <p:txBody>
          <a:bodyPr wrap="square" lIns="0" tIns="0" rIns="0" bIns="0" rtlCol="0"/>
          <a:lstStyle/>
          <a:p>
            <a:endParaRPr sz="501"/>
          </a:p>
        </p:txBody>
      </p:sp>
      <p:pic>
        <p:nvPicPr>
          <p:cNvPr id="184" name="bg object 184"/>
          <p:cNvPicPr/>
          <p:nvPr/>
        </p:nvPicPr>
        <p:blipFill>
          <a:blip r:embed="rId9" cstate="print"/>
          <a:stretch>
            <a:fillRect/>
          </a:stretch>
        </p:blipFill>
        <p:spPr>
          <a:xfrm>
            <a:off x="3967299" y="230570"/>
            <a:ext cx="2099164" cy="1701326"/>
          </a:xfrm>
          <a:prstGeom prst="rect">
            <a:avLst/>
          </a:prstGeom>
        </p:spPr>
      </p:pic>
      <p:sp>
        <p:nvSpPr>
          <p:cNvPr id="185" name="bg object 185"/>
          <p:cNvSpPr/>
          <p:nvPr/>
        </p:nvSpPr>
        <p:spPr>
          <a:xfrm>
            <a:off x="2389772" y="249254"/>
            <a:ext cx="646954" cy="991181"/>
          </a:xfrm>
          <a:custGeom>
            <a:avLst/>
            <a:gdLst/>
            <a:ahLst/>
            <a:cxnLst/>
            <a:rect l="l" t="t" r="r" b="b"/>
            <a:pathLst>
              <a:path w="1422400" h="2767965">
                <a:moveTo>
                  <a:pt x="65824" y="1303985"/>
                </a:moveTo>
                <a:lnTo>
                  <a:pt x="23533" y="1303985"/>
                </a:lnTo>
                <a:lnTo>
                  <a:pt x="23533" y="1323924"/>
                </a:lnTo>
                <a:lnTo>
                  <a:pt x="4394" y="1323924"/>
                </a:lnTo>
                <a:lnTo>
                  <a:pt x="4394" y="1330312"/>
                </a:lnTo>
                <a:lnTo>
                  <a:pt x="0" y="1330312"/>
                </a:lnTo>
                <a:lnTo>
                  <a:pt x="0" y="2035543"/>
                </a:lnTo>
                <a:lnTo>
                  <a:pt x="4394" y="2035543"/>
                </a:lnTo>
                <a:lnTo>
                  <a:pt x="4394" y="2041931"/>
                </a:lnTo>
                <a:lnTo>
                  <a:pt x="23533" y="2041931"/>
                </a:lnTo>
                <a:lnTo>
                  <a:pt x="23533" y="2061870"/>
                </a:lnTo>
                <a:lnTo>
                  <a:pt x="65824" y="2061870"/>
                </a:lnTo>
                <a:lnTo>
                  <a:pt x="65824" y="1303985"/>
                </a:lnTo>
                <a:close/>
              </a:path>
              <a:path w="1422400" h="2767965">
                <a:moveTo>
                  <a:pt x="743940" y="1357426"/>
                </a:moveTo>
                <a:lnTo>
                  <a:pt x="664159" y="1357426"/>
                </a:lnTo>
                <a:lnTo>
                  <a:pt x="664159" y="1407287"/>
                </a:lnTo>
                <a:lnTo>
                  <a:pt x="743940" y="1407287"/>
                </a:lnTo>
                <a:lnTo>
                  <a:pt x="743940" y="1357426"/>
                </a:lnTo>
                <a:close/>
              </a:path>
              <a:path w="1422400" h="2767965">
                <a:moveTo>
                  <a:pt x="743940" y="1009599"/>
                </a:moveTo>
                <a:lnTo>
                  <a:pt x="714019" y="1009599"/>
                </a:lnTo>
                <a:lnTo>
                  <a:pt x="714019" y="1169149"/>
                </a:lnTo>
                <a:lnTo>
                  <a:pt x="743940" y="1169149"/>
                </a:lnTo>
                <a:lnTo>
                  <a:pt x="743940" y="1009599"/>
                </a:lnTo>
                <a:close/>
              </a:path>
              <a:path w="1422400" h="2767965">
                <a:moveTo>
                  <a:pt x="753910" y="1288821"/>
                </a:moveTo>
                <a:lnTo>
                  <a:pt x="743940" y="1288821"/>
                </a:lnTo>
                <a:lnTo>
                  <a:pt x="743940" y="1209040"/>
                </a:lnTo>
                <a:lnTo>
                  <a:pt x="714019" y="1209040"/>
                </a:lnTo>
                <a:lnTo>
                  <a:pt x="714019" y="1341475"/>
                </a:lnTo>
                <a:lnTo>
                  <a:pt x="743940" y="1341475"/>
                </a:lnTo>
                <a:lnTo>
                  <a:pt x="743940" y="1328712"/>
                </a:lnTo>
                <a:lnTo>
                  <a:pt x="753910" y="1328712"/>
                </a:lnTo>
                <a:lnTo>
                  <a:pt x="753910" y="1288821"/>
                </a:lnTo>
                <a:close/>
              </a:path>
              <a:path w="1422400" h="2767965">
                <a:moveTo>
                  <a:pt x="753910" y="770267"/>
                </a:moveTo>
                <a:lnTo>
                  <a:pt x="743940" y="770267"/>
                </a:lnTo>
                <a:lnTo>
                  <a:pt x="743940" y="451154"/>
                </a:lnTo>
                <a:lnTo>
                  <a:pt x="714019" y="451154"/>
                </a:lnTo>
                <a:lnTo>
                  <a:pt x="714019" y="969708"/>
                </a:lnTo>
                <a:lnTo>
                  <a:pt x="743940" y="969708"/>
                </a:lnTo>
                <a:lnTo>
                  <a:pt x="743940" y="810158"/>
                </a:lnTo>
                <a:lnTo>
                  <a:pt x="753910" y="810158"/>
                </a:lnTo>
                <a:lnTo>
                  <a:pt x="753910" y="770267"/>
                </a:lnTo>
                <a:close/>
              </a:path>
              <a:path w="1422400" h="2767965">
                <a:moveTo>
                  <a:pt x="1372184" y="1209040"/>
                </a:moveTo>
                <a:lnTo>
                  <a:pt x="1332293" y="1209040"/>
                </a:lnTo>
                <a:lnTo>
                  <a:pt x="1332293" y="2026767"/>
                </a:lnTo>
                <a:lnTo>
                  <a:pt x="1372184" y="2026767"/>
                </a:lnTo>
                <a:lnTo>
                  <a:pt x="1372184" y="1209040"/>
                </a:lnTo>
                <a:close/>
              </a:path>
              <a:path w="1422400" h="2767965">
                <a:moveTo>
                  <a:pt x="1372184" y="1009599"/>
                </a:moveTo>
                <a:lnTo>
                  <a:pt x="1332293" y="1009599"/>
                </a:lnTo>
                <a:lnTo>
                  <a:pt x="1332293" y="1169149"/>
                </a:lnTo>
                <a:lnTo>
                  <a:pt x="1372184" y="1169149"/>
                </a:lnTo>
                <a:lnTo>
                  <a:pt x="1372184" y="1009599"/>
                </a:lnTo>
                <a:close/>
              </a:path>
              <a:path w="1422400" h="2767965">
                <a:moveTo>
                  <a:pt x="1372184" y="451154"/>
                </a:moveTo>
                <a:lnTo>
                  <a:pt x="1332293" y="451154"/>
                </a:lnTo>
                <a:lnTo>
                  <a:pt x="1332293" y="969708"/>
                </a:lnTo>
                <a:lnTo>
                  <a:pt x="1372184" y="969708"/>
                </a:lnTo>
                <a:lnTo>
                  <a:pt x="1372184" y="451154"/>
                </a:lnTo>
                <a:close/>
              </a:path>
              <a:path w="1422400" h="2767965">
                <a:moveTo>
                  <a:pt x="1422196" y="0"/>
                </a:moveTo>
                <a:lnTo>
                  <a:pt x="1402105" y="0"/>
                </a:lnTo>
                <a:lnTo>
                  <a:pt x="1402105" y="2131682"/>
                </a:lnTo>
                <a:lnTo>
                  <a:pt x="1402105" y="2251341"/>
                </a:lnTo>
                <a:lnTo>
                  <a:pt x="1282496" y="2251341"/>
                </a:lnTo>
                <a:lnTo>
                  <a:pt x="1282496" y="2131682"/>
                </a:lnTo>
                <a:lnTo>
                  <a:pt x="1402105" y="2131682"/>
                </a:lnTo>
                <a:lnTo>
                  <a:pt x="1402105" y="0"/>
                </a:lnTo>
                <a:lnTo>
                  <a:pt x="1372666" y="0"/>
                </a:lnTo>
                <a:lnTo>
                  <a:pt x="1372666" y="431203"/>
                </a:lnTo>
                <a:lnTo>
                  <a:pt x="1372666" y="2046719"/>
                </a:lnTo>
                <a:lnTo>
                  <a:pt x="1282496" y="2046719"/>
                </a:lnTo>
                <a:lnTo>
                  <a:pt x="713536" y="2046719"/>
                </a:lnTo>
                <a:lnTo>
                  <a:pt x="713536" y="2026767"/>
                </a:lnTo>
                <a:lnTo>
                  <a:pt x="744016" y="2026767"/>
                </a:lnTo>
                <a:lnTo>
                  <a:pt x="744016" y="1747545"/>
                </a:lnTo>
                <a:lnTo>
                  <a:pt x="753910" y="1747545"/>
                </a:lnTo>
                <a:lnTo>
                  <a:pt x="753910" y="1607934"/>
                </a:lnTo>
                <a:lnTo>
                  <a:pt x="744016" y="1607934"/>
                </a:lnTo>
                <a:lnTo>
                  <a:pt x="744016" y="1468323"/>
                </a:lnTo>
                <a:lnTo>
                  <a:pt x="753910" y="1468323"/>
                </a:lnTo>
                <a:lnTo>
                  <a:pt x="753910" y="1428432"/>
                </a:lnTo>
                <a:lnTo>
                  <a:pt x="744016" y="1428432"/>
                </a:lnTo>
                <a:lnTo>
                  <a:pt x="744016" y="1416062"/>
                </a:lnTo>
                <a:lnTo>
                  <a:pt x="713536" y="1416062"/>
                </a:lnTo>
                <a:lnTo>
                  <a:pt x="664006" y="1416062"/>
                </a:lnTo>
                <a:lnTo>
                  <a:pt x="664006" y="1341475"/>
                </a:lnTo>
                <a:lnTo>
                  <a:pt x="713536" y="1341475"/>
                </a:lnTo>
                <a:lnTo>
                  <a:pt x="713536" y="431203"/>
                </a:lnTo>
                <a:lnTo>
                  <a:pt x="773226" y="431203"/>
                </a:lnTo>
                <a:lnTo>
                  <a:pt x="773226" y="421233"/>
                </a:lnTo>
                <a:lnTo>
                  <a:pt x="1312976" y="421233"/>
                </a:lnTo>
                <a:lnTo>
                  <a:pt x="1312976" y="431203"/>
                </a:lnTo>
                <a:lnTo>
                  <a:pt x="1372666" y="431203"/>
                </a:lnTo>
                <a:lnTo>
                  <a:pt x="1372666" y="0"/>
                </a:lnTo>
                <a:lnTo>
                  <a:pt x="773226" y="0"/>
                </a:lnTo>
                <a:lnTo>
                  <a:pt x="713536" y="0"/>
                </a:lnTo>
                <a:lnTo>
                  <a:pt x="664006" y="0"/>
                </a:lnTo>
                <a:lnTo>
                  <a:pt x="451916" y="0"/>
                </a:lnTo>
                <a:lnTo>
                  <a:pt x="65836" y="0"/>
                </a:lnTo>
                <a:lnTo>
                  <a:pt x="65836" y="2767507"/>
                </a:lnTo>
                <a:lnTo>
                  <a:pt x="451916" y="2767507"/>
                </a:lnTo>
                <a:lnTo>
                  <a:pt x="451916" y="2266899"/>
                </a:lnTo>
                <a:lnTo>
                  <a:pt x="664006" y="2266899"/>
                </a:lnTo>
                <a:lnTo>
                  <a:pt x="713536" y="2266899"/>
                </a:lnTo>
                <a:lnTo>
                  <a:pt x="1282433" y="2266899"/>
                </a:lnTo>
                <a:lnTo>
                  <a:pt x="1422044" y="2266899"/>
                </a:lnTo>
                <a:lnTo>
                  <a:pt x="1422044" y="2251341"/>
                </a:lnTo>
                <a:lnTo>
                  <a:pt x="1422044" y="2131682"/>
                </a:lnTo>
                <a:lnTo>
                  <a:pt x="1422196" y="2131682"/>
                </a:lnTo>
                <a:lnTo>
                  <a:pt x="1422196" y="2046719"/>
                </a:lnTo>
                <a:lnTo>
                  <a:pt x="1422196" y="421233"/>
                </a:lnTo>
                <a:lnTo>
                  <a:pt x="1422196" y="0"/>
                </a:lnTo>
                <a:close/>
              </a:path>
            </a:pathLst>
          </a:custGeom>
          <a:solidFill>
            <a:srgbClr val="C0C0C0"/>
          </a:solidFill>
        </p:spPr>
        <p:txBody>
          <a:bodyPr wrap="square" lIns="0" tIns="0" rIns="0" bIns="0" rtlCol="0"/>
          <a:lstStyle/>
          <a:p>
            <a:endParaRPr sz="501"/>
          </a:p>
        </p:txBody>
      </p:sp>
      <p:sp>
        <p:nvSpPr>
          <p:cNvPr id="186" name="bg object 186"/>
          <p:cNvSpPr/>
          <p:nvPr/>
        </p:nvSpPr>
        <p:spPr>
          <a:xfrm>
            <a:off x="2419717" y="1557659"/>
            <a:ext cx="670637" cy="358589"/>
          </a:xfrm>
          <a:custGeom>
            <a:avLst/>
            <a:gdLst/>
            <a:ahLst/>
            <a:cxnLst/>
            <a:rect l="l" t="t" r="r" b="b"/>
            <a:pathLst>
              <a:path w="1474470" h="1001395">
                <a:moveTo>
                  <a:pt x="1474470" y="35902"/>
                </a:moveTo>
                <a:lnTo>
                  <a:pt x="1439976" y="35902"/>
                </a:lnTo>
                <a:lnTo>
                  <a:pt x="1439976" y="23545"/>
                </a:lnTo>
                <a:lnTo>
                  <a:pt x="1420037" y="23545"/>
                </a:lnTo>
                <a:lnTo>
                  <a:pt x="1420037" y="7988"/>
                </a:lnTo>
                <a:lnTo>
                  <a:pt x="1413649" y="7988"/>
                </a:lnTo>
                <a:lnTo>
                  <a:pt x="1413649" y="0"/>
                </a:lnTo>
                <a:lnTo>
                  <a:pt x="1067015" y="0"/>
                </a:lnTo>
                <a:lnTo>
                  <a:pt x="1067015" y="7988"/>
                </a:lnTo>
                <a:lnTo>
                  <a:pt x="1061034" y="7988"/>
                </a:lnTo>
                <a:lnTo>
                  <a:pt x="1061034" y="23545"/>
                </a:lnTo>
                <a:lnTo>
                  <a:pt x="1041095" y="23545"/>
                </a:lnTo>
                <a:lnTo>
                  <a:pt x="1041095" y="35902"/>
                </a:lnTo>
                <a:lnTo>
                  <a:pt x="429260" y="35902"/>
                </a:lnTo>
                <a:lnTo>
                  <a:pt x="429260" y="95745"/>
                </a:lnTo>
                <a:lnTo>
                  <a:pt x="0" y="95745"/>
                </a:lnTo>
                <a:lnTo>
                  <a:pt x="0" y="976490"/>
                </a:lnTo>
                <a:lnTo>
                  <a:pt x="429260" y="976490"/>
                </a:lnTo>
                <a:lnTo>
                  <a:pt x="1041095" y="976490"/>
                </a:lnTo>
                <a:lnTo>
                  <a:pt x="1041095" y="977290"/>
                </a:lnTo>
                <a:lnTo>
                  <a:pt x="1061034" y="977290"/>
                </a:lnTo>
                <a:lnTo>
                  <a:pt x="1061034" y="996429"/>
                </a:lnTo>
                <a:lnTo>
                  <a:pt x="1067015" y="996429"/>
                </a:lnTo>
                <a:lnTo>
                  <a:pt x="1067015" y="1000823"/>
                </a:lnTo>
                <a:lnTo>
                  <a:pt x="1413649" y="1000823"/>
                </a:lnTo>
                <a:lnTo>
                  <a:pt x="1413649" y="996429"/>
                </a:lnTo>
                <a:lnTo>
                  <a:pt x="1420037" y="996429"/>
                </a:lnTo>
                <a:lnTo>
                  <a:pt x="1420037" y="977290"/>
                </a:lnTo>
                <a:lnTo>
                  <a:pt x="1439976" y="977290"/>
                </a:lnTo>
                <a:lnTo>
                  <a:pt x="1439976" y="976490"/>
                </a:lnTo>
                <a:lnTo>
                  <a:pt x="1474470" y="976490"/>
                </a:lnTo>
                <a:lnTo>
                  <a:pt x="1474470" y="35902"/>
                </a:lnTo>
                <a:close/>
              </a:path>
            </a:pathLst>
          </a:custGeom>
          <a:solidFill>
            <a:srgbClr val="C0C0C0"/>
          </a:solidFill>
        </p:spPr>
        <p:txBody>
          <a:bodyPr wrap="square" lIns="0" tIns="0" rIns="0" bIns="0" rtlCol="0"/>
          <a:lstStyle/>
          <a:p>
            <a:endParaRPr sz="501"/>
          </a:p>
        </p:txBody>
      </p:sp>
      <p:sp>
        <p:nvSpPr>
          <p:cNvPr id="187" name="bg object 187"/>
          <p:cNvSpPr/>
          <p:nvPr/>
        </p:nvSpPr>
        <p:spPr>
          <a:xfrm>
            <a:off x="2419711" y="1916044"/>
            <a:ext cx="670926" cy="303562"/>
          </a:xfrm>
          <a:custGeom>
            <a:avLst/>
            <a:gdLst/>
            <a:ahLst/>
            <a:cxnLst/>
            <a:rect l="l" t="t" r="r" b="b"/>
            <a:pathLst>
              <a:path w="1475104" h="847725">
                <a:moveTo>
                  <a:pt x="1474698" y="24333"/>
                </a:moveTo>
                <a:lnTo>
                  <a:pt x="1439989" y="24333"/>
                </a:lnTo>
                <a:lnTo>
                  <a:pt x="1439989" y="23533"/>
                </a:lnTo>
                <a:lnTo>
                  <a:pt x="1420050" y="23533"/>
                </a:lnTo>
                <a:lnTo>
                  <a:pt x="1420050" y="7975"/>
                </a:lnTo>
                <a:lnTo>
                  <a:pt x="1413662" y="7975"/>
                </a:lnTo>
                <a:lnTo>
                  <a:pt x="1413662" y="0"/>
                </a:lnTo>
                <a:lnTo>
                  <a:pt x="1067028" y="0"/>
                </a:lnTo>
                <a:lnTo>
                  <a:pt x="1067028" y="7975"/>
                </a:lnTo>
                <a:lnTo>
                  <a:pt x="1061046" y="7975"/>
                </a:lnTo>
                <a:lnTo>
                  <a:pt x="1061046" y="23533"/>
                </a:lnTo>
                <a:lnTo>
                  <a:pt x="1041107" y="23533"/>
                </a:lnTo>
                <a:lnTo>
                  <a:pt x="1041107" y="24333"/>
                </a:lnTo>
                <a:lnTo>
                  <a:pt x="0" y="24333"/>
                </a:lnTo>
                <a:lnTo>
                  <a:pt x="0" y="847636"/>
                </a:lnTo>
                <a:lnTo>
                  <a:pt x="1474698" y="847636"/>
                </a:lnTo>
                <a:lnTo>
                  <a:pt x="1474698" y="24333"/>
                </a:lnTo>
                <a:close/>
              </a:path>
            </a:pathLst>
          </a:custGeom>
          <a:solidFill>
            <a:srgbClr val="A8E18C"/>
          </a:solidFill>
        </p:spPr>
        <p:txBody>
          <a:bodyPr wrap="square" lIns="0" tIns="0" rIns="0" bIns="0" rtlCol="0"/>
          <a:lstStyle/>
          <a:p>
            <a:endParaRPr sz="501"/>
          </a:p>
        </p:txBody>
      </p:sp>
      <p:sp>
        <p:nvSpPr>
          <p:cNvPr id="188" name="bg object 188"/>
          <p:cNvSpPr/>
          <p:nvPr/>
        </p:nvSpPr>
        <p:spPr>
          <a:xfrm>
            <a:off x="3112304" y="1562088"/>
            <a:ext cx="537492" cy="657604"/>
          </a:xfrm>
          <a:custGeom>
            <a:avLst/>
            <a:gdLst/>
            <a:ahLst/>
            <a:cxnLst/>
            <a:rect l="l" t="t" r="r" b="b"/>
            <a:pathLst>
              <a:path w="1181734" h="1836420">
                <a:moveTo>
                  <a:pt x="1181328" y="1425232"/>
                </a:moveTo>
                <a:lnTo>
                  <a:pt x="1172959" y="1425232"/>
                </a:lnTo>
                <a:lnTo>
                  <a:pt x="1172959" y="1419250"/>
                </a:lnTo>
                <a:lnTo>
                  <a:pt x="1157401" y="1419250"/>
                </a:lnTo>
                <a:lnTo>
                  <a:pt x="1157401" y="1399311"/>
                </a:lnTo>
                <a:lnTo>
                  <a:pt x="1145540" y="1399311"/>
                </a:lnTo>
                <a:lnTo>
                  <a:pt x="1145540" y="11176"/>
                </a:lnTo>
                <a:lnTo>
                  <a:pt x="1145032" y="11176"/>
                </a:lnTo>
                <a:lnTo>
                  <a:pt x="1145032" y="0"/>
                </a:lnTo>
                <a:lnTo>
                  <a:pt x="200063" y="0"/>
                </a:lnTo>
                <a:lnTo>
                  <a:pt x="200063" y="11176"/>
                </a:lnTo>
                <a:lnTo>
                  <a:pt x="80010" y="11176"/>
                </a:lnTo>
                <a:lnTo>
                  <a:pt x="80010" y="0"/>
                </a:lnTo>
                <a:lnTo>
                  <a:pt x="0" y="0"/>
                </a:lnTo>
                <a:lnTo>
                  <a:pt x="0" y="1836089"/>
                </a:lnTo>
                <a:lnTo>
                  <a:pt x="80010" y="1836089"/>
                </a:lnTo>
                <a:lnTo>
                  <a:pt x="1145540" y="1836089"/>
                </a:lnTo>
                <a:lnTo>
                  <a:pt x="1145540" y="1798205"/>
                </a:lnTo>
                <a:lnTo>
                  <a:pt x="1157401" y="1798205"/>
                </a:lnTo>
                <a:lnTo>
                  <a:pt x="1157401" y="1778254"/>
                </a:lnTo>
                <a:lnTo>
                  <a:pt x="1172959" y="1778254"/>
                </a:lnTo>
                <a:lnTo>
                  <a:pt x="1172959" y="1771878"/>
                </a:lnTo>
                <a:lnTo>
                  <a:pt x="1181328" y="1771878"/>
                </a:lnTo>
                <a:lnTo>
                  <a:pt x="1181328" y="1425232"/>
                </a:lnTo>
                <a:close/>
              </a:path>
            </a:pathLst>
          </a:custGeom>
          <a:solidFill>
            <a:srgbClr val="A8E18C"/>
          </a:solidFill>
        </p:spPr>
        <p:txBody>
          <a:bodyPr wrap="square" lIns="0" tIns="0" rIns="0" bIns="0" rtlCol="0"/>
          <a:lstStyle/>
          <a:p>
            <a:endParaRPr sz="501"/>
          </a:p>
        </p:txBody>
      </p:sp>
      <p:sp>
        <p:nvSpPr>
          <p:cNvPr id="189" name="bg object 189"/>
          <p:cNvSpPr/>
          <p:nvPr/>
        </p:nvSpPr>
        <p:spPr>
          <a:xfrm>
            <a:off x="4078696" y="1941034"/>
            <a:ext cx="563196" cy="398382"/>
          </a:xfrm>
          <a:custGeom>
            <a:avLst/>
            <a:gdLst/>
            <a:ahLst/>
            <a:cxnLst/>
            <a:rect l="l" t="t" r="r" b="b"/>
            <a:pathLst>
              <a:path w="1238250" h="1112520">
                <a:moveTo>
                  <a:pt x="1201858" y="347980"/>
                </a:moveTo>
                <a:lnTo>
                  <a:pt x="1201858" y="0"/>
                </a:lnTo>
                <a:lnTo>
                  <a:pt x="0" y="0"/>
                </a:lnTo>
                <a:lnTo>
                  <a:pt x="0" y="1112520"/>
                </a:lnTo>
                <a:lnTo>
                  <a:pt x="122858" y="1112520"/>
                </a:lnTo>
                <a:lnTo>
                  <a:pt x="122858" y="433070"/>
                </a:lnTo>
                <a:lnTo>
                  <a:pt x="127246" y="402590"/>
                </a:lnTo>
                <a:lnTo>
                  <a:pt x="131633" y="389890"/>
                </a:lnTo>
                <a:lnTo>
                  <a:pt x="132032" y="387350"/>
                </a:lnTo>
                <a:lnTo>
                  <a:pt x="136420" y="374650"/>
                </a:lnTo>
                <a:lnTo>
                  <a:pt x="136819" y="373380"/>
                </a:lnTo>
                <a:lnTo>
                  <a:pt x="140808" y="372110"/>
                </a:lnTo>
                <a:lnTo>
                  <a:pt x="250104" y="349250"/>
                </a:lnTo>
                <a:lnTo>
                  <a:pt x="252099" y="347980"/>
                </a:lnTo>
                <a:lnTo>
                  <a:pt x="1201858" y="347980"/>
                </a:lnTo>
                <a:close/>
              </a:path>
              <a:path w="1238250" h="1112520">
                <a:moveTo>
                  <a:pt x="1201858" y="1112520"/>
                </a:moveTo>
                <a:lnTo>
                  <a:pt x="1201858" y="556260"/>
                </a:lnTo>
                <a:lnTo>
                  <a:pt x="261273" y="556260"/>
                </a:lnTo>
                <a:lnTo>
                  <a:pt x="163545" y="552450"/>
                </a:lnTo>
                <a:lnTo>
                  <a:pt x="152376" y="552450"/>
                </a:lnTo>
                <a:lnTo>
                  <a:pt x="152376" y="551180"/>
                </a:lnTo>
                <a:lnTo>
                  <a:pt x="151578" y="551180"/>
                </a:lnTo>
                <a:lnTo>
                  <a:pt x="151578" y="549910"/>
                </a:lnTo>
                <a:lnTo>
                  <a:pt x="151179" y="549910"/>
                </a:lnTo>
                <a:lnTo>
                  <a:pt x="151179" y="548640"/>
                </a:lnTo>
                <a:lnTo>
                  <a:pt x="150381" y="548640"/>
                </a:lnTo>
                <a:lnTo>
                  <a:pt x="150381" y="547370"/>
                </a:lnTo>
                <a:lnTo>
                  <a:pt x="149982" y="547370"/>
                </a:lnTo>
                <a:lnTo>
                  <a:pt x="149982" y="546100"/>
                </a:lnTo>
                <a:lnTo>
                  <a:pt x="149185" y="546100"/>
                </a:lnTo>
                <a:lnTo>
                  <a:pt x="149185" y="544830"/>
                </a:lnTo>
                <a:lnTo>
                  <a:pt x="148387" y="544830"/>
                </a:lnTo>
                <a:lnTo>
                  <a:pt x="148387" y="543560"/>
                </a:lnTo>
                <a:lnTo>
                  <a:pt x="147589" y="543560"/>
                </a:lnTo>
                <a:lnTo>
                  <a:pt x="147589" y="542290"/>
                </a:lnTo>
                <a:lnTo>
                  <a:pt x="147190" y="542290"/>
                </a:lnTo>
                <a:lnTo>
                  <a:pt x="147190" y="541020"/>
                </a:lnTo>
                <a:lnTo>
                  <a:pt x="146392" y="541020"/>
                </a:lnTo>
                <a:lnTo>
                  <a:pt x="146392" y="539750"/>
                </a:lnTo>
                <a:lnTo>
                  <a:pt x="145595" y="539750"/>
                </a:lnTo>
                <a:lnTo>
                  <a:pt x="145595" y="538480"/>
                </a:lnTo>
                <a:lnTo>
                  <a:pt x="145196" y="538480"/>
                </a:lnTo>
                <a:lnTo>
                  <a:pt x="145196" y="537210"/>
                </a:lnTo>
                <a:lnTo>
                  <a:pt x="144398" y="537210"/>
                </a:lnTo>
                <a:lnTo>
                  <a:pt x="144398" y="535940"/>
                </a:lnTo>
                <a:lnTo>
                  <a:pt x="143999" y="535940"/>
                </a:lnTo>
                <a:lnTo>
                  <a:pt x="143999" y="534670"/>
                </a:lnTo>
                <a:lnTo>
                  <a:pt x="143600" y="534670"/>
                </a:lnTo>
                <a:lnTo>
                  <a:pt x="143201" y="533400"/>
                </a:lnTo>
                <a:lnTo>
                  <a:pt x="142404" y="533400"/>
                </a:lnTo>
                <a:lnTo>
                  <a:pt x="142404" y="532130"/>
                </a:lnTo>
                <a:lnTo>
                  <a:pt x="141606" y="532130"/>
                </a:lnTo>
                <a:lnTo>
                  <a:pt x="141606" y="530860"/>
                </a:lnTo>
                <a:lnTo>
                  <a:pt x="141207" y="530860"/>
                </a:lnTo>
                <a:lnTo>
                  <a:pt x="141207" y="529590"/>
                </a:lnTo>
                <a:lnTo>
                  <a:pt x="140409" y="529590"/>
                </a:lnTo>
                <a:lnTo>
                  <a:pt x="140409" y="528320"/>
                </a:lnTo>
                <a:lnTo>
                  <a:pt x="140010" y="528320"/>
                </a:lnTo>
                <a:lnTo>
                  <a:pt x="140010" y="527050"/>
                </a:lnTo>
                <a:lnTo>
                  <a:pt x="139212" y="527050"/>
                </a:lnTo>
                <a:lnTo>
                  <a:pt x="139212" y="525780"/>
                </a:lnTo>
                <a:lnTo>
                  <a:pt x="138814" y="525780"/>
                </a:lnTo>
                <a:lnTo>
                  <a:pt x="138415" y="524510"/>
                </a:lnTo>
                <a:lnTo>
                  <a:pt x="138016" y="524510"/>
                </a:lnTo>
                <a:lnTo>
                  <a:pt x="138016" y="523240"/>
                </a:lnTo>
                <a:lnTo>
                  <a:pt x="137617" y="523240"/>
                </a:lnTo>
                <a:lnTo>
                  <a:pt x="137617" y="521970"/>
                </a:lnTo>
                <a:lnTo>
                  <a:pt x="137218" y="521970"/>
                </a:lnTo>
                <a:lnTo>
                  <a:pt x="137218" y="520700"/>
                </a:lnTo>
                <a:lnTo>
                  <a:pt x="136819" y="520700"/>
                </a:lnTo>
                <a:lnTo>
                  <a:pt x="136819" y="519430"/>
                </a:lnTo>
                <a:lnTo>
                  <a:pt x="136021" y="519430"/>
                </a:lnTo>
                <a:lnTo>
                  <a:pt x="136021" y="518160"/>
                </a:lnTo>
                <a:lnTo>
                  <a:pt x="135622" y="518160"/>
                </a:lnTo>
                <a:lnTo>
                  <a:pt x="135622" y="516890"/>
                </a:lnTo>
                <a:lnTo>
                  <a:pt x="135224" y="516890"/>
                </a:lnTo>
                <a:lnTo>
                  <a:pt x="135224" y="515620"/>
                </a:lnTo>
                <a:lnTo>
                  <a:pt x="134825" y="515620"/>
                </a:lnTo>
                <a:lnTo>
                  <a:pt x="134825" y="514350"/>
                </a:lnTo>
                <a:lnTo>
                  <a:pt x="134426" y="514350"/>
                </a:lnTo>
                <a:lnTo>
                  <a:pt x="134426" y="513080"/>
                </a:lnTo>
                <a:lnTo>
                  <a:pt x="134027" y="513080"/>
                </a:lnTo>
                <a:lnTo>
                  <a:pt x="134027" y="511810"/>
                </a:lnTo>
                <a:lnTo>
                  <a:pt x="133628" y="511810"/>
                </a:lnTo>
                <a:lnTo>
                  <a:pt x="133628" y="510540"/>
                </a:lnTo>
                <a:lnTo>
                  <a:pt x="133229" y="510540"/>
                </a:lnTo>
                <a:lnTo>
                  <a:pt x="133229" y="509270"/>
                </a:lnTo>
                <a:lnTo>
                  <a:pt x="132830" y="509270"/>
                </a:lnTo>
                <a:lnTo>
                  <a:pt x="132830" y="508000"/>
                </a:lnTo>
                <a:lnTo>
                  <a:pt x="132431" y="508000"/>
                </a:lnTo>
                <a:lnTo>
                  <a:pt x="132431" y="506730"/>
                </a:lnTo>
                <a:lnTo>
                  <a:pt x="132032" y="506730"/>
                </a:lnTo>
                <a:lnTo>
                  <a:pt x="132032" y="505460"/>
                </a:lnTo>
                <a:lnTo>
                  <a:pt x="131633" y="505460"/>
                </a:lnTo>
                <a:lnTo>
                  <a:pt x="131633" y="504190"/>
                </a:lnTo>
                <a:lnTo>
                  <a:pt x="131235" y="504190"/>
                </a:lnTo>
                <a:lnTo>
                  <a:pt x="131235" y="502920"/>
                </a:lnTo>
                <a:lnTo>
                  <a:pt x="130836" y="502920"/>
                </a:lnTo>
                <a:lnTo>
                  <a:pt x="130836" y="501650"/>
                </a:lnTo>
                <a:lnTo>
                  <a:pt x="130437" y="501650"/>
                </a:lnTo>
                <a:lnTo>
                  <a:pt x="130437" y="500380"/>
                </a:lnTo>
                <a:lnTo>
                  <a:pt x="130038" y="500380"/>
                </a:lnTo>
                <a:lnTo>
                  <a:pt x="130038" y="499110"/>
                </a:lnTo>
                <a:lnTo>
                  <a:pt x="129639" y="499110"/>
                </a:lnTo>
                <a:lnTo>
                  <a:pt x="129639" y="497840"/>
                </a:lnTo>
                <a:lnTo>
                  <a:pt x="128841" y="497840"/>
                </a:lnTo>
                <a:lnTo>
                  <a:pt x="128841" y="496570"/>
                </a:lnTo>
                <a:lnTo>
                  <a:pt x="128442" y="496570"/>
                </a:lnTo>
                <a:lnTo>
                  <a:pt x="128442" y="495300"/>
                </a:lnTo>
                <a:lnTo>
                  <a:pt x="128043" y="495300"/>
                </a:lnTo>
                <a:lnTo>
                  <a:pt x="128043" y="492760"/>
                </a:lnTo>
                <a:lnTo>
                  <a:pt x="127645" y="492760"/>
                </a:lnTo>
                <a:lnTo>
                  <a:pt x="127645" y="490220"/>
                </a:lnTo>
                <a:lnTo>
                  <a:pt x="127246" y="490220"/>
                </a:lnTo>
                <a:lnTo>
                  <a:pt x="127246" y="487680"/>
                </a:lnTo>
                <a:lnTo>
                  <a:pt x="126847" y="487680"/>
                </a:lnTo>
                <a:lnTo>
                  <a:pt x="126847" y="485140"/>
                </a:lnTo>
                <a:lnTo>
                  <a:pt x="126448" y="485140"/>
                </a:lnTo>
                <a:lnTo>
                  <a:pt x="126448" y="482600"/>
                </a:lnTo>
                <a:lnTo>
                  <a:pt x="126049" y="482600"/>
                </a:lnTo>
                <a:lnTo>
                  <a:pt x="126049" y="480060"/>
                </a:lnTo>
                <a:lnTo>
                  <a:pt x="125650" y="480060"/>
                </a:lnTo>
                <a:lnTo>
                  <a:pt x="125650" y="477520"/>
                </a:lnTo>
                <a:lnTo>
                  <a:pt x="125251" y="477520"/>
                </a:lnTo>
                <a:lnTo>
                  <a:pt x="125251" y="474980"/>
                </a:lnTo>
                <a:lnTo>
                  <a:pt x="124852" y="474980"/>
                </a:lnTo>
                <a:lnTo>
                  <a:pt x="124852" y="472440"/>
                </a:lnTo>
                <a:lnTo>
                  <a:pt x="124453" y="472440"/>
                </a:lnTo>
                <a:lnTo>
                  <a:pt x="124453" y="469900"/>
                </a:lnTo>
                <a:lnTo>
                  <a:pt x="124055" y="469900"/>
                </a:lnTo>
                <a:lnTo>
                  <a:pt x="124055" y="467360"/>
                </a:lnTo>
                <a:lnTo>
                  <a:pt x="123656" y="467360"/>
                </a:lnTo>
                <a:lnTo>
                  <a:pt x="123656" y="464820"/>
                </a:lnTo>
                <a:lnTo>
                  <a:pt x="123257" y="464820"/>
                </a:lnTo>
                <a:lnTo>
                  <a:pt x="123257" y="434340"/>
                </a:lnTo>
                <a:lnTo>
                  <a:pt x="122858" y="433070"/>
                </a:lnTo>
                <a:lnTo>
                  <a:pt x="122858" y="1112520"/>
                </a:lnTo>
                <a:lnTo>
                  <a:pt x="1201858" y="1112520"/>
                </a:lnTo>
                <a:close/>
              </a:path>
              <a:path w="1238250" h="1112520">
                <a:moveTo>
                  <a:pt x="1201858" y="556260"/>
                </a:moveTo>
                <a:lnTo>
                  <a:pt x="1201858" y="347980"/>
                </a:lnTo>
                <a:lnTo>
                  <a:pt x="264464" y="347980"/>
                </a:lnTo>
                <a:lnTo>
                  <a:pt x="266060" y="349250"/>
                </a:lnTo>
                <a:lnTo>
                  <a:pt x="273612" y="350520"/>
                </a:lnTo>
                <a:lnTo>
                  <a:pt x="281590" y="355600"/>
                </a:lnTo>
                <a:lnTo>
                  <a:pt x="286802" y="360680"/>
                </a:lnTo>
                <a:lnTo>
                  <a:pt x="286802" y="361950"/>
                </a:lnTo>
                <a:lnTo>
                  <a:pt x="287201" y="361950"/>
                </a:lnTo>
                <a:lnTo>
                  <a:pt x="290392" y="364490"/>
                </a:lnTo>
                <a:lnTo>
                  <a:pt x="290392" y="365760"/>
                </a:lnTo>
                <a:lnTo>
                  <a:pt x="291190" y="365760"/>
                </a:lnTo>
                <a:lnTo>
                  <a:pt x="291190" y="367030"/>
                </a:lnTo>
                <a:lnTo>
                  <a:pt x="291988" y="367030"/>
                </a:lnTo>
                <a:lnTo>
                  <a:pt x="291988" y="368300"/>
                </a:lnTo>
                <a:lnTo>
                  <a:pt x="292387" y="368300"/>
                </a:lnTo>
                <a:lnTo>
                  <a:pt x="292387" y="369570"/>
                </a:lnTo>
                <a:lnTo>
                  <a:pt x="293184" y="369570"/>
                </a:lnTo>
                <a:lnTo>
                  <a:pt x="293184" y="370840"/>
                </a:lnTo>
                <a:lnTo>
                  <a:pt x="293583" y="370840"/>
                </a:lnTo>
                <a:lnTo>
                  <a:pt x="293583" y="372110"/>
                </a:lnTo>
                <a:lnTo>
                  <a:pt x="294381" y="372110"/>
                </a:lnTo>
                <a:lnTo>
                  <a:pt x="294381" y="373380"/>
                </a:lnTo>
                <a:lnTo>
                  <a:pt x="295179" y="373380"/>
                </a:lnTo>
                <a:lnTo>
                  <a:pt x="295179" y="374650"/>
                </a:lnTo>
                <a:lnTo>
                  <a:pt x="295578" y="374650"/>
                </a:lnTo>
                <a:lnTo>
                  <a:pt x="295578" y="375920"/>
                </a:lnTo>
                <a:lnTo>
                  <a:pt x="295977" y="375920"/>
                </a:lnTo>
                <a:lnTo>
                  <a:pt x="295977" y="378460"/>
                </a:lnTo>
                <a:lnTo>
                  <a:pt x="296375" y="378460"/>
                </a:lnTo>
                <a:lnTo>
                  <a:pt x="296375" y="379730"/>
                </a:lnTo>
                <a:lnTo>
                  <a:pt x="296774" y="379730"/>
                </a:lnTo>
                <a:lnTo>
                  <a:pt x="296774" y="381000"/>
                </a:lnTo>
                <a:lnTo>
                  <a:pt x="297173" y="381000"/>
                </a:lnTo>
                <a:lnTo>
                  <a:pt x="297173" y="383540"/>
                </a:lnTo>
                <a:lnTo>
                  <a:pt x="297572" y="383540"/>
                </a:lnTo>
                <a:lnTo>
                  <a:pt x="297572" y="384810"/>
                </a:lnTo>
                <a:lnTo>
                  <a:pt x="297971" y="384810"/>
                </a:lnTo>
                <a:lnTo>
                  <a:pt x="297971" y="389890"/>
                </a:lnTo>
                <a:lnTo>
                  <a:pt x="298370" y="389890"/>
                </a:lnTo>
                <a:lnTo>
                  <a:pt x="298370" y="393700"/>
                </a:lnTo>
                <a:lnTo>
                  <a:pt x="298769" y="393700"/>
                </a:lnTo>
                <a:lnTo>
                  <a:pt x="298769" y="398780"/>
                </a:lnTo>
                <a:lnTo>
                  <a:pt x="299168" y="398780"/>
                </a:lnTo>
                <a:lnTo>
                  <a:pt x="299168" y="402590"/>
                </a:lnTo>
                <a:lnTo>
                  <a:pt x="299567" y="402590"/>
                </a:lnTo>
                <a:lnTo>
                  <a:pt x="299567" y="407670"/>
                </a:lnTo>
                <a:lnTo>
                  <a:pt x="299965" y="407670"/>
                </a:lnTo>
                <a:lnTo>
                  <a:pt x="299965" y="412750"/>
                </a:lnTo>
                <a:lnTo>
                  <a:pt x="300364" y="412750"/>
                </a:lnTo>
                <a:lnTo>
                  <a:pt x="300364" y="416560"/>
                </a:lnTo>
                <a:lnTo>
                  <a:pt x="300763" y="416560"/>
                </a:lnTo>
                <a:lnTo>
                  <a:pt x="300763" y="421640"/>
                </a:lnTo>
                <a:lnTo>
                  <a:pt x="301162" y="421640"/>
                </a:lnTo>
                <a:lnTo>
                  <a:pt x="301162" y="425450"/>
                </a:lnTo>
                <a:lnTo>
                  <a:pt x="301561" y="425450"/>
                </a:lnTo>
                <a:lnTo>
                  <a:pt x="301561" y="430530"/>
                </a:lnTo>
                <a:lnTo>
                  <a:pt x="301960" y="430530"/>
                </a:lnTo>
                <a:lnTo>
                  <a:pt x="301960" y="435610"/>
                </a:lnTo>
                <a:lnTo>
                  <a:pt x="302359" y="435610"/>
                </a:lnTo>
                <a:lnTo>
                  <a:pt x="302359" y="439420"/>
                </a:lnTo>
                <a:lnTo>
                  <a:pt x="302758" y="439420"/>
                </a:lnTo>
                <a:lnTo>
                  <a:pt x="302758" y="444500"/>
                </a:lnTo>
                <a:lnTo>
                  <a:pt x="303157" y="444500"/>
                </a:lnTo>
                <a:lnTo>
                  <a:pt x="303157" y="449580"/>
                </a:lnTo>
                <a:lnTo>
                  <a:pt x="303555" y="449580"/>
                </a:lnTo>
                <a:lnTo>
                  <a:pt x="303555" y="453390"/>
                </a:lnTo>
                <a:lnTo>
                  <a:pt x="303954" y="453390"/>
                </a:lnTo>
                <a:lnTo>
                  <a:pt x="303954" y="457200"/>
                </a:lnTo>
                <a:lnTo>
                  <a:pt x="304353" y="457200"/>
                </a:lnTo>
                <a:lnTo>
                  <a:pt x="304353" y="462280"/>
                </a:lnTo>
                <a:lnTo>
                  <a:pt x="304752" y="462280"/>
                </a:lnTo>
                <a:lnTo>
                  <a:pt x="304752" y="467360"/>
                </a:lnTo>
                <a:lnTo>
                  <a:pt x="305151" y="467360"/>
                </a:lnTo>
                <a:lnTo>
                  <a:pt x="305151" y="471170"/>
                </a:lnTo>
                <a:lnTo>
                  <a:pt x="305550" y="471170"/>
                </a:lnTo>
                <a:lnTo>
                  <a:pt x="305550" y="476250"/>
                </a:lnTo>
                <a:lnTo>
                  <a:pt x="305949" y="476250"/>
                </a:lnTo>
                <a:lnTo>
                  <a:pt x="305949" y="481330"/>
                </a:lnTo>
                <a:lnTo>
                  <a:pt x="306348" y="481330"/>
                </a:lnTo>
                <a:lnTo>
                  <a:pt x="306348" y="485140"/>
                </a:lnTo>
                <a:lnTo>
                  <a:pt x="306747" y="485140"/>
                </a:lnTo>
                <a:lnTo>
                  <a:pt x="306747" y="490220"/>
                </a:lnTo>
                <a:lnTo>
                  <a:pt x="307145" y="490220"/>
                </a:lnTo>
                <a:lnTo>
                  <a:pt x="307145" y="494030"/>
                </a:lnTo>
                <a:lnTo>
                  <a:pt x="307544" y="494030"/>
                </a:lnTo>
                <a:lnTo>
                  <a:pt x="307544" y="499110"/>
                </a:lnTo>
                <a:lnTo>
                  <a:pt x="307943" y="499110"/>
                </a:lnTo>
                <a:lnTo>
                  <a:pt x="307943" y="504190"/>
                </a:lnTo>
                <a:lnTo>
                  <a:pt x="308342" y="504190"/>
                </a:lnTo>
                <a:lnTo>
                  <a:pt x="308342" y="508000"/>
                </a:lnTo>
                <a:lnTo>
                  <a:pt x="308741" y="508000"/>
                </a:lnTo>
                <a:lnTo>
                  <a:pt x="308741" y="556260"/>
                </a:lnTo>
                <a:lnTo>
                  <a:pt x="1201858" y="556260"/>
                </a:lnTo>
                <a:close/>
              </a:path>
              <a:path w="1238250" h="1112520">
                <a:moveTo>
                  <a:pt x="308741" y="556260"/>
                </a:moveTo>
                <a:lnTo>
                  <a:pt x="308741" y="508000"/>
                </a:lnTo>
                <a:lnTo>
                  <a:pt x="308342" y="523240"/>
                </a:lnTo>
                <a:lnTo>
                  <a:pt x="304431" y="534670"/>
                </a:lnTo>
                <a:lnTo>
                  <a:pt x="297617" y="543560"/>
                </a:lnTo>
                <a:lnTo>
                  <a:pt x="288388" y="551180"/>
                </a:lnTo>
                <a:lnTo>
                  <a:pt x="277229" y="554990"/>
                </a:lnTo>
                <a:lnTo>
                  <a:pt x="274038" y="556260"/>
                </a:lnTo>
                <a:lnTo>
                  <a:pt x="308741" y="556260"/>
                </a:lnTo>
                <a:close/>
              </a:path>
              <a:path w="1238250" h="1112520">
                <a:moveTo>
                  <a:pt x="1214223" y="1078230"/>
                </a:moveTo>
                <a:lnTo>
                  <a:pt x="1214223" y="678180"/>
                </a:lnTo>
                <a:lnTo>
                  <a:pt x="1201858" y="678180"/>
                </a:lnTo>
                <a:lnTo>
                  <a:pt x="1201858" y="1078230"/>
                </a:lnTo>
                <a:lnTo>
                  <a:pt x="1214223" y="1078230"/>
                </a:lnTo>
                <a:close/>
              </a:path>
              <a:path w="1238250" h="1112520">
                <a:moveTo>
                  <a:pt x="1229780" y="1057910"/>
                </a:moveTo>
                <a:lnTo>
                  <a:pt x="1229780" y="698500"/>
                </a:lnTo>
                <a:lnTo>
                  <a:pt x="1214223" y="698500"/>
                </a:lnTo>
                <a:lnTo>
                  <a:pt x="1214223" y="1057910"/>
                </a:lnTo>
                <a:lnTo>
                  <a:pt x="1229780" y="1057910"/>
                </a:lnTo>
                <a:close/>
              </a:path>
              <a:path w="1238250" h="1112520">
                <a:moveTo>
                  <a:pt x="1237758" y="1051560"/>
                </a:moveTo>
                <a:lnTo>
                  <a:pt x="1237758" y="704850"/>
                </a:lnTo>
                <a:lnTo>
                  <a:pt x="1229780" y="704850"/>
                </a:lnTo>
                <a:lnTo>
                  <a:pt x="1229780" y="1051560"/>
                </a:lnTo>
                <a:lnTo>
                  <a:pt x="1237758" y="1051560"/>
                </a:lnTo>
                <a:close/>
              </a:path>
            </a:pathLst>
          </a:custGeom>
          <a:solidFill>
            <a:srgbClr val="3BA5C4"/>
          </a:solidFill>
        </p:spPr>
        <p:txBody>
          <a:bodyPr wrap="square" lIns="0" tIns="0" rIns="0" bIns="0" rtlCol="0"/>
          <a:lstStyle/>
          <a:p>
            <a:endParaRPr sz="501"/>
          </a:p>
        </p:txBody>
      </p:sp>
      <p:sp>
        <p:nvSpPr>
          <p:cNvPr id="190" name="bg object 190"/>
          <p:cNvSpPr/>
          <p:nvPr/>
        </p:nvSpPr>
        <p:spPr>
          <a:xfrm>
            <a:off x="4641889" y="1935967"/>
            <a:ext cx="1418966" cy="941383"/>
          </a:xfrm>
          <a:custGeom>
            <a:avLst/>
            <a:gdLst/>
            <a:ahLst/>
            <a:cxnLst/>
            <a:rect l="l" t="t" r="r" b="b"/>
            <a:pathLst>
              <a:path w="3119755" h="2628900">
                <a:moveTo>
                  <a:pt x="22860" y="723900"/>
                </a:moveTo>
                <a:lnTo>
                  <a:pt x="3810" y="723900"/>
                </a:lnTo>
                <a:lnTo>
                  <a:pt x="0" y="723900"/>
                </a:lnTo>
                <a:lnTo>
                  <a:pt x="0" y="1066800"/>
                </a:lnTo>
                <a:lnTo>
                  <a:pt x="3810" y="1066800"/>
                </a:lnTo>
                <a:lnTo>
                  <a:pt x="3810" y="1079500"/>
                </a:lnTo>
                <a:lnTo>
                  <a:pt x="22860" y="1079500"/>
                </a:lnTo>
                <a:lnTo>
                  <a:pt x="22860" y="723900"/>
                </a:lnTo>
                <a:close/>
              </a:path>
              <a:path w="3119755" h="2628900">
                <a:moveTo>
                  <a:pt x="1513840" y="2019300"/>
                </a:moveTo>
                <a:lnTo>
                  <a:pt x="1513840" y="2019300"/>
                </a:lnTo>
                <a:lnTo>
                  <a:pt x="1441450" y="2019300"/>
                </a:lnTo>
                <a:lnTo>
                  <a:pt x="1441450" y="2032000"/>
                </a:lnTo>
                <a:lnTo>
                  <a:pt x="1446530" y="2032000"/>
                </a:lnTo>
                <a:lnTo>
                  <a:pt x="1446530" y="2044700"/>
                </a:lnTo>
                <a:lnTo>
                  <a:pt x="1452880" y="2044700"/>
                </a:lnTo>
                <a:lnTo>
                  <a:pt x="1452880" y="2057400"/>
                </a:lnTo>
                <a:lnTo>
                  <a:pt x="1459230" y="2057400"/>
                </a:lnTo>
                <a:lnTo>
                  <a:pt x="1459230" y="2070100"/>
                </a:lnTo>
                <a:lnTo>
                  <a:pt x="1464310" y="2070100"/>
                </a:lnTo>
                <a:lnTo>
                  <a:pt x="1464310" y="2082800"/>
                </a:lnTo>
                <a:lnTo>
                  <a:pt x="1470660" y="2082800"/>
                </a:lnTo>
                <a:lnTo>
                  <a:pt x="1470660" y="2095500"/>
                </a:lnTo>
                <a:lnTo>
                  <a:pt x="1477010" y="2095500"/>
                </a:lnTo>
                <a:lnTo>
                  <a:pt x="1477010" y="2108200"/>
                </a:lnTo>
                <a:lnTo>
                  <a:pt x="1482090" y="2108200"/>
                </a:lnTo>
                <a:lnTo>
                  <a:pt x="1482090" y="2120900"/>
                </a:lnTo>
                <a:lnTo>
                  <a:pt x="1488440" y="2120900"/>
                </a:lnTo>
                <a:lnTo>
                  <a:pt x="1488440" y="2133600"/>
                </a:lnTo>
                <a:lnTo>
                  <a:pt x="1493520" y="2133600"/>
                </a:lnTo>
                <a:lnTo>
                  <a:pt x="1493520" y="2146300"/>
                </a:lnTo>
                <a:lnTo>
                  <a:pt x="1499870" y="2146300"/>
                </a:lnTo>
                <a:lnTo>
                  <a:pt x="1499870" y="2159000"/>
                </a:lnTo>
                <a:lnTo>
                  <a:pt x="1506220" y="2159000"/>
                </a:lnTo>
                <a:lnTo>
                  <a:pt x="1506220" y="2171700"/>
                </a:lnTo>
                <a:lnTo>
                  <a:pt x="1511300" y="2171700"/>
                </a:lnTo>
                <a:lnTo>
                  <a:pt x="1511300" y="2184400"/>
                </a:lnTo>
                <a:lnTo>
                  <a:pt x="1513840" y="2184400"/>
                </a:lnTo>
                <a:lnTo>
                  <a:pt x="1513840" y="2019300"/>
                </a:lnTo>
                <a:close/>
              </a:path>
              <a:path w="3119755" h="2628900">
                <a:moveTo>
                  <a:pt x="3119640" y="101600"/>
                </a:moveTo>
                <a:lnTo>
                  <a:pt x="3082137" y="101600"/>
                </a:lnTo>
                <a:lnTo>
                  <a:pt x="3082137" y="330200"/>
                </a:lnTo>
                <a:lnTo>
                  <a:pt x="3082137" y="736600"/>
                </a:lnTo>
                <a:lnTo>
                  <a:pt x="2580640" y="736600"/>
                </a:lnTo>
                <a:lnTo>
                  <a:pt x="2580640" y="635000"/>
                </a:lnTo>
                <a:lnTo>
                  <a:pt x="2580640" y="330200"/>
                </a:lnTo>
                <a:lnTo>
                  <a:pt x="3082137" y="330200"/>
                </a:lnTo>
                <a:lnTo>
                  <a:pt x="3082137" y="101600"/>
                </a:lnTo>
                <a:lnTo>
                  <a:pt x="2401633" y="101600"/>
                </a:lnTo>
                <a:lnTo>
                  <a:pt x="2401633" y="215900"/>
                </a:lnTo>
                <a:lnTo>
                  <a:pt x="2269490" y="215900"/>
                </a:lnTo>
                <a:lnTo>
                  <a:pt x="2269490" y="25400"/>
                </a:lnTo>
                <a:lnTo>
                  <a:pt x="1362125" y="25400"/>
                </a:lnTo>
                <a:lnTo>
                  <a:pt x="1362125" y="12700"/>
                </a:lnTo>
                <a:lnTo>
                  <a:pt x="1105230" y="12700"/>
                </a:lnTo>
                <a:lnTo>
                  <a:pt x="1105230" y="0"/>
                </a:lnTo>
                <a:lnTo>
                  <a:pt x="847153" y="0"/>
                </a:lnTo>
                <a:lnTo>
                  <a:pt x="847153" y="1993900"/>
                </a:lnTo>
                <a:lnTo>
                  <a:pt x="847153" y="2019300"/>
                </a:lnTo>
                <a:lnTo>
                  <a:pt x="841971" y="2019300"/>
                </a:lnTo>
                <a:lnTo>
                  <a:pt x="841971" y="1993900"/>
                </a:lnTo>
                <a:lnTo>
                  <a:pt x="847153" y="1993900"/>
                </a:lnTo>
                <a:lnTo>
                  <a:pt x="847153" y="0"/>
                </a:lnTo>
                <a:lnTo>
                  <a:pt x="794893" y="0"/>
                </a:lnTo>
                <a:lnTo>
                  <a:pt x="794893" y="1993900"/>
                </a:lnTo>
                <a:lnTo>
                  <a:pt x="794893" y="2019300"/>
                </a:lnTo>
                <a:lnTo>
                  <a:pt x="784860" y="2019300"/>
                </a:lnTo>
                <a:lnTo>
                  <a:pt x="784860" y="1993900"/>
                </a:lnTo>
                <a:lnTo>
                  <a:pt x="794893" y="1993900"/>
                </a:lnTo>
                <a:lnTo>
                  <a:pt x="794893" y="0"/>
                </a:lnTo>
                <a:lnTo>
                  <a:pt x="746239" y="0"/>
                </a:lnTo>
                <a:lnTo>
                  <a:pt x="746239" y="12700"/>
                </a:lnTo>
                <a:lnTo>
                  <a:pt x="723900" y="12700"/>
                </a:lnTo>
                <a:lnTo>
                  <a:pt x="723900" y="25400"/>
                </a:lnTo>
                <a:lnTo>
                  <a:pt x="35560" y="25400"/>
                </a:lnTo>
                <a:lnTo>
                  <a:pt x="35560" y="698500"/>
                </a:lnTo>
                <a:lnTo>
                  <a:pt x="23444" y="698500"/>
                </a:lnTo>
                <a:lnTo>
                  <a:pt x="23444" y="1092200"/>
                </a:lnTo>
                <a:lnTo>
                  <a:pt x="35560" y="1092200"/>
                </a:lnTo>
                <a:lnTo>
                  <a:pt x="35560" y="2616200"/>
                </a:lnTo>
                <a:lnTo>
                  <a:pt x="79286" y="2616200"/>
                </a:lnTo>
                <a:lnTo>
                  <a:pt x="79286" y="2628900"/>
                </a:lnTo>
                <a:lnTo>
                  <a:pt x="438289" y="2628900"/>
                </a:lnTo>
                <a:lnTo>
                  <a:pt x="438289" y="2616200"/>
                </a:lnTo>
                <a:lnTo>
                  <a:pt x="784860" y="2616200"/>
                </a:lnTo>
                <a:lnTo>
                  <a:pt x="904240" y="2616200"/>
                </a:lnTo>
                <a:lnTo>
                  <a:pt x="1513840" y="2616200"/>
                </a:lnTo>
                <a:lnTo>
                  <a:pt x="1513840" y="2603500"/>
                </a:lnTo>
                <a:lnTo>
                  <a:pt x="904240" y="2603500"/>
                </a:lnTo>
                <a:lnTo>
                  <a:pt x="904240" y="2019300"/>
                </a:lnTo>
                <a:lnTo>
                  <a:pt x="904595" y="2019300"/>
                </a:lnTo>
                <a:lnTo>
                  <a:pt x="904595" y="1993900"/>
                </a:lnTo>
                <a:lnTo>
                  <a:pt x="904240" y="1993900"/>
                </a:lnTo>
                <a:lnTo>
                  <a:pt x="904240" y="1968500"/>
                </a:lnTo>
                <a:lnTo>
                  <a:pt x="2269490" y="1968500"/>
                </a:lnTo>
                <a:lnTo>
                  <a:pt x="2269490" y="635000"/>
                </a:lnTo>
                <a:lnTo>
                  <a:pt x="2401570" y="635000"/>
                </a:lnTo>
                <a:lnTo>
                  <a:pt x="2401570" y="1143000"/>
                </a:lnTo>
                <a:lnTo>
                  <a:pt x="2525293" y="1143000"/>
                </a:lnTo>
                <a:lnTo>
                  <a:pt x="2525293" y="1181100"/>
                </a:lnTo>
                <a:lnTo>
                  <a:pt x="2545232" y="1181100"/>
                </a:lnTo>
                <a:lnTo>
                  <a:pt x="2545232" y="1206500"/>
                </a:lnTo>
                <a:lnTo>
                  <a:pt x="2904236" y="1206500"/>
                </a:lnTo>
                <a:lnTo>
                  <a:pt x="2904236" y="1181100"/>
                </a:lnTo>
                <a:lnTo>
                  <a:pt x="2924175" y="1181100"/>
                </a:lnTo>
                <a:lnTo>
                  <a:pt x="2924175" y="1143000"/>
                </a:lnTo>
                <a:lnTo>
                  <a:pt x="3119120" y="1143000"/>
                </a:lnTo>
                <a:lnTo>
                  <a:pt x="3119120" y="736600"/>
                </a:lnTo>
                <a:lnTo>
                  <a:pt x="3119640" y="736600"/>
                </a:lnTo>
                <a:lnTo>
                  <a:pt x="3119640" y="330200"/>
                </a:lnTo>
                <a:lnTo>
                  <a:pt x="3119120" y="330200"/>
                </a:lnTo>
                <a:lnTo>
                  <a:pt x="3119120" y="215900"/>
                </a:lnTo>
                <a:lnTo>
                  <a:pt x="3119640" y="215900"/>
                </a:lnTo>
                <a:lnTo>
                  <a:pt x="3119640" y="101600"/>
                </a:lnTo>
                <a:close/>
              </a:path>
            </a:pathLst>
          </a:custGeom>
          <a:solidFill>
            <a:srgbClr val="F1D082"/>
          </a:solidFill>
        </p:spPr>
        <p:txBody>
          <a:bodyPr wrap="square" lIns="0" tIns="0" rIns="0" bIns="0" rtlCol="0"/>
          <a:lstStyle/>
          <a:p>
            <a:endParaRPr sz="501"/>
          </a:p>
        </p:txBody>
      </p:sp>
      <p:sp>
        <p:nvSpPr>
          <p:cNvPr id="191" name="bg object 191"/>
          <p:cNvSpPr/>
          <p:nvPr/>
        </p:nvSpPr>
        <p:spPr>
          <a:xfrm>
            <a:off x="4089667" y="2675945"/>
            <a:ext cx="535470" cy="198736"/>
          </a:xfrm>
          <a:custGeom>
            <a:avLst/>
            <a:gdLst/>
            <a:ahLst/>
            <a:cxnLst/>
            <a:rect l="l" t="t" r="r" b="b"/>
            <a:pathLst>
              <a:path w="1177290" h="554990">
                <a:moveTo>
                  <a:pt x="1177290" y="0"/>
                </a:moveTo>
                <a:lnTo>
                  <a:pt x="486410" y="0"/>
                </a:lnTo>
                <a:lnTo>
                  <a:pt x="226060" y="0"/>
                </a:lnTo>
                <a:lnTo>
                  <a:pt x="0" y="0"/>
                </a:lnTo>
                <a:lnTo>
                  <a:pt x="0" y="554456"/>
                </a:lnTo>
                <a:lnTo>
                  <a:pt x="226060" y="554456"/>
                </a:lnTo>
                <a:lnTo>
                  <a:pt x="226060" y="247713"/>
                </a:lnTo>
                <a:lnTo>
                  <a:pt x="486410" y="247713"/>
                </a:lnTo>
                <a:lnTo>
                  <a:pt x="486410" y="8382"/>
                </a:lnTo>
                <a:lnTo>
                  <a:pt x="1177290" y="8382"/>
                </a:lnTo>
                <a:lnTo>
                  <a:pt x="1177290" y="0"/>
                </a:lnTo>
                <a:close/>
              </a:path>
            </a:pathLst>
          </a:custGeom>
          <a:solidFill>
            <a:srgbClr val="A8E18C"/>
          </a:solidFill>
        </p:spPr>
        <p:txBody>
          <a:bodyPr wrap="square" lIns="0" tIns="0" rIns="0" bIns="0" rtlCol="0"/>
          <a:lstStyle/>
          <a:p>
            <a:endParaRPr sz="501"/>
          </a:p>
        </p:txBody>
      </p:sp>
      <p:sp>
        <p:nvSpPr>
          <p:cNvPr id="192" name="bg object 192"/>
          <p:cNvSpPr/>
          <p:nvPr/>
        </p:nvSpPr>
        <p:spPr>
          <a:xfrm>
            <a:off x="4089582" y="2970907"/>
            <a:ext cx="112350" cy="119151"/>
          </a:xfrm>
          <a:custGeom>
            <a:avLst/>
            <a:gdLst/>
            <a:ahLst/>
            <a:cxnLst/>
            <a:rect l="l" t="t" r="r" b="b"/>
            <a:pathLst>
              <a:path w="247015" h="332740">
                <a:moveTo>
                  <a:pt x="246514" y="332675"/>
                </a:moveTo>
                <a:lnTo>
                  <a:pt x="246514" y="0"/>
                </a:lnTo>
                <a:lnTo>
                  <a:pt x="0" y="0"/>
                </a:lnTo>
                <a:lnTo>
                  <a:pt x="0" y="332675"/>
                </a:lnTo>
                <a:lnTo>
                  <a:pt x="246514" y="332675"/>
                </a:lnTo>
                <a:close/>
              </a:path>
            </a:pathLst>
          </a:custGeom>
          <a:solidFill>
            <a:srgbClr val="A8E18C"/>
          </a:solidFill>
        </p:spPr>
        <p:txBody>
          <a:bodyPr wrap="square" lIns="0" tIns="0" rIns="0" bIns="0" rtlCol="0"/>
          <a:lstStyle/>
          <a:p>
            <a:endParaRPr sz="501"/>
          </a:p>
        </p:txBody>
      </p:sp>
      <p:sp>
        <p:nvSpPr>
          <p:cNvPr id="193" name="bg object 193"/>
          <p:cNvSpPr/>
          <p:nvPr/>
        </p:nvSpPr>
        <p:spPr>
          <a:xfrm>
            <a:off x="4192487" y="2764649"/>
            <a:ext cx="432939" cy="338352"/>
          </a:xfrm>
          <a:custGeom>
            <a:avLst/>
            <a:gdLst/>
            <a:ahLst/>
            <a:cxnLst/>
            <a:rect l="l" t="t" r="r" b="b"/>
            <a:pathLst>
              <a:path w="951865" h="944879">
                <a:moveTo>
                  <a:pt x="951674" y="0"/>
                </a:moveTo>
                <a:lnTo>
                  <a:pt x="43789" y="0"/>
                </a:lnTo>
                <a:lnTo>
                  <a:pt x="43789" y="14757"/>
                </a:lnTo>
                <a:lnTo>
                  <a:pt x="39001" y="14757"/>
                </a:lnTo>
                <a:lnTo>
                  <a:pt x="39001" y="0"/>
                </a:lnTo>
                <a:lnTo>
                  <a:pt x="4305" y="0"/>
                </a:lnTo>
                <a:lnTo>
                  <a:pt x="4305" y="14757"/>
                </a:lnTo>
                <a:lnTo>
                  <a:pt x="0" y="14757"/>
                </a:lnTo>
                <a:lnTo>
                  <a:pt x="0" y="306743"/>
                </a:lnTo>
                <a:lnTo>
                  <a:pt x="20320" y="306743"/>
                </a:lnTo>
                <a:lnTo>
                  <a:pt x="20320" y="908672"/>
                </a:lnTo>
                <a:lnTo>
                  <a:pt x="523265" y="908672"/>
                </a:lnTo>
                <a:lnTo>
                  <a:pt x="523265" y="921042"/>
                </a:lnTo>
                <a:lnTo>
                  <a:pt x="543204" y="921042"/>
                </a:lnTo>
                <a:lnTo>
                  <a:pt x="543204" y="936599"/>
                </a:lnTo>
                <a:lnTo>
                  <a:pt x="549592" y="936599"/>
                </a:lnTo>
                <a:lnTo>
                  <a:pt x="549592" y="944575"/>
                </a:lnTo>
                <a:lnTo>
                  <a:pt x="896226" y="944575"/>
                </a:lnTo>
                <a:lnTo>
                  <a:pt x="896226" y="936599"/>
                </a:lnTo>
                <a:lnTo>
                  <a:pt x="902208" y="936599"/>
                </a:lnTo>
                <a:lnTo>
                  <a:pt x="902208" y="921042"/>
                </a:lnTo>
                <a:lnTo>
                  <a:pt x="922147" y="921042"/>
                </a:lnTo>
                <a:lnTo>
                  <a:pt x="922147" y="908672"/>
                </a:lnTo>
                <a:lnTo>
                  <a:pt x="951230" y="908672"/>
                </a:lnTo>
                <a:lnTo>
                  <a:pt x="951230" y="14757"/>
                </a:lnTo>
                <a:lnTo>
                  <a:pt x="951674" y="14757"/>
                </a:lnTo>
                <a:lnTo>
                  <a:pt x="951674" y="0"/>
                </a:lnTo>
                <a:close/>
              </a:path>
            </a:pathLst>
          </a:custGeom>
          <a:solidFill>
            <a:srgbClr val="A8E18C"/>
          </a:solidFill>
        </p:spPr>
        <p:txBody>
          <a:bodyPr wrap="square" lIns="0" tIns="0" rIns="0" bIns="0" rtlCol="0"/>
          <a:lstStyle/>
          <a:p>
            <a:endParaRPr sz="501"/>
          </a:p>
        </p:txBody>
      </p:sp>
      <p:sp>
        <p:nvSpPr>
          <p:cNvPr id="194" name="bg object 194"/>
          <p:cNvSpPr/>
          <p:nvPr/>
        </p:nvSpPr>
        <p:spPr>
          <a:xfrm>
            <a:off x="4067628" y="2357216"/>
            <a:ext cx="557420" cy="292875"/>
          </a:xfrm>
          <a:custGeom>
            <a:avLst/>
            <a:gdLst/>
            <a:ahLst/>
            <a:cxnLst/>
            <a:rect l="l" t="t" r="r" b="b"/>
            <a:pathLst>
              <a:path w="1225550" h="817879">
                <a:moveTo>
                  <a:pt x="7620" y="412750"/>
                </a:moveTo>
                <a:lnTo>
                  <a:pt x="7620" y="66040"/>
                </a:lnTo>
                <a:lnTo>
                  <a:pt x="0" y="66040"/>
                </a:lnTo>
                <a:lnTo>
                  <a:pt x="0" y="412750"/>
                </a:lnTo>
                <a:lnTo>
                  <a:pt x="7620" y="412750"/>
                </a:lnTo>
                <a:close/>
              </a:path>
              <a:path w="1225550" h="817879">
                <a:moveTo>
                  <a:pt x="22860" y="419100"/>
                </a:moveTo>
                <a:lnTo>
                  <a:pt x="22860" y="59690"/>
                </a:lnTo>
                <a:lnTo>
                  <a:pt x="7620" y="59690"/>
                </a:lnTo>
                <a:lnTo>
                  <a:pt x="7620" y="419100"/>
                </a:lnTo>
                <a:lnTo>
                  <a:pt x="22860" y="419100"/>
                </a:lnTo>
                <a:close/>
              </a:path>
              <a:path w="1225550" h="817879">
                <a:moveTo>
                  <a:pt x="1225550" y="270510"/>
                </a:moveTo>
                <a:lnTo>
                  <a:pt x="1225550" y="0"/>
                </a:lnTo>
                <a:lnTo>
                  <a:pt x="24130" y="0"/>
                </a:lnTo>
                <a:lnTo>
                  <a:pt x="22860" y="40640"/>
                </a:lnTo>
                <a:lnTo>
                  <a:pt x="22860" y="439420"/>
                </a:lnTo>
                <a:lnTo>
                  <a:pt x="24130" y="439420"/>
                </a:lnTo>
                <a:lnTo>
                  <a:pt x="24130" y="817880"/>
                </a:lnTo>
                <a:lnTo>
                  <a:pt x="213360" y="817880"/>
                </a:lnTo>
                <a:lnTo>
                  <a:pt x="213360" y="637540"/>
                </a:lnTo>
                <a:lnTo>
                  <a:pt x="971550" y="637540"/>
                </a:lnTo>
                <a:lnTo>
                  <a:pt x="971550" y="632460"/>
                </a:lnTo>
                <a:lnTo>
                  <a:pt x="974090" y="612140"/>
                </a:lnTo>
                <a:lnTo>
                  <a:pt x="977900" y="594360"/>
                </a:lnTo>
                <a:lnTo>
                  <a:pt x="984250" y="577850"/>
                </a:lnTo>
                <a:lnTo>
                  <a:pt x="994410" y="562610"/>
                </a:lnTo>
                <a:lnTo>
                  <a:pt x="994410" y="561340"/>
                </a:lnTo>
                <a:lnTo>
                  <a:pt x="1010920" y="543560"/>
                </a:lnTo>
                <a:lnTo>
                  <a:pt x="1029970" y="533400"/>
                </a:lnTo>
                <a:lnTo>
                  <a:pt x="1192530" y="533400"/>
                </a:lnTo>
                <a:lnTo>
                  <a:pt x="1192530" y="285750"/>
                </a:lnTo>
                <a:lnTo>
                  <a:pt x="1195070" y="281940"/>
                </a:lnTo>
                <a:lnTo>
                  <a:pt x="1195070" y="280670"/>
                </a:lnTo>
                <a:lnTo>
                  <a:pt x="1197610" y="279400"/>
                </a:lnTo>
                <a:lnTo>
                  <a:pt x="1197610" y="278130"/>
                </a:lnTo>
                <a:lnTo>
                  <a:pt x="1198880" y="278130"/>
                </a:lnTo>
                <a:lnTo>
                  <a:pt x="1198880" y="276860"/>
                </a:lnTo>
                <a:lnTo>
                  <a:pt x="1200150" y="276860"/>
                </a:lnTo>
                <a:lnTo>
                  <a:pt x="1201420" y="275590"/>
                </a:lnTo>
                <a:lnTo>
                  <a:pt x="1205230" y="274320"/>
                </a:lnTo>
                <a:lnTo>
                  <a:pt x="1205230" y="273050"/>
                </a:lnTo>
                <a:lnTo>
                  <a:pt x="1215390" y="273050"/>
                </a:lnTo>
                <a:lnTo>
                  <a:pt x="1215390" y="270510"/>
                </a:lnTo>
                <a:lnTo>
                  <a:pt x="1225550" y="270510"/>
                </a:lnTo>
                <a:close/>
              </a:path>
              <a:path w="1225550" h="817879">
                <a:moveTo>
                  <a:pt x="1008380" y="787400"/>
                </a:moveTo>
                <a:lnTo>
                  <a:pt x="1008380" y="786130"/>
                </a:lnTo>
                <a:lnTo>
                  <a:pt x="1007110" y="786130"/>
                </a:lnTo>
                <a:lnTo>
                  <a:pt x="1007110" y="783590"/>
                </a:lnTo>
                <a:lnTo>
                  <a:pt x="1005840" y="783590"/>
                </a:lnTo>
                <a:lnTo>
                  <a:pt x="1005840" y="781050"/>
                </a:lnTo>
                <a:lnTo>
                  <a:pt x="1004570" y="781050"/>
                </a:lnTo>
                <a:lnTo>
                  <a:pt x="1004570" y="777240"/>
                </a:lnTo>
                <a:lnTo>
                  <a:pt x="1003300" y="777240"/>
                </a:lnTo>
                <a:lnTo>
                  <a:pt x="1003300" y="774700"/>
                </a:lnTo>
                <a:lnTo>
                  <a:pt x="1002030" y="774700"/>
                </a:lnTo>
                <a:lnTo>
                  <a:pt x="1002030" y="769620"/>
                </a:lnTo>
                <a:lnTo>
                  <a:pt x="1000760" y="769620"/>
                </a:lnTo>
                <a:lnTo>
                  <a:pt x="1000760" y="762000"/>
                </a:lnTo>
                <a:lnTo>
                  <a:pt x="999490" y="762000"/>
                </a:lnTo>
                <a:lnTo>
                  <a:pt x="999490" y="756920"/>
                </a:lnTo>
                <a:lnTo>
                  <a:pt x="998220" y="756920"/>
                </a:lnTo>
                <a:lnTo>
                  <a:pt x="998220" y="751840"/>
                </a:lnTo>
                <a:lnTo>
                  <a:pt x="996950" y="751840"/>
                </a:lnTo>
                <a:lnTo>
                  <a:pt x="996950" y="746760"/>
                </a:lnTo>
                <a:lnTo>
                  <a:pt x="995680" y="746760"/>
                </a:lnTo>
                <a:lnTo>
                  <a:pt x="995680" y="741680"/>
                </a:lnTo>
                <a:lnTo>
                  <a:pt x="994410" y="741680"/>
                </a:lnTo>
                <a:lnTo>
                  <a:pt x="994410" y="734060"/>
                </a:lnTo>
                <a:lnTo>
                  <a:pt x="993140" y="734060"/>
                </a:lnTo>
                <a:lnTo>
                  <a:pt x="993140" y="728980"/>
                </a:lnTo>
                <a:lnTo>
                  <a:pt x="991870" y="728980"/>
                </a:lnTo>
                <a:lnTo>
                  <a:pt x="991870" y="722630"/>
                </a:lnTo>
                <a:lnTo>
                  <a:pt x="990600" y="722630"/>
                </a:lnTo>
                <a:lnTo>
                  <a:pt x="990600" y="717550"/>
                </a:lnTo>
                <a:lnTo>
                  <a:pt x="989330" y="717550"/>
                </a:lnTo>
                <a:lnTo>
                  <a:pt x="989330" y="712470"/>
                </a:lnTo>
                <a:lnTo>
                  <a:pt x="988060" y="712470"/>
                </a:lnTo>
                <a:lnTo>
                  <a:pt x="988060" y="707390"/>
                </a:lnTo>
                <a:lnTo>
                  <a:pt x="986790" y="707390"/>
                </a:lnTo>
                <a:lnTo>
                  <a:pt x="986790" y="701040"/>
                </a:lnTo>
                <a:lnTo>
                  <a:pt x="985520" y="701040"/>
                </a:lnTo>
                <a:lnTo>
                  <a:pt x="985520" y="697230"/>
                </a:lnTo>
                <a:lnTo>
                  <a:pt x="984250" y="697230"/>
                </a:lnTo>
                <a:lnTo>
                  <a:pt x="984250" y="694690"/>
                </a:lnTo>
                <a:lnTo>
                  <a:pt x="982980" y="694690"/>
                </a:lnTo>
                <a:lnTo>
                  <a:pt x="982980" y="690880"/>
                </a:lnTo>
                <a:lnTo>
                  <a:pt x="981710" y="690880"/>
                </a:lnTo>
                <a:lnTo>
                  <a:pt x="981710" y="688340"/>
                </a:lnTo>
                <a:lnTo>
                  <a:pt x="980440" y="688340"/>
                </a:lnTo>
                <a:lnTo>
                  <a:pt x="980440" y="684530"/>
                </a:lnTo>
                <a:lnTo>
                  <a:pt x="979170" y="684530"/>
                </a:lnTo>
                <a:lnTo>
                  <a:pt x="979170" y="680720"/>
                </a:lnTo>
                <a:lnTo>
                  <a:pt x="977900" y="680720"/>
                </a:lnTo>
                <a:lnTo>
                  <a:pt x="977900" y="676910"/>
                </a:lnTo>
                <a:lnTo>
                  <a:pt x="976630" y="676910"/>
                </a:lnTo>
                <a:lnTo>
                  <a:pt x="976630" y="674370"/>
                </a:lnTo>
                <a:lnTo>
                  <a:pt x="975360" y="674370"/>
                </a:lnTo>
                <a:lnTo>
                  <a:pt x="975360" y="668020"/>
                </a:lnTo>
                <a:lnTo>
                  <a:pt x="974090" y="668020"/>
                </a:lnTo>
                <a:lnTo>
                  <a:pt x="974090" y="660400"/>
                </a:lnTo>
                <a:lnTo>
                  <a:pt x="972820" y="660400"/>
                </a:lnTo>
                <a:lnTo>
                  <a:pt x="972820" y="645160"/>
                </a:lnTo>
                <a:lnTo>
                  <a:pt x="971550" y="645160"/>
                </a:lnTo>
                <a:lnTo>
                  <a:pt x="971550" y="637540"/>
                </a:lnTo>
                <a:lnTo>
                  <a:pt x="424180" y="637540"/>
                </a:lnTo>
                <a:lnTo>
                  <a:pt x="424180" y="817880"/>
                </a:lnTo>
                <a:lnTo>
                  <a:pt x="795020" y="817880"/>
                </a:lnTo>
                <a:lnTo>
                  <a:pt x="795020" y="811530"/>
                </a:lnTo>
                <a:lnTo>
                  <a:pt x="798830" y="811530"/>
                </a:lnTo>
                <a:lnTo>
                  <a:pt x="798830" y="795020"/>
                </a:lnTo>
                <a:lnTo>
                  <a:pt x="803910" y="788670"/>
                </a:lnTo>
                <a:lnTo>
                  <a:pt x="811530" y="787400"/>
                </a:lnTo>
                <a:lnTo>
                  <a:pt x="1008380" y="787400"/>
                </a:lnTo>
                <a:close/>
              </a:path>
              <a:path w="1225550" h="817879">
                <a:moveTo>
                  <a:pt x="1156970" y="811530"/>
                </a:moveTo>
                <a:lnTo>
                  <a:pt x="1156970" y="805180"/>
                </a:lnTo>
                <a:lnTo>
                  <a:pt x="1037590" y="805180"/>
                </a:lnTo>
                <a:lnTo>
                  <a:pt x="1037590" y="803910"/>
                </a:lnTo>
                <a:lnTo>
                  <a:pt x="1032510" y="803910"/>
                </a:lnTo>
                <a:lnTo>
                  <a:pt x="1031240" y="802640"/>
                </a:lnTo>
                <a:lnTo>
                  <a:pt x="1023620" y="800100"/>
                </a:lnTo>
                <a:lnTo>
                  <a:pt x="811530" y="800100"/>
                </a:lnTo>
                <a:lnTo>
                  <a:pt x="811530" y="811530"/>
                </a:lnTo>
                <a:lnTo>
                  <a:pt x="1156970" y="811530"/>
                </a:lnTo>
                <a:close/>
              </a:path>
              <a:path w="1225550" h="817879">
                <a:moveTo>
                  <a:pt x="1153160" y="817880"/>
                </a:moveTo>
                <a:lnTo>
                  <a:pt x="1153160" y="811530"/>
                </a:lnTo>
                <a:lnTo>
                  <a:pt x="814070" y="811530"/>
                </a:lnTo>
                <a:lnTo>
                  <a:pt x="814070" y="817880"/>
                </a:lnTo>
                <a:lnTo>
                  <a:pt x="1153160" y="817880"/>
                </a:lnTo>
                <a:close/>
              </a:path>
              <a:path w="1225550" h="817879">
                <a:moveTo>
                  <a:pt x="1156970" y="805180"/>
                </a:moveTo>
                <a:lnTo>
                  <a:pt x="1156970" y="802640"/>
                </a:lnTo>
                <a:lnTo>
                  <a:pt x="1052830" y="802640"/>
                </a:lnTo>
                <a:lnTo>
                  <a:pt x="1050290" y="803910"/>
                </a:lnTo>
                <a:lnTo>
                  <a:pt x="1043940" y="803910"/>
                </a:lnTo>
                <a:lnTo>
                  <a:pt x="1037590" y="805180"/>
                </a:lnTo>
                <a:lnTo>
                  <a:pt x="1156970" y="805180"/>
                </a:lnTo>
                <a:close/>
              </a:path>
              <a:path w="1225550" h="817879">
                <a:moveTo>
                  <a:pt x="1225550" y="817880"/>
                </a:moveTo>
                <a:lnTo>
                  <a:pt x="1225550" y="768350"/>
                </a:lnTo>
                <a:lnTo>
                  <a:pt x="1215390" y="768350"/>
                </a:lnTo>
                <a:lnTo>
                  <a:pt x="1215390" y="764540"/>
                </a:lnTo>
                <a:lnTo>
                  <a:pt x="1203960" y="764540"/>
                </a:lnTo>
                <a:lnTo>
                  <a:pt x="1201420" y="763270"/>
                </a:lnTo>
                <a:lnTo>
                  <a:pt x="1197610" y="759460"/>
                </a:lnTo>
                <a:lnTo>
                  <a:pt x="1196340" y="759460"/>
                </a:lnTo>
                <a:lnTo>
                  <a:pt x="1196340" y="758190"/>
                </a:lnTo>
                <a:lnTo>
                  <a:pt x="1195070" y="758190"/>
                </a:lnTo>
                <a:lnTo>
                  <a:pt x="1195070" y="755650"/>
                </a:lnTo>
                <a:lnTo>
                  <a:pt x="1193800" y="755650"/>
                </a:lnTo>
                <a:lnTo>
                  <a:pt x="1193800" y="751840"/>
                </a:lnTo>
                <a:lnTo>
                  <a:pt x="1192530" y="751840"/>
                </a:lnTo>
                <a:lnTo>
                  <a:pt x="1192530" y="533400"/>
                </a:lnTo>
                <a:lnTo>
                  <a:pt x="1050290" y="533400"/>
                </a:lnTo>
                <a:lnTo>
                  <a:pt x="1071880" y="543560"/>
                </a:lnTo>
                <a:lnTo>
                  <a:pt x="1080770" y="552450"/>
                </a:lnTo>
                <a:lnTo>
                  <a:pt x="1083310" y="556260"/>
                </a:lnTo>
                <a:lnTo>
                  <a:pt x="1084580" y="556260"/>
                </a:lnTo>
                <a:lnTo>
                  <a:pt x="1087120" y="558800"/>
                </a:lnTo>
                <a:lnTo>
                  <a:pt x="1087120" y="561340"/>
                </a:lnTo>
                <a:lnTo>
                  <a:pt x="1088390" y="561340"/>
                </a:lnTo>
                <a:lnTo>
                  <a:pt x="1088390" y="562610"/>
                </a:lnTo>
                <a:lnTo>
                  <a:pt x="1089660" y="562610"/>
                </a:lnTo>
                <a:lnTo>
                  <a:pt x="1089660" y="565150"/>
                </a:lnTo>
                <a:lnTo>
                  <a:pt x="1090930" y="565150"/>
                </a:lnTo>
                <a:lnTo>
                  <a:pt x="1090930" y="567690"/>
                </a:lnTo>
                <a:lnTo>
                  <a:pt x="1092200" y="567690"/>
                </a:lnTo>
                <a:lnTo>
                  <a:pt x="1092200" y="568960"/>
                </a:lnTo>
                <a:lnTo>
                  <a:pt x="1093470" y="568960"/>
                </a:lnTo>
                <a:lnTo>
                  <a:pt x="1093470" y="570230"/>
                </a:lnTo>
                <a:lnTo>
                  <a:pt x="1094740" y="570230"/>
                </a:lnTo>
                <a:lnTo>
                  <a:pt x="1094740" y="571500"/>
                </a:lnTo>
                <a:lnTo>
                  <a:pt x="1096010" y="572770"/>
                </a:lnTo>
                <a:lnTo>
                  <a:pt x="1096010" y="574040"/>
                </a:lnTo>
                <a:lnTo>
                  <a:pt x="1097280" y="574040"/>
                </a:lnTo>
                <a:lnTo>
                  <a:pt x="1097280" y="577850"/>
                </a:lnTo>
                <a:lnTo>
                  <a:pt x="1098550" y="577850"/>
                </a:lnTo>
                <a:lnTo>
                  <a:pt x="1098550" y="580390"/>
                </a:lnTo>
                <a:lnTo>
                  <a:pt x="1099820" y="580390"/>
                </a:lnTo>
                <a:lnTo>
                  <a:pt x="1099820" y="584200"/>
                </a:lnTo>
                <a:lnTo>
                  <a:pt x="1101090" y="584200"/>
                </a:lnTo>
                <a:lnTo>
                  <a:pt x="1101090" y="586740"/>
                </a:lnTo>
                <a:lnTo>
                  <a:pt x="1102360" y="586740"/>
                </a:lnTo>
                <a:lnTo>
                  <a:pt x="1102360" y="589280"/>
                </a:lnTo>
                <a:lnTo>
                  <a:pt x="1103630" y="589280"/>
                </a:lnTo>
                <a:lnTo>
                  <a:pt x="1103630" y="591820"/>
                </a:lnTo>
                <a:lnTo>
                  <a:pt x="1104900" y="591820"/>
                </a:lnTo>
                <a:lnTo>
                  <a:pt x="1104900" y="598170"/>
                </a:lnTo>
                <a:lnTo>
                  <a:pt x="1106170" y="598170"/>
                </a:lnTo>
                <a:lnTo>
                  <a:pt x="1106170" y="603250"/>
                </a:lnTo>
                <a:lnTo>
                  <a:pt x="1107440" y="603250"/>
                </a:lnTo>
                <a:lnTo>
                  <a:pt x="1107440" y="608330"/>
                </a:lnTo>
                <a:lnTo>
                  <a:pt x="1108710" y="608330"/>
                </a:lnTo>
                <a:lnTo>
                  <a:pt x="1108710" y="617220"/>
                </a:lnTo>
                <a:lnTo>
                  <a:pt x="1109980" y="617220"/>
                </a:lnTo>
                <a:lnTo>
                  <a:pt x="1109980" y="631190"/>
                </a:lnTo>
                <a:lnTo>
                  <a:pt x="1111250" y="631190"/>
                </a:lnTo>
                <a:lnTo>
                  <a:pt x="1111250" y="787400"/>
                </a:lnTo>
                <a:lnTo>
                  <a:pt x="1159510" y="787400"/>
                </a:lnTo>
                <a:lnTo>
                  <a:pt x="1163320" y="789940"/>
                </a:lnTo>
                <a:lnTo>
                  <a:pt x="1167130" y="795020"/>
                </a:lnTo>
                <a:lnTo>
                  <a:pt x="1168400" y="795020"/>
                </a:lnTo>
                <a:lnTo>
                  <a:pt x="1168400" y="797560"/>
                </a:lnTo>
                <a:lnTo>
                  <a:pt x="1169670" y="797560"/>
                </a:lnTo>
                <a:lnTo>
                  <a:pt x="1169670" y="811530"/>
                </a:lnTo>
                <a:lnTo>
                  <a:pt x="1173480" y="811530"/>
                </a:lnTo>
                <a:lnTo>
                  <a:pt x="1173480" y="817880"/>
                </a:lnTo>
                <a:lnTo>
                  <a:pt x="1225550" y="817880"/>
                </a:lnTo>
                <a:close/>
              </a:path>
              <a:path w="1225550" h="817879">
                <a:moveTo>
                  <a:pt x="1156970" y="802640"/>
                </a:moveTo>
                <a:lnTo>
                  <a:pt x="1156970" y="801370"/>
                </a:lnTo>
                <a:lnTo>
                  <a:pt x="1055370" y="801370"/>
                </a:lnTo>
                <a:lnTo>
                  <a:pt x="1054100" y="802640"/>
                </a:lnTo>
                <a:lnTo>
                  <a:pt x="1156970" y="802640"/>
                </a:lnTo>
                <a:close/>
              </a:path>
              <a:path w="1225550" h="817879">
                <a:moveTo>
                  <a:pt x="1156970" y="801370"/>
                </a:moveTo>
                <a:lnTo>
                  <a:pt x="1155700" y="800100"/>
                </a:lnTo>
                <a:lnTo>
                  <a:pt x="1057910" y="800100"/>
                </a:lnTo>
                <a:lnTo>
                  <a:pt x="1056640" y="801370"/>
                </a:lnTo>
                <a:lnTo>
                  <a:pt x="1156970" y="801370"/>
                </a:lnTo>
                <a:close/>
              </a:path>
              <a:path w="1225550" h="817879">
                <a:moveTo>
                  <a:pt x="1111250" y="787400"/>
                </a:moveTo>
                <a:lnTo>
                  <a:pt x="1111250" y="631190"/>
                </a:lnTo>
                <a:lnTo>
                  <a:pt x="1109980" y="642620"/>
                </a:lnTo>
                <a:lnTo>
                  <a:pt x="1109980" y="656590"/>
                </a:lnTo>
                <a:lnTo>
                  <a:pt x="1106170" y="671830"/>
                </a:lnTo>
                <a:lnTo>
                  <a:pt x="1096010" y="702310"/>
                </a:lnTo>
                <a:lnTo>
                  <a:pt x="1090930" y="718820"/>
                </a:lnTo>
                <a:lnTo>
                  <a:pt x="1090930" y="722630"/>
                </a:lnTo>
                <a:lnTo>
                  <a:pt x="1087120" y="736600"/>
                </a:lnTo>
                <a:lnTo>
                  <a:pt x="1082040" y="764540"/>
                </a:lnTo>
                <a:lnTo>
                  <a:pt x="1078230" y="778510"/>
                </a:lnTo>
                <a:lnTo>
                  <a:pt x="1074420" y="786130"/>
                </a:lnTo>
                <a:lnTo>
                  <a:pt x="1073150" y="787400"/>
                </a:lnTo>
                <a:lnTo>
                  <a:pt x="1111250" y="787400"/>
                </a:lnTo>
                <a:close/>
              </a:path>
              <a:path w="1225550" h="817879">
                <a:moveTo>
                  <a:pt x="1215390" y="289560"/>
                </a:moveTo>
                <a:lnTo>
                  <a:pt x="1215390" y="287020"/>
                </a:lnTo>
                <a:lnTo>
                  <a:pt x="1206500" y="287020"/>
                </a:lnTo>
                <a:lnTo>
                  <a:pt x="1205230" y="289560"/>
                </a:lnTo>
                <a:lnTo>
                  <a:pt x="1215390" y="289560"/>
                </a:lnTo>
                <a:close/>
              </a:path>
              <a:path w="1225550" h="817879">
                <a:moveTo>
                  <a:pt x="1225550" y="400050"/>
                </a:moveTo>
                <a:lnTo>
                  <a:pt x="1225550" y="270510"/>
                </a:lnTo>
                <a:lnTo>
                  <a:pt x="1223010" y="270510"/>
                </a:lnTo>
                <a:lnTo>
                  <a:pt x="1223010" y="289560"/>
                </a:lnTo>
                <a:lnTo>
                  <a:pt x="1205230" y="289560"/>
                </a:lnTo>
                <a:lnTo>
                  <a:pt x="1205230" y="403860"/>
                </a:lnTo>
                <a:lnTo>
                  <a:pt x="1221740" y="403860"/>
                </a:lnTo>
                <a:lnTo>
                  <a:pt x="1221740" y="400050"/>
                </a:lnTo>
                <a:lnTo>
                  <a:pt x="1225550" y="400050"/>
                </a:lnTo>
                <a:close/>
              </a:path>
              <a:path w="1225550" h="817879">
                <a:moveTo>
                  <a:pt x="1225550" y="768350"/>
                </a:moveTo>
                <a:lnTo>
                  <a:pt x="1225550" y="419100"/>
                </a:lnTo>
                <a:lnTo>
                  <a:pt x="1221740" y="419100"/>
                </a:lnTo>
                <a:lnTo>
                  <a:pt x="1221740" y="415290"/>
                </a:lnTo>
                <a:lnTo>
                  <a:pt x="1205230" y="415290"/>
                </a:lnTo>
                <a:lnTo>
                  <a:pt x="1205230" y="749300"/>
                </a:lnTo>
                <a:lnTo>
                  <a:pt x="1223010" y="749300"/>
                </a:lnTo>
                <a:lnTo>
                  <a:pt x="1223010" y="768350"/>
                </a:lnTo>
                <a:lnTo>
                  <a:pt x="1225550" y="768350"/>
                </a:lnTo>
                <a:close/>
              </a:path>
              <a:path w="1225550" h="817879">
                <a:moveTo>
                  <a:pt x="1215390" y="751840"/>
                </a:moveTo>
                <a:lnTo>
                  <a:pt x="1215390" y="749300"/>
                </a:lnTo>
                <a:lnTo>
                  <a:pt x="1205230" y="749300"/>
                </a:lnTo>
                <a:lnTo>
                  <a:pt x="1205230" y="750570"/>
                </a:lnTo>
                <a:lnTo>
                  <a:pt x="1206500" y="750570"/>
                </a:lnTo>
                <a:lnTo>
                  <a:pt x="1206500" y="751840"/>
                </a:lnTo>
                <a:lnTo>
                  <a:pt x="1215390" y="751840"/>
                </a:lnTo>
                <a:close/>
              </a:path>
              <a:path w="1225550" h="817879">
                <a:moveTo>
                  <a:pt x="1207770" y="406400"/>
                </a:moveTo>
                <a:lnTo>
                  <a:pt x="1206500" y="406400"/>
                </a:lnTo>
                <a:lnTo>
                  <a:pt x="1206500" y="407670"/>
                </a:lnTo>
                <a:lnTo>
                  <a:pt x="1207770" y="406400"/>
                </a:lnTo>
                <a:close/>
              </a:path>
              <a:path w="1225550" h="817879">
                <a:moveTo>
                  <a:pt x="1225550" y="419100"/>
                </a:moveTo>
                <a:lnTo>
                  <a:pt x="1225550" y="400050"/>
                </a:lnTo>
                <a:lnTo>
                  <a:pt x="1223010" y="400050"/>
                </a:lnTo>
                <a:lnTo>
                  <a:pt x="1223010" y="419100"/>
                </a:lnTo>
                <a:lnTo>
                  <a:pt x="1225550" y="419100"/>
                </a:lnTo>
                <a:close/>
              </a:path>
            </a:pathLst>
          </a:custGeom>
          <a:solidFill>
            <a:srgbClr val="A8E18C"/>
          </a:solidFill>
        </p:spPr>
        <p:txBody>
          <a:bodyPr wrap="square" lIns="0" tIns="0" rIns="0" bIns="0" rtlCol="0"/>
          <a:lstStyle/>
          <a:p>
            <a:endParaRPr sz="501"/>
          </a:p>
        </p:txBody>
      </p:sp>
      <p:sp>
        <p:nvSpPr>
          <p:cNvPr id="195" name="bg object 195"/>
          <p:cNvSpPr/>
          <p:nvPr/>
        </p:nvSpPr>
        <p:spPr>
          <a:xfrm>
            <a:off x="3051447" y="2237001"/>
            <a:ext cx="580237" cy="859751"/>
          </a:xfrm>
          <a:custGeom>
            <a:avLst/>
            <a:gdLst/>
            <a:ahLst/>
            <a:cxnLst/>
            <a:rect l="l" t="t" r="r" b="b"/>
            <a:pathLst>
              <a:path w="1275715" h="2400934">
                <a:moveTo>
                  <a:pt x="7180" y="0"/>
                </a:moveTo>
                <a:lnTo>
                  <a:pt x="0" y="0"/>
                </a:lnTo>
                <a:lnTo>
                  <a:pt x="0" y="19545"/>
                </a:lnTo>
                <a:lnTo>
                  <a:pt x="398" y="14360"/>
                </a:lnTo>
                <a:lnTo>
                  <a:pt x="2599" y="8961"/>
                </a:lnTo>
                <a:lnTo>
                  <a:pt x="2925" y="8828"/>
                </a:lnTo>
                <a:lnTo>
                  <a:pt x="6781" y="4387"/>
                </a:lnTo>
                <a:lnTo>
                  <a:pt x="7180" y="0"/>
                </a:lnTo>
                <a:close/>
              </a:path>
              <a:path w="1275715" h="2400934">
                <a:moveTo>
                  <a:pt x="1175531" y="494624"/>
                </a:moveTo>
                <a:lnTo>
                  <a:pt x="1175531" y="4786"/>
                </a:lnTo>
                <a:lnTo>
                  <a:pt x="378946" y="4786"/>
                </a:lnTo>
                <a:lnTo>
                  <a:pt x="378946" y="377749"/>
                </a:lnTo>
                <a:lnTo>
                  <a:pt x="380143" y="377749"/>
                </a:lnTo>
                <a:lnTo>
                  <a:pt x="380143" y="478669"/>
                </a:lnTo>
                <a:lnTo>
                  <a:pt x="382536" y="478669"/>
                </a:lnTo>
                <a:lnTo>
                  <a:pt x="382536" y="488242"/>
                </a:lnTo>
                <a:lnTo>
                  <a:pt x="387721" y="488242"/>
                </a:lnTo>
                <a:lnTo>
                  <a:pt x="403677" y="489458"/>
                </a:lnTo>
                <a:lnTo>
                  <a:pt x="411655" y="489838"/>
                </a:lnTo>
                <a:lnTo>
                  <a:pt x="412054" y="490236"/>
                </a:lnTo>
                <a:lnTo>
                  <a:pt x="412054" y="491034"/>
                </a:lnTo>
                <a:lnTo>
                  <a:pt x="412453" y="491034"/>
                </a:lnTo>
                <a:lnTo>
                  <a:pt x="412852" y="491433"/>
                </a:lnTo>
                <a:lnTo>
                  <a:pt x="412852" y="494624"/>
                </a:lnTo>
                <a:lnTo>
                  <a:pt x="1175531" y="494624"/>
                </a:lnTo>
                <a:close/>
              </a:path>
              <a:path w="1275715" h="2400934">
                <a:moveTo>
                  <a:pt x="380143" y="478669"/>
                </a:moveTo>
                <a:lnTo>
                  <a:pt x="380143" y="391311"/>
                </a:lnTo>
                <a:lnTo>
                  <a:pt x="378946" y="391311"/>
                </a:lnTo>
                <a:lnTo>
                  <a:pt x="378946" y="478669"/>
                </a:lnTo>
                <a:lnTo>
                  <a:pt x="380143" y="478669"/>
                </a:lnTo>
                <a:close/>
              </a:path>
              <a:path w="1275715" h="2400934">
                <a:moveTo>
                  <a:pt x="1175531" y="594746"/>
                </a:moveTo>
                <a:lnTo>
                  <a:pt x="1175531" y="494624"/>
                </a:lnTo>
                <a:lnTo>
                  <a:pt x="408464" y="494624"/>
                </a:lnTo>
                <a:lnTo>
                  <a:pt x="408464" y="494225"/>
                </a:lnTo>
                <a:lnTo>
                  <a:pt x="406070" y="494225"/>
                </a:lnTo>
                <a:lnTo>
                  <a:pt x="403677" y="494624"/>
                </a:lnTo>
                <a:lnTo>
                  <a:pt x="382536" y="495821"/>
                </a:lnTo>
                <a:lnTo>
                  <a:pt x="382536" y="506192"/>
                </a:lnTo>
                <a:lnTo>
                  <a:pt x="378946" y="506192"/>
                </a:lnTo>
                <a:lnTo>
                  <a:pt x="378946" y="594746"/>
                </a:lnTo>
                <a:lnTo>
                  <a:pt x="1175531" y="594746"/>
                </a:lnTo>
                <a:close/>
              </a:path>
              <a:path w="1275715" h="2400934">
                <a:moveTo>
                  <a:pt x="412852" y="494624"/>
                </a:moveTo>
                <a:lnTo>
                  <a:pt x="412852" y="491433"/>
                </a:lnTo>
                <a:lnTo>
                  <a:pt x="412453" y="492630"/>
                </a:lnTo>
                <a:lnTo>
                  <a:pt x="412054" y="493029"/>
                </a:lnTo>
                <a:lnTo>
                  <a:pt x="411655" y="493826"/>
                </a:lnTo>
                <a:lnTo>
                  <a:pt x="411256" y="494225"/>
                </a:lnTo>
                <a:lnTo>
                  <a:pt x="408464" y="494624"/>
                </a:lnTo>
                <a:lnTo>
                  <a:pt x="412852" y="494624"/>
                </a:lnTo>
                <a:close/>
              </a:path>
              <a:path w="1275715" h="2400934">
                <a:moveTo>
                  <a:pt x="1071819" y="617881"/>
                </a:moveTo>
                <a:lnTo>
                  <a:pt x="1071819" y="594746"/>
                </a:lnTo>
                <a:lnTo>
                  <a:pt x="662956" y="594746"/>
                </a:lnTo>
                <a:lnTo>
                  <a:pt x="662956" y="619477"/>
                </a:lnTo>
                <a:lnTo>
                  <a:pt x="671732" y="619477"/>
                </a:lnTo>
                <a:lnTo>
                  <a:pt x="671732" y="617881"/>
                </a:lnTo>
                <a:lnTo>
                  <a:pt x="1071819" y="617881"/>
                </a:lnTo>
                <a:close/>
              </a:path>
              <a:path w="1275715" h="2400934">
                <a:moveTo>
                  <a:pt x="672131" y="619477"/>
                </a:moveTo>
                <a:lnTo>
                  <a:pt x="672131" y="618280"/>
                </a:lnTo>
                <a:lnTo>
                  <a:pt x="671732" y="617881"/>
                </a:lnTo>
                <a:lnTo>
                  <a:pt x="671732" y="619477"/>
                </a:lnTo>
                <a:lnTo>
                  <a:pt x="672131" y="619477"/>
                </a:lnTo>
                <a:close/>
              </a:path>
              <a:path w="1275715" h="2400934">
                <a:moveTo>
                  <a:pt x="691676" y="617881"/>
                </a:moveTo>
                <a:lnTo>
                  <a:pt x="672928" y="617881"/>
                </a:lnTo>
                <a:lnTo>
                  <a:pt x="672928" y="619477"/>
                </a:lnTo>
                <a:lnTo>
                  <a:pt x="685693" y="619078"/>
                </a:lnTo>
                <a:lnTo>
                  <a:pt x="687289" y="618679"/>
                </a:lnTo>
                <a:lnTo>
                  <a:pt x="688485" y="618280"/>
                </a:lnTo>
                <a:lnTo>
                  <a:pt x="691676" y="617881"/>
                </a:lnTo>
                <a:close/>
              </a:path>
              <a:path w="1275715" h="2400934">
                <a:moveTo>
                  <a:pt x="712020" y="619477"/>
                </a:moveTo>
                <a:lnTo>
                  <a:pt x="712020" y="618280"/>
                </a:lnTo>
                <a:lnTo>
                  <a:pt x="711621" y="617881"/>
                </a:lnTo>
                <a:lnTo>
                  <a:pt x="692873" y="617881"/>
                </a:lnTo>
                <a:lnTo>
                  <a:pt x="692873" y="619078"/>
                </a:lnTo>
                <a:lnTo>
                  <a:pt x="694070" y="619078"/>
                </a:lnTo>
                <a:lnTo>
                  <a:pt x="712020" y="619477"/>
                </a:lnTo>
                <a:close/>
              </a:path>
              <a:path w="1275715" h="2400934">
                <a:moveTo>
                  <a:pt x="731964" y="618280"/>
                </a:moveTo>
                <a:lnTo>
                  <a:pt x="731565" y="617881"/>
                </a:lnTo>
                <a:lnTo>
                  <a:pt x="712818" y="617881"/>
                </a:lnTo>
                <a:lnTo>
                  <a:pt x="712818" y="619477"/>
                </a:lnTo>
                <a:lnTo>
                  <a:pt x="719200" y="619078"/>
                </a:lnTo>
                <a:lnTo>
                  <a:pt x="720795" y="618679"/>
                </a:lnTo>
                <a:lnTo>
                  <a:pt x="721992" y="618280"/>
                </a:lnTo>
                <a:lnTo>
                  <a:pt x="731964" y="618280"/>
                </a:lnTo>
                <a:close/>
              </a:path>
              <a:path w="1275715" h="2400934">
                <a:moveTo>
                  <a:pt x="731964" y="619477"/>
                </a:moveTo>
                <a:lnTo>
                  <a:pt x="731964" y="618280"/>
                </a:lnTo>
                <a:lnTo>
                  <a:pt x="724784" y="618280"/>
                </a:lnTo>
                <a:lnTo>
                  <a:pt x="727178" y="619078"/>
                </a:lnTo>
                <a:lnTo>
                  <a:pt x="731964" y="619477"/>
                </a:lnTo>
                <a:close/>
              </a:path>
              <a:path w="1275715" h="2400934">
                <a:moveTo>
                  <a:pt x="751909" y="619477"/>
                </a:moveTo>
                <a:lnTo>
                  <a:pt x="751909" y="618280"/>
                </a:lnTo>
                <a:lnTo>
                  <a:pt x="751510" y="617881"/>
                </a:lnTo>
                <a:lnTo>
                  <a:pt x="732762" y="617881"/>
                </a:lnTo>
                <a:lnTo>
                  <a:pt x="732762" y="619477"/>
                </a:lnTo>
                <a:lnTo>
                  <a:pt x="751909" y="619477"/>
                </a:lnTo>
                <a:close/>
              </a:path>
              <a:path w="1275715" h="2400934">
                <a:moveTo>
                  <a:pt x="771853" y="618280"/>
                </a:moveTo>
                <a:lnTo>
                  <a:pt x="771454" y="617881"/>
                </a:lnTo>
                <a:lnTo>
                  <a:pt x="752707" y="617881"/>
                </a:lnTo>
                <a:lnTo>
                  <a:pt x="752707" y="618679"/>
                </a:lnTo>
                <a:lnTo>
                  <a:pt x="754701" y="618280"/>
                </a:lnTo>
                <a:lnTo>
                  <a:pt x="771853" y="618280"/>
                </a:lnTo>
                <a:close/>
              </a:path>
              <a:path w="1275715" h="2400934">
                <a:moveTo>
                  <a:pt x="771853" y="619477"/>
                </a:moveTo>
                <a:lnTo>
                  <a:pt x="771853" y="618280"/>
                </a:lnTo>
                <a:lnTo>
                  <a:pt x="757892" y="618280"/>
                </a:lnTo>
                <a:lnTo>
                  <a:pt x="760286" y="619078"/>
                </a:lnTo>
                <a:lnTo>
                  <a:pt x="771853" y="619477"/>
                </a:lnTo>
                <a:close/>
              </a:path>
              <a:path w="1275715" h="2400934">
                <a:moveTo>
                  <a:pt x="791399" y="617881"/>
                </a:moveTo>
                <a:lnTo>
                  <a:pt x="772651" y="617881"/>
                </a:lnTo>
                <a:lnTo>
                  <a:pt x="772651" y="619477"/>
                </a:lnTo>
                <a:lnTo>
                  <a:pt x="785017" y="619078"/>
                </a:lnTo>
                <a:lnTo>
                  <a:pt x="788208" y="618280"/>
                </a:lnTo>
                <a:lnTo>
                  <a:pt x="791399" y="617881"/>
                </a:lnTo>
                <a:close/>
              </a:path>
              <a:path w="1275715" h="2400934">
                <a:moveTo>
                  <a:pt x="811742" y="619477"/>
                </a:moveTo>
                <a:lnTo>
                  <a:pt x="811742" y="618280"/>
                </a:lnTo>
                <a:lnTo>
                  <a:pt x="811344" y="617881"/>
                </a:lnTo>
                <a:lnTo>
                  <a:pt x="792596" y="617881"/>
                </a:lnTo>
                <a:lnTo>
                  <a:pt x="792596" y="619078"/>
                </a:lnTo>
                <a:lnTo>
                  <a:pt x="793393" y="619078"/>
                </a:lnTo>
                <a:lnTo>
                  <a:pt x="811742" y="619477"/>
                </a:lnTo>
                <a:close/>
              </a:path>
              <a:path w="1275715" h="2400934">
                <a:moveTo>
                  <a:pt x="831687" y="618280"/>
                </a:moveTo>
                <a:lnTo>
                  <a:pt x="831288" y="617881"/>
                </a:lnTo>
                <a:lnTo>
                  <a:pt x="812540" y="617881"/>
                </a:lnTo>
                <a:lnTo>
                  <a:pt x="812540" y="619477"/>
                </a:lnTo>
                <a:lnTo>
                  <a:pt x="818125" y="619078"/>
                </a:lnTo>
                <a:lnTo>
                  <a:pt x="821316" y="618280"/>
                </a:lnTo>
                <a:lnTo>
                  <a:pt x="831687" y="618280"/>
                </a:lnTo>
                <a:close/>
              </a:path>
              <a:path w="1275715" h="2400934">
                <a:moveTo>
                  <a:pt x="831687" y="619477"/>
                </a:moveTo>
                <a:lnTo>
                  <a:pt x="831687" y="618280"/>
                </a:lnTo>
                <a:lnTo>
                  <a:pt x="824108" y="618280"/>
                </a:lnTo>
                <a:lnTo>
                  <a:pt x="826501" y="619078"/>
                </a:lnTo>
                <a:lnTo>
                  <a:pt x="831687" y="619477"/>
                </a:lnTo>
                <a:close/>
              </a:path>
              <a:path w="1275715" h="2400934">
                <a:moveTo>
                  <a:pt x="851632" y="619477"/>
                </a:moveTo>
                <a:lnTo>
                  <a:pt x="851632" y="618280"/>
                </a:lnTo>
                <a:lnTo>
                  <a:pt x="851233" y="617881"/>
                </a:lnTo>
                <a:lnTo>
                  <a:pt x="832485" y="617881"/>
                </a:lnTo>
                <a:lnTo>
                  <a:pt x="832485" y="619477"/>
                </a:lnTo>
                <a:lnTo>
                  <a:pt x="851632" y="619477"/>
                </a:lnTo>
                <a:close/>
              </a:path>
              <a:path w="1275715" h="2400934">
                <a:moveTo>
                  <a:pt x="1071819" y="618280"/>
                </a:moveTo>
                <a:lnTo>
                  <a:pt x="1071819" y="617881"/>
                </a:lnTo>
                <a:lnTo>
                  <a:pt x="852429" y="617881"/>
                </a:lnTo>
                <a:lnTo>
                  <a:pt x="852828" y="618280"/>
                </a:lnTo>
                <a:lnTo>
                  <a:pt x="854424" y="618679"/>
                </a:lnTo>
                <a:lnTo>
                  <a:pt x="854424" y="618280"/>
                </a:lnTo>
                <a:lnTo>
                  <a:pt x="1071819" y="618280"/>
                </a:lnTo>
                <a:close/>
              </a:path>
              <a:path w="1275715" h="2400934">
                <a:moveTo>
                  <a:pt x="1071819" y="619477"/>
                </a:moveTo>
                <a:lnTo>
                  <a:pt x="1071819" y="618280"/>
                </a:lnTo>
                <a:lnTo>
                  <a:pt x="857216" y="618280"/>
                </a:lnTo>
                <a:lnTo>
                  <a:pt x="859609" y="619078"/>
                </a:lnTo>
                <a:lnTo>
                  <a:pt x="1071819" y="619477"/>
                </a:lnTo>
                <a:close/>
              </a:path>
              <a:path w="1275715" h="2400934">
                <a:moveTo>
                  <a:pt x="7180" y="378946"/>
                </a:moveTo>
                <a:lnTo>
                  <a:pt x="7180" y="373760"/>
                </a:lnTo>
                <a:lnTo>
                  <a:pt x="6382" y="372962"/>
                </a:lnTo>
                <a:lnTo>
                  <a:pt x="5584" y="372962"/>
                </a:lnTo>
                <a:lnTo>
                  <a:pt x="5584" y="372165"/>
                </a:lnTo>
                <a:lnTo>
                  <a:pt x="4387" y="370968"/>
                </a:lnTo>
                <a:lnTo>
                  <a:pt x="3988" y="370968"/>
                </a:lnTo>
                <a:lnTo>
                  <a:pt x="3988" y="370170"/>
                </a:lnTo>
                <a:lnTo>
                  <a:pt x="2792" y="368974"/>
                </a:lnTo>
                <a:lnTo>
                  <a:pt x="2393" y="368974"/>
                </a:lnTo>
                <a:lnTo>
                  <a:pt x="2393" y="367777"/>
                </a:lnTo>
                <a:lnTo>
                  <a:pt x="1994" y="367777"/>
                </a:lnTo>
                <a:lnTo>
                  <a:pt x="1994" y="366580"/>
                </a:lnTo>
                <a:lnTo>
                  <a:pt x="1595" y="366580"/>
                </a:lnTo>
                <a:lnTo>
                  <a:pt x="1595" y="365782"/>
                </a:lnTo>
                <a:lnTo>
                  <a:pt x="1196" y="365782"/>
                </a:lnTo>
                <a:lnTo>
                  <a:pt x="1196" y="364586"/>
                </a:lnTo>
                <a:lnTo>
                  <a:pt x="797" y="364586"/>
                </a:lnTo>
                <a:lnTo>
                  <a:pt x="797" y="363788"/>
                </a:lnTo>
                <a:lnTo>
                  <a:pt x="398" y="363788"/>
                </a:lnTo>
                <a:lnTo>
                  <a:pt x="398" y="359001"/>
                </a:lnTo>
                <a:lnTo>
                  <a:pt x="0" y="359001"/>
                </a:lnTo>
                <a:lnTo>
                  <a:pt x="0" y="378946"/>
                </a:lnTo>
                <a:lnTo>
                  <a:pt x="7180" y="378946"/>
                </a:lnTo>
                <a:close/>
              </a:path>
              <a:path w="1275715" h="2400934">
                <a:moveTo>
                  <a:pt x="262869" y="711824"/>
                </a:moveTo>
                <a:lnTo>
                  <a:pt x="262869" y="686424"/>
                </a:lnTo>
                <a:lnTo>
                  <a:pt x="59833" y="686424"/>
                </a:lnTo>
                <a:lnTo>
                  <a:pt x="59833" y="673724"/>
                </a:lnTo>
                <a:lnTo>
                  <a:pt x="54648" y="673724"/>
                </a:lnTo>
                <a:lnTo>
                  <a:pt x="54648" y="661024"/>
                </a:lnTo>
                <a:lnTo>
                  <a:pt x="4786" y="661024"/>
                </a:lnTo>
                <a:lnTo>
                  <a:pt x="4786" y="711824"/>
                </a:lnTo>
                <a:lnTo>
                  <a:pt x="262869" y="711824"/>
                </a:lnTo>
                <a:close/>
              </a:path>
              <a:path w="1275715" h="2400934">
                <a:moveTo>
                  <a:pt x="23534" y="724524"/>
                </a:moveTo>
                <a:lnTo>
                  <a:pt x="4786" y="724524"/>
                </a:lnTo>
                <a:lnTo>
                  <a:pt x="4786" y="1067424"/>
                </a:lnTo>
                <a:lnTo>
                  <a:pt x="13562" y="1067424"/>
                </a:lnTo>
                <a:lnTo>
                  <a:pt x="13562" y="838824"/>
                </a:lnTo>
                <a:lnTo>
                  <a:pt x="14021" y="834087"/>
                </a:lnTo>
                <a:lnTo>
                  <a:pt x="14021" y="826124"/>
                </a:lnTo>
                <a:lnTo>
                  <a:pt x="17152" y="813424"/>
                </a:lnTo>
                <a:lnTo>
                  <a:pt x="23135" y="813424"/>
                </a:lnTo>
                <a:lnTo>
                  <a:pt x="23534" y="724524"/>
                </a:lnTo>
                <a:close/>
              </a:path>
              <a:path w="1275715" h="2400934">
                <a:moveTo>
                  <a:pt x="604319" y="1257924"/>
                </a:moveTo>
                <a:lnTo>
                  <a:pt x="604319" y="902324"/>
                </a:lnTo>
                <a:lnTo>
                  <a:pt x="144389" y="902324"/>
                </a:lnTo>
                <a:lnTo>
                  <a:pt x="132145" y="889624"/>
                </a:lnTo>
                <a:lnTo>
                  <a:pt x="103312" y="889624"/>
                </a:lnTo>
                <a:lnTo>
                  <a:pt x="88356" y="876924"/>
                </a:lnTo>
                <a:lnTo>
                  <a:pt x="35900" y="876924"/>
                </a:lnTo>
                <a:lnTo>
                  <a:pt x="35501" y="1067424"/>
                </a:lnTo>
                <a:lnTo>
                  <a:pt x="33606" y="1080124"/>
                </a:lnTo>
                <a:lnTo>
                  <a:pt x="12365" y="1080124"/>
                </a:lnTo>
                <a:lnTo>
                  <a:pt x="12365" y="1092824"/>
                </a:lnTo>
                <a:lnTo>
                  <a:pt x="4786" y="1092824"/>
                </a:lnTo>
                <a:lnTo>
                  <a:pt x="4786" y="1626224"/>
                </a:lnTo>
                <a:lnTo>
                  <a:pt x="13562" y="1626224"/>
                </a:lnTo>
                <a:lnTo>
                  <a:pt x="13562" y="1448424"/>
                </a:lnTo>
                <a:lnTo>
                  <a:pt x="19739" y="1423024"/>
                </a:lnTo>
                <a:lnTo>
                  <a:pt x="31906" y="1410324"/>
                </a:lnTo>
                <a:lnTo>
                  <a:pt x="48862" y="1410324"/>
                </a:lnTo>
                <a:lnTo>
                  <a:pt x="69407" y="1397624"/>
                </a:lnTo>
                <a:lnTo>
                  <a:pt x="109779" y="1397624"/>
                </a:lnTo>
                <a:lnTo>
                  <a:pt x="121262" y="1384924"/>
                </a:lnTo>
                <a:lnTo>
                  <a:pt x="146096" y="1384924"/>
                </a:lnTo>
                <a:lnTo>
                  <a:pt x="153971" y="1372224"/>
                </a:lnTo>
                <a:lnTo>
                  <a:pt x="262869" y="1372224"/>
                </a:lnTo>
                <a:lnTo>
                  <a:pt x="262869" y="1257924"/>
                </a:lnTo>
                <a:lnTo>
                  <a:pt x="604319" y="1257924"/>
                </a:lnTo>
                <a:close/>
              </a:path>
              <a:path w="1275715" h="2400934">
                <a:moveTo>
                  <a:pt x="23534" y="864224"/>
                </a:moveTo>
                <a:lnTo>
                  <a:pt x="21141" y="864224"/>
                </a:lnTo>
                <a:lnTo>
                  <a:pt x="21141" y="851524"/>
                </a:lnTo>
                <a:lnTo>
                  <a:pt x="14758" y="851524"/>
                </a:lnTo>
                <a:lnTo>
                  <a:pt x="14758" y="838824"/>
                </a:lnTo>
                <a:lnTo>
                  <a:pt x="13562" y="838824"/>
                </a:lnTo>
                <a:lnTo>
                  <a:pt x="13562" y="1067424"/>
                </a:lnTo>
                <a:lnTo>
                  <a:pt x="23135" y="1067424"/>
                </a:lnTo>
                <a:lnTo>
                  <a:pt x="23534" y="864224"/>
                </a:lnTo>
                <a:close/>
              </a:path>
              <a:path w="1275715" h="2400934">
                <a:moveTo>
                  <a:pt x="1275254" y="1537324"/>
                </a:moveTo>
                <a:lnTo>
                  <a:pt x="1275254" y="1511924"/>
                </a:lnTo>
                <a:lnTo>
                  <a:pt x="132785" y="1511924"/>
                </a:lnTo>
                <a:lnTo>
                  <a:pt x="114019" y="1499224"/>
                </a:lnTo>
                <a:lnTo>
                  <a:pt x="89351" y="1499224"/>
                </a:lnTo>
                <a:lnTo>
                  <a:pt x="74845" y="1486524"/>
                </a:lnTo>
                <a:lnTo>
                  <a:pt x="41922" y="1486524"/>
                </a:lnTo>
                <a:lnTo>
                  <a:pt x="28720" y="1473824"/>
                </a:lnTo>
                <a:lnTo>
                  <a:pt x="20343" y="1473824"/>
                </a:lnTo>
                <a:lnTo>
                  <a:pt x="20343" y="1461124"/>
                </a:lnTo>
                <a:lnTo>
                  <a:pt x="14758" y="1461124"/>
                </a:lnTo>
                <a:lnTo>
                  <a:pt x="14758" y="1448424"/>
                </a:lnTo>
                <a:lnTo>
                  <a:pt x="13562" y="1448424"/>
                </a:lnTo>
                <a:lnTo>
                  <a:pt x="13562" y="1626224"/>
                </a:lnTo>
                <a:lnTo>
                  <a:pt x="604319" y="1626224"/>
                </a:lnTo>
                <a:lnTo>
                  <a:pt x="604319" y="1588124"/>
                </a:lnTo>
                <a:lnTo>
                  <a:pt x="1213426" y="1588124"/>
                </a:lnTo>
                <a:lnTo>
                  <a:pt x="1213426" y="1550024"/>
                </a:lnTo>
                <a:lnTo>
                  <a:pt x="1253315" y="1550024"/>
                </a:lnTo>
                <a:lnTo>
                  <a:pt x="1253315" y="1537324"/>
                </a:lnTo>
                <a:lnTo>
                  <a:pt x="1275254" y="1537324"/>
                </a:lnTo>
                <a:close/>
              </a:path>
              <a:path w="1275715" h="2400934">
                <a:moveTo>
                  <a:pt x="14792" y="826124"/>
                </a:moveTo>
                <a:lnTo>
                  <a:pt x="14021" y="826124"/>
                </a:lnTo>
                <a:lnTo>
                  <a:pt x="14021" y="834087"/>
                </a:lnTo>
                <a:lnTo>
                  <a:pt x="14792" y="826124"/>
                </a:lnTo>
                <a:close/>
              </a:path>
              <a:path w="1275715" h="2400934">
                <a:moveTo>
                  <a:pt x="604319" y="762624"/>
                </a:moveTo>
                <a:lnTo>
                  <a:pt x="604319" y="661024"/>
                </a:lnTo>
                <a:lnTo>
                  <a:pt x="493428" y="661024"/>
                </a:lnTo>
                <a:lnTo>
                  <a:pt x="493428" y="673724"/>
                </a:lnTo>
                <a:lnTo>
                  <a:pt x="489439" y="673724"/>
                </a:lnTo>
                <a:lnTo>
                  <a:pt x="488242" y="686424"/>
                </a:lnTo>
                <a:lnTo>
                  <a:pt x="323500" y="686424"/>
                </a:lnTo>
                <a:lnTo>
                  <a:pt x="323500" y="711824"/>
                </a:lnTo>
                <a:lnTo>
                  <a:pt x="29517" y="711824"/>
                </a:lnTo>
                <a:lnTo>
                  <a:pt x="32709" y="724524"/>
                </a:lnTo>
                <a:lnTo>
                  <a:pt x="35900" y="724524"/>
                </a:lnTo>
                <a:lnTo>
                  <a:pt x="35900" y="800724"/>
                </a:lnTo>
                <a:lnTo>
                  <a:pt x="37894" y="800724"/>
                </a:lnTo>
                <a:lnTo>
                  <a:pt x="63068" y="788024"/>
                </a:lnTo>
                <a:lnTo>
                  <a:pt x="88606" y="788024"/>
                </a:lnTo>
                <a:lnTo>
                  <a:pt x="113917" y="775324"/>
                </a:lnTo>
                <a:lnTo>
                  <a:pt x="142404" y="775324"/>
                </a:lnTo>
                <a:lnTo>
                  <a:pt x="169057" y="762624"/>
                </a:lnTo>
                <a:lnTo>
                  <a:pt x="604319" y="762624"/>
                </a:lnTo>
                <a:close/>
              </a:path>
              <a:path w="1275715" h="2400934">
                <a:moveTo>
                  <a:pt x="262869" y="673724"/>
                </a:moveTo>
                <a:lnTo>
                  <a:pt x="262869" y="661024"/>
                </a:lnTo>
                <a:lnTo>
                  <a:pt x="74592" y="661024"/>
                </a:lnTo>
                <a:lnTo>
                  <a:pt x="74592" y="673724"/>
                </a:lnTo>
                <a:lnTo>
                  <a:pt x="262869" y="673724"/>
                </a:lnTo>
                <a:close/>
              </a:path>
              <a:path w="1275715" h="2400934">
                <a:moveTo>
                  <a:pt x="604319" y="902324"/>
                </a:moveTo>
                <a:lnTo>
                  <a:pt x="604319" y="762624"/>
                </a:lnTo>
                <a:lnTo>
                  <a:pt x="198116" y="762624"/>
                </a:lnTo>
                <a:lnTo>
                  <a:pt x="226643" y="775324"/>
                </a:lnTo>
                <a:lnTo>
                  <a:pt x="251700" y="775324"/>
                </a:lnTo>
                <a:lnTo>
                  <a:pt x="252099" y="788024"/>
                </a:lnTo>
                <a:lnTo>
                  <a:pt x="268054" y="788024"/>
                </a:lnTo>
                <a:lnTo>
                  <a:pt x="270846" y="800724"/>
                </a:lnTo>
                <a:lnTo>
                  <a:pt x="281616" y="800724"/>
                </a:lnTo>
                <a:lnTo>
                  <a:pt x="281616" y="813424"/>
                </a:lnTo>
                <a:lnTo>
                  <a:pt x="287600" y="813424"/>
                </a:lnTo>
                <a:lnTo>
                  <a:pt x="287600" y="826124"/>
                </a:lnTo>
                <a:lnTo>
                  <a:pt x="290392" y="826124"/>
                </a:lnTo>
                <a:lnTo>
                  <a:pt x="290392" y="902324"/>
                </a:lnTo>
                <a:lnTo>
                  <a:pt x="604319" y="902324"/>
                </a:lnTo>
                <a:close/>
              </a:path>
              <a:path w="1275715" h="2400934">
                <a:moveTo>
                  <a:pt x="1275254" y="1511924"/>
                </a:moveTo>
                <a:lnTo>
                  <a:pt x="1275254" y="1448424"/>
                </a:lnTo>
                <a:lnTo>
                  <a:pt x="1098146" y="1448424"/>
                </a:lnTo>
                <a:lnTo>
                  <a:pt x="1098146" y="1372224"/>
                </a:lnTo>
                <a:lnTo>
                  <a:pt x="205827" y="1372224"/>
                </a:lnTo>
                <a:lnTo>
                  <a:pt x="226949" y="1384924"/>
                </a:lnTo>
                <a:lnTo>
                  <a:pt x="246075" y="1384924"/>
                </a:lnTo>
                <a:lnTo>
                  <a:pt x="263426" y="1397624"/>
                </a:lnTo>
                <a:lnTo>
                  <a:pt x="279223" y="1410324"/>
                </a:lnTo>
                <a:lnTo>
                  <a:pt x="280819" y="1410324"/>
                </a:lnTo>
                <a:lnTo>
                  <a:pt x="280819" y="1423024"/>
                </a:lnTo>
                <a:lnTo>
                  <a:pt x="287201" y="1423024"/>
                </a:lnTo>
                <a:lnTo>
                  <a:pt x="287201" y="1435724"/>
                </a:lnTo>
                <a:lnTo>
                  <a:pt x="290392" y="1435724"/>
                </a:lnTo>
                <a:lnTo>
                  <a:pt x="290392" y="1511924"/>
                </a:lnTo>
                <a:lnTo>
                  <a:pt x="1275254" y="1511924"/>
                </a:lnTo>
                <a:close/>
              </a:path>
              <a:path w="1275715" h="2400934">
                <a:moveTo>
                  <a:pt x="290392" y="902324"/>
                </a:moveTo>
                <a:lnTo>
                  <a:pt x="290392" y="826124"/>
                </a:lnTo>
                <a:lnTo>
                  <a:pt x="289993" y="838824"/>
                </a:lnTo>
                <a:lnTo>
                  <a:pt x="278942" y="864224"/>
                </a:lnTo>
                <a:lnTo>
                  <a:pt x="254459" y="889624"/>
                </a:lnTo>
                <a:lnTo>
                  <a:pt x="223910" y="902324"/>
                </a:lnTo>
                <a:lnTo>
                  <a:pt x="290392" y="902324"/>
                </a:lnTo>
                <a:close/>
              </a:path>
              <a:path w="1275715" h="2400934">
                <a:moveTo>
                  <a:pt x="290392" y="1511924"/>
                </a:moveTo>
                <a:lnTo>
                  <a:pt x="290392" y="1435724"/>
                </a:lnTo>
                <a:lnTo>
                  <a:pt x="289993" y="1448424"/>
                </a:lnTo>
                <a:lnTo>
                  <a:pt x="281343" y="1473824"/>
                </a:lnTo>
                <a:lnTo>
                  <a:pt x="261896" y="1486524"/>
                </a:lnTo>
                <a:lnTo>
                  <a:pt x="237252" y="1511924"/>
                </a:lnTo>
                <a:lnTo>
                  <a:pt x="290392" y="1511924"/>
                </a:lnTo>
                <a:close/>
              </a:path>
              <a:path w="1275715" h="2400934">
                <a:moveTo>
                  <a:pt x="1098146" y="1372224"/>
                </a:moveTo>
                <a:lnTo>
                  <a:pt x="1098146" y="1321424"/>
                </a:lnTo>
                <a:lnTo>
                  <a:pt x="262869" y="1321424"/>
                </a:lnTo>
                <a:lnTo>
                  <a:pt x="262869" y="1372224"/>
                </a:lnTo>
                <a:lnTo>
                  <a:pt x="1098146" y="1372224"/>
                </a:lnTo>
                <a:close/>
              </a:path>
              <a:path w="1275715" h="2400934">
                <a:moveTo>
                  <a:pt x="347832" y="673724"/>
                </a:moveTo>
                <a:lnTo>
                  <a:pt x="347832" y="661024"/>
                </a:lnTo>
                <a:lnTo>
                  <a:pt x="323500" y="661024"/>
                </a:lnTo>
                <a:lnTo>
                  <a:pt x="323500" y="673724"/>
                </a:lnTo>
                <a:lnTo>
                  <a:pt x="347832" y="673724"/>
                </a:lnTo>
                <a:close/>
              </a:path>
              <a:path w="1275715" h="2400934">
                <a:moveTo>
                  <a:pt x="1098146" y="1321424"/>
                </a:moveTo>
                <a:lnTo>
                  <a:pt x="1098146" y="1296024"/>
                </a:lnTo>
                <a:lnTo>
                  <a:pt x="604319" y="1296024"/>
                </a:lnTo>
                <a:lnTo>
                  <a:pt x="604319" y="1257924"/>
                </a:lnTo>
                <a:lnTo>
                  <a:pt x="323500" y="1257924"/>
                </a:lnTo>
                <a:lnTo>
                  <a:pt x="323500" y="1321424"/>
                </a:lnTo>
                <a:lnTo>
                  <a:pt x="1098146" y="1321424"/>
                </a:lnTo>
                <a:close/>
              </a:path>
              <a:path w="1275715" h="2400934">
                <a:moveTo>
                  <a:pt x="473483" y="673724"/>
                </a:moveTo>
                <a:lnTo>
                  <a:pt x="473483" y="661024"/>
                </a:lnTo>
                <a:lnTo>
                  <a:pt x="360198" y="661024"/>
                </a:lnTo>
                <a:lnTo>
                  <a:pt x="360198" y="673724"/>
                </a:lnTo>
                <a:lnTo>
                  <a:pt x="473483" y="673724"/>
                </a:lnTo>
                <a:close/>
              </a:path>
              <a:path w="1275715" h="2400934">
                <a:moveTo>
                  <a:pt x="1275254" y="1105524"/>
                </a:moveTo>
                <a:lnTo>
                  <a:pt x="1275254" y="1042024"/>
                </a:lnTo>
                <a:lnTo>
                  <a:pt x="1094157" y="1042024"/>
                </a:lnTo>
                <a:lnTo>
                  <a:pt x="1094157" y="927724"/>
                </a:lnTo>
                <a:lnTo>
                  <a:pt x="604319" y="927724"/>
                </a:lnTo>
                <a:lnTo>
                  <a:pt x="604319" y="1232524"/>
                </a:lnTo>
                <a:lnTo>
                  <a:pt x="1247730" y="1232524"/>
                </a:lnTo>
                <a:lnTo>
                  <a:pt x="1247730" y="1105524"/>
                </a:lnTo>
                <a:lnTo>
                  <a:pt x="1275254" y="1105524"/>
                </a:lnTo>
                <a:close/>
              </a:path>
              <a:path w="1275715" h="2400934">
                <a:moveTo>
                  <a:pt x="1275254" y="826124"/>
                </a:moveTo>
                <a:lnTo>
                  <a:pt x="1275254" y="661024"/>
                </a:lnTo>
                <a:lnTo>
                  <a:pt x="614291" y="661024"/>
                </a:lnTo>
                <a:lnTo>
                  <a:pt x="614291" y="927724"/>
                </a:lnTo>
                <a:lnTo>
                  <a:pt x="1094157" y="927724"/>
                </a:lnTo>
                <a:lnTo>
                  <a:pt x="1094157" y="826124"/>
                </a:lnTo>
                <a:lnTo>
                  <a:pt x="1275254" y="826124"/>
                </a:lnTo>
                <a:close/>
              </a:path>
              <a:path w="1275715" h="2400934">
                <a:moveTo>
                  <a:pt x="1098146" y="1296024"/>
                </a:moveTo>
                <a:lnTo>
                  <a:pt x="1098146" y="1232524"/>
                </a:lnTo>
                <a:lnTo>
                  <a:pt x="614291" y="1232524"/>
                </a:lnTo>
                <a:lnTo>
                  <a:pt x="614291" y="1296024"/>
                </a:lnTo>
                <a:lnTo>
                  <a:pt x="1098146" y="1296024"/>
                </a:lnTo>
                <a:close/>
              </a:path>
              <a:path w="1275715" h="2400934">
                <a:moveTo>
                  <a:pt x="1275254" y="1804024"/>
                </a:moveTo>
                <a:lnTo>
                  <a:pt x="1275254" y="1702424"/>
                </a:lnTo>
                <a:lnTo>
                  <a:pt x="1213426" y="1702424"/>
                </a:lnTo>
                <a:lnTo>
                  <a:pt x="1213426" y="1588124"/>
                </a:lnTo>
                <a:lnTo>
                  <a:pt x="614291" y="1588124"/>
                </a:lnTo>
                <a:lnTo>
                  <a:pt x="614291" y="1626224"/>
                </a:lnTo>
                <a:lnTo>
                  <a:pt x="662956" y="1626224"/>
                </a:lnTo>
                <a:lnTo>
                  <a:pt x="662956" y="2400924"/>
                </a:lnTo>
                <a:lnTo>
                  <a:pt x="1175531" y="2400924"/>
                </a:lnTo>
                <a:lnTo>
                  <a:pt x="1175531" y="1804024"/>
                </a:lnTo>
                <a:lnTo>
                  <a:pt x="1275254" y="1804024"/>
                </a:lnTo>
                <a:close/>
              </a:path>
              <a:path w="1275715" h="2400934">
                <a:moveTo>
                  <a:pt x="657372" y="2362824"/>
                </a:moveTo>
                <a:lnTo>
                  <a:pt x="657372" y="2007224"/>
                </a:lnTo>
                <a:lnTo>
                  <a:pt x="633837" y="2007224"/>
                </a:lnTo>
                <a:lnTo>
                  <a:pt x="633837" y="2362824"/>
                </a:lnTo>
                <a:lnTo>
                  <a:pt x="657372" y="2362824"/>
                </a:lnTo>
                <a:close/>
              </a:path>
              <a:path w="1275715" h="2400934">
                <a:moveTo>
                  <a:pt x="662956" y="2400924"/>
                </a:moveTo>
                <a:lnTo>
                  <a:pt x="662956" y="1981824"/>
                </a:lnTo>
                <a:lnTo>
                  <a:pt x="657372" y="1981824"/>
                </a:lnTo>
                <a:lnTo>
                  <a:pt x="657372" y="2388224"/>
                </a:lnTo>
                <a:lnTo>
                  <a:pt x="658169" y="2388224"/>
                </a:lnTo>
                <a:lnTo>
                  <a:pt x="658169" y="2400924"/>
                </a:lnTo>
                <a:lnTo>
                  <a:pt x="662956" y="2400924"/>
                </a:lnTo>
                <a:close/>
              </a:path>
              <a:path w="1275715" h="2400934">
                <a:moveTo>
                  <a:pt x="1071819" y="661024"/>
                </a:moveTo>
                <a:lnTo>
                  <a:pt x="1071819" y="635624"/>
                </a:lnTo>
                <a:lnTo>
                  <a:pt x="662956" y="635624"/>
                </a:lnTo>
                <a:lnTo>
                  <a:pt x="662956" y="661024"/>
                </a:lnTo>
                <a:lnTo>
                  <a:pt x="1071819" y="661024"/>
                </a:lnTo>
                <a:close/>
              </a:path>
              <a:path w="1275715" h="2400934">
                <a:moveTo>
                  <a:pt x="1275254" y="1232524"/>
                </a:moveTo>
                <a:lnTo>
                  <a:pt x="1275254" y="1169024"/>
                </a:lnTo>
                <a:lnTo>
                  <a:pt x="1247730" y="1169024"/>
                </a:lnTo>
                <a:lnTo>
                  <a:pt x="1247730" y="1232524"/>
                </a:lnTo>
                <a:lnTo>
                  <a:pt x="1275254" y="1232524"/>
                </a:lnTo>
                <a:close/>
              </a:path>
            </a:pathLst>
          </a:custGeom>
          <a:solidFill>
            <a:srgbClr val="A8E18C"/>
          </a:solidFill>
        </p:spPr>
        <p:txBody>
          <a:bodyPr wrap="square" lIns="0" tIns="0" rIns="0" bIns="0" rtlCol="0"/>
          <a:lstStyle/>
          <a:p>
            <a:endParaRPr sz="501"/>
          </a:p>
        </p:txBody>
      </p:sp>
      <p:sp>
        <p:nvSpPr>
          <p:cNvPr id="196" name="bg object 196"/>
          <p:cNvSpPr/>
          <p:nvPr/>
        </p:nvSpPr>
        <p:spPr>
          <a:xfrm>
            <a:off x="2419711" y="2237001"/>
            <a:ext cx="920176" cy="879079"/>
          </a:xfrm>
          <a:custGeom>
            <a:avLst/>
            <a:gdLst/>
            <a:ahLst/>
            <a:cxnLst/>
            <a:rect l="l" t="t" r="r" b="b"/>
            <a:pathLst>
              <a:path w="2023109" h="2454909">
                <a:moveTo>
                  <a:pt x="6375" y="599541"/>
                </a:moveTo>
                <a:lnTo>
                  <a:pt x="3987" y="599541"/>
                </a:lnTo>
                <a:lnTo>
                  <a:pt x="3987" y="0"/>
                </a:lnTo>
                <a:lnTo>
                  <a:pt x="0" y="0"/>
                </a:lnTo>
                <a:lnTo>
                  <a:pt x="0" y="600329"/>
                </a:lnTo>
                <a:lnTo>
                  <a:pt x="6375" y="600329"/>
                </a:lnTo>
                <a:lnTo>
                  <a:pt x="6375" y="599541"/>
                </a:lnTo>
                <a:close/>
              </a:path>
              <a:path w="2023109" h="2454909">
                <a:moveTo>
                  <a:pt x="937387" y="4787"/>
                </a:moveTo>
                <a:lnTo>
                  <a:pt x="108496" y="4787"/>
                </a:lnTo>
                <a:lnTo>
                  <a:pt x="108496" y="594753"/>
                </a:lnTo>
                <a:lnTo>
                  <a:pt x="244513" y="594753"/>
                </a:lnTo>
                <a:lnTo>
                  <a:pt x="244513" y="619480"/>
                </a:lnTo>
                <a:lnTo>
                  <a:pt x="456730" y="619086"/>
                </a:lnTo>
                <a:lnTo>
                  <a:pt x="459917" y="618286"/>
                </a:lnTo>
                <a:lnTo>
                  <a:pt x="462711" y="618286"/>
                </a:lnTo>
                <a:lnTo>
                  <a:pt x="463905" y="618680"/>
                </a:lnTo>
                <a:lnTo>
                  <a:pt x="463905" y="618286"/>
                </a:lnTo>
                <a:lnTo>
                  <a:pt x="463905" y="617880"/>
                </a:lnTo>
                <a:lnTo>
                  <a:pt x="465099" y="617880"/>
                </a:lnTo>
                <a:lnTo>
                  <a:pt x="465099" y="619480"/>
                </a:lnTo>
                <a:lnTo>
                  <a:pt x="483857" y="619480"/>
                </a:lnTo>
                <a:lnTo>
                  <a:pt x="483857" y="617880"/>
                </a:lnTo>
                <a:lnTo>
                  <a:pt x="485051" y="617880"/>
                </a:lnTo>
                <a:lnTo>
                  <a:pt x="485051" y="619480"/>
                </a:lnTo>
                <a:lnTo>
                  <a:pt x="489839" y="619086"/>
                </a:lnTo>
                <a:lnTo>
                  <a:pt x="493026" y="618286"/>
                </a:lnTo>
                <a:lnTo>
                  <a:pt x="495820" y="618286"/>
                </a:lnTo>
                <a:lnTo>
                  <a:pt x="498208" y="619086"/>
                </a:lnTo>
                <a:lnTo>
                  <a:pt x="503796" y="619480"/>
                </a:lnTo>
                <a:lnTo>
                  <a:pt x="503796" y="618286"/>
                </a:lnTo>
                <a:lnTo>
                  <a:pt x="503796" y="617880"/>
                </a:lnTo>
                <a:lnTo>
                  <a:pt x="504990" y="617880"/>
                </a:lnTo>
                <a:lnTo>
                  <a:pt x="504990" y="619480"/>
                </a:lnTo>
                <a:lnTo>
                  <a:pt x="522947" y="619086"/>
                </a:lnTo>
                <a:lnTo>
                  <a:pt x="523735" y="619086"/>
                </a:lnTo>
                <a:lnTo>
                  <a:pt x="523735" y="617880"/>
                </a:lnTo>
                <a:lnTo>
                  <a:pt x="524941" y="617880"/>
                </a:lnTo>
                <a:lnTo>
                  <a:pt x="528929" y="618286"/>
                </a:lnTo>
                <a:lnTo>
                  <a:pt x="531317" y="619086"/>
                </a:lnTo>
                <a:lnTo>
                  <a:pt x="543687" y="619480"/>
                </a:lnTo>
                <a:lnTo>
                  <a:pt x="543687" y="617880"/>
                </a:lnTo>
                <a:lnTo>
                  <a:pt x="544880" y="617880"/>
                </a:lnTo>
                <a:lnTo>
                  <a:pt x="544880" y="619480"/>
                </a:lnTo>
                <a:lnTo>
                  <a:pt x="556044" y="619086"/>
                </a:lnTo>
                <a:lnTo>
                  <a:pt x="559244" y="618286"/>
                </a:lnTo>
                <a:lnTo>
                  <a:pt x="562038" y="618286"/>
                </a:lnTo>
                <a:lnTo>
                  <a:pt x="563626" y="618680"/>
                </a:lnTo>
                <a:lnTo>
                  <a:pt x="563626" y="618286"/>
                </a:lnTo>
                <a:lnTo>
                  <a:pt x="563626" y="617880"/>
                </a:lnTo>
                <a:lnTo>
                  <a:pt x="564819" y="617880"/>
                </a:lnTo>
                <a:lnTo>
                  <a:pt x="564819" y="619480"/>
                </a:lnTo>
                <a:lnTo>
                  <a:pt x="583577" y="619480"/>
                </a:lnTo>
                <a:lnTo>
                  <a:pt x="583577" y="617880"/>
                </a:lnTo>
                <a:lnTo>
                  <a:pt x="584771" y="617880"/>
                </a:lnTo>
                <a:lnTo>
                  <a:pt x="584771" y="619480"/>
                </a:lnTo>
                <a:lnTo>
                  <a:pt x="589559" y="619086"/>
                </a:lnTo>
                <a:lnTo>
                  <a:pt x="591146" y="618680"/>
                </a:lnTo>
                <a:lnTo>
                  <a:pt x="592353" y="618286"/>
                </a:lnTo>
                <a:lnTo>
                  <a:pt x="595147" y="618286"/>
                </a:lnTo>
                <a:lnTo>
                  <a:pt x="597535" y="619086"/>
                </a:lnTo>
                <a:lnTo>
                  <a:pt x="603516" y="619480"/>
                </a:lnTo>
                <a:lnTo>
                  <a:pt x="603516" y="618286"/>
                </a:lnTo>
                <a:lnTo>
                  <a:pt x="603516" y="617880"/>
                </a:lnTo>
                <a:lnTo>
                  <a:pt x="604710" y="617880"/>
                </a:lnTo>
                <a:lnTo>
                  <a:pt x="604710" y="619480"/>
                </a:lnTo>
                <a:lnTo>
                  <a:pt x="622668" y="619086"/>
                </a:lnTo>
                <a:lnTo>
                  <a:pt x="623468" y="619086"/>
                </a:lnTo>
                <a:lnTo>
                  <a:pt x="623468" y="617880"/>
                </a:lnTo>
                <a:lnTo>
                  <a:pt x="624662" y="617880"/>
                </a:lnTo>
                <a:lnTo>
                  <a:pt x="628243" y="618286"/>
                </a:lnTo>
                <a:lnTo>
                  <a:pt x="630643" y="619086"/>
                </a:lnTo>
                <a:lnTo>
                  <a:pt x="643407" y="619480"/>
                </a:lnTo>
                <a:lnTo>
                  <a:pt x="643407" y="617880"/>
                </a:lnTo>
                <a:lnTo>
                  <a:pt x="644601" y="617880"/>
                </a:lnTo>
                <a:lnTo>
                  <a:pt x="644601" y="619480"/>
                </a:lnTo>
                <a:lnTo>
                  <a:pt x="653376" y="619480"/>
                </a:lnTo>
                <a:lnTo>
                  <a:pt x="653376" y="617880"/>
                </a:lnTo>
                <a:lnTo>
                  <a:pt x="653376" y="594753"/>
                </a:lnTo>
                <a:lnTo>
                  <a:pt x="903478" y="594753"/>
                </a:lnTo>
                <a:lnTo>
                  <a:pt x="937387" y="594753"/>
                </a:lnTo>
                <a:lnTo>
                  <a:pt x="937387" y="528535"/>
                </a:lnTo>
                <a:lnTo>
                  <a:pt x="933805" y="528535"/>
                </a:lnTo>
                <a:lnTo>
                  <a:pt x="933805" y="518566"/>
                </a:lnTo>
                <a:lnTo>
                  <a:pt x="918248" y="517359"/>
                </a:lnTo>
                <a:lnTo>
                  <a:pt x="913053" y="516966"/>
                </a:lnTo>
                <a:lnTo>
                  <a:pt x="907872" y="516966"/>
                </a:lnTo>
                <a:lnTo>
                  <a:pt x="905078" y="517359"/>
                </a:lnTo>
                <a:lnTo>
                  <a:pt x="905078" y="516572"/>
                </a:lnTo>
                <a:lnTo>
                  <a:pt x="904684" y="516166"/>
                </a:lnTo>
                <a:lnTo>
                  <a:pt x="904278" y="516166"/>
                </a:lnTo>
                <a:lnTo>
                  <a:pt x="904278" y="515366"/>
                </a:lnTo>
                <a:lnTo>
                  <a:pt x="903478" y="514578"/>
                </a:lnTo>
                <a:lnTo>
                  <a:pt x="903884" y="514172"/>
                </a:lnTo>
                <a:lnTo>
                  <a:pt x="904684" y="512584"/>
                </a:lnTo>
                <a:lnTo>
                  <a:pt x="905078" y="512178"/>
                </a:lnTo>
                <a:lnTo>
                  <a:pt x="913053" y="511746"/>
                </a:lnTo>
                <a:lnTo>
                  <a:pt x="928611" y="510578"/>
                </a:lnTo>
                <a:lnTo>
                  <a:pt x="933805" y="510578"/>
                </a:lnTo>
                <a:lnTo>
                  <a:pt x="933805" y="501015"/>
                </a:lnTo>
                <a:lnTo>
                  <a:pt x="936193" y="501015"/>
                </a:lnTo>
                <a:lnTo>
                  <a:pt x="937387" y="501015"/>
                </a:lnTo>
                <a:lnTo>
                  <a:pt x="937387" y="391312"/>
                </a:lnTo>
                <a:lnTo>
                  <a:pt x="936193" y="391312"/>
                </a:lnTo>
                <a:lnTo>
                  <a:pt x="936193" y="377748"/>
                </a:lnTo>
                <a:lnTo>
                  <a:pt x="937387" y="377748"/>
                </a:lnTo>
                <a:lnTo>
                  <a:pt x="937387" y="4787"/>
                </a:lnTo>
                <a:close/>
              </a:path>
              <a:path w="2023109" h="2454909">
                <a:moveTo>
                  <a:pt x="956538" y="666165"/>
                </a:moveTo>
                <a:lnTo>
                  <a:pt x="839266" y="666165"/>
                </a:lnTo>
                <a:lnTo>
                  <a:pt x="839266" y="678865"/>
                </a:lnTo>
                <a:lnTo>
                  <a:pt x="956132" y="678865"/>
                </a:lnTo>
                <a:lnTo>
                  <a:pt x="956538" y="666165"/>
                </a:lnTo>
                <a:close/>
              </a:path>
              <a:path w="2023109" h="2454909">
                <a:moveTo>
                  <a:pt x="1003211" y="666165"/>
                </a:moveTo>
                <a:lnTo>
                  <a:pt x="968908" y="666165"/>
                </a:lnTo>
                <a:lnTo>
                  <a:pt x="968908" y="678865"/>
                </a:lnTo>
                <a:lnTo>
                  <a:pt x="1003211" y="678865"/>
                </a:lnTo>
                <a:lnTo>
                  <a:pt x="1003211" y="666165"/>
                </a:lnTo>
                <a:close/>
              </a:path>
              <a:path w="2023109" h="2454909">
                <a:moveTo>
                  <a:pt x="1245336" y="666165"/>
                </a:moveTo>
                <a:lnTo>
                  <a:pt x="1063434" y="666165"/>
                </a:lnTo>
                <a:lnTo>
                  <a:pt x="1063434" y="678865"/>
                </a:lnTo>
                <a:lnTo>
                  <a:pt x="1244930" y="678865"/>
                </a:lnTo>
                <a:lnTo>
                  <a:pt x="1245336" y="666165"/>
                </a:lnTo>
                <a:close/>
              </a:path>
              <a:path w="2023109" h="2454909">
                <a:moveTo>
                  <a:pt x="1311554" y="729665"/>
                </a:moveTo>
                <a:lnTo>
                  <a:pt x="1292796" y="729665"/>
                </a:lnTo>
                <a:lnTo>
                  <a:pt x="1292796" y="805865"/>
                </a:lnTo>
                <a:lnTo>
                  <a:pt x="1295590" y="805865"/>
                </a:lnTo>
                <a:lnTo>
                  <a:pt x="1295996" y="818565"/>
                </a:lnTo>
                <a:lnTo>
                  <a:pt x="1301572" y="818565"/>
                </a:lnTo>
                <a:lnTo>
                  <a:pt x="1301572" y="831265"/>
                </a:lnTo>
                <a:lnTo>
                  <a:pt x="1302778" y="831265"/>
                </a:lnTo>
                <a:lnTo>
                  <a:pt x="1302372" y="843965"/>
                </a:lnTo>
                <a:lnTo>
                  <a:pt x="1302550" y="843965"/>
                </a:lnTo>
                <a:lnTo>
                  <a:pt x="1297825" y="856665"/>
                </a:lnTo>
                <a:lnTo>
                  <a:pt x="1292796" y="856665"/>
                </a:lnTo>
                <a:lnTo>
                  <a:pt x="1292796" y="1072565"/>
                </a:lnTo>
                <a:lnTo>
                  <a:pt x="1302550" y="1072565"/>
                </a:lnTo>
                <a:lnTo>
                  <a:pt x="1302778" y="1072565"/>
                </a:lnTo>
                <a:lnTo>
                  <a:pt x="1311554" y="1072565"/>
                </a:lnTo>
                <a:lnTo>
                  <a:pt x="1311554" y="729665"/>
                </a:lnTo>
                <a:close/>
              </a:path>
              <a:path w="2023109" h="2454909">
                <a:moveTo>
                  <a:pt x="1316342" y="364985"/>
                </a:moveTo>
                <a:lnTo>
                  <a:pt x="1315935" y="364985"/>
                </a:lnTo>
                <a:lnTo>
                  <a:pt x="1314323" y="369874"/>
                </a:lnTo>
                <a:lnTo>
                  <a:pt x="1312011" y="372770"/>
                </a:lnTo>
                <a:lnTo>
                  <a:pt x="1309154" y="375361"/>
                </a:lnTo>
                <a:lnTo>
                  <a:pt x="1309154" y="378955"/>
                </a:lnTo>
                <a:lnTo>
                  <a:pt x="1301572" y="378955"/>
                </a:lnTo>
                <a:lnTo>
                  <a:pt x="1299184" y="379349"/>
                </a:lnTo>
                <a:lnTo>
                  <a:pt x="1296390" y="379742"/>
                </a:lnTo>
                <a:lnTo>
                  <a:pt x="937387" y="380149"/>
                </a:lnTo>
                <a:lnTo>
                  <a:pt x="937387" y="382536"/>
                </a:lnTo>
                <a:lnTo>
                  <a:pt x="1316342" y="382536"/>
                </a:lnTo>
                <a:lnTo>
                  <a:pt x="1316342" y="364985"/>
                </a:lnTo>
                <a:close/>
              </a:path>
              <a:path w="2023109" h="2454909">
                <a:moveTo>
                  <a:pt x="1316342" y="0"/>
                </a:moveTo>
                <a:lnTo>
                  <a:pt x="1309154" y="0"/>
                </a:lnTo>
                <a:lnTo>
                  <a:pt x="1309154" y="5588"/>
                </a:lnTo>
                <a:lnTo>
                  <a:pt x="1309560" y="5588"/>
                </a:lnTo>
                <a:lnTo>
                  <a:pt x="1312341" y="8382"/>
                </a:lnTo>
                <a:lnTo>
                  <a:pt x="1312341" y="9182"/>
                </a:lnTo>
                <a:lnTo>
                  <a:pt x="1312748" y="9182"/>
                </a:lnTo>
                <a:lnTo>
                  <a:pt x="1313942" y="10375"/>
                </a:lnTo>
                <a:lnTo>
                  <a:pt x="1313942" y="11176"/>
                </a:lnTo>
                <a:lnTo>
                  <a:pt x="1314335" y="11176"/>
                </a:lnTo>
                <a:lnTo>
                  <a:pt x="1314335" y="11976"/>
                </a:lnTo>
                <a:lnTo>
                  <a:pt x="1314742" y="11976"/>
                </a:lnTo>
                <a:lnTo>
                  <a:pt x="1314742" y="13169"/>
                </a:lnTo>
                <a:lnTo>
                  <a:pt x="1315135" y="13169"/>
                </a:lnTo>
                <a:lnTo>
                  <a:pt x="1315135" y="13970"/>
                </a:lnTo>
                <a:lnTo>
                  <a:pt x="1315542" y="13970"/>
                </a:lnTo>
                <a:lnTo>
                  <a:pt x="1315542" y="15163"/>
                </a:lnTo>
                <a:lnTo>
                  <a:pt x="1315935" y="15163"/>
                </a:lnTo>
                <a:lnTo>
                  <a:pt x="1315935" y="16357"/>
                </a:lnTo>
                <a:lnTo>
                  <a:pt x="1316342" y="0"/>
                </a:lnTo>
                <a:close/>
              </a:path>
              <a:path w="2023109" h="2454909">
                <a:moveTo>
                  <a:pt x="2022767" y="2006828"/>
                </a:moveTo>
                <a:lnTo>
                  <a:pt x="2018385" y="2006828"/>
                </a:lnTo>
                <a:lnTo>
                  <a:pt x="2018385" y="2000846"/>
                </a:lnTo>
                <a:lnTo>
                  <a:pt x="1998840" y="2000846"/>
                </a:lnTo>
                <a:lnTo>
                  <a:pt x="1998840" y="1980895"/>
                </a:lnTo>
                <a:lnTo>
                  <a:pt x="1998433" y="1980895"/>
                </a:lnTo>
                <a:lnTo>
                  <a:pt x="1998433" y="1843671"/>
                </a:lnTo>
                <a:lnTo>
                  <a:pt x="1998433" y="1842084"/>
                </a:lnTo>
                <a:lnTo>
                  <a:pt x="1998433" y="1839633"/>
                </a:lnTo>
                <a:lnTo>
                  <a:pt x="1998433" y="1837004"/>
                </a:lnTo>
                <a:lnTo>
                  <a:pt x="1509801" y="1837067"/>
                </a:lnTo>
                <a:lnTo>
                  <a:pt x="1507477" y="1839633"/>
                </a:lnTo>
                <a:lnTo>
                  <a:pt x="1508023" y="1838299"/>
                </a:lnTo>
                <a:lnTo>
                  <a:pt x="1503819" y="1841284"/>
                </a:lnTo>
                <a:lnTo>
                  <a:pt x="1503019" y="1841677"/>
                </a:lnTo>
                <a:lnTo>
                  <a:pt x="1503019" y="1842084"/>
                </a:lnTo>
                <a:lnTo>
                  <a:pt x="1495831" y="1841677"/>
                </a:lnTo>
                <a:lnTo>
                  <a:pt x="1494637" y="1840484"/>
                </a:lnTo>
                <a:lnTo>
                  <a:pt x="1488262" y="1840090"/>
                </a:lnTo>
                <a:lnTo>
                  <a:pt x="1488655" y="1822538"/>
                </a:lnTo>
                <a:lnTo>
                  <a:pt x="1493837" y="1822132"/>
                </a:lnTo>
                <a:lnTo>
                  <a:pt x="1494637" y="1821738"/>
                </a:lnTo>
                <a:lnTo>
                  <a:pt x="1495044" y="1821345"/>
                </a:lnTo>
                <a:lnTo>
                  <a:pt x="1495831" y="1820938"/>
                </a:lnTo>
                <a:lnTo>
                  <a:pt x="1503819" y="1820938"/>
                </a:lnTo>
                <a:lnTo>
                  <a:pt x="1504213" y="1821345"/>
                </a:lnTo>
                <a:lnTo>
                  <a:pt x="1505432" y="1822208"/>
                </a:lnTo>
                <a:lnTo>
                  <a:pt x="1508213" y="1823910"/>
                </a:lnTo>
                <a:lnTo>
                  <a:pt x="1509001" y="1824926"/>
                </a:lnTo>
                <a:lnTo>
                  <a:pt x="1509001" y="1825726"/>
                </a:lnTo>
                <a:lnTo>
                  <a:pt x="1509395" y="1825726"/>
                </a:lnTo>
                <a:lnTo>
                  <a:pt x="1509395" y="1826920"/>
                </a:lnTo>
                <a:lnTo>
                  <a:pt x="1509801" y="1826920"/>
                </a:lnTo>
                <a:lnTo>
                  <a:pt x="1509801" y="1828126"/>
                </a:lnTo>
                <a:lnTo>
                  <a:pt x="1510195" y="1828126"/>
                </a:lnTo>
                <a:lnTo>
                  <a:pt x="1510195" y="1828914"/>
                </a:lnTo>
                <a:lnTo>
                  <a:pt x="1510601" y="1828914"/>
                </a:lnTo>
                <a:lnTo>
                  <a:pt x="1510601" y="1830120"/>
                </a:lnTo>
                <a:lnTo>
                  <a:pt x="1510995" y="1830120"/>
                </a:lnTo>
                <a:lnTo>
                  <a:pt x="1510601" y="1832114"/>
                </a:lnTo>
                <a:lnTo>
                  <a:pt x="1508023" y="1838299"/>
                </a:lnTo>
                <a:lnTo>
                  <a:pt x="1509801" y="1837042"/>
                </a:lnTo>
                <a:lnTo>
                  <a:pt x="1510995" y="1837004"/>
                </a:lnTo>
                <a:lnTo>
                  <a:pt x="1998433" y="1837004"/>
                </a:lnTo>
                <a:lnTo>
                  <a:pt x="1998433" y="1820938"/>
                </a:lnTo>
                <a:lnTo>
                  <a:pt x="1998433" y="1705267"/>
                </a:lnTo>
                <a:lnTo>
                  <a:pt x="1998433" y="1704060"/>
                </a:lnTo>
                <a:lnTo>
                  <a:pt x="1998433" y="1670164"/>
                </a:lnTo>
                <a:lnTo>
                  <a:pt x="1536522" y="1670164"/>
                </a:lnTo>
                <a:lnTo>
                  <a:pt x="1536522" y="1704060"/>
                </a:lnTo>
                <a:lnTo>
                  <a:pt x="1405293" y="1704060"/>
                </a:lnTo>
                <a:lnTo>
                  <a:pt x="1405293" y="1823732"/>
                </a:lnTo>
                <a:lnTo>
                  <a:pt x="1405293" y="1841677"/>
                </a:lnTo>
                <a:lnTo>
                  <a:pt x="1399705" y="1841677"/>
                </a:lnTo>
                <a:lnTo>
                  <a:pt x="1398905" y="1842084"/>
                </a:lnTo>
                <a:lnTo>
                  <a:pt x="1398511" y="1842477"/>
                </a:lnTo>
                <a:lnTo>
                  <a:pt x="1397711" y="1842884"/>
                </a:lnTo>
                <a:lnTo>
                  <a:pt x="1392529" y="1843278"/>
                </a:lnTo>
                <a:lnTo>
                  <a:pt x="1392529" y="1843671"/>
                </a:lnTo>
                <a:lnTo>
                  <a:pt x="1392123" y="1843278"/>
                </a:lnTo>
                <a:lnTo>
                  <a:pt x="1390523" y="1842782"/>
                </a:lnTo>
                <a:lnTo>
                  <a:pt x="1389532" y="1842084"/>
                </a:lnTo>
                <a:lnTo>
                  <a:pt x="1387043" y="1840331"/>
                </a:lnTo>
                <a:lnTo>
                  <a:pt x="1385747" y="1839290"/>
                </a:lnTo>
                <a:lnTo>
                  <a:pt x="1384947" y="1839290"/>
                </a:lnTo>
                <a:lnTo>
                  <a:pt x="1384947" y="1837690"/>
                </a:lnTo>
                <a:lnTo>
                  <a:pt x="1384541" y="1837690"/>
                </a:lnTo>
                <a:lnTo>
                  <a:pt x="1384541" y="1836496"/>
                </a:lnTo>
                <a:lnTo>
                  <a:pt x="1384147" y="1836496"/>
                </a:lnTo>
                <a:lnTo>
                  <a:pt x="1384147" y="1835302"/>
                </a:lnTo>
                <a:lnTo>
                  <a:pt x="1383753" y="1835302"/>
                </a:lnTo>
                <a:lnTo>
                  <a:pt x="1383753" y="1834108"/>
                </a:lnTo>
                <a:lnTo>
                  <a:pt x="1383347" y="1834108"/>
                </a:lnTo>
                <a:lnTo>
                  <a:pt x="1383347" y="1832902"/>
                </a:lnTo>
                <a:lnTo>
                  <a:pt x="1382953" y="1832508"/>
                </a:lnTo>
                <a:lnTo>
                  <a:pt x="1383753" y="1830120"/>
                </a:lnTo>
                <a:lnTo>
                  <a:pt x="1385316" y="1823681"/>
                </a:lnTo>
                <a:lnTo>
                  <a:pt x="1384681" y="1826526"/>
                </a:lnTo>
                <a:lnTo>
                  <a:pt x="1388287" y="1823681"/>
                </a:lnTo>
                <a:lnTo>
                  <a:pt x="1389735" y="1822538"/>
                </a:lnTo>
                <a:lnTo>
                  <a:pt x="1390523" y="1822145"/>
                </a:lnTo>
                <a:lnTo>
                  <a:pt x="1398524" y="1822145"/>
                </a:lnTo>
                <a:lnTo>
                  <a:pt x="1400098" y="1822932"/>
                </a:lnTo>
                <a:lnTo>
                  <a:pt x="1400505" y="1823339"/>
                </a:lnTo>
                <a:lnTo>
                  <a:pt x="1405293" y="1823732"/>
                </a:lnTo>
                <a:lnTo>
                  <a:pt x="1405293" y="1704060"/>
                </a:lnTo>
                <a:lnTo>
                  <a:pt x="1357020" y="1704060"/>
                </a:lnTo>
                <a:lnTo>
                  <a:pt x="1357020" y="1671751"/>
                </a:lnTo>
                <a:lnTo>
                  <a:pt x="1357020" y="1670164"/>
                </a:lnTo>
                <a:lnTo>
                  <a:pt x="1348244" y="1670164"/>
                </a:lnTo>
                <a:lnTo>
                  <a:pt x="1348244" y="1671751"/>
                </a:lnTo>
                <a:lnTo>
                  <a:pt x="1348244" y="1705267"/>
                </a:lnTo>
                <a:lnTo>
                  <a:pt x="1322324" y="1705267"/>
                </a:lnTo>
                <a:lnTo>
                  <a:pt x="1322324" y="1829714"/>
                </a:lnTo>
                <a:lnTo>
                  <a:pt x="1321917" y="1832114"/>
                </a:lnTo>
                <a:lnTo>
                  <a:pt x="1319923" y="1838096"/>
                </a:lnTo>
                <a:lnTo>
                  <a:pt x="1319123" y="1838896"/>
                </a:lnTo>
                <a:lnTo>
                  <a:pt x="1318336" y="1839290"/>
                </a:lnTo>
                <a:lnTo>
                  <a:pt x="1317929" y="1839683"/>
                </a:lnTo>
                <a:lnTo>
                  <a:pt x="1317129" y="1840090"/>
                </a:lnTo>
                <a:lnTo>
                  <a:pt x="1316736" y="1840484"/>
                </a:lnTo>
                <a:lnTo>
                  <a:pt x="1315935" y="1840890"/>
                </a:lnTo>
                <a:lnTo>
                  <a:pt x="1315542" y="1841284"/>
                </a:lnTo>
                <a:lnTo>
                  <a:pt x="1314742" y="1841677"/>
                </a:lnTo>
                <a:lnTo>
                  <a:pt x="1314742" y="1842084"/>
                </a:lnTo>
                <a:lnTo>
                  <a:pt x="1307566" y="1841677"/>
                </a:lnTo>
                <a:lnTo>
                  <a:pt x="1307160" y="1841284"/>
                </a:lnTo>
                <a:lnTo>
                  <a:pt x="1306360" y="1840890"/>
                </a:lnTo>
                <a:lnTo>
                  <a:pt x="1305966" y="1840484"/>
                </a:lnTo>
                <a:lnTo>
                  <a:pt x="1299984" y="1840484"/>
                </a:lnTo>
                <a:lnTo>
                  <a:pt x="1299984" y="1822538"/>
                </a:lnTo>
                <a:lnTo>
                  <a:pt x="1305166" y="1822132"/>
                </a:lnTo>
                <a:lnTo>
                  <a:pt x="1305966" y="1821738"/>
                </a:lnTo>
                <a:lnTo>
                  <a:pt x="1306360" y="1821345"/>
                </a:lnTo>
                <a:lnTo>
                  <a:pt x="1307160" y="1820938"/>
                </a:lnTo>
                <a:lnTo>
                  <a:pt x="1315542" y="1820938"/>
                </a:lnTo>
                <a:lnTo>
                  <a:pt x="1315935" y="1821345"/>
                </a:lnTo>
                <a:lnTo>
                  <a:pt x="1317155" y="1822208"/>
                </a:lnTo>
                <a:lnTo>
                  <a:pt x="1319936" y="1823910"/>
                </a:lnTo>
                <a:lnTo>
                  <a:pt x="1320723" y="1824926"/>
                </a:lnTo>
                <a:lnTo>
                  <a:pt x="1320723" y="1826120"/>
                </a:lnTo>
                <a:lnTo>
                  <a:pt x="1321117" y="1826120"/>
                </a:lnTo>
                <a:lnTo>
                  <a:pt x="1321117" y="1827326"/>
                </a:lnTo>
                <a:lnTo>
                  <a:pt x="1321523" y="1827326"/>
                </a:lnTo>
                <a:lnTo>
                  <a:pt x="1321523" y="1828520"/>
                </a:lnTo>
                <a:lnTo>
                  <a:pt x="1321917" y="1828520"/>
                </a:lnTo>
                <a:lnTo>
                  <a:pt x="1321917" y="1829714"/>
                </a:lnTo>
                <a:lnTo>
                  <a:pt x="1322324" y="1829714"/>
                </a:lnTo>
                <a:lnTo>
                  <a:pt x="1322324" y="1705267"/>
                </a:lnTo>
                <a:lnTo>
                  <a:pt x="1217015" y="1705267"/>
                </a:lnTo>
                <a:lnTo>
                  <a:pt x="1217015" y="1823732"/>
                </a:lnTo>
                <a:lnTo>
                  <a:pt x="1217015" y="1841677"/>
                </a:lnTo>
                <a:lnTo>
                  <a:pt x="1211033" y="1841677"/>
                </a:lnTo>
                <a:lnTo>
                  <a:pt x="1210233" y="1842477"/>
                </a:lnTo>
                <a:lnTo>
                  <a:pt x="1209433" y="1842884"/>
                </a:lnTo>
                <a:lnTo>
                  <a:pt x="1204252" y="1843278"/>
                </a:lnTo>
                <a:lnTo>
                  <a:pt x="1204252" y="1843671"/>
                </a:lnTo>
                <a:lnTo>
                  <a:pt x="1203845" y="1843278"/>
                </a:lnTo>
                <a:lnTo>
                  <a:pt x="1202258" y="1842884"/>
                </a:lnTo>
                <a:lnTo>
                  <a:pt x="1201458" y="1842084"/>
                </a:lnTo>
                <a:lnTo>
                  <a:pt x="1200658" y="1841677"/>
                </a:lnTo>
                <a:lnTo>
                  <a:pt x="1200264" y="1841284"/>
                </a:lnTo>
                <a:lnTo>
                  <a:pt x="1199464" y="1840890"/>
                </a:lnTo>
                <a:lnTo>
                  <a:pt x="1198664" y="1840090"/>
                </a:lnTo>
                <a:lnTo>
                  <a:pt x="1197864" y="1839683"/>
                </a:lnTo>
                <a:lnTo>
                  <a:pt x="1197470" y="1839290"/>
                </a:lnTo>
                <a:lnTo>
                  <a:pt x="1196670" y="1839290"/>
                </a:lnTo>
                <a:lnTo>
                  <a:pt x="1196670" y="1837690"/>
                </a:lnTo>
                <a:lnTo>
                  <a:pt x="1196276" y="1837690"/>
                </a:lnTo>
                <a:lnTo>
                  <a:pt x="1196276" y="1836496"/>
                </a:lnTo>
                <a:lnTo>
                  <a:pt x="1195870" y="1836496"/>
                </a:lnTo>
                <a:lnTo>
                  <a:pt x="1195870" y="1835302"/>
                </a:lnTo>
                <a:lnTo>
                  <a:pt x="1195476" y="1835302"/>
                </a:lnTo>
                <a:lnTo>
                  <a:pt x="1195476" y="1834108"/>
                </a:lnTo>
                <a:lnTo>
                  <a:pt x="1195070" y="1834108"/>
                </a:lnTo>
                <a:lnTo>
                  <a:pt x="1195070" y="1832902"/>
                </a:lnTo>
                <a:lnTo>
                  <a:pt x="1194676" y="1832508"/>
                </a:lnTo>
                <a:lnTo>
                  <a:pt x="1195476" y="1830120"/>
                </a:lnTo>
                <a:lnTo>
                  <a:pt x="1196111" y="1827606"/>
                </a:lnTo>
                <a:lnTo>
                  <a:pt x="1196441" y="1826323"/>
                </a:lnTo>
                <a:lnTo>
                  <a:pt x="1196517" y="1826044"/>
                </a:lnTo>
                <a:lnTo>
                  <a:pt x="1196111" y="1826323"/>
                </a:lnTo>
                <a:lnTo>
                  <a:pt x="1196962" y="1824316"/>
                </a:lnTo>
                <a:lnTo>
                  <a:pt x="1196517" y="1826044"/>
                </a:lnTo>
                <a:lnTo>
                  <a:pt x="1198943" y="1824316"/>
                </a:lnTo>
                <a:lnTo>
                  <a:pt x="1201458" y="1822538"/>
                </a:lnTo>
                <a:lnTo>
                  <a:pt x="1201851" y="1822132"/>
                </a:lnTo>
                <a:lnTo>
                  <a:pt x="1210233" y="1822132"/>
                </a:lnTo>
                <a:lnTo>
                  <a:pt x="1211821" y="1822932"/>
                </a:lnTo>
                <a:lnTo>
                  <a:pt x="1212227" y="1823339"/>
                </a:lnTo>
                <a:lnTo>
                  <a:pt x="1217015" y="1823732"/>
                </a:lnTo>
                <a:lnTo>
                  <a:pt x="1217015" y="1705267"/>
                </a:lnTo>
                <a:lnTo>
                  <a:pt x="1168742" y="1705267"/>
                </a:lnTo>
                <a:lnTo>
                  <a:pt x="1168742" y="1671751"/>
                </a:lnTo>
                <a:lnTo>
                  <a:pt x="1348244" y="1671751"/>
                </a:lnTo>
                <a:lnTo>
                  <a:pt x="1348244" y="1670164"/>
                </a:lnTo>
                <a:lnTo>
                  <a:pt x="706831" y="1670164"/>
                </a:lnTo>
                <a:lnTo>
                  <a:pt x="706437" y="1911096"/>
                </a:lnTo>
                <a:lnTo>
                  <a:pt x="686892" y="1911096"/>
                </a:lnTo>
                <a:lnTo>
                  <a:pt x="686892" y="1917077"/>
                </a:lnTo>
                <a:lnTo>
                  <a:pt x="682498" y="1917077"/>
                </a:lnTo>
                <a:lnTo>
                  <a:pt x="682498" y="1923465"/>
                </a:lnTo>
                <a:lnTo>
                  <a:pt x="658964" y="1923465"/>
                </a:lnTo>
                <a:lnTo>
                  <a:pt x="658964" y="1898065"/>
                </a:lnTo>
                <a:lnTo>
                  <a:pt x="653376" y="1898065"/>
                </a:lnTo>
                <a:lnTo>
                  <a:pt x="653376" y="1720265"/>
                </a:lnTo>
                <a:lnTo>
                  <a:pt x="653376" y="1618665"/>
                </a:lnTo>
                <a:lnTo>
                  <a:pt x="1219403" y="1618665"/>
                </a:lnTo>
                <a:lnTo>
                  <a:pt x="1311554" y="1618665"/>
                </a:lnTo>
                <a:lnTo>
                  <a:pt x="1311554" y="1542465"/>
                </a:lnTo>
                <a:lnTo>
                  <a:pt x="1219403" y="1542465"/>
                </a:lnTo>
                <a:lnTo>
                  <a:pt x="1219403" y="1517065"/>
                </a:lnTo>
                <a:lnTo>
                  <a:pt x="1224292" y="1517065"/>
                </a:lnTo>
                <a:lnTo>
                  <a:pt x="1225384" y="1504365"/>
                </a:lnTo>
                <a:lnTo>
                  <a:pt x="1223391" y="1504365"/>
                </a:lnTo>
                <a:lnTo>
                  <a:pt x="1223391" y="1491665"/>
                </a:lnTo>
                <a:lnTo>
                  <a:pt x="1211160" y="1491665"/>
                </a:lnTo>
                <a:lnTo>
                  <a:pt x="1188364" y="1466265"/>
                </a:lnTo>
                <a:lnTo>
                  <a:pt x="1177124" y="1453565"/>
                </a:lnTo>
                <a:lnTo>
                  <a:pt x="1171943" y="1453565"/>
                </a:lnTo>
                <a:lnTo>
                  <a:pt x="1171943" y="1440865"/>
                </a:lnTo>
                <a:lnTo>
                  <a:pt x="1174724" y="1440865"/>
                </a:lnTo>
                <a:lnTo>
                  <a:pt x="1177925" y="1428165"/>
                </a:lnTo>
                <a:lnTo>
                  <a:pt x="1191094" y="1428165"/>
                </a:lnTo>
                <a:lnTo>
                  <a:pt x="1195463" y="1415465"/>
                </a:lnTo>
                <a:lnTo>
                  <a:pt x="1203045" y="1415465"/>
                </a:lnTo>
                <a:lnTo>
                  <a:pt x="1208747" y="1402765"/>
                </a:lnTo>
                <a:lnTo>
                  <a:pt x="1215491" y="1402765"/>
                </a:lnTo>
                <a:lnTo>
                  <a:pt x="1219403" y="1394498"/>
                </a:lnTo>
                <a:lnTo>
                  <a:pt x="1221498" y="1390065"/>
                </a:lnTo>
                <a:lnTo>
                  <a:pt x="1225384" y="1390065"/>
                </a:lnTo>
                <a:lnTo>
                  <a:pt x="1225791" y="1377365"/>
                </a:lnTo>
                <a:lnTo>
                  <a:pt x="1219403" y="1377365"/>
                </a:lnTo>
                <a:lnTo>
                  <a:pt x="1219403" y="1351965"/>
                </a:lnTo>
                <a:lnTo>
                  <a:pt x="1311554" y="1351965"/>
                </a:lnTo>
                <a:lnTo>
                  <a:pt x="1311554" y="1263065"/>
                </a:lnTo>
                <a:lnTo>
                  <a:pt x="696861" y="1263065"/>
                </a:lnTo>
                <a:lnTo>
                  <a:pt x="696861" y="1224965"/>
                </a:lnTo>
                <a:lnTo>
                  <a:pt x="706831" y="1224965"/>
                </a:lnTo>
                <a:lnTo>
                  <a:pt x="706831" y="1250365"/>
                </a:lnTo>
                <a:lnTo>
                  <a:pt x="1311554" y="1250365"/>
                </a:lnTo>
                <a:lnTo>
                  <a:pt x="1311554" y="1085265"/>
                </a:lnTo>
                <a:lnTo>
                  <a:pt x="1283627" y="1085265"/>
                </a:lnTo>
                <a:lnTo>
                  <a:pt x="1283627" y="1072565"/>
                </a:lnTo>
                <a:lnTo>
                  <a:pt x="1280439" y="1072565"/>
                </a:lnTo>
                <a:lnTo>
                  <a:pt x="1280439" y="932865"/>
                </a:lnTo>
                <a:lnTo>
                  <a:pt x="1280439" y="907465"/>
                </a:lnTo>
                <a:lnTo>
                  <a:pt x="1280439" y="869365"/>
                </a:lnTo>
                <a:lnTo>
                  <a:pt x="1263154" y="869365"/>
                </a:lnTo>
                <a:lnTo>
                  <a:pt x="1248524" y="882065"/>
                </a:lnTo>
                <a:lnTo>
                  <a:pt x="1215821" y="882065"/>
                </a:lnTo>
                <a:lnTo>
                  <a:pt x="1199476" y="894765"/>
                </a:lnTo>
                <a:lnTo>
                  <a:pt x="1171943" y="894803"/>
                </a:lnTo>
                <a:lnTo>
                  <a:pt x="1155179" y="907465"/>
                </a:lnTo>
                <a:lnTo>
                  <a:pt x="1115301" y="907465"/>
                </a:lnTo>
                <a:lnTo>
                  <a:pt x="1094003" y="894765"/>
                </a:lnTo>
                <a:lnTo>
                  <a:pt x="1073835" y="894765"/>
                </a:lnTo>
                <a:lnTo>
                  <a:pt x="1055446" y="882065"/>
                </a:lnTo>
                <a:lnTo>
                  <a:pt x="1039507" y="869365"/>
                </a:lnTo>
                <a:lnTo>
                  <a:pt x="1035519" y="869365"/>
                </a:lnTo>
                <a:lnTo>
                  <a:pt x="1035519" y="856665"/>
                </a:lnTo>
                <a:lnTo>
                  <a:pt x="1029131" y="856665"/>
                </a:lnTo>
                <a:lnTo>
                  <a:pt x="1029131" y="843965"/>
                </a:lnTo>
                <a:lnTo>
                  <a:pt x="1026744" y="843965"/>
                </a:lnTo>
                <a:lnTo>
                  <a:pt x="1026744" y="831265"/>
                </a:lnTo>
                <a:lnTo>
                  <a:pt x="1026337" y="831265"/>
                </a:lnTo>
                <a:lnTo>
                  <a:pt x="1029157" y="818565"/>
                </a:lnTo>
                <a:lnTo>
                  <a:pt x="1036078" y="805865"/>
                </a:lnTo>
                <a:lnTo>
                  <a:pt x="1046314" y="793165"/>
                </a:lnTo>
                <a:lnTo>
                  <a:pt x="1059053" y="780465"/>
                </a:lnTo>
                <a:lnTo>
                  <a:pt x="1078445" y="780465"/>
                </a:lnTo>
                <a:lnTo>
                  <a:pt x="1088326" y="767765"/>
                </a:lnTo>
                <a:lnTo>
                  <a:pt x="1180922" y="767765"/>
                </a:lnTo>
                <a:lnTo>
                  <a:pt x="1198702" y="780465"/>
                </a:lnTo>
                <a:lnTo>
                  <a:pt x="1228483" y="780465"/>
                </a:lnTo>
                <a:lnTo>
                  <a:pt x="1241044" y="793165"/>
                </a:lnTo>
                <a:lnTo>
                  <a:pt x="1280439" y="793165"/>
                </a:lnTo>
                <a:lnTo>
                  <a:pt x="1280439" y="767765"/>
                </a:lnTo>
                <a:lnTo>
                  <a:pt x="1280439" y="729665"/>
                </a:lnTo>
                <a:lnTo>
                  <a:pt x="1281633" y="729665"/>
                </a:lnTo>
                <a:lnTo>
                  <a:pt x="1282026" y="716965"/>
                </a:lnTo>
                <a:lnTo>
                  <a:pt x="1311554" y="716965"/>
                </a:lnTo>
                <a:lnTo>
                  <a:pt x="1311554" y="666165"/>
                </a:lnTo>
                <a:lnTo>
                  <a:pt x="1258100" y="666165"/>
                </a:lnTo>
                <a:lnTo>
                  <a:pt x="1257693" y="678865"/>
                </a:lnTo>
                <a:lnTo>
                  <a:pt x="1256474" y="691565"/>
                </a:lnTo>
                <a:lnTo>
                  <a:pt x="1063434" y="691565"/>
                </a:lnTo>
                <a:lnTo>
                  <a:pt x="1063040" y="716965"/>
                </a:lnTo>
                <a:lnTo>
                  <a:pt x="1003211" y="716965"/>
                </a:lnTo>
                <a:lnTo>
                  <a:pt x="1003211" y="691565"/>
                </a:lnTo>
                <a:lnTo>
                  <a:pt x="830084" y="691565"/>
                </a:lnTo>
                <a:lnTo>
                  <a:pt x="830084" y="678865"/>
                </a:lnTo>
                <a:lnTo>
                  <a:pt x="826503" y="678865"/>
                </a:lnTo>
                <a:lnTo>
                  <a:pt x="826503" y="666165"/>
                </a:lnTo>
                <a:lnTo>
                  <a:pt x="706831" y="666165"/>
                </a:lnTo>
                <a:lnTo>
                  <a:pt x="706831" y="932865"/>
                </a:lnTo>
                <a:lnTo>
                  <a:pt x="696861" y="932865"/>
                </a:lnTo>
                <a:lnTo>
                  <a:pt x="696861" y="666165"/>
                </a:lnTo>
                <a:lnTo>
                  <a:pt x="653376" y="666165"/>
                </a:lnTo>
                <a:lnTo>
                  <a:pt x="653376" y="640765"/>
                </a:lnTo>
                <a:lnTo>
                  <a:pt x="244513" y="640765"/>
                </a:lnTo>
                <a:lnTo>
                  <a:pt x="244513" y="666165"/>
                </a:lnTo>
                <a:lnTo>
                  <a:pt x="5181" y="666165"/>
                </a:lnTo>
                <a:lnTo>
                  <a:pt x="5181" y="793165"/>
                </a:lnTo>
                <a:lnTo>
                  <a:pt x="185877" y="793165"/>
                </a:lnTo>
                <a:lnTo>
                  <a:pt x="185877" y="996365"/>
                </a:lnTo>
                <a:lnTo>
                  <a:pt x="5181" y="996365"/>
                </a:lnTo>
                <a:lnTo>
                  <a:pt x="5181" y="1085265"/>
                </a:lnTo>
                <a:lnTo>
                  <a:pt x="32702" y="1085265"/>
                </a:lnTo>
                <a:lnTo>
                  <a:pt x="32308" y="1148765"/>
                </a:lnTo>
                <a:lnTo>
                  <a:pt x="5181" y="1148765"/>
                </a:lnTo>
                <a:lnTo>
                  <a:pt x="5181" y="1224965"/>
                </a:lnTo>
                <a:lnTo>
                  <a:pt x="185877" y="1224965"/>
                </a:lnTo>
                <a:lnTo>
                  <a:pt x="185877" y="1440865"/>
                </a:lnTo>
                <a:lnTo>
                  <a:pt x="5181" y="1440865"/>
                </a:lnTo>
                <a:lnTo>
                  <a:pt x="5181" y="1491665"/>
                </a:lnTo>
                <a:lnTo>
                  <a:pt x="97320" y="1491665"/>
                </a:lnTo>
                <a:lnTo>
                  <a:pt x="97320" y="1644065"/>
                </a:lnTo>
                <a:lnTo>
                  <a:pt x="5181" y="1644065"/>
                </a:lnTo>
                <a:lnTo>
                  <a:pt x="5181" y="2317165"/>
                </a:lnTo>
                <a:lnTo>
                  <a:pt x="8775" y="2317165"/>
                </a:lnTo>
                <a:lnTo>
                  <a:pt x="8775" y="1720265"/>
                </a:lnTo>
                <a:lnTo>
                  <a:pt x="108496" y="1720265"/>
                </a:lnTo>
                <a:lnTo>
                  <a:pt x="108496" y="2317165"/>
                </a:lnTo>
                <a:lnTo>
                  <a:pt x="658164" y="2317165"/>
                </a:lnTo>
                <a:lnTo>
                  <a:pt x="658164" y="2291765"/>
                </a:lnTo>
                <a:lnTo>
                  <a:pt x="658964" y="2291765"/>
                </a:lnTo>
                <a:lnTo>
                  <a:pt x="658964" y="2279065"/>
                </a:lnTo>
                <a:lnTo>
                  <a:pt x="674522" y="2279065"/>
                </a:lnTo>
                <a:lnTo>
                  <a:pt x="674522" y="2266365"/>
                </a:lnTo>
                <a:lnTo>
                  <a:pt x="682498" y="2266365"/>
                </a:lnTo>
                <a:lnTo>
                  <a:pt x="682498" y="2263711"/>
                </a:lnTo>
                <a:lnTo>
                  <a:pt x="686892" y="2263711"/>
                </a:lnTo>
                <a:lnTo>
                  <a:pt x="686892" y="2270087"/>
                </a:lnTo>
                <a:lnTo>
                  <a:pt x="706437" y="2270087"/>
                </a:lnTo>
                <a:lnTo>
                  <a:pt x="706437" y="2290038"/>
                </a:lnTo>
                <a:lnTo>
                  <a:pt x="706831" y="2290038"/>
                </a:lnTo>
                <a:lnTo>
                  <a:pt x="706831" y="2454376"/>
                </a:lnTo>
                <a:lnTo>
                  <a:pt x="1168742" y="2454376"/>
                </a:lnTo>
                <a:lnTo>
                  <a:pt x="1194676" y="2454376"/>
                </a:lnTo>
                <a:lnTo>
                  <a:pt x="1998433" y="2454376"/>
                </a:lnTo>
                <a:lnTo>
                  <a:pt x="1998433" y="2379789"/>
                </a:lnTo>
                <a:lnTo>
                  <a:pt x="1998840" y="2359837"/>
                </a:lnTo>
                <a:lnTo>
                  <a:pt x="2018385" y="2359837"/>
                </a:lnTo>
                <a:lnTo>
                  <a:pt x="2018385" y="2353462"/>
                </a:lnTo>
                <a:lnTo>
                  <a:pt x="2022767" y="2353462"/>
                </a:lnTo>
                <a:lnTo>
                  <a:pt x="2022767" y="2006828"/>
                </a:lnTo>
                <a:close/>
              </a:path>
            </a:pathLst>
          </a:custGeom>
          <a:solidFill>
            <a:srgbClr val="A8E18C"/>
          </a:solidFill>
        </p:spPr>
        <p:txBody>
          <a:bodyPr wrap="square" lIns="0" tIns="0" rIns="0" bIns="0" rtlCol="0"/>
          <a:lstStyle/>
          <a:p>
            <a:endParaRPr sz="501"/>
          </a:p>
        </p:txBody>
      </p:sp>
      <p:sp>
        <p:nvSpPr>
          <p:cNvPr id="197" name="bg object 197"/>
          <p:cNvSpPr/>
          <p:nvPr/>
        </p:nvSpPr>
        <p:spPr>
          <a:xfrm>
            <a:off x="2605133" y="3102890"/>
            <a:ext cx="2036749" cy="343582"/>
          </a:xfrm>
          <a:custGeom>
            <a:avLst/>
            <a:gdLst/>
            <a:ahLst/>
            <a:cxnLst/>
            <a:rect l="l" t="t" r="r" b="b"/>
            <a:pathLst>
              <a:path w="4478020" h="959484">
                <a:moveTo>
                  <a:pt x="21141" y="731964"/>
                </a:moveTo>
                <a:lnTo>
                  <a:pt x="21141" y="58636"/>
                </a:lnTo>
                <a:lnTo>
                  <a:pt x="0" y="58636"/>
                </a:lnTo>
                <a:lnTo>
                  <a:pt x="0" y="731964"/>
                </a:lnTo>
                <a:lnTo>
                  <a:pt x="21141" y="731964"/>
                </a:lnTo>
                <a:close/>
              </a:path>
              <a:path w="4478020" h="959484">
                <a:moveTo>
                  <a:pt x="4477550" y="734358"/>
                </a:moveTo>
                <a:lnTo>
                  <a:pt x="4477550" y="36299"/>
                </a:lnTo>
                <a:lnTo>
                  <a:pt x="21141" y="36299"/>
                </a:lnTo>
                <a:lnTo>
                  <a:pt x="21141" y="754302"/>
                </a:lnTo>
                <a:lnTo>
                  <a:pt x="220586" y="753903"/>
                </a:lnTo>
                <a:lnTo>
                  <a:pt x="220985" y="751510"/>
                </a:lnTo>
                <a:lnTo>
                  <a:pt x="221384" y="748718"/>
                </a:lnTo>
                <a:lnTo>
                  <a:pt x="223924" y="742282"/>
                </a:lnTo>
                <a:lnTo>
                  <a:pt x="230558" y="736751"/>
                </a:lnTo>
                <a:lnTo>
                  <a:pt x="232952" y="735953"/>
                </a:lnTo>
                <a:lnTo>
                  <a:pt x="233750" y="735554"/>
                </a:lnTo>
                <a:lnTo>
                  <a:pt x="234946" y="735155"/>
                </a:lnTo>
                <a:lnTo>
                  <a:pt x="235744" y="734757"/>
                </a:lnTo>
                <a:lnTo>
                  <a:pt x="238137" y="734358"/>
                </a:lnTo>
                <a:lnTo>
                  <a:pt x="4477550" y="734358"/>
                </a:lnTo>
                <a:close/>
              </a:path>
              <a:path w="4478020" h="959484">
                <a:moveTo>
                  <a:pt x="4477550" y="754302"/>
                </a:moveTo>
                <a:lnTo>
                  <a:pt x="4477550" y="734358"/>
                </a:lnTo>
                <a:lnTo>
                  <a:pt x="362990" y="734358"/>
                </a:lnTo>
                <a:lnTo>
                  <a:pt x="365384" y="734757"/>
                </a:lnTo>
                <a:lnTo>
                  <a:pt x="366580" y="735155"/>
                </a:lnTo>
                <a:lnTo>
                  <a:pt x="367378" y="735554"/>
                </a:lnTo>
                <a:lnTo>
                  <a:pt x="368728" y="735827"/>
                </a:lnTo>
                <a:lnTo>
                  <a:pt x="371952" y="737549"/>
                </a:lnTo>
                <a:lnTo>
                  <a:pt x="372962" y="738745"/>
                </a:lnTo>
                <a:lnTo>
                  <a:pt x="373760" y="739144"/>
                </a:lnTo>
                <a:lnTo>
                  <a:pt x="376154" y="741538"/>
                </a:lnTo>
                <a:lnTo>
                  <a:pt x="376154" y="742335"/>
                </a:lnTo>
                <a:lnTo>
                  <a:pt x="376553" y="742335"/>
                </a:lnTo>
                <a:lnTo>
                  <a:pt x="377749" y="743532"/>
                </a:lnTo>
                <a:lnTo>
                  <a:pt x="377749" y="744330"/>
                </a:lnTo>
                <a:lnTo>
                  <a:pt x="378148" y="744330"/>
                </a:lnTo>
                <a:lnTo>
                  <a:pt x="378148" y="745128"/>
                </a:lnTo>
                <a:lnTo>
                  <a:pt x="378547" y="745128"/>
                </a:lnTo>
                <a:lnTo>
                  <a:pt x="378547" y="745925"/>
                </a:lnTo>
                <a:lnTo>
                  <a:pt x="378946" y="745925"/>
                </a:lnTo>
                <a:lnTo>
                  <a:pt x="378946" y="747122"/>
                </a:lnTo>
                <a:lnTo>
                  <a:pt x="379345" y="747122"/>
                </a:lnTo>
                <a:lnTo>
                  <a:pt x="379345" y="747920"/>
                </a:lnTo>
                <a:lnTo>
                  <a:pt x="379744" y="747920"/>
                </a:lnTo>
                <a:lnTo>
                  <a:pt x="379744" y="749117"/>
                </a:lnTo>
                <a:lnTo>
                  <a:pt x="380143" y="749117"/>
                </a:lnTo>
                <a:lnTo>
                  <a:pt x="380143" y="754302"/>
                </a:lnTo>
                <a:lnTo>
                  <a:pt x="4477550" y="754302"/>
                </a:lnTo>
                <a:close/>
              </a:path>
              <a:path w="4478020" h="959484">
                <a:moveTo>
                  <a:pt x="1590776" y="778635"/>
                </a:moveTo>
                <a:lnTo>
                  <a:pt x="1590776" y="754302"/>
                </a:lnTo>
                <a:lnTo>
                  <a:pt x="558447" y="754302"/>
                </a:lnTo>
                <a:lnTo>
                  <a:pt x="558447" y="778635"/>
                </a:lnTo>
                <a:lnTo>
                  <a:pt x="1590776" y="778635"/>
                </a:lnTo>
                <a:close/>
              </a:path>
              <a:path w="4478020" h="959484">
                <a:moveTo>
                  <a:pt x="3203093" y="778635"/>
                </a:moveTo>
                <a:lnTo>
                  <a:pt x="3203093" y="754302"/>
                </a:lnTo>
                <a:lnTo>
                  <a:pt x="1639441" y="754302"/>
                </a:lnTo>
                <a:lnTo>
                  <a:pt x="1639441" y="959332"/>
                </a:lnTo>
                <a:lnTo>
                  <a:pt x="1698477" y="959332"/>
                </a:lnTo>
                <a:lnTo>
                  <a:pt x="1698477" y="778635"/>
                </a:lnTo>
                <a:lnTo>
                  <a:pt x="3203093" y="778635"/>
                </a:lnTo>
                <a:close/>
              </a:path>
              <a:path w="4478020" h="959484">
                <a:moveTo>
                  <a:pt x="3203093" y="819720"/>
                </a:moveTo>
                <a:lnTo>
                  <a:pt x="3203093" y="778635"/>
                </a:lnTo>
                <a:lnTo>
                  <a:pt x="1910288" y="778635"/>
                </a:lnTo>
                <a:lnTo>
                  <a:pt x="1910288" y="959332"/>
                </a:lnTo>
                <a:lnTo>
                  <a:pt x="1972515" y="959332"/>
                </a:lnTo>
                <a:lnTo>
                  <a:pt x="1972515" y="819720"/>
                </a:lnTo>
                <a:lnTo>
                  <a:pt x="3203093" y="819720"/>
                </a:lnTo>
                <a:close/>
              </a:path>
              <a:path w="4478020" h="959484">
                <a:moveTo>
                  <a:pt x="2582419" y="959332"/>
                </a:moveTo>
                <a:lnTo>
                  <a:pt x="2582419" y="819720"/>
                </a:lnTo>
                <a:lnTo>
                  <a:pt x="2570851" y="819720"/>
                </a:lnTo>
                <a:lnTo>
                  <a:pt x="2570851" y="959332"/>
                </a:lnTo>
                <a:lnTo>
                  <a:pt x="2582419" y="959332"/>
                </a:lnTo>
                <a:close/>
              </a:path>
              <a:path w="4478020" h="959484">
                <a:moveTo>
                  <a:pt x="3151238" y="36299"/>
                </a:moveTo>
                <a:lnTo>
                  <a:pt x="3151238" y="35501"/>
                </a:lnTo>
                <a:lnTo>
                  <a:pt x="2752347" y="35501"/>
                </a:lnTo>
                <a:lnTo>
                  <a:pt x="2752347" y="36299"/>
                </a:lnTo>
                <a:lnTo>
                  <a:pt x="3151238" y="36299"/>
                </a:lnTo>
                <a:close/>
              </a:path>
              <a:path w="4478020" h="959484">
                <a:moveTo>
                  <a:pt x="3131293" y="35501"/>
                </a:moveTo>
                <a:lnTo>
                  <a:pt x="3131293" y="16354"/>
                </a:lnTo>
                <a:lnTo>
                  <a:pt x="2772291" y="16354"/>
                </a:lnTo>
                <a:lnTo>
                  <a:pt x="2772291" y="35501"/>
                </a:lnTo>
                <a:lnTo>
                  <a:pt x="3131293" y="35501"/>
                </a:lnTo>
                <a:close/>
              </a:path>
              <a:path w="4478020" h="959484">
                <a:moveTo>
                  <a:pt x="3125310" y="16354"/>
                </a:moveTo>
                <a:lnTo>
                  <a:pt x="3125310" y="11966"/>
                </a:lnTo>
                <a:lnTo>
                  <a:pt x="2778673" y="11966"/>
                </a:lnTo>
                <a:lnTo>
                  <a:pt x="2778673" y="16354"/>
                </a:lnTo>
                <a:lnTo>
                  <a:pt x="3125310" y="16354"/>
                </a:lnTo>
                <a:close/>
              </a:path>
              <a:path w="4478020" h="959484">
                <a:moveTo>
                  <a:pt x="3203093" y="959332"/>
                </a:moveTo>
                <a:lnTo>
                  <a:pt x="3203093" y="819720"/>
                </a:lnTo>
                <a:lnTo>
                  <a:pt x="3180756" y="819720"/>
                </a:lnTo>
                <a:lnTo>
                  <a:pt x="3180756" y="959332"/>
                </a:lnTo>
                <a:lnTo>
                  <a:pt x="3203093" y="959332"/>
                </a:lnTo>
                <a:close/>
              </a:path>
              <a:path w="4478020" h="959484">
                <a:moveTo>
                  <a:pt x="4412132" y="36299"/>
                </a:moveTo>
                <a:lnTo>
                  <a:pt x="4412132" y="23933"/>
                </a:lnTo>
                <a:lnTo>
                  <a:pt x="4013241" y="23933"/>
                </a:lnTo>
                <a:lnTo>
                  <a:pt x="4013241" y="36299"/>
                </a:lnTo>
                <a:lnTo>
                  <a:pt x="4412132" y="36299"/>
                </a:lnTo>
                <a:close/>
              </a:path>
              <a:path w="4478020" h="959484">
                <a:moveTo>
                  <a:pt x="4392187" y="23933"/>
                </a:moveTo>
                <a:lnTo>
                  <a:pt x="4392187" y="4387"/>
                </a:lnTo>
                <a:lnTo>
                  <a:pt x="4033185" y="4387"/>
                </a:lnTo>
                <a:lnTo>
                  <a:pt x="4033185" y="23933"/>
                </a:lnTo>
                <a:lnTo>
                  <a:pt x="4392187" y="23933"/>
                </a:lnTo>
                <a:close/>
              </a:path>
              <a:path w="4478020" h="959484">
                <a:moveTo>
                  <a:pt x="4386204" y="4387"/>
                </a:moveTo>
                <a:lnTo>
                  <a:pt x="4386204" y="0"/>
                </a:lnTo>
                <a:lnTo>
                  <a:pt x="4039568" y="0"/>
                </a:lnTo>
                <a:lnTo>
                  <a:pt x="4039568" y="4387"/>
                </a:lnTo>
                <a:lnTo>
                  <a:pt x="4386204" y="4387"/>
                </a:lnTo>
                <a:close/>
              </a:path>
            </a:pathLst>
          </a:custGeom>
          <a:solidFill>
            <a:srgbClr val="FBE8A0"/>
          </a:solidFill>
        </p:spPr>
        <p:txBody>
          <a:bodyPr wrap="square" lIns="0" tIns="0" rIns="0" bIns="0" rtlCol="0"/>
          <a:lstStyle/>
          <a:p>
            <a:endParaRPr sz="501"/>
          </a:p>
        </p:txBody>
      </p:sp>
      <p:sp>
        <p:nvSpPr>
          <p:cNvPr id="198" name="bg object 198"/>
          <p:cNvSpPr/>
          <p:nvPr/>
        </p:nvSpPr>
        <p:spPr>
          <a:xfrm>
            <a:off x="2397760" y="3376776"/>
            <a:ext cx="2223904" cy="968670"/>
          </a:xfrm>
          <a:custGeom>
            <a:avLst/>
            <a:gdLst/>
            <a:ahLst/>
            <a:cxnLst/>
            <a:rect l="l" t="t" r="r" b="b"/>
            <a:pathLst>
              <a:path w="4889500" h="2705100">
                <a:moveTo>
                  <a:pt x="2057400" y="1041400"/>
                </a:moveTo>
                <a:lnTo>
                  <a:pt x="2057400" y="508000"/>
                </a:lnTo>
                <a:lnTo>
                  <a:pt x="965200" y="508000"/>
                </a:lnTo>
                <a:lnTo>
                  <a:pt x="965200" y="495300"/>
                </a:lnTo>
                <a:lnTo>
                  <a:pt x="254000" y="495300"/>
                </a:lnTo>
                <a:lnTo>
                  <a:pt x="241300" y="482600"/>
                </a:lnTo>
                <a:lnTo>
                  <a:pt x="215900" y="482600"/>
                </a:lnTo>
                <a:lnTo>
                  <a:pt x="203200" y="469900"/>
                </a:lnTo>
                <a:lnTo>
                  <a:pt x="190500" y="469900"/>
                </a:lnTo>
                <a:lnTo>
                  <a:pt x="190500" y="406400"/>
                </a:lnTo>
                <a:lnTo>
                  <a:pt x="0" y="406400"/>
                </a:lnTo>
                <a:lnTo>
                  <a:pt x="0" y="647700"/>
                </a:lnTo>
                <a:lnTo>
                  <a:pt x="38100" y="647700"/>
                </a:lnTo>
                <a:lnTo>
                  <a:pt x="38100" y="1041400"/>
                </a:lnTo>
                <a:lnTo>
                  <a:pt x="2057400" y="1041400"/>
                </a:lnTo>
                <a:close/>
              </a:path>
              <a:path w="4889500" h="2705100">
                <a:moveTo>
                  <a:pt x="4292600" y="558800"/>
                </a:moveTo>
                <a:lnTo>
                  <a:pt x="4292600" y="546100"/>
                </a:lnTo>
                <a:lnTo>
                  <a:pt x="4241800" y="508000"/>
                </a:lnTo>
                <a:lnTo>
                  <a:pt x="3746500" y="508000"/>
                </a:lnTo>
                <a:lnTo>
                  <a:pt x="3746500" y="1041400"/>
                </a:lnTo>
                <a:lnTo>
                  <a:pt x="0" y="1041400"/>
                </a:lnTo>
                <a:lnTo>
                  <a:pt x="0" y="1282700"/>
                </a:lnTo>
                <a:lnTo>
                  <a:pt x="38100" y="1282700"/>
                </a:lnTo>
                <a:lnTo>
                  <a:pt x="38100" y="1689100"/>
                </a:lnTo>
                <a:lnTo>
                  <a:pt x="279400" y="1689100"/>
                </a:lnTo>
                <a:lnTo>
                  <a:pt x="279400" y="1219200"/>
                </a:lnTo>
                <a:lnTo>
                  <a:pt x="393700" y="1104900"/>
                </a:lnTo>
                <a:lnTo>
                  <a:pt x="4203700" y="1104900"/>
                </a:lnTo>
                <a:lnTo>
                  <a:pt x="4203700" y="736600"/>
                </a:lnTo>
                <a:lnTo>
                  <a:pt x="4216400" y="736600"/>
                </a:lnTo>
                <a:lnTo>
                  <a:pt x="4216400" y="723900"/>
                </a:lnTo>
                <a:lnTo>
                  <a:pt x="4229100" y="723900"/>
                </a:lnTo>
                <a:lnTo>
                  <a:pt x="4229100" y="711200"/>
                </a:lnTo>
                <a:lnTo>
                  <a:pt x="4241800" y="711200"/>
                </a:lnTo>
                <a:lnTo>
                  <a:pt x="4279900" y="673100"/>
                </a:lnTo>
                <a:lnTo>
                  <a:pt x="4279900" y="558800"/>
                </a:lnTo>
                <a:lnTo>
                  <a:pt x="4292600" y="558800"/>
                </a:lnTo>
                <a:close/>
              </a:path>
              <a:path w="4889500" h="2705100">
                <a:moveTo>
                  <a:pt x="4889500" y="1943100"/>
                </a:moveTo>
                <a:lnTo>
                  <a:pt x="4889500" y="1701800"/>
                </a:lnTo>
                <a:lnTo>
                  <a:pt x="4343400" y="1701800"/>
                </a:lnTo>
                <a:lnTo>
                  <a:pt x="4330700" y="1689100"/>
                </a:lnTo>
                <a:lnTo>
                  <a:pt x="0" y="1689100"/>
                </a:lnTo>
                <a:lnTo>
                  <a:pt x="0" y="1917700"/>
                </a:lnTo>
                <a:lnTo>
                  <a:pt x="38100" y="1917700"/>
                </a:lnTo>
                <a:lnTo>
                  <a:pt x="38100" y="2324100"/>
                </a:lnTo>
                <a:lnTo>
                  <a:pt x="266700" y="2324100"/>
                </a:lnTo>
                <a:lnTo>
                  <a:pt x="266700" y="2057400"/>
                </a:lnTo>
                <a:lnTo>
                  <a:pt x="292100" y="2057400"/>
                </a:lnTo>
                <a:lnTo>
                  <a:pt x="381000" y="1968500"/>
                </a:lnTo>
                <a:lnTo>
                  <a:pt x="381000" y="1943100"/>
                </a:lnTo>
                <a:lnTo>
                  <a:pt x="4889500" y="1943100"/>
                </a:lnTo>
                <a:close/>
              </a:path>
              <a:path w="4889500" h="2705100">
                <a:moveTo>
                  <a:pt x="393700" y="2438400"/>
                </a:moveTo>
                <a:lnTo>
                  <a:pt x="279400" y="2336800"/>
                </a:lnTo>
                <a:lnTo>
                  <a:pt x="266700" y="2336800"/>
                </a:lnTo>
                <a:lnTo>
                  <a:pt x="266700" y="2324100"/>
                </a:lnTo>
                <a:lnTo>
                  <a:pt x="0" y="2324100"/>
                </a:lnTo>
                <a:lnTo>
                  <a:pt x="0" y="2565400"/>
                </a:lnTo>
                <a:lnTo>
                  <a:pt x="38100" y="2565400"/>
                </a:lnTo>
                <a:lnTo>
                  <a:pt x="38100" y="2679700"/>
                </a:lnTo>
                <a:lnTo>
                  <a:pt x="381000" y="2679700"/>
                </a:lnTo>
                <a:lnTo>
                  <a:pt x="381000" y="2438400"/>
                </a:lnTo>
                <a:lnTo>
                  <a:pt x="393700" y="2438400"/>
                </a:lnTo>
                <a:close/>
              </a:path>
              <a:path w="4889500" h="2705100">
                <a:moveTo>
                  <a:pt x="965200" y="139700"/>
                </a:moveTo>
                <a:lnTo>
                  <a:pt x="965200" y="127000"/>
                </a:lnTo>
                <a:lnTo>
                  <a:pt x="38100" y="127000"/>
                </a:lnTo>
                <a:lnTo>
                  <a:pt x="38100" y="406400"/>
                </a:lnTo>
                <a:lnTo>
                  <a:pt x="101600" y="406400"/>
                </a:lnTo>
                <a:lnTo>
                  <a:pt x="101600" y="139700"/>
                </a:lnTo>
                <a:lnTo>
                  <a:pt x="965200" y="139700"/>
                </a:lnTo>
                <a:close/>
              </a:path>
              <a:path w="4889500" h="2705100">
                <a:moveTo>
                  <a:pt x="190500" y="406400"/>
                </a:moveTo>
                <a:lnTo>
                  <a:pt x="190500" y="381000"/>
                </a:lnTo>
                <a:lnTo>
                  <a:pt x="101600" y="381000"/>
                </a:lnTo>
                <a:lnTo>
                  <a:pt x="101600" y="406400"/>
                </a:lnTo>
                <a:lnTo>
                  <a:pt x="190500" y="406400"/>
                </a:lnTo>
                <a:close/>
              </a:path>
              <a:path w="4889500" h="2705100">
                <a:moveTo>
                  <a:pt x="304800" y="2311400"/>
                </a:moveTo>
                <a:lnTo>
                  <a:pt x="304800" y="2082800"/>
                </a:lnTo>
                <a:lnTo>
                  <a:pt x="292100" y="2082800"/>
                </a:lnTo>
                <a:lnTo>
                  <a:pt x="279400" y="2070100"/>
                </a:lnTo>
                <a:lnTo>
                  <a:pt x="266700" y="2070100"/>
                </a:lnTo>
                <a:lnTo>
                  <a:pt x="266700" y="2324100"/>
                </a:lnTo>
                <a:lnTo>
                  <a:pt x="279400" y="2324100"/>
                </a:lnTo>
                <a:lnTo>
                  <a:pt x="292100" y="2311400"/>
                </a:lnTo>
                <a:lnTo>
                  <a:pt x="304800" y="2311400"/>
                </a:lnTo>
                <a:close/>
              </a:path>
              <a:path w="4889500" h="2705100">
                <a:moveTo>
                  <a:pt x="304800" y="1460500"/>
                </a:moveTo>
                <a:lnTo>
                  <a:pt x="304800" y="1244600"/>
                </a:lnTo>
                <a:lnTo>
                  <a:pt x="292100" y="1244600"/>
                </a:lnTo>
                <a:lnTo>
                  <a:pt x="279400" y="1231900"/>
                </a:lnTo>
                <a:lnTo>
                  <a:pt x="279400" y="1473200"/>
                </a:lnTo>
                <a:lnTo>
                  <a:pt x="292100" y="1460500"/>
                </a:lnTo>
                <a:lnTo>
                  <a:pt x="304800" y="1460500"/>
                </a:lnTo>
                <a:close/>
              </a:path>
              <a:path w="4889500" h="2705100">
                <a:moveTo>
                  <a:pt x="292100" y="1498600"/>
                </a:moveTo>
                <a:lnTo>
                  <a:pt x="279400" y="1485900"/>
                </a:lnTo>
                <a:lnTo>
                  <a:pt x="279400" y="1498600"/>
                </a:lnTo>
                <a:lnTo>
                  <a:pt x="292100" y="1498600"/>
                </a:lnTo>
                <a:close/>
              </a:path>
              <a:path w="4889500" h="2705100">
                <a:moveTo>
                  <a:pt x="4343400" y="1689100"/>
                </a:moveTo>
                <a:lnTo>
                  <a:pt x="4254500" y="1600200"/>
                </a:lnTo>
                <a:lnTo>
                  <a:pt x="393700" y="1600200"/>
                </a:lnTo>
                <a:lnTo>
                  <a:pt x="292100" y="1498600"/>
                </a:lnTo>
                <a:lnTo>
                  <a:pt x="279400" y="1498600"/>
                </a:lnTo>
                <a:lnTo>
                  <a:pt x="279400" y="1689100"/>
                </a:lnTo>
                <a:lnTo>
                  <a:pt x="4343400" y="1689100"/>
                </a:lnTo>
                <a:close/>
              </a:path>
              <a:path w="4889500" h="2705100">
                <a:moveTo>
                  <a:pt x="292100" y="2057400"/>
                </a:moveTo>
                <a:lnTo>
                  <a:pt x="279400" y="2057400"/>
                </a:lnTo>
                <a:lnTo>
                  <a:pt x="279400" y="2070100"/>
                </a:lnTo>
                <a:lnTo>
                  <a:pt x="292100" y="2057400"/>
                </a:lnTo>
                <a:close/>
              </a:path>
              <a:path w="4889500" h="2705100">
                <a:moveTo>
                  <a:pt x="304800" y="1244600"/>
                </a:moveTo>
                <a:lnTo>
                  <a:pt x="304800" y="1238862"/>
                </a:lnTo>
                <a:lnTo>
                  <a:pt x="292100" y="1244600"/>
                </a:lnTo>
                <a:lnTo>
                  <a:pt x="304800" y="1244600"/>
                </a:lnTo>
                <a:close/>
              </a:path>
              <a:path w="4889500" h="2705100">
                <a:moveTo>
                  <a:pt x="304800" y="1465677"/>
                </a:moveTo>
                <a:lnTo>
                  <a:pt x="304800" y="1460500"/>
                </a:lnTo>
                <a:lnTo>
                  <a:pt x="292100" y="1460500"/>
                </a:lnTo>
                <a:lnTo>
                  <a:pt x="304800" y="1465677"/>
                </a:lnTo>
                <a:close/>
              </a:path>
              <a:path w="4889500" h="2705100">
                <a:moveTo>
                  <a:pt x="406400" y="1981200"/>
                </a:moveTo>
                <a:lnTo>
                  <a:pt x="406400" y="1968500"/>
                </a:lnTo>
                <a:lnTo>
                  <a:pt x="292100" y="2082800"/>
                </a:lnTo>
                <a:lnTo>
                  <a:pt x="304800" y="2082800"/>
                </a:lnTo>
                <a:lnTo>
                  <a:pt x="406400" y="1981200"/>
                </a:lnTo>
                <a:close/>
              </a:path>
              <a:path w="4889500" h="2705100">
                <a:moveTo>
                  <a:pt x="381000" y="2395621"/>
                </a:moveTo>
                <a:lnTo>
                  <a:pt x="304800" y="2311400"/>
                </a:lnTo>
                <a:lnTo>
                  <a:pt x="292100" y="2311400"/>
                </a:lnTo>
                <a:lnTo>
                  <a:pt x="381000" y="2395621"/>
                </a:lnTo>
                <a:close/>
              </a:path>
              <a:path w="4889500" h="2705100">
                <a:moveTo>
                  <a:pt x="406400" y="1130300"/>
                </a:moveTo>
                <a:lnTo>
                  <a:pt x="304800" y="1231900"/>
                </a:lnTo>
                <a:lnTo>
                  <a:pt x="304800" y="1238862"/>
                </a:lnTo>
                <a:lnTo>
                  <a:pt x="406400" y="1130300"/>
                </a:lnTo>
                <a:close/>
              </a:path>
              <a:path w="4889500" h="2705100">
                <a:moveTo>
                  <a:pt x="355600" y="1308100"/>
                </a:moveTo>
                <a:lnTo>
                  <a:pt x="355600" y="1295400"/>
                </a:lnTo>
                <a:lnTo>
                  <a:pt x="304800" y="1257300"/>
                </a:lnTo>
                <a:lnTo>
                  <a:pt x="304800" y="1447800"/>
                </a:lnTo>
                <a:lnTo>
                  <a:pt x="342900" y="1419225"/>
                </a:lnTo>
                <a:lnTo>
                  <a:pt x="342900" y="1308100"/>
                </a:lnTo>
                <a:lnTo>
                  <a:pt x="355600" y="1308100"/>
                </a:lnTo>
                <a:close/>
              </a:path>
              <a:path w="4889500" h="2705100">
                <a:moveTo>
                  <a:pt x="406400" y="1574800"/>
                </a:moveTo>
                <a:lnTo>
                  <a:pt x="304800" y="1465677"/>
                </a:lnTo>
                <a:lnTo>
                  <a:pt x="304800" y="1473200"/>
                </a:lnTo>
                <a:lnTo>
                  <a:pt x="406400" y="1574800"/>
                </a:lnTo>
                <a:close/>
              </a:path>
              <a:path w="4889500" h="2705100">
                <a:moveTo>
                  <a:pt x="355600" y="2146300"/>
                </a:moveTo>
                <a:lnTo>
                  <a:pt x="304800" y="2095500"/>
                </a:lnTo>
                <a:lnTo>
                  <a:pt x="304800" y="2298700"/>
                </a:lnTo>
                <a:lnTo>
                  <a:pt x="342900" y="2260600"/>
                </a:lnTo>
                <a:lnTo>
                  <a:pt x="342900" y="2159000"/>
                </a:lnTo>
                <a:lnTo>
                  <a:pt x="355600" y="2146300"/>
                </a:lnTo>
                <a:close/>
              </a:path>
              <a:path w="4889500" h="2705100">
                <a:moveTo>
                  <a:pt x="673100" y="495300"/>
                </a:moveTo>
                <a:lnTo>
                  <a:pt x="647700" y="482600"/>
                </a:lnTo>
                <a:lnTo>
                  <a:pt x="330200" y="482600"/>
                </a:lnTo>
                <a:lnTo>
                  <a:pt x="317500" y="495300"/>
                </a:lnTo>
                <a:lnTo>
                  <a:pt x="673100" y="495300"/>
                </a:lnTo>
                <a:close/>
              </a:path>
              <a:path w="4889500" h="2705100">
                <a:moveTo>
                  <a:pt x="355600" y="1409700"/>
                </a:moveTo>
                <a:lnTo>
                  <a:pt x="355600" y="1397000"/>
                </a:lnTo>
                <a:lnTo>
                  <a:pt x="342900" y="1397000"/>
                </a:lnTo>
                <a:lnTo>
                  <a:pt x="342900" y="1419225"/>
                </a:lnTo>
                <a:lnTo>
                  <a:pt x="355600" y="1409700"/>
                </a:lnTo>
                <a:close/>
              </a:path>
              <a:path w="4889500" h="2705100">
                <a:moveTo>
                  <a:pt x="355600" y="2247900"/>
                </a:moveTo>
                <a:lnTo>
                  <a:pt x="355600" y="2235200"/>
                </a:lnTo>
                <a:lnTo>
                  <a:pt x="342900" y="2235200"/>
                </a:lnTo>
                <a:lnTo>
                  <a:pt x="342900" y="2260600"/>
                </a:lnTo>
                <a:lnTo>
                  <a:pt x="355600" y="2247900"/>
                </a:lnTo>
                <a:close/>
              </a:path>
              <a:path w="4889500" h="2705100">
                <a:moveTo>
                  <a:pt x="622300" y="482600"/>
                </a:moveTo>
                <a:lnTo>
                  <a:pt x="609600" y="469900"/>
                </a:lnTo>
                <a:lnTo>
                  <a:pt x="368300" y="469900"/>
                </a:lnTo>
                <a:lnTo>
                  <a:pt x="355600" y="482600"/>
                </a:lnTo>
                <a:lnTo>
                  <a:pt x="622300" y="482600"/>
                </a:lnTo>
                <a:close/>
              </a:path>
              <a:path w="4889500" h="2705100">
                <a:moveTo>
                  <a:pt x="609600" y="469900"/>
                </a:moveTo>
                <a:lnTo>
                  <a:pt x="609600" y="457200"/>
                </a:lnTo>
                <a:lnTo>
                  <a:pt x="469900" y="457200"/>
                </a:lnTo>
                <a:lnTo>
                  <a:pt x="469900" y="381000"/>
                </a:lnTo>
                <a:lnTo>
                  <a:pt x="393700" y="381000"/>
                </a:lnTo>
                <a:lnTo>
                  <a:pt x="381000" y="469900"/>
                </a:lnTo>
                <a:lnTo>
                  <a:pt x="609600" y="469900"/>
                </a:lnTo>
                <a:close/>
              </a:path>
              <a:path w="4889500" h="2705100">
                <a:moveTo>
                  <a:pt x="393700" y="1955800"/>
                </a:moveTo>
                <a:lnTo>
                  <a:pt x="381000" y="1955800"/>
                </a:lnTo>
                <a:lnTo>
                  <a:pt x="381000" y="1968500"/>
                </a:lnTo>
                <a:lnTo>
                  <a:pt x="393700" y="1955800"/>
                </a:lnTo>
                <a:close/>
              </a:path>
              <a:path w="4889500" h="2705100">
                <a:moveTo>
                  <a:pt x="4889500" y="2679700"/>
                </a:moveTo>
                <a:lnTo>
                  <a:pt x="4889500" y="2451100"/>
                </a:lnTo>
                <a:lnTo>
                  <a:pt x="381000" y="2451100"/>
                </a:lnTo>
                <a:lnTo>
                  <a:pt x="381000" y="2679700"/>
                </a:lnTo>
                <a:lnTo>
                  <a:pt x="4889500" y="2679700"/>
                </a:lnTo>
                <a:close/>
              </a:path>
              <a:path w="4889500" h="2705100">
                <a:moveTo>
                  <a:pt x="647700" y="1117600"/>
                </a:moveTo>
                <a:lnTo>
                  <a:pt x="647700" y="1104900"/>
                </a:lnTo>
                <a:lnTo>
                  <a:pt x="393700" y="1104900"/>
                </a:lnTo>
                <a:lnTo>
                  <a:pt x="406400" y="1117600"/>
                </a:lnTo>
                <a:lnTo>
                  <a:pt x="647700" y="1117600"/>
                </a:lnTo>
                <a:close/>
              </a:path>
              <a:path w="4889500" h="2705100">
                <a:moveTo>
                  <a:pt x="647700" y="1600200"/>
                </a:moveTo>
                <a:lnTo>
                  <a:pt x="635000" y="1587500"/>
                </a:lnTo>
                <a:lnTo>
                  <a:pt x="406400" y="1587500"/>
                </a:lnTo>
                <a:lnTo>
                  <a:pt x="393700" y="1600200"/>
                </a:lnTo>
                <a:lnTo>
                  <a:pt x="647700" y="1600200"/>
                </a:lnTo>
                <a:close/>
              </a:path>
              <a:path w="4889500" h="2705100">
                <a:moveTo>
                  <a:pt x="647700" y="1955800"/>
                </a:moveTo>
                <a:lnTo>
                  <a:pt x="647700" y="1943100"/>
                </a:lnTo>
                <a:lnTo>
                  <a:pt x="393700" y="1943100"/>
                </a:lnTo>
                <a:lnTo>
                  <a:pt x="393700" y="1955800"/>
                </a:lnTo>
                <a:lnTo>
                  <a:pt x="647700" y="1955800"/>
                </a:lnTo>
                <a:close/>
              </a:path>
              <a:path w="4889500" h="2705100">
                <a:moveTo>
                  <a:pt x="647700" y="1955800"/>
                </a:moveTo>
                <a:lnTo>
                  <a:pt x="393700" y="1955800"/>
                </a:lnTo>
                <a:lnTo>
                  <a:pt x="406400" y="1968500"/>
                </a:lnTo>
                <a:lnTo>
                  <a:pt x="635000" y="1968500"/>
                </a:lnTo>
                <a:lnTo>
                  <a:pt x="647700" y="1955800"/>
                </a:lnTo>
                <a:close/>
              </a:path>
              <a:path w="4889500" h="2705100">
                <a:moveTo>
                  <a:pt x="647700" y="2451100"/>
                </a:moveTo>
                <a:lnTo>
                  <a:pt x="647700" y="2438400"/>
                </a:lnTo>
                <a:lnTo>
                  <a:pt x="393700" y="2438400"/>
                </a:lnTo>
                <a:lnTo>
                  <a:pt x="393700" y="2451100"/>
                </a:lnTo>
                <a:lnTo>
                  <a:pt x="647700" y="2451100"/>
                </a:lnTo>
                <a:close/>
              </a:path>
              <a:path w="4889500" h="2705100">
                <a:moveTo>
                  <a:pt x="635000" y="1130300"/>
                </a:moveTo>
                <a:lnTo>
                  <a:pt x="635000" y="1117600"/>
                </a:lnTo>
                <a:lnTo>
                  <a:pt x="406400" y="1117600"/>
                </a:lnTo>
                <a:lnTo>
                  <a:pt x="406400" y="1130300"/>
                </a:lnTo>
                <a:lnTo>
                  <a:pt x="635000" y="1130300"/>
                </a:lnTo>
                <a:close/>
              </a:path>
              <a:path w="4889500" h="2705100">
                <a:moveTo>
                  <a:pt x="635000" y="1587500"/>
                </a:moveTo>
                <a:lnTo>
                  <a:pt x="635000" y="1574800"/>
                </a:lnTo>
                <a:lnTo>
                  <a:pt x="406400" y="1574800"/>
                </a:lnTo>
                <a:lnTo>
                  <a:pt x="406400" y="1587500"/>
                </a:lnTo>
                <a:lnTo>
                  <a:pt x="635000" y="1587500"/>
                </a:lnTo>
                <a:close/>
              </a:path>
              <a:path w="4889500" h="2705100">
                <a:moveTo>
                  <a:pt x="635000" y="2438400"/>
                </a:moveTo>
                <a:lnTo>
                  <a:pt x="635000" y="2425700"/>
                </a:lnTo>
                <a:lnTo>
                  <a:pt x="406400" y="2425700"/>
                </a:lnTo>
                <a:lnTo>
                  <a:pt x="406400" y="2438400"/>
                </a:lnTo>
                <a:lnTo>
                  <a:pt x="635000" y="2438400"/>
                </a:lnTo>
                <a:close/>
              </a:path>
              <a:path w="4889500" h="2705100">
                <a:moveTo>
                  <a:pt x="622300" y="1130300"/>
                </a:moveTo>
                <a:lnTo>
                  <a:pt x="419100" y="1130300"/>
                </a:lnTo>
                <a:lnTo>
                  <a:pt x="469900" y="1181100"/>
                </a:lnTo>
                <a:lnTo>
                  <a:pt x="495300" y="1181100"/>
                </a:lnTo>
                <a:lnTo>
                  <a:pt x="508000" y="1168400"/>
                </a:lnTo>
                <a:lnTo>
                  <a:pt x="584200" y="1168400"/>
                </a:lnTo>
                <a:lnTo>
                  <a:pt x="622300" y="1130300"/>
                </a:lnTo>
                <a:close/>
              </a:path>
              <a:path w="4889500" h="2705100">
                <a:moveTo>
                  <a:pt x="622300" y="1574800"/>
                </a:moveTo>
                <a:lnTo>
                  <a:pt x="584200" y="1536700"/>
                </a:lnTo>
                <a:lnTo>
                  <a:pt x="495300" y="1536700"/>
                </a:lnTo>
                <a:lnTo>
                  <a:pt x="469900" y="1524000"/>
                </a:lnTo>
                <a:lnTo>
                  <a:pt x="419100" y="1574800"/>
                </a:lnTo>
                <a:lnTo>
                  <a:pt x="622300" y="1574800"/>
                </a:lnTo>
                <a:close/>
              </a:path>
              <a:path w="4889500" h="2705100">
                <a:moveTo>
                  <a:pt x="635000" y="1968500"/>
                </a:moveTo>
                <a:lnTo>
                  <a:pt x="419100" y="1968500"/>
                </a:lnTo>
                <a:lnTo>
                  <a:pt x="419100" y="1981200"/>
                </a:lnTo>
                <a:lnTo>
                  <a:pt x="622300" y="1981200"/>
                </a:lnTo>
                <a:lnTo>
                  <a:pt x="635000" y="1968500"/>
                </a:lnTo>
                <a:close/>
              </a:path>
              <a:path w="4889500" h="2705100">
                <a:moveTo>
                  <a:pt x="622300" y="1981200"/>
                </a:moveTo>
                <a:lnTo>
                  <a:pt x="419100" y="1981200"/>
                </a:lnTo>
                <a:lnTo>
                  <a:pt x="469900" y="2032000"/>
                </a:lnTo>
                <a:lnTo>
                  <a:pt x="495300" y="2019300"/>
                </a:lnTo>
                <a:lnTo>
                  <a:pt x="584200" y="2019300"/>
                </a:lnTo>
                <a:lnTo>
                  <a:pt x="622300" y="1981200"/>
                </a:lnTo>
                <a:close/>
              </a:path>
              <a:path w="4889500" h="2705100">
                <a:moveTo>
                  <a:pt x="622300" y="2425700"/>
                </a:moveTo>
                <a:lnTo>
                  <a:pt x="571500" y="2374900"/>
                </a:lnTo>
                <a:lnTo>
                  <a:pt x="469900" y="2374900"/>
                </a:lnTo>
                <a:lnTo>
                  <a:pt x="419100" y="2425700"/>
                </a:lnTo>
                <a:lnTo>
                  <a:pt x="622300" y="2425700"/>
                </a:lnTo>
                <a:close/>
              </a:path>
              <a:path w="4889500" h="2705100">
                <a:moveTo>
                  <a:pt x="596900" y="457200"/>
                </a:moveTo>
                <a:lnTo>
                  <a:pt x="596900" y="381000"/>
                </a:lnTo>
                <a:lnTo>
                  <a:pt x="520700" y="381000"/>
                </a:lnTo>
                <a:lnTo>
                  <a:pt x="520700" y="139700"/>
                </a:lnTo>
                <a:lnTo>
                  <a:pt x="469900" y="139700"/>
                </a:lnTo>
                <a:lnTo>
                  <a:pt x="469900" y="457200"/>
                </a:lnTo>
                <a:lnTo>
                  <a:pt x="596900" y="457200"/>
                </a:lnTo>
                <a:close/>
              </a:path>
              <a:path w="4889500" h="2705100">
                <a:moveTo>
                  <a:pt x="584200" y="1168400"/>
                </a:moveTo>
                <a:lnTo>
                  <a:pt x="546100" y="1168400"/>
                </a:lnTo>
                <a:lnTo>
                  <a:pt x="571500" y="1181100"/>
                </a:lnTo>
                <a:lnTo>
                  <a:pt x="584200" y="1168400"/>
                </a:lnTo>
                <a:close/>
              </a:path>
              <a:path w="4889500" h="2705100">
                <a:moveTo>
                  <a:pt x="584200" y="1536700"/>
                </a:moveTo>
                <a:lnTo>
                  <a:pt x="571500" y="1524000"/>
                </a:lnTo>
                <a:lnTo>
                  <a:pt x="546100" y="1524000"/>
                </a:lnTo>
                <a:lnTo>
                  <a:pt x="546100" y="1536700"/>
                </a:lnTo>
                <a:lnTo>
                  <a:pt x="584200" y="1536700"/>
                </a:lnTo>
                <a:close/>
              </a:path>
              <a:path w="4889500" h="2705100">
                <a:moveTo>
                  <a:pt x="584200" y="2019300"/>
                </a:moveTo>
                <a:lnTo>
                  <a:pt x="546100" y="2019300"/>
                </a:lnTo>
                <a:lnTo>
                  <a:pt x="571500" y="2032000"/>
                </a:lnTo>
                <a:lnTo>
                  <a:pt x="584200" y="2019300"/>
                </a:lnTo>
                <a:close/>
              </a:path>
              <a:path w="4889500" h="2705100">
                <a:moveTo>
                  <a:pt x="749300" y="1238227"/>
                </a:moveTo>
                <a:lnTo>
                  <a:pt x="749300" y="1231900"/>
                </a:lnTo>
                <a:lnTo>
                  <a:pt x="635000" y="1130300"/>
                </a:lnTo>
                <a:lnTo>
                  <a:pt x="749300" y="1238227"/>
                </a:lnTo>
                <a:close/>
              </a:path>
              <a:path w="4889500" h="2705100">
                <a:moveTo>
                  <a:pt x="749300" y="2082800"/>
                </a:moveTo>
                <a:lnTo>
                  <a:pt x="635000" y="1968500"/>
                </a:lnTo>
                <a:lnTo>
                  <a:pt x="635000" y="1981200"/>
                </a:lnTo>
                <a:lnTo>
                  <a:pt x="749300" y="2082800"/>
                </a:lnTo>
                <a:close/>
              </a:path>
              <a:path w="4889500" h="2705100">
                <a:moveTo>
                  <a:pt x="1231900" y="1104900"/>
                </a:moveTo>
                <a:lnTo>
                  <a:pt x="660400" y="1104900"/>
                </a:lnTo>
                <a:lnTo>
                  <a:pt x="762000" y="1219200"/>
                </a:lnTo>
                <a:lnTo>
                  <a:pt x="1117600" y="1219200"/>
                </a:lnTo>
                <a:lnTo>
                  <a:pt x="1231900" y="1104900"/>
                </a:lnTo>
                <a:close/>
              </a:path>
              <a:path w="4889500" h="2705100">
                <a:moveTo>
                  <a:pt x="749300" y="1473200"/>
                </a:moveTo>
                <a:lnTo>
                  <a:pt x="749300" y="1465631"/>
                </a:lnTo>
                <a:lnTo>
                  <a:pt x="660400" y="1558943"/>
                </a:lnTo>
                <a:lnTo>
                  <a:pt x="749300" y="1473200"/>
                </a:lnTo>
                <a:close/>
              </a:path>
              <a:path w="4889500" h="2705100">
                <a:moveTo>
                  <a:pt x="1130300" y="1498600"/>
                </a:moveTo>
                <a:lnTo>
                  <a:pt x="1117600" y="1485900"/>
                </a:lnTo>
                <a:lnTo>
                  <a:pt x="762000" y="1485900"/>
                </a:lnTo>
                <a:lnTo>
                  <a:pt x="660400" y="1600200"/>
                </a:lnTo>
                <a:lnTo>
                  <a:pt x="774700" y="1600200"/>
                </a:lnTo>
                <a:lnTo>
                  <a:pt x="774700" y="1498600"/>
                </a:lnTo>
                <a:lnTo>
                  <a:pt x="1130300" y="1498600"/>
                </a:lnTo>
                <a:close/>
              </a:path>
              <a:path w="4889500" h="2705100">
                <a:moveTo>
                  <a:pt x="1219200" y="1955800"/>
                </a:moveTo>
                <a:lnTo>
                  <a:pt x="1219200" y="1943100"/>
                </a:lnTo>
                <a:lnTo>
                  <a:pt x="660400" y="1943100"/>
                </a:lnTo>
                <a:lnTo>
                  <a:pt x="660400" y="1955800"/>
                </a:lnTo>
                <a:lnTo>
                  <a:pt x="1219200" y="1955800"/>
                </a:lnTo>
                <a:close/>
              </a:path>
              <a:path w="4889500" h="2705100">
                <a:moveTo>
                  <a:pt x="1231900" y="1955800"/>
                </a:moveTo>
                <a:lnTo>
                  <a:pt x="660400" y="1955800"/>
                </a:lnTo>
                <a:lnTo>
                  <a:pt x="762000" y="2057400"/>
                </a:lnTo>
                <a:lnTo>
                  <a:pt x="1130300" y="2057400"/>
                </a:lnTo>
                <a:lnTo>
                  <a:pt x="1231900" y="1955800"/>
                </a:lnTo>
                <a:close/>
              </a:path>
              <a:path w="4889500" h="2705100">
                <a:moveTo>
                  <a:pt x="1231900" y="2438400"/>
                </a:moveTo>
                <a:lnTo>
                  <a:pt x="1117600" y="2336800"/>
                </a:lnTo>
                <a:lnTo>
                  <a:pt x="762000" y="2336800"/>
                </a:lnTo>
                <a:lnTo>
                  <a:pt x="660400" y="2438400"/>
                </a:lnTo>
                <a:lnTo>
                  <a:pt x="1231900" y="2438400"/>
                </a:lnTo>
                <a:close/>
              </a:path>
              <a:path w="4889500" h="2705100">
                <a:moveTo>
                  <a:pt x="1219200" y="2451100"/>
                </a:moveTo>
                <a:lnTo>
                  <a:pt x="1219200" y="2438400"/>
                </a:lnTo>
                <a:lnTo>
                  <a:pt x="660400" y="2438400"/>
                </a:lnTo>
                <a:lnTo>
                  <a:pt x="660400" y="2451100"/>
                </a:lnTo>
                <a:lnTo>
                  <a:pt x="1219200" y="2451100"/>
                </a:lnTo>
                <a:close/>
              </a:path>
              <a:path w="4889500" h="2705100">
                <a:moveTo>
                  <a:pt x="1193800" y="1308100"/>
                </a:moveTo>
                <a:lnTo>
                  <a:pt x="1193800" y="1295400"/>
                </a:lnTo>
                <a:lnTo>
                  <a:pt x="1143000" y="1257300"/>
                </a:lnTo>
                <a:lnTo>
                  <a:pt x="1143000" y="1244600"/>
                </a:lnTo>
                <a:lnTo>
                  <a:pt x="749300" y="1244600"/>
                </a:lnTo>
                <a:lnTo>
                  <a:pt x="698500" y="1295400"/>
                </a:lnTo>
                <a:lnTo>
                  <a:pt x="698500" y="1308100"/>
                </a:lnTo>
                <a:lnTo>
                  <a:pt x="1193800" y="1308100"/>
                </a:lnTo>
                <a:close/>
              </a:path>
              <a:path w="4889500" h="2705100">
                <a:moveTo>
                  <a:pt x="1181100" y="1320800"/>
                </a:moveTo>
                <a:lnTo>
                  <a:pt x="1181100" y="1308100"/>
                </a:lnTo>
                <a:lnTo>
                  <a:pt x="698500" y="1308100"/>
                </a:lnTo>
                <a:lnTo>
                  <a:pt x="698500" y="1320800"/>
                </a:lnTo>
                <a:lnTo>
                  <a:pt x="1181100" y="1320800"/>
                </a:lnTo>
                <a:close/>
              </a:path>
              <a:path w="4889500" h="2705100">
                <a:moveTo>
                  <a:pt x="1181100" y="1333500"/>
                </a:moveTo>
                <a:lnTo>
                  <a:pt x="1181100" y="1320800"/>
                </a:lnTo>
                <a:lnTo>
                  <a:pt x="698500" y="1320800"/>
                </a:lnTo>
                <a:lnTo>
                  <a:pt x="698500" y="1333500"/>
                </a:lnTo>
                <a:lnTo>
                  <a:pt x="1181100" y="1333500"/>
                </a:lnTo>
                <a:close/>
              </a:path>
              <a:path w="4889500" h="2705100">
                <a:moveTo>
                  <a:pt x="1181100" y="1346200"/>
                </a:moveTo>
                <a:lnTo>
                  <a:pt x="1181100" y="1333500"/>
                </a:lnTo>
                <a:lnTo>
                  <a:pt x="698500" y="1333500"/>
                </a:lnTo>
                <a:lnTo>
                  <a:pt x="698500" y="1346200"/>
                </a:lnTo>
                <a:lnTo>
                  <a:pt x="1181100" y="1346200"/>
                </a:lnTo>
                <a:close/>
              </a:path>
              <a:path w="4889500" h="2705100">
                <a:moveTo>
                  <a:pt x="1181100" y="1397000"/>
                </a:moveTo>
                <a:lnTo>
                  <a:pt x="1181100" y="1346200"/>
                </a:lnTo>
                <a:lnTo>
                  <a:pt x="698500" y="1346200"/>
                </a:lnTo>
                <a:lnTo>
                  <a:pt x="698500" y="1397000"/>
                </a:lnTo>
                <a:lnTo>
                  <a:pt x="1181100" y="1397000"/>
                </a:lnTo>
                <a:close/>
              </a:path>
              <a:path w="4889500" h="2705100">
                <a:moveTo>
                  <a:pt x="1193800" y="1409700"/>
                </a:moveTo>
                <a:lnTo>
                  <a:pt x="1193800" y="1397000"/>
                </a:lnTo>
                <a:lnTo>
                  <a:pt x="698500" y="1397000"/>
                </a:lnTo>
                <a:lnTo>
                  <a:pt x="698500" y="1409700"/>
                </a:lnTo>
                <a:lnTo>
                  <a:pt x="749300" y="1460500"/>
                </a:lnTo>
                <a:lnTo>
                  <a:pt x="1143000" y="1460500"/>
                </a:lnTo>
                <a:lnTo>
                  <a:pt x="1143000" y="1447800"/>
                </a:lnTo>
                <a:lnTo>
                  <a:pt x="1193800" y="1409700"/>
                </a:lnTo>
                <a:close/>
              </a:path>
              <a:path w="4889500" h="2705100">
                <a:moveTo>
                  <a:pt x="1193800" y="2146300"/>
                </a:moveTo>
                <a:lnTo>
                  <a:pt x="1143000" y="2095500"/>
                </a:lnTo>
                <a:lnTo>
                  <a:pt x="749300" y="2095500"/>
                </a:lnTo>
                <a:lnTo>
                  <a:pt x="698500" y="2146300"/>
                </a:lnTo>
                <a:lnTo>
                  <a:pt x="1193800" y="2146300"/>
                </a:lnTo>
                <a:close/>
              </a:path>
              <a:path w="4889500" h="2705100">
                <a:moveTo>
                  <a:pt x="1193800" y="2146300"/>
                </a:moveTo>
                <a:lnTo>
                  <a:pt x="698500" y="2146300"/>
                </a:lnTo>
                <a:lnTo>
                  <a:pt x="698500" y="2171700"/>
                </a:lnTo>
                <a:lnTo>
                  <a:pt x="1181100" y="2171700"/>
                </a:lnTo>
                <a:lnTo>
                  <a:pt x="1181100" y="2159000"/>
                </a:lnTo>
                <a:lnTo>
                  <a:pt x="1193800" y="2146300"/>
                </a:lnTo>
                <a:close/>
              </a:path>
              <a:path w="4889500" h="2705100">
                <a:moveTo>
                  <a:pt x="1181100" y="2197100"/>
                </a:moveTo>
                <a:lnTo>
                  <a:pt x="1181100" y="2171700"/>
                </a:lnTo>
                <a:lnTo>
                  <a:pt x="698500" y="2171700"/>
                </a:lnTo>
                <a:lnTo>
                  <a:pt x="698500" y="2197100"/>
                </a:lnTo>
                <a:lnTo>
                  <a:pt x="1181100" y="2197100"/>
                </a:lnTo>
                <a:close/>
              </a:path>
              <a:path w="4889500" h="2705100">
                <a:moveTo>
                  <a:pt x="1181100" y="2222500"/>
                </a:moveTo>
                <a:lnTo>
                  <a:pt x="1181100" y="2197100"/>
                </a:lnTo>
                <a:lnTo>
                  <a:pt x="698500" y="2197100"/>
                </a:lnTo>
                <a:lnTo>
                  <a:pt x="698500" y="2222500"/>
                </a:lnTo>
                <a:lnTo>
                  <a:pt x="1181100" y="2222500"/>
                </a:lnTo>
                <a:close/>
              </a:path>
              <a:path w="4889500" h="2705100">
                <a:moveTo>
                  <a:pt x="1181100" y="2247900"/>
                </a:moveTo>
                <a:lnTo>
                  <a:pt x="1181100" y="2222500"/>
                </a:lnTo>
                <a:lnTo>
                  <a:pt x="698500" y="2222500"/>
                </a:lnTo>
                <a:lnTo>
                  <a:pt x="698500" y="2247900"/>
                </a:lnTo>
                <a:lnTo>
                  <a:pt x="1181100" y="2247900"/>
                </a:lnTo>
                <a:close/>
              </a:path>
              <a:path w="4889500" h="2705100">
                <a:moveTo>
                  <a:pt x="1193800" y="2247900"/>
                </a:moveTo>
                <a:lnTo>
                  <a:pt x="698500" y="2247900"/>
                </a:lnTo>
                <a:lnTo>
                  <a:pt x="749300" y="2298700"/>
                </a:lnTo>
                <a:lnTo>
                  <a:pt x="1143000" y="2298700"/>
                </a:lnTo>
                <a:lnTo>
                  <a:pt x="1193800" y="2247900"/>
                </a:lnTo>
                <a:close/>
              </a:path>
              <a:path w="4889500" h="2705100">
                <a:moveTo>
                  <a:pt x="965200" y="495300"/>
                </a:moveTo>
                <a:lnTo>
                  <a:pt x="965200" y="457200"/>
                </a:lnTo>
                <a:lnTo>
                  <a:pt x="876300" y="457200"/>
                </a:lnTo>
                <a:lnTo>
                  <a:pt x="876300" y="381000"/>
                </a:lnTo>
                <a:lnTo>
                  <a:pt x="800100" y="381000"/>
                </a:lnTo>
                <a:lnTo>
                  <a:pt x="787400" y="469900"/>
                </a:lnTo>
                <a:lnTo>
                  <a:pt x="774700" y="482600"/>
                </a:lnTo>
                <a:lnTo>
                  <a:pt x="749300" y="482600"/>
                </a:lnTo>
                <a:lnTo>
                  <a:pt x="723900" y="495300"/>
                </a:lnTo>
                <a:lnTo>
                  <a:pt x="965200" y="495300"/>
                </a:lnTo>
                <a:close/>
              </a:path>
              <a:path w="4889500" h="2705100">
                <a:moveTo>
                  <a:pt x="1143000" y="2082800"/>
                </a:moveTo>
                <a:lnTo>
                  <a:pt x="749300" y="2082800"/>
                </a:lnTo>
                <a:lnTo>
                  <a:pt x="749300" y="2095500"/>
                </a:lnTo>
                <a:lnTo>
                  <a:pt x="1130300" y="2095500"/>
                </a:lnTo>
                <a:lnTo>
                  <a:pt x="1143000" y="2082800"/>
                </a:lnTo>
                <a:close/>
              </a:path>
              <a:path w="4889500" h="2705100">
                <a:moveTo>
                  <a:pt x="1143000" y="2298700"/>
                </a:moveTo>
                <a:lnTo>
                  <a:pt x="749300" y="2298700"/>
                </a:lnTo>
                <a:lnTo>
                  <a:pt x="749300" y="2311400"/>
                </a:lnTo>
                <a:lnTo>
                  <a:pt x="1130300" y="2311400"/>
                </a:lnTo>
                <a:lnTo>
                  <a:pt x="1143000" y="2298700"/>
                </a:lnTo>
                <a:close/>
              </a:path>
              <a:path w="4889500" h="2705100">
                <a:moveTo>
                  <a:pt x="1130300" y="1244600"/>
                </a:moveTo>
                <a:lnTo>
                  <a:pt x="1117600" y="1231900"/>
                </a:lnTo>
                <a:lnTo>
                  <a:pt x="1117600" y="1219200"/>
                </a:lnTo>
                <a:lnTo>
                  <a:pt x="774700" y="1219200"/>
                </a:lnTo>
                <a:lnTo>
                  <a:pt x="774700" y="1231900"/>
                </a:lnTo>
                <a:lnTo>
                  <a:pt x="762000" y="1244600"/>
                </a:lnTo>
                <a:lnTo>
                  <a:pt x="1130300" y="1244600"/>
                </a:lnTo>
                <a:close/>
              </a:path>
              <a:path w="4889500" h="2705100">
                <a:moveTo>
                  <a:pt x="1130300" y="1460500"/>
                </a:moveTo>
                <a:lnTo>
                  <a:pt x="762000" y="1460500"/>
                </a:lnTo>
                <a:lnTo>
                  <a:pt x="762000" y="1473200"/>
                </a:lnTo>
                <a:lnTo>
                  <a:pt x="774700" y="1473200"/>
                </a:lnTo>
                <a:lnTo>
                  <a:pt x="774700" y="1485900"/>
                </a:lnTo>
                <a:lnTo>
                  <a:pt x="1117600" y="1485900"/>
                </a:lnTo>
                <a:lnTo>
                  <a:pt x="1117600" y="1473200"/>
                </a:lnTo>
                <a:lnTo>
                  <a:pt x="1130300" y="1460500"/>
                </a:lnTo>
                <a:close/>
              </a:path>
              <a:path w="4889500" h="2705100">
                <a:moveTo>
                  <a:pt x="1130300" y="2082800"/>
                </a:moveTo>
                <a:lnTo>
                  <a:pt x="1117600" y="2070100"/>
                </a:lnTo>
                <a:lnTo>
                  <a:pt x="774700" y="2070100"/>
                </a:lnTo>
                <a:lnTo>
                  <a:pt x="762000" y="2082800"/>
                </a:lnTo>
                <a:lnTo>
                  <a:pt x="1130300" y="2082800"/>
                </a:lnTo>
                <a:close/>
              </a:path>
              <a:path w="4889500" h="2705100">
                <a:moveTo>
                  <a:pt x="1130300" y="2311400"/>
                </a:moveTo>
                <a:lnTo>
                  <a:pt x="762000" y="2311400"/>
                </a:lnTo>
                <a:lnTo>
                  <a:pt x="774700" y="2324100"/>
                </a:lnTo>
                <a:lnTo>
                  <a:pt x="1117600" y="2324100"/>
                </a:lnTo>
                <a:lnTo>
                  <a:pt x="1130300" y="2311400"/>
                </a:lnTo>
                <a:close/>
              </a:path>
              <a:path w="4889500" h="2705100">
                <a:moveTo>
                  <a:pt x="1231900" y="1600200"/>
                </a:moveTo>
                <a:lnTo>
                  <a:pt x="1130300" y="1498600"/>
                </a:lnTo>
                <a:lnTo>
                  <a:pt x="774700" y="1498600"/>
                </a:lnTo>
                <a:lnTo>
                  <a:pt x="774700" y="1600200"/>
                </a:lnTo>
                <a:lnTo>
                  <a:pt x="1231900" y="1600200"/>
                </a:lnTo>
                <a:close/>
              </a:path>
              <a:path w="4889500" h="2705100">
                <a:moveTo>
                  <a:pt x="1104900" y="2070100"/>
                </a:moveTo>
                <a:lnTo>
                  <a:pt x="1104900" y="2057400"/>
                </a:lnTo>
                <a:lnTo>
                  <a:pt x="774700" y="2057400"/>
                </a:lnTo>
                <a:lnTo>
                  <a:pt x="774700" y="2070100"/>
                </a:lnTo>
                <a:lnTo>
                  <a:pt x="1104900" y="2070100"/>
                </a:lnTo>
                <a:close/>
              </a:path>
              <a:path w="4889500" h="2705100">
                <a:moveTo>
                  <a:pt x="1104900" y="2336800"/>
                </a:moveTo>
                <a:lnTo>
                  <a:pt x="1104900" y="2324100"/>
                </a:lnTo>
                <a:lnTo>
                  <a:pt x="774700" y="2324100"/>
                </a:lnTo>
                <a:lnTo>
                  <a:pt x="774700" y="2336800"/>
                </a:lnTo>
                <a:lnTo>
                  <a:pt x="1104900" y="2336800"/>
                </a:lnTo>
                <a:close/>
              </a:path>
              <a:path w="4889500" h="2705100">
                <a:moveTo>
                  <a:pt x="965200" y="457200"/>
                </a:moveTo>
                <a:lnTo>
                  <a:pt x="965200" y="139700"/>
                </a:lnTo>
                <a:lnTo>
                  <a:pt x="889000" y="139700"/>
                </a:lnTo>
                <a:lnTo>
                  <a:pt x="889000" y="457200"/>
                </a:lnTo>
                <a:lnTo>
                  <a:pt x="965200" y="457200"/>
                </a:lnTo>
                <a:close/>
              </a:path>
              <a:path w="4889500" h="2705100">
                <a:moveTo>
                  <a:pt x="4889500" y="355600"/>
                </a:moveTo>
                <a:lnTo>
                  <a:pt x="4889500" y="279400"/>
                </a:lnTo>
                <a:lnTo>
                  <a:pt x="2616200" y="279400"/>
                </a:lnTo>
                <a:lnTo>
                  <a:pt x="2616200" y="266700"/>
                </a:lnTo>
                <a:lnTo>
                  <a:pt x="2044700" y="266700"/>
                </a:lnTo>
                <a:lnTo>
                  <a:pt x="2044700" y="25400"/>
                </a:lnTo>
                <a:lnTo>
                  <a:pt x="1003300" y="25400"/>
                </a:lnTo>
                <a:lnTo>
                  <a:pt x="1003300" y="508000"/>
                </a:lnTo>
                <a:lnTo>
                  <a:pt x="4216400" y="508000"/>
                </a:lnTo>
                <a:lnTo>
                  <a:pt x="4216400" y="469900"/>
                </a:lnTo>
                <a:lnTo>
                  <a:pt x="4330700" y="355600"/>
                </a:lnTo>
                <a:lnTo>
                  <a:pt x="4889500" y="355600"/>
                </a:lnTo>
                <a:close/>
              </a:path>
              <a:path w="4889500" h="2705100">
                <a:moveTo>
                  <a:pt x="1130300" y="2057400"/>
                </a:moveTo>
                <a:lnTo>
                  <a:pt x="1117600" y="2057400"/>
                </a:lnTo>
                <a:lnTo>
                  <a:pt x="1117600" y="2070100"/>
                </a:lnTo>
                <a:lnTo>
                  <a:pt x="1130300" y="2057400"/>
                </a:lnTo>
                <a:close/>
              </a:path>
              <a:path w="4889500" h="2705100">
                <a:moveTo>
                  <a:pt x="1143000" y="1244600"/>
                </a:moveTo>
                <a:lnTo>
                  <a:pt x="1143000" y="1238862"/>
                </a:lnTo>
                <a:lnTo>
                  <a:pt x="1130300" y="1244600"/>
                </a:lnTo>
                <a:lnTo>
                  <a:pt x="1143000" y="1244600"/>
                </a:lnTo>
                <a:close/>
              </a:path>
              <a:path w="4889500" h="2705100">
                <a:moveTo>
                  <a:pt x="1143000" y="1465677"/>
                </a:moveTo>
                <a:lnTo>
                  <a:pt x="1143000" y="1460500"/>
                </a:lnTo>
                <a:lnTo>
                  <a:pt x="1130300" y="1460500"/>
                </a:lnTo>
                <a:lnTo>
                  <a:pt x="1143000" y="1465677"/>
                </a:lnTo>
                <a:close/>
              </a:path>
              <a:path w="4889500" h="2705100">
                <a:moveTo>
                  <a:pt x="1244600" y="1981200"/>
                </a:moveTo>
                <a:lnTo>
                  <a:pt x="1244600" y="1968500"/>
                </a:lnTo>
                <a:lnTo>
                  <a:pt x="1130300" y="2082800"/>
                </a:lnTo>
                <a:lnTo>
                  <a:pt x="1143000" y="2082800"/>
                </a:lnTo>
                <a:lnTo>
                  <a:pt x="1244600" y="1981200"/>
                </a:lnTo>
                <a:close/>
              </a:path>
              <a:path w="4889500" h="2705100">
                <a:moveTo>
                  <a:pt x="1219200" y="2395621"/>
                </a:moveTo>
                <a:lnTo>
                  <a:pt x="1143000" y="2311400"/>
                </a:lnTo>
                <a:lnTo>
                  <a:pt x="1130300" y="2311400"/>
                </a:lnTo>
                <a:lnTo>
                  <a:pt x="1219200" y="2395621"/>
                </a:lnTo>
                <a:close/>
              </a:path>
              <a:path w="4889500" h="2705100">
                <a:moveTo>
                  <a:pt x="1244600" y="1130300"/>
                </a:moveTo>
                <a:lnTo>
                  <a:pt x="1143000" y="1231900"/>
                </a:lnTo>
                <a:lnTo>
                  <a:pt x="1143000" y="1238862"/>
                </a:lnTo>
                <a:lnTo>
                  <a:pt x="1244600" y="1130300"/>
                </a:lnTo>
                <a:close/>
              </a:path>
              <a:path w="4889500" h="2705100">
                <a:moveTo>
                  <a:pt x="1244600" y="1574800"/>
                </a:moveTo>
                <a:lnTo>
                  <a:pt x="1143000" y="1465677"/>
                </a:lnTo>
                <a:lnTo>
                  <a:pt x="1143000" y="1473200"/>
                </a:lnTo>
                <a:lnTo>
                  <a:pt x="1244600" y="1574800"/>
                </a:lnTo>
                <a:close/>
              </a:path>
              <a:path w="4889500" h="2705100">
                <a:moveTo>
                  <a:pt x="1485900" y="1117600"/>
                </a:moveTo>
                <a:lnTo>
                  <a:pt x="1485900" y="1104900"/>
                </a:lnTo>
                <a:lnTo>
                  <a:pt x="1231900" y="1104900"/>
                </a:lnTo>
                <a:lnTo>
                  <a:pt x="1244600" y="1117600"/>
                </a:lnTo>
                <a:lnTo>
                  <a:pt x="1485900" y="1117600"/>
                </a:lnTo>
                <a:close/>
              </a:path>
              <a:path w="4889500" h="2705100">
                <a:moveTo>
                  <a:pt x="1485900" y="1600200"/>
                </a:moveTo>
                <a:lnTo>
                  <a:pt x="1473200" y="1587500"/>
                </a:lnTo>
                <a:lnTo>
                  <a:pt x="1244600" y="1587500"/>
                </a:lnTo>
                <a:lnTo>
                  <a:pt x="1231900" y="1600200"/>
                </a:lnTo>
                <a:lnTo>
                  <a:pt x="1485900" y="1600200"/>
                </a:lnTo>
                <a:close/>
              </a:path>
              <a:path w="4889500" h="2705100">
                <a:moveTo>
                  <a:pt x="1485900" y="1955800"/>
                </a:moveTo>
                <a:lnTo>
                  <a:pt x="1485900" y="1943100"/>
                </a:lnTo>
                <a:lnTo>
                  <a:pt x="1231900" y="1943100"/>
                </a:lnTo>
                <a:lnTo>
                  <a:pt x="1231900" y="1955800"/>
                </a:lnTo>
                <a:lnTo>
                  <a:pt x="1485900" y="1955800"/>
                </a:lnTo>
                <a:close/>
              </a:path>
              <a:path w="4889500" h="2705100">
                <a:moveTo>
                  <a:pt x="1485900" y="1955800"/>
                </a:moveTo>
                <a:lnTo>
                  <a:pt x="1231900" y="1955800"/>
                </a:lnTo>
                <a:lnTo>
                  <a:pt x="1244600" y="1968500"/>
                </a:lnTo>
                <a:lnTo>
                  <a:pt x="1473200" y="1968500"/>
                </a:lnTo>
                <a:lnTo>
                  <a:pt x="1485900" y="1955800"/>
                </a:lnTo>
                <a:close/>
              </a:path>
              <a:path w="4889500" h="2705100">
                <a:moveTo>
                  <a:pt x="1485900" y="2451100"/>
                </a:moveTo>
                <a:lnTo>
                  <a:pt x="1485900" y="2438400"/>
                </a:lnTo>
                <a:lnTo>
                  <a:pt x="1231900" y="2438400"/>
                </a:lnTo>
                <a:lnTo>
                  <a:pt x="1231900" y="2451100"/>
                </a:lnTo>
                <a:lnTo>
                  <a:pt x="1485900" y="2451100"/>
                </a:lnTo>
                <a:close/>
              </a:path>
              <a:path w="4889500" h="2705100">
                <a:moveTo>
                  <a:pt x="1473200" y="1130300"/>
                </a:moveTo>
                <a:lnTo>
                  <a:pt x="1473200" y="1117600"/>
                </a:lnTo>
                <a:lnTo>
                  <a:pt x="1244600" y="1117600"/>
                </a:lnTo>
                <a:lnTo>
                  <a:pt x="1244600" y="1130300"/>
                </a:lnTo>
                <a:lnTo>
                  <a:pt x="1473200" y="1130300"/>
                </a:lnTo>
                <a:close/>
              </a:path>
              <a:path w="4889500" h="2705100">
                <a:moveTo>
                  <a:pt x="1473200" y="1587500"/>
                </a:moveTo>
                <a:lnTo>
                  <a:pt x="1473200" y="1574800"/>
                </a:lnTo>
                <a:lnTo>
                  <a:pt x="1244600" y="1574800"/>
                </a:lnTo>
                <a:lnTo>
                  <a:pt x="1244600" y="1587500"/>
                </a:lnTo>
                <a:lnTo>
                  <a:pt x="1473200" y="1587500"/>
                </a:lnTo>
                <a:close/>
              </a:path>
              <a:path w="4889500" h="2705100">
                <a:moveTo>
                  <a:pt x="1473200" y="2438400"/>
                </a:moveTo>
                <a:lnTo>
                  <a:pt x="1473200" y="2425700"/>
                </a:lnTo>
                <a:lnTo>
                  <a:pt x="1244600" y="2425700"/>
                </a:lnTo>
                <a:lnTo>
                  <a:pt x="1244600" y="2438400"/>
                </a:lnTo>
                <a:lnTo>
                  <a:pt x="1473200" y="2438400"/>
                </a:lnTo>
                <a:close/>
              </a:path>
              <a:path w="4889500" h="2705100">
                <a:moveTo>
                  <a:pt x="1460500" y="1130300"/>
                </a:moveTo>
                <a:lnTo>
                  <a:pt x="1257300" y="1130300"/>
                </a:lnTo>
                <a:lnTo>
                  <a:pt x="1308100" y="1181100"/>
                </a:lnTo>
                <a:lnTo>
                  <a:pt x="1333500" y="1181100"/>
                </a:lnTo>
                <a:lnTo>
                  <a:pt x="1346200" y="1168400"/>
                </a:lnTo>
                <a:lnTo>
                  <a:pt x="1422400" y="1168400"/>
                </a:lnTo>
                <a:lnTo>
                  <a:pt x="1460500" y="1130300"/>
                </a:lnTo>
                <a:close/>
              </a:path>
              <a:path w="4889500" h="2705100">
                <a:moveTo>
                  <a:pt x="1460500" y="1574800"/>
                </a:moveTo>
                <a:lnTo>
                  <a:pt x="1422400" y="1536700"/>
                </a:lnTo>
                <a:lnTo>
                  <a:pt x="1333500" y="1536700"/>
                </a:lnTo>
                <a:lnTo>
                  <a:pt x="1308100" y="1524000"/>
                </a:lnTo>
                <a:lnTo>
                  <a:pt x="1257300" y="1574800"/>
                </a:lnTo>
                <a:lnTo>
                  <a:pt x="1460500" y="1574800"/>
                </a:lnTo>
                <a:close/>
              </a:path>
              <a:path w="4889500" h="2705100">
                <a:moveTo>
                  <a:pt x="1460500" y="1981200"/>
                </a:moveTo>
                <a:lnTo>
                  <a:pt x="1460500" y="1968500"/>
                </a:lnTo>
                <a:lnTo>
                  <a:pt x="1257300" y="1968500"/>
                </a:lnTo>
                <a:lnTo>
                  <a:pt x="1257300" y="1981200"/>
                </a:lnTo>
                <a:lnTo>
                  <a:pt x="1460500" y="1981200"/>
                </a:lnTo>
                <a:close/>
              </a:path>
              <a:path w="4889500" h="2705100">
                <a:moveTo>
                  <a:pt x="1460500" y="1981200"/>
                </a:moveTo>
                <a:lnTo>
                  <a:pt x="1257300" y="1981200"/>
                </a:lnTo>
                <a:lnTo>
                  <a:pt x="1308100" y="2032000"/>
                </a:lnTo>
                <a:lnTo>
                  <a:pt x="1333500" y="2019300"/>
                </a:lnTo>
                <a:lnTo>
                  <a:pt x="1422400" y="2019300"/>
                </a:lnTo>
                <a:lnTo>
                  <a:pt x="1460500" y="1981200"/>
                </a:lnTo>
                <a:close/>
              </a:path>
              <a:path w="4889500" h="2705100">
                <a:moveTo>
                  <a:pt x="1460500" y="2425700"/>
                </a:moveTo>
                <a:lnTo>
                  <a:pt x="1409700" y="2374900"/>
                </a:lnTo>
                <a:lnTo>
                  <a:pt x="1308100" y="2374900"/>
                </a:lnTo>
                <a:lnTo>
                  <a:pt x="1257300" y="2425700"/>
                </a:lnTo>
                <a:lnTo>
                  <a:pt x="1460500" y="2425700"/>
                </a:lnTo>
                <a:close/>
              </a:path>
              <a:path w="4889500" h="2705100">
                <a:moveTo>
                  <a:pt x="1422400" y="1536700"/>
                </a:moveTo>
                <a:lnTo>
                  <a:pt x="1409700" y="1524000"/>
                </a:lnTo>
                <a:lnTo>
                  <a:pt x="1384300" y="1524000"/>
                </a:lnTo>
                <a:lnTo>
                  <a:pt x="1371600" y="1536700"/>
                </a:lnTo>
                <a:lnTo>
                  <a:pt x="1422400" y="1536700"/>
                </a:lnTo>
                <a:close/>
              </a:path>
              <a:path w="4889500" h="2705100">
                <a:moveTo>
                  <a:pt x="1422400" y="1168400"/>
                </a:moveTo>
                <a:lnTo>
                  <a:pt x="1384300" y="1168400"/>
                </a:lnTo>
                <a:lnTo>
                  <a:pt x="1409700" y="1181100"/>
                </a:lnTo>
                <a:lnTo>
                  <a:pt x="1422400" y="1168400"/>
                </a:lnTo>
                <a:close/>
              </a:path>
              <a:path w="4889500" h="2705100">
                <a:moveTo>
                  <a:pt x="1422400" y="2019300"/>
                </a:moveTo>
                <a:lnTo>
                  <a:pt x="1384300" y="2019300"/>
                </a:lnTo>
                <a:lnTo>
                  <a:pt x="1409700" y="2032000"/>
                </a:lnTo>
                <a:lnTo>
                  <a:pt x="1422400" y="2019300"/>
                </a:lnTo>
                <a:close/>
              </a:path>
              <a:path w="4889500" h="2705100">
                <a:moveTo>
                  <a:pt x="1587500" y="1238227"/>
                </a:moveTo>
                <a:lnTo>
                  <a:pt x="1587500" y="1231900"/>
                </a:lnTo>
                <a:lnTo>
                  <a:pt x="1473200" y="1130300"/>
                </a:lnTo>
                <a:lnTo>
                  <a:pt x="1587500" y="1238227"/>
                </a:lnTo>
                <a:close/>
              </a:path>
              <a:path w="4889500" h="2705100">
                <a:moveTo>
                  <a:pt x="1587500" y="2082800"/>
                </a:moveTo>
                <a:lnTo>
                  <a:pt x="1473200" y="1968500"/>
                </a:lnTo>
                <a:lnTo>
                  <a:pt x="1473200" y="1981200"/>
                </a:lnTo>
                <a:lnTo>
                  <a:pt x="1587500" y="2082800"/>
                </a:lnTo>
                <a:close/>
              </a:path>
              <a:path w="4889500" h="2705100">
                <a:moveTo>
                  <a:pt x="4889500" y="1193800"/>
                </a:moveTo>
                <a:lnTo>
                  <a:pt x="4889500" y="1104900"/>
                </a:lnTo>
                <a:lnTo>
                  <a:pt x="1498600" y="1104900"/>
                </a:lnTo>
                <a:lnTo>
                  <a:pt x="1600200" y="1219200"/>
                </a:lnTo>
                <a:lnTo>
                  <a:pt x="1612900" y="1219200"/>
                </a:lnTo>
                <a:lnTo>
                  <a:pt x="1612900" y="1244600"/>
                </a:lnTo>
                <a:lnTo>
                  <a:pt x="3263900" y="1244600"/>
                </a:lnTo>
                <a:lnTo>
                  <a:pt x="3263900" y="1498600"/>
                </a:lnTo>
                <a:lnTo>
                  <a:pt x="4229100" y="1498600"/>
                </a:lnTo>
                <a:lnTo>
                  <a:pt x="4229100" y="1308100"/>
                </a:lnTo>
                <a:lnTo>
                  <a:pt x="4343400" y="1193800"/>
                </a:lnTo>
                <a:lnTo>
                  <a:pt x="4889500" y="1193800"/>
                </a:lnTo>
                <a:close/>
              </a:path>
              <a:path w="4889500" h="2705100">
                <a:moveTo>
                  <a:pt x="1587500" y="1473200"/>
                </a:moveTo>
                <a:lnTo>
                  <a:pt x="1587500" y="1465631"/>
                </a:lnTo>
                <a:lnTo>
                  <a:pt x="1498600" y="1558943"/>
                </a:lnTo>
                <a:lnTo>
                  <a:pt x="1587500" y="1473200"/>
                </a:lnTo>
                <a:close/>
              </a:path>
              <a:path w="4889500" h="2705100">
                <a:moveTo>
                  <a:pt x="4305300" y="1498600"/>
                </a:moveTo>
                <a:lnTo>
                  <a:pt x="1612900" y="1498600"/>
                </a:lnTo>
                <a:lnTo>
                  <a:pt x="1612900" y="1485900"/>
                </a:lnTo>
                <a:lnTo>
                  <a:pt x="1600200" y="1485900"/>
                </a:lnTo>
                <a:lnTo>
                  <a:pt x="1498600" y="1600200"/>
                </a:lnTo>
                <a:lnTo>
                  <a:pt x="4216400" y="1600200"/>
                </a:lnTo>
                <a:lnTo>
                  <a:pt x="4216400" y="1574800"/>
                </a:lnTo>
                <a:lnTo>
                  <a:pt x="4229100" y="1574800"/>
                </a:lnTo>
                <a:lnTo>
                  <a:pt x="4229100" y="1562100"/>
                </a:lnTo>
                <a:lnTo>
                  <a:pt x="4254500" y="1562100"/>
                </a:lnTo>
                <a:lnTo>
                  <a:pt x="4254500" y="1549400"/>
                </a:lnTo>
                <a:lnTo>
                  <a:pt x="4305300" y="1498600"/>
                </a:lnTo>
                <a:close/>
              </a:path>
              <a:path w="4889500" h="2705100">
                <a:moveTo>
                  <a:pt x="2120900" y="1955800"/>
                </a:moveTo>
                <a:lnTo>
                  <a:pt x="2120900" y="1943100"/>
                </a:lnTo>
                <a:lnTo>
                  <a:pt x="1498600" y="1943100"/>
                </a:lnTo>
                <a:lnTo>
                  <a:pt x="1498600" y="1955800"/>
                </a:lnTo>
                <a:lnTo>
                  <a:pt x="2120900" y="1955800"/>
                </a:lnTo>
                <a:close/>
              </a:path>
              <a:path w="4889500" h="2705100">
                <a:moveTo>
                  <a:pt x="2120900" y="1955800"/>
                </a:moveTo>
                <a:lnTo>
                  <a:pt x="1498600" y="1955800"/>
                </a:lnTo>
                <a:lnTo>
                  <a:pt x="1600200" y="2057400"/>
                </a:lnTo>
                <a:lnTo>
                  <a:pt x="2032000" y="2057400"/>
                </a:lnTo>
                <a:lnTo>
                  <a:pt x="2120900" y="1955800"/>
                </a:lnTo>
                <a:close/>
              </a:path>
              <a:path w="4889500" h="2705100">
                <a:moveTo>
                  <a:pt x="2120900" y="2438400"/>
                </a:moveTo>
                <a:lnTo>
                  <a:pt x="2019300" y="2336800"/>
                </a:lnTo>
                <a:lnTo>
                  <a:pt x="1600200" y="2336800"/>
                </a:lnTo>
                <a:lnTo>
                  <a:pt x="1498600" y="2438400"/>
                </a:lnTo>
                <a:lnTo>
                  <a:pt x="2120900" y="2438400"/>
                </a:lnTo>
                <a:close/>
              </a:path>
              <a:path w="4889500" h="2705100">
                <a:moveTo>
                  <a:pt x="2120900" y="2451100"/>
                </a:moveTo>
                <a:lnTo>
                  <a:pt x="2120900" y="2438400"/>
                </a:lnTo>
                <a:lnTo>
                  <a:pt x="1498600" y="2438400"/>
                </a:lnTo>
                <a:lnTo>
                  <a:pt x="1498600" y="2451100"/>
                </a:lnTo>
                <a:lnTo>
                  <a:pt x="2120900" y="2451100"/>
                </a:lnTo>
                <a:close/>
              </a:path>
              <a:path w="4889500" h="2705100">
                <a:moveTo>
                  <a:pt x="2540000" y="1498600"/>
                </a:moveTo>
                <a:lnTo>
                  <a:pt x="2540000" y="1244600"/>
                </a:lnTo>
                <a:lnTo>
                  <a:pt x="1587500" y="1244600"/>
                </a:lnTo>
                <a:lnTo>
                  <a:pt x="1536700" y="1295400"/>
                </a:lnTo>
                <a:lnTo>
                  <a:pt x="1536700" y="1409700"/>
                </a:lnTo>
                <a:lnTo>
                  <a:pt x="1587500" y="1460500"/>
                </a:lnTo>
                <a:lnTo>
                  <a:pt x="1600200" y="1460500"/>
                </a:lnTo>
                <a:lnTo>
                  <a:pt x="1600200" y="1473200"/>
                </a:lnTo>
                <a:lnTo>
                  <a:pt x="1612900" y="1473200"/>
                </a:lnTo>
                <a:lnTo>
                  <a:pt x="1612900" y="1498600"/>
                </a:lnTo>
                <a:lnTo>
                  <a:pt x="2540000" y="1498600"/>
                </a:lnTo>
                <a:close/>
              </a:path>
              <a:path w="4889500" h="2705100">
                <a:moveTo>
                  <a:pt x="2082800" y="2146300"/>
                </a:moveTo>
                <a:lnTo>
                  <a:pt x="2032000" y="2095500"/>
                </a:lnTo>
                <a:lnTo>
                  <a:pt x="1587500" y="2095500"/>
                </a:lnTo>
                <a:lnTo>
                  <a:pt x="1536700" y="2146300"/>
                </a:lnTo>
                <a:lnTo>
                  <a:pt x="2082800" y="2146300"/>
                </a:lnTo>
                <a:close/>
              </a:path>
              <a:path w="4889500" h="2705100">
                <a:moveTo>
                  <a:pt x="2082800" y="2171700"/>
                </a:moveTo>
                <a:lnTo>
                  <a:pt x="2082800" y="2146300"/>
                </a:lnTo>
                <a:lnTo>
                  <a:pt x="1536700" y="2146300"/>
                </a:lnTo>
                <a:lnTo>
                  <a:pt x="1536700" y="2171700"/>
                </a:lnTo>
                <a:lnTo>
                  <a:pt x="2082800" y="2171700"/>
                </a:lnTo>
                <a:close/>
              </a:path>
              <a:path w="4889500" h="2705100">
                <a:moveTo>
                  <a:pt x="2082800" y="2197100"/>
                </a:moveTo>
                <a:lnTo>
                  <a:pt x="2082800" y="2171700"/>
                </a:lnTo>
                <a:lnTo>
                  <a:pt x="1536700" y="2171700"/>
                </a:lnTo>
                <a:lnTo>
                  <a:pt x="1536700" y="2197100"/>
                </a:lnTo>
                <a:lnTo>
                  <a:pt x="2082800" y="2197100"/>
                </a:lnTo>
                <a:close/>
              </a:path>
              <a:path w="4889500" h="2705100">
                <a:moveTo>
                  <a:pt x="2082800" y="2222500"/>
                </a:moveTo>
                <a:lnTo>
                  <a:pt x="2082800" y="2197100"/>
                </a:lnTo>
                <a:lnTo>
                  <a:pt x="1536700" y="2197100"/>
                </a:lnTo>
                <a:lnTo>
                  <a:pt x="1536700" y="2222500"/>
                </a:lnTo>
                <a:lnTo>
                  <a:pt x="2082800" y="2222500"/>
                </a:lnTo>
                <a:close/>
              </a:path>
              <a:path w="4889500" h="2705100">
                <a:moveTo>
                  <a:pt x="2082800" y="2247900"/>
                </a:moveTo>
                <a:lnTo>
                  <a:pt x="2082800" y="2222500"/>
                </a:lnTo>
                <a:lnTo>
                  <a:pt x="1536700" y="2222500"/>
                </a:lnTo>
                <a:lnTo>
                  <a:pt x="1536700" y="2247900"/>
                </a:lnTo>
                <a:lnTo>
                  <a:pt x="2082800" y="2247900"/>
                </a:lnTo>
                <a:close/>
              </a:path>
              <a:path w="4889500" h="2705100">
                <a:moveTo>
                  <a:pt x="2082800" y="2247900"/>
                </a:moveTo>
                <a:lnTo>
                  <a:pt x="1536700" y="2247900"/>
                </a:lnTo>
                <a:lnTo>
                  <a:pt x="1587500" y="2298700"/>
                </a:lnTo>
                <a:lnTo>
                  <a:pt x="2032000" y="2298700"/>
                </a:lnTo>
                <a:lnTo>
                  <a:pt x="2082800" y="2247900"/>
                </a:lnTo>
                <a:close/>
              </a:path>
              <a:path w="4889500" h="2705100">
                <a:moveTo>
                  <a:pt x="2032000" y="2095500"/>
                </a:moveTo>
                <a:lnTo>
                  <a:pt x="2032000" y="2082800"/>
                </a:lnTo>
                <a:lnTo>
                  <a:pt x="1587500" y="2082800"/>
                </a:lnTo>
                <a:lnTo>
                  <a:pt x="1587500" y="2095500"/>
                </a:lnTo>
                <a:lnTo>
                  <a:pt x="2032000" y="2095500"/>
                </a:lnTo>
                <a:close/>
              </a:path>
              <a:path w="4889500" h="2705100">
                <a:moveTo>
                  <a:pt x="2032000" y="2311400"/>
                </a:moveTo>
                <a:lnTo>
                  <a:pt x="2032000" y="2298700"/>
                </a:lnTo>
                <a:lnTo>
                  <a:pt x="1587500" y="2298700"/>
                </a:lnTo>
                <a:lnTo>
                  <a:pt x="1587500" y="2311400"/>
                </a:lnTo>
                <a:lnTo>
                  <a:pt x="2032000" y="2311400"/>
                </a:lnTo>
                <a:close/>
              </a:path>
              <a:path w="4889500" h="2705100">
                <a:moveTo>
                  <a:pt x="1612900" y="1244600"/>
                </a:moveTo>
                <a:lnTo>
                  <a:pt x="1612900" y="1231900"/>
                </a:lnTo>
                <a:lnTo>
                  <a:pt x="1600200" y="1244600"/>
                </a:lnTo>
                <a:lnTo>
                  <a:pt x="1612900" y="1244600"/>
                </a:lnTo>
                <a:close/>
              </a:path>
              <a:path w="4889500" h="2705100">
                <a:moveTo>
                  <a:pt x="2019300" y="2082800"/>
                </a:moveTo>
                <a:lnTo>
                  <a:pt x="2019300" y="2070100"/>
                </a:lnTo>
                <a:lnTo>
                  <a:pt x="1612900" y="2070100"/>
                </a:lnTo>
                <a:lnTo>
                  <a:pt x="1600200" y="2082800"/>
                </a:lnTo>
                <a:lnTo>
                  <a:pt x="2019300" y="2082800"/>
                </a:lnTo>
                <a:close/>
              </a:path>
              <a:path w="4889500" h="2705100">
                <a:moveTo>
                  <a:pt x="2019300" y="2311400"/>
                </a:moveTo>
                <a:lnTo>
                  <a:pt x="1600200" y="2311400"/>
                </a:lnTo>
                <a:lnTo>
                  <a:pt x="1612900" y="2324100"/>
                </a:lnTo>
                <a:lnTo>
                  <a:pt x="2006600" y="2324100"/>
                </a:lnTo>
                <a:lnTo>
                  <a:pt x="2019300" y="2311400"/>
                </a:lnTo>
                <a:close/>
              </a:path>
              <a:path w="4889500" h="2705100">
                <a:moveTo>
                  <a:pt x="2006600" y="2070100"/>
                </a:moveTo>
                <a:lnTo>
                  <a:pt x="2006600" y="2057400"/>
                </a:lnTo>
                <a:lnTo>
                  <a:pt x="1612900" y="2057400"/>
                </a:lnTo>
                <a:lnTo>
                  <a:pt x="1612900" y="2070100"/>
                </a:lnTo>
                <a:lnTo>
                  <a:pt x="2006600" y="2070100"/>
                </a:lnTo>
                <a:close/>
              </a:path>
              <a:path w="4889500" h="2705100">
                <a:moveTo>
                  <a:pt x="2006600" y="2336800"/>
                </a:moveTo>
                <a:lnTo>
                  <a:pt x="2006600" y="2324100"/>
                </a:lnTo>
                <a:lnTo>
                  <a:pt x="1612900" y="2324100"/>
                </a:lnTo>
                <a:lnTo>
                  <a:pt x="1612900" y="2336800"/>
                </a:lnTo>
                <a:lnTo>
                  <a:pt x="2006600" y="2336800"/>
                </a:lnTo>
                <a:close/>
              </a:path>
              <a:path w="4889500" h="2705100">
                <a:moveTo>
                  <a:pt x="2032000" y="2057400"/>
                </a:moveTo>
                <a:lnTo>
                  <a:pt x="2019300" y="2057400"/>
                </a:lnTo>
                <a:lnTo>
                  <a:pt x="2019300" y="2070100"/>
                </a:lnTo>
                <a:lnTo>
                  <a:pt x="2032000" y="2057400"/>
                </a:lnTo>
                <a:close/>
              </a:path>
              <a:path w="4889500" h="2705100">
                <a:moveTo>
                  <a:pt x="2146300" y="1981200"/>
                </a:moveTo>
                <a:lnTo>
                  <a:pt x="2146300" y="1968500"/>
                </a:lnTo>
                <a:lnTo>
                  <a:pt x="2032000" y="2082800"/>
                </a:lnTo>
                <a:lnTo>
                  <a:pt x="2146300" y="1981200"/>
                </a:lnTo>
                <a:close/>
              </a:path>
              <a:path w="4889500" h="2705100">
                <a:moveTo>
                  <a:pt x="2387600" y="1955800"/>
                </a:moveTo>
                <a:lnTo>
                  <a:pt x="2387600" y="1943100"/>
                </a:lnTo>
                <a:lnTo>
                  <a:pt x="2133600" y="1943100"/>
                </a:lnTo>
                <a:lnTo>
                  <a:pt x="2133600" y="1955800"/>
                </a:lnTo>
                <a:lnTo>
                  <a:pt x="2387600" y="1955800"/>
                </a:lnTo>
                <a:close/>
              </a:path>
              <a:path w="4889500" h="2705100">
                <a:moveTo>
                  <a:pt x="2387600" y="1955800"/>
                </a:moveTo>
                <a:lnTo>
                  <a:pt x="2133600" y="1955800"/>
                </a:lnTo>
                <a:lnTo>
                  <a:pt x="2146300" y="1968500"/>
                </a:lnTo>
                <a:lnTo>
                  <a:pt x="2374900" y="1968500"/>
                </a:lnTo>
                <a:lnTo>
                  <a:pt x="2387600" y="1955800"/>
                </a:lnTo>
                <a:close/>
              </a:path>
              <a:path w="4889500" h="2705100">
                <a:moveTo>
                  <a:pt x="2387600" y="2451100"/>
                </a:moveTo>
                <a:lnTo>
                  <a:pt x="2387600" y="2438400"/>
                </a:lnTo>
                <a:lnTo>
                  <a:pt x="2133600" y="2438400"/>
                </a:lnTo>
                <a:lnTo>
                  <a:pt x="2133600" y="2451100"/>
                </a:lnTo>
                <a:lnTo>
                  <a:pt x="2387600" y="2451100"/>
                </a:lnTo>
                <a:close/>
              </a:path>
              <a:path w="4889500" h="2705100">
                <a:moveTo>
                  <a:pt x="2362200" y="1981200"/>
                </a:moveTo>
                <a:lnTo>
                  <a:pt x="2362200" y="1968500"/>
                </a:lnTo>
                <a:lnTo>
                  <a:pt x="2146300" y="1968500"/>
                </a:lnTo>
                <a:lnTo>
                  <a:pt x="2159000" y="1981200"/>
                </a:lnTo>
                <a:lnTo>
                  <a:pt x="2362200" y="1981200"/>
                </a:lnTo>
                <a:close/>
              </a:path>
              <a:path w="4889500" h="2705100">
                <a:moveTo>
                  <a:pt x="2374900" y="2438400"/>
                </a:moveTo>
                <a:lnTo>
                  <a:pt x="2374900" y="2425700"/>
                </a:lnTo>
                <a:lnTo>
                  <a:pt x="2146300" y="2425700"/>
                </a:lnTo>
                <a:lnTo>
                  <a:pt x="2146300" y="2438400"/>
                </a:lnTo>
                <a:lnTo>
                  <a:pt x="2374900" y="2438400"/>
                </a:lnTo>
                <a:close/>
              </a:path>
              <a:path w="4889500" h="2705100">
                <a:moveTo>
                  <a:pt x="2362200" y="1981200"/>
                </a:moveTo>
                <a:lnTo>
                  <a:pt x="2159000" y="1981200"/>
                </a:lnTo>
                <a:lnTo>
                  <a:pt x="2209800" y="2032000"/>
                </a:lnTo>
                <a:lnTo>
                  <a:pt x="2222500" y="2019300"/>
                </a:lnTo>
                <a:lnTo>
                  <a:pt x="2324100" y="2019300"/>
                </a:lnTo>
                <a:lnTo>
                  <a:pt x="2362200" y="1981200"/>
                </a:lnTo>
                <a:close/>
              </a:path>
              <a:path w="4889500" h="2705100">
                <a:moveTo>
                  <a:pt x="2362200" y="2425700"/>
                </a:moveTo>
                <a:lnTo>
                  <a:pt x="2311400" y="2374900"/>
                </a:lnTo>
                <a:lnTo>
                  <a:pt x="2209800" y="2374900"/>
                </a:lnTo>
                <a:lnTo>
                  <a:pt x="2159000" y="2425700"/>
                </a:lnTo>
                <a:lnTo>
                  <a:pt x="2362200" y="2425700"/>
                </a:lnTo>
                <a:close/>
              </a:path>
              <a:path w="4889500" h="2705100">
                <a:moveTo>
                  <a:pt x="2324100" y="2019300"/>
                </a:moveTo>
                <a:lnTo>
                  <a:pt x="2286000" y="2019300"/>
                </a:lnTo>
                <a:lnTo>
                  <a:pt x="2311400" y="2032000"/>
                </a:lnTo>
                <a:lnTo>
                  <a:pt x="2324100" y="2019300"/>
                </a:lnTo>
                <a:close/>
              </a:path>
              <a:path w="4889500" h="2705100">
                <a:moveTo>
                  <a:pt x="3505200" y="1028700"/>
                </a:moveTo>
                <a:lnTo>
                  <a:pt x="3505200" y="520700"/>
                </a:lnTo>
                <a:lnTo>
                  <a:pt x="2298700" y="520700"/>
                </a:lnTo>
                <a:lnTo>
                  <a:pt x="2298700" y="1028700"/>
                </a:lnTo>
                <a:lnTo>
                  <a:pt x="3505200" y="1028700"/>
                </a:lnTo>
                <a:close/>
              </a:path>
              <a:path w="4889500" h="2705100">
                <a:moveTo>
                  <a:pt x="3479800" y="520700"/>
                </a:moveTo>
                <a:lnTo>
                  <a:pt x="3479800" y="508000"/>
                </a:lnTo>
                <a:lnTo>
                  <a:pt x="2311400" y="508000"/>
                </a:lnTo>
                <a:lnTo>
                  <a:pt x="2311400" y="520700"/>
                </a:lnTo>
                <a:lnTo>
                  <a:pt x="3479800" y="520700"/>
                </a:lnTo>
                <a:close/>
              </a:path>
              <a:path w="4889500" h="2705100">
                <a:moveTo>
                  <a:pt x="3479800" y="1041400"/>
                </a:moveTo>
                <a:lnTo>
                  <a:pt x="3479800" y="1028700"/>
                </a:lnTo>
                <a:lnTo>
                  <a:pt x="2311400" y="1028700"/>
                </a:lnTo>
                <a:lnTo>
                  <a:pt x="2311400" y="1041400"/>
                </a:lnTo>
                <a:lnTo>
                  <a:pt x="3479800" y="1041400"/>
                </a:lnTo>
                <a:close/>
              </a:path>
              <a:path w="4889500" h="2705100">
                <a:moveTo>
                  <a:pt x="2489200" y="2082800"/>
                </a:moveTo>
                <a:lnTo>
                  <a:pt x="2374900" y="1968500"/>
                </a:lnTo>
                <a:lnTo>
                  <a:pt x="2374900" y="1981200"/>
                </a:lnTo>
                <a:lnTo>
                  <a:pt x="2476500" y="2082800"/>
                </a:lnTo>
                <a:lnTo>
                  <a:pt x="2489200" y="2082800"/>
                </a:lnTo>
                <a:close/>
              </a:path>
              <a:path w="4889500" h="2705100">
                <a:moveTo>
                  <a:pt x="2489200" y="2311400"/>
                </a:moveTo>
                <a:lnTo>
                  <a:pt x="2476500" y="2311400"/>
                </a:lnTo>
                <a:lnTo>
                  <a:pt x="2374900" y="2425700"/>
                </a:lnTo>
                <a:lnTo>
                  <a:pt x="2489200" y="2311400"/>
                </a:lnTo>
                <a:close/>
              </a:path>
              <a:path w="4889500" h="2705100">
                <a:moveTo>
                  <a:pt x="4343400" y="1955800"/>
                </a:moveTo>
                <a:lnTo>
                  <a:pt x="2387600" y="1955800"/>
                </a:lnTo>
                <a:lnTo>
                  <a:pt x="2501900" y="2057400"/>
                </a:lnTo>
                <a:lnTo>
                  <a:pt x="4241800" y="2057400"/>
                </a:lnTo>
                <a:lnTo>
                  <a:pt x="4343400" y="1955800"/>
                </a:lnTo>
                <a:close/>
              </a:path>
              <a:path w="4889500" h="2705100">
                <a:moveTo>
                  <a:pt x="4343400" y="2438400"/>
                </a:moveTo>
                <a:lnTo>
                  <a:pt x="4229100" y="2336800"/>
                </a:lnTo>
                <a:lnTo>
                  <a:pt x="2501900" y="2336800"/>
                </a:lnTo>
                <a:lnTo>
                  <a:pt x="2387600" y="2438400"/>
                </a:lnTo>
                <a:lnTo>
                  <a:pt x="4343400" y="2438400"/>
                </a:lnTo>
                <a:close/>
              </a:path>
              <a:path w="4889500" h="2705100">
                <a:moveTo>
                  <a:pt x="4330700" y="1955800"/>
                </a:moveTo>
                <a:lnTo>
                  <a:pt x="4330700" y="1943100"/>
                </a:lnTo>
                <a:lnTo>
                  <a:pt x="2400300" y="1943100"/>
                </a:lnTo>
                <a:lnTo>
                  <a:pt x="2400300" y="1955800"/>
                </a:lnTo>
                <a:lnTo>
                  <a:pt x="4330700" y="1955800"/>
                </a:lnTo>
                <a:close/>
              </a:path>
              <a:path w="4889500" h="2705100">
                <a:moveTo>
                  <a:pt x="4330700" y="2451100"/>
                </a:moveTo>
                <a:lnTo>
                  <a:pt x="4330700" y="2438400"/>
                </a:lnTo>
                <a:lnTo>
                  <a:pt x="2400300" y="2438400"/>
                </a:lnTo>
                <a:lnTo>
                  <a:pt x="2400300" y="2451100"/>
                </a:lnTo>
                <a:lnTo>
                  <a:pt x="4330700" y="2451100"/>
                </a:lnTo>
                <a:close/>
              </a:path>
              <a:path w="4889500" h="2705100">
                <a:moveTo>
                  <a:pt x="4305300" y="2146300"/>
                </a:moveTo>
                <a:lnTo>
                  <a:pt x="4254500" y="2095500"/>
                </a:lnTo>
                <a:lnTo>
                  <a:pt x="2476500" y="2095500"/>
                </a:lnTo>
                <a:lnTo>
                  <a:pt x="2425700" y="2146300"/>
                </a:lnTo>
                <a:lnTo>
                  <a:pt x="4305300" y="2146300"/>
                </a:lnTo>
                <a:close/>
              </a:path>
              <a:path w="4889500" h="2705100">
                <a:moveTo>
                  <a:pt x="4305300" y="2146300"/>
                </a:moveTo>
                <a:lnTo>
                  <a:pt x="2425700" y="2146300"/>
                </a:lnTo>
                <a:lnTo>
                  <a:pt x="2425700" y="2159000"/>
                </a:lnTo>
                <a:lnTo>
                  <a:pt x="2438400" y="2159000"/>
                </a:lnTo>
                <a:lnTo>
                  <a:pt x="2438400" y="2171700"/>
                </a:lnTo>
                <a:lnTo>
                  <a:pt x="4292600" y="2171700"/>
                </a:lnTo>
                <a:lnTo>
                  <a:pt x="4292600" y="2159000"/>
                </a:lnTo>
                <a:lnTo>
                  <a:pt x="4305300" y="2146300"/>
                </a:lnTo>
                <a:close/>
              </a:path>
              <a:path w="4889500" h="2705100">
                <a:moveTo>
                  <a:pt x="4292600" y="2247900"/>
                </a:moveTo>
                <a:lnTo>
                  <a:pt x="4292600" y="2222500"/>
                </a:lnTo>
                <a:lnTo>
                  <a:pt x="2438400" y="2222500"/>
                </a:lnTo>
                <a:lnTo>
                  <a:pt x="2438400" y="2235200"/>
                </a:lnTo>
                <a:lnTo>
                  <a:pt x="2425700" y="2247900"/>
                </a:lnTo>
                <a:lnTo>
                  <a:pt x="4292600" y="2247900"/>
                </a:lnTo>
                <a:close/>
              </a:path>
              <a:path w="4889500" h="2705100">
                <a:moveTo>
                  <a:pt x="4305300" y="2247900"/>
                </a:moveTo>
                <a:lnTo>
                  <a:pt x="2425700" y="2247900"/>
                </a:lnTo>
                <a:lnTo>
                  <a:pt x="2476500" y="2298700"/>
                </a:lnTo>
                <a:lnTo>
                  <a:pt x="4254500" y="2298700"/>
                </a:lnTo>
                <a:lnTo>
                  <a:pt x="4305300" y="2247900"/>
                </a:lnTo>
                <a:close/>
              </a:path>
              <a:path w="4889500" h="2705100">
                <a:moveTo>
                  <a:pt x="4292600" y="2197100"/>
                </a:moveTo>
                <a:lnTo>
                  <a:pt x="4292600" y="2171700"/>
                </a:lnTo>
                <a:lnTo>
                  <a:pt x="2438400" y="2171700"/>
                </a:lnTo>
                <a:lnTo>
                  <a:pt x="2438400" y="2197100"/>
                </a:lnTo>
                <a:lnTo>
                  <a:pt x="4292600" y="2197100"/>
                </a:lnTo>
                <a:close/>
              </a:path>
              <a:path w="4889500" h="2705100">
                <a:moveTo>
                  <a:pt x="4292600" y="2222500"/>
                </a:moveTo>
                <a:lnTo>
                  <a:pt x="4292600" y="2197100"/>
                </a:lnTo>
                <a:lnTo>
                  <a:pt x="2438400" y="2197100"/>
                </a:lnTo>
                <a:lnTo>
                  <a:pt x="2438400" y="2222500"/>
                </a:lnTo>
                <a:lnTo>
                  <a:pt x="4292600" y="2222500"/>
                </a:lnTo>
                <a:close/>
              </a:path>
              <a:path w="4889500" h="2705100">
                <a:moveTo>
                  <a:pt x="4254500" y="2082800"/>
                </a:moveTo>
                <a:lnTo>
                  <a:pt x="2489200" y="2082800"/>
                </a:lnTo>
                <a:lnTo>
                  <a:pt x="2476500" y="2095500"/>
                </a:lnTo>
                <a:lnTo>
                  <a:pt x="4241800" y="2095500"/>
                </a:lnTo>
                <a:lnTo>
                  <a:pt x="4254500" y="2082800"/>
                </a:lnTo>
                <a:close/>
              </a:path>
              <a:path w="4889500" h="2705100">
                <a:moveTo>
                  <a:pt x="4254500" y="2298700"/>
                </a:moveTo>
                <a:lnTo>
                  <a:pt x="2489200" y="2298700"/>
                </a:lnTo>
                <a:lnTo>
                  <a:pt x="2476500" y="2311400"/>
                </a:lnTo>
                <a:lnTo>
                  <a:pt x="4241800" y="2311400"/>
                </a:lnTo>
                <a:lnTo>
                  <a:pt x="4254500" y="2298700"/>
                </a:lnTo>
                <a:close/>
              </a:path>
              <a:path w="4889500" h="2705100">
                <a:moveTo>
                  <a:pt x="4241800" y="2082800"/>
                </a:moveTo>
                <a:lnTo>
                  <a:pt x="4229100" y="2070100"/>
                </a:lnTo>
                <a:lnTo>
                  <a:pt x="2501900" y="2070100"/>
                </a:lnTo>
                <a:lnTo>
                  <a:pt x="2489200" y="2082800"/>
                </a:lnTo>
                <a:lnTo>
                  <a:pt x="4241800" y="2082800"/>
                </a:lnTo>
                <a:close/>
              </a:path>
              <a:path w="4889500" h="2705100">
                <a:moveTo>
                  <a:pt x="4241800" y="2311400"/>
                </a:moveTo>
                <a:lnTo>
                  <a:pt x="2489200" y="2311400"/>
                </a:lnTo>
                <a:lnTo>
                  <a:pt x="2501900" y="2324100"/>
                </a:lnTo>
                <a:lnTo>
                  <a:pt x="4229100" y="2324100"/>
                </a:lnTo>
                <a:lnTo>
                  <a:pt x="4241800" y="2311400"/>
                </a:lnTo>
                <a:close/>
              </a:path>
              <a:path w="4889500" h="2705100">
                <a:moveTo>
                  <a:pt x="4216400" y="2070100"/>
                </a:moveTo>
                <a:lnTo>
                  <a:pt x="4216400" y="2057400"/>
                </a:lnTo>
                <a:lnTo>
                  <a:pt x="2514600" y="2057400"/>
                </a:lnTo>
                <a:lnTo>
                  <a:pt x="2514600" y="2070100"/>
                </a:lnTo>
                <a:lnTo>
                  <a:pt x="4216400" y="2070100"/>
                </a:lnTo>
                <a:close/>
              </a:path>
              <a:path w="4889500" h="2705100">
                <a:moveTo>
                  <a:pt x="4216400" y="2336800"/>
                </a:moveTo>
                <a:lnTo>
                  <a:pt x="4216400" y="2324100"/>
                </a:lnTo>
                <a:lnTo>
                  <a:pt x="2514600" y="2324100"/>
                </a:lnTo>
                <a:lnTo>
                  <a:pt x="2514600" y="2336800"/>
                </a:lnTo>
                <a:lnTo>
                  <a:pt x="4216400" y="2336800"/>
                </a:lnTo>
                <a:close/>
              </a:path>
              <a:path w="4889500" h="2705100">
                <a:moveTo>
                  <a:pt x="3238500" y="1270000"/>
                </a:moveTo>
                <a:lnTo>
                  <a:pt x="3238500" y="1244600"/>
                </a:lnTo>
                <a:lnTo>
                  <a:pt x="2565400" y="1244600"/>
                </a:lnTo>
                <a:lnTo>
                  <a:pt x="2565400" y="1270000"/>
                </a:lnTo>
                <a:lnTo>
                  <a:pt x="3238500" y="1270000"/>
                </a:lnTo>
                <a:close/>
              </a:path>
              <a:path w="4889500" h="2705100">
                <a:moveTo>
                  <a:pt x="4889500" y="279400"/>
                </a:moveTo>
                <a:lnTo>
                  <a:pt x="4889500" y="0"/>
                </a:lnTo>
                <a:lnTo>
                  <a:pt x="3695700" y="0"/>
                </a:lnTo>
                <a:lnTo>
                  <a:pt x="3695700" y="266700"/>
                </a:lnTo>
                <a:lnTo>
                  <a:pt x="3187700" y="266700"/>
                </a:lnTo>
                <a:lnTo>
                  <a:pt x="3187700" y="279400"/>
                </a:lnTo>
                <a:lnTo>
                  <a:pt x="4889500" y="279400"/>
                </a:lnTo>
                <a:close/>
              </a:path>
              <a:path w="4889500" h="2705100">
                <a:moveTo>
                  <a:pt x="3860800" y="2692400"/>
                </a:moveTo>
                <a:lnTo>
                  <a:pt x="3860800" y="2679700"/>
                </a:lnTo>
                <a:lnTo>
                  <a:pt x="3467100" y="2679700"/>
                </a:lnTo>
                <a:lnTo>
                  <a:pt x="3467100" y="2692400"/>
                </a:lnTo>
                <a:lnTo>
                  <a:pt x="3860800" y="2692400"/>
                </a:lnTo>
                <a:close/>
              </a:path>
              <a:path w="4889500" h="2705100">
                <a:moveTo>
                  <a:pt x="3835400" y="2705100"/>
                </a:moveTo>
                <a:lnTo>
                  <a:pt x="3835400" y="2692400"/>
                </a:lnTo>
                <a:lnTo>
                  <a:pt x="3479800" y="2692400"/>
                </a:lnTo>
                <a:lnTo>
                  <a:pt x="3479800" y="2705100"/>
                </a:lnTo>
                <a:lnTo>
                  <a:pt x="3835400" y="2705100"/>
                </a:lnTo>
                <a:close/>
              </a:path>
              <a:path w="4889500" h="2705100">
                <a:moveTo>
                  <a:pt x="4889500" y="1104900"/>
                </a:moveTo>
                <a:lnTo>
                  <a:pt x="4889500" y="850900"/>
                </a:lnTo>
                <a:lnTo>
                  <a:pt x="4330700" y="850900"/>
                </a:lnTo>
                <a:lnTo>
                  <a:pt x="4229100" y="749300"/>
                </a:lnTo>
                <a:lnTo>
                  <a:pt x="4216400" y="749300"/>
                </a:lnTo>
                <a:lnTo>
                  <a:pt x="4203700" y="736600"/>
                </a:lnTo>
                <a:lnTo>
                  <a:pt x="4203700" y="1104900"/>
                </a:lnTo>
                <a:lnTo>
                  <a:pt x="4889500" y="1104900"/>
                </a:lnTo>
                <a:close/>
              </a:path>
              <a:path w="4889500" h="2705100">
                <a:moveTo>
                  <a:pt x="4241800" y="508000"/>
                </a:moveTo>
                <a:lnTo>
                  <a:pt x="4241800" y="495300"/>
                </a:lnTo>
                <a:lnTo>
                  <a:pt x="4229100" y="495300"/>
                </a:lnTo>
                <a:lnTo>
                  <a:pt x="4229100" y="482600"/>
                </a:lnTo>
                <a:lnTo>
                  <a:pt x="4216400" y="482600"/>
                </a:lnTo>
                <a:lnTo>
                  <a:pt x="4216400" y="508000"/>
                </a:lnTo>
                <a:lnTo>
                  <a:pt x="4241800" y="508000"/>
                </a:lnTo>
                <a:close/>
              </a:path>
              <a:path w="4889500" h="2705100">
                <a:moveTo>
                  <a:pt x="4229100" y="749300"/>
                </a:moveTo>
                <a:lnTo>
                  <a:pt x="4216400" y="736600"/>
                </a:lnTo>
                <a:lnTo>
                  <a:pt x="4216400" y="749300"/>
                </a:lnTo>
                <a:lnTo>
                  <a:pt x="4229100" y="749300"/>
                </a:lnTo>
                <a:close/>
              </a:path>
              <a:path w="4889500" h="2705100">
                <a:moveTo>
                  <a:pt x="4254500" y="1600200"/>
                </a:moveTo>
                <a:lnTo>
                  <a:pt x="4241800" y="1587500"/>
                </a:lnTo>
                <a:lnTo>
                  <a:pt x="4229100" y="1587500"/>
                </a:lnTo>
                <a:lnTo>
                  <a:pt x="4216400" y="1574800"/>
                </a:lnTo>
                <a:lnTo>
                  <a:pt x="4216400" y="1600200"/>
                </a:lnTo>
                <a:lnTo>
                  <a:pt x="4254500" y="1600200"/>
                </a:lnTo>
                <a:close/>
              </a:path>
              <a:path w="4889500" h="2705100">
                <a:moveTo>
                  <a:pt x="4241800" y="495300"/>
                </a:moveTo>
                <a:lnTo>
                  <a:pt x="4241800" y="489963"/>
                </a:lnTo>
                <a:lnTo>
                  <a:pt x="4229100" y="495300"/>
                </a:lnTo>
                <a:lnTo>
                  <a:pt x="4241800" y="495300"/>
                </a:lnTo>
                <a:close/>
              </a:path>
              <a:path w="4889500" h="2705100">
                <a:moveTo>
                  <a:pt x="4241800" y="723900"/>
                </a:moveTo>
                <a:lnTo>
                  <a:pt x="4241800" y="711200"/>
                </a:lnTo>
                <a:lnTo>
                  <a:pt x="4229100" y="711200"/>
                </a:lnTo>
                <a:lnTo>
                  <a:pt x="4229100" y="723900"/>
                </a:lnTo>
                <a:lnTo>
                  <a:pt x="4241800" y="723900"/>
                </a:lnTo>
                <a:close/>
              </a:path>
              <a:path w="4889500" h="2705100">
                <a:moveTo>
                  <a:pt x="4572000" y="838200"/>
                </a:moveTo>
                <a:lnTo>
                  <a:pt x="4572000" y="825500"/>
                </a:lnTo>
                <a:lnTo>
                  <a:pt x="4343400" y="825500"/>
                </a:lnTo>
                <a:lnTo>
                  <a:pt x="4241800" y="723900"/>
                </a:lnTo>
                <a:lnTo>
                  <a:pt x="4229100" y="723900"/>
                </a:lnTo>
                <a:lnTo>
                  <a:pt x="4343400" y="838200"/>
                </a:lnTo>
                <a:lnTo>
                  <a:pt x="4572000" y="838200"/>
                </a:lnTo>
                <a:close/>
              </a:path>
              <a:path w="4889500" h="2705100">
                <a:moveTo>
                  <a:pt x="4305300" y="1397000"/>
                </a:moveTo>
                <a:lnTo>
                  <a:pt x="4254500" y="1346200"/>
                </a:lnTo>
                <a:lnTo>
                  <a:pt x="4254500" y="1333500"/>
                </a:lnTo>
                <a:lnTo>
                  <a:pt x="4241800" y="1333500"/>
                </a:lnTo>
                <a:lnTo>
                  <a:pt x="4229100" y="1320800"/>
                </a:lnTo>
                <a:lnTo>
                  <a:pt x="4229100" y="1498600"/>
                </a:lnTo>
                <a:lnTo>
                  <a:pt x="4292600" y="1498600"/>
                </a:lnTo>
                <a:lnTo>
                  <a:pt x="4292600" y="1397000"/>
                </a:lnTo>
                <a:lnTo>
                  <a:pt x="4305300" y="1397000"/>
                </a:lnTo>
                <a:close/>
              </a:path>
              <a:path w="4889500" h="2705100">
                <a:moveTo>
                  <a:pt x="4241800" y="1587500"/>
                </a:moveTo>
                <a:lnTo>
                  <a:pt x="4229100" y="1574800"/>
                </a:lnTo>
                <a:lnTo>
                  <a:pt x="4229100" y="1587500"/>
                </a:lnTo>
                <a:lnTo>
                  <a:pt x="4241800" y="1587500"/>
                </a:lnTo>
                <a:close/>
              </a:path>
              <a:path w="4889500" h="2705100">
                <a:moveTo>
                  <a:pt x="4241800" y="2057400"/>
                </a:moveTo>
                <a:lnTo>
                  <a:pt x="4229100" y="2057400"/>
                </a:lnTo>
                <a:lnTo>
                  <a:pt x="4229100" y="2070100"/>
                </a:lnTo>
                <a:lnTo>
                  <a:pt x="4241800" y="2057400"/>
                </a:lnTo>
                <a:close/>
              </a:path>
              <a:path w="4889500" h="2705100">
                <a:moveTo>
                  <a:pt x="4343400" y="381000"/>
                </a:moveTo>
                <a:lnTo>
                  <a:pt x="4241800" y="482600"/>
                </a:lnTo>
                <a:lnTo>
                  <a:pt x="4241800" y="489963"/>
                </a:lnTo>
                <a:lnTo>
                  <a:pt x="4343400" y="381000"/>
                </a:lnTo>
                <a:close/>
              </a:path>
              <a:path w="4889500" h="2705100">
                <a:moveTo>
                  <a:pt x="4254500" y="1333500"/>
                </a:moveTo>
                <a:lnTo>
                  <a:pt x="4254500" y="1326897"/>
                </a:lnTo>
                <a:lnTo>
                  <a:pt x="4241800" y="1333500"/>
                </a:lnTo>
                <a:lnTo>
                  <a:pt x="4254500" y="1333500"/>
                </a:lnTo>
                <a:close/>
              </a:path>
              <a:path w="4889500" h="2705100">
                <a:moveTo>
                  <a:pt x="4584700" y="1676400"/>
                </a:moveTo>
                <a:lnTo>
                  <a:pt x="4584700" y="1663700"/>
                </a:lnTo>
                <a:lnTo>
                  <a:pt x="4356100" y="1663700"/>
                </a:lnTo>
                <a:lnTo>
                  <a:pt x="4254500" y="1562100"/>
                </a:lnTo>
                <a:lnTo>
                  <a:pt x="4241800" y="1562100"/>
                </a:lnTo>
                <a:lnTo>
                  <a:pt x="4356100" y="1676400"/>
                </a:lnTo>
                <a:lnTo>
                  <a:pt x="4584700" y="1676400"/>
                </a:lnTo>
                <a:close/>
              </a:path>
              <a:path w="4889500" h="2705100">
                <a:moveTo>
                  <a:pt x="4356100" y="1981200"/>
                </a:moveTo>
                <a:lnTo>
                  <a:pt x="4356100" y="1968500"/>
                </a:lnTo>
                <a:lnTo>
                  <a:pt x="4241800" y="2082800"/>
                </a:lnTo>
                <a:lnTo>
                  <a:pt x="4254500" y="2082800"/>
                </a:lnTo>
                <a:lnTo>
                  <a:pt x="4356100" y="1981200"/>
                </a:lnTo>
                <a:close/>
              </a:path>
              <a:path w="4889500" h="2705100">
                <a:moveTo>
                  <a:pt x="4330700" y="2395621"/>
                </a:moveTo>
                <a:lnTo>
                  <a:pt x="4254500" y="2311400"/>
                </a:lnTo>
                <a:lnTo>
                  <a:pt x="4241800" y="2311400"/>
                </a:lnTo>
                <a:lnTo>
                  <a:pt x="4330700" y="2395621"/>
                </a:lnTo>
                <a:close/>
              </a:path>
              <a:path w="4889500" h="2705100">
                <a:moveTo>
                  <a:pt x="4356100" y="1219200"/>
                </a:moveTo>
                <a:lnTo>
                  <a:pt x="4254500" y="1320800"/>
                </a:lnTo>
                <a:lnTo>
                  <a:pt x="4254500" y="1326897"/>
                </a:lnTo>
                <a:lnTo>
                  <a:pt x="4356100" y="1219200"/>
                </a:lnTo>
                <a:close/>
              </a:path>
              <a:path w="4889500" h="2705100">
                <a:moveTo>
                  <a:pt x="4292600" y="660400"/>
                </a:moveTo>
                <a:lnTo>
                  <a:pt x="4292600" y="647700"/>
                </a:lnTo>
                <a:lnTo>
                  <a:pt x="4279900" y="647700"/>
                </a:lnTo>
                <a:lnTo>
                  <a:pt x="4279900" y="673100"/>
                </a:lnTo>
                <a:lnTo>
                  <a:pt x="4292600" y="660400"/>
                </a:lnTo>
                <a:close/>
              </a:path>
              <a:path w="4889500" h="2705100">
                <a:moveTo>
                  <a:pt x="4305300" y="1498600"/>
                </a:moveTo>
                <a:lnTo>
                  <a:pt x="4305300" y="1485900"/>
                </a:lnTo>
                <a:lnTo>
                  <a:pt x="4292600" y="1485900"/>
                </a:lnTo>
                <a:lnTo>
                  <a:pt x="4292600" y="1498600"/>
                </a:lnTo>
                <a:lnTo>
                  <a:pt x="4305300" y="1498600"/>
                </a:lnTo>
                <a:close/>
              </a:path>
              <a:path w="4889500" h="2705100">
                <a:moveTo>
                  <a:pt x="4584700" y="355600"/>
                </a:moveTo>
                <a:lnTo>
                  <a:pt x="4330700" y="355600"/>
                </a:lnTo>
                <a:lnTo>
                  <a:pt x="4343400" y="368300"/>
                </a:lnTo>
                <a:lnTo>
                  <a:pt x="4572000" y="368300"/>
                </a:lnTo>
                <a:lnTo>
                  <a:pt x="4584700" y="355600"/>
                </a:lnTo>
                <a:close/>
              </a:path>
              <a:path w="4889500" h="2705100">
                <a:moveTo>
                  <a:pt x="4584700" y="850900"/>
                </a:moveTo>
                <a:lnTo>
                  <a:pt x="4572000" y="838200"/>
                </a:lnTo>
                <a:lnTo>
                  <a:pt x="4343400" y="838200"/>
                </a:lnTo>
                <a:lnTo>
                  <a:pt x="4330700" y="850900"/>
                </a:lnTo>
                <a:lnTo>
                  <a:pt x="4584700" y="850900"/>
                </a:lnTo>
                <a:close/>
              </a:path>
              <a:path w="4889500" h="2705100">
                <a:moveTo>
                  <a:pt x="4572000" y="381000"/>
                </a:moveTo>
                <a:lnTo>
                  <a:pt x="4572000" y="368300"/>
                </a:lnTo>
                <a:lnTo>
                  <a:pt x="4343400" y="368300"/>
                </a:lnTo>
                <a:lnTo>
                  <a:pt x="4343400" y="381000"/>
                </a:lnTo>
                <a:lnTo>
                  <a:pt x="4572000" y="381000"/>
                </a:lnTo>
                <a:close/>
              </a:path>
              <a:path w="4889500" h="2705100">
                <a:moveTo>
                  <a:pt x="4597400" y="1206500"/>
                </a:moveTo>
                <a:lnTo>
                  <a:pt x="4597400" y="1193800"/>
                </a:lnTo>
                <a:lnTo>
                  <a:pt x="4343400" y="1193800"/>
                </a:lnTo>
                <a:lnTo>
                  <a:pt x="4356100" y="1206500"/>
                </a:lnTo>
                <a:lnTo>
                  <a:pt x="4356100" y="1219200"/>
                </a:lnTo>
                <a:lnTo>
                  <a:pt x="4584700" y="1219200"/>
                </a:lnTo>
                <a:lnTo>
                  <a:pt x="4584700" y="1206500"/>
                </a:lnTo>
                <a:lnTo>
                  <a:pt x="4597400" y="1206500"/>
                </a:lnTo>
                <a:close/>
              </a:path>
              <a:path w="4889500" h="2705100">
                <a:moveTo>
                  <a:pt x="4597400" y="1689100"/>
                </a:moveTo>
                <a:lnTo>
                  <a:pt x="4584700" y="1676400"/>
                </a:lnTo>
                <a:lnTo>
                  <a:pt x="4356100" y="1676400"/>
                </a:lnTo>
                <a:lnTo>
                  <a:pt x="4343400" y="1689100"/>
                </a:lnTo>
                <a:lnTo>
                  <a:pt x="4597400" y="1689100"/>
                </a:lnTo>
                <a:close/>
              </a:path>
              <a:path w="4889500" h="2705100">
                <a:moveTo>
                  <a:pt x="4889500" y="1701800"/>
                </a:moveTo>
                <a:lnTo>
                  <a:pt x="4889500" y="1587500"/>
                </a:lnTo>
                <a:lnTo>
                  <a:pt x="4724400" y="1587500"/>
                </a:lnTo>
                <a:lnTo>
                  <a:pt x="4711700" y="1574800"/>
                </a:lnTo>
                <a:lnTo>
                  <a:pt x="4610100" y="1689100"/>
                </a:lnTo>
                <a:lnTo>
                  <a:pt x="4343400" y="1689100"/>
                </a:lnTo>
                <a:lnTo>
                  <a:pt x="4343400" y="1701800"/>
                </a:lnTo>
                <a:lnTo>
                  <a:pt x="4889500" y="1701800"/>
                </a:lnTo>
                <a:close/>
              </a:path>
              <a:path w="4889500" h="2705100">
                <a:moveTo>
                  <a:pt x="4597400" y="1955800"/>
                </a:moveTo>
                <a:lnTo>
                  <a:pt x="4597400" y="1943100"/>
                </a:lnTo>
                <a:lnTo>
                  <a:pt x="4343400" y="1943100"/>
                </a:lnTo>
                <a:lnTo>
                  <a:pt x="4343400" y="1955800"/>
                </a:lnTo>
                <a:lnTo>
                  <a:pt x="4597400" y="1955800"/>
                </a:lnTo>
                <a:close/>
              </a:path>
              <a:path w="4889500" h="2705100">
                <a:moveTo>
                  <a:pt x="4597400" y="1955800"/>
                </a:moveTo>
                <a:lnTo>
                  <a:pt x="4343400" y="1955800"/>
                </a:lnTo>
                <a:lnTo>
                  <a:pt x="4356100" y="1968500"/>
                </a:lnTo>
                <a:lnTo>
                  <a:pt x="4584700" y="1968500"/>
                </a:lnTo>
                <a:lnTo>
                  <a:pt x="4597400" y="1955800"/>
                </a:lnTo>
                <a:close/>
              </a:path>
              <a:path w="4889500" h="2705100">
                <a:moveTo>
                  <a:pt x="4597400" y="2451100"/>
                </a:moveTo>
                <a:lnTo>
                  <a:pt x="4597400" y="2438400"/>
                </a:lnTo>
                <a:lnTo>
                  <a:pt x="4343400" y="2438400"/>
                </a:lnTo>
                <a:lnTo>
                  <a:pt x="4343400" y="2451100"/>
                </a:lnTo>
                <a:lnTo>
                  <a:pt x="4597400" y="2451100"/>
                </a:lnTo>
                <a:close/>
              </a:path>
              <a:path w="4889500" h="2705100">
                <a:moveTo>
                  <a:pt x="4559300" y="381000"/>
                </a:moveTo>
                <a:lnTo>
                  <a:pt x="4356100" y="381000"/>
                </a:lnTo>
                <a:lnTo>
                  <a:pt x="4406900" y="431800"/>
                </a:lnTo>
                <a:lnTo>
                  <a:pt x="4432300" y="431800"/>
                </a:lnTo>
                <a:lnTo>
                  <a:pt x="4457700" y="419100"/>
                </a:lnTo>
                <a:lnTo>
                  <a:pt x="4521200" y="419100"/>
                </a:lnTo>
                <a:lnTo>
                  <a:pt x="4559300" y="381000"/>
                </a:lnTo>
                <a:close/>
              </a:path>
              <a:path w="4889500" h="2705100">
                <a:moveTo>
                  <a:pt x="4559300" y="825500"/>
                </a:moveTo>
                <a:lnTo>
                  <a:pt x="4521200" y="787400"/>
                </a:lnTo>
                <a:lnTo>
                  <a:pt x="4432300" y="787400"/>
                </a:lnTo>
                <a:lnTo>
                  <a:pt x="4432300" y="774700"/>
                </a:lnTo>
                <a:lnTo>
                  <a:pt x="4406900" y="774700"/>
                </a:lnTo>
                <a:lnTo>
                  <a:pt x="4356100" y="825500"/>
                </a:lnTo>
                <a:lnTo>
                  <a:pt x="4559300" y="825500"/>
                </a:lnTo>
                <a:close/>
              </a:path>
              <a:path w="4889500" h="2705100">
                <a:moveTo>
                  <a:pt x="4584700" y="2438400"/>
                </a:moveTo>
                <a:lnTo>
                  <a:pt x="4584700" y="2425700"/>
                </a:lnTo>
                <a:lnTo>
                  <a:pt x="4356100" y="2425700"/>
                </a:lnTo>
                <a:lnTo>
                  <a:pt x="4356100" y="2438400"/>
                </a:lnTo>
                <a:lnTo>
                  <a:pt x="4584700" y="2438400"/>
                </a:lnTo>
                <a:close/>
              </a:path>
              <a:path w="4889500" h="2705100">
                <a:moveTo>
                  <a:pt x="4572000" y="1219200"/>
                </a:moveTo>
                <a:lnTo>
                  <a:pt x="4368800" y="1219200"/>
                </a:lnTo>
                <a:lnTo>
                  <a:pt x="4419600" y="1270000"/>
                </a:lnTo>
                <a:lnTo>
                  <a:pt x="4457700" y="1270000"/>
                </a:lnTo>
                <a:lnTo>
                  <a:pt x="4483100" y="1257300"/>
                </a:lnTo>
                <a:lnTo>
                  <a:pt x="4533900" y="1257300"/>
                </a:lnTo>
                <a:lnTo>
                  <a:pt x="4572000" y="1219200"/>
                </a:lnTo>
                <a:close/>
              </a:path>
              <a:path w="4889500" h="2705100">
                <a:moveTo>
                  <a:pt x="4572000" y="1663700"/>
                </a:moveTo>
                <a:lnTo>
                  <a:pt x="4533900" y="1625600"/>
                </a:lnTo>
                <a:lnTo>
                  <a:pt x="4445000" y="1625600"/>
                </a:lnTo>
                <a:lnTo>
                  <a:pt x="4419600" y="1612900"/>
                </a:lnTo>
                <a:lnTo>
                  <a:pt x="4368800" y="1663700"/>
                </a:lnTo>
                <a:lnTo>
                  <a:pt x="4572000" y="1663700"/>
                </a:lnTo>
                <a:close/>
              </a:path>
              <a:path w="4889500" h="2705100">
                <a:moveTo>
                  <a:pt x="4584700" y="1968500"/>
                </a:moveTo>
                <a:lnTo>
                  <a:pt x="4368800" y="1968500"/>
                </a:lnTo>
                <a:lnTo>
                  <a:pt x="4368800" y="1981200"/>
                </a:lnTo>
                <a:lnTo>
                  <a:pt x="4572000" y="1981200"/>
                </a:lnTo>
                <a:lnTo>
                  <a:pt x="4584700" y="1968500"/>
                </a:lnTo>
                <a:close/>
              </a:path>
              <a:path w="4889500" h="2705100">
                <a:moveTo>
                  <a:pt x="4572000" y="1981200"/>
                </a:moveTo>
                <a:lnTo>
                  <a:pt x="4368800" y="1981200"/>
                </a:lnTo>
                <a:lnTo>
                  <a:pt x="4419600" y="2032000"/>
                </a:lnTo>
                <a:lnTo>
                  <a:pt x="4445000" y="2019300"/>
                </a:lnTo>
                <a:lnTo>
                  <a:pt x="4533900" y="2019300"/>
                </a:lnTo>
                <a:lnTo>
                  <a:pt x="4572000" y="1981200"/>
                </a:lnTo>
                <a:close/>
              </a:path>
              <a:path w="4889500" h="2705100">
                <a:moveTo>
                  <a:pt x="4572000" y="2425700"/>
                </a:moveTo>
                <a:lnTo>
                  <a:pt x="4521200" y="2374900"/>
                </a:lnTo>
                <a:lnTo>
                  <a:pt x="4419600" y="2374900"/>
                </a:lnTo>
                <a:lnTo>
                  <a:pt x="4368800" y="2425700"/>
                </a:lnTo>
                <a:lnTo>
                  <a:pt x="4572000" y="2425700"/>
                </a:lnTo>
                <a:close/>
              </a:path>
              <a:path w="4889500" h="2705100">
                <a:moveTo>
                  <a:pt x="4521200" y="419100"/>
                </a:moveTo>
                <a:lnTo>
                  <a:pt x="4457700" y="419100"/>
                </a:lnTo>
                <a:lnTo>
                  <a:pt x="4483100" y="431800"/>
                </a:lnTo>
                <a:lnTo>
                  <a:pt x="4508500" y="431800"/>
                </a:lnTo>
                <a:lnTo>
                  <a:pt x="4521200" y="419100"/>
                </a:lnTo>
                <a:close/>
              </a:path>
              <a:path w="4889500" h="2705100">
                <a:moveTo>
                  <a:pt x="4521200" y="787400"/>
                </a:moveTo>
                <a:lnTo>
                  <a:pt x="4508500" y="774700"/>
                </a:lnTo>
                <a:lnTo>
                  <a:pt x="4483100" y="774700"/>
                </a:lnTo>
                <a:lnTo>
                  <a:pt x="4483100" y="787400"/>
                </a:lnTo>
                <a:lnTo>
                  <a:pt x="4521200" y="787400"/>
                </a:lnTo>
                <a:close/>
              </a:path>
              <a:path w="4889500" h="2705100">
                <a:moveTo>
                  <a:pt x="4533900" y="1257300"/>
                </a:moveTo>
                <a:lnTo>
                  <a:pt x="4483100" y="1257300"/>
                </a:lnTo>
                <a:lnTo>
                  <a:pt x="4495800" y="1270000"/>
                </a:lnTo>
                <a:lnTo>
                  <a:pt x="4521200" y="1270000"/>
                </a:lnTo>
                <a:lnTo>
                  <a:pt x="4533900" y="1257300"/>
                </a:lnTo>
                <a:close/>
              </a:path>
              <a:path w="4889500" h="2705100">
                <a:moveTo>
                  <a:pt x="4533900" y="2019300"/>
                </a:moveTo>
                <a:lnTo>
                  <a:pt x="4495800" y="2019300"/>
                </a:lnTo>
                <a:lnTo>
                  <a:pt x="4521200" y="2032000"/>
                </a:lnTo>
                <a:lnTo>
                  <a:pt x="4533900" y="2019300"/>
                </a:lnTo>
                <a:close/>
              </a:path>
              <a:path w="4889500" h="2705100">
                <a:moveTo>
                  <a:pt x="4533900" y="1625600"/>
                </a:moveTo>
                <a:lnTo>
                  <a:pt x="4521200" y="1612900"/>
                </a:lnTo>
                <a:lnTo>
                  <a:pt x="4508500" y="1612900"/>
                </a:lnTo>
                <a:lnTo>
                  <a:pt x="4508500" y="1625600"/>
                </a:lnTo>
                <a:lnTo>
                  <a:pt x="4533900" y="1625600"/>
                </a:lnTo>
                <a:close/>
              </a:path>
              <a:path w="4889500" h="2705100">
                <a:moveTo>
                  <a:pt x="4686300" y="495300"/>
                </a:moveTo>
                <a:lnTo>
                  <a:pt x="4686300" y="482600"/>
                </a:lnTo>
                <a:lnTo>
                  <a:pt x="4584700" y="392875"/>
                </a:lnTo>
                <a:lnTo>
                  <a:pt x="4686300" y="495300"/>
                </a:lnTo>
                <a:close/>
              </a:path>
              <a:path w="4889500" h="2705100">
                <a:moveTo>
                  <a:pt x="4699000" y="2082800"/>
                </a:moveTo>
                <a:lnTo>
                  <a:pt x="4584700" y="1968500"/>
                </a:lnTo>
                <a:lnTo>
                  <a:pt x="4584700" y="1981200"/>
                </a:lnTo>
                <a:lnTo>
                  <a:pt x="4699000" y="2082800"/>
                </a:lnTo>
                <a:close/>
              </a:path>
              <a:path w="4889500" h="2705100">
                <a:moveTo>
                  <a:pt x="4889500" y="749300"/>
                </a:moveTo>
                <a:lnTo>
                  <a:pt x="4889500" y="355600"/>
                </a:lnTo>
                <a:lnTo>
                  <a:pt x="4597400" y="355600"/>
                </a:lnTo>
                <a:lnTo>
                  <a:pt x="4699000" y="469900"/>
                </a:lnTo>
                <a:lnTo>
                  <a:pt x="4711700" y="469900"/>
                </a:lnTo>
                <a:lnTo>
                  <a:pt x="4711700" y="749300"/>
                </a:lnTo>
                <a:lnTo>
                  <a:pt x="4889500" y="749300"/>
                </a:lnTo>
                <a:close/>
              </a:path>
              <a:path w="4889500" h="2705100">
                <a:moveTo>
                  <a:pt x="4889500" y="850900"/>
                </a:moveTo>
                <a:lnTo>
                  <a:pt x="4889500" y="749300"/>
                </a:lnTo>
                <a:lnTo>
                  <a:pt x="4711700" y="749300"/>
                </a:lnTo>
                <a:lnTo>
                  <a:pt x="4711700" y="736600"/>
                </a:lnTo>
                <a:lnTo>
                  <a:pt x="4699000" y="736600"/>
                </a:lnTo>
                <a:lnTo>
                  <a:pt x="4597400" y="850900"/>
                </a:lnTo>
                <a:lnTo>
                  <a:pt x="4889500" y="850900"/>
                </a:lnTo>
                <a:close/>
              </a:path>
              <a:path w="4889500" h="2705100">
                <a:moveTo>
                  <a:pt x="4889500" y="1333500"/>
                </a:moveTo>
                <a:lnTo>
                  <a:pt x="4889500" y="1193800"/>
                </a:lnTo>
                <a:lnTo>
                  <a:pt x="4610100" y="1193800"/>
                </a:lnTo>
                <a:lnTo>
                  <a:pt x="4711700" y="1308100"/>
                </a:lnTo>
                <a:lnTo>
                  <a:pt x="4724400" y="1308100"/>
                </a:lnTo>
                <a:lnTo>
                  <a:pt x="4724400" y="1333500"/>
                </a:lnTo>
                <a:lnTo>
                  <a:pt x="4889500" y="1333500"/>
                </a:lnTo>
                <a:close/>
              </a:path>
              <a:path w="4889500" h="2705100">
                <a:moveTo>
                  <a:pt x="4889500" y="2057400"/>
                </a:moveTo>
                <a:lnTo>
                  <a:pt x="4889500" y="1943100"/>
                </a:lnTo>
                <a:lnTo>
                  <a:pt x="4610100" y="1943100"/>
                </a:lnTo>
                <a:lnTo>
                  <a:pt x="4610100" y="1955800"/>
                </a:lnTo>
                <a:lnTo>
                  <a:pt x="4711700" y="2057400"/>
                </a:lnTo>
                <a:lnTo>
                  <a:pt x="4889500" y="2057400"/>
                </a:lnTo>
                <a:close/>
              </a:path>
              <a:path w="4889500" h="2705100">
                <a:moveTo>
                  <a:pt x="4889500" y="2451100"/>
                </a:moveTo>
                <a:lnTo>
                  <a:pt x="4889500" y="2057400"/>
                </a:lnTo>
                <a:lnTo>
                  <a:pt x="4724400" y="2057400"/>
                </a:lnTo>
                <a:lnTo>
                  <a:pt x="4724400" y="2336800"/>
                </a:lnTo>
                <a:lnTo>
                  <a:pt x="4711700" y="2336800"/>
                </a:lnTo>
                <a:lnTo>
                  <a:pt x="4610100" y="2438400"/>
                </a:lnTo>
                <a:lnTo>
                  <a:pt x="4610100" y="2451100"/>
                </a:lnTo>
                <a:lnTo>
                  <a:pt x="4889500" y="2451100"/>
                </a:lnTo>
                <a:close/>
              </a:path>
              <a:path w="4889500" h="2705100">
                <a:moveTo>
                  <a:pt x="4711700" y="723900"/>
                </a:moveTo>
                <a:lnTo>
                  <a:pt x="4711700" y="482600"/>
                </a:lnTo>
                <a:lnTo>
                  <a:pt x="4699000" y="482600"/>
                </a:lnTo>
                <a:lnTo>
                  <a:pt x="4699000" y="495300"/>
                </a:lnTo>
                <a:lnTo>
                  <a:pt x="4686300" y="495300"/>
                </a:lnTo>
                <a:lnTo>
                  <a:pt x="4635500" y="546100"/>
                </a:lnTo>
                <a:lnTo>
                  <a:pt x="4635500" y="660400"/>
                </a:lnTo>
                <a:lnTo>
                  <a:pt x="4686300" y="711200"/>
                </a:lnTo>
                <a:lnTo>
                  <a:pt x="4699000" y="711200"/>
                </a:lnTo>
                <a:lnTo>
                  <a:pt x="4711700" y="723900"/>
                </a:lnTo>
                <a:close/>
              </a:path>
              <a:path w="4889500" h="2705100">
                <a:moveTo>
                  <a:pt x="4699000" y="1549400"/>
                </a:moveTo>
                <a:lnTo>
                  <a:pt x="4699000" y="1346200"/>
                </a:lnTo>
                <a:lnTo>
                  <a:pt x="4648200" y="1384300"/>
                </a:lnTo>
                <a:lnTo>
                  <a:pt x="4648200" y="1498600"/>
                </a:lnTo>
                <a:lnTo>
                  <a:pt x="4699000" y="1549400"/>
                </a:lnTo>
                <a:close/>
              </a:path>
              <a:path w="4889500" h="2705100">
                <a:moveTo>
                  <a:pt x="4699000" y="2298700"/>
                </a:moveTo>
                <a:lnTo>
                  <a:pt x="4699000" y="2095500"/>
                </a:lnTo>
                <a:lnTo>
                  <a:pt x="4648200" y="2146300"/>
                </a:lnTo>
                <a:lnTo>
                  <a:pt x="4648200" y="2247900"/>
                </a:lnTo>
                <a:lnTo>
                  <a:pt x="4699000" y="2298700"/>
                </a:lnTo>
                <a:close/>
              </a:path>
              <a:path w="4889500" h="2705100">
                <a:moveTo>
                  <a:pt x="4889500" y="1562100"/>
                </a:moveTo>
                <a:lnTo>
                  <a:pt x="4889500" y="1333500"/>
                </a:lnTo>
                <a:lnTo>
                  <a:pt x="4699000" y="1333500"/>
                </a:lnTo>
                <a:lnTo>
                  <a:pt x="4699000" y="1562100"/>
                </a:lnTo>
                <a:lnTo>
                  <a:pt x="4889500" y="1562100"/>
                </a:lnTo>
                <a:close/>
              </a:path>
              <a:path w="4889500" h="2705100">
                <a:moveTo>
                  <a:pt x="4724400" y="2324100"/>
                </a:moveTo>
                <a:lnTo>
                  <a:pt x="4724400" y="2070100"/>
                </a:lnTo>
                <a:lnTo>
                  <a:pt x="4711700" y="2082800"/>
                </a:lnTo>
                <a:lnTo>
                  <a:pt x="4699000" y="2082800"/>
                </a:lnTo>
                <a:lnTo>
                  <a:pt x="4699000" y="2311400"/>
                </a:lnTo>
                <a:lnTo>
                  <a:pt x="4711700" y="2311400"/>
                </a:lnTo>
                <a:lnTo>
                  <a:pt x="4724400" y="2324100"/>
                </a:lnTo>
                <a:close/>
              </a:path>
              <a:path w="4889500" h="2705100">
                <a:moveTo>
                  <a:pt x="4724400" y="1333500"/>
                </a:moveTo>
                <a:lnTo>
                  <a:pt x="4724400" y="1320800"/>
                </a:lnTo>
                <a:lnTo>
                  <a:pt x="4711700" y="1333500"/>
                </a:lnTo>
                <a:lnTo>
                  <a:pt x="4724400" y="1333500"/>
                </a:lnTo>
                <a:close/>
              </a:path>
              <a:path w="4889500" h="2705100">
                <a:moveTo>
                  <a:pt x="4889500" y="1587500"/>
                </a:moveTo>
                <a:lnTo>
                  <a:pt x="4889500" y="1562100"/>
                </a:lnTo>
                <a:lnTo>
                  <a:pt x="4711700" y="1562100"/>
                </a:lnTo>
                <a:lnTo>
                  <a:pt x="4724400" y="1574800"/>
                </a:lnTo>
                <a:lnTo>
                  <a:pt x="4724400" y="1587500"/>
                </a:lnTo>
                <a:lnTo>
                  <a:pt x="4889500" y="1587500"/>
                </a:lnTo>
                <a:close/>
              </a:path>
            </a:pathLst>
          </a:custGeom>
          <a:solidFill>
            <a:srgbClr val="FF7F7F"/>
          </a:solidFill>
        </p:spPr>
        <p:txBody>
          <a:bodyPr wrap="square" lIns="0" tIns="0" rIns="0" bIns="0" rtlCol="0"/>
          <a:lstStyle/>
          <a:p>
            <a:endParaRPr sz="501"/>
          </a:p>
        </p:txBody>
      </p:sp>
      <p:sp>
        <p:nvSpPr>
          <p:cNvPr id="199" name="bg object 199"/>
          <p:cNvSpPr/>
          <p:nvPr/>
        </p:nvSpPr>
        <p:spPr>
          <a:xfrm>
            <a:off x="2389777" y="4347951"/>
            <a:ext cx="1796452" cy="577564"/>
          </a:xfrm>
          <a:custGeom>
            <a:avLst/>
            <a:gdLst/>
            <a:ahLst/>
            <a:cxnLst/>
            <a:rect l="l" t="t" r="r" b="b"/>
            <a:pathLst>
              <a:path w="3949700" h="1612900">
                <a:moveTo>
                  <a:pt x="12700" y="1536700"/>
                </a:moveTo>
                <a:lnTo>
                  <a:pt x="12700" y="1054100"/>
                </a:lnTo>
                <a:lnTo>
                  <a:pt x="0" y="1054100"/>
                </a:lnTo>
                <a:lnTo>
                  <a:pt x="0" y="1536700"/>
                </a:lnTo>
                <a:lnTo>
                  <a:pt x="12700" y="1536700"/>
                </a:lnTo>
                <a:close/>
              </a:path>
              <a:path w="3949700" h="1612900">
                <a:moveTo>
                  <a:pt x="63500" y="1549400"/>
                </a:moveTo>
                <a:lnTo>
                  <a:pt x="63500" y="1028700"/>
                </a:lnTo>
                <a:lnTo>
                  <a:pt x="12700" y="1028700"/>
                </a:lnTo>
                <a:lnTo>
                  <a:pt x="12700" y="1549400"/>
                </a:lnTo>
                <a:lnTo>
                  <a:pt x="63500" y="1549400"/>
                </a:lnTo>
                <a:close/>
              </a:path>
              <a:path w="3949700" h="1612900">
                <a:moveTo>
                  <a:pt x="1346200" y="127000"/>
                </a:moveTo>
                <a:lnTo>
                  <a:pt x="1346200" y="38100"/>
                </a:lnTo>
                <a:lnTo>
                  <a:pt x="63500" y="38100"/>
                </a:lnTo>
                <a:lnTo>
                  <a:pt x="63500" y="1612900"/>
                </a:lnTo>
                <a:lnTo>
                  <a:pt x="139700" y="1612900"/>
                </a:lnTo>
                <a:lnTo>
                  <a:pt x="139700" y="127000"/>
                </a:lnTo>
                <a:lnTo>
                  <a:pt x="1346200" y="127000"/>
                </a:lnTo>
                <a:close/>
              </a:path>
              <a:path w="3949700" h="1612900">
                <a:moveTo>
                  <a:pt x="1663700" y="330200"/>
                </a:moveTo>
                <a:lnTo>
                  <a:pt x="1663700" y="266700"/>
                </a:lnTo>
                <a:lnTo>
                  <a:pt x="1346200" y="266700"/>
                </a:lnTo>
                <a:lnTo>
                  <a:pt x="1346200" y="254000"/>
                </a:lnTo>
                <a:lnTo>
                  <a:pt x="952500" y="254000"/>
                </a:lnTo>
                <a:lnTo>
                  <a:pt x="952500" y="241300"/>
                </a:lnTo>
                <a:lnTo>
                  <a:pt x="139700" y="241300"/>
                </a:lnTo>
                <a:lnTo>
                  <a:pt x="139700" y="457200"/>
                </a:lnTo>
                <a:lnTo>
                  <a:pt x="1651000" y="457200"/>
                </a:lnTo>
                <a:lnTo>
                  <a:pt x="1651000" y="330200"/>
                </a:lnTo>
                <a:lnTo>
                  <a:pt x="1663700" y="330200"/>
                </a:lnTo>
                <a:close/>
              </a:path>
              <a:path w="3949700" h="1612900">
                <a:moveTo>
                  <a:pt x="3924300" y="787400"/>
                </a:moveTo>
                <a:lnTo>
                  <a:pt x="3924300" y="596900"/>
                </a:lnTo>
                <a:lnTo>
                  <a:pt x="3898900" y="596900"/>
                </a:lnTo>
                <a:lnTo>
                  <a:pt x="3898900" y="584200"/>
                </a:lnTo>
                <a:lnTo>
                  <a:pt x="139700" y="584200"/>
                </a:lnTo>
                <a:lnTo>
                  <a:pt x="139700" y="1612900"/>
                </a:lnTo>
                <a:lnTo>
                  <a:pt x="177800" y="1612900"/>
                </a:lnTo>
                <a:lnTo>
                  <a:pt x="177800" y="800100"/>
                </a:lnTo>
                <a:lnTo>
                  <a:pt x="190500" y="787400"/>
                </a:lnTo>
                <a:lnTo>
                  <a:pt x="3924300" y="787400"/>
                </a:lnTo>
                <a:close/>
              </a:path>
              <a:path w="3949700" h="1612900">
                <a:moveTo>
                  <a:pt x="3924300" y="952500"/>
                </a:moveTo>
                <a:lnTo>
                  <a:pt x="3924300" y="825500"/>
                </a:lnTo>
                <a:lnTo>
                  <a:pt x="177800" y="825500"/>
                </a:lnTo>
                <a:lnTo>
                  <a:pt x="177800" y="1612900"/>
                </a:lnTo>
                <a:lnTo>
                  <a:pt x="1193800" y="1612900"/>
                </a:lnTo>
                <a:lnTo>
                  <a:pt x="1193800" y="952500"/>
                </a:lnTo>
                <a:lnTo>
                  <a:pt x="3924300" y="952500"/>
                </a:lnTo>
                <a:close/>
              </a:path>
              <a:path w="3949700" h="1612900">
                <a:moveTo>
                  <a:pt x="3924300" y="825500"/>
                </a:moveTo>
                <a:lnTo>
                  <a:pt x="3924300" y="787400"/>
                </a:lnTo>
                <a:lnTo>
                  <a:pt x="215900" y="787400"/>
                </a:lnTo>
                <a:lnTo>
                  <a:pt x="215900" y="825500"/>
                </a:lnTo>
                <a:lnTo>
                  <a:pt x="3924300" y="825500"/>
                </a:lnTo>
                <a:close/>
              </a:path>
              <a:path w="3949700" h="1612900">
                <a:moveTo>
                  <a:pt x="1346200" y="139700"/>
                </a:moveTo>
                <a:lnTo>
                  <a:pt x="1346200" y="127000"/>
                </a:lnTo>
                <a:lnTo>
                  <a:pt x="254000" y="127000"/>
                </a:lnTo>
                <a:lnTo>
                  <a:pt x="254000" y="241300"/>
                </a:lnTo>
                <a:lnTo>
                  <a:pt x="952500" y="241300"/>
                </a:lnTo>
                <a:lnTo>
                  <a:pt x="952500" y="139700"/>
                </a:lnTo>
                <a:lnTo>
                  <a:pt x="1346200" y="139700"/>
                </a:lnTo>
                <a:close/>
              </a:path>
              <a:path w="3949700" h="1612900">
                <a:moveTo>
                  <a:pt x="3898900" y="584200"/>
                </a:moveTo>
                <a:lnTo>
                  <a:pt x="3898900" y="457200"/>
                </a:lnTo>
                <a:lnTo>
                  <a:pt x="254000" y="457200"/>
                </a:lnTo>
                <a:lnTo>
                  <a:pt x="254000" y="584200"/>
                </a:lnTo>
                <a:lnTo>
                  <a:pt x="3898900" y="584200"/>
                </a:lnTo>
                <a:close/>
              </a:path>
              <a:path w="3949700" h="1612900">
                <a:moveTo>
                  <a:pt x="1346200" y="254000"/>
                </a:moveTo>
                <a:lnTo>
                  <a:pt x="1346200" y="139700"/>
                </a:lnTo>
                <a:lnTo>
                  <a:pt x="1066800" y="139700"/>
                </a:lnTo>
                <a:lnTo>
                  <a:pt x="1066800" y="254000"/>
                </a:lnTo>
                <a:lnTo>
                  <a:pt x="1346200" y="254000"/>
                </a:lnTo>
                <a:close/>
              </a:path>
              <a:path w="3949700" h="1612900">
                <a:moveTo>
                  <a:pt x="3949700" y="1320800"/>
                </a:moveTo>
                <a:lnTo>
                  <a:pt x="3949700" y="1181100"/>
                </a:lnTo>
                <a:lnTo>
                  <a:pt x="3937000" y="1181100"/>
                </a:lnTo>
                <a:lnTo>
                  <a:pt x="3937000" y="1168400"/>
                </a:lnTo>
                <a:lnTo>
                  <a:pt x="3924300" y="1168400"/>
                </a:lnTo>
                <a:lnTo>
                  <a:pt x="3924300" y="965200"/>
                </a:lnTo>
                <a:lnTo>
                  <a:pt x="1193800" y="965200"/>
                </a:lnTo>
                <a:lnTo>
                  <a:pt x="1193800" y="1612900"/>
                </a:lnTo>
                <a:lnTo>
                  <a:pt x="1727200" y="1612900"/>
                </a:lnTo>
                <a:lnTo>
                  <a:pt x="1727200" y="1371600"/>
                </a:lnTo>
                <a:lnTo>
                  <a:pt x="1739900" y="1371600"/>
                </a:lnTo>
                <a:lnTo>
                  <a:pt x="1739900" y="1346200"/>
                </a:lnTo>
                <a:lnTo>
                  <a:pt x="2209800" y="1346200"/>
                </a:lnTo>
                <a:lnTo>
                  <a:pt x="2209800" y="1320800"/>
                </a:lnTo>
                <a:lnTo>
                  <a:pt x="3949700" y="1320800"/>
                </a:lnTo>
                <a:close/>
              </a:path>
              <a:path w="3949700" h="1612900">
                <a:moveTo>
                  <a:pt x="2438400" y="965200"/>
                </a:moveTo>
                <a:lnTo>
                  <a:pt x="2438400" y="952500"/>
                </a:lnTo>
                <a:lnTo>
                  <a:pt x="1244600" y="952500"/>
                </a:lnTo>
                <a:lnTo>
                  <a:pt x="1244600" y="965200"/>
                </a:lnTo>
                <a:lnTo>
                  <a:pt x="2438400" y="965200"/>
                </a:lnTo>
                <a:close/>
              </a:path>
              <a:path w="3949700" h="1612900">
                <a:moveTo>
                  <a:pt x="1663700" y="50800"/>
                </a:moveTo>
                <a:lnTo>
                  <a:pt x="1663700" y="38100"/>
                </a:lnTo>
                <a:lnTo>
                  <a:pt x="1625600" y="38100"/>
                </a:lnTo>
                <a:lnTo>
                  <a:pt x="1625600" y="266700"/>
                </a:lnTo>
                <a:lnTo>
                  <a:pt x="1651000" y="266700"/>
                </a:lnTo>
                <a:lnTo>
                  <a:pt x="1651000" y="50800"/>
                </a:lnTo>
                <a:lnTo>
                  <a:pt x="1663700" y="50800"/>
                </a:lnTo>
                <a:close/>
              </a:path>
              <a:path w="3949700" h="1612900">
                <a:moveTo>
                  <a:pt x="1663700" y="266700"/>
                </a:moveTo>
                <a:lnTo>
                  <a:pt x="1663700" y="63500"/>
                </a:lnTo>
                <a:lnTo>
                  <a:pt x="1651000" y="63500"/>
                </a:lnTo>
                <a:lnTo>
                  <a:pt x="1651000" y="266700"/>
                </a:lnTo>
                <a:lnTo>
                  <a:pt x="1663700" y="266700"/>
                </a:lnTo>
                <a:close/>
              </a:path>
              <a:path w="3949700" h="1612900">
                <a:moveTo>
                  <a:pt x="3924300" y="431800"/>
                </a:moveTo>
                <a:lnTo>
                  <a:pt x="3924300" y="368300"/>
                </a:lnTo>
                <a:lnTo>
                  <a:pt x="1676400" y="368300"/>
                </a:lnTo>
                <a:lnTo>
                  <a:pt x="1676400" y="342900"/>
                </a:lnTo>
                <a:lnTo>
                  <a:pt x="1651000" y="342900"/>
                </a:lnTo>
                <a:lnTo>
                  <a:pt x="1651000" y="457200"/>
                </a:lnTo>
                <a:lnTo>
                  <a:pt x="3898900" y="457200"/>
                </a:lnTo>
                <a:lnTo>
                  <a:pt x="3898900" y="444500"/>
                </a:lnTo>
                <a:lnTo>
                  <a:pt x="3911600" y="444500"/>
                </a:lnTo>
                <a:lnTo>
                  <a:pt x="3911600" y="431800"/>
                </a:lnTo>
                <a:lnTo>
                  <a:pt x="3924300" y="431800"/>
                </a:lnTo>
                <a:close/>
              </a:path>
              <a:path w="3949700" h="1612900">
                <a:moveTo>
                  <a:pt x="1955800" y="368300"/>
                </a:moveTo>
                <a:lnTo>
                  <a:pt x="1955800" y="342900"/>
                </a:lnTo>
                <a:lnTo>
                  <a:pt x="1917700" y="342900"/>
                </a:lnTo>
                <a:lnTo>
                  <a:pt x="1917700" y="355600"/>
                </a:lnTo>
                <a:lnTo>
                  <a:pt x="1689100" y="355600"/>
                </a:lnTo>
                <a:lnTo>
                  <a:pt x="1689100" y="368300"/>
                </a:lnTo>
                <a:lnTo>
                  <a:pt x="1955800" y="368300"/>
                </a:lnTo>
                <a:close/>
              </a:path>
              <a:path w="3949700" h="1612900">
                <a:moveTo>
                  <a:pt x="1739900" y="1587500"/>
                </a:moveTo>
                <a:lnTo>
                  <a:pt x="1739900" y="1371600"/>
                </a:lnTo>
                <a:lnTo>
                  <a:pt x="1727200" y="1371600"/>
                </a:lnTo>
                <a:lnTo>
                  <a:pt x="1727200" y="1587500"/>
                </a:lnTo>
                <a:lnTo>
                  <a:pt x="1739900" y="1587500"/>
                </a:lnTo>
                <a:close/>
              </a:path>
              <a:path w="3949700" h="1612900">
                <a:moveTo>
                  <a:pt x="2209800" y="1612900"/>
                </a:moveTo>
                <a:lnTo>
                  <a:pt x="2209800" y="1600200"/>
                </a:lnTo>
                <a:lnTo>
                  <a:pt x="1739900" y="1600200"/>
                </a:lnTo>
                <a:lnTo>
                  <a:pt x="1739900" y="1587500"/>
                </a:lnTo>
                <a:lnTo>
                  <a:pt x="1727200" y="1587500"/>
                </a:lnTo>
                <a:lnTo>
                  <a:pt x="1727200" y="1612900"/>
                </a:lnTo>
                <a:lnTo>
                  <a:pt x="2209800" y="1612900"/>
                </a:lnTo>
                <a:close/>
              </a:path>
              <a:path w="3949700" h="1612900">
                <a:moveTo>
                  <a:pt x="1917700" y="1600200"/>
                </a:moveTo>
                <a:lnTo>
                  <a:pt x="1917700" y="1346200"/>
                </a:lnTo>
                <a:lnTo>
                  <a:pt x="1739900" y="1346200"/>
                </a:lnTo>
                <a:lnTo>
                  <a:pt x="1739900" y="1600200"/>
                </a:lnTo>
                <a:lnTo>
                  <a:pt x="1917700" y="1600200"/>
                </a:lnTo>
                <a:close/>
              </a:path>
              <a:path w="3949700" h="1612900">
                <a:moveTo>
                  <a:pt x="2057400" y="1600200"/>
                </a:moveTo>
                <a:lnTo>
                  <a:pt x="2057400" y="1346200"/>
                </a:lnTo>
                <a:lnTo>
                  <a:pt x="1930400" y="1346200"/>
                </a:lnTo>
                <a:lnTo>
                  <a:pt x="1917700" y="1371600"/>
                </a:lnTo>
                <a:lnTo>
                  <a:pt x="1930400" y="1371600"/>
                </a:lnTo>
                <a:lnTo>
                  <a:pt x="1930400" y="1600200"/>
                </a:lnTo>
                <a:lnTo>
                  <a:pt x="2057400" y="1600200"/>
                </a:lnTo>
                <a:close/>
              </a:path>
              <a:path w="3949700" h="1612900">
                <a:moveTo>
                  <a:pt x="1930400" y="1422400"/>
                </a:moveTo>
                <a:lnTo>
                  <a:pt x="1930400" y="1371600"/>
                </a:lnTo>
                <a:lnTo>
                  <a:pt x="1917700" y="1422400"/>
                </a:lnTo>
                <a:lnTo>
                  <a:pt x="1930400" y="1422400"/>
                </a:lnTo>
                <a:close/>
              </a:path>
              <a:path w="3949700" h="1612900">
                <a:moveTo>
                  <a:pt x="1930400" y="1473200"/>
                </a:moveTo>
                <a:lnTo>
                  <a:pt x="1930400" y="1422400"/>
                </a:lnTo>
                <a:lnTo>
                  <a:pt x="1917700" y="1473200"/>
                </a:lnTo>
                <a:lnTo>
                  <a:pt x="1930400" y="1473200"/>
                </a:lnTo>
                <a:close/>
              </a:path>
              <a:path w="3949700" h="1612900">
                <a:moveTo>
                  <a:pt x="1930400" y="1485900"/>
                </a:moveTo>
                <a:lnTo>
                  <a:pt x="1930400" y="1473200"/>
                </a:lnTo>
                <a:lnTo>
                  <a:pt x="1917700" y="1485900"/>
                </a:lnTo>
                <a:lnTo>
                  <a:pt x="1930400" y="1485900"/>
                </a:lnTo>
                <a:close/>
              </a:path>
              <a:path w="3949700" h="1612900">
                <a:moveTo>
                  <a:pt x="1930400" y="1536700"/>
                </a:moveTo>
                <a:lnTo>
                  <a:pt x="1930400" y="1485900"/>
                </a:lnTo>
                <a:lnTo>
                  <a:pt x="1917700" y="1536700"/>
                </a:lnTo>
                <a:lnTo>
                  <a:pt x="1930400" y="1536700"/>
                </a:lnTo>
                <a:close/>
              </a:path>
              <a:path w="3949700" h="1612900">
                <a:moveTo>
                  <a:pt x="1930400" y="1587500"/>
                </a:moveTo>
                <a:lnTo>
                  <a:pt x="1930400" y="1536700"/>
                </a:lnTo>
                <a:lnTo>
                  <a:pt x="1917700" y="1587500"/>
                </a:lnTo>
                <a:lnTo>
                  <a:pt x="1930400" y="1587500"/>
                </a:lnTo>
                <a:close/>
              </a:path>
              <a:path w="3949700" h="1612900">
                <a:moveTo>
                  <a:pt x="2578100" y="76200"/>
                </a:moveTo>
                <a:lnTo>
                  <a:pt x="2578100" y="38100"/>
                </a:lnTo>
                <a:lnTo>
                  <a:pt x="1943100" y="38100"/>
                </a:lnTo>
                <a:lnTo>
                  <a:pt x="1943100" y="50800"/>
                </a:lnTo>
                <a:lnTo>
                  <a:pt x="1955800" y="50800"/>
                </a:lnTo>
                <a:lnTo>
                  <a:pt x="1955800" y="368300"/>
                </a:lnTo>
                <a:lnTo>
                  <a:pt x="2489200" y="368300"/>
                </a:lnTo>
                <a:lnTo>
                  <a:pt x="2489200" y="76200"/>
                </a:lnTo>
                <a:lnTo>
                  <a:pt x="2578100" y="76200"/>
                </a:lnTo>
                <a:close/>
              </a:path>
              <a:path w="3949700" h="1612900">
                <a:moveTo>
                  <a:pt x="1955800" y="330200"/>
                </a:moveTo>
                <a:lnTo>
                  <a:pt x="1955800" y="63500"/>
                </a:lnTo>
                <a:lnTo>
                  <a:pt x="1943100" y="63500"/>
                </a:lnTo>
                <a:lnTo>
                  <a:pt x="1943100" y="330200"/>
                </a:lnTo>
                <a:lnTo>
                  <a:pt x="1955800" y="330200"/>
                </a:lnTo>
                <a:close/>
              </a:path>
              <a:path w="3949700" h="1612900">
                <a:moveTo>
                  <a:pt x="2209800" y="1600200"/>
                </a:moveTo>
                <a:lnTo>
                  <a:pt x="2209800" y="1346200"/>
                </a:lnTo>
                <a:lnTo>
                  <a:pt x="2070100" y="1346200"/>
                </a:lnTo>
                <a:lnTo>
                  <a:pt x="2070100" y="1600200"/>
                </a:lnTo>
                <a:lnTo>
                  <a:pt x="2146300" y="1600200"/>
                </a:lnTo>
                <a:lnTo>
                  <a:pt x="2146300" y="1371600"/>
                </a:lnTo>
                <a:lnTo>
                  <a:pt x="2159000" y="1371600"/>
                </a:lnTo>
                <a:lnTo>
                  <a:pt x="2159000" y="1600200"/>
                </a:lnTo>
                <a:lnTo>
                  <a:pt x="2209800" y="1600200"/>
                </a:lnTo>
                <a:close/>
              </a:path>
              <a:path w="3949700" h="1612900">
                <a:moveTo>
                  <a:pt x="2159000" y="1587500"/>
                </a:moveTo>
                <a:lnTo>
                  <a:pt x="2159000" y="1371600"/>
                </a:lnTo>
                <a:lnTo>
                  <a:pt x="2146300" y="1371600"/>
                </a:lnTo>
                <a:lnTo>
                  <a:pt x="2146300" y="1587500"/>
                </a:lnTo>
                <a:lnTo>
                  <a:pt x="2159000" y="1587500"/>
                </a:lnTo>
                <a:close/>
              </a:path>
              <a:path w="3949700" h="1612900">
                <a:moveTo>
                  <a:pt x="2159000" y="1600200"/>
                </a:moveTo>
                <a:lnTo>
                  <a:pt x="2159000" y="1587500"/>
                </a:lnTo>
                <a:lnTo>
                  <a:pt x="2146300" y="1587500"/>
                </a:lnTo>
                <a:lnTo>
                  <a:pt x="2146300" y="1600200"/>
                </a:lnTo>
                <a:lnTo>
                  <a:pt x="2159000" y="1600200"/>
                </a:lnTo>
                <a:close/>
              </a:path>
              <a:path w="3949700" h="1612900">
                <a:moveTo>
                  <a:pt x="3924300" y="368300"/>
                </a:moveTo>
                <a:lnTo>
                  <a:pt x="3924300" y="266700"/>
                </a:lnTo>
                <a:lnTo>
                  <a:pt x="2578100" y="266700"/>
                </a:lnTo>
                <a:lnTo>
                  <a:pt x="2578100" y="203200"/>
                </a:lnTo>
                <a:lnTo>
                  <a:pt x="2489200" y="203200"/>
                </a:lnTo>
                <a:lnTo>
                  <a:pt x="2489200" y="368300"/>
                </a:lnTo>
                <a:lnTo>
                  <a:pt x="3924300" y="368300"/>
                </a:lnTo>
                <a:close/>
              </a:path>
              <a:path w="3949700" h="1612900">
                <a:moveTo>
                  <a:pt x="3924300" y="965200"/>
                </a:moveTo>
                <a:lnTo>
                  <a:pt x="3924300" y="952500"/>
                </a:lnTo>
                <a:lnTo>
                  <a:pt x="2489200" y="952500"/>
                </a:lnTo>
                <a:lnTo>
                  <a:pt x="2489200" y="965200"/>
                </a:lnTo>
                <a:lnTo>
                  <a:pt x="3924300" y="965200"/>
                </a:lnTo>
                <a:close/>
              </a:path>
              <a:path w="3949700" h="1612900">
                <a:moveTo>
                  <a:pt x="3924300" y="266700"/>
                </a:moveTo>
                <a:lnTo>
                  <a:pt x="3924300" y="38100"/>
                </a:lnTo>
                <a:lnTo>
                  <a:pt x="3314700" y="38100"/>
                </a:lnTo>
                <a:lnTo>
                  <a:pt x="3314700" y="266700"/>
                </a:lnTo>
                <a:lnTo>
                  <a:pt x="3924300" y="266700"/>
                </a:lnTo>
                <a:close/>
              </a:path>
              <a:path w="3949700" h="1612900">
                <a:moveTo>
                  <a:pt x="3949700" y="1549400"/>
                </a:moveTo>
                <a:lnTo>
                  <a:pt x="3949700" y="1320800"/>
                </a:lnTo>
                <a:lnTo>
                  <a:pt x="3441700" y="1320800"/>
                </a:lnTo>
                <a:lnTo>
                  <a:pt x="3441700" y="1612900"/>
                </a:lnTo>
                <a:lnTo>
                  <a:pt x="3924300" y="1612900"/>
                </a:lnTo>
                <a:lnTo>
                  <a:pt x="3924300" y="1562100"/>
                </a:lnTo>
                <a:lnTo>
                  <a:pt x="3937000" y="1562100"/>
                </a:lnTo>
                <a:lnTo>
                  <a:pt x="3937000" y="1549400"/>
                </a:lnTo>
                <a:lnTo>
                  <a:pt x="3949700" y="1549400"/>
                </a:lnTo>
                <a:close/>
              </a:path>
              <a:path w="3949700" h="1612900">
                <a:moveTo>
                  <a:pt x="3873500" y="38100"/>
                </a:moveTo>
                <a:lnTo>
                  <a:pt x="3873500" y="25400"/>
                </a:lnTo>
                <a:lnTo>
                  <a:pt x="3479800" y="25400"/>
                </a:lnTo>
                <a:lnTo>
                  <a:pt x="3479800" y="38100"/>
                </a:lnTo>
                <a:lnTo>
                  <a:pt x="3873500" y="38100"/>
                </a:lnTo>
                <a:close/>
              </a:path>
              <a:path w="3949700" h="1612900">
                <a:moveTo>
                  <a:pt x="3848100" y="12700"/>
                </a:moveTo>
                <a:lnTo>
                  <a:pt x="3848100" y="0"/>
                </a:lnTo>
                <a:lnTo>
                  <a:pt x="3505200" y="0"/>
                </a:lnTo>
                <a:lnTo>
                  <a:pt x="3505200" y="12700"/>
                </a:lnTo>
                <a:lnTo>
                  <a:pt x="3848100" y="12700"/>
                </a:lnTo>
                <a:close/>
              </a:path>
              <a:path w="3949700" h="1612900">
                <a:moveTo>
                  <a:pt x="3860800" y="25400"/>
                </a:moveTo>
                <a:lnTo>
                  <a:pt x="3860800" y="12700"/>
                </a:lnTo>
                <a:lnTo>
                  <a:pt x="3505200" y="12700"/>
                </a:lnTo>
                <a:lnTo>
                  <a:pt x="3505200" y="25400"/>
                </a:lnTo>
                <a:lnTo>
                  <a:pt x="3860800" y="25400"/>
                </a:lnTo>
                <a:close/>
              </a:path>
            </a:pathLst>
          </a:custGeom>
          <a:solidFill>
            <a:srgbClr val="FF9561"/>
          </a:solidFill>
        </p:spPr>
        <p:txBody>
          <a:bodyPr wrap="square" lIns="0" tIns="0" rIns="0" bIns="0" rtlCol="0"/>
          <a:lstStyle/>
          <a:p>
            <a:endParaRPr sz="501"/>
          </a:p>
        </p:txBody>
      </p:sp>
      <p:sp>
        <p:nvSpPr>
          <p:cNvPr id="200" name="bg object 200"/>
          <p:cNvSpPr/>
          <p:nvPr/>
        </p:nvSpPr>
        <p:spPr>
          <a:xfrm>
            <a:off x="4191360" y="4358302"/>
            <a:ext cx="433805" cy="567331"/>
          </a:xfrm>
          <a:custGeom>
            <a:avLst/>
            <a:gdLst/>
            <a:ahLst/>
            <a:cxnLst/>
            <a:rect l="l" t="t" r="r" b="b"/>
            <a:pathLst>
              <a:path w="953770" h="1584325">
                <a:moveTo>
                  <a:pt x="953706" y="0"/>
                </a:moveTo>
                <a:lnTo>
                  <a:pt x="730186" y="0"/>
                </a:lnTo>
                <a:lnTo>
                  <a:pt x="35496" y="0"/>
                </a:lnTo>
                <a:lnTo>
                  <a:pt x="35496" y="1131265"/>
                </a:lnTo>
                <a:lnTo>
                  <a:pt x="23533" y="1131265"/>
                </a:lnTo>
                <a:lnTo>
                  <a:pt x="23533" y="1151204"/>
                </a:lnTo>
                <a:lnTo>
                  <a:pt x="7975" y="1151204"/>
                </a:lnTo>
                <a:lnTo>
                  <a:pt x="7975" y="1157579"/>
                </a:lnTo>
                <a:lnTo>
                  <a:pt x="0" y="1157579"/>
                </a:lnTo>
                <a:lnTo>
                  <a:pt x="0" y="1504226"/>
                </a:lnTo>
                <a:lnTo>
                  <a:pt x="7975" y="1504226"/>
                </a:lnTo>
                <a:lnTo>
                  <a:pt x="7975" y="1510207"/>
                </a:lnTo>
                <a:lnTo>
                  <a:pt x="23533" y="1510207"/>
                </a:lnTo>
                <a:lnTo>
                  <a:pt x="23533" y="1530146"/>
                </a:lnTo>
                <a:lnTo>
                  <a:pt x="35496" y="1530146"/>
                </a:lnTo>
                <a:lnTo>
                  <a:pt x="35496" y="1583994"/>
                </a:lnTo>
                <a:lnTo>
                  <a:pt x="730186" y="1583994"/>
                </a:lnTo>
                <a:lnTo>
                  <a:pt x="730186" y="1334693"/>
                </a:lnTo>
                <a:lnTo>
                  <a:pt x="953706" y="1334693"/>
                </a:lnTo>
                <a:lnTo>
                  <a:pt x="953706" y="0"/>
                </a:lnTo>
                <a:close/>
              </a:path>
            </a:pathLst>
          </a:custGeom>
          <a:solidFill>
            <a:srgbClr val="A8E18C"/>
          </a:solidFill>
        </p:spPr>
        <p:txBody>
          <a:bodyPr wrap="square" lIns="0" tIns="0" rIns="0" bIns="0" rtlCol="0"/>
          <a:lstStyle/>
          <a:p>
            <a:endParaRPr sz="501"/>
          </a:p>
        </p:txBody>
      </p:sp>
      <p:sp>
        <p:nvSpPr>
          <p:cNvPr id="201" name="bg object 201"/>
          <p:cNvSpPr/>
          <p:nvPr/>
        </p:nvSpPr>
        <p:spPr>
          <a:xfrm>
            <a:off x="4705713" y="4002322"/>
            <a:ext cx="1068629" cy="923192"/>
          </a:xfrm>
          <a:custGeom>
            <a:avLst/>
            <a:gdLst/>
            <a:ahLst/>
            <a:cxnLst/>
            <a:rect l="l" t="t" r="r" b="b"/>
            <a:pathLst>
              <a:path w="2349500" h="2578100">
                <a:moveTo>
                  <a:pt x="2286000" y="901700"/>
                </a:moveTo>
                <a:lnTo>
                  <a:pt x="2286000" y="203200"/>
                </a:lnTo>
                <a:lnTo>
                  <a:pt x="596900" y="203200"/>
                </a:lnTo>
                <a:lnTo>
                  <a:pt x="596900" y="25400"/>
                </a:lnTo>
                <a:lnTo>
                  <a:pt x="0" y="25400"/>
                </a:lnTo>
                <a:lnTo>
                  <a:pt x="0" y="2578100"/>
                </a:lnTo>
                <a:lnTo>
                  <a:pt x="520700" y="2578100"/>
                </a:lnTo>
                <a:lnTo>
                  <a:pt x="520700" y="1041400"/>
                </a:lnTo>
                <a:lnTo>
                  <a:pt x="533400" y="990600"/>
                </a:lnTo>
                <a:lnTo>
                  <a:pt x="533400" y="927100"/>
                </a:lnTo>
                <a:lnTo>
                  <a:pt x="546100" y="927100"/>
                </a:lnTo>
                <a:lnTo>
                  <a:pt x="558800" y="914400"/>
                </a:lnTo>
                <a:lnTo>
                  <a:pt x="596900" y="914400"/>
                </a:lnTo>
                <a:lnTo>
                  <a:pt x="622300" y="901700"/>
                </a:lnTo>
                <a:lnTo>
                  <a:pt x="2286000" y="901700"/>
                </a:lnTo>
                <a:close/>
              </a:path>
              <a:path w="2349500" h="2578100">
                <a:moveTo>
                  <a:pt x="406400" y="25400"/>
                </a:moveTo>
                <a:lnTo>
                  <a:pt x="406400" y="12700"/>
                </a:lnTo>
                <a:lnTo>
                  <a:pt x="38100" y="12700"/>
                </a:lnTo>
                <a:lnTo>
                  <a:pt x="38100" y="25400"/>
                </a:lnTo>
                <a:lnTo>
                  <a:pt x="406400" y="25400"/>
                </a:lnTo>
                <a:close/>
              </a:path>
              <a:path w="2349500" h="2578100">
                <a:moveTo>
                  <a:pt x="393700" y="12700"/>
                </a:moveTo>
                <a:lnTo>
                  <a:pt x="393700" y="0"/>
                </a:lnTo>
                <a:lnTo>
                  <a:pt x="50800" y="0"/>
                </a:lnTo>
                <a:lnTo>
                  <a:pt x="50800" y="12700"/>
                </a:lnTo>
                <a:lnTo>
                  <a:pt x="393700" y="12700"/>
                </a:lnTo>
                <a:close/>
              </a:path>
              <a:path w="2349500" h="2578100">
                <a:moveTo>
                  <a:pt x="533400" y="1524000"/>
                </a:moveTo>
                <a:lnTo>
                  <a:pt x="533400" y="1054100"/>
                </a:lnTo>
                <a:lnTo>
                  <a:pt x="520700" y="1054100"/>
                </a:lnTo>
                <a:lnTo>
                  <a:pt x="520700" y="1587500"/>
                </a:lnTo>
                <a:lnTo>
                  <a:pt x="533400" y="1524000"/>
                </a:lnTo>
                <a:close/>
              </a:path>
              <a:path w="2349500" h="2578100">
                <a:moveTo>
                  <a:pt x="2286000" y="2578100"/>
                </a:moveTo>
                <a:lnTo>
                  <a:pt x="2286000" y="1625600"/>
                </a:lnTo>
                <a:lnTo>
                  <a:pt x="546100" y="1625600"/>
                </a:lnTo>
                <a:lnTo>
                  <a:pt x="546100" y="1612900"/>
                </a:lnTo>
                <a:lnTo>
                  <a:pt x="533400" y="1612900"/>
                </a:lnTo>
                <a:lnTo>
                  <a:pt x="533400" y="1600200"/>
                </a:lnTo>
                <a:lnTo>
                  <a:pt x="520700" y="1600200"/>
                </a:lnTo>
                <a:lnTo>
                  <a:pt x="520700" y="2578100"/>
                </a:lnTo>
                <a:lnTo>
                  <a:pt x="2286000" y="2578100"/>
                </a:lnTo>
                <a:close/>
              </a:path>
              <a:path w="2349500" h="2578100">
                <a:moveTo>
                  <a:pt x="2286000" y="1447800"/>
                </a:moveTo>
                <a:lnTo>
                  <a:pt x="2286000" y="1092200"/>
                </a:lnTo>
                <a:lnTo>
                  <a:pt x="558800" y="1092200"/>
                </a:lnTo>
                <a:lnTo>
                  <a:pt x="546100" y="1079500"/>
                </a:lnTo>
                <a:lnTo>
                  <a:pt x="533400" y="1079500"/>
                </a:lnTo>
                <a:lnTo>
                  <a:pt x="533400" y="1473200"/>
                </a:lnTo>
                <a:lnTo>
                  <a:pt x="546100" y="1460500"/>
                </a:lnTo>
                <a:lnTo>
                  <a:pt x="558800" y="1460500"/>
                </a:lnTo>
                <a:lnTo>
                  <a:pt x="584200" y="1447800"/>
                </a:lnTo>
                <a:lnTo>
                  <a:pt x="2286000" y="1447800"/>
                </a:lnTo>
                <a:close/>
              </a:path>
              <a:path w="2349500" h="2578100">
                <a:moveTo>
                  <a:pt x="863600" y="901700"/>
                </a:moveTo>
                <a:lnTo>
                  <a:pt x="635000" y="901700"/>
                </a:lnTo>
                <a:lnTo>
                  <a:pt x="660400" y="914400"/>
                </a:lnTo>
                <a:lnTo>
                  <a:pt x="850900" y="914400"/>
                </a:lnTo>
                <a:lnTo>
                  <a:pt x="863600" y="901700"/>
                </a:lnTo>
                <a:close/>
              </a:path>
              <a:path w="2349500" h="2578100">
                <a:moveTo>
                  <a:pt x="825500" y="1447800"/>
                </a:moveTo>
                <a:lnTo>
                  <a:pt x="685800" y="1447800"/>
                </a:lnTo>
                <a:lnTo>
                  <a:pt x="685800" y="1460500"/>
                </a:lnTo>
                <a:lnTo>
                  <a:pt x="812800" y="1460500"/>
                </a:lnTo>
                <a:lnTo>
                  <a:pt x="825500" y="1447800"/>
                </a:lnTo>
                <a:close/>
              </a:path>
              <a:path w="2349500" h="2578100">
                <a:moveTo>
                  <a:pt x="812800" y="914400"/>
                </a:moveTo>
                <a:lnTo>
                  <a:pt x="698500" y="914400"/>
                </a:lnTo>
                <a:lnTo>
                  <a:pt x="711200" y="927100"/>
                </a:lnTo>
                <a:lnTo>
                  <a:pt x="787400" y="927100"/>
                </a:lnTo>
                <a:lnTo>
                  <a:pt x="812800" y="914400"/>
                </a:lnTo>
                <a:close/>
              </a:path>
              <a:path w="2349500" h="2578100">
                <a:moveTo>
                  <a:pt x="800100" y="1092200"/>
                </a:moveTo>
                <a:lnTo>
                  <a:pt x="800100" y="1079500"/>
                </a:lnTo>
                <a:lnTo>
                  <a:pt x="711200" y="1079500"/>
                </a:lnTo>
                <a:lnTo>
                  <a:pt x="698500" y="1092200"/>
                </a:lnTo>
                <a:lnTo>
                  <a:pt x="800100" y="1092200"/>
                </a:lnTo>
                <a:close/>
              </a:path>
              <a:path w="2349500" h="2578100">
                <a:moveTo>
                  <a:pt x="736600" y="1625600"/>
                </a:moveTo>
                <a:lnTo>
                  <a:pt x="736600" y="1600200"/>
                </a:lnTo>
                <a:lnTo>
                  <a:pt x="711200" y="1625600"/>
                </a:lnTo>
                <a:lnTo>
                  <a:pt x="736600" y="1625600"/>
                </a:lnTo>
                <a:close/>
              </a:path>
              <a:path w="2349500" h="2578100">
                <a:moveTo>
                  <a:pt x="787400" y="927100"/>
                </a:moveTo>
                <a:lnTo>
                  <a:pt x="723900" y="927100"/>
                </a:lnTo>
                <a:lnTo>
                  <a:pt x="723900" y="990600"/>
                </a:lnTo>
                <a:lnTo>
                  <a:pt x="774700" y="990600"/>
                </a:lnTo>
                <a:lnTo>
                  <a:pt x="787400" y="927100"/>
                </a:lnTo>
                <a:close/>
              </a:path>
              <a:path w="2349500" h="2578100">
                <a:moveTo>
                  <a:pt x="774700" y="1041400"/>
                </a:moveTo>
                <a:lnTo>
                  <a:pt x="774700" y="990600"/>
                </a:lnTo>
                <a:lnTo>
                  <a:pt x="723900" y="990600"/>
                </a:lnTo>
                <a:lnTo>
                  <a:pt x="723900" y="1016000"/>
                </a:lnTo>
                <a:lnTo>
                  <a:pt x="736600" y="1016000"/>
                </a:lnTo>
                <a:lnTo>
                  <a:pt x="736600" y="1041400"/>
                </a:lnTo>
                <a:lnTo>
                  <a:pt x="774700" y="1041400"/>
                </a:lnTo>
                <a:close/>
              </a:path>
              <a:path w="2349500" h="2578100">
                <a:moveTo>
                  <a:pt x="787400" y="1079500"/>
                </a:moveTo>
                <a:lnTo>
                  <a:pt x="787400" y="1066800"/>
                </a:lnTo>
                <a:lnTo>
                  <a:pt x="774700" y="1066800"/>
                </a:lnTo>
                <a:lnTo>
                  <a:pt x="774700" y="1041400"/>
                </a:lnTo>
                <a:lnTo>
                  <a:pt x="736600" y="1041400"/>
                </a:lnTo>
                <a:lnTo>
                  <a:pt x="736600" y="1066800"/>
                </a:lnTo>
                <a:lnTo>
                  <a:pt x="723900" y="1079500"/>
                </a:lnTo>
                <a:lnTo>
                  <a:pt x="787400" y="1079500"/>
                </a:lnTo>
                <a:close/>
              </a:path>
              <a:path w="2349500" h="2578100">
                <a:moveTo>
                  <a:pt x="787400" y="1473200"/>
                </a:moveTo>
                <a:lnTo>
                  <a:pt x="787400" y="1460500"/>
                </a:lnTo>
                <a:lnTo>
                  <a:pt x="723900" y="1460500"/>
                </a:lnTo>
                <a:lnTo>
                  <a:pt x="723900" y="1524000"/>
                </a:lnTo>
                <a:lnTo>
                  <a:pt x="774700" y="1524000"/>
                </a:lnTo>
                <a:lnTo>
                  <a:pt x="787400" y="1473200"/>
                </a:lnTo>
                <a:close/>
              </a:path>
              <a:path w="2349500" h="2578100">
                <a:moveTo>
                  <a:pt x="800100" y="1625600"/>
                </a:moveTo>
                <a:lnTo>
                  <a:pt x="787400" y="1612900"/>
                </a:lnTo>
                <a:lnTo>
                  <a:pt x="774700" y="1612900"/>
                </a:lnTo>
                <a:lnTo>
                  <a:pt x="774700" y="1524000"/>
                </a:lnTo>
                <a:lnTo>
                  <a:pt x="723900" y="1524000"/>
                </a:lnTo>
                <a:lnTo>
                  <a:pt x="723900" y="1549400"/>
                </a:lnTo>
                <a:lnTo>
                  <a:pt x="736600" y="1549400"/>
                </a:lnTo>
                <a:lnTo>
                  <a:pt x="736600" y="1625600"/>
                </a:lnTo>
                <a:lnTo>
                  <a:pt x="800100" y="1625600"/>
                </a:lnTo>
                <a:close/>
              </a:path>
              <a:path w="2349500" h="2578100">
                <a:moveTo>
                  <a:pt x="1117600" y="901700"/>
                </a:moveTo>
                <a:lnTo>
                  <a:pt x="876300" y="901700"/>
                </a:lnTo>
                <a:lnTo>
                  <a:pt x="901700" y="914400"/>
                </a:lnTo>
                <a:lnTo>
                  <a:pt x="1092200" y="914400"/>
                </a:lnTo>
                <a:lnTo>
                  <a:pt x="1117600" y="901700"/>
                </a:lnTo>
                <a:close/>
              </a:path>
              <a:path w="2349500" h="2578100">
                <a:moveTo>
                  <a:pt x="1066800" y="1447800"/>
                </a:moveTo>
                <a:lnTo>
                  <a:pt x="927100" y="1447800"/>
                </a:lnTo>
                <a:lnTo>
                  <a:pt x="939800" y="1460500"/>
                </a:lnTo>
                <a:lnTo>
                  <a:pt x="1054100" y="1460500"/>
                </a:lnTo>
                <a:lnTo>
                  <a:pt x="1066800" y="1447800"/>
                </a:lnTo>
                <a:close/>
              </a:path>
              <a:path w="2349500" h="2578100">
                <a:moveTo>
                  <a:pt x="1054100" y="914400"/>
                </a:moveTo>
                <a:lnTo>
                  <a:pt x="952500" y="914400"/>
                </a:lnTo>
                <a:lnTo>
                  <a:pt x="952500" y="927100"/>
                </a:lnTo>
                <a:lnTo>
                  <a:pt x="1028700" y="927100"/>
                </a:lnTo>
                <a:lnTo>
                  <a:pt x="1054100" y="914400"/>
                </a:lnTo>
                <a:close/>
              </a:path>
              <a:path w="2349500" h="2578100">
                <a:moveTo>
                  <a:pt x="1054100" y="1092200"/>
                </a:moveTo>
                <a:lnTo>
                  <a:pt x="1041400" y="1079500"/>
                </a:lnTo>
                <a:lnTo>
                  <a:pt x="965200" y="1079500"/>
                </a:lnTo>
                <a:lnTo>
                  <a:pt x="952500" y="1092200"/>
                </a:lnTo>
                <a:lnTo>
                  <a:pt x="1054100" y="1092200"/>
                </a:lnTo>
                <a:close/>
              </a:path>
              <a:path w="2349500" h="2578100">
                <a:moveTo>
                  <a:pt x="1028700" y="990600"/>
                </a:moveTo>
                <a:lnTo>
                  <a:pt x="1028700" y="927100"/>
                </a:lnTo>
                <a:lnTo>
                  <a:pt x="965200" y="927100"/>
                </a:lnTo>
                <a:lnTo>
                  <a:pt x="965200" y="965200"/>
                </a:lnTo>
                <a:lnTo>
                  <a:pt x="977900" y="965200"/>
                </a:lnTo>
                <a:lnTo>
                  <a:pt x="977900" y="990600"/>
                </a:lnTo>
                <a:lnTo>
                  <a:pt x="1028700" y="990600"/>
                </a:lnTo>
                <a:close/>
              </a:path>
              <a:path w="2349500" h="2578100">
                <a:moveTo>
                  <a:pt x="1028700" y="1079500"/>
                </a:moveTo>
                <a:lnTo>
                  <a:pt x="1028700" y="1066800"/>
                </a:lnTo>
                <a:lnTo>
                  <a:pt x="1016000" y="1066800"/>
                </a:lnTo>
                <a:lnTo>
                  <a:pt x="1016000" y="1041400"/>
                </a:lnTo>
                <a:lnTo>
                  <a:pt x="977900" y="1041400"/>
                </a:lnTo>
                <a:lnTo>
                  <a:pt x="977900" y="1066800"/>
                </a:lnTo>
                <a:lnTo>
                  <a:pt x="965200" y="1079500"/>
                </a:lnTo>
                <a:lnTo>
                  <a:pt x="1028700" y="1079500"/>
                </a:lnTo>
                <a:close/>
              </a:path>
              <a:path w="2349500" h="2578100">
                <a:moveTo>
                  <a:pt x="1028700" y="1524000"/>
                </a:moveTo>
                <a:lnTo>
                  <a:pt x="1028700" y="1460500"/>
                </a:lnTo>
                <a:lnTo>
                  <a:pt x="965200" y="1460500"/>
                </a:lnTo>
                <a:lnTo>
                  <a:pt x="965200" y="1511300"/>
                </a:lnTo>
                <a:lnTo>
                  <a:pt x="977900" y="1511300"/>
                </a:lnTo>
                <a:lnTo>
                  <a:pt x="977900" y="1524000"/>
                </a:lnTo>
                <a:lnTo>
                  <a:pt x="1028700" y="1524000"/>
                </a:lnTo>
                <a:close/>
              </a:path>
              <a:path w="2349500" h="2578100">
                <a:moveTo>
                  <a:pt x="1028700" y="1524000"/>
                </a:moveTo>
                <a:lnTo>
                  <a:pt x="977900" y="1524000"/>
                </a:lnTo>
                <a:lnTo>
                  <a:pt x="977900" y="1600200"/>
                </a:lnTo>
                <a:lnTo>
                  <a:pt x="965200" y="1612900"/>
                </a:lnTo>
                <a:lnTo>
                  <a:pt x="965200" y="1625600"/>
                </a:lnTo>
                <a:lnTo>
                  <a:pt x="1016000" y="1625600"/>
                </a:lnTo>
                <a:lnTo>
                  <a:pt x="1016000" y="1587500"/>
                </a:lnTo>
                <a:lnTo>
                  <a:pt x="1028700" y="1524000"/>
                </a:lnTo>
                <a:close/>
              </a:path>
              <a:path w="2349500" h="2578100">
                <a:moveTo>
                  <a:pt x="1028700" y="990600"/>
                </a:moveTo>
                <a:lnTo>
                  <a:pt x="977900" y="990600"/>
                </a:lnTo>
                <a:lnTo>
                  <a:pt x="977900" y="1041400"/>
                </a:lnTo>
                <a:lnTo>
                  <a:pt x="1016000" y="1041400"/>
                </a:lnTo>
                <a:lnTo>
                  <a:pt x="1028700" y="990600"/>
                </a:lnTo>
                <a:close/>
              </a:path>
              <a:path w="2349500" h="2578100">
                <a:moveTo>
                  <a:pt x="1041400" y="1625600"/>
                </a:moveTo>
                <a:lnTo>
                  <a:pt x="1041400" y="1612900"/>
                </a:lnTo>
                <a:lnTo>
                  <a:pt x="1028700" y="1612900"/>
                </a:lnTo>
                <a:lnTo>
                  <a:pt x="1028700" y="1600200"/>
                </a:lnTo>
                <a:lnTo>
                  <a:pt x="1016000" y="1600200"/>
                </a:lnTo>
                <a:lnTo>
                  <a:pt x="1016000" y="1625600"/>
                </a:lnTo>
                <a:lnTo>
                  <a:pt x="1041400" y="1625600"/>
                </a:lnTo>
                <a:close/>
              </a:path>
              <a:path w="2349500" h="2578100">
                <a:moveTo>
                  <a:pt x="1358900" y="901700"/>
                </a:moveTo>
                <a:lnTo>
                  <a:pt x="1130300" y="901700"/>
                </a:lnTo>
                <a:lnTo>
                  <a:pt x="1155700" y="914400"/>
                </a:lnTo>
                <a:lnTo>
                  <a:pt x="1333500" y="914400"/>
                </a:lnTo>
                <a:lnTo>
                  <a:pt x="1358900" y="901700"/>
                </a:lnTo>
                <a:close/>
              </a:path>
              <a:path w="2349500" h="2578100">
                <a:moveTo>
                  <a:pt x="1295400" y="1092200"/>
                </a:moveTo>
                <a:lnTo>
                  <a:pt x="1295400" y="1079500"/>
                </a:lnTo>
                <a:lnTo>
                  <a:pt x="1193800" y="1079500"/>
                </a:lnTo>
                <a:lnTo>
                  <a:pt x="1181100" y="1092200"/>
                </a:lnTo>
                <a:lnTo>
                  <a:pt x="1295400" y="1092200"/>
                </a:lnTo>
                <a:close/>
              </a:path>
              <a:path w="2349500" h="2578100">
                <a:moveTo>
                  <a:pt x="1320800" y="1447800"/>
                </a:moveTo>
                <a:lnTo>
                  <a:pt x="1181100" y="1447800"/>
                </a:lnTo>
                <a:lnTo>
                  <a:pt x="1181100" y="1460500"/>
                </a:lnTo>
                <a:lnTo>
                  <a:pt x="1295400" y="1460500"/>
                </a:lnTo>
                <a:lnTo>
                  <a:pt x="1320800" y="1447800"/>
                </a:lnTo>
                <a:close/>
              </a:path>
              <a:path w="2349500" h="2578100">
                <a:moveTo>
                  <a:pt x="1295400" y="914400"/>
                </a:moveTo>
                <a:lnTo>
                  <a:pt x="1193800" y="914400"/>
                </a:lnTo>
                <a:lnTo>
                  <a:pt x="1193800" y="927100"/>
                </a:lnTo>
                <a:lnTo>
                  <a:pt x="1282700" y="927100"/>
                </a:lnTo>
                <a:lnTo>
                  <a:pt x="1295400" y="914400"/>
                </a:lnTo>
                <a:close/>
              </a:path>
              <a:path w="2349500" h="2578100">
                <a:moveTo>
                  <a:pt x="1295400" y="1625600"/>
                </a:moveTo>
                <a:lnTo>
                  <a:pt x="1282700" y="1612900"/>
                </a:lnTo>
                <a:lnTo>
                  <a:pt x="1206500" y="1612900"/>
                </a:lnTo>
                <a:lnTo>
                  <a:pt x="1193800" y="1625600"/>
                </a:lnTo>
                <a:lnTo>
                  <a:pt x="1295400" y="1625600"/>
                </a:lnTo>
                <a:close/>
              </a:path>
              <a:path w="2349500" h="2578100">
                <a:moveTo>
                  <a:pt x="1270000" y="1079500"/>
                </a:moveTo>
                <a:lnTo>
                  <a:pt x="1270000" y="1066800"/>
                </a:lnTo>
                <a:lnTo>
                  <a:pt x="1219200" y="1066800"/>
                </a:lnTo>
                <a:lnTo>
                  <a:pt x="1206500" y="1079500"/>
                </a:lnTo>
                <a:lnTo>
                  <a:pt x="1270000" y="1079500"/>
                </a:lnTo>
                <a:close/>
              </a:path>
              <a:path w="2349500" h="2578100">
                <a:moveTo>
                  <a:pt x="1282700" y="927100"/>
                </a:moveTo>
                <a:lnTo>
                  <a:pt x="1219200" y="927100"/>
                </a:lnTo>
                <a:lnTo>
                  <a:pt x="1219200" y="990600"/>
                </a:lnTo>
                <a:lnTo>
                  <a:pt x="1270000" y="990600"/>
                </a:lnTo>
                <a:lnTo>
                  <a:pt x="1282700" y="927100"/>
                </a:lnTo>
                <a:close/>
              </a:path>
              <a:path w="2349500" h="2578100">
                <a:moveTo>
                  <a:pt x="1270000" y="1041400"/>
                </a:moveTo>
                <a:lnTo>
                  <a:pt x="1270000" y="990600"/>
                </a:lnTo>
                <a:lnTo>
                  <a:pt x="1219200" y="990600"/>
                </a:lnTo>
                <a:lnTo>
                  <a:pt x="1219200" y="1028700"/>
                </a:lnTo>
                <a:lnTo>
                  <a:pt x="1231900" y="1028700"/>
                </a:lnTo>
                <a:lnTo>
                  <a:pt x="1231900" y="1041400"/>
                </a:lnTo>
                <a:lnTo>
                  <a:pt x="1270000" y="1041400"/>
                </a:lnTo>
                <a:close/>
              </a:path>
              <a:path w="2349500" h="2578100">
                <a:moveTo>
                  <a:pt x="1270000" y="1066800"/>
                </a:moveTo>
                <a:lnTo>
                  <a:pt x="1270000" y="1041400"/>
                </a:lnTo>
                <a:lnTo>
                  <a:pt x="1231900" y="1041400"/>
                </a:lnTo>
                <a:lnTo>
                  <a:pt x="1231900" y="1054100"/>
                </a:lnTo>
                <a:lnTo>
                  <a:pt x="1219200" y="1066800"/>
                </a:lnTo>
                <a:lnTo>
                  <a:pt x="1270000" y="1066800"/>
                </a:lnTo>
                <a:close/>
              </a:path>
              <a:path w="2349500" h="2578100">
                <a:moveTo>
                  <a:pt x="1282700" y="1473200"/>
                </a:moveTo>
                <a:lnTo>
                  <a:pt x="1282700" y="1460500"/>
                </a:lnTo>
                <a:lnTo>
                  <a:pt x="1219200" y="1460500"/>
                </a:lnTo>
                <a:lnTo>
                  <a:pt x="1219200" y="1524000"/>
                </a:lnTo>
                <a:lnTo>
                  <a:pt x="1270000" y="1524000"/>
                </a:lnTo>
                <a:lnTo>
                  <a:pt x="1282700" y="1473200"/>
                </a:lnTo>
                <a:close/>
              </a:path>
              <a:path w="2349500" h="2578100">
                <a:moveTo>
                  <a:pt x="1270000" y="1612900"/>
                </a:moveTo>
                <a:lnTo>
                  <a:pt x="1270000" y="1524000"/>
                </a:lnTo>
                <a:lnTo>
                  <a:pt x="1219200" y="1524000"/>
                </a:lnTo>
                <a:lnTo>
                  <a:pt x="1219200" y="1574800"/>
                </a:lnTo>
                <a:lnTo>
                  <a:pt x="1231900" y="1574800"/>
                </a:lnTo>
                <a:lnTo>
                  <a:pt x="1231900" y="1612900"/>
                </a:lnTo>
                <a:lnTo>
                  <a:pt x="1270000" y="1612900"/>
                </a:lnTo>
                <a:close/>
              </a:path>
              <a:path w="2349500" h="2578100">
                <a:moveTo>
                  <a:pt x="1231900" y="1612900"/>
                </a:moveTo>
                <a:lnTo>
                  <a:pt x="1231900" y="1587500"/>
                </a:lnTo>
                <a:lnTo>
                  <a:pt x="1219200" y="1600200"/>
                </a:lnTo>
                <a:lnTo>
                  <a:pt x="1219200" y="1612900"/>
                </a:lnTo>
                <a:lnTo>
                  <a:pt x="1231900" y="1612900"/>
                </a:lnTo>
                <a:close/>
              </a:path>
              <a:path w="2349500" h="2578100">
                <a:moveTo>
                  <a:pt x="1600200" y="901700"/>
                </a:moveTo>
                <a:lnTo>
                  <a:pt x="1371600" y="901700"/>
                </a:lnTo>
                <a:lnTo>
                  <a:pt x="1397000" y="914400"/>
                </a:lnTo>
                <a:lnTo>
                  <a:pt x="1587500" y="914400"/>
                </a:lnTo>
                <a:lnTo>
                  <a:pt x="1600200" y="901700"/>
                </a:lnTo>
                <a:close/>
              </a:path>
              <a:path w="2349500" h="2578100">
                <a:moveTo>
                  <a:pt x="1562100" y="1447800"/>
                </a:moveTo>
                <a:lnTo>
                  <a:pt x="1422400" y="1447800"/>
                </a:lnTo>
                <a:lnTo>
                  <a:pt x="1435100" y="1460500"/>
                </a:lnTo>
                <a:lnTo>
                  <a:pt x="1549400" y="1460500"/>
                </a:lnTo>
                <a:lnTo>
                  <a:pt x="1562100" y="1447800"/>
                </a:lnTo>
                <a:close/>
              </a:path>
              <a:path w="2349500" h="2578100">
                <a:moveTo>
                  <a:pt x="1549400" y="914400"/>
                </a:moveTo>
                <a:lnTo>
                  <a:pt x="1435100" y="914400"/>
                </a:lnTo>
                <a:lnTo>
                  <a:pt x="1447800" y="927100"/>
                </a:lnTo>
                <a:lnTo>
                  <a:pt x="1524000" y="927100"/>
                </a:lnTo>
                <a:lnTo>
                  <a:pt x="1549400" y="914400"/>
                </a:lnTo>
                <a:close/>
              </a:path>
              <a:path w="2349500" h="2578100">
                <a:moveTo>
                  <a:pt x="1549400" y="1092200"/>
                </a:moveTo>
                <a:lnTo>
                  <a:pt x="1536700" y="1079500"/>
                </a:lnTo>
                <a:lnTo>
                  <a:pt x="1447800" y="1079500"/>
                </a:lnTo>
                <a:lnTo>
                  <a:pt x="1435100" y="1092200"/>
                </a:lnTo>
                <a:lnTo>
                  <a:pt x="1549400" y="1092200"/>
                </a:lnTo>
                <a:close/>
              </a:path>
              <a:path w="2349500" h="2578100">
                <a:moveTo>
                  <a:pt x="1536700" y="1625600"/>
                </a:moveTo>
                <a:lnTo>
                  <a:pt x="1524000" y="1612900"/>
                </a:lnTo>
                <a:lnTo>
                  <a:pt x="1524000" y="1600200"/>
                </a:lnTo>
                <a:lnTo>
                  <a:pt x="1511300" y="1600200"/>
                </a:lnTo>
                <a:lnTo>
                  <a:pt x="1511300" y="1562100"/>
                </a:lnTo>
                <a:lnTo>
                  <a:pt x="1473200" y="1562100"/>
                </a:lnTo>
                <a:lnTo>
                  <a:pt x="1473200" y="1600200"/>
                </a:lnTo>
                <a:lnTo>
                  <a:pt x="1447800" y="1625600"/>
                </a:lnTo>
                <a:lnTo>
                  <a:pt x="1536700" y="1625600"/>
                </a:lnTo>
                <a:close/>
              </a:path>
              <a:path w="2349500" h="2578100">
                <a:moveTo>
                  <a:pt x="1524000" y="952500"/>
                </a:moveTo>
                <a:lnTo>
                  <a:pt x="1524000" y="927100"/>
                </a:lnTo>
                <a:lnTo>
                  <a:pt x="1460500" y="927100"/>
                </a:lnTo>
                <a:lnTo>
                  <a:pt x="1460500" y="952500"/>
                </a:lnTo>
                <a:lnTo>
                  <a:pt x="1524000" y="952500"/>
                </a:lnTo>
                <a:close/>
              </a:path>
              <a:path w="2349500" h="2578100">
                <a:moveTo>
                  <a:pt x="1524000" y="965200"/>
                </a:moveTo>
                <a:lnTo>
                  <a:pt x="1524000" y="952500"/>
                </a:lnTo>
                <a:lnTo>
                  <a:pt x="1460500" y="952500"/>
                </a:lnTo>
                <a:lnTo>
                  <a:pt x="1460500" y="965200"/>
                </a:lnTo>
                <a:lnTo>
                  <a:pt x="1524000" y="965200"/>
                </a:lnTo>
                <a:close/>
              </a:path>
              <a:path w="2349500" h="2578100">
                <a:moveTo>
                  <a:pt x="1524000" y="990600"/>
                </a:moveTo>
                <a:lnTo>
                  <a:pt x="1524000" y="965200"/>
                </a:lnTo>
                <a:lnTo>
                  <a:pt x="1460500" y="965200"/>
                </a:lnTo>
                <a:lnTo>
                  <a:pt x="1460500" y="990600"/>
                </a:lnTo>
                <a:lnTo>
                  <a:pt x="1524000" y="990600"/>
                </a:lnTo>
                <a:close/>
              </a:path>
              <a:path w="2349500" h="2578100">
                <a:moveTo>
                  <a:pt x="1524000" y="1079500"/>
                </a:moveTo>
                <a:lnTo>
                  <a:pt x="1524000" y="1066800"/>
                </a:lnTo>
                <a:lnTo>
                  <a:pt x="1511300" y="1066800"/>
                </a:lnTo>
                <a:lnTo>
                  <a:pt x="1511300" y="1028700"/>
                </a:lnTo>
                <a:lnTo>
                  <a:pt x="1473200" y="1028700"/>
                </a:lnTo>
                <a:lnTo>
                  <a:pt x="1473200" y="1066800"/>
                </a:lnTo>
                <a:lnTo>
                  <a:pt x="1460500" y="1079500"/>
                </a:lnTo>
                <a:lnTo>
                  <a:pt x="1524000" y="1079500"/>
                </a:lnTo>
                <a:close/>
              </a:path>
              <a:path w="2349500" h="2578100">
                <a:moveTo>
                  <a:pt x="1524000" y="1485900"/>
                </a:moveTo>
                <a:lnTo>
                  <a:pt x="1524000" y="1460500"/>
                </a:lnTo>
                <a:lnTo>
                  <a:pt x="1460500" y="1460500"/>
                </a:lnTo>
                <a:lnTo>
                  <a:pt x="1460500" y="1485900"/>
                </a:lnTo>
                <a:lnTo>
                  <a:pt x="1524000" y="1485900"/>
                </a:lnTo>
                <a:close/>
              </a:path>
              <a:path w="2349500" h="2578100">
                <a:moveTo>
                  <a:pt x="1524000" y="1524000"/>
                </a:moveTo>
                <a:lnTo>
                  <a:pt x="1524000" y="1485900"/>
                </a:lnTo>
                <a:lnTo>
                  <a:pt x="1460500" y="1485900"/>
                </a:lnTo>
                <a:lnTo>
                  <a:pt x="1460500" y="1524000"/>
                </a:lnTo>
                <a:lnTo>
                  <a:pt x="1524000" y="1524000"/>
                </a:lnTo>
                <a:close/>
              </a:path>
              <a:path w="2349500" h="2578100">
                <a:moveTo>
                  <a:pt x="1524000" y="990600"/>
                </a:moveTo>
                <a:lnTo>
                  <a:pt x="1473200" y="990600"/>
                </a:lnTo>
                <a:lnTo>
                  <a:pt x="1473200" y="1003300"/>
                </a:lnTo>
                <a:lnTo>
                  <a:pt x="1511300" y="1003300"/>
                </a:lnTo>
                <a:lnTo>
                  <a:pt x="1524000" y="990600"/>
                </a:lnTo>
                <a:close/>
              </a:path>
              <a:path w="2349500" h="2578100">
                <a:moveTo>
                  <a:pt x="1511300" y="1028700"/>
                </a:moveTo>
                <a:lnTo>
                  <a:pt x="1511300" y="1003300"/>
                </a:lnTo>
                <a:lnTo>
                  <a:pt x="1473200" y="1003300"/>
                </a:lnTo>
                <a:lnTo>
                  <a:pt x="1473200" y="1028700"/>
                </a:lnTo>
                <a:lnTo>
                  <a:pt x="1511300" y="1028700"/>
                </a:lnTo>
                <a:close/>
              </a:path>
              <a:path w="2349500" h="2578100">
                <a:moveTo>
                  <a:pt x="1524000" y="1524000"/>
                </a:moveTo>
                <a:lnTo>
                  <a:pt x="1473200" y="1524000"/>
                </a:lnTo>
                <a:lnTo>
                  <a:pt x="1473200" y="1549400"/>
                </a:lnTo>
                <a:lnTo>
                  <a:pt x="1511300" y="1549400"/>
                </a:lnTo>
                <a:lnTo>
                  <a:pt x="1524000" y="1524000"/>
                </a:lnTo>
                <a:close/>
              </a:path>
              <a:path w="2349500" h="2578100">
                <a:moveTo>
                  <a:pt x="1511300" y="1562100"/>
                </a:moveTo>
                <a:lnTo>
                  <a:pt x="1511300" y="1549400"/>
                </a:lnTo>
                <a:lnTo>
                  <a:pt x="1473200" y="1549400"/>
                </a:lnTo>
                <a:lnTo>
                  <a:pt x="1473200" y="1562100"/>
                </a:lnTo>
                <a:lnTo>
                  <a:pt x="1511300" y="1562100"/>
                </a:lnTo>
                <a:close/>
              </a:path>
              <a:path w="2349500" h="2578100">
                <a:moveTo>
                  <a:pt x="2286000" y="1092200"/>
                </a:moveTo>
                <a:lnTo>
                  <a:pt x="2286000" y="901700"/>
                </a:lnTo>
                <a:lnTo>
                  <a:pt x="1625600" y="901700"/>
                </a:lnTo>
                <a:lnTo>
                  <a:pt x="1638300" y="914400"/>
                </a:lnTo>
                <a:lnTo>
                  <a:pt x="1689100" y="914400"/>
                </a:lnTo>
                <a:lnTo>
                  <a:pt x="1689100" y="927100"/>
                </a:lnTo>
                <a:lnTo>
                  <a:pt x="1701800" y="927100"/>
                </a:lnTo>
                <a:lnTo>
                  <a:pt x="1701800" y="952500"/>
                </a:lnTo>
                <a:lnTo>
                  <a:pt x="1714500" y="952500"/>
                </a:lnTo>
                <a:lnTo>
                  <a:pt x="1714500" y="1092200"/>
                </a:lnTo>
                <a:lnTo>
                  <a:pt x="2286000" y="1092200"/>
                </a:lnTo>
                <a:close/>
              </a:path>
              <a:path w="2349500" h="2578100">
                <a:moveTo>
                  <a:pt x="2286000" y="1625600"/>
                </a:moveTo>
                <a:lnTo>
                  <a:pt x="2286000" y="1447800"/>
                </a:lnTo>
                <a:lnTo>
                  <a:pt x="1663700" y="1447800"/>
                </a:lnTo>
                <a:lnTo>
                  <a:pt x="1676400" y="1460500"/>
                </a:lnTo>
                <a:lnTo>
                  <a:pt x="1701800" y="1460500"/>
                </a:lnTo>
                <a:lnTo>
                  <a:pt x="1701800" y="1485900"/>
                </a:lnTo>
                <a:lnTo>
                  <a:pt x="1714500" y="1485900"/>
                </a:lnTo>
                <a:lnTo>
                  <a:pt x="1714500" y="1625600"/>
                </a:lnTo>
                <a:lnTo>
                  <a:pt x="2286000" y="1625600"/>
                </a:lnTo>
                <a:close/>
              </a:path>
              <a:path w="2349500" h="2578100">
                <a:moveTo>
                  <a:pt x="2286000" y="203200"/>
                </a:moveTo>
                <a:lnTo>
                  <a:pt x="2286000" y="25400"/>
                </a:lnTo>
                <a:lnTo>
                  <a:pt x="1689100" y="25400"/>
                </a:lnTo>
                <a:lnTo>
                  <a:pt x="1689100" y="203200"/>
                </a:lnTo>
                <a:lnTo>
                  <a:pt x="2286000" y="203200"/>
                </a:lnTo>
                <a:close/>
              </a:path>
              <a:path w="2349500" h="2578100">
                <a:moveTo>
                  <a:pt x="1714500" y="1092200"/>
                </a:moveTo>
                <a:lnTo>
                  <a:pt x="1714500" y="1079500"/>
                </a:lnTo>
                <a:lnTo>
                  <a:pt x="1701800" y="1079500"/>
                </a:lnTo>
                <a:lnTo>
                  <a:pt x="1689100" y="1092200"/>
                </a:lnTo>
                <a:lnTo>
                  <a:pt x="1714500" y="1092200"/>
                </a:lnTo>
                <a:close/>
              </a:path>
              <a:path w="2349500" h="2578100">
                <a:moveTo>
                  <a:pt x="1714500" y="1625600"/>
                </a:moveTo>
                <a:lnTo>
                  <a:pt x="1714500" y="1612900"/>
                </a:lnTo>
                <a:lnTo>
                  <a:pt x="1701800" y="1625600"/>
                </a:lnTo>
                <a:lnTo>
                  <a:pt x="1714500" y="1625600"/>
                </a:lnTo>
                <a:close/>
              </a:path>
              <a:path w="2349500" h="2578100">
                <a:moveTo>
                  <a:pt x="2235200" y="25400"/>
                </a:moveTo>
                <a:lnTo>
                  <a:pt x="2235200" y="12700"/>
                </a:lnTo>
                <a:lnTo>
                  <a:pt x="1866900" y="12700"/>
                </a:lnTo>
                <a:lnTo>
                  <a:pt x="1866900" y="25400"/>
                </a:lnTo>
                <a:lnTo>
                  <a:pt x="2235200" y="25400"/>
                </a:lnTo>
                <a:close/>
              </a:path>
              <a:path w="2349500" h="2578100">
                <a:moveTo>
                  <a:pt x="2222500" y="12700"/>
                </a:moveTo>
                <a:lnTo>
                  <a:pt x="2222500" y="0"/>
                </a:lnTo>
                <a:lnTo>
                  <a:pt x="1879600" y="0"/>
                </a:lnTo>
                <a:lnTo>
                  <a:pt x="1879600" y="12700"/>
                </a:lnTo>
                <a:lnTo>
                  <a:pt x="2222500" y="12700"/>
                </a:lnTo>
                <a:close/>
              </a:path>
              <a:path w="2349500" h="2578100">
                <a:moveTo>
                  <a:pt x="2324100" y="647700"/>
                </a:moveTo>
                <a:lnTo>
                  <a:pt x="2324100" y="241300"/>
                </a:lnTo>
                <a:lnTo>
                  <a:pt x="2286000" y="241300"/>
                </a:lnTo>
                <a:lnTo>
                  <a:pt x="2286000" y="647700"/>
                </a:lnTo>
                <a:lnTo>
                  <a:pt x="2324100" y="647700"/>
                </a:lnTo>
                <a:close/>
              </a:path>
              <a:path w="2349500" h="2578100">
                <a:moveTo>
                  <a:pt x="2349500" y="622300"/>
                </a:moveTo>
                <a:lnTo>
                  <a:pt x="2349500" y="266700"/>
                </a:lnTo>
                <a:lnTo>
                  <a:pt x="2324100" y="266700"/>
                </a:lnTo>
                <a:lnTo>
                  <a:pt x="2324100" y="622300"/>
                </a:lnTo>
                <a:lnTo>
                  <a:pt x="2349500" y="622300"/>
                </a:lnTo>
                <a:close/>
              </a:path>
            </a:pathLst>
          </a:custGeom>
          <a:solidFill>
            <a:srgbClr val="ACACD7"/>
          </a:solidFill>
        </p:spPr>
        <p:txBody>
          <a:bodyPr wrap="square" lIns="0" tIns="0" rIns="0" bIns="0" rtlCol="0"/>
          <a:lstStyle/>
          <a:p>
            <a:endParaRPr sz="501"/>
          </a:p>
        </p:txBody>
      </p:sp>
      <p:sp>
        <p:nvSpPr>
          <p:cNvPr id="202" name="bg object 202"/>
          <p:cNvSpPr/>
          <p:nvPr/>
        </p:nvSpPr>
        <p:spPr>
          <a:xfrm>
            <a:off x="4976223" y="3608492"/>
            <a:ext cx="351781" cy="384284"/>
          </a:xfrm>
          <a:custGeom>
            <a:avLst/>
            <a:gdLst/>
            <a:ahLst/>
            <a:cxnLst/>
            <a:rect l="l" t="t" r="r" b="b"/>
            <a:pathLst>
              <a:path w="773429" h="1073150">
                <a:moveTo>
                  <a:pt x="7620" y="397510"/>
                </a:moveTo>
                <a:lnTo>
                  <a:pt x="7620" y="52070"/>
                </a:lnTo>
                <a:lnTo>
                  <a:pt x="0" y="52070"/>
                </a:lnTo>
                <a:lnTo>
                  <a:pt x="0" y="397510"/>
                </a:lnTo>
                <a:lnTo>
                  <a:pt x="7620" y="397510"/>
                </a:lnTo>
                <a:close/>
              </a:path>
              <a:path w="773429" h="1073150">
                <a:moveTo>
                  <a:pt x="22860" y="403860"/>
                </a:moveTo>
                <a:lnTo>
                  <a:pt x="22860" y="45720"/>
                </a:lnTo>
                <a:lnTo>
                  <a:pt x="7620" y="45720"/>
                </a:lnTo>
                <a:lnTo>
                  <a:pt x="7620" y="403860"/>
                </a:lnTo>
                <a:lnTo>
                  <a:pt x="22860" y="403860"/>
                </a:lnTo>
                <a:close/>
              </a:path>
              <a:path w="773429" h="1073150">
                <a:moveTo>
                  <a:pt x="24130" y="424180"/>
                </a:moveTo>
                <a:lnTo>
                  <a:pt x="24130" y="25400"/>
                </a:lnTo>
                <a:lnTo>
                  <a:pt x="22860" y="25400"/>
                </a:lnTo>
                <a:lnTo>
                  <a:pt x="22860" y="424180"/>
                </a:lnTo>
                <a:lnTo>
                  <a:pt x="24130" y="424180"/>
                </a:lnTo>
                <a:close/>
              </a:path>
              <a:path w="773429" h="1073150">
                <a:moveTo>
                  <a:pt x="773430" y="571500"/>
                </a:moveTo>
                <a:lnTo>
                  <a:pt x="773430" y="0"/>
                </a:lnTo>
                <a:lnTo>
                  <a:pt x="24130" y="0"/>
                </a:lnTo>
                <a:lnTo>
                  <a:pt x="24130" y="1073150"/>
                </a:lnTo>
                <a:lnTo>
                  <a:pt x="312420" y="1073150"/>
                </a:lnTo>
                <a:lnTo>
                  <a:pt x="312420" y="873760"/>
                </a:lnTo>
                <a:lnTo>
                  <a:pt x="313690" y="873760"/>
                </a:lnTo>
                <a:lnTo>
                  <a:pt x="313690" y="872490"/>
                </a:lnTo>
                <a:lnTo>
                  <a:pt x="314960" y="871220"/>
                </a:lnTo>
                <a:lnTo>
                  <a:pt x="316230" y="868680"/>
                </a:lnTo>
                <a:lnTo>
                  <a:pt x="317500" y="864870"/>
                </a:lnTo>
                <a:lnTo>
                  <a:pt x="320040" y="862330"/>
                </a:lnTo>
                <a:lnTo>
                  <a:pt x="322580" y="857250"/>
                </a:lnTo>
                <a:lnTo>
                  <a:pt x="323850" y="855980"/>
                </a:lnTo>
                <a:lnTo>
                  <a:pt x="323850" y="854710"/>
                </a:lnTo>
                <a:lnTo>
                  <a:pt x="325120" y="852170"/>
                </a:lnTo>
                <a:lnTo>
                  <a:pt x="326390" y="852170"/>
                </a:lnTo>
                <a:lnTo>
                  <a:pt x="326390" y="849630"/>
                </a:lnTo>
                <a:lnTo>
                  <a:pt x="327660" y="849630"/>
                </a:lnTo>
                <a:lnTo>
                  <a:pt x="328930" y="847090"/>
                </a:lnTo>
                <a:lnTo>
                  <a:pt x="330200" y="843280"/>
                </a:lnTo>
                <a:lnTo>
                  <a:pt x="332740" y="840740"/>
                </a:lnTo>
                <a:lnTo>
                  <a:pt x="334010" y="838200"/>
                </a:lnTo>
                <a:lnTo>
                  <a:pt x="334010" y="836930"/>
                </a:lnTo>
                <a:lnTo>
                  <a:pt x="335280" y="834390"/>
                </a:lnTo>
                <a:lnTo>
                  <a:pt x="336550" y="834390"/>
                </a:lnTo>
                <a:lnTo>
                  <a:pt x="337820" y="831850"/>
                </a:lnTo>
                <a:lnTo>
                  <a:pt x="339090" y="830580"/>
                </a:lnTo>
                <a:lnTo>
                  <a:pt x="350520" y="830580"/>
                </a:lnTo>
                <a:lnTo>
                  <a:pt x="370840" y="792480"/>
                </a:lnTo>
                <a:lnTo>
                  <a:pt x="462280" y="634218"/>
                </a:lnTo>
                <a:lnTo>
                  <a:pt x="462280" y="614680"/>
                </a:lnTo>
                <a:lnTo>
                  <a:pt x="463550" y="612140"/>
                </a:lnTo>
                <a:lnTo>
                  <a:pt x="467360" y="605790"/>
                </a:lnTo>
                <a:lnTo>
                  <a:pt x="471170" y="600710"/>
                </a:lnTo>
                <a:lnTo>
                  <a:pt x="474980" y="594360"/>
                </a:lnTo>
                <a:lnTo>
                  <a:pt x="474980" y="593090"/>
                </a:lnTo>
                <a:lnTo>
                  <a:pt x="477520" y="588010"/>
                </a:lnTo>
                <a:lnTo>
                  <a:pt x="480060" y="585470"/>
                </a:lnTo>
                <a:lnTo>
                  <a:pt x="482600" y="580390"/>
                </a:lnTo>
                <a:lnTo>
                  <a:pt x="482600" y="579120"/>
                </a:lnTo>
                <a:lnTo>
                  <a:pt x="485140" y="574040"/>
                </a:lnTo>
                <a:lnTo>
                  <a:pt x="486410" y="574040"/>
                </a:lnTo>
                <a:lnTo>
                  <a:pt x="486410" y="572770"/>
                </a:lnTo>
                <a:lnTo>
                  <a:pt x="487680" y="571500"/>
                </a:lnTo>
                <a:lnTo>
                  <a:pt x="773430" y="571500"/>
                </a:lnTo>
                <a:close/>
              </a:path>
              <a:path w="773429" h="1073150">
                <a:moveTo>
                  <a:pt x="773430" y="1073150"/>
                </a:moveTo>
                <a:lnTo>
                  <a:pt x="773430" y="1026160"/>
                </a:lnTo>
                <a:lnTo>
                  <a:pt x="576580" y="1026160"/>
                </a:lnTo>
                <a:lnTo>
                  <a:pt x="574040" y="1024890"/>
                </a:lnTo>
                <a:lnTo>
                  <a:pt x="444500" y="949960"/>
                </a:lnTo>
                <a:lnTo>
                  <a:pt x="441960" y="948690"/>
                </a:lnTo>
                <a:lnTo>
                  <a:pt x="381000" y="913130"/>
                </a:lnTo>
                <a:lnTo>
                  <a:pt x="379730" y="913130"/>
                </a:lnTo>
                <a:lnTo>
                  <a:pt x="377190" y="910590"/>
                </a:lnTo>
                <a:lnTo>
                  <a:pt x="372110" y="908050"/>
                </a:lnTo>
                <a:lnTo>
                  <a:pt x="370840" y="906780"/>
                </a:lnTo>
                <a:lnTo>
                  <a:pt x="369570" y="906780"/>
                </a:lnTo>
                <a:lnTo>
                  <a:pt x="364490" y="904240"/>
                </a:lnTo>
                <a:lnTo>
                  <a:pt x="364490" y="902970"/>
                </a:lnTo>
                <a:lnTo>
                  <a:pt x="361950" y="901700"/>
                </a:lnTo>
                <a:lnTo>
                  <a:pt x="358140" y="899160"/>
                </a:lnTo>
                <a:lnTo>
                  <a:pt x="353060" y="896620"/>
                </a:lnTo>
                <a:lnTo>
                  <a:pt x="349250" y="895350"/>
                </a:lnTo>
                <a:lnTo>
                  <a:pt x="349250" y="894080"/>
                </a:lnTo>
                <a:lnTo>
                  <a:pt x="346710" y="894080"/>
                </a:lnTo>
                <a:lnTo>
                  <a:pt x="346710" y="892810"/>
                </a:lnTo>
                <a:lnTo>
                  <a:pt x="318770" y="877570"/>
                </a:lnTo>
                <a:lnTo>
                  <a:pt x="316230" y="875030"/>
                </a:lnTo>
                <a:lnTo>
                  <a:pt x="314960" y="875030"/>
                </a:lnTo>
                <a:lnTo>
                  <a:pt x="312420" y="873760"/>
                </a:lnTo>
                <a:lnTo>
                  <a:pt x="312420" y="1073150"/>
                </a:lnTo>
                <a:lnTo>
                  <a:pt x="773430" y="1073150"/>
                </a:lnTo>
                <a:close/>
              </a:path>
              <a:path w="773429" h="1073150">
                <a:moveTo>
                  <a:pt x="350520" y="830580"/>
                </a:moveTo>
                <a:lnTo>
                  <a:pt x="342900" y="830580"/>
                </a:lnTo>
                <a:lnTo>
                  <a:pt x="342900" y="831850"/>
                </a:lnTo>
                <a:lnTo>
                  <a:pt x="344170" y="831850"/>
                </a:lnTo>
                <a:lnTo>
                  <a:pt x="345440" y="833120"/>
                </a:lnTo>
                <a:lnTo>
                  <a:pt x="345440" y="836930"/>
                </a:lnTo>
                <a:lnTo>
                  <a:pt x="346710" y="836930"/>
                </a:lnTo>
                <a:lnTo>
                  <a:pt x="350520" y="830580"/>
                </a:lnTo>
                <a:close/>
              </a:path>
              <a:path w="773429" h="1073150">
                <a:moveTo>
                  <a:pt x="469900" y="621030"/>
                </a:moveTo>
                <a:lnTo>
                  <a:pt x="468630" y="621030"/>
                </a:lnTo>
                <a:lnTo>
                  <a:pt x="467360" y="619760"/>
                </a:lnTo>
                <a:lnTo>
                  <a:pt x="466090" y="619760"/>
                </a:lnTo>
                <a:lnTo>
                  <a:pt x="464820" y="618490"/>
                </a:lnTo>
                <a:lnTo>
                  <a:pt x="463550" y="618490"/>
                </a:lnTo>
                <a:lnTo>
                  <a:pt x="463550" y="615950"/>
                </a:lnTo>
                <a:lnTo>
                  <a:pt x="462280" y="614680"/>
                </a:lnTo>
                <a:lnTo>
                  <a:pt x="462280" y="634218"/>
                </a:lnTo>
                <a:lnTo>
                  <a:pt x="469900" y="621030"/>
                </a:lnTo>
                <a:close/>
              </a:path>
              <a:path w="773429" h="1073150">
                <a:moveTo>
                  <a:pt x="471170" y="619760"/>
                </a:moveTo>
                <a:lnTo>
                  <a:pt x="471170" y="618490"/>
                </a:lnTo>
                <a:lnTo>
                  <a:pt x="469900" y="619760"/>
                </a:lnTo>
                <a:lnTo>
                  <a:pt x="468630" y="619760"/>
                </a:lnTo>
                <a:lnTo>
                  <a:pt x="468630" y="621030"/>
                </a:lnTo>
                <a:lnTo>
                  <a:pt x="469900" y="621030"/>
                </a:lnTo>
                <a:lnTo>
                  <a:pt x="471170" y="619760"/>
                </a:lnTo>
                <a:close/>
              </a:path>
              <a:path w="773429" h="1073150">
                <a:moveTo>
                  <a:pt x="773430" y="1026160"/>
                </a:moveTo>
                <a:lnTo>
                  <a:pt x="773430" y="571500"/>
                </a:lnTo>
                <a:lnTo>
                  <a:pt x="487680" y="571500"/>
                </a:lnTo>
                <a:lnTo>
                  <a:pt x="492760" y="574040"/>
                </a:lnTo>
                <a:lnTo>
                  <a:pt x="492760" y="575310"/>
                </a:lnTo>
                <a:lnTo>
                  <a:pt x="505460" y="581660"/>
                </a:lnTo>
                <a:lnTo>
                  <a:pt x="505460" y="582930"/>
                </a:lnTo>
                <a:lnTo>
                  <a:pt x="508000" y="582930"/>
                </a:lnTo>
                <a:lnTo>
                  <a:pt x="509270" y="584200"/>
                </a:lnTo>
                <a:lnTo>
                  <a:pt x="516890" y="589280"/>
                </a:lnTo>
                <a:lnTo>
                  <a:pt x="521970" y="590550"/>
                </a:lnTo>
                <a:lnTo>
                  <a:pt x="521970" y="591820"/>
                </a:lnTo>
                <a:lnTo>
                  <a:pt x="523240" y="591820"/>
                </a:lnTo>
                <a:lnTo>
                  <a:pt x="524510" y="593090"/>
                </a:lnTo>
                <a:lnTo>
                  <a:pt x="544830" y="604520"/>
                </a:lnTo>
                <a:lnTo>
                  <a:pt x="552450" y="609600"/>
                </a:lnTo>
                <a:lnTo>
                  <a:pt x="554990" y="610870"/>
                </a:lnTo>
                <a:lnTo>
                  <a:pt x="556260" y="610870"/>
                </a:lnTo>
                <a:lnTo>
                  <a:pt x="617220" y="646430"/>
                </a:lnTo>
                <a:lnTo>
                  <a:pt x="618490" y="646430"/>
                </a:lnTo>
                <a:lnTo>
                  <a:pt x="621030" y="647700"/>
                </a:lnTo>
                <a:lnTo>
                  <a:pt x="621030" y="648970"/>
                </a:lnTo>
                <a:lnTo>
                  <a:pt x="623570" y="650240"/>
                </a:lnTo>
                <a:lnTo>
                  <a:pt x="624840" y="651510"/>
                </a:lnTo>
                <a:lnTo>
                  <a:pt x="626110" y="651510"/>
                </a:lnTo>
                <a:lnTo>
                  <a:pt x="633730" y="655320"/>
                </a:lnTo>
                <a:lnTo>
                  <a:pt x="633730" y="656590"/>
                </a:lnTo>
                <a:lnTo>
                  <a:pt x="638810" y="659130"/>
                </a:lnTo>
                <a:lnTo>
                  <a:pt x="642620" y="661670"/>
                </a:lnTo>
                <a:lnTo>
                  <a:pt x="647700" y="664210"/>
                </a:lnTo>
                <a:lnTo>
                  <a:pt x="651510" y="666750"/>
                </a:lnTo>
                <a:lnTo>
                  <a:pt x="654050" y="668020"/>
                </a:lnTo>
                <a:lnTo>
                  <a:pt x="655320" y="668020"/>
                </a:lnTo>
                <a:lnTo>
                  <a:pt x="661670" y="671830"/>
                </a:lnTo>
                <a:lnTo>
                  <a:pt x="675640" y="680720"/>
                </a:lnTo>
                <a:lnTo>
                  <a:pt x="685800" y="685800"/>
                </a:lnTo>
                <a:lnTo>
                  <a:pt x="748030" y="721360"/>
                </a:lnTo>
                <a:lnTo>
                  <a:pt x="749300" y="722630"/>
                </a:lnTo>
                <a:lnTo>
                  <a:pt x="750570" y="722630"/>
                </a:lnTo>
                <a:lnTo>
                  <a:pt x="750570" y="1026160"/>
                </a:lnTo>
                <a:lnTo>
                  <a:pt x="773430" y="1026160"/>
                </a:lnTo>
                <a:close/>
              </a:path>
              <a:path w="773429" h="1073150">
                <a:moveTo>
                  <a:pt x="750570" y="1026160"/>
                </a:moveTo>
                <a:lnTo>
                  <a:pt x="750570" y="723900"/>
                </a:lnTo>
                <a:lnTo>
                  <a:pt x="749300" y="726440"/>
                </a:lnTo>
                <a:lnTo>
                  <a:pt x="727710" y="763270"/>
                </a:lnTo>
                <a:lnTo>
                  <a:pt x="662940" y="876300"/>
                </a:lnTo>
                <a:lnTo>
                  <a:pt x="660400" y="881380"/>
                </a:lnTo>
                <a:lnTo>
                  <a:pt x="659130" y="881380"/>
                </a:lnTo>
                <a:lnTo>
                  <a:pt x="651510" y="896620"/>
                </a:lnTo>
                <a:lnTo>
                  <a:pt x="650240" y="896620"/>
                </a:lnTo>
                <a:lnTo>
                  <a:pt x="648970" y="899160"/>
                </a:lnTo>
                <a:lnTo>
                  <a:pt x="648970" y="900430"/>
                </a:lnTo>
                <a:lnTo>
                  <a:pt x="647700" y="901700"/>
                </a:lnTo>
                <a:lnTo>
                  <a:pt x="647700" y="902970"/>
                </a:lnTo>
                <a:lnTo>
                  <a:pt x="646430" y="905510"/>
                </a:lnTo>
                <a:lnTo>
                  <a:pt x="645160" y="906780"/>
                </a:lnTo>
                <a:lnTo>
                  <a:pt x="645160" y="908050"/>
                </a:lnTo>
                <a:lnTo>
                  <a:pt x="642620" y="910590"/>
                </a:lnTo>
                <a:lnTo>
                  <a:pt x="640080" y="915670"/>
                </a:lnTo>
                <a:lnTo>
                  <a:pt x="638810" y="916940"/>
                </a:lnTo>
                <a:lnTo>
                  <a:pt x="638810" y="918210"/>
                </a:lnTo>
                <a:lnTo>
                  <a:pt x="636270" y="923290"/>
                </a:lnTo>
                <a:lnTo>
                  <a:pt x="632460" y="928370"/>
                </a:lnTo>
                <a:lnTo>
                  <a:pt x="626110" y="941070"/>
                </a:lnTo>
                <a:lnTo>
                  <a:pt x="624840" y="941070"/>
                </a:lnTo>
                <a:lnTo>
                  <a:pt x="618490" y="953770"/>
                </a:lnTo>
                <a:lnTo>
                  <a:pt x="617220" y="955040"/>
                </a:lnTo>
                <a:lnTo>
                  <a:pt x="598170" y="989330"/>
                </a:lnTo>
                <a:lnTo>
                  <a:pt x="588010" y="1005840"/>
                </a:lnTo>
                <a:lnTo>
                  <a:pt x="577850" y="1023620"/>
                </a:lnTo>
                <a:lnTo>
                  <a:pt x="576580" y="1024890"/>
                </a:lnTo>
                <a:lnTo>
                  <a:pt x="576580" y="1026160"/>
                </a:lnTo>
                <a:lnTo>
                  <a:pt x="750570" y="1026160"/>
                </a:lnTo>
                <a:close/>
              </a:path>
            </a:pathLst>
          </a:custGeom>
          <a:solidFill>
            <a:srgbClr val="3BA5C4"/>
          </a:solidFill>
        </p:spPr>
        <p:txBody>
          <a:bodyPr wrap="square" lIns="0" tIns="0" rIns="0" bIns="0" rtlCol="0"/>
          <a:lstStyle/>
          <a:p>
            <a:endParaRPr sz="501"/>
          </a:p>
        </p:txBody>
      </p:sp>
      <p:sp>
        <p:nvSpPr>
          <p:cNvPr id="203" name="bg object 203"/>
          <p:cNvSpPr/>
          <p:nvPr/>
        </p:nvSpPr>
        <p:spPr>
          <a:xfrm>
            <a:off x="5350147" y="3608255"/>
            <a:ext cx="396837" cy="393380"/>
          </a:xfrm>
          <a:custGeom>
            <a:avLst/>
            <a:gdLst/>
            <a:ahLst/>
            <a:cxnLst/>
            <a:rect l="l" t="t" r="r" b="b"/>
            <a:pathLst>
              <a:path w="872490" h="1098550">
                <a:moveTo>
                  <a:pt x="871969" y="0"/>
                </a:moveTo>
                <a:lnTo>
                  <a:pt x="0" y="0"/>
                </a:lnTo>
                <a:lnTo>
                  <a:pt x="0" y="1073810"/>
                </a:lnTo>
                <a:lnTo>
                  <a:pt x="439572" y="1073810"/>
                </a:lnTo>
                <a:lnTo>
                  <a:pt x="439572" y="1074610"/>
                </a:lnTo>
                <a:lnTo>
                  <a:pt x="459511" y="1074610"/>
                </a:lnTo>
                <a:lnTo>
                  <a:pt x="459511" y="1090168"/>
                </a:lnTo>
                <a:lnTo>
                  <a:pt x="465505" y="1090168"/>
                </a:lnTo>
                <a:lnTo>
                  <a:pt x="465505" y="1098143"/>
                </a:lnTo>
                <a:lnTo>
                  <a:pt x="812139" y="1098143"/>
                </a:lnTo>
                <a:lnTo>
                  <a:pt x="812139" y="1090168"/>
                </a:lnTo>
                <a:lnTo>
                  <a:pt x="818515" y="1090168"/>
                </a:lnTo>
                <a:lnTo>
                  <a:pt x="818515" y="1074610"/>
                </a:lnTo>
                <a:lnTo>
                  <a:pt x="838466" y="1074610"/>
                </a:lnTo>
                <a:lnTo>
                  <a:pt x="838466" y="1073810"/>
                </a:lnTo>
                <a:lnTo>
                  <a:pt x="871969" y="1073810"/>
                </a:lnTo>
                <a:lnTo>
                  <a:pt x="871969" y="0"/>
                </a:lnTo>
                <a:close/>
              </a:path>
            </a:pathLst>
          </a:custGeom>
          <a:solidFill>
            <a:srgbClr val="A8E18C"/>
          </a:solidFill>
        </p:spPr>
        <p:txBody>
          <a:bodyPr wrap="square" lIns="0" tIns="0" rIns="0" bIns="0" rtlCol="0"/>
          <a:lstStyle/>
          <a:p>
            <a:endParaRPr sz="501"/>
          </a:p>
        </p:txBody>
      </p:sp>
      <p:sp>
        <p:nvSpPr>
          <p:cNvPr id="204" name="bg object 204"/>
          <p:cNvSpPr/>
          <p:nvPr/>
        </p:nvSpPr>
        <p:spPr>
          <a:xfrm>
            <a:off x="4976219" y="3229733"/>
            <a:ext cx="770568" cy="361318"/>
          </a:xfrm>
          <a:custGeom>
            <a:avLst/>
            <a:gdLst/>
            <a:ahLst/>
            <a:cxnLst/>
            <a:rect l="l" t="t" r="r" b="b"/>
            <a:pathLst>
              <a:path w="1694179" h="1009015">
                <a:moveTo>
                  <a:pt x="1694091" y="0"/>
                </a:moveTo>
                <a:lnTo>
                  <a:pt x="24333" y="0"/>
                </a:lnTo>
                <a:lnTo>
                  <a:pt x="24333" y="25527"/>
                </a:lnTo>
                <a:lnTo>
                  <a:pt x="23533" y="25527"/>
                </a:lnTo>
                <a:lnTo>
                  <a:pt x="23533" y="45478"/>
                </a:lnTo>
                <a:lnTo>
                  <a:pt x="7975" y="45478"/>
                </a:lnTo>
                <a:lnTo>
                  <a:pt x="7975" y="51854"/>
                </a:lnTo>
                <a:lnTo>
                  <a:pt x="0" y="51854"/>
                </a:lnTo>
                <a:lnTo>
                  <a:pt x="0" y="398094"/>
                </a:lnTo>
                <a:lnTo>
                  <a:pt x="7975" y="398094"/>
                </a:lnTo>
                <a:lnTo>
                  <a:pt x="7975" y="404469"/>
                </a:lnTo>
                <a:lnTo>
                  <a:pt x="23533" y="404469"/>
                </a:lnTo>
                <a:lnTo>
                  <a:pt x="23533" y="424421"/>
                </a:lnTo>
                <a:lnTo>
                  <a:pt x="24333" y="424421"/>
                </a:lnTo>
                <a:lnTo>
                  <a:pt x="24333" y="1008392"/>
                </a:lnTo>
                <a:lnTo>
                  <a:pt x="1694091" y="1008392"/>
                </a:lnTo>
                <a:lnTo>
                  <a:pt x="1694091" y="0"/>
                </a:lnTo>
                <a:close/>
              </a:path>
            </a:pathLst>
          </a:custGeom>
          <a:solidFill>
            <a:srgbClr val="A9DFF0"/>
          </a:solidFill>
        </p:spPr>
        <p:txBody>
          <a:bodyPr wrap="square" lIns="0" tIns="0" rIns="0" bIns="0" rtlCol="0"/>
          <a:lstStyle/>
          <a:p>
            <a:endParaRPr sz="501"/>
          </a:p>
        </p:txBody>
      </p:sp>
      <p:sp>
        <p:nvSpPr>
          <p:cNvPr id="205" name="bg object 205"/>
          <p:cNvSpPr/>
          <p:nvPr/>
        </p:nvSpPr>
        <p:spPr>
          <a:xfrm>
            <a:off x="4976219" y="2886064"/>
            <a:ext cx="800894" cy="326301"/>
          </a:xfrm>
          <a:custGeom>
            <a:avLst/>
            <a:gdLst/>
            <a:ahLst/>
            <a:cxnLst/>
            <a:rect l="l" t="t" r="r" b="b"/>
            <a:pathLst>
              <a:path w="1760854" h="911225">
                <a:moveTo>
                  <a:pt x="24333" y="237337"/>
                </a:moveTo>
                <a:lnTo>
                  <a:pt x="23533" y="237337"/>
                </a:lnTo>
                <a:lnTo>
                  <a:pt x="23533" y="257276"/>
                </a:lnTo>
                <a:lnTo>
                  <a:pt x="7975" y="257276"/>
                </a:lnTo>
                <a:lnTo>
                  <a:pt x="7975" y="263664"/>
                </a:lnTo>
                <a:lnTo>
                  <a:pt x="0" y="263664"/>
                </a:lnTo>
                <a:lnTo>
                  <a:pt x="0" y="610298"/>
                </a:lnTo>
                <a:lnTo>
                  <a:pt x="7975" y="610298"/>
                </a:lnTo>
                <a:lnTo>
                  <a:pt x="7975" y="616280"/>
                </a:lnTo>
                <a:lnTo>
                  <a:pt x="23533" y="616280"/>
                </a:lnTo>
                <a:lnTo>
                  <a:pt x="23533" y="636231"/>
                </a:lnTo>
                <a:lnTo>
                  <a:pt x="24333" y="636231"/>
                </a:lnTo>
                <a:lnTo>
                  <a:pt x="24333" y="237337"/>
                </a:lnTo>
                <a:close/>
              </a:path>
              <a:path w="1760854" h="911225">
                <a:moveTo>
                  <a:pt x="1544510" y="587959"/>
                </a:moveTo>
                <a:lnTo>
                  <a:pt x="1534541" y="587959"/>
                </a:lnTo>
                <a:lnTo>
                  <a:pt x="1534541" y="732358"/>
                </a:lnTo>
                <a:lnTo>
                  <a:pt x="1544510" y="732358"/>
                </a:lnTo>
                <a:lnTo>
                  <a:pt x="1544510" y="587959"/>
                </a:lnTo>
                <a:close/>
              </a:path>
              <a:path w="1760854" h="911225">
                <a:moveTo>
                  <a:pt x="1544510" y="438378"/>
                </a:moveTo>
                <a:lnTo>
                  <a:pt x="1534541" y="438378"/>
                </a:lnTo>
                <a:lnTo>
                  <a:pt x="1534541" y="582777"/>
                </a:lnTo>
                <a:lnTo>
                  <a:pt x="1544510" y="582777"/>
                </a:lnTo>
                <a:lnTo>
                  <a:pt x="1544510" y="438378"/>
                </a:lnTo>
                <a:close/>
              </a:path>
              <a:path w="1760854" h="911225">
                <a:moveTo>
                  <a:pt x="1544510" y="288798"/>
                </a:moveTo>
                <a:lnTo>
                  <a:pt x="1534541" y="288798"/>
                </a:lnTo>
                <a:lnTo>
                  <a:pt x="1534541" y="433184"/>
                </a:lnTo>
                <a:lnTo>
                  <a:pt x="1544510" y="433184"/>
                </a:lnTo>
                <a:lnTo>
                  <a:pt x="1544510" y="288798"/>
                </a:lnTo>
                <a:close/>
              </a:path>
              <a:path w="1760854" h="911225">
                <a:moveTo>
                  <a:pt x="1760486" y="0"/>
                </a:moveTo>
                <a:lnTo>
                  <a:pt x="34556" y="0"/>
                </a:lnTo>
                <a:lnTo>
                  <a:pt x="24396" y="0"/>
                </a:lnTo>
                <a:lnTo>
                  <a:pt x="24396" y="911059"/>
                </a:lnTo>
                <a:lnTo>
                  <a:pt x="34556" y="911059"/>
                </a:lnTo>
                <a:lnTo>
                  <a:pt x="34556" y="1193"/>
                </a:lnTo>
                <a:lnTo>
                  <a:pt x="1530616" y="1193"/>
                </a:lnTo>
                <a:lnTo>
                  <a:pt x="1530616" y="150774"/>
                </a:lnTo>
                <a:lnTo>
                  <a:pt x="1399806" y="150774"/>
                </a:lnTo>
                <a:lnTo>
                  <a:pt x="1399806" y="160743"/>
                </a:lnTo>
                <a:lnTo>
                  <a:pt x="1394917" y="160743"/>
                </a:lnTo>
                <a:lnTo>
                  <a:pt x="1394917" y="150774"/>
                </a:lnTo>
                <a:lnTo>
                  <a:pt x="1250124" y="150774"/>
                </a:lnTo>
                <a:lnTo>
                  <a:pt x="1250124" y="160743"/>
                </a:lnTo>
                <a:lnTo>
                  <a:pt x="1245336" y="160743"/>
                </a:lnTo>
                <a:lnTo>
                  <a:pt x="1245336" y="150774"/>
                </a:lnTo>
                <a:lnTo>
                  <a:pt x="1100543" y="150774"/>
                </a:lnTo>
                <a:lnTo>
                  <a:pt x="1100543" y="160743"/>
                </a:lnTo>
                <a:lnTo>
                  <a:pt x="1095756" y="160743"/>
                </a:lnTo>
                <a:lnTo>
                  <a:pt x="1095756" y="150774"/>
                </a:lnTo>
                <a:lnTo>
                  <a:pt x="950963" y="150774"/>
                </a:lnTo>
                <a:lnTo>
                  <a:pt x="950963" y="160743"/>
                </a:lnTo>
                <a:lnTo>
                  <a:pt x="946175" y="160743"/>
                </a:lnTo>
                <a:lnTo>
                  <a:pt x="946175" y="150774"/>
                </a:lnTo>
                <a:lnTo>
                  <a:pt x="801370" y="150774"/>
                </a:lnTo>
                <a:lnTo>
                  <a:pt x="801370" y="160743"/>
                </a:lnTo>
                <a:lnTo>
                  <a:pt x="796582" y="160743"/>
                </a:lnTo>
                <a:lnTo>
                  <a:pt x="796582" y="150774"/>
                </a:lnTo>
                <a:lnTo>
                  <a:pt x="651789" y="150774"/>
                </a:lnTo>
                <a:lnTo>
                  <a:pt x="651789" y="160743"/>
                </a:lnTo>
                <a:lnTo>
                  <a:pt x="647001" y="160743"/>
                </a:lnTo>
                <a:lnTo>
                  <a:pt x="647001" y="150774"/>
                </a:lnTo>
                <a:lnTo>
                  <a:pt x="502208" y="150774"/>
                </a:lnTo>
                <a:lnTo>
                  <a:pt x="502208" y="160743"/>
                </a:lnTo>
                <a:lnTo>
                  <a:pt x="497420" y="160743"/>
                </a:lnTo>
                <a:lnTo>
                  <a:pt x="497420" y="150774"/>
                </a:lnTo>
                <a:lnTo>
                  <a:pt x="352615" y="150774"/>
                </a:lnTo>
                <a:lnTo>
                  <a:pt x="352615" y="160743"/>
                </a:lnTo>
                <a:lnTo>
                  <a:pt x="347840" y="160743"/>
                </a:lnTo>
                <a:lnTo>
                  <a:pt x="347840" y="150774"/>
                </a:lnTo>
                <a:lnTo>
                  <a:pt x="203034" y="150774"/>
                </a:lnTo>
                <a:lnTo>
                  <a:pt x="203034" y="160743"/>
                </a:lnTo>
                <a:lnTo>
                  <a:pt x="198247" y="160743"/>
                </a:lnTo>
                <a:lnTo>
                  <a:pt x="198247" y="150774"/>
                </a:lnTo>
                <a:lnTo>
                  <a:pt x="53454" y="150774"/>
                </a:lnTo>
                <a:lnTo>
                  <a:pt x="53454" y="160743"/>
                </a:lnTo>
                <a:lnTo>
                  <a:pt x="48666" y="160743"/>
                </a:lnTo>
                <a:lnTo>
                  <a:pt x="48666" y="150774"/>
                </a:lnTo>
                <a:lnTo>
                  <a:pt x="35102" y="150774"/>
                </a:lnTo>
                <a:lnTo>
                  <a:pt x="35102" y="761479"/>
                </a:lnTo>
                <a:lnTo>
                  <a:pt x="48666" y="761479"/>
                </a:lnTo>
                <a:lnTo>
                  <a:pt x="48666" y="751509"/>
                </a:lnTo>
                <a:lnTo>
                  <a:pt x="53454" y="751509"/>
                </a:lnTo>
                <a:lnTo>
                  <a:pt x="53454" y="761479"/>
                </a:lnTo>
                <a:lnTo>
                  <a:pt x="198247" y="761479"/>
                </a:lnTo>
                <a:lnTo>
                  <a:pt x="198247" y="751509"/>
                </a:lnTo>
                <a:lnTo>
                  <a:pt x="203034" y="751509"/>
                </a:lnTo>
                <a:lnTo>
                  <a:pt x="203034" y="761479"/>
                </a:lnTo>
                <a:lnTo>
                  <a:pt x="347840" y="761479"/>
                </a:lnTo>
                <a:lnTo>
                  <a:pt x="347840" y="751509"/>
                </a:lnTo>
                <a:lnTo>
                  <a:pt x="352615" y="751509"/>
                </a:lnTo>
                <a:lnTo>
                  <a:pt x="352615" y="761479"/>
                </a:lnTo>
                <a:lnTo>
                  <a:pt x="497420" y="761479"/>
                </a:lnTo>
                <a:lnTo>
                  <a:pt x="497420" y="751509"/>
                </a:lnTo>
                <a:lnTo>
                  <a:pt x="502208" y="751509"/>
                </a:lnTo>
                <a:lnTo>
                  <a:pt x="502208" y="761479"/>
                </a:lnTo>
                <a:lnTo>
                  <a:pt x="647001" y="761479"/>
                </a:lnTo>
                <a:lnTo>
                  <a:pt x="647001" y="751509"/>
                </a:lnTo>
                <a:lnTo>
                  <a:pt x="651789" y="751509"/>
                </a:lnTo>
                <a:lnTo>
                  <a:pt x="651789" y="761479"/>
                </a:lnTo>
                <a:lnTo>
                  <a:pt x="796582" y="761479"/>
                </a:lnTo>
                <a:lnTo>
                  <a:pt x="796582" y="751509"/>
                </a:lnTo>
                <a:lnTo>
                  <a:pt x="801370" y="751509"/>
                </a:lnTo>
                <a:lnTo>
                  <a:pt x="801370" y="761479"/>
                </a:lnTo>
                <a:lnTo>
                  <a:pt x="946175" y="761479"/>
                </a:lnTo>
                <a:lnTo>
                  <a:pt x="946175" y="751509"/>
                </a:lnTo>
                <a:lnTo>
                  <a:pt x="950963" y="751509"/>
                </a:lnTo>
                <a:lnTo>
                  <a:pt x="950963" y="761479"/>
                </a:lnTo>
                <a:lnTo>
                  <a:pt x="1095756" y="761479"/>
                </a:lnTo>
                <a:lnTo>
                  <a:pt x="1095756" y="751509"/>
                </a:lnTo>
                <a:lnTo>
                  <a:pt x="1100543" y="751509"/>
                </a:lnTo>
                <a:lnTo>
                  <a:pt x="1100543" y="761479"/>
                </a:lnTo>
                <a:lnTo>
                  <a:pt x="1245336" y="761479"/>
                </a:lnTo>
                <a:lnTo>
                  <a:pt x="1245336" y="751509"/>
                </a:lnTo>
                <a:lnTo>
                  <a:pt x="1250124" y="751509"/>
                </a:lnTo>
                <a:lnTo>
                  <a:pt x="1250124" y="761479"/>
                </a:lnTo>
                <a:lnTo>
                  <a:pt x="1394917" y="761479"/>
                </a:lnTo>
                <a:lnTo>
                  <a:pt x="1394917" y="751509"/>
                </a:lnTo>
                <a:lnTo>
                  <a:pt x="1399806" y="751509"/>
                </a:lnTo>
                <a:lnTo>
                  <a:pt x="1399806" y="761479"/>
                </a:lnTo>
                <a:lnTo>
                  <a:pt x="1530616" y="761479"/>
                </a:lnTo>
                <a:lnTo>
                  <a:pt x="1530616" y="911059"/>
                </a:lnTo>
                <a:lnTo>
                  <a:pt x="1694446" y="911059"/>
                </a:lnTo>
                <a:lnTo>
                  <a:pt x="1694446" y="751509"/>
                </a:lnTo>
                <a:lnTo>
                  <a:pt x="1694446" y="750709"/>
                </a:lnTo>
                <a:lnTo>
                  <a:pt x="1544586" y="750709"/>
                </a:lnTo>
                <a:lnTo>
                  <a:pt x="1544586" y="737539"/>
                </a:lnTo>
                <a:lnTo>
                  <a:pt x="1534426" y="737539"/>
                </a:lnTo>
                <a:lnTo>
                  <a:pt x="1534426" y="283603"/>
                </a:lnTo>
                <a:lnTo>
                  <a:pt x="1544586" y="283603"/>
                </a:lnTo>
                <a:lnTo>
                  <a:pt x="1544586" y="160743"/>
                </a:lnTo>
                <a:lnTo>
                  <a:pt x="1544586" y="152374"/>
                </a:lnTo>
                <a:lnTo>
                  <a:pt x="1694446" y="152374"/>
                </a:lnTo>
                <a:lnTo>
                  <a:pt x="1694446" y="83362"/>
                </a:lnTo>
                <a:lnTo>
                  <a:pt x="1760486" y="83362"/>
                </a:lnTo>
                <a:lnTo>
                  <a:pt x="1760486" y="1193"/>
                </a:lnTo>
                <a:lnTo>
                  <a:pt x="1760486" y="0"/>
                </a:lnTo>
                <a:close/>
              </a:path>
            </a:pathLst>
          </a:custGeom>
          <a:solidFill>
            <a:srgbClr val="A8E18C"/>
          </a:solidFill>
        </p:spPr>
        <p:txBody>
          <a:bodyPr wrap="square" lIns="0" tIns="0" rIns="0" bIns="0" rtlCol="0"/>
          <a:lstStyle/>
          <a:p>
            <a:endParaRPr sz="501"/>
          </a:p>
        </p:txBody>
      </p:sp>
      <p:sp>
        <p:nvSpPr>
          <p:cNvPr id="206" name="bg object 206"/>
          <p:cNvSpPr/>
          <p:nvPr/>
        </p:nvSpPr>
        <p:spPr>
          <a:xfrm>
            <a:off x="4641663" y="2886064"/>
            <a:ext cx="334741" cy="1115562"/>
          </a:xfrm>
          <a:custGeom>
            <a:avLst/>
            <a:gdLst/>
            <a:ahLst/>
            <a:cxnLst/>
            <a:rect l="l" t="t" r="r" b="b"/>
            <a:pathLst>
              <a:path w="735965" h="3115309">
                <a:moveTo>
                  <a:pt x="711225" y="2965348"/>
                </a:moveTo>
                <a:lnTo>
                  <a:pt x="706843" y="2965348"/>
                </a:lnTo>
                <a:lnTo>
                  <a:pt x="706843" y="3090595"/>
                </a:lnTo>
                <a:lnTo>
                  <a:pt x="711225" y="3090595"/>
                </a:lnTo>
                <a:lnTo>
                  <a:pt x="711225" y="2965348"/>
                </a:lnTo>
                <a:close/>
              </a:path>
              <a:path w="735965" h="3115309">
                <a:moveTo>
                  <a:pt x="735558" y="263664"/>
                </a:moveTo>
                <a:lnTo>
                  <a:pt x="731177" y="263664"/>
                </a:lnTo>
                <a:lnTo>
                  <a:pt x="731177" y="257276"/>
                </a:lnTo>
                <a:lnTo>
                  <a:pt x="712025" y="257276"/>
                </a:lnTo>
                <a:lnTo>
                  <a:pt x="712025" y="237337"/>
                </a:lnTo>
                <a:lnTo>
                  <a:pt x="711695" y="237337"/>
                </a:lnTo>
                <a:lnTo>
                  <a:pt x="711695" y="0"/>
                </a:lnTo>
                <a:lnTo>
                  <a:pt x="706615" y="0"/>
                </a:lnTo>
                <a:lnTo>
                  <a:pt x="36055" y="0"/>
                </a:lnTo>
                <a:lnTo>
                  <a:pt x="36055" y="641807"/>
                </a:lnTo>
                <a:lnTo>
                  <a:pt x="0" y="641807"/>
                </a:lnTo>
                <a:lnTo>
                  <a:pt x="0" y="1359814"/>
                </a:lnTo>
                <a:lnTo>
                  <a:pt x="36055" y="1359814"/>
                </a:lnTo>
                <a:lnTo>
                  <a:pt x="36055" y="3090595"/>
                </a:lnTo>
                <a:lnTo>
                  <a:pt x="169532" y="3090595"/>
                </a:lnTo>
                <a:lnTo>
                  <a:pt x="169532" y="3091396"/>
                </a:lnTo>
                <a:lnTo>
                  <a:pt x="189484" y="3091396"/>
                </a:lnTo>
                <a:lnTo>
                  <a:pt x="189484" y="3110547"/>
                </a:lnTo>
                <a:lnTo>
                  <a:pt x="195859" y="3110547"/>
                </a:lnTo>
                <a:lnTo>
                  <a:pt x="195859" y="3114929"/>
                </a:lnTo>
                <a:lnTo>
                  <a:pt x="542493" y="3114929"/>
                </a:lnTo>
                <a:lnTo>
                  <a:pt x="542493" y="3110547"/>
                </a:lnTo>
                <a:lnTo>
                  <a:pt x="548474" y="3110547"/>
                </a:lnTo>
                <a:lnTo>
                  <a:pt x="548474" y="3091396"/>
                </a:lnTo>
                <a:lnTo>
                  <a:pt x="568426" y="3091396"/>
                </a:lnTo>
                <a:lnTo>
                  <a:pt x="568426" y="3090595"/>
                </a:lnTo>
                <a:lnTo>
                  <a:pt x="706615" y="3090595"/>
                </a:lnTo>
                <a:lnTo>
                  <a:pt x="706615" y="2566454"/>
                </a:lnTo>
                <a:lnTo>
                  <a:pt x="711695" y="2566454"/>
                </a:lnTo>
                <a:lnTo>
                  <a:pt x="711695" y="2441206"/>
                </a:lnTo>
                <a:lnTo>
                  <a:pt x="712025" y="2441206"/>
                </a:lnTo>
                <a:lnTo>
                  <a:pt x="712025" y="2421267"/>
                </a:lnTo>
                <a:lnTo>
                  <a:pt x="731177" y="2421267"/>
                </a:lnTo>
                <a:lnTo>
                  <a:pt x="731177" y="2414879"/>
                </a:lnTo>
                <a:lnTo>
                  <a:pt x="735558" y="2414879"/>
                </a:lnTo>
                <a:lnTo>
                  <a:pt x="735558" y="2068639"/>
                </a:lnTo>
                <a:lnTo>
                  <a:pt x="731177" y="2068639"/>
                </a:lnTo>
                <a:lnTo>
                  <a:pt x="731177" y="2062264"/>
                </a:lnTo>
                <a:lnTo>
                  <a:pt x="712025" y="2062264"/>
                </a:lnTo>
                <a:lnTo>
                  <a:pt x="712025" y="2042312"/>
                </a:lnTo>
                <a:lnTo>
                  <a:pt x="711695" y="2042312"/>
                </a:lnTo>
                <a:lnTo>
                  <a:pt x="711695" y="1384147"/>
                </a:lnTo>
                <a:lnTo>
                  <a:pt x="712025" y="1384147"/>
                </a:lnTo>
                <a:lnTo>
                  <a:pt x="712025" y="1364195"/>
                </a:lnTo>
                <a:lnTo>
                  <a:pt x="731177" y="1364195"/>
                </a:lnTo>
                <a:lnTo>
                  <a:pt x="731177" y="1357820"/>
                </a:lnTo>
                <a:lnTo>
                  <a:pt x="735558" y="1357820"/>
                </a:lnTo>
                <a:lnTo>
                  <a:pt x="735558" y="1011580"/>
                </a:lnTo>
                <a:lnTo>
                  <a:pt x="731177" y="1011580"/>
                </a:lnTo>
                <a:lnTo>
                  <a:pt x="731177" y="1005205"/>
                </a:lnTo>
                <a:lnTo>
                  <a:pt x="712025" y="1005205"/>
                </a:lnTo>
                <a:lnTo>
                  <a:pt x="712025" y="985253"/>
                </a:lnTo>
                <a:lnTo>
                  <a:pt x="711695" y="985253"/>
                </a:lnTo>
                <a:lnTo>
                  <a:pt x="711695" y="636231"/>
                </a:lnTo>
                <a:lnTo>
                  <a:pt x="712025" y="636231"/>
                </a:lnTo>
                <a:lnTo>
                  <a:pt x="712025" y="616280"/>
                </a:lnTo>
                <a:lnTo>
                  <a:pt x="731177" y="616280"/>
                </a:lnTo>
                <a:lnTo>
                  <a:pt x="731177" y="610298"/>
                </a:lnTo>
                <a:lnTo>
                  <a:pt x="735558" y="610298"/>
                </a:lnTo>
                <a:lnTo>
                  <a:pt x="735558" y="263664"/>
                </a:lnTo>
                <a:close/>
              </a:path>
            </a:pathLst>
          </a:custGeom>
          <a:solidFill>
            <a:srgbClr val="FBE8A0"/>
          </a:solidFill>
        </p:spPr>
        <p:txBody>
          <a:bodyPr wrap="square" lIns="0" tIns="0" rIns="0" bIns="0" rtlCol="0"/>
          <a:lstStyle/>
          <a:p>
            <a:endParaRPr sz="501"/>
          </a:p>
        </p:txBody>
      </p:sp>
      <p:sp>
        <p:nvSpPr>
          <p:cNvPr id="207" name="bg object 207"/>
          <p:cNvSpPr/>
          <p:nvPr/>
        </p:nvSpPr>
        <p:spPr>
          <a:xfrm>
            <a:off x="3956233" y="765046"/>
            <a:ext cx="1295930" cy="236028"/>
          </a:xfrm>
          <a:custGeom>
            <a:avLst/>
            <a:gdLst/>
            <a:ahLst/>
            <a:cxnLst/>
            <a:rect l="l" t="t" r="r" b="b"/>
            <a:pathLst>
              <a:path w="2849245" h="659130">
                <a:moveTo>
                  <a:pt x="2848864" y="79781"/>
                </a:moveTo>
                <a:lnTo>
                  <a:pt x="2844800" y="79781"/>
                </a:lnTo>
                <a:lnTo>
                  <a:pt x="2844800" y="73799"/>
                </a:lnTo>
                <a:lnTo>
                  <a:pt x="2824480" y="73799"/>
                </a:lnTo>
                <a:lnTo>
                  <a:pt x="2824480" y="24333"/>
                </a:lnTo>
                <a:lnTo>
                  <a:pt x="1980082" y="23939"/>
                </a:lnTo>
                <a:lnTo>
                  <a:pt x="1960143" y="23939"/>
                </a:lnTo>
                <a:lnTo>
                  <a:pt x="1960143" y="4394"/>
                </a:lnTo>
                <a:lnTo>
                  <a:pt x="1953755" y="4394"/>
                </a:lnTo>
                <a:lnTo>
                  <a:pt x="1953755" y="0"/>
                </a:lnTo>
                <a:lnTo>
                  <a:pt x="1607515" y="0"/>
                </a:lnTo>
                <a:lnTo>
                  <a:pt x="1607515" y="4394"/>
                </a:lnTo>
                <a:lnTo>
                  <a:pt x="1601139" y="4394"/>
                </a:lnTo>
                <a:lnTo>
                  <a:pt x="1601139" y="23939"/>
                </a:lnTo>
                <a:lnTo>
                  <a:pt x="1581188" y="23939"/>
                </a:lnTo>
                <a:lnTo>
                  <a:pt x="1431607" y="24333"/>
                </a:lnTo>
                <a:lnTo>
                  <a:pt x="1431290" y="24333"/>
                </a:lnTo>
                <a:lnTo>
                  <a:pt x="1431290" y="23939"/>
                </a:lnTo>
                <a:lnTo>
                  <a:pt x="1412240" y="23939"/>
                </a:lnTo>
                <a:lnTo>
                  <a:pt x="1412240" y="4394"/>
                </a:lnTo>
                <a:lnTo>
                  <a:pt x="1405280" y="4394"/>
                </a:lnTo>
                <a:lnTo>
                  <a:pt x="1405280" y="0"/>
                </a:lnTo>
                <a:lnTo>
                  <a:pt x="1059040" y="0"/>
                </a:lnTo>
                <a:lnTo>
                  <a:pt x="1059040" y="4394"/>
                </a:lnTo>
                <a:lnTo>
                  <a:pt x="1052830" y="4394"/>
                </a:lnTo>
                <a:lnTo>
                  <a:pt x="1052830" y="24142"/>
                </a:lnTo>
                <a:lnTo>
                  <a:pt x="0" y="24142"/>
                </a:lnTo>
                <a:lnTo>
                  <a:pt x="0" y="622668"/>
                </a:lnTo>
                <a:lnTo>
                  <a:pt x="1052830" y="622668"/>
                </a:lnTo>
                <a:lnTo>
                  <a:pt x="1412240" y="622668"/>
                </a:lnTo>
                <a:lnTo>
                  <a:pt x="1431290" y="622668"/>
                </a:lnTo>
                <a:lnTo>
                  <a:pt x="2392540" y="622668"/>
                </a:lnTo>
                <a:lnTo>
                  <a:pt x="2392540" y="635038"/>
                </a:lnTo>
                <a:lnTo>
                  <a:pt x="2412479" y="635038"/>
                </a:lnTo>
                <a:lnTo>
                  <a:pt x="2412479" y="654583"/>
                </a:lnTo>
                <a:lnTo>
                  <a:pt x="2418461" y="654583"/>
                </a:lnTo>
                <a:lnTo>
                  <a:pt x="2418461" y="658977"/>
                </a:lnTo>
                <a:lnTo>
                  <a:pt x="2765107" y="658977"/>
                </a:lnTo>
                <a:lnTo>
                  <a:pt x="2765107" y="654583"/>
                </a:lnTo>
                <a:lnTo>
                  <a:pt x="2771483" y="654583"/>
                </a:lnTo>
                <a:lnTo>
                  <a:pt x="2771483" y="635038"/>
                </a:lnTo>
                <a:lnTo>
                  <a:pt x="2791434" y="635038"/>
                </a:lnTo>
                <a:lnTo>
                  <a:pt x="2791434" y="622668"/>
                </a:lnTo>
                <a:lnTo>
                  <a:pt x="2824480" y="622668"/>
                </a:lnTo>
                <a:lnTo>
                  <a:pt x="2824480" y="432803"/>
                </a:lnTo>
                <a:lnTo>
                  <a:pt x="2844800" y="432803"/>
                </a:lnTo>
                <a:lnTo>
                  <a:pt x="2844800" y="426415"/>
                </a:lnTo>
                <a:lnTo>
                  <a:pt x="2848864" y="426415"/>
                </a:lnTo>
                <a:lnTo>
                  <a:pt x="2848864" y="79781"/>
                </a:lnTo>
                <a:close/>
              </a:path>
            </a:pathLst>
          </a:custGeom>
          <a:solidFill>
            <a:srgbClr val="FBE8A0"/>
          </a:solidFill>
        </p:spPr>
        <p:txBody>
          <a:bodyPr wrap="square" lIns="0" tIns="0" rIns="0" bIns="0" rtlCol="0"/>
          <a:lstStyle/>
          <a:p>
            <a:endParaRPr sz="501"/>
          </a:p>
        </p:txBody>
      </p:sp>
      <p:sp>
        <p:nvSpPr>
          <p:cNvPr id="208" name="bg object 208"/>
          <p:cNvSpPr/>
          <p:nvPr/>
        </p:nvSpPr>
        <p:spPr>
          <a:xfrm>
            <a:off x="2604585" y="773759"/>
            <a:ext cx="1362935" cy="1158311"/>
          </a:xfrm>
          <a:custGeom>
            <a:avLst/>
            <a:gdLst/>
            <a:ahLst/>
            <a:cxnLst/>
            <a:rect l="l" t="t" r="r" b="b"/>
            <a:pathLst>
              <a:path w="2996565" h="3234690">
                <a:moveTo>
                  <a:pt x="2996069" y="1552486"/>
                </a:moveTo>
                <a:lnTo>
                  <a:pt x="2991688" y="1552486"/>
                </a:lnTo>
                <a:lnTo>
                  <a:pt x="2991688" y="1546504"/>
                </a:lnTo>
                <a:lnTo>
                  <a:pt x="2972536" y="1546504"/>
                </a:lnTo>
                <a:lnTo>
                  <a:pt x="2972536" y="1526565"/>
                </a:lnTo>
                <a:lnTo>
                  <a:pt x="2971736" y="1526565"/>
                </a:lnTo>
                <a:lnTo>
                  <a:pt x="2971736" y="0"/>
                </a:lnTo>
                <a:lnTo>
                  <a:pt x="2333510" y="0"/>
                </a:lnTo>
                <a:lnTo>
                  <a:pt x="2333510" y="888339"/>
                </a:lnTo>
                <a:lnTo>
                  <a:pt x="2321153" y="888339"/>
                </a:lnTo>
                <a:lnTo>
                  <a:pt x="2321153" y="908278"/>
                </a:lnTo>
                <a:lnTo>
                  <a:pt x="2302002" y="908278"/>
                </a:lnTo>
                <a:lnTo>
                  <a:pt x="2302002" y="914260"/>
                </a:lnTo>
                <a:lnTo>
                  <a:pt x="2297607" y="914260"/>
                </a:lnTo>
                <a:lnTo>
                  <a:pt x="2297607" y="1260894"/>
                </a:lnTo>
                <a:lnTo>
                  <a:pt x="2302002" y="1260894"/>
                </a:lnTo>
                <a:lnTo>
                  <a:pt x="2302002" y="1267282"/>
                </a:lnTo>
                <a:lnTo>
                  <a:pt x="2321153" y="1267282"/>
                </a:lnTo>
                <a:lnTo>
                  <a:pt x="2321153" y="1287221"/>
                </a:lnTo>
                <a:lnTo>
                  <a:pt x="2333510" y="1287221"/>
                </a:lnTo>
                <a:lnTo>
                  <a:pt x="2333510" y="1434807"/>
                </a:lnTo>
                <a:lnTo>
                  <a:pt x="22339" y="1434807"/>
                </a:lnTo>
                <a:lnTo>
                  <a:pt x="22339" y="1457147"/>
                </a:lnTo>
                <a:lnTo>
                  <a:pt x="0" y="1457147"/>
                </a:lnTo>
                <a:lnTo>
                  <a:pt x="0" y="1816150"/>
                </a:lnTo>
                <a:lnTo>
                  <a:pt x="22339" y="1816150"/>
                </a:lnTo>
                <a:lnTo>
                  <a:pt x="22339" y="2152815"/>
                </a:lnTo>
                <a:lnTo>
                  <a:pt x="634644" y="2152815"/>
                </a:lnTo>
                <a:lnTo>
                  <a:pt x="634644" y="2165185"/>
                </a:lnTo>
                <a:lnTo>
                  <a:pt x="654583" y="2165185"/>
                </a:lnTo>
                <a:lnTo>
                  <a:pt x="654583" y="2184730"/>
                </a:lnTo>
                <a:lnTo>
                  <a:pt x="660565" y="2184730"/>
                </a:lnTo>
                <a:lnTo>
                  <a:pt x="660565" y="2189111"/>
                </a:lnTo>
                <a:lnTo>
                  <a:pt x="1007198" y="2189111"/>
                </a:lnTo>
                <a:lnTo>
                  <a:pt x="1007198" y="2184730"/>
                </a:lnTo>
                <a:lnTo>
                  <a:pt x="1013587" y="2184730"/>
                </a:lnTo>
                <a:lnTo>
                  <a:pt x="1013587" y="2165185"/>
                </a:lnTo>
                <a:lnTo>
                  <a:pt x="1033526" y="2165185"/>
                </a:lnTo>
                <a:lnTo>
                  <a:pt x="1033526" y="2152815"/>
                </a:lnTo>
                <a:lnTo>
                  <a:pt x="1176731" y="2152421"/>
                </a:lnTo>
                <a:lnTo>
                  <a:pt x="1177124" y="2150021"/>
                </a:lnTo>
                <a:lnTo>
                  <a:pt x="1177531" y="2147227"/>
                </a:lnTo>
                <a:lnTo>
                  <a:pt x="1180071" y="2140801"/>
                </a:lnTo>
                <a:lnTo>
                  <a:pt x="1186700" y="2135263"/>
                </a:lnTo>
                <a:lnTo>
                  <a:pt x="1187894" y="2134870"/>
                </a:lnTo>
                <a:lnTo>
                  <a:pt x="1188694" y="2134463"/>
                </a:lnTo>
                <a:lnTo>
                  <a:pt x="1189888" y="2134070"/>
                </a:lnTo>
                <a:lnTo>
                  <a:pt x="1191488" y="2133269"/>
                </a:lnTo>
                <a:lnTo>
                  <a:pt x="1194282" y="2132876"/>
                </a:lnTo>
                <a:lnTo>
                  <a:pt x="1319136" y="2132876"/>
                </a:lnTo>
                <a:lnTo>
                  <a:pt x="1321523" y="2133269"/>
                </a:lnTo>
                <a:lnTo>
                  <a:pt x="1322730" y="2133676"/>
                </a:lnTo>
                <a:lnTo>
                  <a:pt x="1323517" y="2134070"/>
                </a:lnTo>
                <a:lnTo>
                  <a:pt x="1324876" y="2134349"/>
                </a:lnTo>
                <a:lnTo>
                  <a:pt x="1328102" y="2136063"/>
                </a:lnTo>
                <a:lnTo>
                  <a:pt x="1329105" y="2137257"/>
                </a:lnTo>
                <a:lnTo>
                  <a:pt x="1329905" y="2137664"/>
                </a:lnTo>
                <a:lnTo>
                  <a:pt x="1332293" y="2140051"/>
                </a:lnTo>
                <a:lnTo>
                  <a:pt x="1332293" y="2140851"/>
                </a:lnTo>
                <a:lnTo>
                  <a:pt x="1332699" y="2140851"/>
                </a:lnTo>
                <a:lnTo>
                  <a:pt x="1333893" y="2142045"/>
                </a:lnTo>
                <a:lnTo>
                  <a:pt x="1333893" y="2142845"/>
                </a:lnTo>
                <a:lnTo>
                  <a:pt x="1334287" y="2142845"/>
                </a:lnTo>
                <a:lnTo>
                  <a:pt x="1334287" y="2143645"/>
                </a:lnTo>
                <a:lnTo>
                  <a:pt x="1334693" y="2143645"/>
                </a:lnTo>
                <a:lnTo>
                  <a:pt x="1334693" y="2144445"/>
                </a:lnTo>
                <a:lnTo>
                  <a:pt x="1335087" y="2144445"/>
                </a:lnTo>
                <a:lnTo>
                  <a:pt x="1335087" y="2145639"/>
                </a:lnTo>
                <a:lnTo>
                  <a:pt x="1335493" y="2145639"/>
                </a:lnTo>
                <a:lnTo>
                  <a:pt x="1335493" y="2146439"/>
                </a:lnTo>
                <a:lnTo>
                  <a:pt x="1335887" y="2146439"/>
                </a:lnTo>
                <a:lnTo>
                  <a:pt x="1335887" y="2147633"/>
                </a:lnTo>
                <a:lnTo>
                  <a:pt x="1336281" y="2147633"/>
                </a:lnTo>
                <a:lnTo>
                  <a:pt x="1336281" y="2152815"/>
                </a:lnTo>
                <a:lnTo>
                  <a:pt x="2333510" y="2152815"/>
                </a:lnTo>
                <a:lnTo>
                  <a:pt x="2333510" y="3209874"/>
                </a:lnTo>
                <a:lnTo>
                  <a:pt x="2366619" y="3209874"/>
                </a:lnTo>
                <a:lnTo>
                  <a:pt x="2366619" y="3210674"/>
                </a:lnTo>
                <a:lnTo>
                  <a:pt x="2386571" y="3210674"/>
                </a:lnTo>
                <a:lnTo>
                  <a:pt x="2386571" y="3226231"/>
                </a:lnTo>
                <a:lnTo>
                  <a:pt x="2392946" y="3226231"/>
                </a:lnTo>
                <a:lnTo>
                  <a:pt x="2392946" y="3234207"/>
                </a:lnTo>
                <a:lnTo>
                  <a:pt x="2739186" y="3234207"/>
                </a:lnTo>
                <a:lnTo>
                  <a:pt x="2739186" y="3226231"/>
                </a:lnTo>
                <a:lnTo>
                  <a:pt x="2745575" y="3226231"/>
                </a:lnTo>
                <a:lnTo>
                  <a:pt x="2745575" y="3210674"/>
                </a:lnTo>
                <a:lnTo>
                  <a:pt x="2765514" y="3210674"/>
                </a:lnTo>
                <a:lnTo>
                  <a:pt x="2765514" y="3209874"/>
                </a:lnTo>
                <a:lnTo>
                  <a:pt x="2971736" y="3209874"/>
                </a:lnTo>
                <a:lnTo>
                  <a:pt x="2971736" y="2633484"/>
                </a:lnTo>
                <a:lnTo>
                  <a:pt x="2972536" y="2633484"/>
                </a:lnTo>
                <a:lnTo>
                  <a:pt x="2972536" y="2613533"/>
                </a:lnTo>
                <a:lnTo>
                  <a:pt x="2991688" y="2613533"/>
                </a:lnTo>
                <a:lnTo>
                  <a:pt x="2991688" y="2607157"/>
                </a:lnTo>
                <a:lnTo>
                  <a:pt x="2996069" y="2607157"/>
                </a:lnTo>
                <a:lnTo>
                  <a:pt x="2996069" y="2260523"/>
                </a:lnTo>
                <a:lnTo>
                  <a:pt x="2991688" y="2260523"/>
                </a:lnTo>
                <a:lnTo>
                  <a:pt x="2991688" y="2254529"/>
                </a:lnTo>
                <a:lnTo>
                  <a:pt x="2972536" y="2254529"/>
                </a:lnTo>
                <a:lnTo>
                  <a:pt x="2972536" y="2234590"/>
                </a:lnTo>
                <a:lnTo>
                  <a:pt x="2971736" y="2234590"/>
                </a:lnTo>
                <a:lnTo>
                  <a:pt x="2971736" y="1925447"/>
                </a:lnTo>
                <a:lnTo>
                  <a:pt x="2972536" y="1925447"/>
                </a:lnTo>
                <a:lnTo>
                  <a:pt x="2972536" y="1905508"/>
                </a:lnTo>
                <a:lnTo>
                  <a:pt x="2991688" y="1905508"/>
                </a:lnTo>
                <a:lnTo>
                  <a:pt x="2991688" y="1899119"/>
                </a:lnTo>
                <a:lnTo>
                  <a:pt x="2996069" y="1899119"/>
                </a:lnTo>
                <a:lnTo>
                  <a:pt x="2996069" y="1552486"/>
                </a:lnTo>
                <a:close/>
              </a:path>
            </a:pathLst>
          </a:custGeom>
          <a:solidFill>
            <a:srgbClr val="FBE8A0"/>
          </a:solidFill>
        </p:spPr>
        <p:txBody>
          <a:bodyPr wrap="square" lIns="0" tIns="0" rIns="0" bIns="0" rtlCol="0"/>
          <a:lstStyle/>
          <a:p>
            <a:endParaRPr sz="501"/>
          </a:p>
        </p:txBody>
      </p:sp>
      <p:sp>
        <p:nvSpPr>
          <p:cNvPr id="209" name="bg object 209"/>
          <p:cNvSpPr/>
          <p:nvPr/>
        </p:nvSpPr>
        <p:spPr>
          <a:xfrm>
            <a:off x="3649612" y="1931897"/>
            <a:ext cx="418209" cy="1175365"/>
          </a:xfrm>
          <a:custGeom>
            <a:avLst/>
            <a:gdLst/>
            <a:ahLst/>
            <a:cxnLst/>
            <a:rect l="l" t="t" r="r" b="b"/>
            <a:pathLst>
              <a:path w="919479" h="3282315">
                <a:moveTo>
                  <a:pt x="919251" y="1253324"/>
                </a:moveTo>
                <a:lnTo>
                  <a:pt x="914171" y="1253324"/>
                </a:lnTo>
                <a:lnTo>
                  <a:pt x="914171" y="1247330"/>
                </a:lnTo>
                <a:lnTo>
                  <a:pt x="895121" y="1247330"/>
                </a:lnTo>
                <a:lnTo>
                  <a:pt x="895121" y="24333"/>
                </a:lnTo>
                <a:lnTo>
                  <a:pt x="467906" y="24333"/>
                </a:lnTo>
                <a:lnTo>
                  <a:pt x="467906" y="23533"/>
                </a:lnTo>
                <a:lnTo>
                  <a:pt x="447967" y="23533"/>
                </a:lnTo>
                <a:lnTo>
                  <a:pt x="447967" y="4394"/>
                </a:lnTo>
                <a:lnTo>
                  <a:pt x="441579" y="4394"/>
                </a:lnTo>
                <a:lnTo>
                  <a:pt x="441579" y="0"/>
                </a:lnTo>
                <a:lnTo>
                  <a:pt x="293141" y="0"/>
                </a:lnTo>
                <a:lnTo>
                  <a:pt x="293141" y="1596364"/>
                </a:lnTo>
                <a:lnTo>
                  <a:pt x="293141" y="1601152"/>
                </a:lnTo>
                <a:lnTo>
                  <a:pt x="277901" y="1601152"/>
                </a:lnTo>
                <a:lnTo>
                  <a:pt x="277901" y="1596364"/>
                </a:lnTo>
                <a:lnTo>
                  <a:pt x="293141" y="1596364"/>
                </a:lnTo>
                <a:lnTo>
                  <a:pt x="293141" y="0"/>
                </a:lnTo>
                <a:lnTo>
                  <a:pt x="292785" y="0"/>
                </a:lnTo>
                <a:lnTo>
                  <a:pt x="292785" y="1317142"/>
                </a:lnTo>
                <a:lnTo>
                  <a:pt x="292785" y="1321930"/>
                </a:lnTo>
                <a:lnTo>
                  <a:pt x="292785" y="1556473"/>
                </a:lnTo>
                <a:lnTo>
                  <a:pt x="292785" y="1561261"/>
                </a:lnTo>
                <a:lnTo>
                  <a:pt x="277901" y="1561261"/>
                </a:lnTo>
                <a:lnTo>
                  <a:pt x="277901" y="1556473"/>
                </a:lnTo>
                <a:lnTo>
                  <a:pt x="292785" y="1556473"/>
                </a:lnTo>
                <a:lnTo>
                  <a:pt x="292785" y="1321930"/>
                </a:lnTo>
                <a:lnTo>
                  <a:pt x="277901" y="1321930"/>
                </a:lnTo>
                <a:lnTo>
                  <a:pt x="277901" y="1317142"/>
                </a:lnTo>
                <a:lnTo>
                  <a:pt x="292785" y="1317142"/>
                </a:lnTo>
                <a:lnTo>
                  <a:pt x="292785" y="0"/>
                </a:lnTo>
                <a:lnTo>
                  <a:pt x="95338" y="0"/>
                </a:lnTo>
                <a:lnTo>
                  <a:pt x="95338" y="4394"/>
                </a:lnTo>
                <a:lnTo>
                  <a:pt x="88963" y="4394"/>
                </a:lnTo>
                <a:lnTo>
                  <a:pt x="88963" y="23533"/>
                </a:lnTo>
                <a:lnTo>
                  <a:pt x="69011" y="23533"/>
                </a:lnTo>
                <a:lnTo>
                  <a:pt x="69011" y="24333"/>
                </a:lnTo>
                <a:lnTo>
                  <a:pt x="36601" y="24333"/>
                </a:lnTo>
                <a:lnTo>
                  <a:pt x="35331" y="24333"/>
                </a:lnTo>
                <a:lnTo>
                  <a:pt x="35331" y="366585"/>
                </a:lnTo>
                <a:lnTo>
                  <a:pt x="23545" y="366585"/>
                </a:lnTo>
                <a:lnTo>
                  <a:pt x="23545" y="386524"/>
                </a:lnTo>
                <a:lnTo>
                  <a:pt x="4394" y="386524"/>
                </a:lnTo>
                <a:lnTo>
                  <a:pt x="4394" y="392506"/>
                </a:lnTo>
                <a:lnTo>
                  <a:pt x="0" y="392506"/>
                </a:lnTo>
                <a:lnTo>
                  <a:pt x="0" y="739152"/>
                </a:lnTo>
                <a:lnTo>
                  <a:pt x="4394" y="739152"/>
                </a:lnTo>
                <a:lnTo>
                  <a:pt x="4394" y="745528"/>
                </a:lnTo>
                <a:lnTo>
                  <a:pt x="23545" y="745528"/>
                </a:lnTo>
                <a:lnTo>
                  <a:pt x="23545" y="765479"/>
                </a:lnTo>
                <a:lnTo>
                  <a:pt x="35331" y="765479"/>
                </a:lnTo>
                <a:lnTo>
                  <a:pt x="35331" y="3257740"/>
                </a:lnTo>
                <a:lnTo>
                  <a:pt x="36601" y="3257740"/>
                </a:lnTo>
                <a:lnTo>
                  <a:pt x="36601" y="1818144"/>
                </a:lnTo>
                <a:lnTo>
                  <a:pt x="276440" y="1818144"/>
                </a:lnTo>
                <a:lnTo>
                  <a:pt x="276440" y="3257740"/>
                </a:lnTo>
                <a:lnTo>
                  <a:pt x="455942" y="3257740"/>
                </a:lnTo>
                <a:lnTo>
                  <a:pt x="455942" y="3258540"/>
                </a:lnTo>
                <a:lnTo>
                  <a:pt x="475881" y="3258540"/>
                </a:lnTo>
                <a:lnTo>
                  <a:pt x="475881" y="3274098"/>
                </a:lnTo>
                <a:lnTo>
                  <a:pt x="482269" y="3274098"/>
                </a:lnTo>
                <a:lnTo>
                  <a:pt x="482269" y="3282073"/>
                </a:lnTo>
                <a:lnTo>
                  <a:pt x="828903" y="3282073"/>
                </a:lnTo>
                <a:lnTo>
                  <a:pt x="828903" y="3274098"/>
                </a:lnTo>
                <a:lnTo>
                  <a:pt x="834885" y="3274098"/>
                </a:lnTo>
                <a:lnTo>
                  <a:pt x="834885" y="3258540"/>
                </a:lnTo>
                <a:lnTo>
                  <a:pt x="854824" y="3258540"/>
                </a:lnTo>
                <a:lnTo>
                  <a:pt x="854824" y="3257740"/>
                </a:lnTo>
                <a:lnTo>
                  <a:pt x="894715" y="3257740"/>
                </a:lnTo>
                <a:lnTo>
                  <a:pt x="894715" y="1818144"/>
                </a:lnTo>
                <a:lnTo>
                  <a:pt x="895121" y="1818144"/>
                </a:lnTo>
                <a:lnTo>
                  <a:pt x="895121" y="1606334"/>
                </a:lnTo>
                <a:lnTo>
                  <a:pt x="914171" y="1606334"/>
                </a:lnTo>
                <a:lnTo>
                  <a:pt x="914171" y="1601152"/>
                </a:lnTo>
                <a:lnTo>
                  <a:pt x="914171" y="1599958"/>
                </a:lnTo>
                <a:lnTo>
                  <a:pt x="919251" y="1599958"/>
                </a:lnTo>
                <a:lnTo>
                  <a:pt x="919251" y="1596364"/>
                </a:lnTo>
                <a:lnTo>
                  <a:pt x="919048" y="1596364"/>
                </a:lnTo>
                <a:lnTo>
                  <a:pt x="919048" y="1561261"/>
                </a:lnTo>
                <a:lnTo>
                  <a:pt x="919048" y="1556473"/>
                </a:lnTo>
                <a:lnTo>
                  <a:pt x="919048" y="1321930"/>
                </a:lnTo>
                <a:lnTo>
                  <a:pt x="919048" y="1317142"/>
                </a:lnTo>
                <a:lnTo>
                  <a:pt x="919251" y="1317142"/>
                </a:lnTo>
                <a:lnTo>
                  <a:pt x="919251" y="1253324"/>
                </a:lnTo>
                <a:close/>
              </a:path>
            </a:pathLst>
          </a:custGeom>
          <a:solidFill>
            <a:srgbClr val="FBE8A0"/>
          </a:solidFill>
        </p:spPr>
        <p:txBody>
          <a:bodyPr wrap="square" lIns="0" tIns="0" rIns="0" bIns="0" rtlCol="0"/>
          <a:lstStyle/>
          <a:p>
            <a:endParaRPr sz="501"/>
          </a:p>
        </p:txBody>
      </p:sp>
      <p:sp>
        <p:nvSpPr>
          <p:cNvPr id="210" name="bg object 210"/>
          <p:cNvSpPr/>
          <p:nvPr/>
        </p:nvSpPr>
        <p:spPr>
          <a:xfrm>
            <a:off x="2617651" y="1164137"/>
            <a:ext cx="408390" cy="123471"/>
          </a:xfrm>
          <a:custGeom>
            <a:avLst/>
            <a:gdLst/>
            <a:ahLst/>
            <a:cxnLst/>
            <a:rect l="l" t="t" r="r" b="b"/>
            <a:pathLst>
              <a:path w="897890" h="344804">
                <a:moveTo>
                  <a:pt x="897504" y="344641"/>
                </a:moveTo>
                <a:lnTo>
                  <a:pt x="897504" y="0"/>
                </a:lnTo>
                <a:lnTo>
                  <a:pt x="0" y="0"/>
                </a:lnTo>
                <a:lnTo>
                  <a:pt x="0" y="344641"/>
                </a:lnTo>
                <a:lnTo>
                  <a:pt x="897504" y="344641"/>
                </a:lnTo>
                <a:close/>
              </a:path>
            </a:pathLst>
          </a:custGeom>
          <a:solidFill>
            <a:srgbClr val="A8E18C"/>
          </a:solidFill>
        </p:spPr>
        <p:txBody>
          <a:bodyPr wrap="square" lIns="0" tIns="0" rIns="0" bIns="0" rtlCol="0"/>
          <a:lstStyle/>
          <a:p>
            <a:endParaRPr sz="501"/>
          </a:p>
        </p:txBody>
      </p:sp>
      <p:sp>
        <p:nvSpPr>
          <p:cNvPr id="211" name="bg object 211"/>
          <p:cNvSpPr/>
          <p:nvPr/>
        </p:nvSpPr>
        <p:spPr>
          <a:xfrm>
            <a:off x="5773964" y="1794199"/>
            <a:ext cx="11264" cy="123244"/>
          </a:xfrm>
          <a:custGeom>
            <a:avLst/>
            <a:gdLst/>
            <a:ahLst/>
            <a:cxnLst/>
            <a:rect l="l" t="t" r="r" b="b"/>
            <a:pathLst>
              <a:path w="24765" h="344170">
                <a:moveTo>
                  <a:pt x="24731" y="343843"/>
                </a:moveTo>
                <a:lnTo>
                  <a:pt x="24731" y="0"/>
                </a:lnTo>
                <a:lnTo>
                  <a:pt x="0" y="0"/>
                </a:lnTo>
                <a:lnTo>
                  <a:pt x="0" y="343843"/>
                </a:lnTo>
                <a:lnTo>
                  <a:pt x="24731" y="343843"/>
                </a:lnTo>
                <a:close/>
              </a:path>
            </a:pathLst>
          </a:custGeom>
          <a:solidFill>
            <a:srgbClr val="7F7F7F"/>
          </a:solidFill>
        </p:spPr>
        <p:txBody>
          <a:bodyPr wrap="square" lIns="0" tIns="0" rIns="0" bIns="0" rtlCol="0"/>
          <a:lstStyle/>
          <a:p>
            <a:endParaRPr sz="501"/>
          </a:p>
        </p:txBody>
      </p:sp>
      <p:sp>
        <p:nvSpPr>
          <p:cNvPr id="212" name="bg object 212"/>
          <p:cNvSpPr/>
          <p:nvPr/>
        </p:nvSpPr>
        <p:spPr>
          <a:xfrm>
            <a:off x="5775053" y="1420961"/>
            <a:ext cx="4621" cy="65942"/>
          </a:xfrm>
          <a:custGeom>
            <a:avLst/>
            <a:gdLst/>
            <a:ahLst/>
            <a:cxnLst/>
            <a:rect l="l" t="t" r="r" b="b"/>
            <a:pathLst>
              <a:path w="10159" h="184150">
                <a:moveTo>
                  <a:pt x="9972" y="183888"/>
                </a:moveTo>
                <a:lnTo>
                  <a:pt x="9972" y="0"/>
                </a:lnTo>
                <a:lnTo>
                  <a:pt x="0" y="0"/>
                </a:lnTo>
                <a:lnTo>
                  <a:pt x="0" y="183888"/>
                </a:lnTo>
                <a:lnTo>
                  <a:pt x="9972" y="183888"/>
                </a:lnTo>
                <a:close/>
              </a:path>
            </a:pathLst>
          </a:custGeom>
          <a:solidFill>
            <a:srgbClr val="7F7F7F"/>
          </a:solidFill>
        </p:spPr>
        <p:txBody>
          <a:bodyPr wrap="square" lIns="0" tIns="0" rIns="0" bIns="0" rtlCol="0"/>
          <a:lstStyle/>
          <a:p>
            <a:endParaRPr sz="501"/>
          </a:p>
        </p:txBody>
      </p:sp>
      <p:sp>
        <p:nvSpPr>
          <p:cNvPr id="213" name="bg object 213"/>
          <p:cNvSpPr/>
          <p:nvPr/>
        </p:nvSpPr>
        <p:spPr>
          <a:xfrm>
            <a:off x="5769973" y="1191134"/>
            <a:ext cx="17618" cy="8186"/>
          </a:xfrm>
          <a:custGeom>
            <a:avLst/>
            <a:gdLst/>
            <a:ahLst/>
            <a:cxnLst/>
            <a:rect l="l" t="t" r="r" b="b"/>
            <a:pathLst>
              <a:path w="38734" h="22860">
                <a:moveTo>
                  <a:pt x="38693" y="22337"/>
                </a:moveTo>
                <a:lnTo>
                  <a:pt x="38693" y="0"/>
                </a:lnTo>
                <a:lnTo>
                  <a:pt x="0" y="0"/>
                </a:lnTo>
                <a:lnTo>
                  <a:pt x="0" y="22337"/>
                </a:lnTo>
                <a:lnTo>
                  <a:pt x="38693" y="22337"/>
                </a:lnTo>
                <a:close/>
              </a:path>
            </a:pathLst>
          </a:custGeom>
          <a:solidFill>
            <a:srgbClr val="7F7F7F"/>
          </a:solidFill>
        </p:spPr>
        <p:txBody>
          <a:bodyPr wrap="square" lIns="0" tIns="0" rIns="0" bIns="0" rtlCol="0"/>
          <a:lstStyle/>
          <a:p>
            <a:endParaRPr sz="501"/>
          </a:p>
        </p:txBody>
      </p:sp>
      <p:sp>
        <p:nvSpPr>
          <p:cNvPr id="214" name="bg object 214"/>
          <p:cNvSpPr/>
          <p:nvPr/>
        </p:nvSpPr>
        <p:spPr>
          <a:xfrm>
            <a:off x="5767070" y="1794200"/>
            <a:ext cx="6932" cy="123244"/>
          </a:xfrm>
          <a:custGeom>
            <a:avLst/>
            <a:gdLst/>
            <a:ahLst/>
            <a:cxnLst/>
            <a:rect l="l" t="t" r="r" b="b"/>
            <a:pathLst>
              <a:path w="15240" h="344170">
                <a:moveTo>
                  <a:pt x="15157" y="343843"/>
                </a:moveTo>
                <a:lnTo>
                  <a:pt x="15157" y="0"/>
                </a:lnTo>
                <a:lnTo>
                  <a:pt x="0" y="0"/>
                </a:lnTo>
                <a:lnTo>
                  <a:pt x="0" y="343843"/>
                </a:lnTo>
                <a:lnTo>
                  <a:pt x="15157" y="343843"/>
                </a:lnTo>
                <a:close/>
              </a:path>
            </a:pathLst>
          </a:custGeom>
          <a:solidFill>
            <a:srgbClr val="FFFFFF"/>
          </a:solidFill>
        </p:spPr>
        <p:txBody>
          <a:bodyPr wrap="square" lIns="0" tIns="0" rIns="0" bIns="0" rtlCol="0"/>
          <a:lstStyle/>
          <a:p>
            <a:endParaRPr sz="501"/>
          </a:p>
        </p:txBody>
      </p:sp>
      <p:sp>
        <p:nvSpPr>
          <p:cNvPr id="215" name="bg object 215"/>
          <p:cNvSpPr/>
          <p:nvPr/>
        </p:nvSpPr>
        <p:spPr>
          <a:xfrm>
            <a:off x="5767070" y="1420962"/>
            <a:ext cx="8087" cy="65942"/>
          </a:xfrm>
          <a:custGeom>
            <a:avLst/>
            <a:gdLst/>
            <a:ahLst/>
            <a:cxnLst/>
            <a:rect l="l" t="t" r="r" b="b"/>
            <a:pathLst>
              <a:path w="17779" h="184150">
                <a:moveTo>
                  <a:pt x="17550" y="183888"/>
                </a:moveTo>
                <a:lnTo>
                  <a:pt x="17550" y="0"/>
                </a:lnTo>
                <a:lnTo>
                  <a:pt x="0" y="0"/>
                </a:lnTo>
                <a:lnTo>
                  <a:pt x="0" y="183888"/>
                </a:lnTo>
                <a:lnTo>
                  <a:pt x="17550" y="183888"/>
                </a:lnTo>
                <a:close/>
              </a:path>
            </a:pathLst>
          </a:custGeom>
          <a:solidFill>
            <a:srgbClr val="FFFFFF"/>
          </a:solidFill>
        </p:spPr>
        <p:txBody>
          <a:bodyPr wrap="square" lIns="0" tIns="0" rIns="0" bIns="0" rtlCol="0"/>
          <a:lstStyle/>
          <a:p>
            <a:endParaRPr sz="501"/>
          </a:p>
        </p:txBody>
      </p:sp>
      <p:sp>
        <p:nvSpPr>
          <p:cNvPr id="216" name="bg object 216"/>
          <p:cNvSpPr/>
          <p:nvPr/>
        </p:nvSpPr>
        <p:spPr>
          <a:xfrm>
            <a:off x="5767070" y="1622507"/>
            <a:ext cx="20506" cy="7276"/>
          </a:xfrm>
          <a:custGeom>
            <a:avLst/>
            <a:gdLst/>
            <a:ahLst/>
            <a:cxnLst/>
            <a:rect l="l" t="t" r="r" b="b"/>
            <a:pathLst>
              <a:path w="45084" h="20320">
                <a:moveTo>
                  <a:pt x="45074" y="19944"/>
                </a:moveTo>
                <a:lnTo>
                  <a:pt x="45074" y="0"/>
                </a:lnTo>
                <a:lnTo>
                  <a:pt x="0" y="0"/>
                </a:lnTo>
                <a:lnTo>
                  <a:pt x="0" y="19944"/>
                </a:lnTo>
                <a:lnTo>
                  <a:pt x="45074" y="19944"/>
                </a:lnTo>
                <a:close/>
              </a:path>
            </a:pathLst>
          </a:custGeom>
          <a:solidFill>
            <a:srgbClr val="7F7F7F"/>
          </a:solidFill>
        </p:spPr>
        <p:txBody>
          <a:bodyPr wrap="square" lIns="0" tIns="0" rIns="0" bIns="0" rtlCol="0"/>
          <a:lstStyle/>
          <a:p>
            <a:endParaRPr sz="501"/>
          </a:p>
        </p:txBody>
      </p:sp>
      <p:sp>
        <p:nvSpPr>
          <p:cNvPr id="217" name="bg object 217"/>
          <p:cNvSpPr/>
          <p:nvPr/>
        </p:nvSpPr>
        <p:spPr>
          <a:xfrm>
            <a:off x="5767070" y="1486810"/>
            <a:ext cx="20506" cy="7276"/>
          </a:xfrm>
          <a:custGeom>
            <a:avLst/>
            <a:gdLst/>
            <a:ahLst/>
            <a:cxnLst/>
            <a:rect l="l" t="t" r="r" b="b"/>
            <a:pathLst>
              <a:path w="45084" h="20320">
                <a:moveTo>
                  <a:pt x="45074" y="19944"/>
                </a:moveTo>
                <a:lnTo>
                  <a:pt x="45074" y="0"/>
                </a:lnTo>
                <a:lnTo>
                  <a:pt x="0" y="0"/>
                </a:lnTo>
                <a:lnTo>
                  <a:pt x="0" y="19944"/>
                </a:lnTo>
                <a:lnTo>
                  <a:pt x="45074" y="19944"/>
                </a:lnTo>
                <a:close/>
              </a:path>
            </a:pathLst>
          </a:custGeom>
          <a:solidFill>
            <a:srgbClr val="7F7F7F"/>
          </a:solidFill>
        </p:spPr>
        <p:txBody>
          <a:bodyPr wrap="square" lIns="0" tIns="0" rIns="0" bIns="0" rtlCol="0"/>
          <a:lstStyle/>
          <a:p>
            <a:endParaRPr sz="501"/>
          </a:p>
        </p:txBody>
      </p:sp>
      <p:sp>
        <p:nvSpPr>
          <p:cNvPr id="218" name="bg object 218"/>
          <p:cNvSpPr/>
          <p:nvPr/>
        </p:nvSpPr>
        <p:spPr>
          <a:xfrm>
            <a:off x="5767070" y="1917327"/>
            <a:ext cx="20506" cy="8186"/>
          </a:xfrm>
          <a:custGeom>
            <a:avLst/>
            <a:gdLst/>
            <a:ahLst/>
            <a:cxnLst/>
            <a:rect l="l" t="t" r="r" b="b"/>
            <a:pathLst>
              <a:path w="45084" h="22860">
                <a:moveTo>
                  <a:pt x="45074" y="22736"/>
                </a:moveTo>
                <a:lnTo>
                  <a:pt x="45074" y="0"/>
                </a:lnTo>
                <a:lnTo>
                  <a:pt x="0" y="0"/>
                </a:lnTo>
                <a:lnTo>
                  <a:pt x="0" y="19944"/>
                </a:lnTo>
                <a:lnTo>
                  <a:pt x="21540" y="19944"/>
                </a:lnTo>
                <a:lnTo>
                  <a:pt x="21540" y="22736"/>
                </a:lnTo>
                <a:lnTo>
                  <a:pt x="45074" y="22736"/>
                </a:lnTo>
                <a:close/>
              </a:path>
            </a:pathLst>
          </a:custGeom>
          <a:solidFill>
            <a:srgbClr val="7F7F7F"/>
          </a:solidFill>
        </p:spPr>
        <p:txBody>
          <a:bodyPr wrap="square" lIns="0" tIns="0" rIns="0" bIns="0" rtlCol="0"/>
          <a:lstStyle/>
          <a:p>
            <a:endParaRPr sz="501"/>
          </a:p>
        </p:txBody>
      </p:sp>
      <p:sp>
        <p:nvSpPr>
          <p:cNvPr id="219" name="bg object 219"/>
          <p:cNvSpPr/>
          <p:nvPr/>
        </p:nvSpPr>
        <p:spPr>
          <a:xfrm>
            <a:off x="5773964" y="1199133"/>
            <a:ext cx="11264" cy="124153"/>
          </a:xfrm>
          <a:custGeom>
            <a:avLst/>
            <a:gdLst/>
            <a:ahLst/>
            <a:cxnLst/>
            <a:rect l="l" t="t" r="r" b="b"/>
            <a:pathLst>
              <a:path w="24765" h="346710">
                <a:moveTo>
                  <a:pt x="24731" y="346636"/>
                </a:moveTo>
                <a:lnTo>
                  <a:pt x="24731" y="0"/>
                </a:lnTo>
                <a:lnTo>
                  <a:pt x="0" y="0"/>
                </a:lnTo>
                <a:lnTo>
                  <a:pt x="0" y="346636"/>
                </a:lnTo>
                <a:lnTo>
                  <a:pt x="24731" y="346636"/>
                </a:lnTo>
                <a:close/>
              </a:path>
            </a:pathLst>
          </a:custGeom>
          <a:solidFill>
            <a:srgbClr val="7F7F7F"/>
          </a:solidFill>
        </p:spPr>
        <p:txBody>
          <a:bodyPr wrap="square" lIns="0" tIns="0" rIns="0" bIns="0" rtlCol="0"/>
          <a:lstStyle/>
          <a:p>
            <a:endParaRPr sz="501"/>
          </a:p>
        </p:txBody>
      </p:sp>
      <p:sp>
        <p:nvSpPr>
          <p:cNvPr id="220" name="bg object 220"/>
          <p:cNvSpPr/>
          <p:nvPr/>
        </p:nvSpPr>
        <p:spPr>
          <a:xfrm>
            <a:off x="5767126" y="1199133"/>
            <a:ext cx="20506" cy="124153"/>
          </a:xfrm>
          <a:custGeom>
            <a:avLst/>
            <a:gdLst/>
            <a:ahLst/>
            <a:cxnLst/>
            <a:rect l="l" t="t" r="r" b="b"/>
            <a:pathLst>
              <a:path w="45084" h="346710">
                <a:moveTo>
                  <a:pt x="15240" y="0"/>
                </a:moveTo>
                <a:lnTo>
                  <a:pt x="6350" y="0"/>
                </a:lnTo>
                <a:lnTo>
                  <a:pt x="6350" y="240538"/>
                </a:lnTo>
                <a:lnTo>
                  <a:pt x="0" y="240538"/>
                </a:lnTo>
                <a:lnTo>
                  <a:pt x="0" y="346646"/>
                </a:lnTo>
                <a:lnTo>
                  <a:pt x="6350" y="346646"/>
                </a:lnTo>
                <a:lnTo>
                  <a:pt x="15240" y="346646"/>
                </a:lnTo>
                <a:lnTo>
                  <a:pt x="15240" y="0"/>
                </a:lnTo>
                <a:close/>
              </a:path>
              <a:path w="45084" h="346710">
                <a:moveTo>
                  <a:pt x="44945" y="0"/>
                </a:moveTo>
                <a:lnTo>
                  <a:pt x="39763" y="0"/>
                </a:lnTo>
                <a:lnTo>
                  <a:pt x="39763" y="346646"/>
                </a:lnTo>
                <a:lnTo>
                  <a:pt x="44945" y="346646"/>
                </a:lnTo>
                <a:lnTo>
                  <a:pt x="44945" y="0"/>
                </a:lnTo>
                <a:close/>
              </a:path>
            </a:pathLst>
          </a:custGeom>
          <a:solidFill>
            <a:srgbClr val="FFFFFF"/>
          </a:solidFill>
        </p:spPr>
        <p:txBody>
          <a:bodyPr wrap="square" lIns="0" tIns="0" rIns="0" bIns="0" rtlCol="0"/>
          <a:lstStyle/>
          <a:p>
            <a:endParaRPr sz="501"/>
          </a:p>
        </p:txBody>
      </p:sp>
      <p:sp>
        <p:nvSpPr>
          <p:cNvPr id="221" name="bg object 221"/>
          <p:cNvSpPr/>
          <p:nvPr/>
        </p:nvSpPr>
        <p:spPr>
          <a:xfrm>
            <a:off x="5767070" y="1323260"/>
            <a:ext cx="20506" cy="7276"/>
          </a:xfrm>
          <a:custGeom>
            <a:avLst/>
            <a:gdLst/>
            <a:ahLst/>
            <a:cxnLst/>
            <a:rect l="l" t="t" r="r" b="b"/>
            <a:pathLst>
              <a:path w="45084" h="20320">
                <a:moveTo>
                  <a:pt x="45074" y="19944"/>
                </a:moveTo>
                <a:lnTo>
                  <a:pt x="45074" y="0"/>
                </a:lnTo>
                <a:lnTo>
                  <a:pt x="0" y="0"/>
                </a:lnTo>
                <a:lnTo>
                  <a:pt x="0" y="19944"/>
                </a:lnTo>
                <a:lnTo>
                  <a:pt x="45074" y="19944"/>
                </a:lnTo>
                <a:close/>
              </a:path>
            </a:pathLst>
          </a:custGeom>
          <a:solidFill>
            <a:srgbClr val="7F7F7F"/>
          </a:solidFill>
        </p:spPr>
        <p:txBody>
          <a:bodyPr wrap="square" lIns="0" tIns="0" rIns="0" bIns="0" rtlCol="0"/>
          <a:lstStyle/>
          <a:p>
            <a:endParaRPr sz="501"/>
          </a:p>
        </p:txBody>
      </p:sp>
      <p:sp>
        <p:nvSpPr>
          <p:cNvPr id="222" name="bg object 222"/>
          <p:cNvSpPr/>
          <p:nvPr/>
        </p:nvSpPr>
        <p:spPr>
          <a:xfrm>
            <a:off x="5775053" y="1702640"/>
            <a:ext cx="4621" cy="84588"/>
          </a:xfrm>
          <a:custGeom>
            <a:avLst/>
            <a:gdLst/>
            <a:ahLst/>
            <a:cxnLst/>
            <a:rect l="l" t="t" r="r" b="b"/>
            <a:pathLst>
              <a:path w="10159" h="236220">
                <a:moveTo>
                  <a:pt x="9972" y="235744"/>
                </a:moveTo>
                <a:lnTo>
                  <a:pt x="9972" y="0"/>
                </a:lnTo>
                <a:lnTo>
                  <a:pt x="0" y="0"/>
                </a:lnTo>
                <a:lnTo>
                  <a:pt x="0" y="235744"/>
                </a:lnTo>
                <a:lnTo>
                  <a:pt x="9972" y="235744"/>
                </a:lnTo>
                <a:close/>
              </a:path>
            </a:pathLst>
          </a:custGeom>
          <a:solidFill>
            <a:srgbClr val="7F7F7F"/>
          </a:solidFill>
        </p:spPr>
        <p:txBody>
          <a:bodyPr wrap="square" lIns="0" tIns="0" rIns="0" bIns="0" rtlCol="0"/>
          <a:lstStyle/>
          <a:p>
            <a:endParaRPr sz="501"/>
          </a:p>
        </p:txBody>
      </p:sp>
      <p:sp>
        <p:nvSpPr>
          <p:cNvPr id="223" name="bg object 223"/>
          <p:cNvSpPr/>
          <p:nvPr/>
        </p:nvSpPr>
        <p:spPr>
          <a:xfrm>
            <a:off x="5767070" y="1702640"/>
            <a:ext cx="8087" cy="84588"/>
          </a:xfrm>
          <a:custGeom>
            <a:avLst/>
            <a:gdLst/>
            <a:ahLst/>
            <a:cxnLst/>
            <a:rect l="l" t="t" r="r" b="b"/>
            <a:pathLst>
              <a:path w="17779" h="236220">
                <a:moveTo>
                  <a:pt x="17550" y="235744"/>
                </a:moveTo>
                <a:lnTo>
                  <a:pt x="17550" y="0"/>
                </a:lnTo>
                <a:lnTo>
                  <a:pt x="0" y="0"/>
                </a:lnTo>
                <a:lnTo>
                  <a:pt x="0" y="235744"/>
                </a:lnTo>
                <a:lnTo>
                  <a:pt x="17550" y="235744"/>
                </a:lnTo>
                <a:close/>
              </a:path>
            </a:pathLst>
          </a:custGeom>
          <a:solidFill>
            <a:srgbClr val="FFFFFF"/>
          </a:solidFill>
        </p:spPr>
        <p:txBody>
          <a:bodyPr wrap="square" lIns="0" tIns="0" rIns="0" bIns="0" rtlCol="0"/>
          <a:lstStyle/>
          <a:p>
            <a:endParaRPr sz="501"/>
          </a:p>
        </p:txBody>
      </p:sp>
      <p:sp>
        <p:nvSpPr>
          <p:cNvPr id="224" name="bg object 224"/>
          <p:cNvSpPr/>
          <p:nvPr/>
        </p:nvSpPr>
        <p:spPr>
          <a:xfrm>
            <a:off x="5767070" y="1787058"/>
            <a:ext cx="20506" cy="7276"/>
          </a:xfrm>
          <a:custGeom>
            <a:avLst/>
            <a:gdLst/>
            <a:ahLst/>
            <a:cxnLst/>
            <a:rect l="l" t="t" r="r" b="b"/>
            <a:pathLst>
              <a:path w="45084" h="20320">
                <a:moveTo>
                  <a:pt x="45074" y="19944"/>
                </a:moveTo>
                <a:lnTo>
                  <a:pt x="45074" y="0"/>
                </a:lnTo>
                <a:lnTo>
                  <a:pt x="0" y="0"/>
                </a:lnTo>
                <a:lnTo>
                  <a:pt x="0" y="19944"/>
                </a:lnTo>
                <a:lnTo>
                  <a:pt x="45074" y="19944"/>
                </a:lnTo>
                <a:close/>
              </a:path>
            </a:pathLst>
          </a:custGeom>
          <a:solidFill>
            <a:srgbClr val="7F7F7F"/>
          </a:solidFill>
        </p:spPr>
        <p:txBody>
          <a:bodyPr wrap="square" lIns="0" tIns="0" rIns="0" bIns="0" rtlCol="0"/>
          <a:lstStyle/>
          <a:p>
            <a:endParaRPr sz="501"/>
          </a:p>
        </p:txBody>
      </p:sp>
      <p:sp>
        <p:nvSpPr>
          <p:cNvPr id="225" name="bg object 225"/>
          <p:cNvSpPr/>
          <p:nvPr/>
        </p:nvSpPr>
        <p:spPr>
          <a:xfrm>
            <a:off x="3649612" y="249254"/>
            <a:ext cx="308458" cy="507301"/>
          </a:xfrm>
          <a:custGeom>
            <a:avLst/>
            <a:gdLst/>
            <a:ahLst/>
            <a:cxnLst/>
            <a:rect l="l" t="t" r="r" b="b"/>
            <a:pathLst>
              <a:path w="678179" h="1416685">
                <a:moveTo>
                  <a:pt x="678116" y="0"/>
                </a:moveTo>
                <a:lnTo>
                  <a:pt x="35902" y="0"/>
                </a:lnTo>
                <a:lnTo>
                  <a:pt x="35902" y="388124"/>
                </a:lnTo>
                <a:lnTo>
                  <a:pt x="23545" y="388124"/>
                </a:lnTo>
                <a:lnTo>
                  <a:pt x="23545" y="408076"/>
                </a:lnTo>
                <a:lnTo>
                  <a:pt x="4394" y="408076"/>
                </a:lnTo>
                <a:lnTo>
                  <a:pt x="4394" y="414451"/>
                </a:lnTo>
                <a:lnTo>
                  <a:pt x="0" y="414451"/>
                </a:lnTo>
                <a:lnTo>
                  <a:pt x="0" y="1119695"/>
                </a:lnTo>
                <a:lnTo>
                  <a:pt x="4394" y="1119695"/>
                </a:lnTo>
                <a:lnTo>
                  <a:pt x="4394" y="1126070"/>
                </a:lnTo>
                <a:lnTo>
                  <a:pt x="23545" y="1126070"/>
                </a:lnTo>
                <a:lnTo>
                  <a:pt x="23545" y="1146022"/>
                </a:lnTo>
                <a:lnTo>
                  <a:pt x="35902" y="1146022"/>
                </a:lnTo>
                <a:lnTo>
                  <a:pt x="35902" y="1416062"/>
                </a:lnTo>
                <a:lnTo>
                  <a:pt x="678116" y="1416062"/>
                </a:lnTo>
                <a:lnTo>
                  <a:pt x="678116" y="0"/>
                </a:lnTo>
                <a:close/>
              </a:path>
            </a:pathLst>
          </a:custGeom>
          <a:solidFill>
            <a:srgbClr val="A8E18C"/>
          </a:solidFill>
        </p:spPr>
        <p:txBody>
          <a:bodyPr wrap="square" lIns="0" tIns="0" rIns="0" bIns="0" rtlCol="0"/>
          <a:lstStyle/>
          <a:p>
            <a:endParaRPr sz="501"/>
          </a:p>
        </p:txBody>
      </p:sp>
      <p:sp>
        <p:nvSpPr>
          <p:cNvPr id="226" name="bg object 226"/>
          <p:cNvSpPr/>
          <p:nvPr/>
        </p:nvSpPr>
        <p:spPr>
          <a:xfrm>
            <a:off x="4047128" y="1183367"/>
            <a:ext cx="62962" cy="97094"/>
          </a:xfrm>
          <a:custGeom>
            <a:avLst/>
            <a:gdLst/>
            <a:ahLst/>
            <a:cxnLst/>
            <a:rect l="l" t="t" r="r" b="b"/>
            <a:pathLst>
              <a:path w="138429" h="271145">
                <a:moveTo>
                  <a:pt x="120650" y="184150"/>
                </a:moveTo>
                <a:lnTo>
                  <a:pt x="120650" y="34290"/>
                </a:lnTo>
                <a:lnTo>
                  <a:pt x="119380" y="34290"/>
                </a:lnTo>
                <a:lnTo>
                  <a:pt x="119380" y="33020"/>
                </a:lnTo>
                <a:lnTo>
                  <a:pt x="19050" y="33020"/>
                </a:lnTo>
                <a:lnTo>
                  <a:pt x="10160" y="48260"/>
                </a:lnTo>
                <a:lnTo>
                  <a:pt x="3810" y="66040"/>
                </a:lnTo>
                <a:lnTo>
                  <a:pt x="1270" y="83820"/>
                </a:lnTo>
                <a:lnTo>
                  <a:pt x="0" y="101600"/>
                </a:lnTo>
                <a:lnTo>
                  <a:pt x="0" y="123190"/>
                </a:lnTo>
                <a:lnTo>
                  <a:pt x="1270" y="123190"/>
                </a:lnTo>
                <a:lnTo>
                  <a:pt x="1270" y="129540"/>
                </a:lnTo>
                <a:lnTo>
                  <a:pt x="2540" y="129540"/>
                </a:lnTo>
                <a:lnTo>
                  <a:pt x="2540" y="135890"/>
                </a:lnTo>
                <a:lnTo>
                  <a:pt x="3810" y="135890"/>
                </a:lnTo>
                <a:lnTo>
                  <a:pt x="3810" y="140970"/>
                </a:lnTo>
                <a:lnTo>
                  <a:pt x="5080" y="140970"/>
                </a:lnTo>
                <a:lnTo>
                  <a:pt x="5080" y="144780"/>
                </a:lnTo>
                <a:lnTo>
                  <a:pt x="6350" y="144780"/>
                </a:lnTo>
                <a:lnTo>
                  <a:pt x="6350" y="148590"/>
                </a:lnTo>
                <a:lnTo>
                  <a:pt x="7620" y="148590"/>
                </a:lnTo>
                <a:lnTo>
                  <a:pt x="7620" y="151130"/>
                </a:lnTo>
                <a:lnTo>
                  <a:pt x="8890" y="151130"/>
                </a:lnTo>
                <a:lnTo>
                  <a:pt x="8890" y="154940"/>
                </a:lnTo>
                <a:lnTo>
                  <a:pt x="10160" y="154940"/>
                </a:lnTo>
                <a:lnTo>
                  <a:pt x="10160" y="157480"/>
                </a:lnTo>
                <a:lnTo>
                  <a:pt x="11430" y="157480"/>
                </a:lnTo>
                <a:lnTo>
                  <a:pt x="11430" y="161290"/>
                </a:lnTo>
                <a:lnTo>
                  <a:pt x="12700" y="161290"/>
                </a:lnTo>
                <a:lnTo>
                  <a:pt x="12700" y="165100"/>
                </a:lnTo>
                <a:lnTo>
                  <a:pt x="13970" y="165100"/>
                </a:lnTo>
                <a:lnTo>
                  <a:pt x="13970" y="170180"/>
                </a:lnTo>
                <a:lnTo>
                  <a:pt x="15240" y="170180"/>
                </a:lnTo>
                <a:lnTo>
                  <a:pt x="15240" y="175260"/>
                </a:lnTo>
                <a:lnTo>
                  <a:pt x="16510" y="175260"/>
                </a:lnTo>
                <a:lnTo>
                  <a:pt x="16510" y="180340"/>
                </a:lnTo>
                <a:lnTo>
                  <a:pt x="17780" y="180340"/>
                </a:lnTo>
                <a:lnTo>
                  <a:pt x="17780" y="185420"/>
                </a:lnTo>
                <a:lnTo>
                  <a:pt x="19050" y="185420"/>
                </a:lnTo>
                <a:lnTo>
                  <a:pt x="19050" y="190500"/>
                </a:lnTo>
                <a:lnTo>
                  <a:pt x="20320" y="190500"/>
                </a:lnTo>
                <a:lnTo>
                  <a:pt x="20320" y="196850"/>
                </a:lnTo>
                <a:lnTo>
                  <a:pt x="21590" y="196850"/>
                </a:lnTo>
                <a:lnTo>
                  <a:pt x="21590" y="203200"/>
                </a:lnTo>
                <a:lnTo>
                  <a:pt x="22860" y="203200"/>
                </a:lnTo>
                <a:lnTo>
                  <a:pt x="22860" y="208280"/>
                </a:lnTo>
                <a:lnTo>
                  <a:pt x="24130" y="208280"/>
                </a:lnTo>
                <a:lnTo>
                  <a:pt x="24130" y="213360"/>
                </a:lnTo>
                <a:lnTo>
                  <a:pt x="25400" y="213360"/>
                </a:lnTo>
                <a:lnTo>
                  <a:pt x="25400" y="218440"/>
                </a:lnTo>
                <a:lnTo>
                  <a:pt x="26670" y="218440"/>
                </a:lnTo>
                <a:lnTo>
                  <a:pt x="26670" y="226060"/>
                </a:lnTo>
                <a:lnTo>
                  <a:pt x="27940" y="226060"/>
                </a:lnTo>
                <a:lnTo>
                  <a:pt x="27940" y="231140"/>
                </a:lnTo>
                <a:lnTo>
                  <a:pt x="29210" y="231140"/>
                </a:lnTo>
                <a:lnTo>
                  <a:pt x="29210" y="236220"/>
                </a:lnTo>
                <a:lnTo>
                  <a:pt x="30480" y="236220"/>
                </a:lnTo>
                <a:lnTo>
                  <a:pt x="30480" y="237490"/>
                </a:lnTo>
                <a:lnTo>
                  <a:pt x="107950" y="237490"/>
                </a:lnTo>
                <a:lnTo>
                  <a:pt x="109220" y="236220"/>
                </a:lnTo>
                <a:lnTo>
                  <a:pt x="109220" y="233680"/>
                </a:lnTo>
                <a:lnTo>
                  <a:pt x="111760" y="222250"/>
                </a:lnTo>
                <a:lnTo>
                  <a:pt x="119380" y="185420"/>
                </a:lnTo>
                <a:lnTo>
                  <a:pt x="120650" y="184150"/>
                </a:lnTo>
                <a:close/>
              </a:path>
              <a:path w="138429" h="271145">
                <a:moveTo>
                  <a:pt x="118110" y="33020"/>
                </a:moveTo>
                <a:lnTo>
                  <a:pt x="118110" y="30480"/>
                </a:lnTo>
                <a:lnTo>
                  <a:pt x="116840" y="30480"/>
                </a:lnTo>
                <a:lnTo>
                  <a:pt x="116840" y="29210"/>
                </a:lnTo>
                <a:lnTo>
                  <a:pt x="115570" y="27940"/>
                </a:lnTo>
                <a:lnTo>
                  <a:pt x="115570" y="26670"/>
                </a:lnTo>
                <a:lnTo>
                  <a:pt x="114300" y="26670"/>
                </a:lnTo>
                <a:lnTo>
                  <a:pt x="114300" y="25400"/>
                </a:lnTo>
                <a:lnTo>
                  <a:pt x="107950" y="19050"/>
                </a:lnTo>
                <a:lnTo>
                  <a:pt x="107950" y="17780"/>
                </a:lnTo>
                <a:lnTo>
                  <a:pt x="100330" y="11430"/>
                </a:lnTo>
                <a:lnTo>
                  <a:pt x="95250" y="6350"/>
                </a:lnTo>
                <a:lnTo>
                  <a:pt x="87630" y="3810"/>
                </a:lnTo>
                <a:lnTo>
                  <a:pt x="78740" y="1270"/>
                </a:lnTo>
                <a:lnTo>
                  <a:pt x="71120" y="0"/>
                </a:lnTo>
                <a:lnTo>
                  <a:pt x="60960" y="0"/>
                </a:lnTo>
                <a:lnTo>
                  <a:pt x="48260" y="3810"/>
                </a:lnTo>
                <a:lnTo>
                  <a:pt x="36830" y="11430"/>
                </a:lnTo>
                <a:lnTo>
                  <a:pt x="19050" y="31750"/>
                </a:lnTo>
                <a:lnTo>
                  <a:pt x="19050" y="33020"/>
                </a:lnTo>
                <a:lnTo>
                  <a:pt x="118110" y="33020"/>
                </a:lnTo>
                <a:close/>
              </a:path>
              <a:path w="138429" h="271145">
                <a:moveTo>
                  <a:pt x="138430" y="111760"/>
                </a:moveTo>
                <a:lnTo>
                  <a:pt x="138430" y="92710"/>
                </a:lnTo>
                <a:lnTo>
                  <a:pt x="137160" y="92710"/>
                </a:lnTo>
                <a:lnTo>
                  <a:pt x="137160" y="78740"/>
                </a:lnTo>
                <a:lnTo>
                  <a:pt x="135890" y="78740"/>
                </a:lnTo>
                <a:lnTo>
                  <a:pt x="135890" y="72390"/>
                </a:lnTo>
                <a:lnTo>
                  <a:pt x="134620" y="72390"/>
                </a:lnTo>
                <a:lnTo>
                  <a:pt x="134620" y="67310"/>
                </a:lnTo>
                <a:lnTo>
                  <a:pt x="133350" y="67310"/>
                </a:lnTo>
                <a:lnTo>
                  <a:pt x="133350" y="62230"/>
                </a:lnTo>
                <a:lnTo>
                  <a:pt x="132080" y="62230"/>
                </a:lnTo>
                <a:lnTo>
                  <a:pt x="132080" y="58420"/>
                </a:lnTo>
                <a:lnTo>
                  <a:pt x="130810" y="58420"/>
                </a:lnTo>
                <a:lnTo>
                  <a:pt x="130810" y="53340"/>
                </a:lnTo>
                <a:lnTo>
                  <a:pt x="129540" y="53340"/>
                </a:lnTo>
                <a:lnTo>
                  <a:pt x="129540" y="52070"/>
                </a:lnTo>
                <a:lnTo>
                  <a:pt x="128270" y="52070"/>
                </a:lnTo>
                <a:lnTo>
                  <a:pt x="128270" y="48260"/>
                </a:lnTo>
                <a:lnTo>
                  <a:pt x="127000" y="48260"/>
                </a:lnTo>
                <a:lnTo>
                  <a:pt x="127000" y="45720"/>
                </a:lnTo>
                <a:lnTo>
                  <a:pt x="125730" y="45720"/>
                </a:lnTo>
                <a:lnTo>
                  <a:pt x="125730" y="43180"/>
                </a:lnTo>
                <a:lnTo>
                  <a:pt x="124460" y="43180"/>
                </a:lnTo>
                <a:lnTo>
                  <a:pt x="124460" y="40640"/>
                </a:lnTo>
                <a:lnTo>
                  <a:pt x="123190" y="40640"/>
                </a:lnTo>
                <a:lnTo>
                  <a:pt x="123190" y="38100"/>
                </a:lnTo>
                <a:lnTo>
                  <a:pt x="121920" y="38100"/>
                </a:lnTo>
                <a:lnTo>
                  <a:pt x="121920" y="36830"/>
                </a:lnTo>
                <a:lnTo>
                  <a:pt x="120650" y="36830"/>
                </a:lnTo>
                <a:lnTo>
                  <a:pt x="120650" y="181610"/>
                </a:lnTo>
                <a:lnTo>
                  <a:pt x="124460" y="166370"/>
                </a:lnTo>
                <a:lnTo>
                  <a:pt x="129540" y="152400"/>
                </a:lnTo>
                <a:lnTo>
                  <a:pt x="134620" y="139700"/>
                </a:lnTo>
                <a:lnTo>
                  <a:pt x="137160" y="123190"/>
                </a:lnTo>
                <a:lnTo>
                  <a:pt x="138430" y="111760"/>
                </a:lnTo>
                <a:close/>
              </a:path>
              <a:path w="138429" h="271145">
                <a:moveTo>
                  <a:pt x="104509" y="249855"/>
                </a:moveTo>
                <a:lnTo>
                  <a:pt x="35102" y="249855"/>
                </a:lnTo>
                <a:lnTo>
                  <a:pt x="35501" y="250254"/>
                </a:lnTo>
                <a:lnTo>
                  <a:pt x="35501" y="251052"/>
                </a:lnTo>
                <a:lnTo>
                  <a:pt x="35900" y="251052"/>
                </a:lnTo>
                <a:lnTo>
                  <a:pt x="35900" y="251850"/>
                </a:lnTo>
                <a:lnTo>
                  <a:pt x="36299" y="251850"/>
                </a:lnTo>
                <a:lnTo>
                  <a:pt x="36299" y="252647"/>
                </a:lnTo>
                <a:lnTo>
                  <a:pt x="36697" y="252647"/>
                </a:lnTo>
                <a:lnTo>
                  <a:pt x="37894" y="253844"/>
                </a:lnTo>
                <a:lnTo>
                  <a:pt x="37894" y="254642"/>
                </a:lnTo>
                <a:lnTo>
                  <a:pt x="38293" y="254642"/>
                </a:lnTo>
                <a:lnTo>
                  <a:pt x="39490" y="255838"/>
                </a:lnTo>
                <a:lnTo>
                  <a:pt x="39490" y="256636"/>
                </a:lnTo>
                <a:lnTo>
                  <a:pt x="39889" y="256636"/>
                </a:lnTo>
                <a:lnTo>
                  <a:pt x="41085" y="257833"/>
                </a:lnTo>
                <a:lnTo>
                  <a:pt x="41085" y="258631"/>
                </a:lnTo>
                <a:lnTo>
                  <a:pt x="41484" y="258631"/>
                </a:lnTo>
                <a:lnTo>
                  <a:pt x="42282" y="259428"/>
                </a:lnTo>
                <a:lnTo>
                  <a:pt x="42282" y="260226"/>
                </a:lnTo>
                <a:lnTo>
                  <a:pt x="43080" y="260226"/>
                </a:lnTo>
                <a:lnTo>
                  <a:pt x="49622" y="265558"/>
                </a:lnTo>
                <a:lnTo>
                  <a:pt x="57500" y="269740"/>
                </a:lnTo>
                <a:lnTo>
                  <a:pt x="73794" y="270597"/>
                </a:lnTo>
                <a:lnTo>
                  <a:pt x="73794" y="270199"/>
                </a:lnTo>
                <a:lnTo>
                  <a:pt x="78182" y="269800"/>
                </a:lnTo>
                <a:lnTo>
                  <a:pt x="86248" y="267049"/>
                </a:lnTo>
                <a:lnTo>
                  <a:pt x="93265" y="262827"/>
                </a:lnTo>
                <a:lnTo>
                  <a:pt x="99223" y="257204"/>
                </a:lnTo>
                <a:lnTo>
                  <a:pt x="104110" y="250254"/>
                </a:lnTo>
                <a:lnTo>
                  <a:pt x="104509" y="249855"/>
                </a:lnTo>
                <a:close/>
              </a:path>
            </a:pathLst>
          </a:custGeom>
          <a:solidFill>
            <a:srgbClr val="FFFFFF"/>
          </a:solidFill>
        </p:spPr>
        <p:txBody>
          <a:bodyPr wrap="square" lIns="0" tIns="0" rIns="0" bIns="0" rtlCol="0"/>
          <a:lstStyle/>
          <a:p>
            <a:endParaRPr sz="501"/>
          </a:p>
        </p:txBody>
      </p:sp>
      <p:sp>
        <p:nvSpPr>
          <p:cNvPr id="227" name="bg object 227"/>
          <p:cNvSpPr/>
          <p:nvPr/>
        </p:nvSpPr>
        <p:spPr>
          <a:xfrm>
            <a:off x="6060803" y="1943323"/>
            <a:ext cx="36391" cy="446134"/>
          </a:xfrm>
          <a:custGeom>
            <a:avLst/>
            <a:gdLst/>
            <a:ahLst/>
            <a:cxnLst/>
            <a:rect l="l" t="t" r="r" b="b"/>
            <a:pathLst>
              <a:path w="80009" h="1245870">
                <a:moveTo>
                  <a:pt x="79778" y="1245337"/>
                </a:moveTo>
                <a:lnTo>
                  <a:pt x="79778" y="0"/>
                </a:lnTo>
                <a:lnTo>
                  <a:pt x="0" y="0"/>
                </a:lnTo>
                <a:lnTo>
                  <a:pt x="0" y="1245337"/>
                </a:lnTo>
                <a:lnTo>
                  <a:pt x="79778" y="1245337"/>
                </a:lnTo>
                <a:close/>
              </a:path>
            </a:pathLst>
          </a:custGeom>
          <a:solidFill>
            <a:srgbClr val="7F7F7F"/>
          </a:solidFill>
        </p:spPr>
        <p:txBody>
          <a:bodyPr wrap="square" lIns="0" tIns="0" rIns="0" bIns="0" rtlCol="0"/>
          <a:lstStyle/>
          <a:p>
            <a:endParaRPr sz="501"/>
          </a:p>
        </p:txBody>
      </p:sp>
      <p:sp>
        <p:nvSpPr>
          <p:cNvPr id="228" name="bg object 228"/>
          <p:cNvSpPr/>
          <p:nvPr/>
        </p:nvSpPr>
        <p:spPr>
          <a:xfrm>
            <a:off x="2378892" y="4715684"/>
            <a:ext cx="21661" cy="7276"/>
          </a:xfrm>
          <a:custGeom>
            <a:avLst/>
            <a:gdLst/>
            <a:ahLst/>
            <a:cxnLst/>
            <a:rect l="l" t="t" r="r" b="b"/>
            <a:pathLst>
              <a:path w="47625" h="20319">
                <a:moveTo>
                  <a:pt x="47468" y="19944"/>
                </a:moveTo>
                <a:lnTo>
                  <a:pt x="47468" y="0"/>
                </a:lnTo>
                <a:lnTo>
                  <a:pt x="0" y="0"/>
                </a:lnTo>
                <a:lnTo>
                  <a:pt x="0" y="19944"/>
                </a:lnTo>
                <a:lnTo>
                  <a:pt x="47468" y="19944"/>
                </a:lnTo>
                <a:close/>
              </a:path>
            </a:pathLst>
          </a:custGeom>
          <a:solidFill>
            <a:srgbClr val="FFFFFF"/>
          </a:solidFill>
        </p:spPr>
        <p:txBody>
          <a:bodyPr wrap="square" lIns="0" tIns="0" rIns="0" bIns="0" rtlCol="0"/>
          <a:lstStyle/>
          <a:p>
            <a:endParaRPr sz="501"/>
          </a:p>
        </p:txBody>
      </p:sp>
      <p:sp>
        <p:nvSpPr>
          <p:cNvPr id="229" name="bg object 229"/>
          <p:cNvSpPr/>
          <p:nvPr/>
        </p:nvSpPr>
        <p:spPr>
          <a:xfrm>
            <a:off x="2378892" y="4894233"/>
            <a:ext cx="21661" cy="7276"/>
          </a:xfrm>
          <a:custGeom>
            <a:avLst/>
            <a:gdLst/>
            <a:ahLst/>
            <a:cxnLst/>
            <a:rect l="l" t="t" r="r" b="b"/>
            <a:pathLst>
              <a:path w="47625" h="20319">
                <a:moveTo>
                  <a:pt x="47468" y="19944"/>
                </a:moveTo>
                <a:lnTo>
                  <a:pt x="47468" y="0"/>
                </a:lnTo>
                <a:lnTo>
                  <a:pt x="0" y="0"/>
                </a:lnTo>
                <a:lnTo>
                  <a:pt x="0" y="19944"/>
                </a:lnTo>
                <a:lnTo>
                  <a:pt x="47468" y="19944"/>
                </a:lnTo>
                <a:close/>
              </a:path>
            </a:pathLst>
          </a:custGeom>
          <a:solidFill>
            <a:srgbClr val="FFFFFF"/>
          </a:solidFill>
        </p:spPr>
        <p:txBody>
          <a:bodyPr wrap="square" lIns="0" tIns="0" rIns="0" bIns="0" rtlCol="0"/>
          <a:lstStyle/>
          <a:p>
            <a:endParaRPr sz="501"/>
          </a:p>
        </p:txBody>
      </p:sp>
      <p:sp>
        <p:nvSpPr>
          <p:cNvPr id="230" name="bg object 230"/>
          <p:cNvSpPr/>
          <p:nvPr/>
        </p:nvSpPr>
        <p:spPr>
          <a:xfrm>
            <a:off x="4056562" y="1923183"/>
            <a:ext cx="374597" cy="17509"/>
          </a:xfrm>
          <a:custGeom>
            <a:avLst/>
            <a:gdLst/>
            <a:ahLst/>
            <a:cxnLst/>
            <a:rect l="l" t="t" r="r" b="b"/>
            <a:pathLst>
              <a:path w="823595" h="48895">
                <a:moveTo>
                  <a:pt x="823310" y="48664"/>
                </a:moveTo>
                <a:lnTo>
                  <a:pt x="823310" y="0"/>
                </a:lnTo>
                <a:lnTo>
                  <a:pt x="0" y="0"/>
                </a:lnTo>
                <a:lnTo>
                  <a:pt x="0" y="48664"/>
                </a:lnTo>
                <a:lnTo>
                  <a:pt x="823310" y="48664"/>
                </a:lnTo>
                <a:close/>
              </a:path>
            </a:pathLst>
          </a:custGeom>
          <a:solidFill>
            <a:srgbClr val="7F7F7F"/>
          </a:solidFill>
        </p:spPr>
        <p:txBody>
          <a:bodyPr wrap="square" lIns="0" tIns="0" rIns="0" bIns="0" rtlCol="0"/>
          <a:lstStyle/>
          <a:p>
            <a:endParaRPr sz="501"/>
          </a:p>
        </p:txBody>
      </p:sp>
      <p:sp>
        <p:nvSpPr>
          <p:cNvPr id="231" name="bg object 231"/>
          <p:cNvSpPr/>
          <p:nvPr/>
        </p:nvSpPr>
        <p:spPr>
          <a:xfrm>
            <a:off x="4612459" y="1923183"/>
            <a:ext cx="358713" cy="17509"/>
          </a:xfrm>
          <a:custGeom>
            <a:avLst/>
            <a:gdLst/>
            <a:ahLst/>
            <a:cxnLst/>
            <a:rect l="l" t="t" r="r" b="b"/>
            <a:pathLst>
              <a:path w="788670" h="48895">
                <a:moveTo>
                  <a:pt x="788607" y="48664"/>
                </a:moveTo>
                <a:lnTo>
                  <a:pt x="788607" y="0"/>
                </a:lnTo>
                <a:lnTo>
                  <a:pt x="0" y="0"/>
                </a:lnTo>
                <a:lnTo>
                  <a:pt x="0" y="48664"/>
                </a:lnTo>
                <a:lnTo>
                  <a:pt x="788607" y="48664"/>
                </a:lnTo>
                <a:close/>
              </a:path>
            </a:pathLst>
          </a:custGeom>
          <a:solidFill>
            <a:srgbClr val="7F7F7F"/>
          </a:solidFill>
        </p:spPr>
        <p:txBody>
          <a:bodyPr wrap="square" lIns="0" tIns="0" rIns="0" bIns="0" rtlCol="0"/>
          <a:lstStyle/>
          <a:p>
            <a:endParaRPr sz="501"/>
          </a:p>
        </p:txBody>
      </p:sp>
      <p:sp>
        <p:nvSpPr>
          <p:cNvPr id="232" name="bg object 232"/>
          <p:cNvSpPr/>
          <p:nvPr/>
        </p:nvSpPr>
        <p:spPr>
          <a:xfrm>
            <a:off x="5261428" y="1923183"/>
            <a:ext cx="413011" cy="17509"/>
          </a:xfrm>
          <a:custGeom>
            <a:avLst/>
            <a:gdLst/>
            <a:ahLst/>
            <a:cxnLst/>
            <a:rect l="l" t="t" r="r" b="b"/>
            <a:pathLst>
              <a:path w="908050" h="48895">
                <a:moveTo>
                  <a:pt x="907476" y="48664"/>
                </a:moveTo>
                <a:lnTo>
                  <a:pt x="907476" y="0"/>
                </a:lnTo>
                <a:lnTo>
                  <a:pt x="0" y="0"/>
                </a:lnTo>
                <a:lnTo>
                  <a:pt x="0" y="48664"/>
                </a:lnTo>
                <a:lnTo>
                  <a:pt x="907476" y="48664"/>
                </a:lnTo>
                <a:close/>
              </a:path>
            </a:pathLst>
          </a:custGeom>
          <a:solidFill>
            <a:srgbClr val="7F7F7F"/>
          </a:solidFill>
        </p:spPr>
        <p:txBody>
          <a:bodyPr wrap="square" lIns="0" tIns="0" rIns="0" bIns="0" rtlCol="0"/>
          <a:lstStyle/>
          <a:p>
            <a:endParaRPr sz="501"/>
          </a:p>
        </p:txBody>
      </p:sp>
      <p:sp>
        <p:nvSpPr>
          <p:cNvPr id="233" name="bg object 233"/>
          <p:cNvSpPr/>
          <p:nvPr/>
        </p:nvSpPr>
        <p:spPr>
          <a:xfrm>
            <a:off x="3025866" y="1061007"/>
            <a:ext cx="32925" cy="226705"/>
          </a:xfrm>
          <a:custGeom>
            <a:avLst/>
            <a:gdLst/>
            <a:ahLst/>
            <a:cxnLst/>
            <a:rect l="l" t="t" r="r" b="b"/>
            <a:pathLst>
              <a:path w="72390" h="633095">
                <a:moveTo>
                  <a:pt x="72199" y="632640"/>
                </a:moveTo>
                <a:lnTo>
                  <a:pt x="72199" y="0"/>
                </a:lnTo>
                <a:lnTo>
                  <a:pt x="0" y="0"/>
                </a:lnTo>
                <a:lnTo>
                  <a:pt x="0" y="632640"/>
                </a:lnTo>
                <a:lnTo>
                  <a:pt x="72199" y="632640"/>
                </a:lnTo>
                <a:close/>
              </a:path>
            </a:pathLst>
          </a:custGeom>
          <a:solidFill>
            <a:srgbClr val="7F7F7F"/>
          </a:solidFill>
        </p:spPr>
        <p:txBody>
          <a:bodyPr wrap="square" lIns="0" tIns="0" rIns="0" bIns="0" rtlCol="0"/>
          <a:lstStyle/>
          <a:p>
            <a:endParaRPr sz="501"/>
          </a:p>
        </p:txBody>
      </p:sp>
      <p:sp>
        <p:nvSpPr>
          <p:cNvPr id="234" name="bg object 234"/>
          <p:cNvSpPr/>
          <p:nvPr/>
        </p:nvSpPr>
        <p:spPr>
          <a:xfrm>
            <a:off x="4987290" y="3992776"/>
            <a:ext cx="562908" cy="17509"/>
          </a:xfrm>
          <a:custGeom>
            <a:avLst/>
            <a:gdLst/>
            <a:ahLst/>
            <a:cxnLst/>
            <a:rect l="l" t="t" r="r" b="b"/>
            <a:pathLst>
              <a:path w="1237615" h="48895">
                <a:moveTo>
                  <a:pt x="1237359" y="48664"/>
                </a:moveTo>
                <a:lnTo>
                  <a:pt x="1237359" y="0"/>
                </a:lnTo>
                <a:lnTo>
                  <a:pt x="0" y="0"/>
                </a:lnTo>
                <a:lnTo>
                  <a:pt x="0" y="48664"/>
                </a:lnTo>
                <a:lnTo>
                  <a:pt x="1237359" y="48664"/>
                </a:lnTo>
                <a:close/>
              </a:path>
            </a:pathLst>
          </a:custGeom>
          <a:solidFill>
            <a:srgbClr val="7F7F7F"/>
          </a:solidFill>
        </p:spPr>
        <p:txBody>
          <a:bodyPr wrap="square" lIns="0" tIns="0" rIns="0" bIns="0" rtlCol="0"/>
          <a:lstStyle/>
          <a:p>
            <a:endParaRPr sz="501"/>
          </a:p>
        </p:txBody>
      </p:sp>
      <p:sp>
        <p:nvSpPr>
          <p:cNvPr id="235" name="bg object 235"/>
          <p:cNvSpPr/>
          <p:nvPr/>
        </p:nvSpPr>
        <p:spPr>
          <a:xfrm>
            <a:off x="5731511" y="3992776"/>
            <a:ext cx="15307" cy="17509"/>
          </a:xfrm>
          <a:custGeom>
            <a:avLst/>
            <a:gdLst/>
            <a:ahLst/>
            <a:cxnLst/>
            <a:rect l="l" t="t" r="r" b="b"/>
            <a:pathLst>
              <a:path w="33654" h="48895">
                <a:moveTo>
                  <a:pt x="33506" y="48664"/>
                </a:moveTo>
                <a:lnTo>
                  <a:pt x="33506" y="0"/>
                </a:lnTo>
                <a:lnTo>
                  <a:pt x="0" y="0"/>
                </a:lnTo>
                <a:lnTo>
                  <a:pt x="0" y="48664"/>
                </a:lnTo>
                <a:lnTo>
                  <a:pt x="33506" y="48664"/>
                </a:lnTo>
                <a:close/>
              </a:path>
            </a:pathLst>
          </a:custGeom>
          <a:solidFill>
            <a:srgbClr val="7F7F7F"/>
          </a:solidFill>
        </p:spPr>
        <p:txBody>
          <a:bodyPr wrap="square" lIns="0" tIns="0" rIns="0" bIns="0" rtlCol="0"/>
          <a:lstStyle/>
          <a:p>
            <a:endParaRPr sz="501"/>
          </a:p>
        </p:txBody>
      </p:sp>
      <p:sp>
        <p:nvSpPr>
          <p:cNvPr id="236" name="bg object 236"/>
          <p:cNvSpPr/>
          <p:nvPr/>
        </p:nvSpPr>
        <p:spPr>
          <a:xfrm>
            <a:off x="5776867" y="1943323"/>
            <a:ext cx="284198" cy="28651"/>
          </a:xfrm>
          <a:custGeom>
            <a:avLst/>
            <a:gdLst/>
            <a:ahLst/>
            <a:cxnLst/>
            <a:rect l="l" t="t" r="r" b="b"/>
            <a:pathLst>
              <a:path w="624840" h="80010">
                <a:moveTo>
                  <a:pt x="624264" y="79778"/>
                </a:moveTo>
                <a:lnTo>
                  <a:pt x="624264" y="0"/>
                </a:lnTo>
                <a:lnTo>
                  <a:pt x="0" y="0"/>
                </a:lnTo>
                <a:lnTo>
                  <a:pt x="0" y="79778"/>
                </a:lnTo>
                <a:lnTo>
                  <a:pt x="624264" y="79778"/>
                </a:lnTo>
                <a:close/>
              </a:path>
            </a:pathLst>
          </a:custGeom>
          <a:solidFill>
            <a:srgbClr val="7F7F7F"/>
          </a:solidFill>
        </p:spPr>
        <p:txBody>
          <a:bodyPr wrap="square" lIns="0" tIns="0" rIns="0" bIns="0" rtlCol="0"/>
          <a:lstStyle/>
          <a:p>
            <a:endParaRPr sz="501"/>
          </a:p>
        </p:txBody>
      </p:sp>
      <p:sp>
        <p:nvSpPr>
          <p:cNvPr id="237" name="bg object 237"/>
          <p:cNvSpPr/>
          <p:nvPr/>
        </p:nvSpPr>
        <p:spPr>
          <a:xfrm>
            <a:off x="4402546" y="1270552"/>
            <a:ext cx="31770" cy="10005"/>
          </a:xfrm>
          <a:custGeom>
            <a:avLst/>
            <a:gdLst/>
            <a:ahLst/>
            <a:cxnLst/>
            <a:rect l="l" t="t" r="r" b="b"/>
            <a:pathLst>
              <a:path w="69850" h="27939">
                <a:moveTo>
                  <a:pt x="69805" y="27523"/>
                </a:moveTo>
                <a:lnTo>
                  <a:pt x="69805" y="20742"/>
                </a:lnTo>
                <a:lnTo>
                  <a:pt x="69008" y="19944"/>
                </a:lnTo>
                <a:lnTo>
                  <a:pt x="797" y="19944"/>
                </a:lnTo>
                <a:lnTo>
                  <a:pt x="0" y="20343"/>
                </a:lnTo>
                <a:lnTo>
                  <a:pt x="0" y="27523"/>
                </a:lnTo>
                <a:lnTo>
                  <a:pt x="69805" y="27523"/>
                </a:lnTo>
                <a:close/>
              </a:path>
              <a:path w="69850" h="27939">
                <a:moveTo>
                  <a:pt x="67013" y="19944"/>
                </a:moveTo>
                <a:lnTo>
                  <a:pt x="67013" y="398"/>
                </a:lnTo>
                <a:lnTo>
                  <a:pt x="66614" y="0"/>
                </a:lnTo>
                <a:lnTo>
                  <a:pt x="3191" y="0"/>
                </a:lnTo>
                <a:lnTo>
                  <a:pt x="2393" y="398"/>
                </a:lnTo>
                <a:lnTo>
                  <a:pt x="2393" y="19944"/>
                </a:lnTo>
                <a:lnTo>
                  <a:pt x="67013" y="19944"/>
                </a:lnTo>
                <a:close/>
              </a:path>
            </a:pathLst>
          </a:custGeom>
          <a:solidFill>
            <a:srgbClr val="FFFFFF"/>
          </a:solidFill>
        </p:spPr>
        <p:txBody>
          <a:bodyPr wrap="square" lIns="0" tIns="0" rIns="0" bIns="0" rtlCol="0"/>
          <a:lstStyle/>
          <a:p>
            <a:endParaRPr sz="501"/>
          </a:p>
        </p:txBody>
      </p:sp>
      <p:sp>
        <p:nvSpPr>
          <p:cNvPr id="238" name="bg object 238"/>
          <p:cNvSpPr/>
          <p:nvPr/>
        </p:nvSpPr>
        <p:spPr>
          <a:xfrm>
            <a:off x="3980906" y="1102717"/>
            <a:ext cx="27149" cy="21829"/>
          </a:xfrm>
          <a:custGeom>
            <a:avLst/>
            <a:gdLst/>
            <a:ahLst/>
            <a:cxnLst/>
            <a:rect l="l" t="t" r="r" b="b"/>
            <a:pathLst>
              <a:path w="59690" h="60960">
                <a:moveTo>
                  <a:pt x="17950" y="60631"/>
                </a:moveTo>
                <a:lnTo>
                  <a:pt x="17950" y="0"/>
                </a:lnTo>
                <a:lnTo>
                  <a:pt x="398" y="0"/>
                </a:lnTo>
                <a:lnTo>
                  <a:pt x="0" y="398"/>
                </a:lnTo>
                <a:lnTo>
                  <a:pt x="0" y="59833"/>
                </a:lnTo>
                <a:lnTo>
                  <a:pt x="398" y="59833"/>
                </a:lnTo>
                <a:lnTo>
                  <a:pt x="797" y="60232"/>
                </a:lnTo>
                <a:lnTo>
                  <a:pt x="17950" y="60631"/>
                </a:lnTo>
                <a:close/>
              </a:path>
              <a:path w="59690" h="60960">
                <a:moveTo>
                  <a:pt x="59435" y="60631"/>
                </a:moveTo>
                <a:lnTo>
                  <a:pt x="59435" y="0"/>
                </a:lnTo>
                <a:lnTo>
                  <a:pt x="30714" y="0"/>
                </a:lnTo>
                <a:lnTo>
                  <a:pt x="30714" y="60631"/>
                </a:lnTo>
                <a:lnTo>
                  <a:pt x="59435" y="60631"/>
                </a:lnTo>
                <a:close/>
              </a:path>
            </a:pathLst>
          </a:custGeom>
          <a:solidFill>
            <a:srgbClr val="FFFFFF"/>
          </a:solidFill>
        </p:spPr>
        <p:txBody>
          <a:bodyPr wrap="square" lIns="0" tIns="0" rIns="0" bIns="0" rtlCol="0"/>
          <a:lstStyle/>
          <a:p>
            <a:endParaRPr sz="501"/>
          </a:p>
        </p:txBody>
      </p:sp>
      <p:sp>
        <p:nvSpPr>
          <p:cNvPr id="239" name="bg object 239"/>
          <p:cNvSpPr/>
          <p:nvPr/>
        </p:nvSpPr>
        <p:spPr>
          <a:xfrm>
            <a:off x="6072771" y="887603"/>
            <a:ext cx="18196" cy="85725"/>
          </a:xfrm>
          <a:custGeom>
            <a:avLst/>
            <a:gdLst/>
            <a:ahLst/>
            <a:cxnLst/>
            <a:rect l="l" t="t" r="r" b="b"/>
            <a:pathLst>
              <a:path w="40005" h="239394">
                <a:moveTo>
                  <a:pt x="39890" y="0"/>
                </a:moveTo>
                <a:lnTo>
                  <a:pt x="0" y="0"/>
                </a:lnTo>
                <a:lnTo>
                  <a:pt x="0" y="19939"/>
                </a:lnTo>
                <a:lnTo>
                  <a:pt x="0" y="219392"/>
                </a:lnTo>
                <a:lnTo>
                  <a:pt x="0" y="239331"/>
                </a:lnTo>
                <a:lnTo>
                  <a:pt x="39890" y="239331"/>
                </a:lnTo>
                <a:lnTo>
                  <a:pt x="39890" y="224574"/>
                </a:lnTo>
                <a:lnTo>
                  <a:pt x="39890" y="219392"/>
                </a:lnTo>
                <a:lnTo>
                  <a:pt x="39890" y="19939"/>
                </a:lnTo>
                <a:lnTo>
                  <a:pt x="39890" y="15163"/>
                </a:lnTo>
                <a:lnTo>
                  <a:pt x="39890" y="0"/>
                </a:lnTo>
                <a:close/>
              </a:path>
            </a:pathLst>
          </a:custGeom>
          <a:solidFill>
            <a:srgbClr val="FFFFFF"/>
          </a:solidFill>
        </p:spPr>
        <p:txBody>
          <a:bodyPr wrap="square" lIns="0" tIns="0" rIns="0" bIns="0" rtlCol="0"/>
          <a:lstStyle/>
          <a:p>
            <a:endParaRPr sz="501"/>
          </a:p>
        </p:txBody>
      </p:sp>
      <p:sp>
        <p:nvSpPr>
          <p:cNvPr id="240" name="bg object 240"/>
          <p:cNvSpPr/>
          <p:nvPr/>
        </p:nvSpPr>
        <p:spPr>
          <a:xfrm>
            <a:off x="5789568" y="1178707"/>
            <a:ext cx="22239" cy="12506"/>
          </a:xfrm>
          <a:custGeom>
            <a:avLst/>
            <a:gdLst/>
            <a:ahLst/>
            <a:cxnLst/>
            <a:rect l="l" t="t" r="r" b="b"/>
            <a:pathLst>
              <a:path w="48895" h="34925">
                <a:moveTo>
                  <a:pt x="48665" y="34703"/>
                </a:moveTo>
                <a:lnTo>
                  <a:pt x="48665" y="0"/>
                </a:lnTo>
                <a:lnTo>
                  <a:pt x="0" y="0"/>
                </a:lnTo>
                <a:lnTo>
                  <a:pt x="0" y="34703"/>
                </a:lnTo>
                <a:lnTo>
                  <a:pt x="48665" y="34703"/>
                </a:lnTo>
                <a:close/>
              </a:path>
            </a:pathLst>
          </a:custGeom>
          <a:solidFill>
            <a:srgbClr val="FFFFFF"/>
          </a:solidFill>
        </p:spPr>
        <p:txBody>
          <a:bodyPr wrap="square" lIns="0" tIns="0" rIns="0" bIns="0" rtlCol="0"/>
          <a:lstStyle/>
          <a:p>
            <a:endParaRPr sz="501"/>
          </a:p>
        </p:txBody>
      </p:sp>
      <p:sp>
        <p:nvSpPr>
          <p:cNvPr id="241" name="bg object 241"/>
          <p:cNvSpPr/>
          <p:nvPr/>
        </p:nvSpPr>
        <p:spPr>
          <a:xfrm>
            <a:off x="5764349" y="4687116"/>
            <a:ext cx="20506" cy="28651"/>
          </a:xfrm>
          <a:custGeom>
            <a:avLst/>
            <a:gdLst/>
            <a:ahLst/>
            <a:cxnLst/>
            <a:rect l="l" t="t" r="r" b="b"/>
            <a:pathLst>
              <a:path w="45084" h="80009">
                <a:moveTo>
                  <a:pt x="44675" y="79778"/>
                </a:moveTo>
                <a:lnTo>
                  <a:pt x="44675" y="0"/>
                </a:lnTo>
                <a:lnTo>
                  <a:pt x="0" y="0"/>
                </a:lnTo>
                <a:lnTo>
                  <a:pt x="0" y="79778"/>
                </a:lnTo>
                <a:lnTo>
                  <a:pt x="44675" y="79778"/>
                </a:lnTo>
                <a:close/>
              </a:path>
            </a:pathLst>
          </a:custGeom>
          <a:solidFill>
            <a:srgbClr val="FFFFFF"/>
          </a:solidFill>
        </p:spPr>
        <p:txBody>
          <a:bodyPr wrap="square" lIns="0" tIns="0" rIns="0" bIns="0" rtlCol="0"/>
          <a:lstStyle/>
          <a:p>
            <a:endParaRPr sz="501"/>
          </a:p>
        </p:txBody>
      </p:sp>
      <p:sp>
        <p:nvSpPr>
          <p:cNvPr id="242" name="bg object 242"/>
          <p:cNvSpPr/>
          <p:nvPr/>
        </p:nvSpPr>
        <p:spPr>
          <a:xfrm>
            <a:off x="5764349" y="4401438"/>
            <a:ext cx="20506" cy="28651"/>
          </a:xfrm>
          <a:custGeom>
            <a:avLst/>
            <a:gdLst/>
            <a:ahLst/>
            <a:cxnLst/>
            <a:rect l="l" t="t" r="r" b="b"/>
            <a:pathLst>
              <a:path w="45084" h="80009">
                <a:moveTo>
                  <a:pt x="44675" y="79778"/>
                </a:moveTo>
                <a:lnTo>
                  <a:pt x="44675" y="0"/>
                </a:lnTo>
                <a:lnTo>
                  <a:pt x="0" y="0"/>
                </a:lnTo>
                <a:lnTo>
                  <a:pt x="0" y="79778"/>
                </a:lnTo>
                <a:lnTo>
                  <a:pt x="44675" y="79778"/>
                </a:lnTo>
                <a:close/>
              </a:path>
            </a:pathLst>
          </a:custGeom>
          <a:solidFill>
            <a:srgbClr val="FFFFFF"/>
          </a:solidFill>
        </p:spPr>
        <p:txBody>
          <a:bodyPr wrap="square" lIns="0" tIns="0" rIns="0" bIns="0" rtlCol="0"/>
          <a:lstStyle/>
          <a:p>
            <a:endParaRPr sz="501"/>
          </a:p>
        </p:txBody>
      </p:sp>
      <p:sp>
        <p:nvSpPr>
          <p:cNvPr id="243" name="bg object 243"/>
          <p:cNvSpPr/>
          <p:nvPr/>
        </p:nvSpPr>
        <p:spPr>
          <a:xfrm>
            <a:off x="5775053" y="1629649"/>
            <a:ext cx="4621" cy="65942"/>
          </a:xfrm>
          <a:custGeom>
            <a:avLst/>
            <a:gdLst/>
            <a:ahLst/>
            <a:cxnLst/>
            <a:rect l="l" t="t" r="r" b="b"/>
            <a:pathLst>
              <a:path w="10159" h="184150">
                <a:moveTo>
                  <a:pt x="9972" y="183888"/>
                </a:moveTo>
                <a:lnTo>
                  <a:pt x="9972" y="0"/>
                </a:lnTo>
                <a:lnTo>
                  <a:pt x="0" y="0"/>
                </a:lnTo>
                <a:lnTo>
                  <a:pt x="0" y="183888"/>
                </a:lnTo>
                <a:lnTo>
                  <a:pt x="9972" y="183888"/>
                </a:lnTo>
                <a:close/>
              </a:path>
            </a:pathLst>
          </a:custGeom>
          <a:solidFill>
            <a:srgbClr val="7F7F7F"/>
          </a:solidFill>
        </p:spPr>
        <p:txBody>
          <a:bodyPr wrap="square" lIns="0" tIns="0" rIns="0" bIns="0" rtlCol="0"/>
          <a:lstStyle/>
          <a:p>
            <a:endParaRPr sz="501"/>
          </a:p>
        </p:txBody>
      </p:sp>
      <p:sp>
        <p:nvSpPr>
          <p:cNvPr id="244" name="bg object 244"/>
          <p:cNvSpPr/>
          <p:nvPr/>
        </p:nvSpPr>
        <p:spPr>
          <a:xfrm>
            <a:off x="5767070" y="1629650"/>
            <a:ext cx="8087" cy="65942"/>
          </a:xfrm>
          <a:custGeom>
            <a:avLst/>
            <a:gdLst/>
            <a:ahLst/>
            <a:cxnLst/>
            <a:rect l="l" t="t" r="r" b="b"/>
            <a:pathLst>
              <a:path w="17779" h="184150">
                <a:moveTo>
                  <a:pt x="17550" y="183888"/>
                </a:moveTo>
                <a:lnTo>
                  <a:pt x="17550" y="0"/>
                </a:lnTo>
                <a:lnTo>
                  <a:pt x="0" y="0"/>
                </a:lnTo>
                <a:lnTo>
                  <a:pt x="0" y="183888"/>
                </a:lnTo>
                <a:lnTo>
                  <a:pt x="17550" y="183888"/>
                </a:lnTo>
                <a:close/>
              </a:path>
            </a:pathLst>
          </a:custGeom>
          <a:solidFill>
            <a:srgbClr val="FFFFFF"/>
          </a:solidFill>
        </p:spPr>
        <p:txBody>
          <a:bodyPr wrap="square" lIns="0" tIns="0" rIns="0" bIns="0" rtlCol="0"/>
          <a:lstStyle/>
          <a:p>
            <a:endParaRPr sz="501"/>
          </a:p>
        </p:txBody>
      </p:sp>
      <p:sp>
        <p:nvSpPr>
          <p:cNvPr id="245" name="bg object 245"/>
          <p:cNvSpPr/>
          <p:nvPr/>
        </p:nvSpPr>
        <p:spPr>
          <a:xfrm>
            <a:off x="5767070" y="1695498"/>
            <a:ext cx="20506" cy="7276"/>
          </a:xfrm>
          <a:custGeom>
            <a:avLst/>
            <a:gdLst/>
            <a:ahLst/>
            <a:cxnLst/>
            <a:rect l="l" t="t" r="r" b="b"/>
            <a:pathLst>
              <a:path w="45084" h="20320">
                <a:moveTo>
                  <a:pt x="45074" y="19944"/>
                </a:moveTo>
                <a:lnTo>
                  <a:pt x="45074" y="0"/>
                </a:lnTo>
                <a:lnTo>
                  <a:pt x="0" y="0"/>
                </a:lnTo>
                <a:lnTo>
                  <a:pt x="0" y="19944"/>
                </a:lnTo>
                <a:lnTo>
                  <a:pt x="45074" y="19944"/>
                </a:lnTo>
                <a:close/>
              </a:path>
            </a:pathLst>
          </a:custGeom>
          <a:solidFill>
            <a:srgbClr val="7F7F7F"/>
          </a:solidFill>
        </p:spPr>
        <p:txBody>
          <a:bodyPr wrap="square" lIns="0" tIns="0" rIns="0" bIns="0" rtlCol="0"/>
          <a:lstStyle/>
          <a:p>
            <a:endParaRPr sz="501"/>
          </a:p>
        </p:txBody>
      </p:sp>
      <p:sp>
        <p:nvSpPr>
          <p:cNvPr id="246" name="bg object 246"/>
          <p:cNvSpPr/>
          <p:nvPr/>
        </p:nvSpPr>
        <p:spPr>
          <a:xfrm>
            <a:off x="5775053" y="1330402"/>
            <a:ext cx="4621" cy="83451"/>
          </a:xfrm>
          <a:custGeom>
            <a:avLst/>
            <a:gdLst/>
            <a:ahLst/>
            <a:cxnLst/>
            <a:rect l="l" t="t" r="r" b="b"/>
            <a:pathLst>
              <a:path w="10159" h="233045">
                <a:moveTo>
                  <a:pt x="9972" y="232952"/>
                </a:moveTo>
                <a:lnTo>
                  <a:pt x="9972" y="0"/>
                </a:lnTo>
                <a:lnTo>
                  <a:pt x="0" y="0"/>
                </a:lnTo>
                <a:lnTo>
                  <a:pt x="0" y="232952"/>
                </a:lnTo>
                <a:lnTo>
                  <a:pt x="9972" y="232952"/>
                </a:lnTo>
                <a:close/>
              </a:path>
            </a:pathLst>
          </a:custGeom>
          <a:solidFill>
            <a:srgbClr val="7F7F7F"/>
          </a:solidFill>
        </p:spPr>
        <p:txBody>
          <a:bodyPr wrap="square" lIns="0" tIns="0" rIns="0" bIns="0" rtlCol="0"/>
          <a:lstStyle/>
          <a:p>
            <a:endParaRPr sz="501"/>
          </a:p>
        </p:txBody>
      </p:sp>
      <p:sp>
        <p:nvSpPr>
          <p:cNvPr id="247" name="bg object 247"/>
          <p:cNvSpPr/>
          <p:nvPr/>
        </p:nvSpPr>
        <p:spPr>
          <a:xfrm>
            <a:off x="5767070" y="1330402"/>
            <a:ext cx="8087" cy="83451"/>
          </a:xfrm>
          <a:custGeom>
            <a:avLst/>
            <a:gdLst/>
            <a:ahLst/>
            <a:cxnLst/>
            <a:rect l="l" t="t" r="r" b="b"/>
            <a:pathLst>
              <a:path w="17779" h="233045">
                <a:moveTo>
                  <a:pt x="17550" y="232952"/>
                </a:moveTo>
                <a:lnTo>
                  <a:pt x="17550" y="0"/>
                </a:lnTo>
                <a:lnTo>
                  <a:pt x="0" y="0"/>
                </a:lnTo>
                <a:lnTo>
                  <a:pt x="0" y="232952"/>
                </a:lnTo>
                <a:lnTo>
                  <a:pt x="17550" y="232952"/>
                </a:lnTo>
                <a:close/>
              </a:path>
            </a:pathLst>
          </a:custGeom>
          <a:solidFill>
            <a:srgbClr val="FFFFFF"/>
          </a:solidFill>
        </p:spPr>
        <p:txBody>
          <a:bodyPr wrap="square" lIns="0" tIns="0" rIns="0" bIns="0" rtlCol="0"/>
          <a:lstStyle/>
          <a:p>
            <a:endParaRPr sz="501"/>
          </a:p>
        </p:txBody>
      </p:sp>
      <p:sp>
        <p:nvSpPr>
          <p:cNvPr id="248" name="bg object 248"/>
          <p:cNvSpPr/>
          <p:nvPr/>
        </p:nvSpPr>
        <p:spPr>
          <a:xfrm>
            <a:off x="5767070" y="1413820"/>
            <a:ext cx="20506" cy="7276"/>
          </a:xfrm>
          <a:custGeom>
            <a:avLst/>
            <a:gdLst/>
            <a:ahLst/>
            <a:cxnLst/>
            <a:rect l="l" t="t" r="r" b="b"/>
            <a:pathLst>
              <a:path w="45084" h="20320">
                <a:moveTo>
                  <a:pt x="45074" y="19944"/>
                </a:moveTo>
                <a:lnTo>
                  <a:pt x="45074" y="0"/>
                </a:lnTo>
                <a:lnTo>
                  <a:pt x="0" y="0"/>
                </a:lnTo>
                <a:lnTo>
                  <a:pt x="0" y="19944"/>
                </a:lnTo>
                <a:lnTo>
                  <a:pt x="45074" y="19944"/>
                </a:lnTo>
                <a:close/>
              </a:path>
            </a:pathLst>
          </a:custGeom>
          <a:solidFill>
            <a:srgbClr val="7F7F7F"/>
          </a:solidFill>
        </p:spPr>
        <p:txBody>
          <a:bodyPr wrap="square" lIns="0" tIns="0" rIns="0" bIns="0" rtlCol="0"/>
          <a:lstStyle/>
          <a:p>
            <a:endParaRPr sz="501"/>
          </a:p>
        </p:txBody>
      </p:sp>
      <p:sp>
        <p:nvSpPr>
          <p:cNvPr id="249" name="bg object 249"/>
          <p:cNvSpPr/>
          <p:nvPr/>
        </p:nvSpPr>
        <p:spPr>
          <a:xfrm>
            <a:off x="5334544" y="196546"/>
            <a:ext cx="702696" cy="52754"/>
          </a:xfrm>
          <a:custGeom>
            <a:avLst/>
            <a:gdLst/>
            <a:ahLst/>
            <a:cxnLst/>
            <a:rect l="l" t="t" r="r" b="b"/>
            <a:pathLst>
              <a:path w="1544955" h="147320">
                <a:moveTo>
                  <a:pt x="311533" y="147190"/>
                </a:moveTo>
                <a:lnTo>
                  <a:pt x="311533" y="6781"/>
                </a:lnTo>
                <a:lnTo>
                  <a:pt x="306747" y="6781"/>
                </a:lnTo>
                <a:lnTo>
                  <a:pt x="306747" y="0"/>
                </a:lnTo>
                <a:lnTo>
                  <a:pt x="0" y="0"/>
                </a:lnTo>
                <a:lnTo>
                  <a:pt x="0" y="147190"/>
                </a:lnTo>
                <a:lnTo>
                  <a:pt x="311533" y="147190"/>
                </a:lnTo>
                <a:close/>
              </a:path>
              <a:path w="1544955" h="147320">
                <a:moveTo>
                  <a:pt x="311533" y="6781"/>
                </a:moveTo>
                <a:lnTo>
                  <a:pt x="311533" y="2393"/>
                </a:lnTo>
                <a:lnTo>
                  <a:pt x="311134" y="2393"/>
                </a:lnTo>
                <a:lnTo>
                  <a:pt x="306747" y="6781"/>
                </a:lnTo>
                <a:lnTo>
                  <a:pt x="311533" y="6781"/>
                </a:lnTo>
                <a:close/>
              </a:path>
              <a:path w="1544955" h="147320">
                <a:moveTo>
                  <a:pt x="1544505" y="147190"/>
                </a:moveTo>
                <a:lnTo>
                  <a:pt x="1544505" y="0"/>
                </a:lnTo>
                <a:lnTo>
                  <a:pt x="1435608" y="0"/>
                </a:lnTo>
                <a:lnTo>
                  <a:pt x="1429226" y="6382"/>
                </a:lnTo>
                <a:lnTo>
                  <a:pt x="1428428" y="6781"/>
                </a:lnTo>
                <a:lnTo>
                  <a:pt x="1428428" y="147190"/>
                </a:lnTo>
                <a:lnTo>
                  <a:pt x="1544505" y="147190"/>
                </a:lnTo>
                <a:close/>
              </a:path>
            </a:pathLst>
          </a:custGeom>
          <a:solidFill>
            <a:srgbClr val="7F7F7F"/>
          </a:solidFill>
        </p:spPr>
        <p:txBody>
          <a:bodyPr wrap="square" lIns="0" tIns="0" rIns="0" bIns="0" rtlCol="0"/>
          <a:lstStyle/>
          <a:p>
            <a:endParaRPr sz="501"/>
          </a:p>
        </p:txBody>
      </p:sp>
      <p:sp>
        <p:nvSpPr>
          <p:cNvPr id="250" name="bg object 250"/>
          <p:cNvSpPr/>
          <p:nvPr/>
        </p:nvSpPr>
        <p:spPr>
          <a:xfrm>
            <a:off x="1593124" y="213118"/>
            <a:ext cx="4504128" cy="4712601"/>
          </a:xfrm>
          <a:custGeom>
            <a:avLst/>
            <a:gdLst/>
            <a:ahLst/>
            <a:cxnLst/>
            <a:rect l="l" t="t" r="r" b="b"/>
            <a:pathLst>
              <a:path w="9902825" h="13160375">
                <a:moveTo>
                  <a:pt x="1675333" y="48666"/>
                </a:moveTo>
                <a:lnTo>
                  <a:pt x="1656588" y="48666"/>
                </a:lnTo>
                <a:lnTo>
                  <a:pt x="1656588" y="875169"/>
                </a:lnTo>
                <a:lnTo>
                  <a:pt x="1656588" y="2251341"/>
                </a:lnTo>
                <a:lnTo>
                  <a:pt x="1656194" y="2557284"/>
                </a:lnTo>
                <a:lnTo>
                  <a:pt x="1646618" y="2563672"/>
                </a:lnTo>
                <a:lnTo>
                  <a:pt x="1646618" y="2564066"/>
                </a:lnTo>
                <a:lnTo>
                  <a:pt x="1557261" y="2563672"/>
                </a:lnTo>
                <a:lnTo>
                  <a:pt x="1554073" y="2560485"/>
                </a:lnTo>
                <a:lnTo>
                  <a:pt x="1553273" y="2560078"/>
                </a:lnTo>
                <a:lnTo>
                  <a:pt x="1550479" y="2557284"/>
                </a:lnTo>
                <a:lnTo>
                  <a:pt x="1549679" y="2556891"/>
                </a:lnTo>
                <a:lnTo>
                  <a:pt x="1546898" y="2554097"/>
                </a:lnTo>
                <a:lnTo>
                  <a:pt x="1546098" y="2553703"/>
                </a:lnTo>
                <a:lnTo>
                  <a:pt x="1542910" y="2550503"/>
                </a:lnTo>
                <a:lnTo>
                  <a:pt x="1542110" y="2550109"/>
                </a:lnTo>
                <a:lnTo>
                  <a:pt x="1539316" y="2547315"/>
                </a:lnTo>
                <a:lnTo>
                  <a:pt x="1538516" y="2546921"/>
                </a:lnTo>
                <a:lnTo>
                  <a:pt x="1535722" y="2544127"/>
                </a:lnTo>
                <a:lnTo>
                  <a:pt x="1534922" y="2544127"/>
                </a:lnTo>
                <a:lnTo>
                  <a:pt x="1534922" y="2264105"/>
                </a:lnTo>
                <a:lnTo>
                  <a:pt x="1535722" y="2263711"/>
                </a:lnTo>
                <a:lnTo>
                  <a:pt x="1540852" y="2258974"/>
                </a:lnTo>
                <a:lnTo>
                  <a:pt x="1551317" y="2249665"/>
                </a:lnTo>
                <a:lnTo>
                  <a:pt x="1556461" y="2244953"/>
                </a:lnTo>
                <a:lnTo>
                  <a:pt x="1556867" y="2244560"/>
                </a:lnTo>
                <a:lnTo>
                  <a:pt x="1649412" y="2244560"/>
                </a:lnTo>
                <a:lnTo>
                  <a:pt x="1651800" y="2245360"/>
                </a:lnTo>
                <a:lnTo>
                  <a:pt x="1652600" y="2245753"/>
                </a:lnTo>
                <a:lnTo>
                  <a:pt x="1654594" y="2247747"/>
                </a:lnTo>
                <a:lnTo>
                  <a:pt x="1654594" y="2248547"/>
                </a:lnTo>
                <a:lnTo>
                  <a:pt x="1654987" y="2248547"/>
                </a:lnTo>
                <a:lnTo>
                  <a:pt x="1655394" y="2248941"/>
                </a:lnTo>
                <a:lnTo>
                  <a:pt x="1655394" y="2249741"/>
                </a:lnTo>
                <a:lnTo>
                  <a:pt x="1655787" y="2249741"/>
                </a:lnTo>
                <a:lnTo>
                  <a:pt x="1655787" y="2250541"/>
                </a:lnTo>
                <a:lnTo>
                  <a:pt x="1656194" y="2250541"/>
                </a:lnTo>
                <a:lnTo>
                  <a:pt x="1656194" y="2251341"/>
                </a:lnTo>
                <a:lnTo>
                  <a:pt x="1656588" y="2251341"/>
                </a:lnTo>
                <a:lnTo>
                  <a:pt x="1656588" y="875169"/>
                </a:lnTo>
                <a:lnTo>
                  <a:pt x="1656194" y="1181112"/>
                </a:lnTo>
                <a:lnTo>
                  <a:pt x="1654987" y="1183513"/>
                </a:lnTo>
                <a:lnTo>
                  <a:pt x="1652600" y="1185900"/>
                </a:lnTo>
                <a:lnTo>
                  <a:pt x="1651800" y="1186307"/>
                </a:lnTo>
                <a:lnTo>
                  <a:pt x="1649412" y="1187094"/>
                </a:lnTo>
                <a:lnTo>
                  <a:pt x="1646618" y="1187500"/>
                </a:lnTo>
                <a:lnTo>
                  <a:pt x="1646618" y="1187894"/>
                </a:lnTo>
                <a:lnTo>
                  <a:pt x="1557261" y="1187500"/>
                </a:lnTo>
                <a:lnTo>
                  <a:pt x="1554073" y="1184313"/>
                </a:lnTo>
                <a:lnTo>
                  <a:pt x="1553273" y="1183906"/>
                </a:lnTo>
                <a:lnTo>
                  <a:pt x="1550479" y="1181112"/>
                </a:lnTo>
                <a:lnTo>
                  <a:pt x="1549679" y="1180719"/>
                </a:lnTo>
                <a:lnTo>
                  <a:pt x="1546898" y="1177925"/>
                </a:lnTo>
                <a:lnTo>
                  <a:pt x="1546098" y="1177531"/>
                </a:lnTo>
                <a:lnTo>
                  <a:pt x="1542910" y="1174330"/>
                </a:lnTo>
                <a:lnTo>
                  <a:pt x="1542110" y="1173937"/>
                </a:lnTo>
                <a:lnTo>
                  <a:pt x="1539316" y="1171143"/>
                </a:lnTo>
                <a:lnTo>
                  <a:pt x="1538516" y="1170749"/>
                </a:lnTo>
                <a:lnTo>
                  <a:pt x="1535722" y="1167955"/>
                </a:lnTo>
                <a:lnTo>
                  <a:pt x="1534922" y="1167955"/>
                </a:lnTo>
                <a:lnTo>
                  <a:pt x="1534922" y="1120482"/>
                </a:lnTo>
                <a:lnTo>
                  <a:pt x="1534922" y="1112901"/>
                </a:lnTo>
                <a:lnTo>
                  <a:pt x="1534922" y="887933"/>
                </a:lnTo>
                <a:lnTo>
                  <a:pt x="1535722" y="887526"/>
                </a:lnTo>
                <a:lnTo>
                  <a:pt x="1540852" y="882789"/>
                </a:lnTo>
                <a:lnTo>
                  <a:pt x="1551317" y="873480"/>
                </a:lnTo>
                <a:lnTo>
                  <a:pt x="1556461" y="868781"/>
                </a:lnTo>
                <a:lnTo>
                  <a:pt x="1556867" y="868387"/>
                </a:lnTo>
                <a:lnTo>
                  <a:pt x="1649412" y="868387"/>
                </a:lnTo>
                <a:lnTo>
                  <a:pt x="1651800" y="869188"/>
                </a:lnTo>
                <a:lnTo>
                  <a:pt x="1652600" y="869581"/>
                </a:lnTo>
                <a:lnTo>
                  <a:pt x="1654594" y="871575"/>
                </a:lnTo>
                <a:lnTo>
                  <a:pt x="1654594" y="872375"/>
                </a:lnTo>
                <a:lnTo>
                  <a:pt x="1654987" y="872375"/>
                </a:lnTo>
                <a:lnTo>
                  <a:pt x="1655394" y="872769"/>
                </a:lnTo>
                <a:lnTo>
                  <a:pt x="1655394" y="873569"/>
                </a:lnTo>
                <a:lnTo>
                  <a:pt x="1655787" y="873569"/>
                </a:lnTo>
                <a:lnTo>
                  <a:pt x="1655787" y="874369"/>
                </a:lnTo>
                <a:lnTo>
                  <a:pt x="1656194" y="874369"/>
                </a:lnTo>
                <a:lnTo>
                  <a:pt x="1656194" y="875169"/>
                </a:lnTo>
                <a:lnTo>
                  <a:pt x="1656588" y="875169"/>
                </a:lnTo>
                <a:lnTo>
                  <a:pt x="1656588" y="48666"/>
                </a:lnTo>
                <a:lnTo>
                  <a:pt x="370967" y="48666"/>
                </a:lnTo>
                <a:lnTo>
                  <a:pt x="370967" y="83769"/>
                </a:lnTo>
                <a:lnTo>
                  <a:pt x="370967" y="571207"/>
                </a:lnTo>
                <a:lnTo>
                  <a:pt x="370967" y="2673769"/>
                </a:lnTo>
                <a:lnTo>
                  <a:pt x="69799" y="2673769"/>
                </a:lnTo>
                <a:lnTo>
                  <a:pt x="69799" y="2186317"/>
                </a:lnTo>
                <a:lnTo>
                  <a:pt x="370967" y="2186317"/>
                </a:lnTo>
                <a:lnTo>
                  <a:pt x="370967" y="2179142"/>
                </a:lnTo>
                <a:lnTo>
                  <a:pt x="69799" y="2179142"/>
                </a:lnTo>
                <a:lnTo>
                  <a:pt x="69799" y="1691690"/>
                </a:lnTo>
                <a:lnTo>
                  <a:pt x="370967" y="1691690"/>
                </a:lnTo>
                <a:lnTo>
                  <a:pt x="370967" y="1607934"/>
                </a:lnTo>
                <a:lnTo>
                  <a:pt x="69799" y="1607934"/>
                </a:lnTo>
                <a:lnTo>
                  <a:pt x="69799" y="1120482"/>
                </a:lnTo>
                <a:lnTo>
                  <a:pt x="370967" y="1120482"/>
                </a:lnTo>
                <a:lnTo>
                  <a:pt x="370967" y="1112901"/>
                </a:lnTo>
                <a:lnTo>
                  <a:pt x="69799" y="1112901"/>
                </a:lnTo>
                <a:lnTo>
                  <a:pt x="69799" y="625462"/>
                </a:lnTo>
                <a:lnTo>
                  <a:pt x="370967" y="625462"/>
                </a:lnTo>
                <a:lnTo>
                  <a:pt x="370967" y="571207"/>
                </a:lnTo>
                <a:lnTo>
                  <a:pt x="69799" y="571207"/>
                </a:lnTo>
                <a:lnTo>
                  <a:pt x="69799" y="83769"/>
                </a:lnTo>
                <a:lnTo>
                  <a:pt x="370967" y="83769"/>
                </a:lnTo>
                <a:lnTo>
                  <a:pt x="370967" y="48666"/>
                </a:lnTo>
                <a:lnTo>
                  <a:pt x="0" y="48666"/>
                </a:lnTo>
                <a:lnTo>
                  <a:pt x="0" y="2761526"/>
                </a:lnTo>
                <a:lnTo>
                  <a:pt x="69799" y="2761526"/>
                </a:lnTo>
                <a:lnTo>
                  <a:pt x="844042" y="2761526"/>
                </a:lnTo>
                <a:lnTo>
                  <a:pt x="844042" y="2841294"/>
                </a:lnTo>
                <a:lnTo>
                  <a:pt x="1406080" y="2841294"/>
                </a:lnTo>
                <a:lnTo>
                  <a:pt x="1432407" y="2841294"/>
                </a:lnTo>
                <a:lnTo>
                  <a:pt x="1432407" y="2824950"/>
                </a:lnTo>
                <a:lnTo>
                  <a:pt x="1412468" y="2824950"/>
                </a:lnTo>
                <a:lnTo>
                  <a:pt x="1412468" y="2809392"/>
                </a:lnTo>
                <a:lnTo>
                  <a:pt x="1406080" y="2809392"/>
                </a:lnTo>
                <a:lnTo>
                  <a:pt x="1406080" y="2797022"/>
                </a:lnTo>
                <a:lnTo>
                  <a:pt x="1412468" y="2797022"/>
                </a:lnTo>
                <a:lnTo>
                  <a:pt x="1412468" y="2777477"/>
                </a:lnTo>
                <a:lnTo>
                  <a:pt x="1432407" y="2777477"/>
                </a:lnTo>
                <a:lnTo>
                  <a:pt x="1432407" y="2761526"/>
                </a:lnTo>
                <a:lnTo>
                  <a:pt x="1675333" y="2761526"/>
                </a:lnTo>
                <a:lnTo>
                  <a:pt x="1675333" y="83769"/>
                </a:lnTo>
                <a:lnTo>
                  <a:pt x="1675333" y="48666"/>
                </a:lnTo>
                <a:close/>
              </a:path>
              <a:path w="9902825" h="13160375">
                <a:moveTo>
                  <a:pt x="1723999" y="10512374"/>
                </a:moveTo>
                <a:lnTo>
                  <a:pt x="1685302" y="10512374"/>
                </a:lnTo>
                <a:lnTo>
                  <a:pt x="1685302" y="10751706"/>
                </a:lnTo>
                <a:lnTo>
                  <a:pt x="1723999" y="10751706"/>
                </a:lnTo>
                <a:lnTo>
                  <a:pt x="1723999" y="10512374"/>
                </a:lnTo>
                <a:close/>
              </a:path>
              <a:path w="9902825" h="13160375">
                <a:moveTo>
                  <a:pt x="1723999" y="9874148"/>
                </a:moveTo>
                <a:lnTo>
                  <a:pt x="1685302" y="9874148"/>
                </a:lnTo>
                <a:lnTo>
                  <a:pt x="1685302" y="10113480"/>
                </a:lnTo>
                <a:lnTo>
                  <a:pt x="1723999" y="10113480"/>
                </a:lnTo>
                <a:lnTo>
                  <a:pt x="1723999" y="9874148"/>
                </a:lnTo>
                <a:close/>
              </a:path>
              <a:path w="9902825" h="13160375">
                <a:moveTo>
                  <a:pt x="1723999" y="9462491"/>
                </a:moveTo>
                <a:lnTo>
                  <a:pt x="1685302" y="9462491"/>
                </a:lnTo>
                <a:lnTo>
                  <a:pt x="1685302" y="9475254"/>
                </a:lnTo>
                <a:lnTo>
                  <a:pt x="1723999" y="9475254"/>
                </a:lnTo>
                <a:lnTo>
                  <a:pt x="1723999" y="9462491"/>
                </a:lnTo>
                <a:close/>
              </a:path>
              <a:path w="9902825" h="13160375">
                <a:moveTo>
                  <a:pt x="1751520" y="12600165"/>
                </a:moveTo>
                <a:lnTo>
                  <a:pt x="1743544" y="12600165"/>
                </a:lnTo>
                <a:lnTo>
                  <a:pt x="1743544" y="12593777"/>
                </a:lnTo>
                <a:lnTo>
                  <a:pt x="1727593" y="12593777"/>
                </a:lnTo>
                <a:lnTo>
                  <a:pt x="1727593" y="12573838"/>
                </a:lnTo>
                <a:lnTo>
                  <a:pt x="1685302" y="12573838"/>
                </a:lnTo>
                <a:lnTo>
                  <a:pt x="1685302" y="13092392"/>
                </a:lnTo>
                <a:lnTo>
                  <a:pt x="1727593" y="13092392"/>
                </a:lnTo>
                <a:lnTo>
                  <a:pt x="1727593" y="13072453"/>
                </a:lnTo>
                <a:lnTo>
                  <a:pt x="1743544" y="13072453"/>
                </a:lnTo>
                <a:lnTo>
                  <a:pt x="1743544" y="13066065"/>
                </a:lnTo>
                <a:lnTo>
                  <a:pt x="1751520" y="13066065"/>
                </a:lnTo>
                <a:lnTo>
                  <a:pt x="1751520" y="12600165"/>
                </a:lnTo>
                <a:close/>
              </a:path>
              <a:path w="9902825" h="13160375">
                <a:moveTo>
                  <a:pt x="1751520" y="1431226"/>
                </a:moveTo>
                <a:lnTo>
                  <a:pt x="1743544" y="1431226"/>
                </a:lnTo>
                <a:lnTo>
                  <a:pt x="1743544" y="1424838"/>
                </a:lnTo>
                <a:lnTo>
                  <a:pt x="1727593" y="1424838"/>
                </a:lnTo>
                <a:lnTo>
                  <a:pt x="1727593" y="1404899"/>
                </a:lnTo>
                <a:lnTo>
                  <a:pt x="1685302" y="1404899"/>
                </a:lnTo>
                <a:lnTo>
                  <a:pt x="1685302" y="2162784"/>
                </a:lnTo>
                <a:lnTo>
                  <a:pt x="1727593" y="2162784"/>
                </a:lnTo>
                <a:lnTo>
                  <a:pt x="1727593" y="2142845"/>
                </a:lnTo>
                <a:lnTo>
                  <a:pt x="1743544" y="2142845"/>
                </a:lnTo>
                <a:lnTo>
                  <a:pt x="1743544" y="2136457"/>
                </a:lnTo>
                <a:lnTo>
                  <a:pt x="1751520" y="2136457"/>
                </a:lnTo>
                <a:lnTo>
                  <a:pt x="1751520" y="1431226"/>
                </a:lnTo>
                <a:close/>
              </a:path>
              <a:path w="9902825" h="13160375">
                <a:moveTo>
                  <a:pt x="2056676" y="6251422"/>
                </a:moveTo>
                <a:lnTo>
                  <a:pt x="1823720" y="6251422"/>
                </a:lnTo>
                <a:lnTo>
                  <a:pt x="1823720" y="6252210"/>
                </a:lnTo>
                <a:lnTo>
                  <a:pt x="2056676" y="6252210"/>
                </a:lnTo>
                <a:lnTo>
                  <a:pt x="2056676" y="6251422"/>
                </a:lnTo>
                <a:close/>
              </a:path>
              <a:path w="9902825" h="13160375">
                <a:moveTo>
                  <a:pt x="2223808" y="3022790"/>
                </a:moveTo>
                <a:lnTo>
                  <a:pt x="2201468" y="3022790"/>
                </a:lnTo>
                <a:lnTo>
                  <a:pt x="2201468" y="3381794"/>
                </a:lnTo>
                <a:lnTo>
                  <a:pt x="2223808" y="3381794"/>
                </a:lnTo>
                <a:lnTo>
                  <a:pt x="2223808" y="3022790"/>
                </a:lnTo>
                <a:close/>
              </a:path>
              <a:path w="9902825" h="13160375">
                <a:moveTo>
                  <a:pt x="2225002" y="8128597"/>
                </a:moveTo>
                <a:lnTo>
                  <a:pt x="2201468" y="8128597"/>
                </a:lnTo>
                <a:lnTo>
                  <a:pt x="2201468" y="8801925"/>
                </a:lnTo>
                <a:lnTo>
                  <a:pt x="2225002" y="8801925"/>
                </a:lnTo>
                <a:lnTo>
                  <a:pt x="2225002" y="8128597"/>
                </a:lnTo>
                <a:close/>
              </a:path>
              <a:path w="9902825" h="13160375">
                <a:moveTo>
                  <a:pt x="2475509" y="8022895"/>
                </a:moveTo>
                <a:lnTo>
                  <a:pt x="2298801" y="8022895"/>
                </a:lnTo>
                <a:lnTo>
                  <a:pt x="2298801" y="8057591"/>
                </a:lnTo>
                <a:lnTo>
                  <a:pt x="2475509" y="8057591"/>
                </a:lnTo>
                <a:lnTo>
                  <a:pt x="2475509" y="8022895"/>
                </a:lnTo>
                <a:close/>
              </a:path>
              <a:path w="9902825" h="13160375">
                <a:moveTo>
                  <a:pt x="2514206" y="6300482"/>
                </a:moveTo>
                <a:lnTo>
                  <a:pt x="2475509" y="6300482"/>
                </a:lnTo>
                <a:lnTo>
                  <a:pt x="2475509" y="6301283"/>
                </a:lnTo>
                <a:lnTo>
                  <a:pt x="2514206" y="6301283"/>
                </a:lnTo>
                <a:lnTo>
                  <a:pt x="2514206" y="6300482"/>
                </a:lnTo>
                <a:close/>
              </a:path>
              <a:path w="9902825" h="13160375">
                <a:moveTo>
                  <a:pt x="2734792" y="8872931"/>
                </a:moveTo>
                <a:lnTo>
                  <a:pt x="2585212" y="8872931"/>
                </a:lnTo>
                <a:lnTo>
                  <a:pt x="2585212" y="8884094"/>
                </a:lnTo>
                <a:lnTo>
                  <a:pt x="2465540" y="8884094"/>
                </a:lnTo>
                <a:lnTo>
                  <a:pt x="2465540" y="8872931"/>
                </a:lnTo>
                <a:lnTo>
                  <a:pt x="2298801" y="8872931"/>
                </a:lnTo>
                <a:lnTo>
                  <a:pt x="2298801" y="8907628"/>
                </a:lnTo>
                <a:lnTo>
                  <a:pt x="2734792" y="8907628"/>
                </a:lnTo>
                <a:lnTo>
                  <a:pt x="2734792" y="8884094"/>
                </a:lnTo>
                <a:lnTo>
                  <a:pt x="2734792" y="8872931"/>
                </a:lnTo>
                <a:close/>
              </a:path>
              <a:path w="9902825" h="13160375">
                <a:moveTo>
                  <a:pt x="2754731" y="6251422"/>
                </a:moveTo>
                <a:lnTo>
                  <a:pt x="2475509" y="6251422"/>
                </a:lnTo>
                <a:lnTo>
                  <a:pt x="2475509" y="6252210"/>
                </a:lnTo>
                <a:lnTo>
                  <a:pt x="2754731" y="6252210"/>
                </a:lnTo>
                <a:lnTo>
                  <a:pt x="2754731" y="6251422"/>
                </a:lnTo>
                <a:close/>
              </a:path>
              <a:path w="9902825" h="13160375">
                <a:moveTo>
                  <a:pt x="3133687" y="6300482"/>
                </a:moveTo>
                <a:lnTo>
                  <a:pt x="2524175" y="6300482"/>
                </a:lnTo>
                <a:lnTo>
                  <a:pt x="2524175" y="6301283"/>
                </a:lnTo>
                <a:lnTo>
                  <a:pt x="3133687" y="6301283"/>
                </a:lnTo>
                <a:lnTo>
                  <a:pt x="3133687" y="6300482"/>
                </a:lnTo>
                <a:close/>
              </a:path>
              <a:path w="9902825" h="13160375">
                <a:moveTo>
                  <a:pt x="3133687" y="6084278"/>
                </a:moveTo>
                <a:lnTo>
                  <a:pt x="2804591" y="6084278"/>
                </a:lnTo>
                <a:lnTo>
                  <a:pt x="2804591" y="6252210"/>
                </a:lnTo>
                <a:lnTo>
                  <a:pt x="3133687" y="6252210"/>
                </a:lnTo>
                <a:lnTo>
                  <a:pt x="3133687" y="6084278"/>
                </a:lnTo>
                <a:close/>
              </a:path>
              <a:path w="9902825" h="13160375">
                <a:moveTo>
                  <a:pt x="3535362" y="6080696"/>
                </a:moveTo>
                <a:lnTo>
                  <a:pt x="3206280" y="6080696"/>
                </a:lnTo>
                <a:lnTo>
                  <a:pt x="3206280" y="6252210"/>
                </a:lnTo>
                <a:lnTo>
                  <a:pt x="3535362" y="6252210"/>
                </a:lnTo>
                <a:lnTo>
                  <a:pt x="3535362" y="6080696"/>
                </a:lnTo>
                <a:close/>
              </a:path>
              <a:path w="9902825" h="13160375">
                <a:moveTo>
                  <a:pt x="3810597" y="6300482"/>
                </a:moveTo>
                <a:lnTo>
                  <a:pt x="3206280" y="6300482"/>
                </a:lnTo>
                <a:lnTo>
                  <a:pt x="3206280" y="6301283"/>
                </a:lnTo>
                <a:lnTo>
                  <a:pt x="3810597" y="6301283"/>
                </a:lnTo>
                <a:lnTo>
                  <a:pt x="3810597" y="6300482"/>
                </a:lnTo>
                <a:close/>
              </a:path>
              <a:path w="9902825" h="13160375">
                <a:moveTo>
                  <a:pt x="3864445" y="6300482"/>
                </a:moveTo>
                <a:lnTo>
                  <a:pt x="3820566" y="6300482"/>
                </a:lnTo>
                <a:lnTo>
                  <a:pt x="3820566" y="6301283"/>
                </a:lnTo>
                <a:lnTo>
                  <a:pt x="3864445" y="6301283"/>
                </a:lnTo>
                <a:lnTo>
                  <a:pt x="3864445" y="6300482"/>
                </a:lnTo>
                <a:close/>
              </a:path>
              <a:path w="9902825" h="13160375">
                <a:moveTo>
                  <a:pt x="3864445" y="6251422"/>
                </a:moveTo>
                <a:lnTo>
                  <a:pt x="3585222" y="6251422"/>
                </a:lnTo>
                <a:lnTo>
                  <a:pt x="3585222" y="6252210"/>
                </a:lnTo>
                <a:lnTo>
                  <a:pt x="3864445" y="6252210"/>
                </a:lnTo>
                <a:lnTo>
                  <a:pt x="3864445" y="6251422"/>
                </a:lnTo>
                <a:close/>
              </a:path>
              <a:path w="9902825" h="13160375">
                <a:moveTo>
                  <a:pt x="4485119" y="6251422"/>
                </a:moveTo>
                <a:lnTo>
                  <a:pt x="4283278" y="6251422"/>
                </a:lnTo>
                <a:lnTo>
                  <a:pt x="4283278" y="6252210"/>
                </a:lnTo>
                <a:lnTo>
                  <a:pt x="4485119" y="6252210"/>
                </a:lnTo>
                <a:lnTo>
                  <a:pt x="4485119" y="6251422"/>
                </a:lnTo>
                <a:close/>
              </a:path>
              <a:path w="9902825" h="13160375">
                <a:moveTo>
                  <a:pt x="6795097" y="10603713"/>
                </a:moveTo>
                <a:lnTo>
                  <a:pt x="6738861" y="10603713"/>
                </a:lnTo>
                <a:lnTo>
                  <a:pt x="6738861" y="13159804"/>
                </a:lnTo>
                <a:lnTo>
                  <a:pt x="6795097" y="13159804"/>
                </a:lnTo>
                <a:lnTo>
                  <a:pt x="6795097" y="10603713"/>
                </a:lnTo>
                <a:close/>
              </a:path>
              <a:path w="9902825" h="13160375">
                <a:moveTo>
                  <a:pt x="7161276" y="7463650"/>
                </a:moveTo>
                <a:lnTo>
                  <a:pt x="7141337" y="7463650"/>
                </a:lnTo>
                <a:lnTo>
                  <a:pt x="7141337" y="7444499"/>
                </a:lnTo>
                <a:lnTo>
                  <a:pt x="7135355" y="7444499"/>
                </a:lnTo>
                <a:lnTo>
                  <a:pt x="7135355" y="7440117"/>
                </a:lnTo>
                <a:lnTo>
                  <a:pt x="6788721" y="7440117"/>
                </a:lnTo>
                <a:lnTo>
                  <a:pt x="6788721" y="7444499"/>
                </a:lnTo>
                <a:lnTo>
                  <a:pt x="6782333" y="7444499"/>
                </a:lnTo>
                <a:lnTo>
                  <a:pt x="6782333" y="7463650"/>
                </a:lnTo>
                <a:lnTo>
                  <a:pt x="6762394" y="7463650"/>
                </a:lnTo>
                <a:lnTo>
                  <a:pt x="6762394" y="7464450"/>
                </a:lnTo>
                <a:lnTo>
                  <a:pt x="7161276" y="7464450"/>
                </a:lnTo>
                <a:lnTo>
                  <a:pt x="7161276" y="7463650"/>
                </a:lnTo>
                <a:close/>
              </a:path>
              <a:path w="9902825" h="13160375">
                <a:moveTo>
                  <a:pt x="7497940" y="6802679"/>
                </a:moveTo>
                <a:lnTo>
                  <a:pt x="7487971" y="6802679"/>
                </a:lnTo>
                <a:lnTo>
                  <a:pt x="7487971" y="6822630"/>
                </a:lnTo>
                <a:lnTo>
                  <a:pt x="7497940" y="6822630"/>
                </a:lnTo>
                <a:lnTo>
                  <a:pt x="7497940" y="6802679"/>
                </a:lnTo>
                <a:close/>
              </a:path>
              <a:path w="9902825" h="13160375">
                <a:moveTo>
                  <a:pt x="7550201" y="6802679"/>
                </a:moveTo>
                <a:lnTo>
                  <a:pt x="7545019" y="6802679"/>
                </a:lnTo>
                <a:lnTo>
                  <a:pt x="7545019" y="6822630"/>
                </a:lnTo>
                <a:lnTo>
                  <a:pt x="7550201" y="6822630"/>
                </a:lnTo>
                <a:lnTo>
                  <a:pt x="7550201" y="6802679"/>
                </a:lnTo>
                <a:close/>
              </a:path>
              <a:path w="9902825" h="13160375">
                <a:moveTo>
                  <a:pt x="8028864" y="6802679"/>
                </a:moveTo>
                <a:lnTo>
                  <a:pt x="8023682" y="6802679"/>
                </a:lnTo>
                <a:lnTo>
                  <a:pt x="8023682" y="6822630"/>
                </a:lnTo>
                <a:lnTo>
                  <a:pt x="8028864" y="6822630"/>
                </a:lnTo>
                <a:lnTo>
                  <a:pt x="8028864" y="6802679"/>
                </a:lnTo>
                <a:close/>
              </a:path>
              <a:path w="9902825" h="13160375">
                <a:moveTo>
                  <a:pt x="8088706" y="6802679"/>
                </a:moveTo>
                <a:lnTo>
                  <a:pt x="8083512" y="6802679"/>
                </a:lnTo>
                <a:lnTo>
                  <a:pt x="8083512" y="6822630"/>
                </a:lnTo>
                <a:lnTo>
                  <a:pt x="8088706" y="6822630"/>
                </a:lnTo>
                <a:lnTo>
                  <a:pt x="8088706" y="6802679"/>
                </a:lnTo>
                <a:close/>
              </a:path>
              <a:path w="9902825" h="13160375">
                <a:moveTo>
                  <a:pt x="9221953" y="4827778"/>
                </a:moveTo>
                <a:lnTo>
                  <a:pt x="9199613" y="4827778"/>
                </a:lnTo>
                <a:lnTo>
                  <a:pt x="9199613" y="4799850"/>
                </a:lnTo>
                <a:lnTo>
                  <a:pt x="9198419" y="4799850"/>
                </a:lnTo>
                <a:lnTo>
                  <a:pt x="9198419" y="4831766"/>
                </a:lnTo>
                <a:lnTo>
                  <a:pt x="9221953" y="4831766"/>
                </a:lnTo>
                <a:lnTo>
                  <a:pt x="9221953" y="4827778"/>
                </a:lnTo>
                <a:close/>
              </a:path>
              <a:path w="9902825" h="13160375">
                <a:moveTo>
                  <a:pt x="9221953" y="3576853"/>
                </a:moveTo>
                <a:lnTo>
                  <a:pt x="9199613" y="3576853"/>
                </a:lnTo>
                <a:lnTo>
                  <a:pt x="9199613" y="3935857"/>
                </a:lnTo>
                <a:lnTo>
                  <a:pt x="9221953" y="3935857"/>
                </a:lnTo>
                <a:lnTo>
                  <a:pt x="9221953" y="3576853"/>
                </a:lnTo>
                <a:close/>
              </a:path>
              <a:path w="9902825" h="13160375">
                <a:moveTo>
                  <a:pt x="9221953" y="2696502"/>
                </a:moveTo>
                <a:lnTo>
                  <a:pt x="9183256" y="2696502"/>
                </a:lnTo>
                <a:lnTo>
                  <a:pt x="9183256" y="2731211"/>
                </a:lnTo>
                <a:lnTo>
                  <a:pt x="9221953" y="2731211"/>
                </a:lnTo>
                <a:lnTo>
                  <a:pt x="9221953" y="2696502"/>
                </a:lnTo>
                <a:close/>
              </a:path>
              <a:path w="9902825" h="13160375">
                <a:moveTo>
                  <a:pt x="9264231" y="10818724"/>
                </a:moveTo>
                <a:lnTo>
                  <a:pt x="9221953" y="10818724"/>
                </a:lnTo>
                <a:lnTo>
                  <a:pt x="9174480" y="10818724"/>
                </a:lnTo>
                <a:lnTo>
                  <a:pt x="9174480" y="10838663"/>
                </a:lnTo>
                <a:lnTo>
                  <a:pt x="9194025" y="10838663"/>
                </a:lnTo>
                <a:lnTo>
                  <a:pt x="9194025" y="10845051"/>
                </a:lnTo>
                <a:lnTo>
                  <a:pt x="9198419" y="10845051"/>
                </a:lnTo>
                <a:lnTo>
                  <a:pt x="9198419" y="11191278"/>
                </a:lnTo>
                <a:lnTo>
                  <a:pt x="9194025" y="11191278"/>
                </a:lnTo>
                <a:lnTo>
                  <a:pt x="9194025" y="11197666"/>
                </a:lnTo>
                <a:lnTo>
                  <a:pt x="9174480" y="11197666"/>
                </a:lnTo>
                <a:lnTo>
                  <a:pt x="9174480" y="11217605"/>
                </a:lnTo>
                <a:lnTo>
                  <a:pt x="9221953" y="11217605"/>
                </a:lnTo>
                <a:lnTo>
                  <a:pt x="9264231" y="11217605"/>
                </a:lnTo>
                <a:lnTo>
                  <a:pt x="9264231" y="10818724"/>
                </a:lnTo>
                <a:close/>
              </a:path>
              <a:path w="9902825" h="13160375">
                <a:moveTo>
                  <a:pt x="9654349" y="0"/>
                </a:moveTo>
                <a:lnTo>
                  <a:pt x="9634410" y="0"/>
                </a:lnTo>
                <a:lnTo>
                  <a:pt x="9305315" y="0"/>
                </a:lnTo>
                <a:lnTo>
                  <a:pt x="9305315" y="27127"/>
                </a:lnTo>
                <a:lnTo>
                  <a:pt x="9305315" y="27520"/>
                </a:lnTo>
                <a:lnTo>
                  <a:pt x="9285376" y="27520"/>
                </a:lnTo>
                <a:lnTo>
                  <a:pt x="8906434" y="27520"/>
                </a:lnTo>
                <a:lnTo>
                  <a:pt x="8886482" y="27520"/>
                </a:lnTo>
                <a:lnTo>
                  <a:pt x="8886482" y="27127"/>
                </a:lnTo>
                <a:lnTo>
                  <a:pt x="9305315" y="27127"/>
                </a:lnTo>
                <a:lnTo>
                  <a:pt x="9305315" y="0"/>
                </a:lnTo>
                <a:lnTo>
                  <a:pt x="8537461" y="0"/>
                </a:lnTo>
                <a:lnTo>
                  <a:pt x="8537461" y="44678"/>
                </a:lnTo>
                <a:lnTo>
                  <a:pt x="9654349" y="44678"/>
                </a:lnTo>
                <a:lnTo>
                  <a:pt x="9654349" y="0"/>
                </a:lnTo>
                <a:close/>
              </a:path>
              <a:path w="9902825" h="13160375">
                <a:moveTo>
                  <a:pt x="9766541" y="6818884"/>
                </a:moveTo>
                <a:lnTo>
                  <a:pt x="8217141" y="6818884"/>
                </a:lnTo>
                <a:lnTo>
                  <a:pt x="8217141" y="7015734"/>
                </a:lnTo>
                <a:lnTo>
                  <a:pt x="8229841" y="7015734"/>
                </a:lnTo>
                <a:lnTo>
                  <a:pt x="8229841" y="7042404"/>
                </a:lnTo>
                <a:lnTo>
                  <a:pt x="8242541" y="7042404"/>
                </a:lnTo>
                <a:lnTo>
                  <a:pt x="8242541" y="7069074"/>
                </a:lnTo>
                <a:lnTo>
                  <a:pt x="8255241" y="7069074"/>
                </a:lnTo>
                <a:lnTo>
                  <a:pt x="8255241" y="7071614"/>
                </a:lnTo>
                <a:lnTo>
                  <a:pt x="8280641" y="7080504"/>
                </a:lnTo>
                <a:lnTo>
                  <a:pt x="8280641" y="7083044"/>
                </a:lnTo>
                <a:lnTo>
                  <a:pt x="8229841" y="7103364"/>
                </a:lnTo>
                <a:lnTo>
                  <a:pt x="8229841" y="7104634"/>
                </a:lnTo>
                <a:lnTo>
                  <a:pt x="8267941" y="7112254"/>
                </a:lnTo>
                <a:lnTo>
                  <a:pt x="8267941" y="7124954"/>
                </a:lnTo>
                <a:lnTo>
                  <a:pt x="8280641" y="7124954"/>
                </a:lnTo>
                <a:lnTo>
                  <a:pt x="8280641" y="7151624"/>
                </a:lnTo>
                <a:lnTo>
                  <a:pt x="8293341" y="7151624"/>
                </a:lnTo>
                <a:lnTo>
                  <a:pt x="8293341" y="7178294"/>
                </a:lnTo>
                <a:lnTo>
                  <a:pt x="8306041" y="7178294"/>
                </a:lnTo>
                <a:lnTo>
                  <a:pt x="8306041" y="7206234"/>
                </a:lnTo>
                <a:lnTo>
                  <a:pt x="8318741" y="7206234"/>
                </a:lnTo>
                <a:lnTo>
                  <a:pt x="8318741" y="7232904"/>
                </a:lnTo>
                <a:lnTo>
                  <a:pt x="8331441" y="7232904"/>
                </a:lnTo>
                <a:lnTo>
                  <a:pt x="8331441" y="7260844"/>
                </a:lnTo>
                <a:lnTo>
                  <a:pt x="8344141" y="7260844"/>
                </a:lnTo>
                <a:lnTo>
                  <a:pt x="8344141" y="7287514"/>
                </a:lnTo>
                <a:lnTo>
                  <a:pt x="8356841" y="7287514"/>
                </a:lnTo>
                <a:lnTo>
                  <a:pt x="8356841" y="7315454"/>
                </a:lnTo>
                <a:lnTo>
                  <a:pt x="8369541" y="7315454"/>
                </a:lnTo>
                <a:lnTo>
                  <a:pt x="8369541" y="7340854"/>
                </a:lnTo>
                <a:lnTo>
                  <a:pt x="8382241" y="7340854"/>
                </a:lnTo>
                <a:lnTo>
                  <a:pt x="8382241" y="7368794"/>
                </a:lnTo>
                <a:lnTo>
                  <a:pt x="8394941" y="7368794"/>
                </a:lnTo>
                <a:lnTo>
                  <a:pt x="8394941" y="7395464"/>
                </a:lnTo>
                <a:lnTo>
                  <a:pt x="8407641" y="7395464"/>
                </a:lnTo>
                <a:lnTo>
                  <a:pt x="8407641" y="7411974"/>
                </a:lnTo>
                <a:lnTo>
                  <a:pt x="8217141" y="7411974"/>
                </a:lnTo>
                <a:lnTo>
                  <a:pt x="8217141" y="7415784"/>
                </a:lnTo>
                <a:lnTo>
                  <a:pt x="8407641" y="7415784"/>
                </a:lnTo>
                <a:lnTo>
                  <a:pt x="9766541" y="7415784"/>
                </a:lnTo>
                <a:lnTo>
                  <a:pt x="9766541" y="6818884"/>
                </a:lnTo>
                <a:close/>
              </a:path>
              <a:path w="9902825" h="13160375">
                <a:moveTo>
                  <a:pt x="9770427" y="6077102"/>
                </a:moveTo>
                <a:lnTo>
                  <a:pt x="9627222" y="6077102"/>
                </a:lnTo>
                <a:lnTo>
                  <a:pt x="9627222" y="6034417"/>
                </a:lnTo>
                <a:lnTo>
                  <a:pt x="9607283" y="6034417"/>
                </a:lnTo>
                <a:lnTo>
                  <a:pt x="9607283" y="6024448"/>
                </a:lnTo>
                <a:lnTo>
                  <a:pt x="9248280" y="6024448"/>
                </a:lnTo>
                <a:lnTo>
                  <a:pt x="9248280" y="6034417"/>
                </a:lnTo>
                <a:lnTo>
                  <a:pt x="9228341" y="6034417"/>
                </a:lnTo>
                <a:lnTo>
                  <a:pt x="9228341" y="6077102"/>
                </a:lnTo>
                <a:lnTo>
                  <a:pt x="8972652" y="6077102"/>
                </a:lnTo>
                <a:lnTo>
                  <a:pt x="8972652" y="6769976"/>
                </a:lnTo>
                <a:lnTo>
                  <a:pt x="9770427" y="6769976"/>
                </a:lnTo>
                <a:lnTo>
                  <a:pt x="9770427" y="6077102"/>
                </a:lnTo>
                <a:close/>
              </a:path>
              <a:path w="9902825" h="13160375">
                <a:moveTo>
                  <a:pt x="9822688" y="6024448"/>
                </a:moveTo>
                <a:lnTo>
                  <a:pt x="9770427" y="6024448"/>
                </a:lnTo>
                <a:lnTo>
                  <a:pt x="9770427" y="6077102"/>
                </a:lnTo>
                <a:lnTo>
                  <a:pt x="9822688" y="6077102"/>
                </a:lnTo>
                <a:lnTo>
                  <a:pt x="9822688" y="6024448"/>
                </a:lnTo>
                <a:close/>
              </a:path>
              <a:path w="9902825" h="13160375">
                <a:moveTo>
                  <a:pt x="9849002" y="1883562"/>
                </a:moveTo>
                <a:lnTo>
                  <a:pt x="9844227" y="1883562"/>
                </a:lnTo>
                <a:lnTo>
                  <a:pt x="9844227" y="2122894"/>
                </a:lnTo>
                <a:lnTo>
                  <a:pt x="9849002" y="2122894"/>
                </a:lnTo>
                <a:lnTo>
                  <a:pt x="9849002" y="1883562"/>
                </a:lnTo>
                <a:close/>
              </a:path>
              <a:path w="9902825" h="13160375">
                <a:moveTo>
                  <a:pt x="9849002" y="1245336"/>
                </a:moveTo>
                <a:lnTo>
                  <a:pt x="9844227" y="1245336"/>
                </a:lnTo>
                <a:lnTo>
                  <a:pt x="9844227" y="1484668"/>
                </a:lnTo>
                <a:lnTo>
                  <a:pt x="9849002" y="1484668"/>
                </a:lnTo>
                <a:lnTo>
                  <a:pt x="9849002" y="1245336"/>
                </a:lnTo>
                <a:close/>
              </a:path>
              <a:path w="9902825" h="13160375">
                <a:moveTo>
                  <a:pt x="9849002" y="607110"/>
                </a:moveTo>
                <a:lnTo>
                  <a:pt x="9844227" y="607110"/>
                </a:lnTo>
                <a:lnTo>
                  <a:pt x="9844227" y="846442"/>
                </a:lnTo>
                <a:lnTo>
                  <a:pt x="9849002" y="846442"/>
                </a:lnTo>
                <a:lnTo>
                  <a:pt x="9849002" y="607110"/>
                </a:lnTo>
                <a:close/>
              </a:path>
              <a:path w="9902825" h="13160375">
                <a:moveTo>
                  <a:pt x="9863772" y="6271361"/>
                </a:moveTo>
                <a:lnTo>
                  <a:pt x="9819094" y="6271361"/>
                </a:lnTo>
                <a:lnTo>
                  <a:pt x="9819094" y="6291300"/>
                </a:lnTo>
                <a:lnTo>
                  <a:pt x="9819094" y="6490754"/>
                </a:lnTo>
                <a:lnTo>
                  <a:pt x="9819094" y="6510693"/>
                </a:lnTo>
                <a:lnTo>
                  <a:pt x="9863772" y="6510693"/>
                </a:lnTo>
                <a:lnTo>
                  <a:pt x="9863772" y="6286525"/>
                </a:lnTo>
                <a:lnTo>
                  <a:pt x="9863772" y="6271361"/>
                </a:lnTo>
                <a:close/>
              </a:path>
              <a:path w="9902825" h="13160375">
                <a:moveTo>
                  <a:pt x="9902457" y="1883562"/>
                </a:moveTo>
                <a:lnTo>
                  <a:pt x="9888893" y="1883562"/>
                </a:lnTo>
                <a:lnTo>
                  <a:pt x="9888893" y="2122894"/>
                </a:lnTo>
                <a:lnTo>
                  <a:pt x="9902457" y="2122894"/>
                </a:lnTo>
                <a:lnTo>
                  <a:pt x="9902457" y="1883562"/>
                </a:lnTo>
                <a:close/>
              </a:path>
              <a:path w="9902825" h="13160375">
                <a:moveTo>
                  <a:pt x="9902457" y="1245336"/>
                </a:moveTo>
                <a:lnTo>
                  <a:pt x="9888893" y="1245336"/>
                </a:lnTo>
                <a:lnTo>
                  <a:pt x="9888893" y="1484668"/>
                </a:lnTo>
                <a:lnTo>
                  <a:pt x="9902457" y="1484668"/>
                </a:lnTo>
                <a:lnTo>
                  <a:pt x="9902457" y="1245336"/>
                </a:lnTo>
                <a:close/>
              </a:path>
              <a:path w="9902825" h="13160375">
                <a:moveTo>
                  <a:pt x="9902457" y="607110"/>
                </a:moveTo>
                <a:lnTo>
                  <a:pt x="9888893" y="607110"/>
                </a:lnTo>
                <a:lnTo>
                  <a:pt x="9888893" y="846442"/>
                </a:lnTo>
                <a:lnTo>
                  <a:pt x="9902457" y="846442"/>
                </a:lnTo>
                <a:lnTo>
                  <a:pt x="9902457" y="607110"/>
                </a:lnTo>
                <a:close/>
              </a:path>
            </a:pathLst>
          </a:custGeom>
          <a:solidFill>
            <a:srgbClr val="FFFFFF"/>
          </a:solidFill>
        </p:spPr>
        <p:txBody>
          <a:bodyPr wrap="square" lIns="0" tIns="0" rIns="0" bIns="0" rtlCol="0"/>
          <a:lstStyle/>
          <a:p>
            <a:endParaRPr sz="501"/>
          </a:p>
        </p:txBody>
      </p:sp>
      <p:sp>
        <p:nvSpPr>
          <p:cNvPr id="251" name="bg object 251"/>
          <p:cNvSpPr/>
          <p:nvPr/>
        </p:nvSpPr>
        <p:spPr>
          <a:xfrm>
            <a:off x="4476106" y="988017"/>
            <a:ext cx="1293908" cy="297423"/>
          </a:xfrm>
          <a:custGeom>
            <a:avLst/>
            <a:gdLst/>
            <a:ahLst/>
            <a:cxnLst/>
            <a:rect l="l" t="t" r="r" b="b"/>
            <a:pathLst>
              <a:path w="2844800" h="830579">
                <a:moveTo>
                  <a:pt x="1249680" y="0"/>
                </a:moveTo>
                <a:lnTo>
                  <a:pt x="521970" y="0"/>
                </a:lnTo>
                <a:lnTo>
                  <a:pt x="0" y="0"/>
                </a:lnTo>
                <a:lnTo>
                  <a:pt x="0" y="72199"/>
                </a:lnTo>
                <a:lnTo>
                  <a:pt x="521970" y="72199"/>
                </a:lnTo>
                <a:lnTo>
                  <a:pt x="521970" y="12369"/>
                </a:lnTo>
                <a:lnTo>
                  <a:pt x="641223" y="12369"/>
                </a:lnTo>
                <a:lnTo>
                  <a:pt x="641223" y="72199"/>
                </a:lnTo>
                <a:lnTo>
                  <a:pt x="1249540" y="72199"/>
                </a:lnTo>
                <a:lnTo>
                  <a:pt x="1249540" y="12369"/>
                </a:lnTo>
                <a:lnTo>
                  <a:pt x="1249680" y="12369"/>
                </a:lnTo>
                <a:lnTo>
                  <a:pt x="1249680" y="0"/>
                </a:lnTo>
                <a:close/>
              </a:path>
              <a:path w="2844800" h="830579">
                <a:moveTo>
                  <a:pt x="1681543" y="0"/>
                </a:moveTo>
                <a:lnTo>
                  <a:pt x="1648434" y="0"/>
                </a:lnTo>
                <a:lnTo>
                  <a:pt x="1648434" y="72199"/>
                </a:lnTo>
                <a:lnTo>
                  <a:pt x="1681543" y="72199"/>
                </a:lnTo>
                <a:lnTo>
                  <a:pt x="1681543" y="0"/>
                </a:lnTo>
                <a:close/>
              </a:path>
              <a:path w="2844800" h="830579">
                <a:moveTo>
                  <a:pt x="2369223" y="781837"/>
                </a:moveTo>
                <a:lnTo>
                  <a:pt x="1730197" y="781837"/>
                </a:lnTo>
                <a:lnTo>
                  <a:pt x="1730197" y="830097"/>
                </a:lnTo>
                <a:lnTo>
                  <a:pt x="2369223" y="830097"/>
                </a:lnTo>
                <a:lnTo>
                  <a:pt x="2369223" y="781837"/>
                </a:lnTo>
                <a:close/>
              </a:path>
              <a:path w="2844800" h="830579">
                <a:moveTo>
                  <a:pt x="2844698" y="781837"/>
                </a:moveTo>
                <a:lnTo>
                  <a:pt x="2768117" y="781837"/>
                </a:lnTo>
                <a:lnTo>
                  <a:pt x="2768117" y="830097"/>
                </a:lnTo>
                <a:lnTo>
                  <a:pt x="2844698" y="830097"/>
                </a:lnTo>
                <a:lnTo>
                  <a:pt x="2844698" y="781837"/>
                </a:lnTo>
                <a:close/>
              </a:path>
            </a:pathLst>
          </a:custGeom>
          <a:solidFill>
            <a:srgbClr val="7F7F7F"/>
          </a:solidFill>
        </p:spPr>
        <p:txBody>
          <a:bodyPr wrap="square" lIns="0" tIns="0" rIns="0" bIns="0" rtlCol="0"/>
          <a:lstStyle/>
          <a:p>
            <a:endParaRPr sz="501"/>
          </a:p>
        </p:txBody>
      </p:sp>
      <p:sp>
        <p:nvSpPr>
          <p:cNvPr id="252" name="bg object 252"/>
          <p:cNvSpPr/>
          <p:nvPr/>
        </p:nvSpPr>
        <p:spPr>
          <a:xfrm>
            <a:off x="5553707" y="1268126"/>
            <a:ext cx="181667" cy="17054"/>
          </a:xfrm>
          <a:custGeom>
            <a:avLst/>
            <a:gdLst/>
            <a:ahLst/>
            <a:cxnLst/>
            <a:rect l="l" t="t" r="r" b="b"/>
            <a:pathLst>
              <a:path w="399415" h="47625">
                <a:moveTo>
                  <a:pt x="26327" y="15557"/>
                </a:moveTo>
                <a:lnTo>
                  <a:pt x="19951" y="15557"/>
                </a:lnTo>
                <a:lnTo>
                  <a:pt x="19951" y="0"/>
                </a:lnTo>
                <a:lnTo>
                  <a:pt x="0" y="0"/>
                </a:lnTo>
                <a:lnTo>
                  <a:pt x="0" y="47472"/>
                </a:lnTo>
                <a:lnTo>
                  <a:pt x="19951" y="47472"/>
                </a:lnTo>
                <a:lnTo>
                  <a:pt x="19951" y="27927"/>
                </a:lnTo>
                <a:lnTo>
                  <a:pt x="26327" y="27927"/>
                </a:lnTo>
                <a:lnTo>
                  <a:pt x="26327" y="15557"/>
                </a:lnTo>
                <a:close/>
              </a:path>
              <a:path w="399415" h="47625">
                <a:moveTo>
                  <a:pt x="398894" y="0"/>
                </a:moveTo>
                <a:lnTo>
                  <a:pt x="378942" y="0"/>
                </a:lnTo>
                <a:lnTo>
                  <a:pt x="378942" y="15557"/>
                </a:lnTo>
                <a:lnTo>
                  <a:pt x="372567" y="15557"/>
                </a:lnTo>
                <a:lnTo>
                  <a:pt x="372567" y="27927"/>
                </a:lnTo>
                <a:lnTo>
                  <a:pt x="378942" y="27927"/>
                </a:lnTo>
                <a:lnTo>
                  <a:pt x="378942" y="47472"/>
                </a:lnTo>
                <a:lnTo>
                  <a:pt x="398894" y="47472"/>
                </a:lnTo>
                <a:lnTo>
                  <a:pt x="398894" y="0"/>
                </a:lnTo>
                <a:close/>
              </a:path>
            </a:pathLst>
          </a:custGeom>
          <a:solidFill>
            <a:srgbClr val="FFFFFF"/>
          </a:solidFill>
        </p:spPr>
        <p:txBody>
          <a:bodyPr wrap="square" lIns="0" tIns="0" rIns="0" bIns="0" rtlCol="0"/>
          <a:lstStyle/>
          <a:p>
            <a:endParaRPr sz="501"/>
          </a:p>
        </p:txBody>
      </p:sp>
      <p:sp>
        <p:nvSpPr>
          <p:cNvPr id="253" name="bg object 253"/>
          <p:cNvSpPr/>
          <p:nvPr/>
        </p:nvSpPr>
        <p:spPr>
          <a:xfrm>
            <a:off x="3328664" y="3373001"/>
            <a:ext cx="755550" cy="99368"/>
          </a:xfrm>
          <a:custGeom>
            <a:avLst/>
            <a:gdLst/>
            <a:ahLst/>
            <a:cxnLst/>
            <a:rect l="l" t="t" r="r" b="b"/>
            <a:pathLst>
              <a:path w="1661159" h="277495">
                <a:moveTo>
                  <a:pt x="1660982" y="205028"/>
                </a:moveTo>
                <a:lnTo>
                  <a:pt x="48666" y="205028"/>
                </a:lnTo>
                <a:lnTo>
                  <a:pt x="48666" y="0"/>
                </a:lnTo>
                <a:lnTo>
                  <a:pt x="0" y="0"/>
                </a:lnTo>
                <a:lnTo>
                  <a:pt x="0" y="277228"/>
                </a:lnTo>
                <a:lnTo>
                  <a:pt x="48666" y="277228"/>
                </a:lnTo>
                <a:lnTo>
                  <a:pt x="1660982" y="277228"/>
                </a:lnTo>
                <a:lnTo>
                  <a:pt x="1660982" y="205028"/>
                </a:lnTo>
                <a:close/>
              </a:path>
            </a:pathLst>
          </a:custGeom>
          <a:solidFill>
            <a:srgbClr val="7F7F7F"/>
          </a:solidFill>
        </p:spPr>
        <p:txBody>
          <a:bodyPr wrap="square" lIns="0" tIns="0" rIns="0" bIns="0" rtlCol="0"/>
          <a:lstStyle/>
          <a:p>
            <a:endParaRPr sz="501"/>
          </a:p>
        </p:txBody>
      </p:sp>
      <p:sp>
        <p:nvSpPr>
          <p:cNvPr id="254" name="bg object 254"/>
          <p:cNvSpPr/>
          <p:nvPr/>
        </p:nvSpPr>
        <p:spPr>
          <a:xfrm>
            <a:off x="3502298" y="3396424"/>
            <a:ext cx="272356" cy="50025"/>
          </a:xfrm>
          <a:custGeom>
            <a:avLst/>
            <a:gdLst/>
            <a:ahLst/>
            <a:cxnLst/>
            <a:rect l="l" t="t" r="r" b="b"/>
            <a:pathLst>
              <a:path w="598804" h="139700">
                <a:moveTo>
                  <a:pt x="598336" y="139611"/>
                </a:moveTo>
                <a:lnTo>
                  <a:pt x="598336" y="0"/>
                </a:lnTo>
                <a:lnTo>
                  <a:pt x="0" y="0"/>
                </a:lnTo>
                <a:lnTo>
                  <a:pt x="0" y="139611"/>
                </a:lnTo>
                <a:lnTo>
                  <a:pt x="598336" y="139611"/>
                </a:lnTo>
                <a:close/>
              </a:path>
            </a:pathLst>
          </a:custGeom>
          <a:solidFill>
            <a:srgbClr val="FFFFFF"/>
          </a:solidFill>
        </p:spPr>
        <p:txBody>
          <a:bodyPr wrap="square" lIns="0" tIns="0" rIns="0" bIns="0" rtlCol="0"/>
          <a:lstStyle/>
          <a:p>
            <a:endParaRPr sz="501"/>
          </a:p>
        </p:txBody>
      </p:sp>
      <p:pic>
        <p:nvPicPr>
          <p:cNvPr id="255" name="bg object 255"/>
          <p:cNvPicPr/>
          <p:nvPr/>
        </p:nvPicPr>
        <p:blipFill>
          <a:blip r:embed="rId10" cstate="print"/>
          <a:stretch>
            <a:fillRect/>
          </a:stretch>
        </p:blipFill>
        <p:spPr>
          <a:xfrm>
            <a:off x="2904853" y="3768519"/>
            <a:ext cx="229688" cy="180834"/>
          </a:xfrm>
          <a:prstGeom prst="rect">
            <a:avLst/>
          </a:prstGeom>
        </p:spPr>
      </p:pic>
      <p:pic>
        <p:nvPicPr>
          <p:cNvPr id="256" name="bg object 256"/>
          <p:cNvPicPr/>
          <p:nvPr/>
        </p:nvPicPr>
        <p:blipFill>
          <a:blip r:embed="rId11" cstate="print"/>
          <a:stretch>
            <a:fillRect/>
          </a:stretch>
        </p:blipFill>
        <p:spPr>
          <a:xfrm>
            <a:off x="2904853" y="4071338"/>
            <a:ext cx="229688" cy="180977"/>
          </a:xfrm>
          <a:prstGeom prst="rect">
            <a:avLst/>
          </a:prstGeom>
        </p:spPr>
      </p:pic>
      <p:pic>
        <p:nvPicPr>
          <p:cNvPr id="257" name="bg object 257"/>
          <p:cNvPicPr/>
          <p:nvPr/>
        </p:nvPicPr>
        <p:blipFill>
          <a:blip r:embed="rId12" cstate="print"/>
          <a:stretch>
            <a:fillRect/>
          </a:stretch>
        </p:blipFill>
        <p:spPr>
          <a:xfrm>
            <a:off x="3313067" y="4071338"/>
            <a:ext cx="229688" cy="180977"/>
          </a:xfrm>
          <a:prstGeom prst="rect">
            <a:avLst/>
          </a:prstGeom>
        </p:spPr>
      </p:pic>
      <p:pic>
        <p:nvPicPr>
          <p:cNvPr id="258" name="bg object 258"/>
          <p:cNvPicPr/>
          <p:nvPr/>
        </p:nvPicPr>
        <p:blipFill>
          <a:blip r:embed="rId13" cstate="print"/>
          <a:stretch>
            <a:fillRect/>
          </a:stretch>
        </p:blipFill>
        <p:spPr>
          <a:xfrm>
            <a:off x="4319996" y="3800658"/>
            <a:ext cx="229688" cy="180834"/>
          </a:xfrm>
          <a:prstGeom prst="rect">
            <a:avLst/>
          </a:prstGeom>
        </p:spPr>
      </p:pic>
      <p:pic>
        <p:nvPicPr>
          <p:cNvPr id="259" name="bg object 259"/>
          <p:cNvPicPr/>
          <p:nvPr/>
        </p:nvPicPr>
        <p:blipFill>
          <a:blip r:embed="rId14" cstate="print"/>
          <a:stretch>
            <a:fillRect/>
          </a:stretch>
        </p:blipFill>
        <p:spPr>
          <a:xfrm>
            <a:off x="4319996" y="4071338"/>
            <a:ext cx="229688" cy="180977"/>
          </a:xfrm>
          <a:prstGeom prst="rect">
            <a:avLst/>
          </a:prstGeom>
        </p:spPr>
      </p:pic>
      <p:sp>
        <p:nvSpPr>
          <p:cNvPr id="260" name="bg object 260"/>
          <p:cNvSpPr/>
          <p:nvPr/>
        </p:nvSpPr>
        <p:spPr>
          <a:xfrm>
            <a:off x="4089581" y="3090035"/>
            <a:ext cx="568684" cy="25922"/>
          </a:xfrm>
          <a:custGeom>
            <a:avLst/>
            <a:gdLst/>
            <a:ahLst/>
            <a:cxnLst/>
            <a:rect l="l" t="t" r="r" b="b"/>
            <a:pathLst>
              <a:path w="1250315" h="72390">
                <a:moveTo>
                  <a:pt x="749515" y="0"/>
                </a:moveTo>
                <a:lnTo>
                  <a:pt x="0" y="0"/>
                </a:lnTo>
                <a:lnTo>
                  <a:pt x="0" y="72199"/>
                </a:lnTo>
                <a:lnTo>
                  <a:pt x="749515" y="72199"/>
                </a:lnTo>
                <a:lnTo>
                  <a:pt x="749515" y="0"/>
                </a:lnTo>
                <a:close/>
              </a:path>
              <a:path w="1250315" h="72390">
                <a:moveTo>
                  <a:pt x="1250124" y="0"/>
                </a:moveTo>
                <a:lnTo>
                  <a:pt x="1148397" y="0"/>
                </a:lnTo>
                <a:lnTo>
                  <a:pt x="1148397" y="72199"/>
                </a:lnTo>
                <a:lnTo>
                  <a:pt x="1250124" y="72199"/>
                </a:lnTo>
                <a:lnTo>
                  <a:pt x="1250124" y="0"/>
                </a:lnTo>
                <a:close/>
              </a:path>
            </a:pathLst>
          </a:custGeom>
          <a:solidFill>
            <a:srgbClr val="7F7F7F"/>
          </a:solidFill>
        </p:spPr>
        <p:txBody>
          <a:bodyPr wrap="square" lIns="0" tIns="0" rIns="0" bIns="0" rtlCol="0"/>
          <a:lstStyle/>
          <a:p>
            <a:endParaRPr sz="501"/>
          </a:p>
        </p:txBody>
      </p:sp>
      <p:sp>
        <p:nvSpPr>
          <p:cNvPr id="261" name="bg object 261"/>
          <p:cNvSpPr/>
          <p:nvPr/>
        </p:nvSpPr>
        <p:spPr>
          <a:xfrm>
            <a:off x="1899918" y="1207705"/>
            <a:ext cx="344850" cy="17054"/>
          </a:xfrm>
          <a:custGeom>
            <a:avLst/>
            <a:gdLst/>
            <a:ahLst/>
            <a:cxnLst/>
            <a:rect l="l" t="t" r="r" b="b"/>
            <a:pathLst>
              <a:path w="758189" h="47625">
                <a:moveTo>
                  <a:pt x="25920" y="19545"/>
                </a:moveTo>
                <a:lnTo>
                  <a:pt x="19939" y="19545"/>
                </a:lnTo>
                <a:lnTo>
                  <a:pt x="19939" y="0"/>
                </a:lnTo>
                <a:lnTo>
                  <a:pt x="0" y="0"/>
                </a:lnTo>
                <a:lnTo>
                  <a:pt x="0" y="47472"/>
                </a:lnTo>
                <a:lnTo>
                  <a:pt x="19939" y="47472"/>
                </a:lnTo>
                <a:lnTo>
                  <a:pt x="19939" y="31915"/>
                </a:lnTo>
                <a:lnTo>
                  <a:pt x="25920" y="31915"/>
                </a:lnTo>
                <a:lnTo>
                  <a:pt x="25920" y="19545"/>
                </a:lnTo>
                <a:close/>
              </a:path>
              <a:path w="758189" h="47625">
                <a:moveTo>
                  <a:pt x="757885" y="0"/>
                </a:moveTo>
                <a:lnTo>
                  <a:pt x="737946" y="0"/>
                </a:lnTo>
                <a:lnTo>
                  <a:pt x="737946" y="19545"/>
                </a:lnTo>
                <a:lnTo>
                  <a:pt x="731558" y="19545"/>
                </a:lnTo>
                <a:lnTo>
                  <a:pt x="731558" y="31915"/>
                </a:lnTo>
                <a:lnTo>
                  <a:pt x="737946" y="31915"/>
                </a:lnTo>
                <a:lnTo>
                  <a:pt x="737946" y="47472"/>
                </a:lnTo>
                <a:lnTo>
                  <a:pt x="757885" y="47472"/>
                </a:lnTo>
                <a:lnTo>
                  <a:pt x="757885" y="0"/>
                </a:lnTo>
                <a:close/>
              </a:path>
            </a:pathLst>
          </a:custGeom>
          <a:solidFill>
            <a:srgbClr val="FFFFFF"/>
          </a:solidFill>
        </p:spPr>
        <p:txBody>
          <a:bodyPr wrap="square" lIns="0" tIns="0" rIns="0" bIns="0" rtlCol="0"/>
          <a:lstStyle/>
          <a:p>
            <a:endParaRPr sz="501"/>
          </a:p>
        </p:txBody>
      </p:sp>
      <p:sp>
        <p:nvSpPr>
          <p:cNvPr id="262" name="bg object 262"/>
          <p:cNvSpPr/>
          <p:nvPr/>
        </p:nvSpPr>
        <p:spPr>
          <a:xfrm>
            <a:off x="4965152" y="2886064"/>
            <a:ext cx="22239" cy="1106921"/>
          </a:xfrm>
          <a:custGeom>
            <a:avLst/>
            <a:gdLst/>
            <a:ahLst/>
            <a:cxnLst/>
            <a:rect l="l" t="t" r="r" b="b"/>
            <a:pathLst>
              <a:path w="48895" h="3091179">
                <a:moveTo>
                  <a:pt x="48666" y="2965348"/>
                </a:moveTo>
                <a:lnTo>
                  <a:pt x="0" y="2965348"/>
                </a:lnTo>
                <a:lnTo>
                  <a:pt x="0" y="3090595"/>
                </a:lnTo>
                <a:lnTo>
                  <a:pt x="48666" y="3090595"/>
                </a:lnTo>
                <a:lnTo>
                  <a:pt x="48666" y="2965348"/>
                </a:lnTo>
                <a:close/>
              </a:path>
              <a:path w="48895" h="3091179">
                <a:moveTo>
                  <a:pt x="48666" y="2441206"/>
                </a:moveTo>
                <a:lnTo>
                  <a:pt x="0" y="2441206"/>
                </a:lnTo>
                <a:lnTo>
                  <a:pt x="0" y="2566454"/>
                </a:lnTo>
                <a:lnTo>
                  <a:pt x="48666" y="2566454"/>
                </a:lnTo>
                <a:lnTo>
                  <a:pt x="48666" y="2441206"/>
                </a:lnTo>
                <a:close/>
              </a:path>
              <a:path w="48895" h="3091179">
                <a:moveTo>
                  <a:pt x="48666" y="1384147"/>
                </a:moveTo>
                <a:lnTo>
                  <a:pt x="0" y="1384147"/>
                </a:lnTo>
                <a:lnTo>
                  <a:pt x="0" y="2042312"/>
                </a:lnTo>
                <a:lnTo>
                  <a:pt x="48666" y="2042312"/>
                </a:lnTo>
                <a:lnTo>
                  <a:pt x="48666" y="1384147"/>
                </a:lnTo>
                <a:close/>
              </a:path>
              <a:path w="48895" h="3091179">
                <a:moveTo>
                  <a:pt x="48666" y="636231"/>
                </a:moveTo>
                <a:lnTo>
                  <a:pt x="0" y="636231"/>
                </a:lnTo>
                <a:lnTo>
                  <a:pt x="0" y="985253"/>
                </a:lnTo>
                <a:lnTo>
                  <a:pt x="48666" y="985253"/>
                </a:lnTo>
                <a:lnTo>
                  <a:pt x="48666" y="636231"/>
                </a:lnTo>
                <a:close/>
              </a:path>
              <a:path w="48895" h="3091179">
                <a:moveTo>
                  <a:pt x="48666" y="0"/>
                </a:moveTo>
                <a:lnTo>
                  <a:pt x="0" y="0"/>
                </a:lnTo>
                <a:lnTo>
                  <a:pt x="0" y="237337"/>
                </a:lnTo>
                <a:lnTo>
                  <a:pt x="48666" y="237337"/>
                </a:lnTo>
                <a:lnTo>
                  <a:pt x="48666" y="0"/>
                </a:lnTo>
                <a:close/>
              </a:path>
            </a:pathLst>
          </a:custGeom>
          <a:solidFill>
            <a:srgbClr val="7F7F7F"/>
          </a:solidFill>
        </p:spPr>
        <p:txBody>
          <a:bodyPr wrap="square" lIns="0" tIns="0" rIns="0" bIns="0" rtlCol="0"/>
          <a:lstStyle/>
          <a:p>
            <a:endParaRPr sz="501"/>
          </a:p>
        </p:txBody>
      </p:sp>
      <p:sp>
        <p:nvSpPr>
          <p:cNvPr id="263" name="bg object 263"/>
          <p:cNvSpPr/>
          <p:nvPr/>
        </p:nvSpPr>
        <p:spPr>
          <a:xfrm>
            <a:off x="4963159" y="1007586"/>
            <a:ext cx="408967" cy="2940344"/>
          </a:xfrm>
          <a:custGeom>
            <a:avLst/>
            <a:gdLst/>
            <a:ahLst/>
            <a:cxnLst/>
            <a:rect l="l" t="t" r="r" b="b"/>
            <a:pathLst>
              <a:path w="899159" h="8211184">
                <a:moveTo>
                  <a:pt x="52247" y="7667091"/>
                </a:moveTo>
                <a:lnTo>
                  <a:pt x="36690" y="7667091"/>
                </a:lnTo>
                <a:lnTo>
                  <a:pt x="36690" y="7660703"/>
                </a:lnTo>
                <a:lnTo>
                  <a:pt x="24333" y="7660703"/>
                </a:lnTo>
                <a:lnTo>
                  <a:pt x="24333" y="7667091"/>
                </a:lnTo>
                <a:lnTo>
                  <a:pt x="5181" y="7667091"/>
                </a:lnTo>
                <a:lnTo>
                  <a:pt x="5181" y="7687030"/>
                </a:lnTo>
                <a:lnTo>
                  <a:pt x="52247" y="7687030"/>
                </a:lnTo>
                <a:lnTo>
                  <a:pt x="52247" y="7667091"/>
                </a:lnTo>
                <a:close/>
              </a:path>
              <a:path w="899159" h="8211184">
                <a:moveTo>
                  <a:pt x="52247" y="7288136"/>
                </a:moveTo>
                <a:lnTo>
                  <a:pt x="5181" y="7288136"/>
                </a:lnTo>
                <a:lnTo>
                  <a:pt x="5181" y="7308088"/>
                </a:lnTo>
                <a:lnTo>
                  <a:pt x="24333" y="7308088"/>
                </a:lnTo>
                <a:lnTo>
                  <a:pt x="24333" y="7314463"/>
                </a:lnTo>
                <a:lnTo>
                  <a:pt x="36690" y="7314463"/>
                </a:lnTo>
                <a:lnTo>
                  <a:pt x="36690" y="7308088"/>
                </a:lnTo>
                <a:lnTo>
                  <a:pt x="52247" y="7308088"/>
                </a:lnTo>
                <a:lnTo>
                  <a:pt x="52247" y="7288136"/>
                </a:lnTo>
                <a:close/>
              </a:path>
              <a:path w="899159" h="8211184">
                <a:moveTo>
                  <a:pt x="52247" y="6610020"/>
                </a:moveTo>
                <a:lnTo>
                  <a:pt x="36690" y="6610020"/>
                </a:lnTo>
                <a:lnTo>
                  <a:pt x="36690" y="6603644"/>
                </a:lnTo>
                <a:lnTo>
                  <a:pt x="24333" y="6603644"/>
                </a:lnTo>
                <a:lnTo>
                  <a:pt x="24333" y="6610020"/>
                </a:lnTo>
                <a:lnTo>
                  <a:pt x="5181" y="6610020"/>
                </a:lnTo>
                <a:lnTo>
                  <a:pt x="5181" y="6629971"/>
                </a:lnTo>
                <a:lnTo>
                  <a:pt x="52247" y="6629971"/>
                </a:lnTo>
                <a:lnTo>
                  <a:pt x="52247" y="6610020"/>
                </a:lnTo>
                <a:close/>
              </a:path>
              <a:path w="899159" h="8211184">
                <a:moveTo>
                  <a:pt x="52247" y="6231077"/>
                </a:moveTo>
                <a:lnTo>
                  <a:pt x="5181" y="6231077"/>
                </a:lnTo>
                <a:lnTo>
                  <a:pt x="5181" y="6251029"/>
                </a:lnTo>
                <a:lnTo>
                  <a:pt x="24333" y="6251029"/>
                </a:lnTo>
                <a:lnTo>
                  <a:pt x="24333" y="6257404"/>
                </a:lnTo>
                <a:lnTo>
                  <a:pt x="36690" y="6257404"/>
                </a:lnTo>
                <a:lnTo>
                  <a:pt x="36690" y="6251029"/>
                </a:lnTo>
                <a:lnTo>
                  <a:pt x="52247" y="6251029"/>
                </a:lnTo>
                <a:lnTo>
                  <a:pt x="52247" y="6231077"/>
                </a:lnTo>
                <a:close/>
              </a:path>
              <a:path w="899159" h="8211184">
                <a:moveTo>
                  <a:pt x="52247" y="5862104"/>
                </a:moveTo>
                <a:lnTo>
                  <a:pt x="36690" y="5862104"/>
                </a:lnTo>
                <a:lnTo>
                  <a:pt x="36690" y="5856122"/>
                </a:lnTo>
                <a:lnTo>
                  <a:pt x="24333" y="5856122"/>
                </a:lnTo>
                <a:lnTo>
                  <a:pt x="24333" y="5862104"/>
                </a:lnTo>
                <a:lnTo>
                  <a:pt x="5181" y="5862104"/>
                </a:lnTo>
                <a:lnTo>
                  <a:pt x="5181" y="5882056"/>
                </a:lnTo>
                <a:lnTo>
                  <a:pt x="52247" y="5882056"/>
                </a:lnTo>
                <a:lnTo>
                  <a:pt x="52247" y="5862104"/>
                </a:lnTo>
                <a:close/>
              </a:path>
              <a:path w="899159" h="8211184">
                <a:moveTo>
                  <a:pt x="52247" y="5483161"/>
                </a:moveTo>
                <a:lnTo>
                  <a:pt x="5181" y="5483161"/>
                </a:lnTo>
                <a:lnTo>
                  <a:pt x="5181" y="5503100"/>
                </a:lnTo>
                <a:lnTo>
                  <a:pt x="24333" y="5503100"/>
                </a:lnTo>
                <a:lnTo>
                  <a:pt x="24333" y="5509488"/>
                </a:lnTo>
                <a:lnTo>
                  <a:pt x="36690" y="5509488"/>
                </a:lnTo>
                <a:lnTo>
                  <a:pt x="36690" y="5503100"/>
                </a:lnTo>
                <a:lnTo>
                  <a:pt x="52247" y="5503100"/>
                </a:lnTo>
                <a:lnTo>
                  <a:pt x="52247" y="5483161"/>
                </a:lnTo>
                <a:close/>
              </a:path>
              <a:path w="899159" h="8211184">
                <a:moveTo>
                  <a:pt x="53047" y="7812278"/>
                </a:moveTo>
                <a:lnTo>
                  <a:pt x="47459" y="7812278"/>
                </a:lnTo>
                <a:lnTo>
                  <a:pt x="0" y="7812278"/>
                </a:lnTo>
                <a:lnTo>
                  <a:pt x="0" y="7832230"/>
                </a:lnTo>
                <a:lnTo>
                  <a:pt x="0" y="8191233"/>
                </a:lnTo>
                <a:lnTo>
                  <a:pt x="0" y="8211172"/>
                </a:lnTo>
                <a:lnTo>
                  <a:pt x="47459" y="8211172"/>
                </a:lnTo>
                <a:lnTo>
                  <a:pt x="53047" y="8211172"/>
                </a:lnTo>
                <a:lnTo>
                  <a:pt x="53047" y="7812278"/>
                </a:lnTo>
                <a:close/>
              </a:path>
              <a:path w="899159" h="8211184">
                <a:moveTo>
                  <a:pt x="898702" y="0"/>
                </a:moveTo>
                <a:lnTo>
                  <a:pt x="659358" y="0"/>
                </a:lnTo>
                <a:lnTo>
                  <a:pt x="659358" y="727176"/>
                </a:lnTo>
                <a:lnTo>
                  <a:pt x="898702" y="727176"/>
                </a:lnTo>
                <a:lnTo>
                  <a:pt x="898702" y="0"/>
                </a:lnTo>
                <a:close/>
              </a:path>
            </a:pathLst>
          </a:custGeom>
          <a:solidFill>
            <a:srgbClr val="FFFFFF"/>
          </a:solidFill>
        </p:spPr>
        <p:txBody>
          <a:bodyPr wrap="square" lIns="0" tIns="0" rIns="0" bIns="0" rtlCol="0"/>
          <a:lstStyle/>
          <a:p>
            <a:endParaRPr sz="501"/>
          </a:p>
        </p:txBody>
      </p:sp>
      <p:sp>
        <p:nvSpPr>
          <p:cNvPr id="264" name="bg object 264"/>
          <p:cNvSpPr/>
          <p:nvPr/>
        </p:nvSpPr>
        <p:spPr>
          <a:xfrm>
            <a:off x="4625340" y="3372998"/>
            <a:ext cx="32925" cy="985496"/>
          </a:xfrm>
          <a:custGeom>
            <a:avLst/>
            <a:gdLst/>
            <a:ahLst/>
            <a:cxnLst/>
            <a:rect l="l" t="t" r="r" b="b"/>
            <a:pathLst>
              <a:path w="72390" h="2752090">
                <a:moveTo>
                  <a:pt x="72199" y="2751549"/>
                </a:moveTo>
                <a:lnTo>
                  <a:pt x="72199" y="0"/>
                </a:lnTo>
                <a:lnTo>
                  <a:pt x="0" y="0"/>
                </a:lnTo>
                <a:lnTo>
                  <a:pt x="0" y="2751549"/>
                </a:lnTo>
                <a:lnTo>
                  <a:pt x="72199" y="2751549"/>
                </a:lnTo>
                <a:close/>
              </a:path>
            </a:pathLst>
          </a:custGeom>
          <a:solidFill>
            <a:srgbClr val="7F7F7F"/>
          </a:solidFill>
        </p:spPr>
        <p:txBody>
          <a:bodyPr wrap="square" lIns="0" tIns="0" rIns="0" bIns="0" rtlCol="0"/>
          <a:lstStyle/>
          <a:p>
            <a:endParaRPr sz="501"/>
          </a:p>
        </p:txBody>
      </p:sp>
      <p:sp>
        <p:nvSpPr>
          <p:cNvPr id="265" name="bg object 265"/>
          <p:cNvSpPr/>
          <p:nvPr/>
        </p:nvSpPr>
        <p:spPr>
          <a:xfrm>
            <a:off x="2377255" y="1410966"/>
            <a:ext cx="2577996" cy="2880997"/>
          </a:xfrm>
          <a:custGeom>
            <a:avLst/>
            <a:gdLst/>
            <a:ahLst/>
            <a:cxnLst/>
            <a:rect l="l" t="t" r="r" b="b"/>
            <a:pathLst>
              <a:path w="5668009" h="8045450">
                <a:moveTo>
                  <a:pt x="45072" y="7805496"/>
                </a:moveTo>
                <a:lnTo>
                  <a:pt x="0" y="7805496"/>
                </a:lnTo>
                <a:lnTo>
                  <a:pt x="0" y="7825435"/>
                </a:lnTo>
                <a:lnTo>
                  <a:pt x="0" y="8024876"/>
                </a:lnTo>
                <a:lnTo>
                  <a:pt x="0" y="8044828"/>
                </a:lnTo>
                <a:lnTo>
                  <a:pt x="45072" y="8044828"/>
                </a:lnTo>
                <a:lnTo>
                  <a:pt x="45072" y="8029664"/>
                </a:lnTo>
                <a:lnTo>
                  <a:pt x="45072" y="8024876"/>
                </a:lnTo>
                <a:lnTo>
                  <a:pt x="45072" y="7825435"/>
                </a:lnTo>
                <a:lnTo>
                  <a:pt x="45072" y="7820253"/>
                </a:lnTo>
                <a:lnTo>
                  <a:pt x="45072" y="7805496"/>
                </a:lnTo>
                <a:close/>
              </a:path>
              <a:path w="5668009" h="8045450">
                <a:moveTo>
                  <a:pt x="45072" y="7167270"/>
                </a:moveTo>
                <a:lnTo>
                  <a:pt x="0" y="7167270"/>
                </a:lnTo>
                <a:lnTo>
                  <a:pt x="0" y="7187209"/>
                </a:lnTo>
                <a:lnTo>
                  <a:pt x="0" y="7386650"/>
                </a:lnTo>
                <a:lnTo>
                  <a:pt x="0" y="7406602"/>
                </a:lnTo>
                <a:lnTo>
                  <a:pt x="45072" y="7406602"/>
                </a:lnTo>
                <a:lnTo>
                  <a:pt x="45072" y="7391438"/>
                </a:lnTo>
                <a:lnTo>
                  <a:pt x="45072" y="7386650"/>
                </a:lnTo>
                <a:lnTo>
                  <a:pt x="45072" y="7187209"/>
                </a:lnTo>
                <a:lnTo>
                  <a:pt x="45072" y="7182028"/>
                </a:lnTo>
                <a:lnTo>
                  <a:pt x="45072" y="7167270"/>
                </a:lnTo>
                <a:close/>
              </a:path>
              <a:path w="5668009" h="8045450">
                <a:moveTo>
                  <a:pt x="45072" y="6529044"/>
                </a:moveTo>
                <a:lnTo>
                  <a:pt x="0" y="6529044"/>
                </a:lnTo>
                <a:lnTo>
                  <a:pt x="0" y="6548983"/>
                </a:lnTo>
                <a:lnTo>
                  <a:pt x="0" y="6748424"/>
                </a:lnTo>
                <a:lnTo>
                  <a:pt x="17551" y="6748424"/>
                </a:lnTo>
                <a:lnTo>
                  <a:pt x="0" y="6748437"/>
                </a:lnTo>
                <a:lnTo>
                  <a:pt x="0" y="6768376"/>
                </a:lnTo>
                <a:lnTo>
                  <a:pt x="45072" y="6768376"/>
                </a:lnTo>
                <a:lnTo>
                  <a:pt x="45072" y="6753212"/>
                </a:lnTo>
                <a:lnTo>
                  <a:pt x="45072" y="6748437"/>
                </a:lnTo>
                <a:lnTo>
                  <a:pt x="27520" y="6748437"/>
                </a:lnTo>
                <a:lnTo>
                  <a:pt x="45072" y="6748424"/>
                </a:lnTo>
                <a:lnTo>
                  <a:pt x="45072" y="6548983"/>
                </a:lnTo>
                <a:lnTo>
                  <a:pt x="45072" y="6543802"/>
                </a:lnTo>
                <a:lnTo>
                  <a:pt x="45072" y="6529044"/>
                </a:lnTo>
                <a:close/>
              </a:path>
              <a:path w="5668009" h="8045450">
                <a:moveTo>
                  <a:pt x="45072" y="5890819"/>
                </a:moveTo>
                <a:lnTo>
                  <a:pt x="0" y="5890819"/>
                </a:lnTo>
                <a:lnTo>
                  <a:pt x="0" y="5910758"/>
                </a:lnTo>
                <a:lnTo>
                  <a:pt x="0" y="6110198"/>
                </a:lnTo>
                <a:lnTo>
                  <a:pt x="17551" y="6110198"/>
                </a:lnTo>
                <a:lnTo>
                  <a:pt x="0" y="6110211"/>
                </a:lnTo>
                <a:lnTo>
                  <a:pt x="0" y="6130150"/>
                </a:lnTo>
                <a:lnTo>
                  <a:pt x="45072" y="6130150"/>
                </a:lnTo>
                <a:lnTo>
                  <a:pt x="45072" y="6114986"/>
                </a:lnTo>
                <a:lnTo>
                  <a:pt x="45072" y="6110211"/>
                </a:lnTo>
                <a:lnTo>
                  <a:pt x="27520" y="6110211"/>
                </a:lnTo>
                <a:lnTo>
                  <a:pt x="45072" y="6110198"/>
                </a:lnTo>
                <a:lnTo>
                  <a:pt x="45072" y="5910758"/>
                </a:lnTo>
                <a:lnTo>
                  <a:pt x="45072" y="5905576"/>
                </a:lnTo>
                <a:lnTo>
                  <a:pt x="45072" y="5890819"/>
                </a:lnTo>
                <a:close/>
              </a:path>
              <a:path w="5668009" h="8045450">
                <a:moveTo>
                  <a:pt x="5617984" y="638225"/>
                </a:moveTo>
                <a:lnTo>
                  <a:pt x="5616587" y="638225"/>
                </a:lnTo>
                <a:lnTo>
                  <a:pt x="5616587" y="642277"/>
                </a:lnTo>
                <a:lnTo>
                  <a:pt x="5616587" y="642480"/>
                </a:lnTo>
                <a:lnTo>
                  <a:pt x="5616587" y="992555"/>
                </a:lnTo>
                <a:lnTo>
                  <a:pt x="5616587" y="992784"/>
                </a:lnTo>
                <a:lnTo>
                  <a:pt x="5615927" y="992555"/>
                </a:lnTo>
                <a:lnTo>
                  <a:pt x="5616587" y="992555"/>
                </a:lnTo>
                <a:lnTo>
                  <a:pt x="5616587" y="642480"/>
                </a:lnTo>
                <a:lnTo>
                  <a:pt x="5615889" y="642480"/>
                </a:lnTo>
                <a:lnTo>
                  <a:pt x="5616587" y="642277"/>
                </a:lnTo>
                <a:lnTo>
                  <a:pt x="5616587" y="638225"/>
                </a:lnTo>
                <a:lnTo>
                  <a:pt x="5615317" y="638225"/>
                </a:lnTo>
                <a:lnTo>
                  <a:pt x="5615317" y="642658"/>
                </a:lnTo>
                <a:lnTo>
                  <a:pt x="5615317" y="643013"/>
                </a:lnTo>
                <a:lnTo>
                  <a:pt x="5615317" y="992022"/>
                </a:lnTo>
                <a:lnTo>
                  <a:pt x="5615317" y="992378"/>
                </a:lnTo>
                <a:lnTo>
                  <a:pt x="5613857" y="992022"/>
                </a:lnTo>
                <a:lnTo>
                  <a:pt x="5615317" y="992022"/>
                </a:lnTo>
                <a:lnTo>
                  <a:pt x="5615317" y="643013"/>
                </a:lnTo>
                <a:lnTo>
                  <a:pt x="5614111" y="643013"/>
                </a:lnTo>
                <a:lnTo>
                  <a:pt x="5615317" y="642658"/>
                </a:lnTo>
                <a:lnTo>
                  <a:pt x="5615317" y="638225"/>
                </a:lnTo>
                <a:lnTo>
                  <a:pt x="5612777" y="638225"/>
                </a:lnTo>
                <a:lnTo>
                  <a:pt x="5612777" y="643420"/>
                </a:lnTo>
                <a:lnTo>
                  <a:pt x="5612777" y="643724"/>
                </a:lnTo>
                <a:lnTo>
                  <a:pt x="5612777" y="991323"/>
                </a:lnTo>
                <a:lnTo>
                  <a:pt x="5612777" y="991717"/>
                </a:lnTo>
                <a:lnTo>
                  <a:pt x="5611660" y="991323"/>
                </a:lnTo>
                <a:lnTo>
                  <a:pt x="5612777" y="991323"/>
                </a:lnTo>
                <a:lnTo>
                  <a:pt x="5612777" y="643724"/>
                </a:lnTo>
                <a:lnTo>
                  <a:pt x="5611660" y="643724"/>
                </a:lnTo>
                <a:lnTo>
                  <a:pt x="5612777" y="643420"/>
                </a:lnTo>
                <a:lnTo>
                  <a:pt x="5612777" y="638225"/>
                </a:lnTo>
                <a:lnTo>
                  <a:pt x="5610237" y="638225"/>
                </a:lnTo>
                <a:lnTo>
                  <a:pt x="5610237" y="644131"/>
                </a:lnTo>
                <a:lnTo>
                  <a:pt x="5610237" y="644461"/>
                </a:lnTo>
                <a:lnTo>
                  <a:pt x="5610237" y="990574"/>
                </a:lnTo>
                <a:lnTo>
                  <a:pt x="5610237" y="990892"/>
                </a:lnTo>
                <a:lnTo>
                  <a:pt x="5608942" y="990574"/>
                </a:lnTo>
                <a:lnTo>
                  <a:pt x="5610237" y="990574"/>
                </a:lnTo>
                <a:lnTo>
                  <a:pt x="5610237" y="644461"/>
                </a:lnTo>
                <a:lnTo>
                  <a:pt x="5609044" y="644461"/>
                </a:lnTo>
                <a:lnTo>
                  <a:pt x="5609323" y="644385"/>
                </a:lnTo>
                <a:lnTo>
                  <a:pt x="5610237" y="644131"/>
                </a:lnTo>
                <a:lnTo>
                  <a:pt x="5610237" y="638225"/>
                </a:lnTo>
                <a:lnTo>
                  <a:pt x="5607697" y="638225"/>
                </a:lnTo>
                <a:lnTo>
                  <a:pt x="5607697" y="644842"/>
                </a:lnTo>
                <a:lnTo>
                  <a:pt x="5607697" y="645198"/>
                </a:lnTo>
                <a:lnTo>
                  <a:pt x="5607697" y="990041"/>
                </a:lnTo>
                <a:lnTo>
                  <a:pt x="5607697" y="990206"/>
                </a:lnTo>
                <a:lnTo>
                  <a:pt x="5607215" y="990041"/>
                </a:lnTo>
                <a:lnTo>
                  <a:pt x="5607697" y="990041"/>
                </a:lnTo>
                <a:lnTo>
                  <a:pt x="5607697" y="645198"/>
                </a:lnTo>
                <a:lnTo>
                  <a:pt x="5606351" y="645198"/>
                </a:lnTo>
                <a:lnTo>
                  <a:pt x="5607697" y="644842"/>
                </a:lnTo>
                <a:lnTo>
                  <a:pt x="5607697" y="638225"/>
                </a:lnTo>
                <a:lnTo>
                  <a:pt x="5605615" y="638225"/>
                </a:lnTo>
                <a:lnTo>
                  <a:pt x="5605615" y="633437"/>
                </a:lnTo>
                <a:lnTo>
                  <a:pt x="5604421" y="633437"/>
                </a:lnTo>
                <a:lnTo>
                  <a:pt x="5604421" y="638225"/>
                </a:lnTo>
                <a:lnTo>
                  <a:pt x="5590857" y="638225"/>
                </a:lnTo>
                <a:lnTo>
                  <a:pt x="5590857" y="645795"/>
                </a:lnTo>
                <a:lnTo>
                  <a:pt x="5605157" y="645414"/>
                </a:lnTo>
                <a:lnTo>
                  <a:pt x="5605157" y="645795"/>
                </a:lnTo>
                <a:lnTo>
                  <a:pt x="5590857" y="645795"/>
                </a:lnTo>
                <a:lnTo>
                  <a:pt x="5590857" y="990041"/>
                </a:lnTo>
                <a:lnTo>
                  <a:pt x="5590857" y="997216"/>
                </a:lnTo>
                <a:lnTo>
                  <a:pt x="5604421" y="997216"/>
                </a:lnTo>
                <a:lnTo>
                  <a:pt x="5604421" y="1002411"/>
                </a:lnTo>
                <a:lnTo>
                  <a:pt x="5605615" y="1002411"/>
                </a:lnTo>
                <a:lnTo>
                  <a:pt x="5605615" y="997216"/>
                </a:lnTo>
                <a:lnTo>
                  <a:pt x="5617984" y="997216"/>
                </a:lnTo>
                <a:lnTo>
                  <a:pt x="5617984" y="993228"/>
                </a:lnTo>
                <a:lnTo>
                  <a:pt x="5617235" y="992987"/>
                </a:lnTo>
                <a:lnTo>
                  <a:pt x="5617857" y="992987"/>
                </a:lnTo>
                <a:lnTo>
                  <a:pt x="5617857" y="642213"/>
                </a:lnTo>
                <a:lnTo>
                  <a:pt x="5617984" y="642213"/>
                </a:lnTo>
                <a:lnTo>
                  <a:pt x="5617984" y="638225"/>
                </a:lnTo>
                <a:close/>
              </a:path>
              <a:path w="5668009" h="8045450">
                <a:moveTo>
                  <a:pt x="5617984" y="5181"/>
                </a:moveTo>
                <a:lnTo>
                  <a:pt x="5613806" y="5181"/>
                </a:lnTo>
                <a:lnTo>
                  <a:pt x="5613806" y="358571"/>
                </a:lnTo>
                <a:lnTo>
                  <a:pt x="5613235" y="358432"/>
                </a:lnTo>
                <a:lnTo>
                  <a:pt x="5612968" y="358343"/>
                </a:lnTo>
                <a:lnTo>
                  <a:pt x="5613501" y="358482"/>
                </a:lnTo>
                <a:lnTo>
                  <a:pt x="5613806" y="358571"/>
                </a:lnTo>
                <a:lnTo>
                  <a:pt x="5613806" y="5181"/>
                </a:lnTo>
                <a:lnTo>
                  <a:pt x="5605615" y="5181"/>
                </a:lnTo>
                <a:lnTo>
                  <a:pt x="5605615" y="0"/>
                </a:lnTo>
                <a:lnTo>
                  <a:pt x="5604421" y="0"/>
                </a:lnTo>
                <a:lnTo>
                  <a:pt x="5604421" y="5181"/>
                </a:lnTo>
                <a:lnTo>
                  <a:pt x="5590857" y="5181"/>
                </a:lnTo>
                <a:lnTo>
                  <a:pt x="5590857" y="12763"/>
                </a:lnTo>
                <a:lnTo>
                  <a:pt x="5605615" y="12357"/>
                </a:lnTo>
                <a:lnTo>
                  <a:pt x="5605615" y="12763"/>
                </a:lnTo>
                <a:lnTo>
                  <a:pt x="5590857" y="12763"/>
                </a:lnTo>
                <a:lnTo>
                  <a:pt x="5590857" y="356603"/>
                </a:lnTo>
                <a:lnTo>
                  <a:pt x="5590857" y="364185"/>
                </a:lnTo>
                <a:lnTo>
                  <a:pt x="5604421" y="364185"/>
                </a:lnTo>
                <a:lnTo>
                  <a:pt x="5604421" y="368973"/>
                </a:lnTo>
                <a:lnTo>
                  <a:pt x="5605615" y="368973"/>
                </a:lnTo>
                <a:lnTo>
                  <a:pt x="5605615" y="364185"/>
                </a:lnTo>
                <a:lnTo>
                  <a:pt x="5617984" y="364185"/>
                </a:lnTo>
                <a:lnTo>
                  <a:pt x="5617984" y="359791"/>
                </a:lnTo>
                <a:lnTo>
                  <a:pt x="5617984" y="8775"/>
                </a:lnTo>
                <a:lnTo>
                  <a:pt x="5617984" y="5181"/>
                </a:lnTo>
                <a:close/>
              </a:path>
              <a:path w="5668009" h="8045450">
                <a:moveTo>
                  <a:pt x="5667845" y="638225"/>
                </a:moveTo>
                <a:lnTo>
                  <a:pt x="5655081" y="638225"/>
                </a:lnTo>
                <a:lnTo>
                  <a:pt x="5655081" y="650989"/>
                </a:lnTo>
                <a:lnTo>
                  <a:pt x="5655081" y="805357"/>
                </a:lnTo>
                <a:lnTo>
                  <a:pt x="5642711" y="805357"/>
                </a:lnTo>
                <a:lnTo>
                  <a:pt x="5642711" y="817727"/>
                </a:lnTo>
                <a:lnTo>
                  <a:pt x="5642711" y="984859"/>
                </a:lnTo>
                <a:lnTo>
                  <a:pt x="5642711" y="997216"/>
                </a:lnTo>
                <a:lnTo>
                  <a:pt x="5655081" y="997216"/>
                </a:lnTo>
                <a:lnTo>
                  <a:pt x="5655081" y="984859"/>
                </a:lnTo>
                <a:lnTo>
                  <a:pt x="5655081" y="817727"/>
                </a:lnTo>
                <a:lnTo>
                  <a:pt x="5667845" y="817727"/>
                </a:lnTo>
                <a:lnTo>
                  <a:pt x="5667845" y="805357"/>
                </a:lnTo>
                <a:lnTo>
                  <a:pt x="5667845" y="650989"/>
                </a:lnTo>
                <a:lnTo>
                  <a:pt x="5667845" y="638225"/>
                </a:lnTo>
                <a:close/>
              </a:path>
              <a:path w="5668009" h="8045450">
                <a:moveTo>
                  <a:pt x="5667845" y="5181"/>
                </a:moveTo>
                <a:lnTo>
                  <a:pt x="5655081" y="5181"/>
                </a:lnTo>
                <a:lnTo>
                  <a:pt x="5655081" y="17551"/>
                </a:lnTo>
                <a:lnTo>
                  <a:pt x="5655081" y="172313"/>
                </a:lnTo>
                <a:lnTo>
                  <a:pt x="5642711" y="172313"/>
                </a:lnTo>
                <a:lnTo>
                  <a:pt x="5642711" y="184683"/>
                </a:lnTo>
                <a:lnTo>
                  <a:pt x="5642711" y="351815"/>
                </a:lnTo>
                <a:lnTo>
                  <a:pt x="5642711" y="364185"/>
                </a:lnTo>
                <a:lnTo>
                  <a:pt x="5655081" y="364185"/>
                </a:lnTo>
                <a:lnTo>
                  <a:pt x="5655081" y="351815"/>
                </a:lnTo>
                <a:lnTo>
                  <a:pt x="5655081" y="184683"/>
                </a:lnTo>
                <a:lnTo>
                  <a:pt x="5667845" y="184683"/>
                </a:lnTo>
                <a:lnTo>
                  <a:pt x="5667845" y="172313"/>
                </a:lnTo>
                <a:lnTo>
                  <a:pt x="5667845" y="17551"/>
                </a:lnTo>
                <a:lnTo>
                  <a:pt x="5667845" y="5181"/>
                </a:lnTo>
                <a:close/>
              </a:path>
            </a:pathLst>
          </a:custGeom>
          <a:solidFill>
            <a:srgbClr val="FFFFFF"/>
          </a:solidFill>
        </p:spPr>
        <p:txBody>
          <a:bodyPr wrap="square" lIns="0" tIns="0" rIns="0" bIns="0" rtlCol="0"/>
          <a:lstStyle/>
          <a:p>
            <a:endParaRPr sz="501"/>
          </a:p>
        </p:txBody>
      </p:sp>
      <p:pic>
        <p:nvPicPr>
          <p:cNvPr id="266" name="bg object 266"/>
          <p:cNvPicPr/>
          <p:nvPr/>
        </p:nvPicPr>
        <p:blipFill>
          <a:blip r:embed="rId15" cstate="print"/>
          <a:stretch>
            <a:fillRect/>
          </a:stretch>
        </p:blipFill>
        <p:spPr>
          <a:xfrm>
            <a:off x="4134576" y="2065885"/>
            <a:ext cx="84546" cy="74128"/>
          </a:xfrm>
          <a:prstGeom prst="rect">
            <a:avLst/>
          </a:prstGeom>
        </p:spPr>
      </p:pic>
      <p:pic>
        <p:nvPicPr>
          <p:cNvPr id="267" name="bg object 267"/>
          <p:cNvPicPr/>
          <p:nvPr/>
        </p:nvPicPr>
        <p:blipFill>
          <a:blip r:embed="rId16" cstate="print"/>
          <a:stretch>
            <a:fillRect/>
          </a:stretch>
        </p:blipFill>
        <p:spPr>
          <a:xfrm>
            <a:off x="4947558" y="4324734"/>
            <a:ext cx="543378" cy="64706"/>
          </a:xfrm>
          <a:prstGeom prst="rect">
            <a:avLst/>
          </a:prstGeom>
        </p:spPr>
      </p:pic>
      <p:pic>
        <p:nvPicPr>
          <p:cNvPr id="268" name="bg object 268"/>
          <p:cNvPicPr/>
          <p:nvPr/>
        </p:nvPicPr>
        <p:blipFill>
          <a:blip r:embed="rId17" cstate="print"/>
          <a:stretch>
            <a:fillRect/>
          </a:stretch>
        </p:blipFill>
        <p:spPr>
          <a:xfrm>
            <a:off x="4947558" y="4517567"/>
            <a:ext cx="543378" cy="64706"/>
          </a:xfrm>
          <a:prstGeom prst="rect">
            <a:avLst/>
          </a:prstGeom>
        </p:spPr>
      </p:pic>
      <p:sp>
        <p:nvSpPr>
          <p:cNvPr id="269" name="bg object 269"/>
          <p:cNvSpPr/>
          <p:nvPr/>
        </p:nvSpPr>
        <p:spPr>
          <a:xfrm>
            <a:off x="2614745" y="1544661"/>
            <a:ext cx="1474997" cy="1553965"/>
          </a:xfrm>
          <a:custGeom>
            <a:avLst/>
            <a:gdLst/>
            <a:ahLst/>
            <a:cxnLst/>
            <a:rect l="l" t="t" r="r" b="b"/>
            <a:pathLst>
              <a:path w="3242945" h="4339590">
                <a:moveTo>
                  <a:pt x="612305" y="0"/>
                </a:moveTo>
                <a:lnTo>
                  <a:pt x="0" y="0"/>
                </a:lnTo>
                <a:lnTo>
                  <a:pt x="0" y="72199"/>
                </a:lnTo>
                <a:lnTo>
                  <a:pt x="612305" y="72199"/>
                </a:lnTo>
                <a:lnTo>
                  <a:pt x="612305" y="0"/>
                </a:lnTo>
                <a:close/>
              </a:path>
              <a:path w="3242945" h="4339590">
                <a:moveTo>
                  <a:pt x="1065834" y="0"/>
                </a:moveTo>
                <a:lnTo>
                  <a:pt x="1011186" y="0"/>
                </a:lnTo>
                <a:lnTo>
                  <a:pt x="1011186" y="72199"/>
                </a:lnTo>
                <a:lnTo>
                  <a:pt x="1065834" y="72199"/>
                </a:lnTo>
                <a:lnTo>
                  <a:pt x="1065834" y="0"/>
                </a:lnTo>
                <a:close/>
              </a:path>
              <a:path w="3242945" h="4339590">
                <a:moveTo>
                  <a:pt x="3242589" y="3159214"/>
                </a:moveTo>
                <a:lnTo>
                  <a:pt x="3169983" y="3159214"/>
                </a:lnTo>
                <a:lnTo>
                  <a:pt x="3169983" y="4339133"/>
                </a:lnTo>
                <a:lnTo>
                  <a:pt x="3242589" y="4339133"/>
                </a:lnTo>
                <a:lnTo>
                  <a:pt x="3242589" y="3159214"/>
                </a:lnTo>
                <a:close/>
              </a:path>
            </a:pathLst>
          </a:custGeom>
          <a:solidFill>
            <a:srgbClr val="7F7F7F"/>
          </a:solidFill>
        </p:spPr>
        <p:txBody>
          <a:bodyPr wrap="square" lIns="0" tIns="0" rIns="0" bIns="0" rtlCol="0"/>
          <a:lstStyle/>
          <a:p>
            <a:endParaRPr sz="501"/>
          </a:p>
        </p:txBody>
      </p:sp>
      <p:sp>
        <p:nvSpPr>
          <p:cNvPr id="270" name="bg object 270"/>
          <p:cNvSpPr/>
          <p:nvPr/>
        </p:nvSpPr>
        <p:spPr>
          <a:xfrm>
            <a:off x="3589924" y="1253128"/>
            <a:ext cx="1393839" cy="2223620"/>
          </a:xfrm>
          <a:custGeom>
            <a:avLst/>
            <a:gdLst/>
            <a:ahLst/>
            <a:cxnLst/>
            <a:rect l="l" t="t" r="r" b="b"/>
            <a:pathLst>
              <a:path w="3064509" h="6209665">
                <a:moveTo>
                  <a:pt x="568413" y="6197168"/>
                </a:moveTo>
                <a:lnTo>
                  <a:pt x="0" y="6197168"/>
                </a:lnTo>
                <a:lnTo>
                  <a:pt x="0" y="6209131"/>
                </a:lnTo>
                <a:lnTo>
                  <a:pt x="568413" y="6209131"/>
                </a:lnTo>
                <a:lnTo>
                  <a:pt x="568413" y="6197168"/>
                </a:lnTo>
                <a:close/>
              </a:path>
              <a:path w="3064509" h="6209665">
                <a:moveTo>
                  <a:pt x="2552903" y="82575"/>
                </a:moveTo>
                <a:lnTo>
                  <a:pt x="2552890" y="0"/>
                </a:lnTo>
                <a:lnTo>
                  <a:pt x="2175700" y="0"/>
                </a:lnTo>
                <a:lnTo>
                  <a:pt x="2160460" y="0"/>
                </a:lnTo>
                <a:lnTo>
                  <a:pt x="2160460" y="89750"/>
                </a:lnTo>
                <a:lnTo>
                  <a:pt x="2175700" y="89750"/>
                </a:lnTo>
                <a:lnTo>
                  <a:pt x="2175700" y="82575"/>
                </a:lnTo>
                <a:lnTo>
                  <a:pt x="2534551" y="82575"/>
                </a:lnTo>
                <a:lnTo>
                  <a:pt x="2534551" y="89750"/>
                </a:lnTo>
                <a:lnTo>
                  <a:pt x="2552903" y="89750"/>
                </a:lnTo>
                <a:lnTo>
                  <a:pt x="2552903" y="82575"/>
                </a:lnTo>
                <a:close/>
              </a:path>
              <a:path w="3064509" h="6209665">
                <a:moveTo>
                  <a:pt x="2931845" y="804964"/>
                </a:moveTo>
                <a:lnTo>
                  <a:pt x="2924670" y="804964"/>
                </a:lnTo>
                <a:lnTo>
                  <a:pt x="2924670" y="445960"/>
                </a:lnTo>
                <a:lnTo>
                  <a:pt x="2907512" y="445960"/>
                </a:lnTo>
                <a:lnTo>
                  <a:pt x="2907512" y="1437995"/>
                </a:lnTo>
                <a:lnTo>
                  <a:pt x="2924670" y="1437995"/>
                </a:lnTo>
                <a:lnTo>
                  <a:pt x="2924670" y="1079004"/>
                </a:lnTo>
                <a:lnTo>
                  <a:pt x="2931845" y="1079004"/>
                </a:lnTo>
                <a:lnTo>
                  <a:pt x="2931845" y="804964"/>
                </a:lnTo>
                <a:close/>
              </a:path>
              <a:path w="3064509" h="6209665">
                <a:moveTo>
                  <a:pt x="2988500" y="1079004"/>
                </a:moveTo>
                <a:lnTo>
                  <a:pt x="2977070" y="1079004"/>
                </a:lnTo>
                <a:lnTo>
                  <a:pt x="2951670" y="1079004"/>
                </a:lnTo>
                <a:lnTo>
                  <a:pt x="2951670" y="1437995"/>
                </a:lnTo>
                <a:lnTo>
                  <a:pt x="2977070" y="1437995"/>
                </a:lnTo>
                <a:lnTo>
                  <a:pt x="2977070" y="1246136"/>
                </a:lnTo>
                <a:lnTo>
                  <a:pt x="2988500" y="1246136"/>
                </a:lnTo>
                <a:lnTo>
                  <a:pt x="2988500" y="1079004"/>
                </a:lnTo>
                <a:close/>
              </a:path>
              <a:path w="3064509" h="6209665">
                <a:moveTo>
                  <a:pt x="2988500" y="445960"/>
                </a:moveTo>
                <a:lnTo>
                  <a:pt x="2977070" y="445960"/>
                </a:lnTo>
                <a:lnTo>
                  <a:pt x="2951670" y="445960"/>
                </a:lnTo>
                <a:lnTo>
                  <a:pt x="2951670" y="804964"/>
                </a:lnTo>
                <a:lnTo>
                  <a:pt x="2977070" y="804964"/>
                </a:lnTo>
                <a:lnTo>
                  <a:pt x="2977070" y="613092"/>
                </a:lnTo>
                <a:lnTo>
                  <a:pt x="2988500" y="613092"/>
                </a:lnTo>
                <a:lnTo>
                  <a:pt x="2988500" y="445960"/>
                </a:lnTo>
                <a:close/>
              </a:path>
              <a:path w="3064509" h="6209665">
                <a:moveTo>
                  <a:pt x="3064281" y="432396"/>
                </a:moveTo>
                <a:lnTo>
                  <a:pt x="3004451" y="432396"/>
                </a:lnTo>
                <a:lnTo>
                  <a:pt x="3004451" y="445960"/>
                </a:lnTo>
                <a:lnTo>
                  <a:pt x="3001200" y="445960"/>
                </a:lnTo>
                <a:lnTo>
                  <a:pt x="3001200" y="625462"/>
                </a:lnTo>
                <a:lnTo>
                  <a:pt x="2988500" y="625462"/>
                </a:lnTo>
                <a:lnTo>
                  <a:pt x="2988500" y="804964"/>
                </a:lnTo>
                <a:lnTo>
                  <a:pt x="3001200" y="804964"/>
                </a:lnTo>
                <a:lnTo>
                  <a:pt x="3004451" y="804964"/>
                </a:lnTo>
                <a:lnTo>
                  <a:pt x="3004451" y="1079004"/>
                </a:lnTo>
                <a:lnTo>
                  <a:pt x="3001200" y="1079004"/>
                </a:lnTo>
                <a:lnTo>
                  <a:pt x="3001200" y="1258506"/>
                </a:lnTo>
                <a:lnTo>
                  <a:pt x="2988500" y="1258506"/>
                </a:lnTo>
                <a:lnTo>
                  <a:pt x="2988500" y="1437995"/>
                </a:lnTo>
                <a:lnTo>
                  <a:pt x="3001200" y="1437995"/>
                </a:lnTo>
                <a:lnTo>
                  <a:pt x="3004451" y="1437995"/>
                </a:lnTo>
                <a:lnTo>
                  <a:pt x="3004451" y="1453159"/>
                </a:lnTo>
                <a:lnTo>
                  <a:pt x="3064281" y="1453159"/>
                </a:lnTo>
                <a:lnTo>
                  <a:pt x="3064281" y="432396"/>
                </a:lnTo>
                <a:close/>
              </a:path>
            </a:pathLst>
          </a:custGeom>
          <a:solidFill>
            <a:srgbClr val="FFFFFF"/>
          </a:solidFill>
        </p:spPr>
        <p:txBody>
          <a:bodyPr wrap="square" lIns="0" tIns="0" rIns="0" bIns="0" rtlCol="0"/>
          <a:lstStyle/>
          <a:p>
            <a:endParaRPr sz="501"/>
          </a:p>
        </p:txBody>
      </p:sp>
      <p:pic>
        <p:nvPicPr>
          <p:cNvPr id="271" name="bg object 271"/>
          <p:cNvPicPr/>
          <p:nvPr/>
        </p:nvPicPr>
        <p:blipFill>
          <a:blip r:embed="rId18" cstate="print"/>
          <a:stretch>
            <a:fillRect/>
          </a:stretch>
        </p:blipFill>
        <p:spPr>
          <a:xfrm>
            <a:off x="4314190" y="3500411"/>
            <a:ext cx="229688" cy="180834"/>
          </a:xfrm>
          <a:prstGeom prst="rect">
            <a:avLst/>
          </a:prstGeom>
        </p:spPr>
      </p:pic>
      <p:sp>
        <p:nvSpPr>
          <p:cNvPr id="272" name="bg object 272"/>
          <p:cNvSpPr/>
          <p:nvPr/>
        </p:nvSpPr>
        <p:spPr>
          <a:xfrm>
            <a:off x="3335272" y="3555834"/>
            <a:ext cx="768258" cy="357225"/>
          </a:xfrm>
          <a:custGeom>
            <a:avLst/>
            <a:gdLst/>
            <a:ahLst/>
            <a:cxnLst/>
            <a:rect l="l" t="t" r="r" b="b"/>
            <a:pathLst>
              <a:path w="1689100" h="997584">
                <a:moveTo>
                  <a:pt x="259080" y="0"/>
                </a:moveTo>
                <a:lnTo>
                  <a:pt x="238760" y="0"/>
                </a:lnTo>
                <a:lnTo>
                  <a:pt x="0" y="0"/>
                </a:lnTo>
                <a:lnTo>
                  <a:pt x="0" y="538505"/>
                </a:lnTo>
                <a:lnTo>
                  <a:pt x="238760" y="538505"/>
                </a:lnTo>
                <a:lnTo>
                  <a:pt x="238760" y="19951"/>
                </a:lnTo>
                <a:lnTo>
                  <a:pt x="259080" y="19951"/>
                </a:lnTo>
                <a:lnTo>
                  <a:pt x="259080" y="0"/>
                </a:lnTo>
                <a:close/>
              </a:path>
              <a:path w="1689100" h="997584">
                <a:moveTo>
                  <a:pt x="259118" y="518553"/>
                </a:moveTo>
                <a:lnTo>
                  <a:pt x="239166" y="518553"/>
                </a:lnTo>
                <a:lnTo>
                  <a:pt x="239166" y="538505"/>
                </a:lnTo>
                <a:lnTo>
                  <a:pt x="259118" y="538505"/>
                </a:lnTo>
                <a:lnTo>
                  <a:pt x="259118" y="518553"/>
                </a:lnTo>
                <a:close/>
              </a:path>
              <a:path w="1689100" h="997584">
                <a:moveTo>
                  <a:pt x="1206500" y="757897"/>
                </a:moveTo>
                <a:lnTo>
                  <a:pt x="1206487" y="737946"/>
                </a:lnTo>
                <a:lnTo>
                  <a:pt x="1186535" y="737946"/>
                </a:lnTo>
                <a:lnTo>
                  <a:pt x="1186535" y="757897"/>
                </a:lnTo>
                <a:lnTo>
                  <a:pt x="508000" y="757897"/>
                </a:lnTo>
                <a:lnTo>
                  <a:pt x="508000" y="737946"/>
                </a:lnTo>
                <a:lnTo>
                  <a:pt x="488950" y="737946"/>
                </a:lnTo>
                <a:lnTo>
                  <a:pt x="488950" y="997229"/>
                </a:lnTo>
                <a:lnTo>
                  <a:pt x="508000" y="997229"/>
                </a:lnTo>
                <a:lnTo>
                  <a:pt x="1206500" y="997229"/>
                </a:lnTo>
                <a:lnTo>
                  <a:pt x="1206500" y="757897"/>
                </a:lnTo>
                <a:close/>
              </a:path>
              <a:path w="1689100" h="997584">
                <a:moveTo>
                  <a:pt x="1689100" y="0"/>
                </a:moveTo>
                <a:lnTo>
                  <a:pt x="1449070" y="0"/>
                </a:lnTo>
                <a:lnTo>
                  <a:pt x="1430020" y="0"/>
                </a:lnTo>
                <a:lnTo>
                  <a:pt x="1430020" y="19951"/>
                </a:lnTo>
                <a:lnTo>
                  <a:pt x="1449070" y="19951"/>
                </a:lnTo>
                <a:lnTo>
                  <a:pt x="1449070" y="518553"/>
                </a:lnTo>
                <a:lnTo>
                  <a:pt x="1429461" y="518553"/>
                </a:lnTo>
                <a:lnTo>
                  <a:pt x="1429461" y="538505"/>
                </a:lnTo>
                <a:lnTo>
                  <a:pt x="1449070" y="538505"/>
                </a:lnTo>
                <a:lnTo>
                  <a:pt x="1449400" y="538505"/>
                </a:lnTo>
                <a:lnTo>
                  <a:pt x="1689100" y="538505"/>
                </a:lnTo>
                <a:lnTo>
                  <a:pt x="1689100" y="0"/>
                </a:lnTo>
                <a:close/>
              </a:path>
            </a:pathLst>
          </a:custGeom>
          <a:solidFill>
            <a:srgbClr val="FFFFFF"/>
          </a:solidFill>
        </p:spPr>
        <p:txBody>
          <a:bodyPr wrap="square" lIns="0" tIns="0" rIns="0" bIns="0" rtlCol="0"/>
          <a:lstStyle/>
          <a:p>
            <a:endParaRPr sz="501"/>
          </a:p>
        </p:txBody>
      </p:sp>
      <p:sp>
        <p:nvSpPr>
          <p:cNvPr id="273" name="bg object 273"/>
          <p:cNvSpPr/>
          <p:nvPr/>
        </p:nvSpPr>
        <p:spPr>
          <a:xfrm>
            <a:off x="1629410" y="33467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74" name="bg object 274"/>
          <p:cNvSpPr/>
          <p:nvPr/>
        </p:nvSpPr>
        <p:spPr>
          <a:xfrm>
            <a:off x="1629410" y="33824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75" name="bg object 275"/>
          <p:cNvSpPr/>
          <p:nvPr/>
        </p:nvSpPr>
        <p:spPr>
          <a:xfrm>
            <a:off x="1629410" y="34181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76" name="bg object 276"/>
          <p:cNvSpPr/>
          <p:nvPr/>
        </p:nvSpPr>
        <p:spPr>
          <a:xfrm>
            <a:off x="1629410" y="34538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77" name="bg object 277"/>
          <p:cNvSpPr/>
          <p:nvPr/>
        </p:nvSpPr>
        <p:spPr>
          <a:xfrm>
            <a:off x="1629410" y="34895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78" name="bg object 278"/>
          <p:cNvSpPr/>
          <p:nvPr/>
        </p:nvSpPr>
        <p:spPr>
          <a:xfrm>
            <a:off x="1629410" y="35252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79" name="bg object 279"/>
          <p:cNvSpPr/>
          <p:nvPr/>
        </p:nvSpPr>
        <p:spPr>
          <a:xfrm>
            <a:off x="1629410" y="35609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80" name="bg object 280"/>
          <p:cNvSpPr/>
          <p:nvPr/>
        </p:nvSpPr>
        <p:spPr>
          <a:xfrm>
            <a:off x="1629410" y="35966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81" name="bg object 281"/>
          <p:cNvSpPr/>
          <p:nvPr/>
        </p:nvSpPr>
        <p:spPr>
          <a:xfrm>
            <a:off x="1629410" y="36323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82" name="bg object 282"/>
          <p:cNvSpPr/>
          <p:nvPr/>
        </p:nvSpPr>
        <p:spPr>
          <a:xfrm>
            <a:off x="1629410" y="36681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83" name="bg object 283"/>
          <p:cNvSpPr/>
          <p:nvPr/>
        </p:nvSpPr>
        <p:spPr>
          <a:xfrm>
            <a:off x="1629410" y="37038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84" name="bg object 284"/>
          <p:cNvSpPr/>
          <p:nvPr/>
        </p:nvSpPr>
        <p:spPr>
          <a:xfrm>
            <a:off x="1629410" y="37395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85" name="bg object 285"/>
          <p:cNvSpPr/>
          <p:nvPr/>
        </p:nvSpPr>
        <p:spPr>
          <a:xfrm>
            <a:off x="1629410" y="37752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86" name="bg object 286"/>
          <p:cNvSpPr/>
          <p:nvPr/>
        </p:nvSpPr>
        <p:spPr>
          <a:xfrm>
            <a:off x="1629410" y="38109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87" name="bg object 287"/>
          <p:cNvSpPr/>
          <p:nvPr/>
        </p:nvSpPr>
        <p:spPr>
          <a:xfrm>
            <a:off x="1629410" y="38466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88" name="bg object 288"/>
          <p:cNvSpPr/>
          <p:nvPr/>
        </p:nvSpPr>
        <p:spPr>
          <a:xfrm>
            <a:off x="1629410" y="38823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89" name="bg object 289"/>
          <p:cNvSpPr/>
          <p:nvPr/>
        </p:nvSpPr>
        <p:spPr>
          <a:xfrm>
            <a:off x="1629410" y="39180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90" name="bg object 290"/>
          <p:cNvSpPr/>
          <p:nvPr/>
        </p:nvSpPr>
        <p:spPr>
          <a:xfrm>
            <a:off x="1629410" y="39537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91" name="bg object 291"/>
          <p:cNvSpPr/>
          <p:nvPr/>
        </p:nvSpPr>
        <p:spPr>
          <a:xfrm>
            <a:off x="1629410" y="39894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92" name="bg object 292"/>
          <p:cNvSpPr/>
          <p:nvPr/>
        </p:nvSpPr>
        <p:spPr>
          <a:xfrm>
            <a:off x="1629410" y="40252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93" name="bg object 293"/>
          <p:cNvSpPr/>
          <p:nvPr/>
        </p:nvSpPr>
        <p:spPr>
          <a:xfrm>
            <a:off x="1629410" y="40609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94" name="bg object 294"/>
          <p:cNvSpPr/>
          <p:nvPr/>
        </p:nvSpPr>
        <p:spPr>
          <a:xfrm>
            <a:off x="1629410" y="40966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95" name="bg object 295"/>
          <p:cNvSpPr/>
          <p:nvPr/>
        </p:nvSpPr>
        <p:spPr>
          <a:xfrm>
            <a:off x="1629410" y="41323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296" name="bg object 296"/>
          <p:cNvSpPr/>
          <p:nvPr/>
        </p:nvSpPr>
        <p:spPr>
          <a:xfrm>
            <a:off x="1632131"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297" name="bg object 297"/>
          <p:cNvSpPr/>
          <p:nvPr/>
        </p:nvSpPr>
        <p:spPr>
          <a:xfrm>
            <a:off x="1636667"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298" name="bg object 298"/>
          <p:cNvSpPr/>
          <p:nvPr/>
        </p:nvSpPr>
        <p:spPr>
          <a:xfrm>
            <a:off x="1641202"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299" name="bg object 299"/>
          <p:cNvSpPr/>
          <p:nvPr/>
        </p:nvSpPr>
        <p:spPr>
          <a:xfrm>
            <a:off x="1645739"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00" name="bg object 300"/>
          <p:cNvSpPr/>
          <p:nvPr/>
        </p:nvSpPr>
        <p:spPr>
          <a:xfrm>
            <a:off x="1650274"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01" name="bg object 301"/>
          <p:cNvSpPr/>
          <p:nvPr/>
        </p:nvSpPr>
        <p:spPr>
          <a:xfrm>
            <a:off x="1654810"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02" name="bg object 302"/>
          <p:cNvSpPr/>
          <p:nvPr/>
        </p:nvSpPr>
        <p:spPr>
          <a:xfrm>
            <a:off x="1659345"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03" name="bg object 303"/>
          <p:cNvSpPr/>
          <p:nvPr/>
        </p:nvSpPr>
        <p:spPr>
          <a:xfrm>
            <a:off x="1663881"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04" name="bg object 304"/>
          <p:cNvSpPr/>
          <p:nvPr/>
        </p:nvSpPr>
        <p:spPr>
          <a:xfrm>
            <a:off x="1668417"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05" name="bg object 305"/>
          <p:cNvSpPr/>
          <p:nvPr/>
        </p:nvSpPr>
        <p:spPr>
          <a:xfrm>
            <a:off x="1672953"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06" name="bg object 306"/>
          <p:cNvSpPr/>
          <p:nvPr/>
        </p:nvSpPr>
        <p:spPr>
          <a:xfrm>
            <a:off x="1677489"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07" name="bg object 307"/>
          <p:cNvSpPr/>
          <p:nvPr/>
        </p:nvSpPr>
        <p:spPr>
          <a:xfrm>
            <a:off x="1682024"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08" name="bg object 308"/>
          <p:cNvSpPr/>
          <p:nvPr/>
        </p:nvSpPr>
        <p:spPr>
          <a:xfrm>
            <a:off x="1686560"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09" name="bg object 309"/>
          <p:cNvSpPr/>
          <p:nvPr/>
        </p:nvSpPr>
        <p:spPr>
          <a:xfrm>
            <a:off x="1691095"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10" name="bg object 310"/>
          <p:cNvSpPr/>
          <p:nvPr/>
        </p:nvSpPr>
        <p:spPr>
          <a:xfrm>
            <a:off x="1695631"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11" name="bg object 311"/>
          <p:cNvSpPr/>
          <p:nvPr/>
        </p:nvSpPr>
        <p:spPr>
          <a:xfrm>
            <a:off x="1700167"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12" name="bg object 312"/>
          <p:cNvSpPr/>
          <p:nvPr/>
        </p:nvSpPr>
        <p:spPr>
          <a:xfrm>
            <a:off x="1704703"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13" name="bg object 313"/>
          <p:cNvSpPr/>
          <p:nvPr/>
        </p:nvSpPr>
        <p:spPr>
          <a:xfrm>
            <a:off x="1709238"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14" name="bg object 314"/>
          <p:cNvSpPr/>
          <p:nvPr/>
        </p:nvSpPr>
        <p:spPr>
          <a:xfrm>
            <a:off x="1713774"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15" name="bg object 315"/>
          <p:cNvSpPr/>
          <p:nvPr/>
        </p:nvSpPr>
        <p:spPr>
          <a:xfrm>
            <a:off x="1718310"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16" name="bg object 316"/>
          <p:cNvSpPr/>
          <p:nvPr/>
        </p:nvSpPr>
        <p:spPr>
          <a:xfrm>
            <a:off x="1722845"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17" name="bg object 317"/>
          <p:cNvSpPr/>
          <p:nvPr/>
        </p:nvSpPr>
        <p:spPr>
          <a:xfrm>
            <a:off x="1727381"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18" name="bg object 318"/>
          <p:cNvSpPr/>
          <p:nvPr/>
        </p:nvSpPr>
        <p:spPr>
          <a:xfrm>
            <a:off x="1731917" y="33395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19" name="bg object 319"/>
          <p:cNvSpPr/>
          <p:nvPr/>
        </p:nvSpPr>
        <p:spPr>
          <a:xfrm>
            <a:off x="1629410" y="24739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20" name="bg object 320"/>
          <p:cNvSpPr/>
          <p:nvPr/>
        </p:nvSpPr>
        <p:spPr>
          <a:xfrm>
            <a:off x="1629410" y="25096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21" name="bg object 321"/>
          <p:cNvSpPr/>
          <p:nvPr/>
        </p:nvSpPr>
        <p:spPr>
          <a:xfrm>
            <a:off x="1629410" y="25453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22" name="bg object 322"/>
          <p:cNvSpPr/>
          <p:nvPr/>
        </p:nvSpPr>
        <p:spPr>
          <a:xfrm>
            <a:off x="1629410" y="25811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23" name="bg object 323"/>
          <p:cNvSpPr/>
          <p:nvPr/>
        </p:nvSpPr>
        <p:spPr>
          <a:xfrm>
            <a:off x="1629410" y="26168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24" name="bg object 324"/>
          <p:cNvSpPr/>
          <p:nvPr/>
        </p:nvSpPr>
        <p:spPr>
          <a:xfrm>
            <a:off x="1629410" y="26525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25" name="bg object 325"/>
          <p:cNvSpPr/>
          <p:nvPr/>
        </p:nvSpPr>
        <p:spPr>
          <a:xfrm>
            <a:off x="1629410" y="26882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26" name="bg object 326"/>
          <p:cNvSpPr/>
          <p:nvPr/>
        </p:nvSpPr>
        <p:spPr>
          <a:xfrm>
            <a:off x="1629410" y="27239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27" name="bg object 327"/>
          <p:cNvSpPr/>
          <p:nvPr/>
        </p:nvSpPr>
        <p:spPr>
          <a:xfrm>
            <a:off x="1629410" y="27596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28" name="bg object 328"/>
          <p:cNvSpPr/>
          <p:nvPr/>
        </p:nvSpPr>
        <p:spPr>
          <a:xfrm>
            <a:off x="1629410" y="27953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29" name="bg object 329"/>
          <p:cNvSpPr/>
          <p:nvPr/>
        </p:nvSpPr>
        <p:spPr>
          <a:xfrm>
            <a:off x="1629410" y="28310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30" name="bg object 330"/>
          <p:cNvSpPr/>
          <p:nvPr/>
        </p:nvSpPr>
        <p:spPr>
          <a:xfrm>
            <a:off x="1629410" y="28667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31" name="bg object 331"/>
          <p:cNvSpPr/>
          <p:nvPr/>
        </p:nvSpPr>
        <p:spPr>
          <a:xfrm>
            <a:off x="1629410" y="29024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32" name="bg object 332"/>
          <p:cNvSpPr/>
          <p:nvPr/>
        </p:nvSpPr>
        <p:spPr>
          <a:xfrm>
            <a:off x="1629410" y="29381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33" name="bg object 333"/>
          <p:cNvSpPr/>
          <p:nvPr/>
        </p:nvSpPr>
        <p:spPr>
          <a:xfrm>
            <a:off x="1629410" y="29739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34" name="bg object 334"/>
          <p:cNvSpPr/>
          <p:nvPr/>
        </p:nvSpPr>
        <p:spPr>
          <a:xfrm>
            <a:off x="1629410" y="30096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35" name="bg object 335"/>
          <p:cNvSpPr/>
          <p:nvPr/>
        </p:nvSpPr>
        <p:spPr>
          <a:xfrm>
            <a:off x="1629410" y="30453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36" name="bg object 336"/>
          <p:cNvSpPr/>
          <p:nvPr/>
        </p:nvSpPr>
        <p:spPr>
          <a:xfrm>
            <a:off x="1629410" y="30810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37" name="bg object 337"/>
          <p:cNvSpPr/>
          <p:nvPr/>
        </p:nvSpPr>
        <p:spPr>
          <a:xfrm>
            <a:off x="1629410" y="31167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38" name="bg object 338"/>
          <p:cNvSpPr/>
          <p:nvPr/>
        </p:nvSpPr>
        <p:spPr>
          <a:xfrm>
            <a:off x="1629410" y="31524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39" name="bg object 339"/>
          <p:cNvSpPr/>
          <p:nvPr/>
        </p:nvSpPr>
        <p:spPr>
          <a:xfrm>
            <a:off x="1629410" y="31881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40" name="bg object 340"/>
          <p:cNvSpPr/>
          <p:nvPr/>
        </p:nvSpPr>
        <p:spPr>
          <a:xfrm>
            <a:off x="1629410" y="32238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41" name="bg object 341"/>
          <p:cNvSpPr/>
          <p:nvPr/>
        </p:nvSpPr>
        <p:spPr>
          <a:xfrm>
            <a:off x="1629410" y="32595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42" name="bg object 342"/>
          <p:cNvSpPr/>
          <p:nvPr/>
        </p:nvSpPr>
        <p:spPr>
          <a:xfrm>
            <a:off x="1632131"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43" name="bg object 343"/>
          <p:cNvSpPr/>
          <p:nvPr/>
        </p:nvSpPr>
        <p:spPr>
          <a:xfrm>
            <a:off x="1636667"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44" name="bg object 344"/>
          <p:cNvSpPr/>
          <p:nvPr/>
        </p:nvSpPr>
        <p:spPr>
          <a:xfrm>
            <a:off x="1641202"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45" name="bg object 345"/>
          <p:cNvSpPr/>
          <p:nvPr/>
        </p:nvSpPr>
        <p:spPr>
          <a:xfrm>
            <a:off x="1645739"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46" name="bg object 346"/>
          <p:cNvSpPr/>
          <p:nvPr/>
        </p:nvSpPr>
        <p:spPr>
          <a:xfrm>
            <a:off x="1650274"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47" name="bg object 347"/>
          <p:cNvSpPr/>
          <p:nvPr/>
        </p:nvSpPr>
        <p:spPr>
          <a:xfrm>
            <a:off x="1654810"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48" name="bg object 348"/>
          <p:cNvSpPr/>
          <p:nvPr/>
        </p:nvSpPr>
        <p:spPr>
          <a:xfrm>
            <a:off x="1659345"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49" name="bg object 349"/>
          <p:cNvSpPr/>
          <p:nvPr/>
        </p:nvSpPr>
        <p:spPr>
          <a:xfrm>
            <a:off x="1663881"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50" name="bg object 350"/>
          <p:cNvSpPr/>
          <p:nvPr/>
        </p:nvSpPr>
        <p:spPr>
          <a:xfrm>
            <a:off x="1668417"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51" name="bg object 351"/>
          <p:cNvSpPr/>
          <p:nvPr/>
        </p:nvSpPr>
        <p:spPr>
          <a:xfrm>
            <a:off x="1672953"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52" name="bg object 352"/>
          <p:cNvSpPr/>
          <p:nvPr/>
        </p:nvSpPr>
        <p:spPr>
          <a:xfrm>
            <a:off x="1677489"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53" name="bg object 353"/>
          <p:cNvSpPr/>
          <p:nvPr/>
        </p:nvSpPr>
        <p:spPr>
          <a:xfrm>
            <a:off x="1682024"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54" name="bg object 354"/>
          <p:cNvSpPr/>
          <p:nvPr/>
        </p:nvSpPr>
        <p:spPr>
          <a:xfrm>
            <a:off x="1686560"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55" name="bg object 355"/>
          <p:cNvSpPr/>
          <p:nvPr/>
        </p:nvSpPr>
        <p:spPr>
          <a:xfrm>
            <a:off x="1691095"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56" name="bg object 356"/>
          <p:cNvSpPr/>
          <p:nvPr/>
        </p:nvSpPr>
        <p:spPr>
          <a:xfrm>
            <a:off x="1695631"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57" name="bg object 357"/>
          <p:cNvSpPr/>
          <p:nvPr/>
        </p:nvSpPr>
        <p:spPr>
          <a:xfrm>
            <a:off x="1700167"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58" name="bg object 358"/>
          <p:cNvSpPr/>
          <p:nvPr/>
        </p:nvSpPr>
        <p:spPr>
          <a:xfrm>
            <a:off x="1704703"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59" name="bg object 359"/>
          <p:cNvSpPr/>
          <p:nvPr/>
        </p:nvSpPr>
        <p:spPr>
          <a:xfrm>
            <a:off x="1709238"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60" name="bg object 360"/>
          <p:cNvSpPr/>
          <p:nvPr/>
        </p:nvSpPr>
        <p:spPr>
          <a:xfrm>
            <a:off x="1713774"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61" name="bg object 361"/>
          <p:cNvSpPr/>
          <p:nvPr/>
        </p:nvSpPr>
        <p:spPr>
          <a:xfrm>
            <a:off x="1718310"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62" name="bg object 362"/>
          <p:cNvSpPr/>
          <p:nvPr/>
        </p:nvSpPr>
        <p:spPr>
          <a:xfrm>
            <a:off x="1722845"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63" name="bg object 363"/>
          <p:cNvSpPr/>
          <p:nvPr/>
        </p:nvSpPr>
        <p:spPr>
          <a:xfrm>
            <a:off x="1727381"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64" name="bg object 364"/>
          <p:cNvSpPr/>
          <p:nvPr/>
        </p:nvSpPr>
        <p:spPr>
          <a:xfrm>
            <a:off x="1731917" y="24668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65" name="bg object 365"/>
          <p:cNvSpPr/>
          <p:nvPr/>
        </p:nvSpPr>
        <p:spPr>
          <a:xfrm>
            <a:off x="1629410" y="91045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66" name="bg object 366"/>
          <p:cNvSpPr/>
          <p:nvPr/>
        </p:nvSpPr>
        <p:spPr>
          <a:xfrm>
            <a:off x="1629410" y="91402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67" name="bg object 367"/>
          <p:cNvSpPr/>
          <p:nvPr/>
        </p:nvSpPr>
        <p:spPr>
          <a:xfrm>
            <a:off x="1629410" y="91759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68" name="bg object 368"/>
          <p:cNvSpPr/>
          <p:nvPr/>
        </p:nvSpPr>
        <p:spPr>
          <a:xfrm>
            <a:off x="1629410" y="92116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69" name="bg object 369"/>
          <p:cNvSpPr/>
          <p:nvPr/>
        </p:nvSpPr>
        <p:spPr>
          <a:xfrm>
            <a:off x="1629410" y="92473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70" name="bg object 370"/>
          <p:cNvSpPr/>
          <p:nvPr/>
        </p:nvSpPr>
        <p:spPr>
          <a:xfrm>
            <a:off x="1629410" y="92831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71" name="bg object 371"/>
          <p:cNvSpPr/>
          <p:nvPr/>
        </p:nvSpPr>
        <p:spPr>
          <a:xfrm>
            <a:off x="1629410" y="93188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72" name="bg object 372"/>
          <p:cNvSpPr/>
          <p:nvPr/>
        </p:nvSpPr>
        <p:spPr>
          <a:xfrm>
            <a:off x="1629410" y="93545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73" name="bg object 373"/>
          <p:cNvSpPr/>
          <p:nvPr/>
        </p:nvSpPr>
        <p:spPr>
          <a:xfrm>
            <a:off x="1629410" y="93902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74" name="bg object 374"/>
          <p:cNvSpPr/>
          <p:nvPr/>
        </p:nvSpPr>
        <p:spPr>
          <a:xfrm>
            <a:off x="1629410" y="94259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75" name="bg object 375"/>
          <p:cNvSpPr/>
          <p:nvPr/>
        </p:nvSpPr>
        <p:spPr>
          <a:xfrm>
            <a:off x="1629410" y="94616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76" name="bg object 376"/>
          <p:cNvSpPr/>
          <p:nvPr/>
        </p:nvSpPr>
        <p:spPr>
          <a:xfrm>
            <a:off x="1629410" y="94973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77" name="bg object 377"/>
          <p:cNvSpPr/>
          <p:nvPr/>
        </p:nvSpPr>
        <p:spPr>
          <a:xfrm>
            <a:off x="1629410" y="95330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78" name="bg object 378"/>
          <p:cNvSpPr/>
          <p:nvPr/>
        </p:nvSpPr>
        <p:spPr>
          <a:xfrm>
            <a:off x="1629410" y="95687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79" name="bg object 379"/>
          <p:cNvSpPr/>
          <p:nvPr/>
        </p:nvSpPr>
        <p:spPr>
          <a:xfrm>
            <a:off x="1629410" y="96044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80" name="bg object 380"/>
          <p:cNvSpPr/>
          <p:nvPr/>
        </p:nvSpPr>
        <p:spPr>
          <a:xfrm>
            <a:off x="1629410" y="96402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81" name="bg object 381"/>
          <p:cNvSpPr/>
          <p:nvPr/>
        </p:nvSpPr>
        <p:spPr>
          <a:xfrm>
            <a:off x="1629410" y="96759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82" name="bg object 382"/>
          <p:cNvSpPr/>
          <p:nvPr/>
        </p:nvSpPr>
        <p:spPr>
          <a:xfrm>
            <a:off x="1629410" y="97116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83" name="bg object 383"/>
          <p:cNvSpPr/>
          <p:nvPr/>
        </p:nvSpPr>
        <p:spPr>
          <a:xfrm>
            <a:off x="1629410" y="97473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84" name="bg object 384"/>
          <p:cNvSpPr/>
          <p:nvPr/>
        </p:nvSpPr>
        <p:spPr>
          <a:xfrm>
            <a:off x="1629410" y="97830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85" name="bg object 385"/>
          <p:cNvSpPr/>
          <p:nvPr/>
        </p:nvSpPr>
        <p:spPr>
          <a:xfrm>
            <a:off x="1629410" y="98187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86" name="bg object 386"/>
          <p:cNvSpPr/>
          <p:nvPr/>
        </p:nvSpPr>
        <p:spPr>
          <a:xfrm>
            <a:off x="1629410" y="98544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87" name="bg object 387"/>
          <p:cNvSpPr/>
          <p:nvPr/>
        </p:nvSpPr>
        <p:spPr>
          <a:xfrm>
            <a:off x="1629410" y="98901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388" name="bg object 388"/>
          <p:cNvSpPr/>
          <p:nvPr/>
        </p:nvSpPr>
        <p:spPr>
          <a:xfrm>
            <a:off x="1632131"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89" name="bg object 389"/>
          <p:cNvSpPr/>
          <p:nvPr/>
        </p:nvSpPr>
        <p:spPr>
          <a:xfrm>
            <a:off x="1636667"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90" name="bg object 390"/>
          <p:cNvSpPr/>
          <p:nvPr/>
        </p:nvSpPr>
        <p:spPr>
          <a:xfrm>
            <a:off x="1641202"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91" name="bg object 391"/>
          <p:cNvSpPr/>
          <p:nvPr/>
        </p:nvSpPr>
        <p:spPr>
          <a:xfrm>
            <a:off x="1645739"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92" name="bg object 392"/>
          <p:cNvSpPr/>
          <p:nvPr/>
        </p:nvSpPr>
        <p:spPr>
          <a:xfrm>
            <a:off x="1650274"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93" name="bg object 393"/>
          <p:cNvSpPr/>
          <p:nvPr/>
        </p:nvSpPr>
        <p:spPr>
          <a:xfrm>
            <a:off x="1654810"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94" name="bg object 394"/>
          <p:cNvSpPr/>
          <p:nvPr/>
        </p:nvSpPr>
        <p:spPr>
          <a:xfrm>
            <a:off x="1659345"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95" name="bg object 395"/>
          <p:cNvSpPr/>
          <p:nvPr/>
        </p:nvSpPr>
        <p:spPr>
          <a:xfrm>
            <a:off x="1663881"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96" name="bg object 396"/>
          <p:cNvSpPr/>
          <p:nvPr/>
        </p:nvSpPr>
        <p:spPr>
          <a:xfrm>
            <a:off x="1668417"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97" name="bg object 397"/>
          <p:cNvSpPr/>
          <p:nvPr/>
        </p:nvSpPr>
        <p:spPr>
          <a:xfrm>
            <a:off x="1672953"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98" name="bg object 398"/>
          <p:cNvSpPr/>
          <p:nvPr/>
        </p:nvSpPr>
        <p:spPr>
          <a:xfrm>
            <a:off x="1677489"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399" name="bg object 399"/>
          <p:cNvSpPr/>
          <p:nvPr/>
        </p:nvSpPr>
        <p:spPr>
          <a:xfrm>
            <a:off x="1682024"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00" name="bg object 400"/>
          <p:cNvSpPr/>
          <p:nvPr/>
        </p:nvSpPr>
        <p:spPr>
          <a:xfrm>
            <a:off x="1686560"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01" name="bg object 401"/>
          <p:cNvSpPr/>
          <p:nvPr/>
        </p:nvSpPr>
        <p:spPr>
          <a:xfrm>
            <a:off x="1691095"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02" name="bg object 402"/>
          <p:cNvSpPr/>
          <p:nvPr/>
        </p:nvSpPr>
        <p:spPr>
          <a:xfrm>
            <a:off x="1695631"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03" name="bg object 403"/>
          <p:cNvSpPr/>
          <p:nvPr/>
        </p:nvSpPr>
        <p:spPr>
          <a:xfrm>
            <a:off x="1700167"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04" name="bg object 404"/>
          <p:cNvSpPr/>
          <p:nvPr/>
        </p:nvSpPr>
        <p:spPr>
          <a:xfrm>
            <a:off x="1704703"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05" name="bg object 405"/>
          <p:cNvSpPr/>
          <p:nvPr/>
        </p:nvSpPr>
        <p:spPr>
          <a:xfrm>
            <a:off x="1709238"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06" name="bg object 406"/>
          <p:cNvSpPr/>
          <p:nvPr/>
        </p:nvSpPr>
        <p:spPr>
          <a:xfrm>
            <a:off x="1713774"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07" name="bg object 407"/>
          <p:cNvSpPr/>
          <p:nvPr/>
        </p:nvSpPr>
        <p:spPr>
          <a:xfrm>
            <a:off x="1718310"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08" name="bg object 408"/>
          <p:cNvSpPr/>
          <p:nvPr/>
        </p:nvSpPr>
        <p:spPr>
          <a:xfrm>
            <a:off x="1722845"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09" name="bg object 409"/>
          <p:cNvSpPr/>
          <p:nvPr/>
        </p:nvSpPr>
        <p:spPr>
          <a:xfrm>
            <a:off x="1727381"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10" name="bg object 410"/>
          <p:cNvSpPr/>
          <p:nvPr/>
        </p:nvSpPr>
        <p:spPr>
          <a:xfrm>
            <a:off x="1731917" y="90974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11" name="bg object 411"/>
          <p:cNvSpPr/>
          <p:nvPr/>
        </p:nvSpPr>
        <p:spPr>
          <a:xfrm>
            <a:off x="1629410" y="82318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12" name="bg object 412"/>
          <p:cNvSpPr/>
          <p:nvPr/>
        </p:nvSpPr>
        <p:spPr>
          <a:xfrm>
            <a:off x="1629410" y="82675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13" name="bg object 413"/>
          <p:cNvSpPr/>
          <p:nvPr/>
        </p:nvSpPr>
        <p:spPr>
          <a:xfrm>
            <a:off x="1629410" y="83032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14" name="bg object 414"/>
          <p:cNvSpPr/>
          <p:nvPr/>
        </p:nvSpPr>
        <p:spPr>
          <a:xfrm>
            <a:off x="1629410" y="83389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15" name="bg object 415"/>
          <p:cNvSpPr/>
          <p:nvPr/>
        </p:nvSpPr>
        <p:spPr>
          <a:xfrm>
            <a:off x="1629410" y="83746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16" name="bg object 416"/>
          <p:cNvSpPr/>
          <p:nvPr/>
        </p:nvSpPr>
        <p:spPr>
          <a:xfrm>
            <a:off x="1629410" y="84103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17" name="bg object 417"/>
          <p:cNvSpPr/>
          <p:nvPr/>
        </p:nvSpPr>
        <p:spPr>
          <a:xfrm>
            <a:off x="1629410" y="84460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18" name="bg object 418"/>
          <p:cNvSpPr/>
          <p:nvPr/>
        </p:nvSpPr>
        <p:spPr>
          <a:xfrm>
            <a:off x="1629410" y="84817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19" name="bg object 419"/>
          <p:cNvSpPr/>
          <p:nvPr/>
        </p:nvSpPr>
        <p:spPr>
          <a:xfrm>
            <a:off x="1629410" y="85174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20" name="bg object 420"/>
          <p:cNvSpPr/>
          <p:nvPr/>
        </p:nvSpPr>
        <p:spPr>
          <a:xfrm>
            <a:off x="1629410" y="85531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21" name="bg object 421"/>
          <p:cNvSpPr/>
          <p:nvPr/>
        </p:nvSpPr>
        <p:spPr>
          <a:xfrm>
            <a:off x="1629410" y="85889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22" name="bg object 422"/>
          <p:cNvSpPr/>
          <p:nvPr/>
        </p:nvSpPr>
        <p:spPr>
          <a:xfrm>
            <a:off x="1629410" y="86246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23" name="bg object 423"/>
          <p:cNvSpPr/>
          <p:nvPr/>
        </p:nvSpPr>
        <p:spPr>
          <a:xfrm>
            <a:off x="1629410" y="86603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24" name="bg object 424"/>
          <p:cNvSpPr/>
          <p:nvPr/>
        </p:nvSpPr>
        <p:spPr>
          <a:xfrm>
            <a:off x="1629410" y="86960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25" name="bg object 425"/>
          <p:cNvSpPr/>
          <p:nvPr/>
        </p:nvSpPr>
        <p:spPr>
          <a:xfrm>
            <a:off x="1629410" y="87317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26" name="bg object 426"/>
          <p:cNvSpPr/>
          <p:nvPr/>
        </p:nvSpPr>
        <p:spPr>
          <a:xfrm>
            <a:off x="1629410" y="87674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27" name="bg object 427"/>
          <p:cNvSpPr/>
          <p:nvPr/>
        </p:nvSpPr>
        <p:spPr>
          <a:xfrm>
            <a:off x="1629410" y="88031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28" name="bg object 428"/>
          <p:cNvSpPr/>
          <p:nvPr/>
        </p:nvSpPr>
        <p:spPr>
          <a:xfrm>
            <a:off x="1629410" y="88388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29" name="bg object 429"/>
          <p:cNvSpPr/>
          <p:nvPr/>
        </p:nvSpPr>
        <p:spPr>
          <a:xfrm>
            <a:off x="1629410" y="88745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30" name="bg object 430"/>
          <p:cNvSpPr/>
          <p:nvPr/>
        </p:nvSpPr>
        <p:spPr>
          <a:xfrm>
            <a:off x="1629410" y="89102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31" name="bg object 431"/>
          <p:cNvSpPr/>
          <p:nvPr/>
        </p:nvSpPr>
        <p:spPr>
          <a:xfrm>
            <a:off x="1629410" y="89460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32" name="bg object 432"/>
          <p:cNvSpPr/>
          <p:nvPr/>
        </p:nvSpPr>
        <p:spPr>
          <a:xfrm>
            <a:off x="1629410" y="89817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33" name="bg object 433"/>
          <p:cNvSpPr/>
          <p:nvPr/>
        </p:nvSpPr>
        <p:spPr>
          <a:xfrm>
            <a:off x="1629410" y="90174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34" name="bg object 434"/>
          <p:cNvSpPr/>
          <p:nvPr/>
        </p:nvSpPr>
        <p:spPr>
          <a:xfrm>
            <a:off x="1632131"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35" name="bg object 435"/>
          <p:cNvSpPr/>
          <p:nvPr/>
        </p:nvSpPr>
        <p:spPr>
          <a:xfrm>
            <a:off x="1636667"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36" name="bg object 436"/>
          <p:cNvSpPr/>
          <p:nvPr/>
        </p:nvSpPr>
        <p:spPr>
          <a:xfrm>
            <a:off x="1641202"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37" name="bg object 437"/>
          <p:cNvSpPr/>
          <p:nvPr/>
        </p:nvSpPr>
        <p:spPr>
          <a:xfrm>
            <a:off x="1645739"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38" name="bg object 438"/>
          <p:cNvSpPr/>
          <p:nvPr/>
        </p:nvSpPr>
        <p:spPr>
          <a:xfrm>
            <a:off x="1650274"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39" name="bg object 439"/>
          <p:cNvSpPr/>
          <p:nvPr/>
        </p:nvSpPr>
        <p:spPr>
          <a:xfrm>
            <a:off x="1654810"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40" name="bg object 440"/>
          <p:cNvSpPr/>
          <p:nvPr/>
        </p:nvSpPr>
        <p:spPr>
          <a:xfrm>
            <a:off x="1659345"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41" name="bg object 441"/>
          <p:cNvSpPr/>
          <p:nvPr/>
        </p:nvSpPr>
        <p:spPr>
          <a:xfrm>
            <a:off x="1663881"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42" name="bg object 442"/>
          <p:cNvSpPr/>
          <p:nvPr/>
        </p:nvSpPr>
        <p:spPr>
          <a:xfrm>
            <a:off x="1668417"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43" name="bg object 443"/>
          <p:cNvSpPr/>
          <p:nvPr/>
        </p:nvSpPr>
        <p:spPr>
          <a:xfrm>
            <a:off x="1672953"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44" name="bg object 444"/>
          <p:cNvSpPr/>
          <p:nvPr/>
        </p:nvSpPr>
        <p:spPr>
          <a:xfrm>
            <a:off x="1677489"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45" name="bg object 445"/>
          <p:cNvSpPr/>
          <p:nvPr/>
        </p:nvSpPr>
        <p:spPr>
          <a:xfrm>
            <a:off x="1682024"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46" name="bg object 446"/>
          <p:cNvSpPr/>
          <p:nvPr/>
        </p:nvSpPr>
        <p:spPr>
          <a:xfrm>
            <a:off x="1686560"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47" name="bg object 447"/>
          <p:cNvSpPr/>
          <p:nvPr/>
        </p:nvSpPr>
        <p:spPr>
          <a:xfrm>
            <a:off x="1691095"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48" name="bg object 448"/>
          <p:cNvSpPr/>
          <p:nvPr/>
        </p:nvSpPr>
        <p:spPr>
          <a:xfrm>
            <a:off x="1695631"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49" name="bg object 449"/>
          <p:cNvSpPr/>
          <p:nvPr/>
        </p:nvSpPr>
        <p:spPr>
          <a:xfrm>
            <a:off x="1700167"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50" name="bg object 450"/>
          <p:cNvSpPr/>
          <p:nvPr/>
        </p:nvSpPr>
        <p:spPr>
          <a:xfrm>
            <a:off x="1704703"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51" name="bg object 451"/>
          <p:cNvSpPr/>
          <p:nvPr/>
        </p:nvSpPr>
        <p:spPr>
          <a:xfrm>
            <a:off x="1709238"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52" name="bg object 452"/>
          <p:cNvSpPr/>
          <p:nvPr/>
        </p:nvSpPr>
        <p:spPr>
          <a:xfrm>
            <a:off x="1713774"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53" name="bg object 453"/>
          <p:cNvSpPr/>
          <p:nvPr/>
        </p:nvSpPr>
        <p:spPr>
          <a:xfrm>
            <a:off x="1718310"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54" name="bg object 454"/>
          <p:cNvSpPr/>
          <p:nvPr/>
        </p:nvSpPr>
        <p:spPr>
          <a:xfrm>
            <a:off x="1722845"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55" name="bg object 455"/>
          <p:cNvSpPr/>
          <p:nvPr/>
        </p:nvSpPr>
        <p:spPr>
          <a:xfrm>
            <a:off x="1727381"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56" name="bg object 456"/>
          <p:cNvSpPr/>
          <p:nvPr/>
        </p:nvSpPr>
        <p:spPr>
          <a:xfrm>
            <a:off x="1731917" y="82246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457" name="bg object 457"/>
          <p:cNvSpPr/>
          <p:nvPr/>
        </p:nvSpPr>
        <p:spPr>
          <a:xfrm>
            <a:off x="1629410" y="108771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58" name="bg object 458"/>
          <p:cNvSpPr/>
          <p:nvPr/>
        </p:nvSpPr>
        <p:spPr>
          <a:xfrm>
            <a:off x="1629410" y="109128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59" name="bg object 459"/>
          <p:cNvSpPr/>
          <p:nvPr/>
        </p:nvSpPr>
        <p:spPr>
          <a:xfrm>
            <a:off x="1629410" y="109486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60" name="bg object 460"/>
          <p:cNvSpPr/>
          <p:nvPr/>
        </p:nvSpPr>
        <p:spPr>
          <a:xfrm>
            <a:off x="1629410" y="109843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61" name="bg object 461"/>
          <p:cNvSpPr/>
          <p:nvPr/>
        </p:nvSpPr>
        <p:spPr>
          <a:xfrm>
            <a:off x="1629410" y="110200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62" name="bg object 462"/>
          <p:cNvSpPr/>
          <p:nvPr/>
        </p:nvSpPr>
        <p:spPr>
          <a:xfrm>
            <a:off x="1629410" y="110557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63" name="bg object 463"/>
          <p:cNvSpPr/>
          <p:nvPr/>
        </p:nvSpPr>
        <p:spPr>
          <a:xfrm>
            <a:off x="1629410" y="110914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64" name="bg object 464"/>
          <p:cNvSpPr/>
          <p:nvPr/>
        </p:nvSpPr>
        <p:spPr>
          <a:xfrm>
            <a:off x="1629410" y="111271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65" name="bg object 465"/>
          <p:cNvSpPr/>
          <p:nvPr/>
        </p:nvSpPr>
        <p:spPr>
          <a:xfrm>
            <a:off x="1629410" y="111628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66" name="bg object 466"/>
          <p:cNvSpPr/>
          <p:nvPr/>
        </p:nvSpPr>
        <p:spPr>
          <a:xfrm>
            <a:off x="1629410" y="111985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67" name="bg object 467"/>
          <p:cNvSpPr/>
          <p:nvPr/>
        </p:nvSpPr>
        <p:spPr>
          <a:xfrm>
            <a:off x="1629410" y="112342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68" name="bg object 468"/>
          <p:cNvSpPr/>
          <p:nvPr/>
        </p:nvSpPr>
        <p:spPr>
          <a:xfrm>
            <a:off x="1629410" y="112699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69" name="bg object 469"/>
          <p:cNvSpPr/>
          <p:nvPr/>
        </p:nvSpPr>
        <p:spPr>
          <a:xfrm>
            <a:off x="1629410" y="113057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70" name="bg object 470"/>
          <p:cNvSpPr/>
          <p:nvPr/>
        </p:nvSpPr>
        <p:spPr>
          <a:xfrm>
            <a:off x="1629410" y="113414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71" name="bg object 471"/>
          <p:cNvSpPr/>
          <p:nvPr/>
        </p:nvSpPr>
        <p:spPr>
          <a:xfrm>
            <a:off x="1629410" y="113771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72" name="bg object 472"/>
          <p:cNvSpPr/>
          <p:nvPr/>
        </p:nvSpPr>
        <p:spPr>
          <a:xfrm>
            <a:off x="1629410" y="114128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73" name="bg object 473"/>
          <p:cNvSpPr/>
          <p:nvPr/>
        </p:nvSpPr>
        <p:spPr>
          <a:xfrm>
            <a:off x="1629410" y="114485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74" name="bg object 474"/>
          <p:cNvSpPr/>
          <p:nvPr/>
        </p:nvSpPr>
        <p:spPr>
          <a:xfrm>
            <a:off x="1629410" y="114842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75" name="bg object 475"/>
          <p:cNvSpPr/>
          <p:nvPr/>
        </p:nvSpPr>
        <p:spPr>
          <a:xfrm>
            <a:off x="1629410" y="115199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76" name="bg object 476"/>
          <p:cNvSpPr/>
          <p:nvPr/>
        </p:nvSpPr>
        <p:spPr>
          <a:xfrm>
            <a:off x="1629410" y="115556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77" name="bg object 477"/>
          <p:cNvSpPr/>
          <p:nvPr/>
        </p:nvSpPr>
        <p:spPr>
          <a:xfrm>
            <a:off x="1629410" y="115913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78" name="bg object 478"/>
          <p:cNvSpPr/>
          <p:nvPr/>
        </p:nvSpPr>
        <p:spPr>
          <a:xfrm>
            <a:off x="1629410" y="116270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79" name="bg object 479"/>
          <p:cNvSpPr/>
          <p:nvPr/>
        </p:nvSpPr>
        <p:spPr>
          <a:xfrm>
            <a:off x="1629410" y="116627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480" name="bg object 480"/>
          <p:cNvSpPr/>
          <p:nvPr/>
        </p:nvSpPr>
        <p:spPr>
          <a:xfrm>
            <a:off x="1632131"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81" name="bg object 481"/>
          <p:cNvSpPr/>
          <p:nvPr/>
        </p:nvSpPr>
        <p:spPr>
          <a:xfrm>
            <a:off x="1636667"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82" name="bg object 482"/>
          <p:cNvSpPr/>
          <p:nvPr/>
        </p:nvSpPr>
        <p:spPr>
          <a:xfrm>
            <a:off x="1641202"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83" name="bg object 483"/>
          <p:cNvSpPr/>
          <p:nvPr/>
        </p:nvSpPr>
        <p:spPr>
          <a:xfrm>
            <a:off x="1645739"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84" name="bg object 484"/>
          <p:cNvSpPr/>
          <p:nvPr/>
        </p:nvSpPr>
        <p:spPr>
          <a:xfrm>
            <a:off x="1650274"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85" name="bg object 485"/>
          <p:cNvSpPr/>
          <p:nvPr/>
        </p:nvSpPr>
        <p:spPr>
          <a:xfrm>
            <a:off x="1654810"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86" name="bg object 486"/>
          <p:cNvSpPr/>
          <p:nvPr/>
        </p:nvSpPr>
        <p:spPr>
          <a:xfrm>
            <a:off x="1659345"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87" name="bg object 487"/>
          <p:cNvSpPr/>
          <p:nvPr/>
        </p:nvSpPr>
        <p:spPr>
          <a:xfrm>
            <a:off x="1663881"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88" name="bg object 488"/>
          <p:cNvSpPr/>
          <p:nvPr/>
        </p:nvSpPr>
        <p:spPr>
          <a:xfrm>
            <a:off x="1668417"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89" name="bg object 489"/>
          <p:cNvSpPr/>
          <p:nvPr/>
        </p:nvSpPr>
        <p:spPr>
          <a:xfrm>
            <a:off x="1672953"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90" name="bg object 490"/>
          <p:cNvSpPr/>
          <p:nvPr/>
        </p:nvSpPr>
        <p:spPr>
          <a:xfrm>
            <a:off x="1677489"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91" name="bg object 491"/>
          <p:cNvSpPr/>
          <p:nvPr/>
        </p:nvSpPr>
        <p:spPr>
          <a:xfrm>
            <a:off x="1682024"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92" name="bg object 492"/>
          <p:cNvSpPr/>
          <p:nvPr/>
        </p:nvSpPr>
        <p:spPr>
          <a:xfrm>
            <a:off x="1686560"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93" name="bg object 493"/>
          <p:cNvSpPr/>
          <p:nvPr/>
        </p:nvSpPr>
        <p:spPr>
          <a:xfrm>
            <a:off x="1691095"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94" name="bg object 494"/>
          <p:cNvSpPr/>
          <p:nvPr/>
        </p:nvSpPr>
        <p:spPr>
          <a:xfrm>
            <a:off x="1695631"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95" name="bg object 495"/>
          <p:cNvSpPr/>
          <p:nvPr/>
        </p:nvSpPr>
        <p:spPr>
          <a:xfrm>
            <a:off x="1700167"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96" name="bg object 496"/>
          <p:cNvSpPr/>
          <p:nvPr/>
        </p:nvSpPr>
        <p:spPr>
          <a:xfrm>
            <a:off x="1704703"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97" name="bg object 497"/>
          <p:cNvSpPr/>
          <p:nvPr/>
        </p:nvSpPr>
        <p:spPr>
          <a:xfrm>
            <a:off x="1709238"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98" name="bg object 498"/>
          <p:cNvSpPr/>
          <p:nvPr/>
        </p:nvSpPr>
        <p:spPr>
          <a:xfrm>
            <a:off x="1713774"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499" name="bg object 499"/>
          <p:cNvSpPr/>
          <p:nvPr/>
        </p:nvSpPr>
        <p:spPr>
          <a:xfrm>
            <a:off x="1718310"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500" name="bg object 500"/>
          <p:cNvSpPr/>
          <p:nvPr/>
        </p:nvSpPr>
        <p:spPr>
          <a:xfrm>
            <a:off x="1722845"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501" name="bg object 501"/>
          <p:cNvSpPr/>
          <p:nvPr/>
        </p:nvSpPr>
        <p:spPr>
          <a:xfrm>
            <a:off x="1727381"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502" name="bg object 502"/>
          <p:cNvSpPr/>
          <p:nvPr/>
        </p:nvSpPr>
        <p:spPr>
          <a:xfrm>
            <a:off x="1731917" y="1086861"/>
            <a:ext cx="0" cy="80267"/>
          </a:xfrm>
          <a:custGeom>
            <a:avLst/>
            <a:gdLst/>
            <a:ahLst/>
            <a:cxnLst/>
            <a:rect l="l" t="t" r="r" b="b"/>
            <a:pathLst>
              <a:path h="224154">
                <a:moveTo>
                  <a:pt x="0" y="223777"/>
                </a:moveTo>
                <a:lnTo>
                  <a:pt x="0" y="0"/>
                </a:lnTo>
              </a:path>
            </a:pathLst>
          </a:custGeom>
          <a:ln w="3175">
            <a:solidFill>
              <a:srgbClr val="7F7F7F"/>
            </a:solidFill>
          </a:ln>
        </p:spPr>
        <p:txBody>
          <a:bodyPr wrap="square" lIns="0" tIns="0" rIns="0" bIns="0" rtlCol="0"/>
          <a:lstStyle/>
          <a:p>
            <a:endParaRPr sz="501"/>
          </a:p>
        </p:txBody>
      </p:sp>
      <p:sp>
        <p:nvSpPr>
          <p:cNvPr id="503" name="bg object 503"/>
          <p:cNvSpPr/>
          <p:nvPr/>
        </p:nvSpPr>
        <p:spPr>
          <a:xfrm>
            <a:off x="1629410" y="100044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04" name="bg object 504"/>
          <p:cNvSpPr/>
          <p:nvPr/>
        </p:nvSpPr>
        <p:spPr>
          <a:xfrm>
            <a:off x="1629410" y="100401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05" name="bg object 505"/>
          <p:cNvSpPr/>
          <p:nvPr/>
        </p:nvSpPr>
        <p:spPr>
          <a:xfrm>
            <a:off x="1629410" y="100758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06" name="bg object 506"/>
          <p:cNvSpPr/>
          <p:nvPr/>
        </p:nvSpPr>
        <p:spPr>
          <a:xfrm>
            <a:off x="1629410" y="101115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07" name="bg object 507"/>
          <p:cNvSpPr/>
          <p:nvPr/>
        </p:nvSpPr>
        <p:spPr>
          <a:xfrm>
            <a:off x="1629410" y="101472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08" name="bg object 508"/>
          <p:cNvSpPr/>
          <p:nvPr/>
        </p:nvSpPr>
        <p:spPr>
          <a:xfrm>
            <a:off x="1629410" y="101829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09" name="bg object 509"/>
          <p:cNvSpPr/>
          <p:nvPr/>
        </p:nvSpPr>
        <p:spPr>
          <a:xfrm>
            <a:off x="1629410" y="102186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10" name="bg object 510"/>
          <p:cNvSpPr/>
          <p:nvPr/>
        </p:nvSpPr>
        <p:spPr>
          <a:xfrm>
            <a:off x="1629410" y="102544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11" name="bg object 511"/>
          <p:cNvSpPr/>
          <p:nvPr/>
        </p:nvSpPr>
        <p:spPr>
          <a:xfrm>
            <a:off x="1629410" y="102901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12" name="bg object 512"/>
          <p:cNvSpPr/>
          <p:nvPr/>
        </p:nvSpPr>
        <p:spPr>
          <a:xfrm>
            <a:off x="1629410" y="103258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13" name="bg object 513"/>
          <p:cNvSpPr/>
          <p:nvPr/>
        </p:nvSpPr>
        <p:spPr>
          <a:xfrm>
            <a:off x="1629410" y="103615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14" name="bg object 514"/>
          <p:cNvSpPr/>
          <p:nvPr/>
        </p:nvSpPr>
        <p:spPr>
          <a:xfrm>
            <a:off x="1629410" y="103972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15" name="bg object 515"/>
          <p:cNvSpPr/>
          <p:nvPr/>
        </p:nvSpPr>
        <p:spPr>
          <a:xfrm>
            <a:off x="1629410" y="104329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16" name="bg object 516"/>
          <p:cNvSpPr/>
          <p:nvPr/>
        </p:nvSpPr>
        <p:spPr>
          <a:xfrm>
            <a:off x="1629410" y="104686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17" name="bg object 517"/>
          <p:cNvSpPr/>
          <p:nvPr/>
        </p:nvSpPr>
        <p:spPr>
          <a:xfrm>
            <a:off x="1629410" y="105043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18" name="bg object 518"/>
          <p:cNvSpPr/>
          <p:nvPr/>
        </p:nvSpPr>
        <p:spPr>
          <a:xfrm>
            <a:off x="1629410" y="105400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19" name="bg object 519"/>
          <p:cNvSpPr/>
          <p:nvPr/>
        </p:nvSpPr>
        <p:spPr>
          <a:xfrm>
            <a:off x="1629410" y="105757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20" name="bg object 520"/>
          <p:cNvSpPr/>
          <p:nvPr/>
        </p:nvSpPr>
        <p:spPr>
          <a:xfrm>
            <a:off x="1629410" y="106115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21" name="bg object 521"/>
          <p:cNvSpPr/>
          <p:nvPr/>
        </p:nvSpPr>
        <p:spPr>
          <a:xfrm>
            <a:off x="1629410" y="106472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22" name="bg object 522"/>
          <p:cNvSpPr/>
          <p:nvPr/>
        </p:nvSpPr>
        <p:spPr>
          <a:xfrm>
            <a:off x="1629410" y="106829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23" name="bg object 523"/>
          <p:cNvSpPr/>
          <p:nvPr/>
        </p:nvSpPr>
        <p:spPr>
          <a:xfrm>
            <a:off x="1629410" y="107186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24" name="bg object 524"/>
          <p:cNvSpPr/>
          <p:nvPr/>
        </p:nvSpPr>
        <p:spPr>
          <a:xfrm>
            <a:off x="1629410" y="107543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25" name="bg object 525"/>
          <p:cNvSpPr/>
          <p:nvPr/>
        </p:nvSpPr>
        <p:spPr>
          <a:xfrm>
            <a:off x="1629410" y="107900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26" name="bg object 526"/>
          <p:cNvSpPr/>
          <p:nvPr/>
        </p:nvSpPr>
        <p:spPr>
          <a:xfrm>
            <a:off x="1632131"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27" name="bg object 527"/>
          <p:cNvSpPr/>
          <p:nvPr/>
        </p:nvSpPr>
        <p:spPr>
          <a:xfrm>
            <a:off x="1636667"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28" name="bg object 528"/>
          <p:cNvSpPr/>
          <p:nvPr/>
        </p:nvSpPr>
        <p:spPr>
          <a:xfrm>
            <a:off x="1641202"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29" name="bg object 529"/>
          <p:cNvSpPr/>
          <p:nvPr/>
        </p:nvSpPr>
        <p:spPr>
          <a:xfrm>
            <a:off x="1645739"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30" name="bg object 530"/>
          <p:cNvSpPr/>
          <p:nvPr/>
        </p:nvSpPr>
        <p:spPr>
          <a:xfrm>
            <a:off x="1650274"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31" name="bg object 531"/>
          <p:cNvSpPr/>
          <p:nvPr/>
        </p:nvSpPr>
        <p:spPr>
          <a:xfrm>
            <a:off x="1654810"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32" name="bg object 532"/>
          <p:cNvSpPr/>
          <p:nvPr/>
        </p:nvSpPr>
        <p:spPr>
          <a:xfrm>
            <a:off x="1659345"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33" name="bg object 533"/>
          <p:cNvSpPr/>
          <p:nvPr/>
        </p:nvSpPr>
        <p:spPr>
          <a:xfrm>
            <a:off x="1663881"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34" name="bg object 534"/>
          <p:cNvSpPr/>
          <p:nvPr/>
        </p:nvSpPr>
        <p:spPr>
          <a:xfrm>
            <a:off x="1668417"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35" name="bg object 535"/>
          <p:cNvSpPr/>
          <p:nvPr/>
        </p:nvSpPr>
        <p:spPr>
          <a:xfrm>
            <a:off x="1672953"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36" name="bg object 536"/>
          <p:cNvSpPr/>
          <p:nvPr/>
        </p:nvSpPr>
        <p:spPr>
          <a:xfrm>
            <a:off x="1677489"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37" name="bg object 537"/>
          <p:cNvSpPr/>
          <p:nvPr/>
        </p:nvSpPr>
        <p:spPr>
          <a:xfrm>
            <a:off x="1682024"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38" name="bg object 538"/>
          <p:cNvSpPr/>
          <p:nvPr/>
        </p:nvSpPr>
        <p:spPr>
          <a:xfrm>
            <a:off x="1686560"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39" name="bg object 539"/>
          <p:cNvSpPr/>
          <p:nvPr/>
        </p:nvSpPr>
        <p:spPr>
          <a:xfrm>
            <a:off x="1691095"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40" name="bg object 540"/>
          <p:cNvSpPr/>
          <p:nvPr/>
        </p:nvSpPr>
        <p:spPr>
          <a:xfrm>
            <a:off x="1695631"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41" name="bg object 541"/>
          <p:cNvSpPr/>
          <p:nvPr/>
        </p:nvSpPr>
        <p:spPr>
          <a:xfrm>
            <a:off x="1700167"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42" name="bg object 542"/>
          <p:cNvSpPr/>
          <p:nvPr/>
        </p:nvSpPr>
        <p:spPr>
          <a:xfrm>
            <a:off x="1704703"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43" name="bg object 543"/>
          <p:cNvSpPr/>
          <p:nvPr/>
        </p:nvSpPr>
        <p:spPr>
          <a:xfrm>
            <a:off x="1709238"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44" name="bg object 544"/>
          <p:cNvSpPr/>
          <p:nvPr/>
        </p:nvSpPr>
        <p:spPr>
          <a:xfrm>
            <a:off x="1713774"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45" name="bg object 545"/>
          <p:cNvSpPr/>
          <p:nvPr/>
        </p:nvSpPr>
        <p:spPr>
          <a:xfrm>
            <a:off x="1718310"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46" name="bg object 546"/>
          <p:cNvSpPr/>
          <p:nvPr/>
        </p:nvSpPr>
        <p:spPr>
          <a:xfrm>
            <a:off x="1722845"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47" name="bg object 547"/>
          <p:cNvSpPr/>
          <p:nvPr/>
        </p:nvSpPr>
        <p:spPr>
          <a:xfrm>
            <a:off x="1727381"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48" name="bg object 548"/>
          <p:cNvSpPr/>
          <p:nvPr/>
        </p:nvSpPr>
        <p:spPr>
          <a:xfrm>
            <a:off x="1731917" y="999587"/>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49" name="bg object 549"/>
          <p:cNvSpPr/>
          <p:nvPr/>
        </p:nvSpPr>
        <p:spPr>
          <a:xfrm>
            <a:off x="1629410" y="52879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50" name="bg object 550"/>
          <p:cNvSpPr/>
          <p:nvPr/>
        </p:nvSpPr>
        <p:spPr>
          <a:xfrm>
            <a:off x="1629410" y="53236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51" name="bg object 551"/>
          <p:cNvSpPr/>
          <p:nvPr/>
        </p:nvSpPr>
        <p:spPr>
          <a:xfrm>
            <a:off x="1629410" y="53593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52" name="bg object 552"/>
          <p:cNvSpPr/>
          <p:nvPr/>
        </p:nvSpPr>
        <p:spPr>
          <a:xfrm>
            <a:off x="1629410" y="53950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53" name="bg object 553"/>
          <p:cNvSpPr/>
          <p:nvPr/>
        </p:nvSpPr>
        <p:spPr>
          <a:xfrm>
            <a:off x="1629410" y="54307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54" name="bg object 554"/>
          <p:cNvSpPr/>
          <p:nvPr/>
        </p:nvSpPr>
        <p:spPr>
          <a:xfrm>
            <a:off x="1629410" y="54664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55" name="bg object 555"/>
          <p:cNvSpPr/>
          <p:nvPr/>
        </p:nvSpPr>
        <p:spPr>
          <a:xfrm>
            <a:off x="1629410" y="55021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56" name="bg object 556"/>
          <p:cNvSpPr/>
          <p:nvPr/>
        </p:nvSpPr>
        <p:spPr>
          <a:xfrm>
            <a:off x="1629410" y="55378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57" name="bg object 557"/>
          <p:cNvSpPr/>
          <p:nvPr/>
        </p:nvSpPr>
        <p:spPr>
          <a:xfrm>
            <a:off x="1629410" y="55735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58" name="bg object 558"/>
          <p:cNvSpPr/>
          <p:nvPr/>
        </p:nvSpPr>
        <p:spPr>
          <a:xfrm>
            <a:off x="1629410" y="56092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59" name="bg object 559"/>
          <p:cNvSpPr/>
          <p:nvPr/>
        </p:nvSpPr>
        <p:spPr>
          <a:xfrm>
            <a:off x="1629410" y="56449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60" name="bg object 560"/>
          <p:cNvSpPr/>
          <p:nvPr/>
        </p:nvSpPr>
        <p:spPr>
          <a:xfrm>
            <a:off x="1629410" y="56807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61" name="bg object 561"/>
          <p:cNvSpPr/>
          <p:nvPr/>
        </p:nvSpPr>
        <p:spPr>
          <a:xfrm>
            <a:off x="1629410" y="57164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62" name="bg object 562"/>
          <p:cNvSpPr/>
          <p:nvPr/>
        </p:nvSpPr>
        <p:spPr>
          <a:xfrm>
            <a:off x="1629410" y="57521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63" name="bg object 563"/>
          <p:cNvSpPr/>
          <p:nvPr/>
        </p:nvSpPr>
        <p:spPr>
          <a:xfrm>
            <a:off x="1629410" y="57878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64" name="bg object 564"/>
          <p:cNvSpPr/>
          <p:nvPr/>
        </p:nvSpPr>
        <p:spPr>
          <a:xfrm>
            <a:off x="1629410" y="58235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65" name="bg object 565"/>
          <p:cNvSpPr/>
          <p:nvPr/>
        </p:nvSpPr>
        <p:spPr>
          <a:xfrm>
            <a:off x="1629410" y="58592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66" name="bg object 566"/>
          <p:cNvSpPr/>
          <p:nvPr/>
        </p:nvSpPr>
        <p:spPr>
          <a:xfrm>
            <a:off x="1629410" y="58949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67" name="bg object 567"/>
          <p:cNvSpPr/>
          <p:nvPr/>
        </p:nvSpPr>
        <p:spPr>
          <a:xfrm>
            <a:off x="1629410" y="59306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68" name="bg object 568"/>
          <p:cNvSpPr/>
          <p:nvPr/>
        </p:nvSpPr>
        <p:spPr>
          <a:xfrm>
            <a:off x="1629410" y="59663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69" name="bg object 569"/>
          <p:cNvSpPr/>
          <p:nvPr/>
        </p:nvSpPr>
        <p:spPr>
          <a:xfrm>
            <a:off x="1629410" y="60020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70" name="bg object 570"/>
          <p:cNvSpPr/>
          <p:nvPr/>
        </p:nvSpPr>
        <p:spPr>
          <a:xfrm>
            <a:off x="1629410" y="60378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71" name="bg object 571"/>
          <p:cNvSpPr/>
          <p:nvPr/>
        </p:nvSpPr>
        <p:spPr>
          <a:xfrm>
            <a:off x="1629410" y="60735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72" name="bg object 572"/>
          <p:cNvSpPr/>
          <p:nvPr/>
        </p:nvSpPr>
        <p:spPr>
          <a:xfrm>
            <a:off x="1632131"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73" name="bg object 573"/>
          <p:cNvSpPr/>
          <p:nvPr/>
        </p:nvSpPr>
        <p:spPr>
          <a:xfrm>
            <a:off x="1636667"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74" name="bg object 574"/>
          <p:cNvSpPr/>
          <p:nvPr/>
        </p:nvSpPr>
        <p:spPr>
          <a:xfrm>
            <a:off x="1641202"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75" name="bg object 575"/>
          <p:cNvSpPr/>
          <p:nvPr/>
        </p:nvSpPr>
        <p:spPr>
          <a:xfrm>
            <a:off x="1645739"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76" name="bg object 576"/>
          <p:cNvSpPr/>
          <p:nvPr/>
        </p:nvSpPr>
        <p:spPr>
          <a:xfrm>
            <a:off x="1650274"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77" name="bg object 577"/>
          <p:cNvSpPr/>
          <p:nvPr/>
        </p:nvSpPr>
        <p:spPr>
          <a:xfrm>
            <a:off x="1654810"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78" name="bg object 578"/>
          <p:cNvSpPr/>
          <p:nvPr/>
        </p:nvSpPr>
        <p:spPr>
          <a:xfrm>
            <a:off x="1659345"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79" name="bg object 579"/>
          <p:cNvSpPr/>
          <p:nvPr/>
        </p:nvSpPr>
        <p:spPr>
          <a:xfrm>
            <a:off x="1663881"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80" name="bg object 580"/>
          <p:cNvSpPr/>
          <p:nvPr/>
        </p:nvSpPr>
        <p:spPr>
          <a:xfrm>
            <a:off x="1668417"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81" name="bg object 581"/>
          <p:cNvSpPr/>
          <p:nvPr/>
        </p:nvSpPr>
        <p:spPr>
          <a:xfrm>
            <a:off x="1672953"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82" name="bg object 582"/>
          <p:cNvSpPr/>
          <p:nvPr/>
        </p:nvSpPr>
        <p:spPr>
          <a:xfrm>
            <a:off x="1677489"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83" name="bg object 583"/>
          <p:cNvSpPr/>
          <p:nvPr/>
        </p:nvSpPr>
        <p:spPr>
          <a:xfrm>
            <a:off x="1682024"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84" name="bg object 584"/>
          <p:cNvSpPr/>
          <p:nvPr/>
        </p:nvSpPr>
        <p:spPr>
          <a:xfrm>
            <a:off x="1686560"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85" name="bg object 585"/>
          <p:cNvSpPr/>
          <p:nvPr/>
        </p:nvSpPr>
        <p:spPr>
          <a:xfrm>
            <a:off x="1691095"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86" name="bg object 586"/>
          <p:cNvSpPr/>
          <p:nvPr/>
        </p:nvSpPr>
        <p:spPr>
          <a:xfrm>
            <a:off x="1695631"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87" name="bg object 587"/>
          <p:cNvSpPr/>
          <p:nvPr/>
        </p:nvSpPr>
        <p:spPr>
          <a:xfrm>
            <a:off x="1700167"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88" name="bg object 588"/>
          <p:cNvSpPr/>
          <p:nvPr/>
        </p:nvSpPr>
        <p:spPr>
          <a:xfrm>
            <a:off x="1704703"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89" name="bg object 589"/>
          <p:cNvSpPr/>
          <p:nvPr/>
        </p:nvSpPr>
        <p:spPr>
          <a:xfrm>
            <a:off x="1709238"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90" name="bg object 590"/>
          <p:cNvSpPr/>
          <p:nvPr/>
        </p:nvSpPr>
        <p:spPr>
          <a:xfrm>
            <a:off x="1713774"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91" name="bg object 591"/>
          <p:cNvSpPr/>
          <p:nvPr/>
        </p:nvSpPr>
        <p:spPr>
          <a:xfrm>
            <a:off x="1718310"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92" name="bg object 592"/>
          <p:cNvSpPr/>
          <p:nvPr/>
        </p:nvSpPr>
        <p:spPr>
          <a:xfrm>
            <a:off x="1722845"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93" name="bg object 593"/>
          <p:cNvSpPr/>
          <p:nvPr/>
        </p:nvSpPr>
        <p:spPr>
          <a:xfrm>
            <a:off x="1727381"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94" name="bg object 594"/>
          <p:cNvSpPr/>
          <p:nvPr/>
        </p:nvSpPr>
        <p:spPr>
          <a:xfrm>
            <a:off x="1731917" y="527933"/>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595" name="bg object 595"/>
          <p:cNvSpPr/>
          <p:nvPr/>
        </p:nvSpPr>
        <p:spPr>
          <a:xfrm>
            <a:off x="1629410" y="44151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96" name="bg object 596"/>
          <p:cNvSpPr/>
          <p:nvPr/>
        </p:nvSpPr>
        <p:spPr>
          <a:xfrm>
            <a:off x="1629410" y="44508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97" name="bg object 597"/>
          <p:cNvSpPr/>
          <p:nvPr/>
        </p:nvSpPr>
        <p:spPr>
          <a:xfrm>
            <a:off x="1629410" y="44865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98" name="bg object 598"/>
          <p:cNvSpPr/>
          <p:nvPr/>
        </p:nvSpPr>
        <p:spPr>
          <a:xfrm>
            <a:off x="1629410" y="45222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599" name="bg object 599"/>
          <p:cNvSpPr/>
          <p:nvPr/>
        </p:nvSpPr>
        <p:spPr>
          <a:xfrm>
            <a:off x="1629410" y="45579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00" name="bg object 600"/>
          <p:cNvSpPr/>
          <p:nvPr/>
        </p:nvSpPr>
        <p:spPr>
          <a:xfrm>
            <a:off x="1629410" y="45937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01" name="bg object 601"/>
          <p:cNvSpPr/>
          <p:nvPr/>
        </p:nvSpPr>
        <p:spPr>
          <a:xfrm>
            <a:off x="1629410" y="46294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02" name="bg object 602"/>
          <p:cNvSpPr/>
          <p:nvPr/>
        </p:nvSpPr>
        <p:spPr>
          <a:xfrm>
            <a:off x="1629410" y="46651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03" name="bg object 603"/>
          <p:cNvSpPr/>
          <p:nvPr/>
        </p:nvSpPr>
        <p:spPr>
          <a:xfrm>
            <a:off x="1629410" y="47008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04" name="bg object 604"/>
          <p:cNvSpPr/>
          <p:nvPr/>
        </p:nvSpPr>
        <p:spPr>
          <a:xfrm>
            <a:off x="1629410" y="47365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05" name="bg object 605"/>
          <p:cNvSpPr/>
          <p:nvPr/>
        </p:nvSpPr>
        <p:spPr>
          <a:xfrm>
            <a:off x="1629410" y="47722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06" name="bg object 606"/>
          <p:cNvSpPr/>
          <p:nvPr/>
        </p:nvSpPr>
        <p:spPr>
          <a:xfrm>
            <a:off x="1629410" y="48079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07" name="bg object 607"/>
          <p:cNvSpPr/>
          <p:nvPr/>
        </p:nvSpPr>
        <p:spPr>
          <a:xfrm>
            <a:off x="1629410" y="48436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08" name="bg object 608"/>
          <p:cNvSpPr/>
          <p:nvPr/>
        </p:nvSpPr>
        <p:spPr>
          <a:xfrm>
            <a:off x="1629410" y="48793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09" name="bg object 609"/>
          <p:cNvSpPr/>
          <p:nvPr/>
        </p:nvSpPr>
        <p:spPr>
          <a:xfrm>
            <a:off x="1629410" y="49150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10" name="bg object 610"/>
          <p:cNvSpPr/>
          <p:nvPr/>
        </p:nvSpPr>
        <p:spPr>
          <a:xfrm>
            <a:off x="1629410" y="49507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11" name="bg object 611"/>
          <p:cNvSpPr/>
          <p:nvPr/>
        </p:nvSpPr>
        <p:spPr>
          <a:xfrm>
            <a:off x="1629410" y="49865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12" name="bg object 612"/>
          <p:cNvSpPr/>
          <p:nvPr/>
        </p:nvSpPr>
        <p:spPr>
          <a:xfrm>
            <a:off x="1629410" y="50222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13" name="bg object 613"/>
          <p:cNvSpPr/>
          <p:nvPr/>
        </p:nvSpPr>
        <p:spPr>
          <a:xfrm>
            <a:off x="1629410" y="50579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14" name="bg object 614"/>
          <p:cNvSpPr/>
          <p:nvPr/>
        </p:nvSpPr>
        <p:spPr>
          <a:xfrm>
            <a:off x="1629410" y="50936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15" name="bg object 615"/>
          <p:cNvSpPr/>
          <p:nvPr/>
        </p:nvSpPr>
        <p:spPr>
          <a:xfrm>
            <a:off x="1629410" y="51293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16" name="bg object 616"/>
          <p:cNvSpPr/>
          <p:nvPr/>
        </p:nvSpPr>
        <p:spPr>
          <a:xfrm>
            <a:off x="1629410" y="51650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17" name="bg object 617"/>
          <p:cNvSpPr/>
          <p:nvPr/>
        </p:nvSpPr>
        <p:spPr>
          <a:xfrm>
            <a:off x="1629410" y="52007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18" name="bg object 618"/>
          <p:cNvSpPr/>
          <p:nvPr/>
        </p:nvSpPr>
        <p:spPr>
          <a:xfrm>
            <a:off x="1632131"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19" name="bg object 619"/>
          <p:cNvSpPr/>
          <p:nvPr/>
        </p:nvSpPr>
        <p:spPr>
          <a:xfrm>
            <a:off x="1636667"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20" name="bg object 620"/>
          <p:cNvSpPr/>
          <p:nvPr/>
        </p:nvSpPr>
        <p:spPr>
          <a:xfrm>
            <a:off x="1641202"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21" name="bg object 621"/>
          <p:cNvSpPr/>
          <p:nvPr/>
        </p:nvSpPr>
        <p:spPr>
          <a:xfrm>
            <a:off x="1645739"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22" name="bg object 622"/>
          <p:cNvSpPr/>
          <p:nvPr/>
        </p:nvSpPr>
        <p:spPr>
          <a:xfrm>
            <a:off x="1650274"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23" name="bg object 623"/>
          <p:cNvSpPr/>
          <p:nvPr/>
        </p:nvSpPr>
        <p:spPr>
          <a:xfrm>
            <a:off x="1654810"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24" name="bg object 624"/>
          <p:cNvSpPr/>
          <p:nvPr/>
        </p:nvSpPr>
        <p:spPr>
          <a:xfrm>
            <a:off x="1659345"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25" name="bg object 625"/>
          <p:cNvSpPr/>
          <p:nvPr/>
        </p:nvSpPr>
        <p:spPr>
          <a:xfrm>
            <a:off x="1663881"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26" name="bg object 626"/>
          <p:cNvSpPr/>
          <p:nvPr/>
        </p:nvSpPr>
        <p:spPr>
          <a:xfrm>
            <a:off x="1668417"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27" name="bg object 627"/>
          <p:cNvSpPr/>
          <p:nvPr/>
        </p:nvSpPr>
        <p:spPr>
          <a:xfrm>
            <a:off x="1672953"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28" name="bg object 628"/>
          <p:cNvSpPr/>
          <p:nvPr/>
        </p:nvSpPr>
        <p:spPr>
          <a:xfrm>
            <a:off x="1677489"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29" name="bg object 629"/>
          <p:cNvSpPr/>
          <p:nvPr/>
        </p:nvSpPr>
        <p:spPr>
          <a:xfrm>
            <a:off x="1682024"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30" name="bg object 630"/>
          <p:cNvSpPr/>
          <p:nvPr/>
        </p:nvSpPr>
        <p:spPr>
          <a:xfrm>
            <a:off x="1686560"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31" name="bg object 631"/>
          <p:cNvSpPr/>
          <p:nvPr/>
        </p:nvSpPr>
        <p:spPr>
          <a:xfrm>
            <a:off x="1691095"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32" name="bg object 632"/>
          <p:cNvSpPr/>
          <p:nvPr/>
        </p:nvSpPr>
        <p:spPr>
          <a:xfrm>
            <a:off x="1695631"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33" name="bg object 633"/>
          <p:cNvSpPr/>
          <p:nvPr/>
        </p:nvSpPr>
        <p:spPr>
          <a:xfrm>
            <a:off x="1700167"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34" name="bg object 634"/>
          <p:cNvSpPr/>
          <p:nvPr/>
        </p:nvSpPr>
        <p:spPr>
          <a:xfrm>
            <a:off x="1704703"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35" name="bg object 635"/>
          <p:cNvSpPr/>
          <p:nvPr/>
        </p:nvSpPr>
        <p:spPr>
          <a:xfrm>
            <a:off x="1709238"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36" name="bg object 636"/>
          <p:cNvSpPr/>
          <p:nvPr/>
        </p:nvSpPr>
        <p:spPr>
          <a:xfrm>
            <a:off x="1713774"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37" name="bg object 637"/>
          <p:cNvSpPr/>
          <p:nvPr/>
        </p:nvSpPr>
        <p:spPr>
          <a:xfrm>
            <a:off x="1718310"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38" name="bg object 638"/>
          <p:cNvSpPr/>
          <p:nvPr/>
        </p:nvSpPr>
        <p:spPr>
          <a:xfrm>
            <a:off x="1722845"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39" name="bg object 639"/>
          <p:cNvSpPr/>
          <p:nvPr/>
        </p:nvSpPr>
        <p:spPr>
          <a:xfrm>
            <a:off x="1727381"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40" name="bg object 640"/>
          <p:cNvSpPr/>
          <p:nvPr/>
        </p:nvSpPr>
        <p:spPr>
          <a:xfrm>
            <a:off x="1731917" y="440658"/>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41" name="bg object 641"/>
          <p:cNvSpPr/>
          <p:nvPr/>
        </p:nvSpPr>
        <p:spPr>
          <a:xfrm>
            <a:off x="1629410" y="70591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42" name="bg object 642"/>
          <p:cNvSpPr/>
          <p:nvPr/>
        </p:nvSpPr>
        <p:spPr>
          <a:xfrm>
            <a:off x="1629410" y="70948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43" name="bg object 643"/>
          <p:cNvSpPr/>
          <p:nvPr/>
        </p:nvSpPr>
        <p:spPr>
          <a:xfrm>
            <a:off x="1629410" y="71305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44" name="bg object 644"/>
          <p:cNvSpPr/>
          <p:nvPr/>
        </p:nvSpPr>
        <p:spPr>
          <a:xfrm>
            <a:off x="1629410" y="71662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45" name="bg object 645"/>
          <p:cNvSpPr/>
          <p:nvPr/>
        </p:nvSpPr>
        <p:spPr>
          <a:xfrm>
            <a:off x="1629410" y="72019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46" name="bg object 646"/>
          <p:cNvSpPr/>
          <p:nvPr/>
        </p:nvSpPr>
        <p:spPr>
          <a:xfrm>
            <a:off x="1629410" y="72376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47" name="bg object 647"/>
          <p:cNvSpPr/>
          <p:nvPr/>
        </p:nvSpPr>
        <p:spPr>
          <a:xfrm>
            <a:off x="1629410" y="72733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48" name="bg object 648"/>
          <p:cNvSpPr/>
          <p:nvPr/>
        </p:nvSpPr>
        <p:spPr>
          <a:xfrm>
            <a:off x="1629410" y="73090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49" name="bg object 649"/>
          <p:cNvSpPr/>
          <p:nvPr/>
        </p:nvSpPr>
        <p:spPr>
          <a:xfrm>
            <a:off x="1629410" y="73447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50" name="bg object 650"/>
          <p:cNvSpPr/>
          <p:nvPr/>
        </p:nvSpPr>
        <p:spPr>
          <a:xfrm>
            <a:off x="1629410" y="73804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51" name="bg object 651"/>
          <p:cNvSpPr/>
          <p:nvPr/>
        </p:nvSpPr>
        <p:spPr>
          <a:xfrm>
            <a:off x="1629410" y="74161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52" name="bg object 652"/>
          <p:cNvSpPr/>
          <p:nvPr/>
        </p:nvSpPr>
        <p:spPr>
          <a:xfrm>
            <a:off x="1629410" y="74519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53" name="bg object 653"/>
          <p:cNvSpPr/>
          <p:nvPr/>
        </p:nvSpPr>
        <p:spPr>
          <a:xfrm>
            <a:off x="1629410" y="74876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54" name="bg object 654"/>
          <p:cNvSpPr/>
          <p:nvPr/>
        </p:nvSpPr>
        <p:spPr>
          <a:xfrm>
            <a:off x="1629410" y="75233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55" name="bg object 655"/>
          <p:cNvSpPr/>
          <p:nvPr/>
        </p:nvSpPr>
        <p:spPr>
          <a:xfrm>
            <a:off x="1629410" y="75590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56" name="bg object 656"/>
          <p:cNvSpPr/>
          <p:nvPr/>
        </p:nvSpPr>
        <p:spPr>
          <a:xfrm>
            <a:off x="1629410" y="75947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57" name="bg object 657"/>
          <p:cNvSpPr/>
          <p:nvPr/>
        </p:nvSpPr>
        <p:spPr>
          <a:xfrm>
            <a:off x="1629410" y="76304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58" name="bg object 658"/>
          <p:cNvSpPr/>
          <p:nvPr/>
        </p:nvSpPr>
        <p:spPr>
          <a:xfrm>
            <a:off x="1629410" y="76661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59" name="bg object 659"/>
          <p:cNvSpPr/>
          <p:nvPr/>
        </p:nvSpPr>
        <p:spPr>
          <a:xfrm>
            <a:off x="1629410" y="77018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60" name="bg object 660"/>
          <p:cNvSpPr/>
          <p:nvPr/>
        </p:nvSpPr>
        <p:spPr>
          <a:xfrm>
            <a:off x="1629410" y="77375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61" name="bg object 661"/>
          <p:cNvSpPr/>
          <p:nvPr/>
        </p:nvSpPr>
        <p:spPr>
          <a:xfrm>
            <a:off x="1629410" y="77732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62" name="bg object 662"/>
          <p:cNvSpPr/>
          <p:nvPr/>
        </p:nvSpPr>
        <p:spPr>
          <a:xfrm>
            <a:off x="1629410" y="78090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63" name="bg object 663"/>
          <p:cNvSpPr/>
          <p:nvPr/>
        </p:nvSpPr>
        <p:spPr>
          <a:xfrm>
            <a:off x="1629410" y="78447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64" name="bg object 664"/>
          <p:cNvSpPr/>
          <p:nvPr/>
        </p:nvSpPr>
        <p:spPr>
          <a:xfrm>
            <a:off x="1632131"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65" name="bg object 665"/>
          <p:cNvSpPr/>
          <p:nvPr/>
        </p:nvSpPr>
        <p:spPr>
          <a:xfrm>
            <a:off x="1636667"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66" name="bg object 666"/>
          <p:cNvSpPr/>
          <p:nvPr/>
        </p:nvSpPr>
        <p:spPr>
          <a:xfrm>
            <a:off x="1641202"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67" name="bg object 667"/>
          <p:cNvSpPr/>
          <p:nvPr/>
        </p:nvSpPr>
        <p:spPr>
          <a:xfrm>
            <a:off x="1645739"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68" name="bg object 668"/>
          <p:cNvSpPr/>
          <p:nvPr/>
        </p:nvSpPr>
        <p:spPr>
          <a:xfrm>
            <a:off x="1650274"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69" name="bg object 669"/>
          <p:cNvSpPr/>
          <p:nvPr/>
        </p:nvSpPr>
        <p:spPr>
          <a:xfrm>
            <a:off x="1654810"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70" name="bg object 670"/>
          <p:cNvSpPr/>
          <p:nvPr/>
        </p:nvSpPr>
        <p:spPr>
          <a:xfrm>
            <a:off x="1659345"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71" name="bg object 671"/>
          <p:cNvSpPr/>
          <p:nvPr/>
        </p:nvSpPr>
        <p:spPr>
          <a:xfrm>
            <a:off x="1663881"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72" name="bg object 672"/>
          <p:cNvSpPr/>
          <p:nvPr/>
        </p:nvSpPr>
        <p:spPr>
          <a:xfrm>
            <a:off x="1668417"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73" name="bg object 673"/>
          <p:cNvSpPr/>
          <p:nvPr/>
        </p:nvSpPr>
        <p:spPr>
          <a:xfrm>
            <a:off x="1672953"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74" name="bg object 674"/>
          <p:cNvSpPr/>
          <p:nvPr/>
        </p:nvSpPr>
        <p:spPr>
          <a:xfrm>
            <a:off x="1677489"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75" name="bg object 675"/>
          <p:cNvSpPr/>
          <p:nvPr/>
        </p:nvSpPr>
        <p:spPr>
          <a:xfrm>
            <a:off x="1682024"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76" name="bg object 676"/>
          <p:cNvSpPr/>
          <p:nvPr/>
        </p:nvSpPr>
        <p:spPr>
          <a:xfrm>
            <a:off x="1686560"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77" name="bg object 677"/>
          <p:cNvSpPr/>
          <p:nvPr/>
        </p:nvSpPr>
        <p:spPr>
          <a:xfrm>
            <a:off x="1691095"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78" name="bg object 678"/>
          <p:cNvSpPr/>
          <p:nvPr/>
        </p:nvSpPr>
        <p:spPr>
          <a:xfrm>
            <a:off x="1695631"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79" name="bg object 679"/>
          <p:cNvSpPr/>
          <p:nvPr/>
        </p:nvSpPr>
        <p:spPr>
          <a:xfrm>
            <a:off x="1700167"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80" name="bg object 680"/>
          <p:cNvSpPr/>
          <p:nvPr/>
        </p:nvSpPr>
        <p:spPr>
          <a:xfrm>
            <a:off x="1704703"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81" name="bg object 681"/>
          <p:cNvSpPr/>
          <p:nvPr/>
        </p:nvSpPr>
        <p:spPr>
          <a:xfrm>
            <a:off x="1709238"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82" name="bg object 682"/>
          <p:cNvSpPr/>
          <p:nvPr/>
        </p:nvSpPr>
        <p:spPr>
          <a:xfrm>
            <a:off x="1713774"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83" name="bg object 683"/>
          <p:cNvSpPr/>
          <p:nvPr/>
        </p:nvSpPr>
        <p:spPr>
          <a:xfrm>
            <a:off x="1718310"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84" name="bg object 684"/>
          <p:cNvSpPr/>
          <p:nvPr/>
        </p:nvSpPr>
        <p:spPr>
          <a:xfrm>
            <a:off x="1722845"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85" name="bg object 685"/>
          <p:cNvSpPr/>
          <p:nvPr/>
        </p:nvSpPr>
        <p:spPr>
          <a:xfrm>
            <a:off x="1727381"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86" name="bg object 686"/>
          <p:cNvSpPr/>
          <p:nvPr/>
        </p:nvSpPr>
        <p:spPr>
          <a:xfrm>
            <a:off x="1731917" y="705196"/>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687" name="bg object 687"/>
          <p:cNvSpPr/>
          <p:nvPr/>
        </p:nvSpPr>
        <p:spPr>
          <a:xfrm>
            <a:off x="1629410" y="61863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88" name="bg object 688"/>
          <p:cNvSpPr/>
          <p:nvPr/>
        </p:nvSpPr>
        <p:spPr>
          <a:xfrm>
            <a:off x="1629410" y="62220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89" name="bg object 689"/>
          <p:cNvSpPr/>
          <p:nvPr/>
        </p:nvSpPr>
        <p:spPr>
          <a:xfrm>
            <a:off x="1629410" y="62577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90" name="bg object 690"/>
          <p:cNvSpPr/>
          <p:nvPr/>
        </p:nvSpPr>
        <p:spPr>
          <a:xfrm>
            <a:off x="1629410" y="62934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91" name="bg object 691"/>
          <p:cNvSpPr/>
          <p:nvPr/>
        </p:nvSpPr>
        <p:spPr>
          <a:xfrm>
            <a:off x="1629410" y="63291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92" name="bg object 692"/>
          <p:cNvSpPr/>
          <p:nvPr/>
        </p:nvSpPr>
        <p:spPr>
          <a:xfrm>
            <a:off x="1629410" y="63649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93" name="bg object 693"/>
          <p:cNvSpPr/>
          <p:nvPr/>
        </p:nvSpPr>
        <p:spPr>
          <a:xfrm>
            <a:off x="1629410" y="64006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94" name="bg object 694"/>
          <p:cNvSpPr/>
          <p:nvPr/>
        </p:nvSpPr>
        <p:spPr>
          <a:xfrm>
            <a:off x="1629410" y="643632"/>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95" name="bg object 695"/>
          <p:cNvSpPr/>
          <p:nvPr/>
        </p:nvSpPr>
        <p:spPr>
          <a:xfrm>
            <a:off x="1629410" y="64720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96" name="bg object 696"/>
          <p:cNvSpPr/>
          <p:nvPr/>
        </p:nvSpPr>
        <p:spPr>
          <a:xfrm>
            <a:off x="1629410" y="65077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97" name="bg object 697"/>
          <p:cNvSpPr/>
          <p:nvPr/>
        </p:nvSpPr>
        <p:spPr>
          <a:xfrm>
            <a:off x="1629410" y="654345"/>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98" name="bg object 698"/>
          <p:cNvSpPr/>
          <p:nvPr/>
        </p:nvSpPr>
        <p:spPr>
          <a:xfrm>
            <a:off x="1629410" y="65791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699" name="bg object 699"/>
          <p:cNvSpPr/>
          <p:nvPr/>
        </p:nvSpPr>
        <p:spPr>
          <a:xfrm>
            <a:off x="1629410" y="66148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00" name="bg object 700"/>
          <p:cNvSpPr/>
          <p:nvPr/>
        </p:nvSpPr>
        <p:spPr>
          <a:xfrm>
            <a:off x="1629410" y="665058"/>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01" name="bg object 701"/>
          <p:cNvSpPr/>
          <p:nvPr/>
        </p:nvSpPr>
        <p:spPr>
          <a:xfrm>
            <a:off x="1629410" y="668629"/>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02" name="bg object 702"/>
          <p:cNvSpPr/>
          <p:nvPr/>
        </p:nvSpPr>
        <p:spPr>
          <a:xfrm>
            <a:off x="1629410" y="672200"/>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03" name="bg object 703"/>
          <p:cNvSpPr/>
          <p:nvPr/>
        </p:nvSpPr>
        <p:spPr>
          <a:xfrm>
            <a:off x="1629410" y="67577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04" name="bg object 704"/>
          <p:cNvSpPr/>
          <p:nvPr/>
        </p:nvSpPr>
        <p:spPr>
          <a:xfrm>
            <a:off x="1629410" y="679341"/>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05" name="bg object 705"/>
          <p:cNvSpPr/>
          <p:nvPr/>
        </p:nvSpPr>
        <p:spPr>
          <a:xfrm>
            <a:off x="1629410" y="682913"/>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06" name="bg object 706"/>
          <p:cNvSpPr/>
          <p:nvPr/>
        </p:nvSpPr>
        <p:spPr>
          <a:xfrm>
            <a:off x="1629410" y="68648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07" name="bg object 707"/>
          <p:cNvSpPr/>
          <p:nvPr/>
        </p:nvSpPr>
        <p:spPr>
          <a:xfrm>
            <a:off x="1629410" y="690054"/>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08" name="bg object 708"/>
          <p:cNvSpPr/>
          <p:nvPr/>
        </p:nvSpPr>
        <p:spPr>
          <a:xfrm>
            <a:off x="1629410" y="693626"/>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09" name="bg object 709"/>
          <p:cNvSpPr/>
          <p:nvPr/>
        </p:nvSpPr>
        <p:spPr>
          <a:xfrm>
            <a:off x="1629410" y="697197"/>
            <a:ext cx="105419" cy="0"/>
          </a:xfrm>
          <a:custGeom>
            <a:avLst/>
            <a:gdLst/>
            <a:ahLst/>
            <a:cxnLst/>
            <a:rect l="l" t="t" r="r" b="b"/>
            <a:pathLst>
              <a:path w="231775">
                <a:moveTo>
                  <a:pt x="0" y="0"/>
                </a:moveTo>
                <a:lnTo>
                  <a:pt x="231356" y="0"/>
                </a:lnTo>
              </a:path>
            </a:pathLst>
          </a:custGeom>
          <a:ln w="3175">
            <a:solidFill>
              <a:srgbClr val="7F7F7F"/>
            </a:solidFill>
          </a:ln>
        </p:spPr>
        <p:txBody>
          <a:bodyPr wrap="square" lIns="0" tIns="0" rIns="0" bIns="0" rtlCol="0"/>
          <a:lstStyle/>
          <a:p>
            <a:endParaRPr sz="501"/>
          </a:p>
        </p:txBody>
      </p:sp>
      <p:sp>
        <p:nvSpPr>
          <p:cNvPr id="710" name="bg object 710"/>
          <p:cNvSpPr/>
          <p:nvPr/>
        </p:nvSpPr>
        <p:spPr>
          <a:xfrm>
            <a:off x="1632131"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11" name="bg object 711"/>
          <p:cNvSpPr/>
          <p:nvPr/>
        </p:nvSpPr>
        <p:spPr>
          <a:xfrm>
            <a:off x="1636667"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12" name="bg object 712"/>
          <p:cNvSpPr/>
          <p:nvPr/>
        </p:nvSpPr>
        <p:spPr>
          <a:xfrm>
            <a:off x="1641202"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13" name="bg object 713"/>
          <p:cNvSpPr/>
          <p:nvPr/>
        </p:nvSpPr>
        <p:spPr>
          <a:xfrm>
            <a:off x="1645739"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14" name="bg object 714"/>
          <p:cNvSpPr/>
          <p:nvPr/>
        </p:nvSpPr>
        <p:spPr>
          <a:xfrm>
            <a:off x="1650274"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15" name="bg object 715"/>
          <p:cNvSpPr/>
          <p:nvPr/>
        </p:nvSpPr>
        <p:spPr>
          <a:xfrm>
            <a:off x="1654810"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16" name="bg object 716"/>
          <p:cNvSpPr/>
          <p:nvPr/>
        </p:nvSpPr>
        <p:spPr>
          <a:xfrm>
            <a:off x="1659345"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17" name="bg object 717"/>
          <p:cNvSpPr/>
          <p:nvPr/>
        </p:nvSpPr>
        <p:spPr>
          <a:xfrm>
            <a:off x="1663881"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18" name="bg object 718"/>
          <p:cNvSpPr/>
          <p:nvPr/>
        </p:nvSpPr>
        <p:spPr>
          <a:xfrm>
            <a:off x="1668417"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19" name="bg object 719"/>
          <p:cNvSpPr/>
          <p:nvPr/>
        </p:nvSpPr>
        <p:spPr>
          <a:xfrm>
            <a:off x="1672953"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20" name="bg object 720"/>
          <p:cNvSpPr/>
          <p:nvPr/>
        </p:nvSpPr>
        <p:spPr>
          <a:xfrm>
            <a:off x="1677489"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21" name="bg object 721"/>
          <p:cNvSpPr/>
          <p:nvPr/>
        </p:nvSpPr>
        <p:spPr>
          <a:xfrm>
            <a:off x="1682024"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22" name="bg object 722"/>
          <p:cNvSpPr/>
          <p:nvPr/>
        </p:nvSpPr>
        <p:spPr>
          <a:xfrm>
            <a:off x="1686560"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23" name="bg object 723"/>
          <p:cNvSpPr/>
          <p:nvPr/>
        </p:nvSpPr>
        <p:spPr>
          <a:xfrm>
            <a:off x="1691095"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24" name="bg object 724"/>
          <p:cNvSpPr/>
          <p:nvPr/>
        </p:nvSpPr>
        <p:spPr>
          <a:xfrm>
            <a:off x="1695631"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25" name="bg object 725"/>
          <p:cNvSpPr/>
          <p:nvPr/>
        </p:nvSpPr>
        <p:spPr>
          <a:xfrm>
            <a:off x="1700167"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26" name="bg object 726"/>
          <p:cNvSpPr/>
          <p:nvPr/>
        </p:nvSpPr>
        <p:spPr>
          <a:xfrm>
            <a:off x="1704703"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27" name="bg object 727"/>
          <p:cNvSpPr/>
          <p:nvPr/>
        </p:nvSpPr>
        <p:spPr>
          <a:xfrm>
            <a:off x="1709238"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28" name="bg object 728"/>
          <p:cNvSpPr/>
          <p:nvPr/>
        </p:nvSpPr>
        <p:spPr>
          <a:xfrm>
            <a:off x="1713774"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29" name="bg object 729"/>
          <p:cNvSpPr/>
          <p:nvPr/>
        </p:nvSpPr>
        <p:spPr>
          <a:xfrm>
            <a:off x="1718310"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30" name="bg object 730"/>
          <p:cNvSpPr/>
          <p:nvPr/>
        </p:nvSpPr>
        <p:spPr>
          <a:xfrm>
            <a:off x="1722845"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31" name="bg object 731"/>
          <p:cNvSpPr/>
          <p:nvPr/>
        </p:nvSpPr>
        <p:spPr>
          <a:xfrm>
            <a:off x="1727381"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32" name="bg object 732"/>
          <p:cNvSpPr/>
          <p:nvPr/>
        </p:nvSpPr>
        <p:spPr>
          <a:xfrm>
            <a:off x="1731917" y="617921"/>
            <a:ext cx="0" cy="80267"/>
          </a:xfrm>
          <a:custGeom>
            <a:avLst/>
            <a:gdLst/>
            <a:ahLst/>
            <a:cxnLst/>
            <a:rect l="l" t="t" r="r" b="b"/>
            <a:pathLst>
              <a:path h="224155">
                <a:moveTo>
                  <a:pt x="0" y="223777"/>
                </a:moveTo>
                <a:lnTo>
                  <a:pt x="0" y="0"/>
                </a:lnTo>
              </a:path>
            </a:pathLst>
          </a:custGeom>
          <a:ln w="3175">
            <a:solidFill>
              <a:srgbClr val="7F7F7F"/>
            </a:solidFill>
          </a:ln>
        </p:spPr>
        <p:txBody>
          <a:bodyPr wrap="square" lIns="0" tIns="0" rIns="0" bIns="0" rtlCol="0"/>
          <a:lstStyle/>
          <a:p>
            <a:endParaRPr sz="501"/>
          </a:p>
        </p:txBody>
      </p:sp>
      <p:sp>
        <p:nvSpPr>
          <p:cNvPr id="733" name="bg object 733"/>
          <p:cNvSpPr/>
          <p:nvPr/>
        </p:nvSpPr>
        <p:spPr>
          <a:xfrm>
            <a:off x="3015161" y="2770360"/>
            <a:ext cx="0" cy="455"/>
          </a:xfrm>
          <a:custGeom>
            <a:avLst/>
            <a:gdLst/>
            <a:ahLst/>
            <a:cxnLst/>
            <a:rect l="l" t="t" r="r" b="b"/>
            <a:pathLst>
              <a:path h="1270">
                <a:moveTo>
                  <a:pt x="0" y="797"/>
                </a:moveTo>
                <a:lnTo>
                  <a:pt x="0" y="797"/>
                </a:lnTo>
                <a:lnTo>
                  <a:pt x="0" y="0"/>
                </a:lnTo>
              </a:path>
            </a:pathLst>
          </a:custGeom>
          <a:ln w="3191">
            <a:solidFill>
              <a:srgbClr val="000000"/>
            </a:solidFill>
          </a:ln>
        </p:spPr>
        <p:txBody>
          <a:bodyPr wrap="square" lIns="0" tIns="0" rIns="0" bIns="0" rtlCol="0"/>
          <a:lstStyle/>
          <a:p>
            <a:endParaRPr sz="501"/>
          </a:p>
        </p:txBody>
      </p:sp>
      <p:sp>
        <p:nvSpPr>
          <p:cNvPr id="734" name="bg object 734"/>
          <p:cNvSpPr/>
          <p:nvPr/>
        </p:nvSpPr>
        <p:spPr>
          <a:xfrm>
            <a:off x="3015161" y="2766218"/>
            <a:ext cx="0" cy="227"/>
          </a:xfrm>
          <a:custGeom>
            <a:avLst/>
            <a:gdLst/>
            <a:ahLst/>
            <a:cxnLst/>
            <a:rect l="l" t="t" r="r" b="b"/>
            <a:pathLst>
              <a:path h="634">
                <a:moveTo>
                  <a:pt x="0" y="0"/>
                </a:moveTo>
                <a:lnTo>
                  <a:pt x="0" y="398"/>
                </a:lnTo>
              </a:path>
            </a:pathLst>
          </a:custGeom>
          <a:ln w="3191">
            <a:solidFill>
              <a:srgbClr val="000000"/>
            </a:solidFill>
          </a:ln>
        </p:spPr>
        <p:txBody>
          <a:bodyPr wrap="square" lIns="0" tIns="0" rIns="0" bIns="0" rtlCol="0"/>
          <a:lstStyle/>
          <a:p>
            <a:endParaRPr sz="501"/>
          </a:p>
        </p:txBody>
      </p:sp>
      <p:sp>
        <p:nvSpPr>
          <p:cNvPr id="735" name="bg object 735"/>
          <p:cNvSpPr/>
          <p:nvPr/>
        </p:nvSpPr>
        <p:spPr>
          <a:xfrm>
            <a:off x="3011169" y="2766218"/>
            <a:ext cx="578" cy="0"/>
          </a:xfrm>
          <a:custGeom>
            <a:avLst/>
            <a:gdLst/>
            <a:ahLst/>
            <a:cxnLst/>
            <a:rect l="l" t="t" r="r" b="b"/>
            <a:pathLst>
              <a:path w="1270">
                <a:moveTo>
                  <a:pt x="797" y="0"/>
                </a:moveTo>
                <a:lnTo>
                  <a:pt x="0" y="0"/>
                </a:lnTo>
              </a:path>
            </a:pathLst>
          </a:custGeom>
          <a:ln w="3191">
            <a:solidFill>
              <a:srgbClr val="000000"/>
            </a:solidFill>
          </a:ln>
        </p:spPr>
        <p:txBody>
          <a:bodyPr wrap="square" lIns="0" tIns="0" rIns="0" bIns="0" rtlCol="0"/>
          <a:lstStyle/>
          <a:p>
            <a:endParaRPr sz="501"/>
          </a:p>
        </p:txBody>
      </p:sp>
      <p:sp>
        <p:nvSpPr>
          <p:cNvPr id="736" name="bg object 736"/>
          <p:cNvSpPr/>
          <p:nvPr/>
        </p:nvSpPr>
        <p:spPr>
          <a:xfrm>
            <a:off x="3015161" y="2766361"/>
            <a:ext cx="0" cy="2274"/>
          </a:xfrm>
          <a:custGeom>
            <a:avLst/>
            <a:gdLst/>
            <a:ahLst/>
            <a:cxnLst/>
            <a:rect l="l" t="t" r="r" b="b"/>
            <a:pathLst>
              <a:path h="6350">
                <a:moveTo>
                  <a:pt x="0" y="0"/>
                </a:moveTo>
                <a:lnTo>
                  <a:pt x="0" y="398"/>
                </a:lnTo>
                <a:lnTo>
                  <a:pt x="0" y="1595"/>
                </a:lnTo>
                <a:lnTo>
                  <a:pt x="0" y="2792"/>
                </a:lnTo>
                <a:lnTo>
                  <a:pt x="0" y="4387"/>
                </a:lnTo>
                <a:lnTo>
                  <a:pt x="0" y="5983"/>
                </a:lnTo>
              </a:path>
            </a:pathLst>
          </a:custGeom>
          <a:ln w="3191">
            <a:solidFill>
              <a:srgbClr val="000000"/>
            </a:solidFill>
          </a:ln>
        </p:spPr>
        <p:txBody>
          <a:bodyPr wrap="square" lIns="0" tIns="0" rIns="0" bIns="0" rtlCol="0"/>
          <a:lstStyle/>
          <a:p>
            <a:endParaRPr sz="501"/>
          </a:p>
        </p:txBody>
      </p:sp>
      <p:sp>
        <p:nvSpPr>
          <p:cNvPr id="737" name="bg object 737"/>
          <p:cNvSpPr/>
          <p:nvPr/>
        </p:nvSpPr>
        <p:spPr>
          <a:xfrm>
            <a:off x="3015161" y="2768504"/>
            <a:ext cx="0" cy="1364"/>
          </a:xfrm>
          <a:custGeom>
            <a:avLst/>
            <a:gdLst/>
            <a:ahLst/>
            <a:cxnLst/>
            <a:rect l="l" t="t" r="r" b="b"/>
            <a:pathLst>
              <a:path h="3809">
                <a:moveTo>
                  <a:pt x="0" y="1595"/>
                </a:moveTo>
                <a:lnTo>
                  <a:pt x="0" y="3191"/>
                </a:lnTo>
              </a:path>
              <a:path h="3809">
                <a:moveTo>
                  <a:pt x="0" y="1595"/>
                </a:moveTo>
                <a:lnTo>
                  <a:pt x="0" y="0"/>
                </a:lnTo>
              </a:path>
            </a:pathLst>
          </a:custGeom>
          <a:ln w="3191">
            <a:solidFill>
              <a:srgbClr val="000000"/>
            </a:solidFill>
          </a:ln>
        </p:spPr>
        <p:txBody>
          <a:bodyPr wrap="square" lIns="0" tIns="0" rIns="0" bIns="0" rtlCol="0"/>
          <a:lstStyle/>
          <a:p>
            <a:endParaRPr sz="501"/>
          </a:p>
        </p:txBody>
      </p:sp>
      <p:sp>
        <p:nvSpPr>
          <p:cNvPr id="738" name="bg object 738"/>
          <p:cNvSpPr/>
          <p:nvPr/>
        </p:nvSpPr>
        <p:spPr>
          <a:xfrm>
            <a:off x="3015161" y="2769646"/>
            <a:ext cx="0" cy="910"/>
          </a:xfrm>
          <a:custGeom>
            <a:avLst/>
            <a:gdLst/>
            <a:ahLst/>
            <a:cxnLst/>
            <a:rect l="l" t="t" r="r" b="b"/>
            <a:pathLst>
              <a:path h="2540">
                <a:moveTo>
                  <a:pt x="0" y="1196"/>
                </a:moveTo>
                <a:lnTo>
                  <a:pt x="0" y="1994"/>
                </a:lnTo>
              </a:path>
              <a:path h="2540">
                <a:moveTo>
                  <a:pt x="0" y="1196"/>
                </a:moveTo>
                <a:lnTo>
                  <a:pt x="0" y="0"/>
                </a:lnTo>
              </a:path>
            </a:pathLst>
          </a:custGeom>
          <a:ln w="3191">
            <a:solidFill>
              <a:srgbClr val="000000"/>
            </a:solidFill>
          </a:ln>
        </p:spPr>
        <p:txBody>
          <a:bodyPr wrap="square" lIns="0" tIns="0" rIns="0" bIns="0" rtlCol="0"/>
          <a:lstStyle/>
          <a:p>
            <a:endParaRPr sz="501"/>
          </a:p>
        </p:txBody>
      </p:sp>
      <p:sp>
        <p:nvSpPr>
          <p:cNvPr id="739" name="bg object 739"/>
          <p:cNvSpPr/>
          <p:nvPr/>
        </p:nvSpPr>
        <p:spPr>
          <a:xfrm>
            <a:off x="3014435" y="2765649"/>
            <a:ext cx="1733" cy="5685"/>
          </a:xfrm>
          <a:custGeom>
            <a:avLst/>
            <a:gdLst/>
            <a:ahLst/>
            <a:cxnLst/>
            <a:rect l="l" t="t" r="r" b="b"/>
            <a:pathLst>
              <a:path w="3809" h="15875">
                <a:moveTo>
                  <a:pt x="3187" y="13957"/>
                </a:moveTo>
                <a:lnTo>
                  <a:pt x="2717" y="12827"/>
                </a:lnTo>
                <a:lnTo>
                  <a:pt x="1587" y="12369"/>
                </a:lnTo>
                <a:lnTo>
                  <a:pt x="457" y="12827"/>
                </a:lnTo>
                <a:lnTo>
                  <a:pt x="0" y="13957"/>
                </a:lnTo>
                <a:lnTo>
                  <a:pt x="457" y="15087"/>
                </a:lnTo>
                <a:lnTo>
                  <a:pt x="1587" y="15557"/>
                </a:lnTo>
                <a:lnTo>
                  <a:pt x="2717" y="15087"/>
                </a:lnTo>
                <a:lnTo>
                  <a:pt x="3187" y="13957"/>
                </a:lnTo>
                <a:close/>
              </a:path>
              <a:path w="3809" h="15875">
                <a:moveTo>
                  <a:pt x="3187" y="1600"/>
                </a:moveTo>
                <a:lnTo>
                  <a:pt x="2717" y="469"/>
                </a:lnTo>
                <a:lnTo>
                  <a:pt x="1587" y="0"/>
                </a:lnTo>
                <a:lnTo>
                  <a:pt x="457" y="469"/>
                </a:lnTo>
                <a:lnTo>
                  <a:pt x="0" y="1600"/>
                </a:lnTo>
                <a:lnTo>
                  <a:pt x="457" y="2717"/>
                </a:lnTo>
                <a:lnTo>
                  <a:pt x="1587" y="3187"/>
                </a:lnTo>
                <a:lnTo>
                  <a:pt x="2717" y="2717"/>
                </a:lnTo>
                <a:lnTo>
                  <a:pt x="3187" y="1600"/>
                </a:lnTo>
                <a:close/>
              </a:path>
            </a:pathLst>
          </a:custGeom>
          <a:solidFill>
            <a:srgbClr val="000000"/>
          </a:solidFill>
        </p:spPr>
        <p:txBody>
          <a:bodyPr wrap="square" lIns="0" tIns="0" rIns="0" bIns="0" rtlCol="0"/>
          <a:lstStyle/>
          <a:p>
            <a:endParaRPr sz="501"/>
          </a:p>
        </p:txBody>
      </p:sp>
      <p:sp>
        <p:nvSpPr>
          <p:cNvPr id="740" name="bg object 740"/>
          <p:cNvSpPr/>
          <p:nvPr/>
        </p:nvSpPr>
        <p:spPr>
          <a:xfrm>
            <a:off x="3011169" y="2766218"/>
            <a:ext cx="578" cy="0"/>
          </a:xfrm>
          <a:custGeom>
            <a:avLst/>
            <a:gdLst/>
            <a:ahLst/>
            <a:cxnLst/>
            <a:rect l="l" t="t" r="r" b="b"/>
            <a:pathLst>
              <a:path w="1270">
                <a:moveTo>
                  <a:pt x="797" y="0"/>
                </a:moveTo>
                <a:lnTo>
                  <a:pt x="0" y="0"/>
                </a:lnTo>
              </a:path>
            </a:pathLst>
          </a:custGeom>
          <a:ln w="3191">
            <a:solidFill>
              <a:srgbClr val="000000"/>
            </a:solidFill>
          </a:ln>
        </p:spPr>
        <p:txBody>
          <a:bodyPr wrap="square" lIns="0" tIns="0" rIns="0" bIns="0" rtlCol="0"/>
          <a:lstStyle/>
          <a:p>
            <a:endParaRPr sz="501"/>
          </a:p>
        </p:txBody>
      </p:sp>
      <p:sp>
        <p:nvSpPr>
          <p:cNvPr id="741" name="bg object 741"/>
          <p:cNvSpPr/>
          <p:nvPr/>
        </p:nvSpPr>
        <p:spPr>
          <a:xfrm>
            <a:off x="3019697" y="2765647"/>
            <a:ext cx="0" cy="5685"/>
          </a:xfrm>
          <a:custGeom>
            <a:avLst/>
            <a:gdLst/>
            <a:ahLst/>
            <a:cxnLst/>
            <a:rect l="l" t="t" r="r" b="b"/>
            <a:pathLst>
              <a:path h="15875">
                <a:moveTo>
                  <a:pt x="0" y="7977"/>
                </a:moveTo>
                <a:lnTo>
                  <a:pt x="0" y="15556"/>
                </a:lnTo>
              </a:path>
              <a:path h="15875">
                <a:moveTo>
                  <a:pt x="0" y="7977"/>
                </a:moveTo>
                <a:lnTo>
                  <a:pt x="0" y="0"/>
                </a:lnTo>
              </a:path>
              <a:path h="15875">
                <a:moveTo>
                  <a:pt x="0" y="7977"/>
                </a:moveTo>
                <a:lnTo>
                  <a:pt x="0" y="12764"/>
                </a:lnTo>
              </a:path>
              <a:path h="15875">
                <a:moveTo>
                  <a:pt x="0" y="7977"/>
                </a:moveTo>
                <a:lnTo>
                  <a:pt x="0" y="3988"/>
                </a:lnTo>
              </a:path>
            </a:pathLst>
          </a:custGeom>
          <a:ln w="3191">
            <a:solidFill>
              <a:srgbClr val="000000"/>
            </a:solidFill>
          </a:ln>
        </p:spPr>
        <p:txBody>
          <a:bodyPr wrap="square" lIns="0" tIns="0" rIns="0" bIns="0" rtlCol="0"/>
          <a:lstStyle/>
          <a:p>
            <a:endParaRPr sz="501"/>
          </a:p>
        </p:txBody>
      </p:sp>
      <p:sp>
        <p:nvSpPr>
          <p:cNvPr id="742" name="bg object 742"/>
          <p:cNvSpPr/>
          <p:nvPr/>
        </p:nvSpPr>
        <p:spPr>
          <a:xfrm>
            <a:off x="3019697" y="2770218"/>
            <a:ext cx="0" cy="3183"/>
          </a:xfrm>
          <a:custGeom>
            <a:avLst/>
            <a:gdLst/>
            <a:ahLst/>
            <a:cxnLst/>
            <a:rect l="l" t="t" r="r" b="b"/>
            <a:pathLst>
              <a:path h="8890">
                <a:moveTo>
                  <a:pt x="0" y="2792"/>
                </a:moveTo>
                <a:lnTo>
                  <a:pt x="0" y="8376"/>
                </a:lnTo>
              </a:path>
              <a:path h="8890">
                <a:moveTo>
                  <a:pt x="0" y="2792"/>
                </a:moveTo>
                <a:lnTo>
                  <a:pt x="0" y="0"/>
                </a:lnTo>
              </a:path>
              <a:path h="8890">
                <a:moveTo>
                  <a:pt x="0" y="2792"/>
                </a:moveTo>
                <a:lnTo>
                  <a:pt x="0" y="5584"/>
                </a:lnTo>
              </a:path>
            </a:pathLst>
          </a:custGeom>
          <a:ln w="3191">
            <a:solidFill>
              <a:srgbClr val="000000"/>
            </a:solidFill>
          </a:ln>
        </p:spPr>
        <p:txBody>
          <a:bodyPr wrap="square" lIns="0" tIns="0" rIns="0" bIns="0" rtlCol="0"/>
          <a:lstStyle/>
          <a:p>
            <a:endParaRPr sz="501"/>
          </a:p>
        </p:txBody>
      </p:sp>
      <p:sp>
        <p:nvSpPr>
          <p:cNvPr id="743" name="bg object 743"/>
          <p:cNvSpPr/>
          <p:nvPr/>
        </p:nvSpPr>
        <p:spPr>
          <a:xfrm>
            <a:off x="3019697" y="2772218"/>
            <a:ext cx="0" cy="2046"/>
          </a:xfrm>
          <a:custGeom>
            <a:avLst/>
            <a:gdLst/>
            <a:ahLst/>
            <a:cxnLst/>
            <a:rect l="l" t="t" r="r" b="b"/>
            <a:pathLst>
              <a:path h="5715">
                <a:moveTo>
                  <a:pt x="0" y="2792"/>
                </a:moveTo>
                <a:lnTo>
                  <a:pt x="0" y="5185"/>
                </a:lnTo>
              </a:path>
              <a:path h="5715">
                <a:moveTo>
                  <a:pt x="0" y="2792"/>
                </a:moveTo>
                <a:lnTo>
                  <a:pt x="0" y="0"/>
                </a:lnTo>
              </a:path>
              <a:path h="5715">
                <a:moveTo>
                  <a:pt x="0" y="2792"/>
                </a:moveTo>
                <a:lnTo>
                  <a:pt x="0" y="3988"/>
                </a:lnTo>
              </a:path>
            </a:pathLst>
          </a:custGeom>
          <a:ln w="3191">
            <a:solidFill>
              <a:srgbClr val="000000"/>
            </a:solidFill>
          </a:ln>
        </p:spPr>
        <p:txBody>
          <a:bodyPr wrap="square" lIns="0" tIns="0" rIns="0" bIns="0" rtlCol="0"/>
          <a:lstStyle/>
          <a:p>
            <a:endParaRPr sz="501"/>
          </a:p>
        </p:txBody>
      </p:sp>
      <p:sp>
        <p:nvSpPr>
          <p:cNvPr id="744" name="bg object 744"/>
          <p:cNvSpPr/>
          <p:nvPr/>
        </p:nvSpPr>
        <p:spPr>
          <a:xfrm>
            <a:off x="3019697" y="2773217"/>
            <a:ext cx="0" cy="910"/>
          </a:xfrm>
          <a:custGeom>
            <a:avLst/>
            <a:gdLst/>
            <a:ahLst/>
            <a:cxnLst/>
            <a:rect l="l" t="t" r="r" b="b"/>
            <a:pathLst>
              <a:path h="2540">
                <a:moveTo>
                  <a:pt x="0" y="2393"/>
                </a:moveTo>
                <a:lnTo>
                  <a:pt x="0" y="0"/>
                </a:lnTo>
              </a:path>
              <a:path h="2540">
                <a:moveTo>
                  <a:pt x="0" y="2393"/>
                </a:moveTo>
                <a:lnTo>
                  <a:pt x="0" y="1196"/>
                </a:lnTo>
              </a:path>
              <a:path h="2540">
                <a:moveTo>
                  <a:pt x="0" y="2393"/>
                </a:moveTo>
                <a:lnTo>
                  <a:pt x="0" y="1196"/>
                </a:lnTo>
              </a:path>
            </a:pathLst>
          </a:custGeom>
          <a:ln w="3191">
            <a:solidFill>
              <a:srgbClr val="000000"/>
            </a:solidFill>
          </a:ln>
        </p:spPr>
        <p:txBody>
          <a:bodyPr wrap="square" lIns="0" tIns="0" rIns="0" bIns="0" rtlCol="0"/>
          <a:lstStyle/>
          <a:p>
            <a:endParaRPr sz="501"/>
          </a:p>
        </p:txBody>
      </p:sp>
      <p:sp>
        <p:nvSpPr>
          <p:cNvPr id="745" name="bg object 745"/>
          <p:cNvSpPr/>
          <p:nvPr/>
        </p:nvSpPr>
        <p:spPr>
          <a:xfrm>
            <a:off x="3019697" y="2771218"/>
            <a:ext cx="0" cy="2501"/>
          </a:xfrm>
          <a:custGeom>
            <a:avLst/>
            <a:gdLst/>
            <a:ahLst/>
            <a:cxnLst/>
            <a:rect l="l" t="t" r="r" b="b"/>
            <a:pathLst>
              <a:path h="6984">
                <a:moveTo>
                  <a:pt x="0" y="5584"/>
                </a:moveTo>
                <a:lnTo>
                  <a:pt x="0" y="0"/>
                </a:lnTo>
              </a:path>
              <a:path h="6984">
                <a:moveTo>
                  <a:pt x="0" y="5584"/>
                </a:moveTo>
                <a:lnTo>
                  <a:pt x="0" y="6781"/>
                </a:lnTo>
              </a:path>
              <a:path h="6984">
                <a:moveTo>
                  <a:pt x="0" y="5584"/>
                </a:moveTo>
                <a:lnTo>
                  <a:pt x="0" y="2792"/>
                </a:lnTo>
              </a:path>
            </a:pathLst>
          </a:custGeom>
          <a:ln w="3191">
            <a:solidFill>
              <a:srgbClr val="000000"/>
            </a:solidFill>
          </a:ln>
        </p:spPr>
        <p:txBody>
          <a:bodyPr wrap="square" lIns="0" tIns="0" rIns="0" bIns="0" rtlCol="0"/>
          <a:lstStyle/>
          <a:p>
            <a:endParaRPr sz="501"/>
          </a:p>
        </p:txBody>
      </p:sp>
      <p:sp>
        <p:nvSpPr>
          <p:cNvPr id="746" name="bg object 746"/>
          <p:cNvSpPr/>
          <p:nvPr/>
        </p:nvSpPr>
        <p:spPr>
          <a:xfrm>
            <a:off x="3019697" y="2768503"/>
            <a:ext cx="0" cy="3866"/>
          </a:xfrm>
          <a:custGeom>
            <a:avLst/>
            <a:gdLst/>
            <a:ahLst/>
            <a:cxnLst/>
            <a:rect l="l" t="t" r="r" b="b"/>
            <a:pathLst>
              <a:path h="10795">
                <a:moveTo>
                  <a:pt x="0" y="7578"/>
                </a:moveTo>
                <a:lnTo>
                  <a:pt x="0" y="0"/>
                </a:lnTo>
              </a:path>
              <a:path h="10795">
                <a:moveTo>
                  <a:pt x="0" y="7578"/>
                </a:moveTo>
                <a:lnTo>
                  <a:pt x="0" y="3988"/>
                </a:lnTo>
              </a:path>
              <a:path h="10795">
                <a:moveTo>
                  <a:pt x="0" y="7578"/>
                </a:moveTo>
                <a:lnTo>
                  <a:pt x="0" y="10371"/>
                </a:lnTo>
              </a:path>
            </a:pathLst>
          </a:custGeom>
          <a:ln w="3191">
            <a:solidFill>
              <a:srgbClr val="000000"/>
            </a:solidFill>
          </a:ln>
        </p:spPr>
        <p:txBody>
          <a:bodyPr wrap="square" lIns="0" tIns="0" rIns="0" bIns="0" rtlCol="0"/>
          <a:lstStyle/>
          <a:p>
            <a:endParaRPr sz="501"/>
          </a:p>
        </p:txBody>
      </p:sp>
      <p:sp>
        <p:nvSpPr>
          <p:cNvPr id="747" name="bg object 747"/>
          <p:cNvSpPr/>
          <p:nvPr/>
        </p:nvSpPr>
        <p:spPr>
          <a:xfrm>
            <a:off x="3019697" y="2765647"/>
            <a:ext cx="0" cy="4320"/>
          </a:xfrm>
          <a:custGeom>
            <a:avLst/>
            <a:gdLst/>
            <a:ahLst/>
            <a:cxnLst/>
            <a:rect l="l" t="t" r="r" b="b"/>
            <a:pathLst>
              <a:path h="12065">
                <a:moveTo>
                  <a:pt x="0" y="7977"/>
                </a:moveTo>
                <a:lnTo>
                  <a:pt x="0" y="0"/>
                </a:lnTo>
              </a:path>
              <a:path h="12065">
                <a:moveTo>
                  <a:pt x="0" y="7977"/>
                </a:moveTo>
                <a:lnTo>
                  <a:pt x="0" y="11966"/>
                </a:lnTo>
              </a:path>
              <a:path h="12065">
                <a:moveTo>
                  <a:pt x="0" y="7977"/>
                </a:moveTo>
                <a:lnTo>
                  <a:pt x="0" y="3191"/>
                </a:lnTo>
              </a:path>
            </a:pathLst>
          </a:custGeom>
          <a:ln w="3191">
            <a:solidFill>
              <a:srgbClr val="000000"/>
            </a:solidFill>
          </a:ln>
        </p:spPr>
        <p:txBody>
          <a:bodyPr wrap="square" lIns="0" tIns="0" rIns="0" bIns="0" rtlCol="0"/>
          <a:lstStyle/>
          <a:p>
            <a:endParaRPr sz="501"/>
          </a:p>
        </p:txBody>
      </p:sp>
      <p:sp>
        <p:nvSpPr>
          <p:cNvPr id="748" name="bg object 748"/>
          <p:cNvSpPr/>
          <p:nvPr/>
        </p:nvSpPr>
        <p:spPr>
          <a:xfrm>
            <a:off x="3019697" y="2762933"/>
            <a:ext cx="0" cy="2729"/>
          </a:xfrm>
          <a:custGeom>
            <a:avLst/>
            <a:gdLst/>
            <a:ahLst/>
            <a:cxnLst/>
            <a:rect l="l" t="t" r="r" b="b"/>
            <a:pathLst>
              <a:path h="7620">
                <a:moveTo>
                  <a:pt x="0" y="1994"/>
                </a:moveTo>
                <a:lnTo>
                  <a:pt x="0" y="7578"/>
                </a:lnTo>
              </a:path>
              <a:path h="7620">
                <a:moveTo>
                  <a:pt x="0" y="1994"/>
                </a:moveTo>
                <a:lnTo>
                  <a:pt x="0" y="0"/>
                </a:lnTo>
              </a:path>
              <a:path h="7620">
                <a:moveTo>
                  <a:pt x="0" y="1994"/>
                </a:moveTo>
                <a:lnTo>
                  <a:pt x="0" y="1196"/>
                </a:lnTo>
              </a:path>
              <a:path h="7620">
                <a:moveTo>
                  <a:pt x="0" y="1994"/>
                </a:moveTo>
                <a:lnTo>
                  <a:pt x="0" y="4786"/>
                </a:lnTo>
              </a:path>
            </a:pathLst>
          </a:custGeom>
          <a:ln w="3191">
            <a:solidFill>
              <a:srgbClr val="000000"/>
            </a:solidFill>
          </a:ln>
        </p:spPr>
        <p:txBody>
          <a:bodyPr wrap="square" lIns="0" tIns="0" rIns="0" bIns="0" rtlCol="0"/>
          <a:lstStyle/>
          <a:p>
            <a:endParaRPr sz="501"/>
          </a:p>
        </p:txBody>
      </p:sp>
      <p:sp>
        <p:nvSpPr>
          <p:cNvPr id="749" name="bg object 749"/>
          <p:cNvSpPr/>
          <p:nvPr/>
        </p:nvSpPr>
        <p:spPr>
          <a:xfrm>
            <a:off x="3019697" y="2764647"/>
            <a:ext cx="0" cy="2501"/>
          </a:xfrm>
          <a:custGeom>
            <a:avLst/>
            <a:gdLst/>
            <a:ahLst/>
            <a:cxnLst/>
            <a:rect l="l" t="t" r="r" b="b"/>
            <a:pathLst>
              <a:path h="6984">
                <a:moveTo>
                  <a:pt x="0" y="2792"/>
                </a:moveTo>
                <a:lnTo>
                  <a:pt x="0" y="6781"/>
                </a:lnTo>
              </a:path>
              <a:path h="6984">
                <a:moveTo>
                  <a:pt x="0" y="2792"/>
                </a:moveTo>
                <a:lnTo>
                  <a:pt x="0" y="0"/>
                </a:lnTo>
              </a:path>
            </a:pathLst>
          </a:custGeom>
          <a:ln w="3191">
            <a:solidFill>
              <a:srgbClr val="000000"/>
            </a:solidFill>
          </a:ln>
        </p:spPr>
        <p:txBody>
          <a:bodyPr wrap="square" lIns="0" tIns="0" rIns="0" bIns="0" rtlCol="0"/>
          <a:lstStyle/>
          <a:p>
            <a:endParaRPr sz="501"/>
          </a:p>
        </p:txBody>
      </p:sp>
      <p:sp>
        <p:nvSpPr>
          <p:cNvPr id="750" name="bg object 750"/>
          <p:cNvSpPr/>
          <p:nvPr/>
        </p:nvSpPr>
        <p:spPr>
          <a:xfrm>
            <a:off x="3019697" y="2762933"/>
            <a:ext cx="0" cy="910"/>
          </a:xfrm>
          <a:custGeom>
            <a:avLst/>
            <a:gdLst/>
            <a:ahLst/>
            <a:cxnLst/>
            <a:rect l="l" t="t" r="r" b="b"/>
            <a:pathLst>
              <a:path h="2540">
                <a:moveTo>
                  <a:pt x="0" y="0"/>
                </a:moveTo>
                <a:lnTo>
                  <a:pt x="0" y="1994"/>
                </a:lnTo>
              </a:path>
              <a:path h="2540">
                <a:moveTo>
                  <a:pt x="0" y="0"/>
                </a:moveTo>
                <a:lnTo>
                  <a:pt x="0" y="1196"/>
                </a:lnTo>
              </a:path>
              <a:path h="2540">
                <a:moveTo>
                  <a:pt x="0" y="0"/>
                </a:moveTo>
                <a:lnTo>
                  <a:pt x="0" y="1196"/>
                </a:lnTo>
              </a:path>
            </a:pathLst>
          </a:custGeom>
          <a:ln w="3191">
            <a:solidFill>
              <a:srgbClr val="000000"/>
            </a:solidFill>
          </a:ln>
        </p:spPr>
        <p:txBody>
          <a:bodyPr wrap="square" lIns="0" tIns="0" rIns="0" bIns="0" rtlCol="0"/>
          <a:lstStyle/>
          <a:p>
            <a:endParaRPr sz="501"/>
          </a:p>
        </p:txBody>
      </p:sp>
      <p:sp>
        <p:nvSpPr>
          <p:cNvPr id="751" name="bg object 751"/>
          <p:cNvSpPr/>
          <p:nvPr/>
        </p:nvSpPr>
        <p:spPr>
          <a:xfrm>
            <a:off x="3019697" y="2763362"/>
            <a:ext cx="0" cy="2501"/>
          </a:xfrm>
          <a:custGeom>
            <a:avLst/>
            <a:gdLst/>
            <a:ahLst/>
            <a:cxnLst/>
            <a:rect l="l" t="t" r="r" b="b"/>
            <a:pathLst>
              <a:path h="6984">
                <a:moveTo>
                  <a:pt x="0" y="797"/>
                </a:moveTo>
                <a:lnTo>
                  <a:pt x="0" y="6382"/>
                </a:lnTo>
              </a:path>
              <a:path h="6984">
                <a:moveTo>
                  <a:pt x="0" y="797"/>
                </a:moveTo>
                <a:lnTo>
                  <a:pt x="0" y="3590"/>
                </a:lnTo>
              </a:path>
              <a:path h="6984">
                <a:moveTo>
                  <a:pt x="0" y="797"/>
                </a:moveTo>
                <a:lnTo>
                  <a:pt x="0" y="0"/>
                </a:lnTo>
              </a:path>
            </a:pathLst>
          </a:custGeom>
          <a:ln w="3191">
            <a:solidFill>
              <a:srgbClr val="000000"/>
            </a:solidFill>
          </a:ln>
        </p:spPr>
        <p:txBody>
          <a:bodyPr wrap="square" lIns="0" tIns="0" rIns="0" bIns="0" rtlCol="0"/>
          <a:lstStyle/>
          <a:p>
            <a:endParaRPr sz="501"/>
          </a:p>
        </p:txBody>
      </p:sp>
      <p:sp>
        <p:nvSpPr>
          <p:cNvPr id="752" name="bg object 752"/>
          <p:cNvSpPr/>
          <p:nvPr/>
        </p:nvSpPr>
        <p:spPr>
          <a:xfrm>
            <a:off x="3019697" y="2764647"/>
            <a:ext cx="0" cy="2274"/>
          </a:xfrm>
          <a:custGeom>
            <a:avLst/>
            <a:gdLst/>
            <a:ahLst/>
            <a:cxnLst/>
            <a:rect l="l" t="t" r="r" b="b"/>
            <a:pathLst>
              <a:path h="6350">
                <a:moveTo>
                  <a:pt x="0" y="2792"/>
                </a:moveTo>
                <a:lnTo>
                  <a:pt x="0" y="5983"/>
                </a:lnTo>
              </a:path>
              <a:path h="6350">
                <a:moveTo>
                  <a:pt x="0" y="2792"/>
                </a:moveTo>
                <a:lnTo>
                  <a:pt x="0" y="0"/>
                </a:lnTo>
              </a:path>
            </a:pathLst>
          </a:custGeom>
          <a:ln w="3191">
            <a:solidFill>
              <a:srgbClr val="000000"/>
            </a:solidFill>
          </a:ln>
        </p:spPr>
        <p:txBody>
          <a:bodyPr wrap="square" lIns="0" tIns="0" rIns="0" bIns="0" rtlCol="0"/>
          <a:lstStyle/>
          <a:p>
            <a:endParaRPr sz="501"/>
          </a:p>
        </p:txBody>
      </p:sp>
      <p:sp>
        <p:nvSpPr>
          <p:cNvPr id="753" name="bg object 753"/>
          <p:cNvSpPr/>
          <p:nvPr/>
        </p:nvSpPr>
        <p:spPr>
          <a:xfrm>
            <a:off x="3016976" y="2767075"/>
            <a:ext cx="0" cy="2956"/>
          </a:xfrm>
          <a:custGeom>
            <a:avLst/>
            <a:gdLst/>
            <a:ahLst/>
            <a:cxnLst/>
            <a:rect l="l" t="t" r="r" b="b"/>
            <a:pathLst>
              <a:path h="8254">
                <a:moveTo>
                  <a:pt x="0" y="3988"/>
                </a:moveTo>
                <a:lnTo>
                  <a:pt x="0" y="7977"/>
                </a:lnTo>
              </a:path>
              <a:path h="8254">
                <a:moveTo>
                  <a:pt x="0" y="3988"/>
                </a:moveTo>
                <a:lnTo>
                  <a:pt x="0" y="0"/>
                </a:lnTo>
              </a:path>
              <a:path h="8254">
                <a:moveTo>
                  <a:pt x="0" y="3988"/>
                </a:moveTo>
                <a:lnTo>
                  <a:pt x="0" y="6781"/>
                </a:lnTo>
              </a:path>
              <a:path h="8254">
                <a:moveTo>
                  <a:pt x="0" y="3988"/>
                </a:moveTo>
                <a:lnTo>
                  <a:pt x="0" y="797"/>
                </a:lnTo>
              </a:path>
            </a:pathLst>
          </a:custGeom>
          <a:ln w="3191">
            <a:solidFill>
              <a:srgbClr val="000000"/>
            </a:solidFill>
          </a:ln>
        </p:spPr>
        <p:txBody>
          <a:bodyPr wrap="square" lIns="0" tIns="0" rIns="0" bIns="0" rtlCol="0"/>
          <a:lstStyle/>
          <a:p>
            <a:endParaRPr sz="501"/>
          </a:p>
        </p:txBody>
      </p:sp>
      <p:sp>
        <p:nvSpPr>
          <p:cNvPr id="754" name="bg object 754"/>
          <p:cNvSpPr/>
          <p:nvPr/>
        </p:nvSpPr>
        <p:spPr>
          <a:xfrm>
            <a:off x="3016976" y="2769932"/>
            <a:ext cx="0" cy="1364"/>
          </a:xfrm>
          <a:custGeom>
            <a:avLst/>
            <a:gdLst/>
            <a:ahLst/>
            <a:cxnLst/>
            <a:rect l="l" t="t" r="r" b="b"/>
            <a:pathLst>
              <a:path h="3809">
                <a:moveTo>
                  <a:pt x="0" y="0"/>
                </a:moveTo>
                <a:lnTo>
                  <a:pt x="0" y="3590"/>
                </a:lnTo>
                <a:lnTo>
                  <a:pt x="0" y="1196"/>
                </a:lnTo>
              </a:path>
            </a:pathLst>
          </a:custGeom>
          <a:ln w="3191">
            <a:solidFill>
              <a:srgbClr val="000000"/>
            </a:solidFill>
          </a:ln>
        </p:spPr>
        <p:txBody>
          <a:bodyPr wrap="square" lIns="0" tIns="0" rIns="0" bIns="0" rtlCol="0"/>
          <a:lstStyle/>
          <a:p>
            <a:endParaRPr sz="501"/>
          </a:p>
        </p:txBody>
      </p:sp>
      <p:sp>
        <p:nvSpPr>
          <p:cNvPr id="755" name="bg object 755"/>
          <p:cNvSpPr/>
          <p:nvPr/>
        </p:nvSpPr>
        <p:spPr>
          <a:xfrm>
            <a:off x="3016976" y="2765647"/>
            <a:ext cx="0" cy="1592"/>
          </a:xfrm>
          <a:custGeom>
            <a:avLst/>
            <a:gdLst/>
            <a:ahLst/>
            <a:cxnLst/>
            <a:rect l="l" t="t" r="r" b="b"/>
            <a:pathLst>
              <a:path h="4445">
                <a:moveTo>
                  <a:pt x="0" y="3988"/>
                </a:moveTo>
                <a:lnTo>
                  <a:pt x="0" y="0"/>
                </a:lnTo>
                <a:lnTo>
                  <a:pt x="0" y="2393"/>
                </a:lnTo>
              </a:path>
            </a:pathLst>
          </a:custGeom>
          <a:ln w="3191">
            <a:solidFill>
              <a:srgbClr val="000000"/>
            </a:solidFill>
          </a:ln>
        </p:spPr>
        <p:txBody>
          <a:bodyPr wrap="square" lIns="0" tIns="0" rIns="0" bIns="0" rtlCol="0"/>
          <a:lstStyle/>
          <a:p>
            <a:endParaRPr sz="501"/>
          </a:p>
        </p:txBody>
      </p:sp>
      <p:sp>
        <p:nvSpPr>
          <p:cNvPr id="756" name="bg object 756"/>
          <p:cNvSpPr/>
          <p:nvPr/>
        </p:nvSpPr>
        <p:spPr>
          <a:xfrm>
            <a:off x="3015706" y="2768504"/>
            <a:ext cx="0" cy="2501"/>
          </a:xfrm>
          <a:custGeom>
            <a:avLst/>
            <a:gdLst/>
            <a:ahLst/>
            <a:cxnLst/>
            <a:rect l="l" t="t" r="r" b="b"/>
            <a:pathLst>
              <a:path h="6984">
                <a:moveTo>
                  <a:pt x="0" y="3191"/>
                </a:moveTo>
                <a:lnTo>
                  <a:pt x="0" y="0"/>
                </a:lnTo>
              </a:path>
              <a:path h="6984">
                <a:moveTo>
                  <a:pt x="0" y="3191"/>
                </a:moveTo>
                <a:lnTo>
                  <a:pt x="0" y="6382"/>
                </a:lnTo>
              </a:path>
            </a:pathLst>
          </a:custGeom>
          <a:ln w="3191">
            <a:solidFill>
              <a:srgbClr val="000000"/>
            </a:solidFill>
          </a:ln>
        </p:spPr>
        <p:txBody>
          <a:bodyPr wrap="square" lIns="0" tIns="0" rIns="0" bIns="0" rtlCol="0"/>
          <a:lstStyle/>
          <a:p>
            <a:endParaRPr sz="501"/>
          </a:p>
        </p:txBody>
      </p:sp>
      <p:sp>
        <p:nvSpPr>
          <p:cNvPr id="757" name="bg object 757"/>
          <p:cNvSpPr/>
          <p:nvPr/>
        </p:nvSpPr>
        <p:spPr>
          <a:xfrm>
            <a:off x="3016976" y="2769503"/>
            <a:ext cx="0" cy="910"/>
          </a:xfrm>
          <a:custGeom>
            <a:avLst/>
            <a:gdLst/>
            <a:ahLst/>
            <a:cxnLst/>
            <a:rect l="l" t="t" r="r" b="b"/>
            <a:pathLst>
              <a:path h="2540">
                <a:moveTo>
                  <a:pt x="0" y="0"/>
                </a:moveTo>
                <a:lnTo>
                  <a:pt x="0" y="2393"/>
                </a:lnTo>
              </a:path>
            </a:pathLst>
          </a:custGeom>
          <a:ln w="3191">
            <a:solidFill>
              <a:srgbClr val="000000"/>
            </a:solidFill>
          </a:ln>
        </p:spPr>
        <p:txBody>
          <a:bodyPr wrap="square" lIns="0" tIns="0" rIns="0" bIns="0" rtlCol="0"/>
          <a:lstStyle/>
          <a:p>
            <a:endParaRPr sz="501"/>
          </a:p>
        </p:txBody>
      </p:sp>
      <p:sp>
        <p:nvSpPr>
          <p:cNvPr id="758" name="bg object 758"/>
          <p:cNvSpPr/>
          <p:nvPr/>
        </p:nvSpPr>
        <p:spPr>
          <a:xfrm>
            <a:off x="3015706" y="2771646"/>
            <a:ext cx="0" cy="1364"/>
          </a:xfrm>
          <a:custGeom>
            <a:avLst/>
            <a:gdLst/>
            <a:ahLst/>
            <a:cxnLst/>
            <a:rect l="l" t="t" r="r" b="b"/>
            <a:pathLst>
              <a:path h="3809">
                <a:moveTo>
                  <a:pt x="0" y="2393"/>
                </a:moveTo>
                <a:lnTo>
                  <a:pt x="0" y="3191"/>
                </a:lnTo>
              </a:path>
              <a:path h="3809">
                <a:moveTo>
                  <a:pt x="0" y="2393"/>
                </a:moveTo>
                <a:lnTo>
                  <a:pt x="0" y="0"/>
                </a:lnTo>
              </a:path>
              <a:path h="3809">
                <a:moveTo>
                  <a:pt x="0" y="2393"/>
                </a:moveTo>
                <a:lnTo>
                  <a:pt x="0" y="1196"/>
                </a:lnTo>
              </a:path>
              <a:path h="3809">
                <a:moveTo>
                  <a:pt x="0" y="2393"/>
                </a:moveTo>
                <a:lnTo>
                  <a:pt x="0" y="2792"/>
                </a:lnTo>
              </a:path>
            </a:pathLst>
          </a:custGeom>
          <a:ln w="3191">
            <a:solidFill>
              <a:srgbClr val="000000"/>
            </a:solidFill>
          </a:ln>
        </p:spPr>
        <p:txBody>
          <a:bodyPr wrap="square" lIns="0" tIns="0" rIns="0" bIns="0" rtlCol="0"/>
          <a:lstStyle/>
          <a:p>
            <a:endParaRPr sz="501"/>
          </a:p>
        </p:txBody>
      </p:sp>
      <p:sp>
        <p:nvSpPr>
          <p:cNvPr id="759" name="bg object 759"/>
          <p:cNvSpPr/>
          <p:nvPr/>
        </p:nvSpPr>
        <p:spPr>
          <a:xfrm>
            <a:off x="3015524" y="2767361"/>
            <a:ext cx="289" cy="2274"/>
          </a:xfrm>
          <a:custGeom>
            <a:avLst/>
            <a:gdLst/>
            <a:ahLst/>
            <a:cxnLst/>
            <a:rect l="l" t="t" r="r" b="b"/>
            <a:pathLst>
              <a:path w="634" h="6350">
                <a:moveTo>
                  <a:pt x="398" y="3191"/>
                </a:moveTo>
                <a:lnTo>
                  <a:pt x="398" y="0"/>
                </a:lnTo>
              </a:path>
              <a:path w="634" h="6350">
                <a:moveTo>
                  <a:pt x="398" y="3191"/>
                </a:moveTo>
                <a:lnTo>
                  <a:pt x="0" y="3191"/>
                </a:lnTo>
              </a:path>
              <a:path w="634" h="6350">
                <a:moveTo>
                  <a:pt x="398" y="3191"/>
                </a:moveTo>
                <a:lnTo>
                  <a:pt x="398" y="5983"/>
                </a:lnTo>
              </a:path>
              <a:path w="634" h="6350">
                <a:moveTo>
                  <a:pt x="398" y="3191"/>
                </a:moveTo>
                <a:lnTo>
                  <a:pt x="0" y="3191"/>
                </a:lnTo>
              </a:path>
            </a:pathLst>
          </a:custGeom>
          <a:ln w="3191">
            <a:solidFill>
              <a:srgbClr val="000000"/>
            </a:solidFill>
          </a:ln>
        </p:spPr>
        <p:txBody>
          <a:bodyPr wrap="square" lIns="0" tIns="0" rIns="0" bIns="0" rtlCol="0"/>
          <a:lstStyle/>
          <a:p>
            <a:endParaRPr sz="501"/>
          </a:p>
        </p:txBody>
      </p:sp>
      <p:sp>
        <p:nvSpPr>
          <p:cNvPr id="760" name="bg object 760"/>
          <p:cNvSpPr/>
          <p:nvPr/>
        </p:nvSpPr>
        <p:spPr>
          <a:xfrm>
            <a:off x="3015706" y="2772789"/>
            <a:ext cx="0" cy="455"/>
          </a:xfrm>
          <a:custGeom>
            <a:avLst/>
            <a:gdLst/>
            <a:ahLst/>
            <a:cxnLst/>
            <a:rect l="l" t="t" r="r" b="b"/>
            <a:pathLst>
              <a:path h="1270">
                <a:moveTo>
                  <a:pt x="0" y="797"/>
                </a:moveTo>
                <a:lnTo>
                  <a:pt x="0" y="0"/>
                </a:lnTo>
              </a:path>
              <a:path h="1270">
                <a:moveTo>
                  <a:pt x="0" y="797"/>
                </a:moveTo>
                <a:lnTo>
                  <a:pt x="0" y="398"/>
                </a:lnTo>
              </a:path>
            </a:pathLst>
          </a:custGeom>
          <a:ln w="3191">
            <a:solidFill>
              <a:srgbClr val="000000"/>
            </a:solidFill>
          </a:ln>
        </p:spPr>
        <p:txBody>
          <a:bodyPr wrap="square" lIns="0" tIns="0" rIns="0" bIns="0" rtlCol="0"/>
          <a:lstStyle/>
          <a:p>
            <a:endParaRPr sz="501"/>
          </a:p>
        </p:txBody>
      </p:sp>
      <p:sp>
        <p:nvSpPr>
          <p:cNvPr id="761" name="bg object 761"/>
          <p:cNvSpPr/>
          <p:nvPr/>
        </p:nvSpPr>
        <p:spPr>
          <a:xfrm>
            <a:off x="3015706" y="2770218"/>
            <a:ext cx="0" cy="1592"/>
          </a:xfrm>
          <a:custGeom>
            <a:avLst/>
            <a:gdLst/>
            <a:ahLst/>
            <a:cxnLst/>
            <a:rect l="l" t="t" r="r" b="b"/>
            <a:pathLst>
              <a:path h="4445">
                <a:moveTo>
                  <a:pt x="0" y="1595"/>
                </a:moveTo>
                <a:lnTo>
                  <a:pt x="0" y="3988"/>
                </a:lnTo>
              </a:path>
              <a:path h="4445">
                <a:moveTo>
                  <a:pt x="0" y="1595"/>
                </a:moveTo>
                <a:lnTo>
                  <a:pt x="0" y="2792"/>
                </a:lnTo>
              </a:path>
              <a:path h="4445">
                <a:moveTo>
                  <a:pt x="0" y="1595"/>
                </a:moveTo>
                <a:lnTo>
                  <a:pt x="0" y="0"/>
                </a:lnTo>
              </a:path>
            </a:pathLst>
          </a:custGeom>
          <a:ln w="3191">
            <a:solidFill>
              <a:srgbClr val="000000"/>
            </a:solidFill>
          </a:ln>
        </p:spPr>
        <p:txBody>
          <a:bodyPr wrap="square" lIns="0" tIns="0" rIns="0" bIns="0" rtlCol="0"/>
          <a:lstStyle/>
          <a:p>
            <a:endParaRPr sz="501"/>
          </a:p>
        </p:txBody>
      </p:sp>
      <p:sp>
        <p:nvSpPr>
          <p:cNvPr id="762" name="bg object 762"/>
          <p:cNvSpPr/>
          <p:nvPr/>
        </p:nvSpPr>
        <p:spPr>
          <a:xfrm>
            <a:off x="3015706" y="2772646"/>
            <a:ext cx="0" cy="455"/>
          </a:xfrm>
          <a:custGeom>
            <a:avLst/>
            <a:gdLst/>
            <a:ahLst/>
            <a:cxnLst/>
            <a:rect l="l" t="t" r="r" b="b"/>
            <a:pathLst>
              <a:path h="1270">
                <a:moveTo>
                  <a:pt x="0" y="398"/>
                </a:moveTo>
                <a:lnTo>
                  <a:pt x="0" y="0"/>
                </a:lnTo>
              </a:path>
              <a:path h="1270">
                <a:moveTo>
                  <a:pt x="0" y="398"/>
                </a:moveTo>
                <a:lnTo>
                  <a:pt x="0" y="797"/>
                </a:lnTo>
              </a:path>
            </a:pathLst>
          </a:custGeom>
          <a:ln w="3191">
            <a:solidFill>
              <a:srgbClr val="000000"/>
            </a:solidFill>
          </a:ln>
        </p:spPr>
        <p:txBody>
          <a:bodyPr wrap="square" lIns="0" tIns="0" rIns="0" bIns="0" rtlCol="0"/>
          <a:lstStyle/>
          <a:p>
            <a:endParaRPr sz="501"/>
          </a:p>
        </p:txBody>
      </p:sp>
      <p:sp>
        <p:nvSpPr>
          <p:cNvPr id="763" name="bg object 763"/>
          <p:cNvSpPr/>
          <p:nvPr/>
        </p:nvSpPr>
        <p:spPr>
          <a:xfrm>
            <a:off x="3015706" y="2771217"/>
            <a:ext cx="0" cy="910"/>
          </a:xfrm>
          <a:custGeom>
            <a:avLst/>
            <a:gdLst/>
            <a:ahLst/>
            <a:cxnLst/>
            <a:rect l="l" t="t" r="r" b="b"/>
            <a:pathLst>
              <a:path h="2540">
                <a:moveTo>
                  <a:pt x="0" y="1196"/>
                </a:moveTo>
                <a:lnTo>
                  <a:pt x="0" y="0"/>
                </a:lnTo>
              </a:path>
              <a:path h="2540">
                <a:moveTo>
                  <a:pt x="0" y="1196"/>
                </a:moveTo>
                <a:lnTo>
                  <a:pt x="0" y="2393"/>
                </a:lnTo>
              </a:path>
            </a:pathLst>
          </a:custGeom>
          <a:ln w="3191">
            <a:solidFill>
              <a:srgbClr val="000000"/>
            </a:solidFill>
          </a:ln>
        </p:spPr>
        <p:txBody>
          <a:bodyPr wrap="square" lIns="0" tIns="0" rIns="0" bIns="0" rtlCol="0"/>
          <a:lstStyle/>
          <a:p>
            <a:endParaRPr sz="501"/>
          </a:p>
        </p:txBody>
      </p:sp>
      <p:sp>
        <p:nvSpPr>
          <p:cNvPr id="764" name="bg object 764"/>
          <p:cNvSpPr/>
          <p:nvPr/>
        </p:nvSpPr>
        <p:spPr>
          <a:xfrm>
            <a:off x="3015706" y="2766075"/>
            <a:ext cx="0" cy="1364"/>
          </a:xfrm>
          <a:custGeom>
            <a:avLst/>
            <a:gdLst/>
            <a:ahLst/>
            <a:cxnLst/>
            <a:rect l="l" t="t" r="r" b="b"/>
            <a:pathLst>
              <a:path h="3809">
                <a:moveTo>
                  <a:pt x="0" y="3590"/>
                </a:moveTo>
                <a:lnTo>
                  <a:pt x="0" y="0"/>
                </a:lnTo>
              </a:path>
            </a:pathLst>
          </a:custGeom>
          <a:ln w="3191">
            <a:solidFill>
              <a:srgbClr val="000000"/>
            </a:solidFill>
          </a:ln>
        </p:spPr>
        <p:txBody>
          <a:bodyPr wrap="square" lIns="0" tIns="0" rIns="0" bIns="0" rtlCol="0"/>
          <a:lstStyle/>
          <a:p>
            <a:endParaRPr sz="501"/>
          </a:p>
        </p:txBody>
      </p:sp>
      <p:sp>
        <p:nvSpPr>
          <p:cNvPr id="765" name="bg object 765"/>
          <p:cNvSpPr/>
          <p:nvPr/>
        </p:nvSpPr>
        <p:spPr>
          <a:xfrm>
            <a:off x="3015706" y="2764076"/>
            <a:ext cx="0" cy="1364"/>
          </a:xfrm>
          <a:custGeom>
            <a:avLst/>
            <a:gdLst/>
            <a:ahLst/>
            <a:cxnLst/>
            <a:rect l="l" t="t" r="r" b="b"/>
            <a:pathLst>
              <a:path h="3809">
                <a:moveTo>
                  <a:pt x="0" y="1196"/>
                </a:moveTo>
                <a:lnTo>
                  <a:pt x="0" y="3590"/>
                </a:lnTo>
              </a:path>
              <a:path h="3809">
                <a:moveTo>
                  <a:pt x="0" y="1196"/>
                </a:moveTo>
                <a:lnTo>
                  <a:pt x="0" y="0"/>
                </a:lnTo>
              </a:path>
              <a:path h="3809">
                <a:moveTo>
                  <a:pt x="0" y="1196"/>
                </a:moveTo>
                <a:lnTo>
                  <a:pt x="0" y="2393"/>
                </a:lnTo>
              </a:path>
              <a:path h="3809">
                <a:moveTo>
                  <a:pt x="0" y="1196"/>
                </a:moveTo>
                <a:lnTo>
                  <a:pt x="0" y="398"/>
                </a:lnTo>
              </a:path>
            </a:pathLst>
          </a:custGeom>
          <a:ln w="3191">
            <a:solidFill>
              <a:srgbClr val="000000"/>
            </a:solidFill>
          </a:ln>
        </p:spPr>
        <p:txBody>
          <a:bodyPr wrap="square" lIns="0" tIns="0" rIns="0" bIns="0" rtlCol="0"/>
          <a:lstStyle/>
          <a:p>
            <a:endParaRPr sz="501"/>
          </a:p>
        </p:txBody>
      </p:sp>
      <p:sp>
        <p:nvSpPr>
          <p:cNvPr id="766" name="bg object 766"/>
          <p:cNvSpPr/>
          <p:nvPr/>
        </p:nvSpPr>
        <p:spPr>
          <a:xfrm>
            <a:off x="3015706" y="2764933"/>
            <a:ext cx="0" cy="1364"/>
          </a:xfrm>
          <a:custGeom>
            <a:avLst/>
            <a:gdLst/>
            <a:ahLst/>
            <a:cxnLst/>
            <a:rect l="l" t="t" r="r" b="b"/>
            <a:pathLst>
              <a:path h="3809">
                <a:moveTo>
                  <a:pt x="0" y="1196"/>
                </a:moveTo>
                <a:lnTo>
                  <a:pt x="0" y="3191"/>
                </a:lnTo>
              </a:path>
              <a:path h="3809">
                <a:moveTo>
                  <a:pt x="0" y="1196"/>
                </a:moveTo>
                <a:lnTo>
                  <a:pt x="0" y="0"/>
                </a:lnTo>
              </a:path>
              <a:path h="3809">
                <a:moveTo>
                  <a:pt x="0" y="1196"/>
                </a:moveTo>
                <a:lnTo>
                  <a:pt x="0" y="2393"/>
                </a:lnTo>
              </a:path>
            </a:pathLst>
          </a:custGeom>
          <a:ln w="3191">
            <a:solidFill>
              <a:srgbClr val="000000"/>
            </a:solidFill>
          </a:ln>
        </p:spPr>
        <p:txBody>
          <a:bodyPr wrap="square" lIns="0" tIns="0" rIns="0" bIns="0" rtlCol="0"/>
          <a:lstStyle/>
          <a:p>
            <a:endParaRPr sz="501"/>
          </a:p>
        </p:txBody>
      </p:sp>
      <p:sp>
        <p:nvSpPr>
          <p:cNvPr id="767" name="bg object 767"/>
          <p:cNvSpPr/>
          <p:nvPr/>
        </p:nvSpPr>
        <p:spPr>
          <a:xfrm>
            <a:off x="3015706" y="2763790"/>
            <a:ext cx="0" cy="455"/>
          </a:xfrm>
          <a:custGeom>
            <a:avLst/>
            <a:gdLst/>
            <a:ahLst/>
            <a:cxnLst/>
            <a:rect l="l" t="t" r="r" b="b"/>
            <a:pathLst>
              <a:path h="1270">
                <a:moveTo>
                  <a:pt x="0" y="797"/>
                </a:moveTo>
                <a:lnTo>
                  <a:pt x="0" y="0"/>
                </a:lnTo>
              </a:path>
              <a:path h="1270">
                <a:moveTo>
                  <a:pt x="0" y="797"/>
                </a:moveTo>
                <a:lnTo>
                  <a:pt x="0" y="398"/>
                </a:lnTo>
              </a:path>
              <a:path h="1270">
                <a:moveTo>
                  <a:pt x="0" y="797"/>
                </a:moveTo>
                <a:lnTo>
                  <a:pt x="0" y="1196"/>
                </a:lnTo>
              </a:path>
            </a:pathLst>
          </a:custGeom>
          <a:ln w="3191">
            <a:solidFill>
              <a:srgbClr val="000000"/>
            </a:solidFill>
          </a:ln>
        </p:spPr>
        <p:txBody>
          <a:bodyPr wrap="square" lIns="0" tIns="0" rIns="0" bIns="0" rtlCol="0"/>
          <a:lstStyle/>
          <a:p>
            <a:endParaRPr sz="501"/>
          </a:p>
        </p:txBody>
      </p:sp>
      <p:sp>
        <p:nvSpPr>
          <p:cNvPr id="768" name="bg object 768"/>
          <p:cNvSpPr/>
          <p:nvPr/>
        </p:nvSpPr>
        <p:spPr>
          <a:xfrm>
            <a:off x="3015706" y="2763790"/>
            <a:ext cx="0" cy="227"/>
          </a:xfrm>
          <a:custGeom>
            <a:avLst/>
            <a:gdLst/>
            <a:ahLst/>
            <a:cxnLst/>
            <a:rect l="l" t="t" r="r" b="b"/>
            <a:pathLst>
              <a:path h="634">
                <a:moveTo>
                  <a:pt x="0" y="0"/>
                </a:moveTo>
                <a:lnTo>
                  <a:pt x="0" y="398"/>
                </a:lnTo>
              </a:path>
            </a:pathLst>
          </a:custGeom>
          <a:ln w="3191">
            <a:solidFill>
              <a:srgbClr val="000000"/>
            </a:solidFill>
          </a:ln>
        </p:spPr>
        <p:txBody>
          <a:bodyPr wrap="square" lIns="0" tIns="0" rIns="0" bIns="0" rtlCol="0"/>
          <a:lstStyle/>
          <a:p>
            <a:endParaRPr sz="501"/>
          </a:p>
        </p:txBody>
      </p:sp>
      <p:sp>
        <p:nvSpPr>
          <p:cNvPr id="769" name="bg object 769"/>
          <p:cNvSpPr/>
          <p:nvPr/>
        </p:nvSpPr>
        <p:spPr>
          <a:xfrm>
            <a:off x="3015706" y="2765790"/>
            <a:ext cx="0" cy="1137"/>
          </a:xfrm>
          <a:custGeom>
            <a:avLst/>
            <a:gdLst/>
            <a:ahLst/>
            <a:cxnLst/>
            <a:rect l="l" t="t" r="r" b="b"/>
            <a:pathLst>
              <a:path h="3175">
                <a:moveTo>
                  <a:pt x="0" y="797"/>
                </a:moveTo>
                <a:lnTo>
                  <a:pt x="0" y="0"/>
                </a:lnTo>
              </a:path>
              <a:path h="3175">
                <a:moveTo>
                  <a:pt x="0" y="797"/>
                </a:moveTo>
                <a:lnTo>
                  <a:pt x="0" y="2792"/>
                </a:lnTo>
              </a:path>
            </a:pathLst>
          </a:custGeom>
          <a:ln w="3191">
            <a:solidFill>
              <a:srgbClr val="000000"/>
            </a:solidFill>
          </a:ln>
        </p:spPr>
        <p:txBody>
          <a:bodyPr wrap="square" lIns="0" tIns="0" rIns="0" bIns="0" rtlCol="0"/>
          <a:lstStyle/>
          <a:p>
            <a:endParaRPr sz="501"/>
          </a:p>
        </p:txBody>
      </p:sp>
      <p:sp>
        <p:nvSpPr>
          <p:cNvPr id="770" name="bg object 770"/>
          <p:cNvSpPr/>
          <p:nvPr/>
        </p:nvSpPr>
        <p:spPr>
          <a:xfrm>
            <a:off x="3016976" y="2766504"/>
            <a:ext cx="0" cy="910"/>
          </a:xfrm>
          <a:custGeom>
            <a:avLst/>
            <a:gdLst/>
            <a:ahLst/>
            <a:cxnLst/>
            <a:rect l="l" t="t" r="r" b="b"/>
            <a:pathLst>
              <a:path h="2540">
                <a:moveTo>
                  <a:pt x="0" y="2393"/>
                </a:moveTo>
                <a:lnTo>
                  <a:pt x="0" y="0"/>
                </a:lnTo>
              </a:path>
            </a:pathLst>
          </a:custGeom>
          <a:ln w="3191">
            <a:solidFill>
              <a:srgbClr val="000000"/>
            </a:solidFill>
          </a:ln>
        </p:spPr>
        <p:txBody>
          <a:bodyPr wrap="square" lIns="0" tIns="0" rIns="0" bIns="0" rtlCol="0"/>
          <a:lstStyle/>
          <a:p>
            <a:endParaRPr sz="501"/>
          </a:p>
        </p:txBody>
      </p:sp>
      <p:sp>
        <p:nvSpPr>
          <p:cNvPr id="771" name="bg object 771"/>
          <p:cNvSpPr/>
          <p:nvPr/>
        </p:nvSpPr>
        <p:spPr>
          <a:xfrm>
            <a:off x="3014798" y="2767932"/>
            <a:ext cx="1733" cy="1364"/>
          </a:xfrm>
          <a:custGeom>
            <a:avLst/>
            <a:gdLst/>
            <a:ahLst/>
            <a:cxnLst/>
            <a:rect l="l" t="t" r="r" b="b"/>
            <a:pathLst>
              <a:path w="3809" h="3809">
                <a:moveTo>
                  <a:pt x="1595" y="0"/>
                </a:moveTo>
                <a:lnTo>
                  <a:pt x="2723" y="467"/>
                </a:lnTo>
                <a:lnTo>
                  <a:pt x="3191" y="1595"/>
                </a:lnTo>
                <a:lnTo>
                  <a:pt x="2723" y="2723"/>
                </a:lnTo>
                <a:lnTo>
                  <a:pt x="1595" y="3191"/>
                </a:lnTo>
                <a:lnTo>
                  <a:pt x="467" y="2723"/>
                </a:lnTo>
                <a:lnTo>
                  <a:pt x="0" y="1595"/>
                </a:lnTo>
                <a:lnTo>
                  <a:pt x="467" y="467"/>
                </a:lnTo>
                <a:lnTo>
                  <a:pt x="1595" y="0"/>
                </a:lnTo>
                <a:close/>
              </a:path>
            </a:pathLst>
          </a:custGeom>
          <a:solidFill>
            <a:srgbClr val="000000"/>
          </a:solidFill>
        </p:spPr>
        <p:txBody>
          <a:bodyPr wrap="square" lIns="0" tIns="0" rIns="0" bIns="0" rtlCol="0"/>
          <a:lstStyle/>
          <a:p>
            <a:endParaRPr sz="501"/>
          </a:p>
        </p:txBody>
      </p:sp>
      <p:sp>
        <p:nvSpPr>
          <p:cNvPr id="772" name="bg object 772"/>
          <p:cNvSpPr/>
          <p:nvPr/>
        </p:nvSpPr>
        <p:spPr>
          <a:xfrm>
            <a:off x="3015706" y="2769503"/>
            <a:ext cx="0" cy="910"/>
          </a:xfrm>
          <a:custGeom>
            <a:avLst/>
            <a:gdLst/>
            <a:ahLst/>
            <a:cxnLst/>
            <a:rect l="l" t="t" r="r" b="b"/>
            <a:pathLst>
              <a:path h="2540">
                <a:moveTo>
                  <a:pt x="0" y="0"/>
                </a:moveTo>
                <a:lnTo>
                  <a:pt x="0" y="1994"/>
                </a:lnTo>
              </a:path>
            </a:pathLst>
          </a:custGeom>
          <a:ln w="3191">
            <a:solidFill>
              <a:srgbClr val="000000"/>
            </a:solidFill>
          </a:ln>
        </p:spPr>
        <p:txBody>
          <a:bodyPr wrap="square" lIns="0" tIns="0" rIns="0" bIns="0" rtlCol="0"/>
          <a:lstStyle/>
          <a:p>
            <a:endParaRPr sz="501"/>
          </a:p>
        </p:txBody>
      </p:sp>
      <p:sp>
        <p:nvSpPr>
          <p:cNvPr id="773" name="bg object 773"/>
          <p:cNvSpPr/>
          <p:nvPr/>
        </p:nvSpPr>
        <p:spPr>
          <a:xfrm>
            <a:off x="3015706" y="2766789"/>
            <a:ext cx="0" cy="910"/>
          </a:xfrm>
          <a:custGeom>
            <a:avLst/>
            <a:gdLst/>
            <a:ahLst/>
            <a:cxnLst/>
            <a:rect l="l" t="t" r="r" b="b"/>
            <a:pathLst>
              <a:path h="2540">
                <a:moveTo>
                  <a:pt x="0" y="1994"/>
                </a:moveTo>
                <a:lnTo>
                  <a:pt x="0" y="0"/>
                </a:lnTo>
              </a:path>
            </a:pathLst>
          </a:custGeom>
          <a:ln w="3191">
            <a:solidFill>
              <a:srgbClr val="000000"/>
            </a:solidFill>
          </a:ln>
        </p:spPr>
        <p:txBody>
          <a:bodyPr wrap="square" lIns="0" tIns="0" rIns="0" bIns="0" rtlCol="0"/>
          <a:lstStyle/>
          <a:p>
            <a:endParaRPr sz="501"/>
          </a:p>
        </p:txBody>
      </p:sp>
      <p:sp>
        <p:nvSpPr>
          <p:cNvPr id="774" name="bg object 774"/>
          <p:cNvSpPr/>
          <p:nvPr/>
        </p:nvSpPr>
        <p:spPr>
          <a:xfrm>
            <a:off x="3014435" y="2770075"/>
            <a:ext cx="1733" cy="1364"/>
          </a:xfrm>
          <a:custGeom>
            <a:avLst/>
            <a:gdLst/>
            <a:ahLst/>
            <a:cxnLst/>
            <a:rect l="l" t="t" r="r" b="b"/>
            <a:pathLst>
              <a:path w="3809" h="3809">
                <a:moveTo>
                  <a:pt x="1595" y="0"/>
                </a:moveTo>
                <a:lnTo>
                  <a:pt x="2723" y="467"/>
                </a:lnTo>
                <a:lnTo>
                  <a:pt x="3191" y="1595"/>
                </a:lnTo>
                <a:lnTo>
                  <a:pt x="2723" y="2723"/>
                </a:lnTo>
                <a:lnTo>
                  <a:pt x="1595" y="3191"/>
                </a:lnTo>
                <a:lnTo>
                  <a:pt x="467" y="2723"/>
                </a:lnTo>
                <a:lnTo>
                  <a:pt x="0" y="1595"/>
                </a:lnTo>
                <a:lnTo>
                  <a:pt x="467" y="467"/>
                </a:lnTo>
                <a:lnTo>
                  <a:pt x="1595" y="0"/>
                </a:lnTo>
                <a:close/>
              </a:path>
            </a:pathLst>
          </a:custGeom>
          <a:solidFill>
            <a:srgbClr val="000000"/>
          </a:solidFill>
        </p:spPr>
        <p:txBody>
          <a:bodyPr wrap="square" lIns="0" tIns="0" rIns="0" bIns="0" rtlCol="0"/>
          <a:lstStyle/>
          <a:p>
            <a:endParaRPr sz="501"/>
          </a:p>
        </p:txBody>
      </p:sp>
      <p:sp>
        <p:nvSpPr>
          <p:cNvPr id="775" name="bg object 775"/>
          <p:cNvSpPr/>
          <p:nvPr/>
        </p:nvSpPr>
        <p:spPr>
          <a:xfrm>
            <a:off x="3015161" y="2766218"/>
            <a:ext cx="0" cy="227"/>
          </a:xfrm>
          <a:custGeom>
            <a:avLst/>
            <a:gdLst/>
            <a:ahLst/>
            <a:cxnLst/>
            <a:rect l="l" t="t" r="r" b="b"/>
            <a:pathLst>
              <a:path h="634">
                <a:moveTo>
                  <a:pt x="0" y="398"/>
                </a:moveTo>
                <a:lnTo>
                  <a:pt x="0" y="0"/>
                </a:lnTo>
              </a:path>
            </a:pathLst>
          </a:custGeom>
          <a:ln w="3191">
            <a:solidFill>
              <a:srgbClr val="000000"/>
            </a:solidFill>
          </a:ln>
        </p:spPr>
        <p:txBody>
          <a:bodyPr wrap="square" lIns="0" tIns="0" rIns="0" bIns="0" rtlCol="0"/>
          <a:lstStyle/>
          <a:p>
            <a:endParaRPr sz="501"/>
          </a:p>
        </p:txBody>
      </p:sp>
      <p:sp>
        <p:nvSpPr>
          <p:cNvPr id="776" name="bg object 776"/>
          <p:cNvSpPr/>
          <p:nvPr/>
        </p:nvSpPr>
        <p:spPr>
          <a:xfrm>
            <a:off x="3016976" y="2774074"/>
            <a:ext cx="2888" cy="0"/>
          </a:xfrm>
          <a:custGeom>
            <a:avLst/>
            <a:gdLst/>
            <a:ahLst/>
            <a:cxnLst/>
            <a:rect l="l" t="t" r="r" b="b"/>
            <a:pathLst>
              <a:path w="6350">
                <a:moveTo>
                  <a:pt x="5983" y="0"/>
                </a:moveTo>
                <a:lnTo>
                  <a:pt x="0" y="0"/>
                </a:lnTo>
              </a:path>
            </a:pathLst>
          </a:custGeom>
          <a:ln w="3191">
            <a:solidFill>
              <a:srgbClr val="000000"/>
            </a:solidFill>
          </a:ln>
        </p:spPr>
        <p:txBody>
          <a:bodyPr wrap="square" lIns="0" tIns="0" rIns="0" bIns="0" rtlCol="0"/>
          <a:lstStyle/>
          <a:p>
            <a:endParaRPr sz="501"/>
          </a:p>
        </p:txBody>
      </p:sp>
      <p:sp>
        <p:nvSpPr>
          <p:cNvPr id="777" name="bg object 777"/>
          <p:cNvSpPr/>
          <p:nvPr/>
        </p:nvSpPr>
        <p:spPr>
          <a:xfrm>
            <a:off x="3016976" y="2762933"/>
            <a:ext cx="2888" cy="0"/>
          </a:xfrm>
          <a:custGeom>
            <a:avLst/>
            <a:gdLst/>
            <a:ahLst/>
            <a:cxnLst/>
            <a:rect l="l" t="t" r="r" b="b"/>
            <a:pathLst>
              <a:path w="6350">
                <a:moveTo>
                  <a:pt x="5983" y="0"/>
                </a:moveTo>
                <a:lnTo>
                  <a:pt x="0" y="0"/>
                </a:lnTo>
              </a:path>
            </a:pathLst>
          </a:custGeom>
          <a:ln w="3191">
            <a:solidFill>
              <a:srgbClr val="000000"/>
            </a:solidFill>
          </a:ln>
        </p:spPr>
        <p:txBody>
          <a:bodyPr wrap="square" lIns="0" tIns="0" rIns="0" bIns="0" rtlCol="0"/>
          <a:lstStyle/>
          <a:p>
            <a:endParaRPr sz="501"/>
          </a:p>
        </p:txBody>
      </p:sp>
      <p:sp>
        <p:nvSpPr>
          <p:cNvPr id="778" name="bg object 778"/>
          <p:cNvSpPr/>
          <p:nvPr/>
        </p:nvSpPr>
        <p:spPr>
          <a:xfrm>
            <a:off x="3016250" y="2773932"/>
            <a:ext cx="866" cy="227"/>
          </a:xfrm>
          <a:custGeom>
            <a:avLst/>
            <a:gdLst/>
            <a:ahLst/>
            <a:cxnLst/>
            <a:rect l="l" t="t" r="r" b="b"/>
            <a:pathLst>
              <a:path w="1904" h="634">
                <a:moveTo>
                  <a:pt x="1595" y="398"/>
                </a:moveTo>
                <a:lnTo>
                  <a:pt x="0" y="0"/>
                </a:lnTo>
              </a:path>
            </a:pathLst>
          </a:custGeom>
          <a:ln w="3191">
            <a:solidFill>
              <a:srgbClr val="000000"/>
            </a:solidFill>
          </a:ln>
        </p:spPr>
        <p:txBody>
          <a:bodyPr wrap="square" lIns="0" tIns="0" rIns="0" bIns="0" rtlCol="0"/>
          <a:lstStyle/>
          <a:p>
            <a:endParaRPr sz="501"/>
          </a:p>
        </p:txBody>
      </p:sp>
      <p:sp>
        <p:nvSpPr>
          <p:cNvPr id="779" name="bg object 779"/>
          <p:cNvSpPr/>
          <p:nvPr/>
        </p:nvSpPr>
        <p:spPr>
          <a:xfrm>
            <a:off x="3016250" y="2762933"/>
            <a:ext cx="866" cy="227"/>
          </a:xfrm>
          <a:custGeom>
            <a:avLst/>
            <a:gdLst/>
            <a:ahLst/>
            <a:cxnLst/>
            <a:rect l="l" t="t" r="r" b="b"/>
            <a:pathLst>
              <a:path w="1904" h="634">
                <a:moveTo>
                  <a:pt x="1595" y="0"/>
                </a:moveTo>
                <a:lnTo>
                  <a:pt x="0" y="398"/>
                </a:lnTo>
              </a:path>
            </a:pathLst>
          </a:custGeom>
          <a:ln w="3191">
            <a:solidFill>
              <a:srgbClr val="000000"/>
            </a:solidFill>
          </a:ln>
        </p:spPr>
        <p:txBody>
          <a:bodyPr wrap="square" lIns="0" tIns="0" rIns="0" bIns="0" rtlCol="0"/>
          <a:lstStyle/>
          <a:p>
            <a:endParaRPr sz="501"/>
          </a:p>
        </p:txBody>
      </p:sp>
      <p:sp>
        <p:nvSpPr>
          <p:cNvPr id="780" name="bg object 780"/>
          <p:cNvSpPr/>
          <p:nvPr/>
        </p:nvSpPr>
        <p:spPr>
          <a:xfrm>
            <a:off x="3015705" y="2773074"/>
            <a:ext cx="578" cy="910"/>
          </a:xfrm>
          <a:custGeom>
            <a:avLst/>
            <a:gdLst/>
            <a:ahLst/>
            <a:cxnLst/>
            <a:rect l="l" t="t" r="r" b="b"/>
            <a:pathLst>
              <a:path w="1270" h="2540">
                <a:moveTo>
                  <a:pt x="1196" y="2393"/>
                </a:moveTo>
                <a:lnTo>
                  <a:pt x="398" y="1196"/>
                </a:lnTo>
                <a:lnTo>
                  <a:pt x="0" y="0"/>
                </a:lnTo>
              </a:path>
            </a:pathLst>
          </a:custGeom>
          <a:ln w="3191">
            <a:solidFill>
              <a:srgbClr val="000000"/>
            </a:solidFill>
          </a:ln>
        </p:spPr>
        <p:txBody>
          <a:bodyPr wrap="square" lIns="0" tIns="0" rIns="0" bIns="0" rtlCol="0"/>
          <a:lstStyle/>
          <a:p>
            <a:endParaRPr sz="501"/>
          </a:p>
        </p:txBody>
      </p:sp>
      <p:sp>
        <p:nvSpPr>
          <p:cNvPr id="781" name="bg object 781"/>
          <p:cNvSpPr/>
          <p:nvPr/>
        </p:nvSpPr>
        <p:spPr>
          <a:xfrm>
            <a:off x="3015524" y="2772503"/>
            <a:ext cx="578" cy="1137"/>
          </a:xfrm>
          <a:custGeom>
            <a:avLst/>
            <a:gdLst/>
            <a:ahLst/>
            <a:cxnLst/>
            <a:rect l="l" t="t" r="r" b="b"/>
            <a:pathLst>
              <a:path w="1270" h="3175">
                <a:moveTo>
                  <a:pt x="797" y="2792"/>
                </a:moveTo>
                <a:lnTo>
                  <a:pt x="398" y="1595"/>
                </a:lnTo>
                <a:lnTo>
                  <a:pt x="0" y="0"/>
                </a:lnTo>
              </a:path>
            </a:pathLst>
          </a:custGeom>
          <a:ln w="3191">
            <a:solidFill>
              <a:srgbClr val="000000"/>
            </a:solidFill>
          </a:ln>
        </p:spPr>
        <p:txBody>
          <a:bodyPr wrap="square" lIns="0" tIns="0" rIns="0" bIns="0" rtlCol="0"/>
          <a:lstStyle/>
          <a:p>
            <a:endParaRPr sz="501"/>
          </a:p>
        </p:txBody>
      </p:sp>
      <p:sp>
        <p:nvSpPr>
          <p:cNvPr id="782" name="bg object 782"/>
          <p:cNvSpPr/>
          <p:nvPr/>
        </p:nvSpPr>
        <p:spPr>
          <a:xfrm>
            <a:off x="3015705" y="2763075"/>
            <a:ext cx="578" cy="910"/>
          </a:xfrm>
          <a:custGeom>
            <a:avLst/>
            <a:gdLst/>
            <a:ahLst/>
            <a:cxnLst/>
            <a:rect l="l" t="t" r="r" b="b"/>
            <a:pathLst>
              <a:path w="1270" h="2540">
                <a:moveTo>
                  <a:pt x="398" y="1196"/>
                </a:moveTo>
                <a:lnTo>
                  <a:pt x="1196" y="0"/>
                </a:lnTo>
              </a:path>
              <a:path w="1270" h="2540">
                <a:moveTo>
                  <a:pt x="398" y="1196"/>
                </a:moveTo>
                <a:lnTo>
                  <a:pt x="0" y="1994"/>
                </a:lnTo>
              </a:path>
            </a:pathLst>
          </a:custGeom>
          <a:ln w="3191">
            <a:solidFill>
              <a:srgbClr val="000000"/>
            </a:solidFill>
          </a:ln>
        </p:spPr>
        <p:txBody>
          <a:bodyPr wrap="square" lIns="0" tIns="0" rIns="0" bIns="0" rtlCol="0"/>
          <a:lstStyle/>
          <a:p>
            <a:endParaRPr sz="501"/>
          </a:p>
        </p:txBody>
      </p:sp>
      <p:sp>
        <p:nvSpPr>
          <p:cNvPr id="783" name="bg object 783"/>
          <p:cNvSpPr/>
          <p:nvPr/>
        </p:nvSpPr>
        <p:spPr>
          <a:xfrm>
            <a:off x="3015161" y="2762933"/>
            <a:ext cx="1733" cy="1364"/>
          </a:xfrm>
          <a:custGeom>
            <a:avLst/>
            <a:gdLst/>
            <a:ahLst/>
            <a:cxnLst/>
            <a:rect l="l" t="t" r="r" b="b"/>
            <a:pathLst>
              <a:path w="3809" h="3809">
                <a:moveTo>
                  <a:pt x="1595" y="0"/>
                </a:moveTo>
                <a:lnTo>
                  <a:pt x="2723" y="467"/>
                </a:lnTo>
                <a:lnTo>
                  <a:pt x="3191" y="1595"/>
                </a:lnTo>
                <a:lnTo>
                  <a:pt x="2723" y="2723"/>
                </a:lnTo>
                <a:lnTo>
                  <a:pt x="1595" y="3191"/>
                </a:lnTo>
                <a:lnTo>
                  <a:pt x="467" y="2723"/>
                </a:lnTo>
                <a:lnTo>
                  <a:pt x="0" y="1595"/>
                </a:lnTo>
                <a:lnTo>
                  <a:pt x="467" y="467"/>
                </a:lnTo>
                <a:lnTo>
                  <a:pt x="1595" y="0"/>
                </a:lnTo>
                <a:close/>
              </a:path>
            </a:pathLst>
          </a:custGeom>
          <a:solidFill>
            <a:srgbClr val="000000"/>
          </a:solidFill>
        </p:spPr>
        <p:txBody>
          <a:bodyPr wrap="square" lIns="0" tIns="0" rIns="0" bIns="0" rtlCol="0"/>
          <a:lstStyle/>
          <a:p>
            <a:endParaRPr sz="501"/>
          </a:p>
        </p:txBody>
      </p:sp>
      <p:sp>
        <p:nvSpPr>
          <p:cNvPr id="784" name="bg object 784"/>
          <p:cNvSpPr/>
          <p:nvPr/>
        </p:nvSpPr>
        <p:spPr>
          <a:xfrm>
            <a:off x="3015524" y="2763504"/>
            <a:ext cx="578" cy="1137"/>
          </a:xfrm>
          <a:custGeom>
            <a:avLst/>
            <a:gdLst/>
            <a:ahLst/>
            <a:cxnLst/>
            <a:rect l="l" t="t" r="r" b="b"/>
            <a:pathLst>
              <a:path w="1270" h="3175">
                <a:moveTo>
                  <a:pt x="398" y="797"/>
                </a:moveTo>
                <a:lnTo>
                  <a:pt x="797" y="0"/>
                </a:lnTo>
              </a:path>
              <a:path w="1270" h="3175">
                <a:moveTo>
                  <a:pt x="398" y="797"/>
                </a:moveTo>
                <a:lnTo>
                  <a:pt x="0" y="2792"/>
                </a:lnTo>
              </a:path>
            </a:pathLst>
          </a:custGeom>
          <a:ln w="3191">
            <a:solidFill>
              <a:srgbClr val="000000"/>
            </a:solidFill>
          </a:ln>
        </p:spPr>
        <p:txBody>
          <a:bodyPr wrap="square" lIns="0" tIns="0" rIns="0" bIns="0" rtlCol="0"/>
          <a:lstStyle/>
          <a:p>
            <a:endParaRPr sz="501"/>
          </a:p>
        </p:txBody>
      </p:sp>
      <p:sp>
        <p:nvSpPr>
          <p:cNvPr id="785" name="bg object 785"/>
          <p:cNvSpPr/>
          <p:nvPr/>
        </p:nvSpPr>
        <p:spPr>
          <a:xfrm>
            <a:off x="3015161" y="2770647"/>
            <a:ext cx="578" cy="2046"/>
          </a:xfrm>
          <a:custGeom>
            <a:avLst/>
            <a:gdLst/>
            <a:ahLst/>
            <a:cxnLst/>
            <a:rect l="l" t="t" r="r" b="b"/>
            <a:pathLst>
              <a:path w="1270" h="5715">
                <a:moveTo>
                  <a:pt x="797" y="5185"/>
                </a:moveTo>
                <a:lnTo>
                  <a:pt x="398" y="3191"/>
                </a:lnTo>
                <a:lnTo>
                  <a:pt x="0" y="1595"/>
                </a:lnTo>
                <a:lnTo>
                  <a:pt x="0" y="0"/>
                </a:lnTo>
              </a:path>
            </a:pathLst>
          </a:custGeom>
          <a:ln w="3191">
            <a:solidFill>
              <a:srgbClr val="000000"/>
            </a:solidFill>
          </a:ln>
        </p:spPr>
        <p:txBody>
          <a:bodyPr wrap="square" lIns="0" tIns="0" rIns="0" bIns="0" rtlCol="0"/>
          <a:lstStyle/>
          <a:p>
            <a:endParaRPr sz="501"/>
          </a:p>
        </p:txBody>
      </p:sp>
      <p:sp>
        <p:nvSpPr>
          <p:cNvPr id="786" name="bg object 786"/>
          <p:cNvSpPr/>
          <p:nvPr/>
        </p:nvSpPr>
        <p:spPr>
          <a:xfrm>
            <a:off x="3014435" y="2770646"/>
            <a:ext cx="1733" cy="1364"/>
          </a:xfrm>
          <a:custGeom>
            <a:avLst/>
            <a:gdLst/>
            <a:ahLst/>
            <a:cxnLst/>
            <a:rect l="l" t="t" r="r" b="b"/>
            <a:pathLst>
              <a:path w="3809" h="3809">
                <a:moveTo>
                  <a:pt x="1595" y="0"/>
                </a:moveTo>
                <a:lnTo>
                  <a:pt x="2723" y="467"/>
                </a:lnTo>
                <a:lnTo>
                  <a:pt x="3191" y="1595"/>
                </a:lnTo>
                <a:lnTo>
                  <a:pt x="2723" y="2723"/>
                </a:lnTo>
                <a:lnTo>
                  <a:pt x="1595" y="3191"/>
                </a:lnTo>
                <a:lnTo>
                  <a:pt x="467" y="2723"/>
                </a:lnTo>
                <a:lnTo>
                  <a:pt x="0" y="1595"/>
                </a:lnTo>
                <a:lnTo>
                  <a:pt x="467" y="467"/>
                </a:lnTo>
                <a:lnTo>
                  <a:pt x="1595" y="0"/>
                </a:lnTo>
                <a:close/>
              </a:path>
            </a:pathLst>
          </a:custGeom>
          <a:solidFill>
            <a:srgbClr val="000000"/>
          </a:solidFill>
        </p:spPr>
        <p:txBody>
          <a:bodyPr wrap="square" lIns="0" tIns="0" rIns="0" bIns="0" rtlCol="0"/>
          <a:lstStyle/>
          <a:p>
            <a:endParaRPr sz="501"/>
          </a:p>
        </p:txBody>
      </p:sp>
      <p:sp>
        <p:nvSpPr>
          <p:cNvPr id="787" name="bg object 787"/>
          <p:cNvSpPr/>
          <p:nvPr/>
        </p:nvSpPr>
        <p:spPr>
          <a:xfrm>
            <a:off x="3015161" y="2770646"/>
            <a:ext cx="0" cy="682"/>
          </a:xfrm>
          <a:custGeom>
            <a:avLst/>
            <a:gdLst/>
            <a:ahLst/>
            <a:cxnLst/>
            <a:rect l="l" t="t" r="r" b="b"/>
            <a:pathLst>
              <a:path h="1904">
                <a:moveTo>
                  <a:pt x="0" y="0"/>
                </a:moveTo>
                <a:lnTo>
                  <a:pt x="0" y="1595"/>
                </a:lnTo>
              </a:path>
            </a:pathLst>
          </a:custGeom>
          <a:ln w="3191">
            <a:solidFill>
              <a:srgbClr val="000000"/>
            </a:solidFill>
          </a:ln>
        </p:spPr>
        <p:txBody>
          <a:bodyPr wrap="square" lIns="0" tIns="0" rIns="0" bIns="0" rtlCol="0"/>
          <a:lstStyle/>
          <a:p>
            <a:endParaRPr sz="501"/>
          </a:p>
        </p:txBody>
      </p:sp>
      <p:sp>
        <p:nvSpPr>
          <p:cNvPr id="788" name="bg object 788"/>
          <p:cNvSpPr/>
          <p:nvPr/>
        </p:nvSpPr>
        <p:spPr>
          <a:xfrm>
            <a:off x="3015161" y="2764504"/>
            <a:ext cx="578" cy="2046"/>
          </a:xfrm>
          <a:custGeom>
            <a:avLst/>
            <a:gdLst/>
            <a:ahLst/>
            <a:cxnLst/>
            <a:rect l="l" t="t" r="r" b="b"/>
            <a:pathLst>
              <a:path w="1270" h="5715">
                <a:moveTo>
                  <a:pt x="797" y="0"/>
                </a:moveTo>
                <a:lnTo>
                  <a:pt x="398" y="1595"/>
                </a:lnTo>
                <a:lnTo>
                  <a:pt x="0" y="3191"/>
                </a:lnTo>
                <a:lnTo>
                  <a:pt x="0" y="5185"/>
                </a:lnTo>
              </a:path>
            </a:pathLst>
          </a:custGeom>
          <a:ln w="3191">
            <a:solidFill>
              <a:srgbClr val="000000"/>
            </a:solidFill>
          </a:ln>
        </p:spPr>
        <p:txBody>
          <a:bodyPr wrap="square" lIns="0" tIns="0" rIns="0" bIns="0" rtlCol="0"/>
          <a:lstStyle/>
          <a:p>
            <a:endParaRPr sz="501"/>
          </a:p>
        </p:txBody>
      </p:sp>
      <p:sp>
        <p:nvSpPr>
          <p:cNvPr id="789" name="bg object 789"/>
          <p:cNvSpPr/>
          <p:nvPr/>
        </p:nvSpPr>
        <p:spPr>
          <a:xfrm>
            <a:off x="3014435" y="2765076"/>
            <a:ext cx="1733" cy="1364"/>
          </a:xfrm>
          <a:custGeom>
            <a:avLst/>
            <a:gdLst/>
            <a:ahLst/>
            <a:cxnLst/>
            <a:rect l="l" t="t" r="r" b="b"/>
            <a:pathLst>
              <a:path w="3809" h="3809">
                <a:moveTo>
                  <a:pt x="1595" y="0"/>
                </a:moveTo>
                <a:lnTo>
                  <a:pt x="2723" y="467"/>
                </a:lnTo>
                <a:lnTo>
                  <a:pt x="3191" y="1595"/>
                </a:lnTo>
                <a:lnTo>
                  <a:pt x="2723" y="2723"/>
                </a:lnTo>
                <a:lnTo>
                  <a:pt x="1595" y="3191"/>
                </a:lnTo>
                <a:lnTo>
                  <a:pt x="467" y="2723"/>
                </a:lnTo>
                <a:lnTo>
                  <a:pt x="0" y="1595"/>
                </a:lnTo>
                <a:lnTo>
                  <a:pt x="467" y="467"/>
                </a:lnTo>
                <a:lnTo>
                  <a:pt x="1595" y="0"/>
                </a:lnTo>
                <a:close/>
              </a:path>
            </a:pathLst>
          </a:custGeom>
          <a:solidFill>
            <a:srgbClr val="000000"/>
          </a:solidFill>
        </p:spPr>
        <p:txBody>
          <a:bodyPr wrap="square" lIns="0" tIns="0" rIns="0" bIns="0" rtlCol="0"/>
          <a:lstStyle/>
          <a:p>
            <a:endParaRPr sz="501"/>
          </a:p>
        </p:txBody>
      </p:sp>
      <p:sp>
        <p:nvSpPr>
          <p:cNvPr id="790" name="bg object 790"/>
          <p:cNvSpPr/>
          <p:nvPr/>
        </p:nvSpPr>
        <p:spPr>
          <a:xfrm>
            <a:off x="3015161" y="2765646"/>
            <a:ext cx="0" cy="910"/>
          </a:xfrm>
          <a:custGeom>
            <a:avLst/>
            <a:gdLst/>
            <a:ahLst/>
            <a:cxnLst/>
            <a:rect l="l" t="t" r="r" b="b"/>
            <a:pathLst>
              <a:path h="2540">
                <a:moveTo>
                  <a:pt x="0" y="1994"/>
                </a:moveTo>
                <a:lnTo>
                  <a:pt x="0" y="0"/>
                </a:lnTo>
              </a:path>
            </a:pathLst>
          </a:custGeom>
          <a:ln w="3191">
            <a:solidFill>
              <a:srgbClr val="000000"/>
            </a:solidFill>
          </a:ln>
        </p:spPr>
        <p:txBody>
          <a:bodyPr wrap="square" lIns="0" tIns="0" rIns="0" bIns="0" rtlCol="0"/>
          <a:lstStyle/>
          <a:p>
            <a:endParaRPr sz="501"/>
          </a:p>
        </p:txBody>
      </p:sp>
      <p:sp>
        <p:nvSpPr>
          <p:cNvPr id="791" name="bg object 791"/>
          <p:cNvSpPr/>
          <p:nvPr/>
        </p:nvSpPr>
        <p:spPr>
          <a:xfrm>
            <a:off x="3016976" y="2768503"/>
            <a:ext cx="2888" cy="0"/>
          </a:xfrm>
          <a:custGeom>
            <a:avLst/>
            <a:gdLst/>
            <a:ahLst/>
            <a:cxnLst/>
            <a:rect l="l" t="t" r="r" b="b"/>
            <a:pathLst>
              <a:path w="6350">
                <a:moveTo>
                  <a:pt x="5983" y="0"/>
                </a:moveTo>
                <a:lnTo>
                  <a:pt x="0" y="0"/>
                </a:lnTo>
              </a:path>
            </a:pathLst>
          </a:custGeom>
          <a:ln w="3191">
            <a:solidFill>
              <a:srgbClr val="000000"/>
            </a:solidFill>
          </a:ln>
        </p:spPr>
        <p:txBody>
          <a:bodyPr wrap="square" lIns="0" tIns="0" rIns="0" bIns="0" rtlCol="0"/>
          <a:lstStyle/>
          <a:p>
            <a:endParaRPr sz="501"/>
          </a:p>
        </p:txBody>
      </p:sp>
      <p:sp>
        <p:nvSpPr>
          <p:cNvPr id="792" name="bg object 792"/>
          <p:cNvSpPr/>
          <p:nvPr/>
        </p:nvSpPr>
        <p:spPr>
          <a:xfrm>
            <a:off x="3016976" y="2773646"/>
            <a:ext cx="0" cy="455"/>
          </a:xfrm>
          <a:custGeom>
            <a:avLst/>
            <a:gdLst/>
            <a:ahLst/>
            <a:cxnLst/>
            <a:rect l="l" t="t" r="r" b="b"/>
            <a:pathLst>
              <a:path h="1270">
                <a:moveTo>
                  <a:pt x="0" y="1196"/>
                </a:moveTo>
                <a:lnTo>
                  <a:pt x="0" y="0"/>
                </a:lnTo>
              </a:path>
            </a:pathLst>
          </a:custGeom>
          <a:ln w="3191">
            <a:solidFill>
              <a:srgbClr val="000000"/>
            </a:solidFill>
          </a:ln>
        </p:spPr>
        <p:txBody>
          <a:bodyPr wrap="square" lIns="0" tIns="0" rIns="0" bIns="0" rtlCol="0"/>
          <a:lstStyle/>
          <a:p>
            <a:endParaRPr sz="501"/>
          </a:p>
        </p:txBody>
      </p:sp>
      <p:sp>
        <p:nvSpPr>
          <p:cNvPr id="793" name="bg object 793"/>
          <p:cNvSpPr/>
          <p:nvPr/>
        </p:nvSpPr>
        <p:spPr>
          <a:xfrm>
            <a:off x="3016431" y="2768503"/>
            <a:ext cx="578" cy="0"/>
          </a:xfrm>
          <a:custGeom>
            <a:avLst/>
            <a:gdLst/>
            <a:ahLst/>
            <a:cxnLst/>
            <a:rect l="l" t="t" r="r" b="b"/>
            <a:pathLst>
              <a:path w="1270">
                <a:moveTo>
                  <a:pt x="1196" y="0"/>
                </a:moveTo>
                <a:lnTo>
                  <a:pt x="0" y="0"/>
                </a:lnTo>
              </a:path>
            </a:pathLst>
          </a:custGeom>
          <a:ln w="3191">
            <a:solidFill>
              <a:srgbClr val="000000"/>
            </a:solidFill>
          </a:ln>
        </p:spPr>
        <p:txBody>
          <a:bodyPr wrap="square" lIns="0" tIns="0" rIns="0" bIns="0" rtlCol="0"/>
          <a:lstStyle/>
          <a:p>
            <a:endParaRPr sz="501"/>
          </a:p>
        </p:txBody>
      </p:sp>
      <p:sp>
        <p:nvSpPr>
          <p:cNvPr id="794" name="bg object 794"/>
          <p:cNvSpPr/>
          <p:nvPr/>
        </p:nvSpPr>
        <p:spPr>
          <a:xfrm>
            <a:off x="3016976" y="2771218"/>
            <a:ext cx="0" cy="2501"/>
          </a:xfrm>
          <a:custGeom>
            <a:avLst/>
            <a:gdLst/>
            <a:ahLst/>
            <a:cxnLst/>
            <a:rect l="l" t="t" r="r" b="b"/>
            <a:pathLst>
              <a:path h="6984">
                <a:moveTo>
                  <a:pt x="0" y="0"/>
                </a:moveTo>
                <a:lnTo>
                  <a:pt x="0" y="2792"/>
                </a:lnTo>
                <a:lnTo>
                  <a:pt x="0" y="5584"/>
                </a:lnTo>
                <a:lnTo>
                  <a:pt x="0" y="6781"/>
                </a:lnTo>
              </a:path>
            </a:pathLst>
          </a:custGeom>
          <a:ln w="3191">
            <a:solidFill>
              <a:srgbClr val="000000"/>
            </a:solidFill>
          </a:ln>
        </p:spPr>
        <p:txBody>
          <a:bodyPr wrap="square" lIns="0" tIns="0" rIns="0" bIns="0" rtlCol="0"/>
          <a:lstStyle/>
          <a:p>
            <a:endParaRPr sz="501"/>
          </a:p>
        </p:txBody>
      </p:sp>
      <p:sp>
        <p:nvSpPr>
          <p:cNvPr id="795" name="bg object 795"/>
          <p:cNvSpPr/>
          <p:nvPr/>
        </p:nvSpPr>
        <p:spPr>
          <a:xfrm>
            <a:off x="3016976" y="2764647"/>
            <a:ext cx="0" cy="1137"/>
          </a:xfrm>
          <a:custGeom>
            <a:avLst/>
            <a:gdLst/>
            <a:ahLst/>
            <a:cxnLst/>
            <a:rect l="l" t="t" r="r" b="b"/>
            <a:pathLst>
              <a:path h="3175">
                <a:moveTo>
                  <a:pt x="0" y="2792"/>
                </a:moveTo>
                <a:lnTo>
                  <a:pt x="0" y="0"/>
                </a:lnTo>
              </a:path>
            </a:pathLst>
          </a:custGeom>
          <a:ln w="3191">
            <a:solidFill>
              <a:srgbClr val="000000"/>
            </a:solidFill>
          </a:ln>
        </p:spPr>
        <p:txBody>
          <a:bodyPr wrap="square" lIns="0" tIns="0" rIns="0" bIns="0" rtlCol="0"/>
          <a:lstStyle/>
          <a:p>
            <a:endParaRPr sz="501"/>
          </a:p>
        </p:txBody>
      </p:sp>
      <p:sp>
        <p:nvSpPr>
          <p:cNvPr id="796" name="bg object 796"/>
          <p:cNvSpPr/>
          <p:nvPr/>
        </p:nvSpPr>
        <p:spPr>
          <a:xfrm>
            <a:off x="3016976" y="2762933"/>
            <a:ext cx="0" cy="910"/>
          </a:xfrm>
          <a:custGeom>
            <a:avLst/>
            <a:gdLst/>
            <a:ahLst/>
            <a:cxnLst/>
            <a:rect l="l" t="t" r="r" b="b"/>
            <a:pathLst>
              <a:path h="2540">
                <a:moveTo>
                  <a:pt x="0" y="0"/>
                </a:moveTo>
                <a:lnTo>
                  <a:pt x="0" y="1196"/>
                </a:lnTo>
                <a:lnTo>
                  <a:pt x="0" y="1994"/>
                </a:lnTo>
              </a:path>
            </a:pathLst>
          </a:custGeom>
          <a:ln w="3191">
            <a:solidFill>
              <a:srgbClr val="000000"/>
            </a:solidFill>
          </a:ln>
        </p:spPr>
        <p:txBody>
          <a:bodyPr wrap="square" lIns="0" tIns="0" rIns="0" bIns="0" rtlCol="0"/>
          <a:lstStyle/>
          <a:p>
            <a:endParaRPr sz="501"/>
          </a:p>
        </p:txBody>
      </p:sp>
      <p:sp>
        <p:nvSpPr>
          <p:cNvPr id="797" name="bg object 797"/>
          <p:cNvSpPr/>
          <p:nvPr/>
        </p:nvSpPr>
        <p:spPr>
          <a:xfrm>
            <a:off x="3016976" y="2763647"/>
            <a:ext cx="0" cy="1137"/>
          </a:xfrm>
          <a:custGeom>
            <a:avLst/>
            <a:gdLst/>
            <a:ahLst/>
            <a:cxnLst/>
            <a:rect l="l" t="t" r="r" b="b"/>
            <a:pathLst>
              <a:path h="3175">
                <a:moveTo>
                  <a:pt x="0" y="2792"/>
                </a:moveTo>
                <a:lnTo>
                  <a:pt x="0" y="0"/>
                </a:lnTo>
              </a:path>
            </a:pathLst>
          </a:custGeom>
          <a:ln w="3191">
            <a:solidFill>
              <a:srgbClr val="000000"/>
            </a:solidFill>
          </a:ln>
        </p:spPr>
        <p:txBody>
          <a:bodyPr wrap="square" lIns="0" tIns="0" rIns="0" bIns="0" rtlCol="0"/>
          <a:lstStyle/>
          <a:p>
            <a:endParaRPr sz="501"/>
          </a:p>
        </p:txBody>
      </p:sp>
      <p:sp>
        <p:nvSpPr>
          <p:cNvPr id="798" name="bg object 798"/>
          <p:cNvSpPr/>
          <p:nvPr/>
        </p:nvSpPr>
        <p:spPr>
          <a:xfrm>
            <a:off x="3015887" y="2768503"/>
            <a:ext cx="578" cy="0"/>
          </a:xfrm>
          <a:custGeom>
            <a:avLst/>
            <a:gdLst/>
            <a:ahLst/>
            <a:cxnLst/>
            <a:rect l="l" t="t" r="r" b="b"/>
            <a:pathLst>
              <a:path w="1270">
                <a:moveTo>
                  <a:pt x="1196" y="0"/>
                </a:moveTo>
                <a:lnTo>
                  <a:pt x="398" y="0"/>
                </a:lnTo>
                <a:lnTo>
                  <a:pt x="0" y="0"/>
                </a:lnTo>
              </a:path>
            </a:pathLst>
          </a:custGeom>
          <a:ln w="3191">
            <a:solidFill>
              <a:srgbClr val="000000"/>
            </a:solidFill>
          </a:ln>
        </p:spPr>
        <p:txBody>
          <a:bodyPr wrap="square" lIns="0" tIns="0" rIns="0" bIns="0" rtlCol="0"/>
          <a:lstStyle/>
          <a:p>
            <a:endParaRPr sz="501"/>
          </a:p>
        </p:txBody>
      </p:sp>
      <p:sp>
        <p:nvSpPr>
          <p:cNvPr id="799" name="bg object 799"/>
          <p:cNvSpPr/>
          <p:nvPr/>
        </p:nvSpPr>
        <p:spPr>
          <a:xfrm>
            <a:off x="3015706" y="2768503"/>
            <a:ext cx="289" cy="0"/>
          </a:xfrm>
          <a:custGeom>
            <a:avLst/>
            <a:gdLst/>
            <a:ahLst/>
            <a:cxnLst/>
            <a:rect l="l" t="t" r="r" b="b"/>
            <a:pathLst>
              <a:path w="634">
                <a:moveTo>
                  <a:pt x="0" y="0"/>
                </a:moveTo>
                <a:lnTo>
                  <a:pt x="398" y="0"/>
                </a:lnTo>
              </a:path>
            </a:pathLst>
          </a:custGeom>
          <a:ln w="3191">
            <a:solidFill>
              <a:srgbClr val="000000"/>
            </a:solidFill>
          </a:ln>
        </p:spPr>
        <p:txBody>
          <a:bodyPr wrap="square" lIns="0" tIns="0" rIns="0" bIns="0" rtlCol="0"/>
          <a:lstStyle/>
          <a:p>
            <a:endParaRPr sz="501"/>
          </a:p>
        </p:txBody>
      </p:sp>
      <p:sp>
        <p:nvSpPr>
          <p:cNvPr id="800" name="bg object 800"/>
          <p:cNvSpPr/>
          <p:nvPr/>
        </p:nvSpPr>
        <p:spPr>
          <a:xfrm>
            <a:off x="3015161" y="2768503"/>
            <a:ext cx="289" cy="0"/>
          </a:xfrm>
          <a:custGeom>
            <a:avLst/>
            <a:gdLst/>
            <a:ahLst/>
            <a:cxnLst/>
            <a:rect l="l" t="t" r="r" b="b"/>
            <a:pathLst>
              <a:path w="634">
                <a:moveTo>
                  <a:pt x="0" y="0"/>
                </a:moveTo>
                <a:lnTo>
                  <a:pt x="398" y="0"/>
                </a:lnTo>
              </a:path>
            </a:pathLst>
          </a:custGeom>
          <a:ln w="3191">
            <a:solidFill>
              <a:srgbClr val="000000"/>
            </a:solidFill>
          </a:ln>
        </p:spPr>
        <p:txBody>
          <a:bodyPr wrap="square" lIns="0" tIns="0" rIns="0" bIns="0" rtlCol="0"/>
          <a:lstStyle/>
          <a:p>
            <a:endParaRPr sz="501"/>
          </a:p>
        </p:txBody>
      </p:sp>
      <p:sp>
        <p:nvSpPr>
          <p:cNvPr id="801" name="bg object 801"/>
          <p:cNvSpPr/>
          <p:nvPr/>
        </p:nvSpPr>
        <p:spPr>
          <a:xfrm>
            <a:off x="3014435" y="2767937"/>
            <a:ext cx="1733" cy="1364"/>
          </a:xfrm>
          <a:custGeom>
            <a:avLst/>
            <a:gdLst/>
            <a:ahLst/>
            <a:cxnLst/>
            <a:rect l="l" t="t" r="r" b="b"/>
            <a:pathLst>
              <a:path w="3809" h="3809">
                <a:moveTo>
                  <a:pt x="3581" y="1587"/>
                </a:moveTo>
                <a:lnTo>
                  <a:pt x="3111" y="457"/>
                </a:lnTo>
                <a:lnTo>
                  <a:pt x="1993" y="0"/>
                </a:lnTo>
                <a:lnTo>
                  <a:pt x="1790" y="88"/>
                </a:lnTo>
                <a:lnTo>
                  <a:pt x="1587" y="0"/>
                </a:lnTo>
                <a:lnTo>
                  <a:pt x="457" y="457"/>
                </a:lnTo>
                <a:lnTo>
                  <a:pt x="0" y="1587"/>
                </a:lnTo>
                <a:lnTo>
                  <a:pt x="457" y="2717"/>
                </a:lnTo>
                <a:lnTo>
                  <a:pt x="1587" y="3187"/>
                </a:lnTo>
                <a:lnTo>
                  <a:pt x="1790" y="3111"/>
                </a:lnTo>
                <a:lnTo>
                  <a:pt x="1993" y="3187"/>
                </a:lnTo>
                <a:lnTo>
                  <a:pt x="3111" y="2717"/>
                </a:lnTo>
                <a:lnTo>
                  <a:pt x="3581" y="1587"/>
                </a:lnTo>
                <a:close/>
              </a:path>
            </a:pathLst>
          </a:custGeom>
          <a:solidFill>
            <a:srgbClr val="000000"/>
          </a:solidFill>
        </p:spPr>
        <p:txBody>
          <a:bodyPr wrap="square" lIns="0" tIns="0" rIns="0" bIns="0" rtlCol="0"/>
          <a:lstStyle/>
          <a:p>
            <a:endParaRPr sz="501"/>
          </a:p>
        </p:txBody>
      </p:sp>
      <p:sp>
        <p:nvSpPr>
          <p:cNvPr id="802" name="bg object 802"/>
          <p:cNvSpPr/>
          <p:nvPr/>
        </p:nvSpPr>
        <p:spPr>
          <a:xfrm>
            <a:off x="3015343" y="2768503"/>
            <a:ext cx="289" cy="0"/>
          </a:xfrm>
          <a:custGeom>
            <a:avLst/>
            <a:gdLst/>
            <a:ahLst/>
            <a:cxnLst/>
            <a:rect l="l" t="t" r="r" b="b"/>
            <a:pathLst>
              <a:path w="634">
                <a:moveTo>
                  <a:pt x="398" y="0"/>
                </a:moveTo>
                <a:lnTo>
                  <a:pt x="0" y="0"/>
                </a:lnTo>
              </a:path>
            </a:pathLst>
          </a:custGeom>
          <a:ln w="3191">
            <a:solidFill>
              <a:srgbClr val="000000"/>
            </a:solidFill>
          </a:ln>
        </p:spPr>
        <p:txBody>
          <a:bodyPr wrap="square" lIns="0" tIns="0" rIns="0" bIns="0" rtlCol="0"/>
          <a:lstStyle/>
          <a:p>
            <a:endParaRPr sz="501"/>
          </a:p>
        </p:txBody>
      </p:sp>
      <p:sp>
        <p:nvSpPr>
          <p:cNvPr id="803" name="bg object 803"/>
          <p:cNvSpPr/>
          <p:nvPr/>
        </p:nvSpPr>
        <p:spPr>
          <a:xfrm>
            <a:off x="3014435" y="2767932"/>
            <a:ext cx="1733" cy="1364"/>
          </a:xfrm>
          <a:custGeom>
            <a:avLst/>
            <a:gdLst/>
            <a:ahLst/>
            <a:cxnLst/>
            <a:rect l="l" t="t" r="r" b="b"/>
            <a:pathLst>
              <a:path w="3809" h="3809">
                <a:moveTo>
                  <a:pt x="1595" y="0"/>
                </a:moveTo>
                <a:lnTo>
                  <a:pt x="2723" y="467"/>
                </a:lnTo>
                <a:lnTo>
                  <a:pt x="3191" y="1595"/>
                </a:lnTo>
                <a:lnTo>
                  <a:pt x="2723" y="2723"/>
                </a:lnTo>
                <a:lnTo>
                  <a:pt x="1595" y="3191"/>
                </a:lnTo>
                <a:lnTo>
                  <a:pt x="467" y="2723"/>
                </a:lnTo>
                <a:lnTo>
                  <a:pt x="0" y="1595"/>
                </a:lnTo>
                <a:lnTo>
                  <a:pt x="467" y="467"/>
                </a:lnTo>
                <a:lnTo>
                  <a:pt x="1595" y="0"/>
                </a:lnTo>
                <a:close/>
              </a:path>
            </a:pathLst>
          </a:custGeom>
          <a:solidFill>
            <a:srgbClr val="000000"/>
          </a:solidFill>
        </p:spPr>
        <p:txBody>
          <a:bodyPr wrap="square" lIns="0" tIns="0" rIns="0" bIns="0" rtlCol="0"/>
          <a:lstStyle/>
          <a:p>
            <a:endParaRPr sz="501"/>
          </a:p>
        </p:txBody>
      </p:sp>
      <p:sp>
        <p:nvSpPr>
          <p:cNvPr id="804" name="bg object 804"/>
          <p:cNvSpPr/>
          <p:nvPr/>
        </p:nvSpPr>
        <p:spPr>
          <a:xfrm>
            <a:off x="3014980" y="2765933"/>
            <a:ext cx="0" cy="682"/>
          </a:xfrm>
          <a:custGeom>
            <a:avLst/>
            <a:gdLst/>
            <a:ahLst/>
            <a:cxnLst/>
            <a:rect l="l" t="t" r="r" b="b"/>
            <a:pathLst>
              <a:path h="1904">
                <a:moveTo>
                  <a:pt x="0" y="1595"/>
                </a:moveTo>
                <a:lnTo>
                  <a:pt x="0" y="797"/>
                </a:lnTo>
                <a:lnTo>
                  <a:pt x="0" y="0"/>
                </a:lnTo>
              </a:path>
            </a:pathLst>
          </a:custGeom>
          <a:ln w="3175">
            <a:solidFill>
              <a:srgbClr val="000000"/>
            </a:solidFill>
          </a:ln>
        </p:spPr>
        <p:txBody>
          <a:bodyPr wrap="square" lIns="0" tIns="0" rIns="0" bIns="0" rtlCol="0"/>
          <a:lstStyle/>
          <a:p>
            <a:endParaRPr sz="501"/>
          </a:p>
        </p:txBody>
      </p:sp>
      <p:sp>
        <p:nvSpPr>
          <p:cNvPr id="805" name="bg object 805"/>
          <p:cNvSpPr/>
          <p:nvPr/>
        </p:nvSpPr>
        <p:spPr>
          <a:xfrm>
            <a:off x="3014980" y="2767504"/>
            <a:ext cx="0" cy="682"/>
          </a:xfrm>
          <a:custGeom>
            <a:avLst/>
            <a:gdLst/>
            <a:ahLst/>
            <a:cxnLst/>
            <a:rect l="l" t="t" r="r" b="b"/>
            <a:pathLst>
              <a:path h="1904">
                <a:moveTo>
                  <a:pt x="0" y="0"/>
                </a:moveTo>
                <a:lnTo>
                  <a:pt x="0" y="1595"/>
                </a:lnTo>
              </a:path>
            </a:pathLst>
          </a:custGeom>
          <a:ln w="3175">
            <a:solidFill>
              <a:srgbClr val="000000"/>
            </a:solidFill>
          </a:ln>
        </p:spPr>
        <p:txBody>
          <a:bodyPr wrap="square" lIns="0" tIns="0" rIns="0" bIns="0" rtlCol="0"/>
          <a:lstStyle/>
          <a:p>
            <a:endParaRPr sz="501"/>
          </a:p>
        </p:txBody>
      </p:sp>
      <p:sp>
        <p:nvSpPr>
          <p:cNvPr id="806" name="bg object 806"/>
          <p:cNvSpPr/>
          <p:nvPr/>
        </p:nvSpPr>
        <p:spPr>
          <a:xfrm>
            <a:off x="3011714" y="2770647"/>
            <a:ext cx="0" cy="227"/>
          </a:xfrm>
          <a:custGeom>
            <a:avLst/>
            <a:gdLst/>
            <a:ahLst/>
            <a:cxnLst/>
            <a:rect l="l" t="t" r="r" b="b"/>
            <a:pathLst>
              <a:path h="634">
                <a:moveTo>
                  <a:pt x="0" y="0"/>
                </a:moveTo>
                <a:lnTo>
                  <a:pt x="0" y="0"/>
                </a:lnTo>
                <a:lnTo>
                  <a:pt x="0" y="398"/>
                </a:lnTo>
              </a:path>
            </a:pathLst>
          </a:custGeom>
          <a:ln w="3175">
            <a:solidFill>
              <a:srgbClr val="000000"/>
            </a:solidFill>
          </a:ln>
        </p:spPr>
        <p:txBody>
          <a:bodyPr wrap="square" lIns="0" tIns="0" rIns="0" bIns="0" rtlCol="0"/>
          <a:lstStyle/>
          <a:p>
            <a:endParaRPr sz="501"/>
          </a:p>
        </p:txBody>
      </p:sp>
      <p:sp>
        <p:nvSpPr>
          <p:cNvPr id="807" name="bg object 807"/>
          <p:cNvSpPr/>
          <p:nvPr/>
        </p:nvSpPr>
        <p:spPr>
          <a:xfrm>
            <a:off x="3011714" y="2770932"/>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808" name="bg object 808"/>
          <p:cNvSpPr/>
          <p:nvPr/>
        </p:nvSpPr>
        <p:spPr>
          <a:xfrm>
            <a:off x="3011352" y="2770789"/>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09" name="bg object 809"/>
          <p:cNvSpPr/>
          <p:nvPr/>
        </p:nvSpPr>
        <p:spPr>
          <a:xfrm>
            <a:off x="3011714" y="2770932"/>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810" name="bg object 810"/>
          <p:cNvSpPr/>
          <p:nvPr/>
        </p:nvSpPr>
        <p:spPr>
          <a:xfrm>
            <a:off x="3011714" y="2770503"/>
            <a:ext cx="0" cy="455"/>
          </a:xfrm>
          <a:custGeom>
            <a:avLst/>
            <a:gdLst/>
            <a:ahLst/>
            <a:cxnLst/>
            <a:rect l="l" t="t" r="r" b="b"/>
            <a:pathLst>
              <a:path h="1270">
                <a:moveTo>
                  <a:pt x="0" y="398"/>
                </a:moveTo>
                <a:lnTo>
                  <a:pt x="0" y="797"/>
                </a:lnTo>
              </a:path>
              <a:path h="1270">
                <a:moveTo>
                  <a:pt x="0" y="398"/>
                </a:moveTo>
                <a:lnTo>
                  <a:pt x="0" y="0"/>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811" name="bg object 811"/>
          <p:cNvSpPr/>
          <p:nvPr/>
        </p:nvSpPr>
        <p:spPr>
          <a:xfrm>
            <a:off x="3011714" y="2770789"/>
            <a:ext cx="0" cy="227"/>
          </a:xfrm>
          <a:custGeom>
            <a:avLst/>
            <a:gdLst/>
            <a:ahLst/>
            <a:cxnLst/>
            <a:rect l="l" t="t" r="r" b="b"/>
            <a:pathLst>
              <a:path h="634">
                <a:moveTo>
                  <a:pt x="0" y="0"/>
                </a:moveTo>
                <a:lnTo>
                  <a:pt x="0" y="0"/>
                </a:lnTo>
                <a:lnTo>
                  <a:pt x="0" y="398"/>
                </a:lnTo>
              </a:path>
              <a:path h="634">
                <a:moveTo>
                  <a:pt x="0" y="0"/>
                </a:moveTo>
                <a:lnTo>
                  <a:pt x="0" y="398"/>
                </a:lnTo>
              </a:path>
            </a:pathLst>
          </a:custGeom>
          <a:ln w="3175">
            <a:solidFill>
              <a:srgbClr val="000000"/>
            </a:solidFill>
          </a:ln>
        </p:spPr>
        <p:txBody>
          <a:bodyPr wrap="square" lIns="0" tIns="0" rIns="0" bIns="0" rtlCol="0"/>
          <a:lstStyle/>
          <a:p>
            <a:endParaRPr sz="501"/>
          </a:p>
        </p:txBody>
      </p:sp>
      <p:sp>
        <p:nvSpPr>
          <p:cNvPr id="812" name="bg object 812"/>
          <p:cNvSpPr/>
          <p:nvPr/>
        </p:nvSpPr>
        <p:spPr>
          <a:xfrm>
            <a:off x="3011714" y="2770217"/>
            <a:ext cx="0" cy="455"/>
          </a:xfrm>
          <a:custGeom>
            <a:avLst/>
            <a:gdLst/>
            <a:ahLst/>
            <a:cxnLst/>
            <a:rect l="l" t="t" r="r" b="b"/>
            <a:pathLst>
              <a:path h="1270">
                <a:moveTo>
                  <a:pt x="0" y="398"/>
                </a:moveTo>
                <a:lnTo>
                  <a:pt x="0" y="0"/>
                </a:lnTo>
              </a:path>
              <a:path h="1270">
                <a:moveTo>
                  <a:pt x="0" y="398"/>
                </a:moveTo>
                <a:lnTo>
                  <a:pt x="0" y="797"/>
                </a:lnTo>
              </a:path>
            </a:pathLst>
          </a:custGeom>
          <a:ln w="3175">
            <a:solidFill>
              <a:srgbClr val="000000"/>
            </a:solidFill>
          </a:ln>
        </p:spPr>
        <p:txBody>
          <a:bodyPr wrap="square" lIns="0" tIns="0" rIns="0" bIns="0" rtlCol="0"/>
          <a:lstStyle/>
          <a:p>
            <a:endParaRPr sz="501"/>
          </a:p>
        </p:txBody>
      </p:sp>
      <p:sp>
        <p:nvSpPr>
          <p:cNvPr id="813" name="bg object 813"/>
          <p:cNvSpPr/>
          <p:nvPr/>
        </p:nvSpPr>
        <p:spPr>
          <a:xfrm>
            <a:off x="3011714" y="2770075"/>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814" name="bg object 814"/>
          <p:cNvSpPr/>
          <p:nvPr/>
        </p:nvSpPr>
        <p:spPr>
          <a:xfrm>
            <a:off x="3011352" y="2769932"/>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15" name="bg object 815"/>
          <p:cNvSpPr/>
          <p:nvPr/>
        </p:nvSpPr>
        <p:spPr>
          <a:xfrm>
            <a:off x="3011714" y="2770075"/>
            <a:ext cx="0" cy="455"/>
          </a:xfrm>
          <a:custGeom>
            <a:avLst/>
            <a:gdLst/>
            <a:ahLst/>
            <a:cxnLst/>
            <a:rect l="l" t="t" r="r" b="b"/>
            <a:pathLst>
              <a:path h="1270">
                <a:moveTo>
                  <a:pt x="0" y="0"/>
                </a:moveTo>
                <a:lnTo>
                  <a:pt x="0" y="398"/>
                </a:lnTo>
                <a:lnTo>
                  <a:pt x="0" y="1196"/>
                </a:lnTo>
              </a:path>
            </a:pathLst>
          </a:custGeom>
          <a:ln w="3175">
            <a:solidFill>
              <a:srgbClr val="000000"/>
            </a:solidFill>
          </a:ln>
        </p:spPr>
        <p:txBody>
          <a:bodyPr wrap="square" lIns="0" tIns="0" rIns="0" bIns="0" rtlCol="0"/>
          <a:lstStyle/>
          <a:p>
            <a:endParaRPr sz="501"/>
          </a:p>
        </p:txBody>
      </p:sp>
      <p:sp>
        <p:nvSpPr>
          <p:cNvPr id="816" name="bg object 816"/>
          <p:cNvSpPr/>
          <p:nvPr/>
        </p:nvSpPr>
        <p:spPr>
          <a:xfrm>
            <a:off x="3011714" y="2766361"/>
            <a:ext cx="0" cy="455"/>
          </a:xfrm>
          <a:custGeom>
            <a:avLst/>
            <a:gdLst/>
            <a:ahLst/>
            <a:cxnLst/>
            <a:rect l="l" t="t" r="r" b="b"/>
            <a:pathLst>
              <a:path h="1270">
                <a:moveTo>
                  <a:pt x="0" y="398"/>
                </a:moveTo>
                <a:lnTo>
                  <a:pt x="0" y="0"/>
                </a:lnTo>
              </a:path>
              <a:path h="1270">
                <a:moveTo>
                  <a:pt x="0" y="398"/>
                </a:moveTo>
                <a:lnTo>
                  <a:pt x="0" y="0"/>
                </a:lnTo>
              </a:path>
              <a:path h="1270">
                <a:moveTo>
                  <a:pt x="0" y="398"/>
                </a:moveTo>
                <a:lnTo>
                  <a:pt x="0" y="797"/>
                </a:lnTo>
              </a:path>
            </a:pathLst>
          </a:custGeom>
          <a:ln w="3175">
            <a:solidFill>
              <a:srgbClr val="000000"/>
            </a:solidFill>
          </a:ln>
        </p:spPr>
        <p:txBody>
          <a:bodyPr wrap="square" lIns="0" tIns="0" rIns="0" bIns="0" rtlCol="0"/>
          <a:lstStyle/>
          <a:p>
            <a:endParaRPr sz="501"/>
          </a:p>
        </p:txBody>
      </p:sp>
      <p:sp>
        <p:nvSpPr>
          <p:cNvPr id="817" name="bg object 817"/>
          <p:cNvSpPr/>
          <p:nvPr/>
        </p:nvSpPr>
        <p:spPr>
          <a:xfrm>
            <a:off x="3011351" y="2766076"/>
            <a:ext cx="866" cy="910"/>
          </a:xfrm>
          <a:custGeom>
            <a:avLst/>
            <a:gdLst/>
            <a:ahLst/>
            <a:cxnLst/>
            <a:rect l="l" t="t" r="r" b="b"/>
            <a:pathLst>
              <a:path w="1904" h="2540">
                <a:moveTo>
                  <a:pt x="1587" y="800"/>
                </a:moveTo>
                <a:lnTo>
                  <a:pt x="1358" y="241"/>
                </a:lnTo>
                <a:lnTo>
                  <a:pt x="787" y="0"/>
                </a:lnTo>
                <a:lnTo>
                  <a:pt x="228" y="241"/>
                </a:lnTo>
                <a:lnTo>
                  <a:pt x="0" y="800"/>
                </a:lnTo>
                <a:lnTo>
                  <a:pt x="76" y="1003"/>
                </a:lnTo>
                <a:lnTo>
                  <a:pt x="0" y="1193"/>
                </a:lnTo>
                <a:lnTo>
                  <a:pt x="228" y="1765"/>
                </a:lnTo>
                <a:lnTo>
                  <a:pt x="787" y="1993"/>
                </a:lnTo>
                <a:lnTo>
                  <a:pt x="1358" y="1765"/>
                </a:lnTo>
                <a:lnTo>
                  <a:pt x="1587" y="1193"/>
                </a:lnTo>
                <a:lnTo>
                  <a:pt x="1498" y="1003"/>
                </a:lnTo>
                <a:lnTo>
                  <a:pt x="1587" y="800"/>
                </a:lnTo>
                <a:close/>
              </a:path>
            </a:pathLst>
          </a:custGeom>
          <a:solidFill>
            <a:srgbClr val="000000"/>
          </a:solidFill>
        </p:spPr>
        <p:txBody>
          <a:bodyPr wrap="square" lIns="0" tIns="0" rIns="0" bIns="0" rtlCol="0"/>
          <a:lstStyle/>
          <a:p>
            <a:endParaRPr sz="501"/>
          </a:p>
        </p:txBody>
      </p:sp>
      <p:sp>
        <p:nvSpPr>
          <p:cNvPr id="818" name="bg object 818"/>
          <p:cNvSpPr/>
          <p:nvPr/>
        </p:nvSpPr>
        <p:spPr>
          <a:xfrm>
            <a:off x="3011714" y="2766218"/>
            <a:ext cx="0" cy="227"/>
          </a:xfrm>
          <a:custGeom>
            <a:avLst/>
            <a:gdLst/>
            <a:ahLst/>
            <a:cxnLst/>
            <a:rect l="l" t="t" r="r" b="b"/>
            <a:pathLst>
              <a:path h="634">
                <a:moveTo>
                  <a:pt x="0" y="0"/>
                </a:moveTo>
                <a:lnTo>
                  <a:pt x="0" y="0"/>
                </a:lnTo>
                <a:lnTo>
                  <a:pt x="0" y="398"/>
                </a:lnTo>
              </a:path>
              <a:path h="634">
                <a:moveTo>
                  <a:pt x="0" y="0"/>
                </a:moveTo>
                <a:lnTo>
                  <a:pt x="0" y="398"/>
                </a:lnTo>
              </a:path>
            </a:pathLst>
          </a:custGeom>
          <a:ln w="3175">
            <a:solidFill>
              <a:srgbClr val="000000"/>
            </a:solidFill>
          </a:ln>
        </p:spPr>
        <p:txBody>
          <a:bodyPr wrap="square" lIns="0" tIns="0" rIns="0" bIns="0" rtlCol="0"/>
          <a:lstStyle/>
          <a:p>
            <a:endParaRPr sz="501"/>
          </a:p>
        </p:txBody>
      </p:sp>
      <p:sp>
        <p:nvSpPr>
          <p:cNvPr id="819" name="bg object 819"/>
          <p:cNvSpPr/>
          <p:nvPr/>
        </p:nvSpPr>
        <p:spPr>
          <a:xfrm>
            <a:off x="3011714" y="2766504"/>
            <a:ext cx="0" cy="455"/>
          </a:xfrm>
          <a:custGeom>
            <a:avLst/>
            <a:gdLst/>
            <a:ahLst/>
            <a:cxnLst/>
            <a:rect l="l" t="t" r="r" b="b"/>
            <a:pathLst>
              <a:path h="1270">
                <a:moveTo>
                  <a:pt x="0" y="398"/>
                </a:moveTo>
                <a:lnTo>
                  <a:pt x="0" y="0"/>
                </a:lnTo>
              </a:path>
              <a:path h="1270">
                <a:moveTo>
                  <a:pt x="0" y="398"/>
                </a:moveTo>
                <a:lnTo>
                  <a:pt x="0" y="797"/>
                </a:lnTo>
              </a:path>
              <a:path h="1270">
                <a:moveTo>
                  <a:pt x="0" y="398"/>
                </a:moveTo>
                <a:lnTo>
                  <a:pt x="0" y="797"/>
                </a:lnTo>
              </a:path>
            </a:pathLst>
          </a:custGeom>
          <a:ln w="3175">
            <a:solidFill>
              <a:srgbClr val="000000"/>
            </a:solidFill>
          </a:ln>
        </p:spPr>
        <p:txBody>
          <a:bodyPr wrap="square" lIns="0" tIns="0" rIns="0" bIns="0" rtlCol="0"/>
          <a:lstStyle/>
          <a:p>
            <a:endParaRPr sz="501"/>
          </a:p>
        </p:txBody>
      </p:sp>
      <p:sp>
        <p:nvSpPr>
          <p:cNvPr id="820" name="bg object 820"/>
          <p:cNvSpPr/>
          <p:nvPr/>
        </p:nvSpPr>
        <p:spPr>
          <a:xfrm>
            <a:off x="3011714" y="2766075"/>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821" name="bg object 821"/>
          <p:cNvSpPr/>
          <p:nvPr/>
        </p:nvSpPr>
        <p:spPr>
          <a:xfrm>
            <a:off x="3011714" y="2766789"/>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822" name="bg object 822"/>
          <p:cNvSpPr/>
          <p:nvPr/>
        </p:nvSpPr>
        <p:spPr>
          <a:xfrm>
            <a:off x="3011714" y="2766789"/>
            <a:ext cx="0" cy="455"/>
          </a:xfrm>
          <a:custGeom>
            <a:avLst/>
            <a:gdLst/>
            <a:ahLst/>
            <a:cxnLst/>
            <a:rect l="l" t="t" r="r" b="b"/>
            <a:pathLst>
              <a:path h="1270">
                <a:moveTo>
                  <a:pt x="0" y="797"/>
                </a:moveTo>
                <a:lnTo>
                  <a:pt x="0" y="0"/>
                </a:lnTo>
                <a:lnTo>
                  <a:pt x="0" y="0"/>
                </a:lnTo>
              </a:path>
            </a:pathLst>
          </a:custGeom>
          <a:ln w="3175">
            <a:solidFill>
              <a:srgbClr val="000000"/>
            </a:solidFill>
          </a:ln>
        </p:spPr>
        <p:txBody>
          <a:bodyPr wrap="square" lIns="0" tIns="0" rIns="0" bIns="0" rtlCol="0"/>
          <a:lstStyle/>
          <a:p>
            <a:endParaRPr sz="501"/>
          </a:p>
        </p:txBody>
      </p:sp>
      <p:sp>
        <p:nvSpPr>
          <p:cNvPr id="823" name="bg object 823"/>
          <p:cNvSpPr/>
          <p:nvPr/>
        </p:nvSpPr>
        <p:spPr>
          <a:xfrm>
            <a:off x="3014980" y="2768075"/>
            <a:ext cx="0" cy="455"/>
          </a:xfrm>
          <a:custGeom>
            <a:avLst/>
            <a:gdLst/>
            <a:ahLst/>
            <a:cxnLst/>
            <a:rect l="l" t="t" r="r" b="b"/>
            <a:pathLst>
              <a:path h="1270">
                <a:moveTo>
                  <a:pt x="0" y="0"/>
                </a:moveTo>
                <a:lnTo>
                  <a:pt x="0" y="1196"/>
                </a:lnTo>
              </a:path>
            </a:pathLst>
          </a:custGeom>
          <a:ln w="3175">
            <a:solidFill>
              <a:srgbClr val="000000"/>
            </a:solidFill>
          </a:ln>
        </p:spPr>
        <p:txBody>
          <a:bodyPr wrap="square" lIns="0" tIns="0" rIns="0" bIns="0" rtlCol="0"/>
          <a:lstStyle/>
          <a:p>
            <a:endParaRPr sz="501"/>
          </a:p>
        </p:txBody>
      </p:sp>
      <p:sp>
        <p:nvSpPr>
          <p:cNvPr id="824" name="bg object 824"/>
          <p:cNvSpPr/>
          <p:nvPr/>
        </p:nvSpPr>
        <p:spPr>
          <a:xfrm>
            <a:off x="3006816" y="2764504"/>
            <a:ext cx="866" cy="0"/>
          </a:xfrm>
          <a:custGeom>
            <a:avLst/>
            <a:gdLst/>
            <a:ahLst/>
            <a:cxnLst/>
            <a:rect l="l" t="t" r="r" b="b"/>
            <a:pathLst>
              <a:path w="1904">
                <a:moveTo>
                  <a:pt x="0" y="0"/>
                </a:moveTo>
                <a:lnTo>
                  <a:pt x="797" y="0"/>
                </a:lnTo>
                <a:lnTo>
                  <a:pt x="1595" y="0"/>
                </a:lnTo>
              </a:path>
            </a:pathLst>
          </a:custGeom>
          <a:ln w="3175">
            <a:solidFill>
              <a:srgbClr val="000000"/>
            </a:solidFill>
          </a:ln>
        </p:spPr>
        <p:txBody>
          <a:bodyPr wrap="square" lIns="0" tIns="0" rIns="0" bIns="0" rtlCol="0"/>
          <a:lstStyle/>
          <a:p>
            <a:endParaRPr sz="501"/>
          </a:p>
        </p:txBody>
      </p:sp>
      <p:sp>
        <p:nvSpPr>
          <p:cNvPr id="825" name="bg object 825"/>
          <p:cNvSpPr/>
          <p:nvPr/>
        </p:nvSpPr>
        <p:spPr>
          <a:xfrm>
            <a:off x="3006816" y="2764218"/>
            <a:ext cx="866" cy="455"/>
          </a:xfrm>
          <a:custGeom>
            <a:avLst/>
            <a:gdLst/>
            <a:ahLst/>
            <a:cxnLst/>
            <a:rect l="l" t="t" r="r" b="b"/>
            <a:pathLst>
              <a:path w="1904" h="1270">
                <a:moveTo>
                  <a:pt x="797" y="797"/>
                </a:moveTo>
                <a:lnTo>
                  <a:pt x="1595" y="797"/>
                </a:lnTo>
              </a:path>
              <a:path w="1904" h="1270">
                <a:moveTo>
                  <a:pt x="797" y="797"/>
                </a:moveTo>
                <a:lnTo>
                  <a:pt x="0" y="797"/>
                </a:lnTo>
              </a:path>
              <a:path w="1904" h="1270">
                <a:moveTo>
                  <a:pt x="797" y="797"/>
                </a:moveTo>
                <a:lnTo>
                  <a:pt x="797" y="0"/>
                </a:lnTo>
              </a:path>
            </a:pathLst>
          </a:custGeom>
          <a:ln w="3175">
            <a:solidFill>
              <a:srgbClr val="000000"/>
            </a:solidFill>
          </a:ln>
        </p:spPr>
        <p:txBody>
          <a:bodyPr wrap="square" lIns="0" tIns="0" rIns="0" bIns="0" rtlCol="0"/>
          <a:lstStyle/>
          <a:p>
            <a:endParaRPr sz="501"/>
          </a:p>
        </p:txBody>
      </p:sp>
      <p:sp>
        <p:nvSpPr>
          <p:cNvPr id="826" name="bg object 826"/>
          <p:cNvSpPr/>
          <p:nvPr/>
        </p:nvSpPr>
        <p:spPr>
          <a:xfrm>
            <a:off x="3007723" y="2764504"/>
            <a:ext cx="578" cy="227"/>
          </a:xfrm>
          <a:custGeom>
            <a:avLst/>
            <a:gdLst/>
            <a:ahLst/>
            <a:cxnLst/>
            <a:rect l="l" t="t" r="r" b="b"/>
            <a:pathLst>
              <a:path w="1270" h="634">
                <a:moveTo>
                  <a:pt x="797" y="0"/>
                </a:moveTo>
                <a:lnTo>
                  <a:pt x="1196" y="398"/>
                </a:lnTo>
              </a:path>
              <a:path w="1270" h="634">
                <a:moveTo>
                  <a:pt x="797" y="0"/>
                </a:moveTo>
                <a:lnTo>
                  <a:pt x="0" y="0"/>
                </a:lnTo>
              </a:path>
            </a:pathLst>
          </a:custGeom>
          <a:ln w="3175">
            <a:solidFill>
              <a:srgbClr val="000000"/>
            </a:solidFill>
          </a:ln>
        </p:spPr>
        <p:txBody>
          <a:bodyPr wrap="square" lIns="0" tIns="0" rIns="0" bIns="0" rtlCol="0"/>
          <a:lstStyle/>
          <a:p>
            <a:endParaRPr sz="501"/>
          </a:p>
        </p:txBody>
      </p:sp>
      <p:sp>
        <p:nvSpPr>
          <p:cNvPr id="827" name="bg object 827"/>
          <p:cNvSpPr/>
          <p:nvPr/>
        </p:nvSpPr>
        <p:spPr>
          <a:xfrm>
            <a:off x="3007723" y="2764504"/>
            <a:ext cx="578" cy="227"/>
          </a:xfrm>
          <a:custGeom>
            <a:avLst/>
            <a:gdLst/>
            <a:ahLst/>
            <a:cxnLst/>
            <a:rect l="l" t="t" r="r" b="b"/>
            <a:pathLst>
              <a:path w="1270" h="634">
                <a:moveTo>
                  <a:pt x="1196" y="398"/>
                </a:moveTo>
                <a:lnTo>
                  <a:pt x="0" y="0"/>
                </a:lnTo>
              </a:path>
            </a:pathLst>
          </a:custGeom>
          <a:ln w="3175">
            <a:solidFill>
              <a:srgbClr val="000000"/>
            </a:solidFill>
          </a:ln>
        </p:spPr>
        <p:txBody>
          <a:bodyPr wrap="square" lIns="0" tIns="0" rIns="0" bIns="0" rtlCol="0"/>
          <a:lstStyle/>
          <a:p>
            <a:endParaRPr sz="501"/>
          </a:p>
        </p:txBody>
      </p:sp>
      <p:sp>
        <p:nvSpPr>
          <p:cNvPr id="828" name="bg object 828"/>
          <p:cNvSpPr/>
          <p:nvPr/>
        </p:nvSpPr>
        <p:spPr>
          <a:xfrm>
            <a:off x="3007178" y="2764504"/>
            <a:ext cx="578" cy="0"/>
          </a:xfrm>
          <a:custGeom>
            <a:avLst/>
            <a:gdLst/>
            <a:ahLst/>
            <a:cxnLst/>
            <a:rect l="l" t="t" r="r" b="b"/>
            <a:pathLst>
              <a:path w="1270">
                <a:moveTo>
                  <a:pt x="797" y="0"/>
                </a:moveTo>
                <a:lnTo>
                  <a:pt x="0" y="0"/>
                </a:lnTo>
              </a:path>
              <a:path w="1270">
                <a:moveTo>
                  <a:pt x="797" y="0"/>
                </a:moveTo>
                <a:lnTo>
                  <a:pt x="1196" y="0"/>
                </a:lnTo>
              </a:path>
            </a:pathLst>
          </a:custGeom>
          <a:ln w="3175">
            <a:solidFill>
              <a:srgbClr val="000000"/>
            </a:solidFill>
          </a:ln>
        </p:spPr>
        <p:txBody>
          <a:bodyPr wrap="square" lIns="0" tIns="0" rIns="0" bIns="0" rtlCol="0"/>
          <a:lstStyle/>
          <a:p>
            <a:endParaRPr sz="501"/>
          </a:p>
        </p:txBody>
      </p:sp>
      <p:sp>
        <p:nvSpPr>
          <p:cNvPr id="829" name="bg object 829"/>
          <p:cNvSpPr/>
          <p:nvPr/>
        </p:nvSpPr>
        <p:spPr>
          <a:xfrm>
            <a:off x="3006634" y="2764504"/>
            <a:ext cx="1155" cy="0"/>
          </a:xfrm>
          <a:custGeom>
            <a:avLst/>
            <a:gdLst/>
            <a:ahLst/>
            <a:cxnLst/>
            <a:rect l="l" t="t" r="r" b="b"/>
            <a:pathLst>
              <a:path w="2540">
                <a:moveTo>
                  <a:pt x="1196" y="0"/>
                </a:moveTo>
                <a:lnTo>
                  <a:pt x="2393" y="0"/>
                </a:lnTo>
              </a:path>
              <a:path w="2540">
                <a:moveTo>
                  <a:pt x="1196" y="0"/>
                </a:moveTo>
                <a:lnTo>
                  <a:pt x="398" y="0"/>
                </a:lnTo>
              </a:path>
              <a:path w="2540">
                <a:moveTo>
                  <a:pt x="1196" y="0"/>
                </a:moveTo>
                <a:lnTo>
                  <a:pt x="0" y="0"/>
                </a:lnTo>
              </a:path>
            </a:pathLst>
          </a:custGeom>
          <a:ln w="3175">
            <a:solidFill>
              <a:srgbClr val="000000"/>
            </a:solidFill>
          </a:ln>
        </p:spPr>
        <p:txBody>
          <a:bodyPr wrap="square" lIns="0" tIns="0" rIns="0" bIns="0" rtlCol="0"/>
          <a:lstStyle/>
          <a:p>
            <a:endParaRPr sz="501"/>
          </a:p>
        </p:txBody>
      </p:sp>
      <p:sp>
        <p:nvSpPr>
          <p:cNvPr id="830" name="bg object 830"/>
          <p:cNvSpPr/>
          <p:nvPr/>
        </p:nvSpPr>
        <p:spPr>
          <a:xfrm>
            <a:off x="3006634" y="2764504"/>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831" name="bg object 831"/>
          <p:cNvSpPr/>
          <p:nvPr/>
        </p:nvSpPr>
        <p:spPr>
          <a:xfrm>
            <a:off x="3006089" y="2764504"/>
            <a:ext cx="578" cy="227"/>
          </a:xfrm>
          <a:custGeom>
            <a:avLst/>
            <a:gdLst/>
            <a:ahLst/>
            <a:cxnLst/>
            <a:rect l="l" t="t" r="r" b="b"/>
            <a:pathLst>
              <a:path w="1270" h="634">
                <a:moveTo>
                  <a:pt x="0" y="398"/>
                </a:moveTo>
                <a:lnTo>
                  <a:pt x="1196" y="0"/>
                </a:lnTo>
              </a:path>
              <a:path w="1270" h="634">
                <a:moveTo>
                  <a:pt x="0" y="398"/>
                </a:moveTo>
                <a:lnTo>
                  <a:pt x="398" y="0"/>
                </a:lnTo>
              </a:path>
            </a:pathLst>
          </a:custGeom>
          <a:ln w="3175">
            <a:solidFill>
              <a:srgbClr val="000000"/>
            </a:solidFill>
          </a:ln>
        </p:spPr>
        <p:txBody>
          <a:bodyPr wrap="square" lIns="0" tIns="0" rIns="0" bIns="0" rtlCol="0"/>
          <a:lstStyle/>
          <a:p>
            <a:endParaRPr sz="501"/>
          </a:p>
        </p:txBody>
      </p:sp>
      <p:sp>
        <p:nvSpPr>
          <p:cNvPr id="832" name="bg object 832"/>
          <p:cNvSpPr/>
          <p:nvPr/>
        </p:nvSpPr>
        <p:spPr>
          <a:xfrm>
            <a:off x="3006271" y="2764504"/>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833" name="bg object 833"/>
          <p:cNvSpPr/>
          <p:nvPr/>
        </p:nvSpPr>
        <p:spPr>
          <a:xfrm>
            <a:off x="3001010" y="2771074"/>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834" name="bg object 834"/>
          <p:cNvSpPr/>
          <p:nvPr/>
        </p:nvSpPr>
        <p:spPr>
          <a:xfrm>
            <a:off x="3001010" y="2770075"/>
            <a:ext cx="0" cy="227"/>
          </a:xfrm>
          <a:custGeom>
            <a:avLst/>
            <a:gdLst/>
            <a:ahLst/>
            <a:cxnLst/>
            <a:rect l="l" t="t" r="r" b="b"/>
            <a:pathLst>
              <a:path h="634">
                <a:moveTo>
                  <a:pt x="0" y="0"/>
                </a:moveTo>
                <a:lnTo>
                  <a:pt x="0" y="398"/>
                </a:lnTo>
              </a:path>
              <a:path h="634">
                <a:moveTo>
                  <a:pt x="0" y="0"/>
                </a:moveTo>
                <a:lnTo>
                  <a:pt x="0" y="398"/>
                </a:lnTo>
              </a:path>
            </a:pathLst>
          </a:custGeom>
          <a:ln w="3175">
            <a:solidFill>
              <a:srgbClr val="000000"/>
            </a:solidFill>
          </a:ln>
        </p:spPr>
        <p:txBody>
          <a:bodyPr wrap="square" lIns="0" tIns="0" rIns="0" bIns="0" rtlCol="0"/>
          <a:lstStyle/>
          <a:p>
            <a:endParaRPr sz="501"/>
          </a:p>
        </p:txBody>
      </p:sp>
      <p:sp>
        <p:nvSpPr>
          <p:cNvPr id="835" name="bg object 835"/>
          <p:cNvSpPr/>
          <p:nvPr/>
        </p:nvSpPr>
        <p:spPr>
          <a:xfrm>
            <a:off x="3001010" y="2769361"/>
            <a:ext cx="0" cy="227"/>
          </a:xfrm>
          <a:custGeom>
            <a:avLst/>
            <a:gdLst/>
            <a:ahLst/>
            <a:cxnLst/>
            <a:rect l="l" t="t" r="r" b="b"/>
            <a:pathLst>
              <a:path h="634">
                <a:moveTo>
                  <a:pt x="0" y="0"/>
                </a:moveTo>
                <a:lnTo>
                  <a:pt x="0" y="398"/>
                </a:lnTo>
              </a:path>
              <a:path h="634">
                <a:moveTo>
                  <a:pt x="0" y="0"/>
                </a:moveTo>
                <a:lnTo>
                  <a:pt x="0" y="398"/>
                </a:lnTo>
              </a:path>
            </a:pathLst>
          </a:custGeom>
          <a:ln w="3175">
            <a:solidFill>
              <a:srgbClr val="000000"/>
            </a:solidFill>
          </a:ln>
        </p:spPr>
        <p:txBody>
          <a:bodyPr wrap="square" lIns="0" tIns="0" rIns="0" bIns="0" rtlCol="0"/>
          <a:lstStyle/>
          <a:p>
            <a:endParaRPr sz="501"/>
          </a:p>
        </p:txBody>
      </p:sp>
      <p:sp>
        <p:nvSpPr>
          <p:cNvPr id="836" name="bg object 836"/>
          <p:cNvSpPr/>
          <p:nvPr/>
        </p:nvSpPr>
        <p:spPr>
          <a:xfrm>
            <a:off x="3000642" y="2769219"/>
            <a:ext cx="866" cy="1364"/>
          </a:xfrm>
          <a:custGeom>
            <a:avLst/>
            <a:gdLst/>
            <a:ahLst/>
            <a:cxnLst/>
            <a:rect l="l" t="t" r="r" b="b"/>
            <a:pathLst>
              <a:path w="1904" h="3809">
                <a:moveTo>
                  <a:pt x="1600" y="2794"/>
                </a:moveTo>
                <a:lnTo>
                  <a:pt x="1371" y="2235"/>
                </a:lnTo>
                <a:lnTo>
                  <a:pt x="800" y="1993"/>
                </a:lnTo>
                <a:lnTo>
                  <a:pt x="241" y="2235"/>
                </a:lnTo>
                <a:lnTo>
                  <a:pt x="0" y="2794"/>
                </a:lnTo>
                <a:lnTo>
                  <a:pt x="241" y="3352"/>
                </a:lnTo>
                <a:lnTo>
                  <a:pt x="800" y="3594"/>
                </a:lnTo>
                <a:lnTo>
                  <a:pt x="1371" y="3352"/>
                </a:lnTo>
                <a:lnTo>
                  <a:pt x="1600" y="2794"/>
                </a:lnTo>
                <a:close/>
              </a:path>
              <a:path w="1904" h="3809">
                <a:moveTo>
                  <a:pt x="1600" y="800"/>
                </a:moveTo>
                <a:lnTo>
                  <a:pt x="1371" y="241"/>
                </a:lnTo>
                <a:lnTo>
                  <a:pt x="800" y="0"/>
                </a:lnTo>
                <a:lnTo>
                  <a:pt x="241" y="241"/>
                </a:lnTo>
                <a:lnTo>
                  <a:pt x="0" y="800"/>
                </a:lnTo>
                <a:lnTo>
                  <a:pt x="241" y="1358"/>
                </a:lnTo>
                <a:lnTo>
                  <a:pt x="800" y="1600"/>
                </a:lnTo>
                <a:lnTo>
                  <a:pt x="1371" y="1358"/>
                </a:lnTo>
                <a:lnTo>
                  <a:pt x="1600" y="800"/>
                </a:lnTo>
                <a:close/>
              </a:path>
            </a:pathLst>
          </a:custGeom>
          <a:solidFill>
            <a:srgbClr val="000000"/>
          </a:solidFill>
        </p:spPr>
        <p:txBody>
          <a:bodyPr wrap="square" lIns="0" tIns="0" rIns="0" bIns="0" rtlCol="0"/>
          <a:lstStyle/>
          <a:p>
            <a:endParaRPr sz="501"/>
          </a:p>
        </p:txBody>
      </p:sp>
      <p:sp>
        <p:nvSpPr>
          <p:cNvPr id="837" name="bg object 837"/>
          <p:cNvSpPr/>
          <p:nvPr/>
        </p:nvSpPr>
        <p:spPr>
          <a:xfrm>
            <a:off x="2999196" y="2771074"/>
            <a:ext cx="289" cy="0"/>
          </a:xfrm>
          <a:custGeom>
            <a:avLst/>
            <a:gdLst/>
            <a:ahLst/>
            <a:cxnLst/>
            <a:rect l="l" t="t" r="r" b="b"/>
            <a:pathLst>
              <a:path w="634">
                <a:moveTo>
                  <a:pt x="398" y="0"/>
                </a:moveTo>
                <a:lnTo>
                  <a:pt x="0" y="0"/>
                </a:lnTo>
              </a:path>
              <a:path w="634">
                <a:moveTo>
                  <a:pt x="398" y="0"/>
                </a:moveTo>
                <a:lnTo>
                  <a:pt x="0" y="0"/>
                </a:lnTo>
                <a:lnTo>
                  <a:pt x="0" y="0"/>
                </a:lnTo>
              </a:path>
            </a:pathLst>
          </a:custGeom>
          <a:ln w="3175">
            <a:solidFill>
              <a:srgbClr val="000000"/>
            </a:solidFill>
          </a:ln>
        </p:spPr>
        <p:txBody>
          <a:bodyPr wrap="square" lIns="0" tIns="0" rIns="0" bIns="0" rtlCol="0"/>
          <a:lstStyle/>
          <a:p>
            <a:endParaRPr sz="501"/>
          </a:p>
        </p:txBody>
      </p:sp>
      <p:sp>
        <p:nvSpPr>
          <p:cNvPr id="838" name="bg object 838"/>
          <p:cNvSpPr/>
          <p:nvPr/>
        </p:nvSpPr>
        <p:spPr>
          <a:xfrm>
            <a:off x="3000829" y="2769075"/>
            <a:ext cx="0" cy="682"/>
          </a:xfrm>
          <a:custGeom>
            <a:avLst/>
            <a:gdLst/>
            <a:ahLst/>
            <a:cxnLst/>
            <a:rect l="l" t="t" r="r" b="b"/>
            <a:pathLst>
              <a:path h="1904">
                <a:moveTo>
                  <a:pt x="0" y="1595"/>
                </a:moveTo>
                <a:lnTo>
                  <a:pt x="0" y="0"/>
                </a:lnTo>
              </a:path>
            </a:pathLst>
          </a:custGeom>
          <a:ln w="3175">
            <a:solidFill>
              <a:srgbClr val="000000"/>
            </a:solidFill>
          </a:ln>
        </p:spPr>
        <p:txBody>
          <a:bodyPr wrap="square" lIns="0" tIns="0" rIns="0" bIns="0" rtlCol="0"/>
          <a:lstStyle/>
          <a:p>
            <a:endParaRPr sz="501"/>
          </a:p>
        </p:txBody>
      </p:sp>
      <p:sp>
        <p:nvSpPr>
          <p:cNvPr id="839" name="bg object 839"/>
          <p:cNvSpPr/>
          <p:nvPr/>
        </p:nvSpPr>
        <p:spPr>
          <a:xfrm>
            <a:off x="2999740" y="2770075"/>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840" name="bg object 840"/>
          <p:cNvSpPr/>
          <p:nvPr/>
        </p:nvSpPr>
        <p:spPr>
          <a:xfrm>
            <a:off x="2999377" y="2770075"/>
            <a:ext cx="578" cy="0"/>
          </a:xfrm>
          <a:custGeom>
            <a:avLst/>
            <a:gdLst/>
            <a:ahLst/>
            <a:cxnLst/>
            <a:rect l="l" t="t" r="r" b="b"/>
            <a:pathLst>
              <a:path w="1270">
                <a:moveTo>
                  <a:pt x="0" y="0"/>
                </a:moveTo>
                <a:lnTo>
                  <a:pt x="797" y="0"/>
                </a:lnTo>
              </a:path>
            </a:pathLst>
          </a:custGeom>
          <a:ln w="3175">
            <a:solidFill>
              <a:srgbClr val="000000"/>
            </a:solidFill>
          </a:ln>
        </p:spPr>
        <p:txBody>
          <a:bodyPr wrap="square" lIns="0" tIns="0" rIns="0" bIns="0" rtlCol="0"/>
          <a:lstStyle/>
          <a:p>
            <a:endParaRPr sz="501"/>
          </a:p>
        </p:txBody>
      </p:sp>
      <p:sp>
        <p:nvSpPr>
          <p:cNvPr id="841" name="bg object 841"/>
          <p:cNvSpPr/>
          <p:nvPr/>
        </p:nvSpPr>
        <p:spPr>
          <a:xfrm>
            <a:off x="2999377" y="2769075"/>
            <a:ext cx="0" cy="682"/>
          </a:xfrm>
          <a:custGeom>
            <a:avLst/>
            <a:gdLst/>
            <a:ahLst/>
            <a:cxnLst/>
            <a:rect l="l" t="t" r="r" b="b"/>
            <a:pathLst>
              <a:path h="1904">
                <a:moveTo>
                  <a:pt x="0" y="1595"/>
                </a:moveTo>
                <a:lnTo>
                  <a:pt x="0" y="0"/>
                </a:lnTo>
              </a:path>
            </a:pathLst>
          </a:custGeom>
          <a:ln w="3175">
            <a:solidFill>
              <a:srgbClr val="000000"/>
            </a:solidFill>
          </a:ln>
        </p:spPr>
        <p:txBody>
          <a:bodyPr wrap="square" lIns="0" tIns="0" rIns="0" bIns="0" rtlCol="0"/>
          <a:lstStyle/>
          <a:p>
            <a:endParaRPr sz="501"/>
          </a:p>
        </p:txBody>
      </p:sp>
      <p:sp>
        <p:nvSpPr>
          <p:cNvPr id="842" name="bg object 842"/>
          <p:cNvSpPr/>
          <p:nvPr/>
        </p:nvSpPr>
        <p:spPr>
          <a:xfrm>
            <a:off x="3001010" y="2767646"/>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843" name="bg object 843"/>
          <p:cNvSpPr/>
          <p:nvPr/>
        </p:nvSpPr>
        <p:spPr>
          <a:xfrm>
            <a:off x="3001010" y="2766932"/>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844" name="bg object 844"/>
          <p:cNvSpPr/>
          <p:nvPr/>
        </p:nvSpPr>
        <p:spPr>
          <a:xfrm>
            <a:off x="3001010" y="2765933"/>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845" name="bg object 845"/>
          <p:cNvSpPr/>
          <p:nvPr/>
        </p:nvSpPr>
        <p:spPr>
          <a:xfrm>
            <a:off x="3000648" y="2765790"/>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46" name="bg object 846"/>
          <p:cNvSpPr/>
          <p:nvPr/>
        </p:nvSpPr>
        <p:spPr>
          <a:xfrm>
            <a:off x="3001010" y="2765933"/>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847" name="bg object 847"/>
          <p:cNvSpPr/>
          <p:nvPr/>
        </p:nvSpPr>
        <p:spPr>
          <a:xfrm>
            <a:off x="2999196" y="2769932"/>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848" name="bg object 848"/>
          <p:cNvSpPr/>
          <p:nvPr/>
        </p:nvSpPr>
        <p:spPr>
          <a:xfrm>
            <a:off x="2998833" y="2769646"/>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49" name="bg object 849"/>
          <p:cNvSpPr/>
          <p:nvPr/>
        </p:nvSpPr>
        <p:spPr>
          <a:xfrm>
            <a:off x="2999196" y="2769932"/>
            <a:ext cx="0" cy="455"/>
          </a:xfrm>
          <a:custGeom>
            <a:avLst/>
            <a:gdLst/>
            <a:ahLst/>
            <a:cxnLst/>
            <a:rect l="l" t="t" r="r" b="b"/>
            <a:pathLst>
              <a:path h="1270">
                <a:moveTo>
                  <a:pt x="0" y="398"/>
                </a:moveTo>
                <a:lnTo>
                  <a:pt x="0" y="0"/>
                </a:lnTo>
                <a:lnTo>
                  <a:pt x="0" y="797"/>
                </a:lnTo>
              </a:path>
            </a:pathLst>
          </a:custGeom>
          <a:ln w="3175">
            <a:solidFill>
              <a:srgbClr val="000000"/>
            </a:solidFill>
          </a:ln>
        </p:spPr>
        <p:txBody>
          <a:bodyPr wrap="square" lIns="0" tIns="0" rIns="0" bIns="0" rtlCol="0"/>
          <a:lstStyle/>
          <a:p>
            <a:endParaRPr sz="501"/>
          </a:p>
        </p:txBody>
      </p:sp>
      <p:sp>
        <p:nvSpPr>
          <p:cNvPr id="850" name="bg object 850"/>
          <p:cNvSpPr/>
          <p:nvPr/>
        </p:nvSpPr>
        <p:spPr>
          <a:xfrm>
            <a:off x="2999013" y="2766650"/>
            <a:ext cx="2599" cy="3866"/>
          </a:xfrm>
          <a:custGeom>
            <a:avLst/>
            <a:gdLst/>
            <a:ahLst/>
            <a:cxnLst/>
            <a:rect l="l" t="t" r="r" b="b"/>
            <a:pathLst>
              <a:path w="5715" h="10795">
                <a:moveTo>
                  <a:pt x="1587" y="9575"/>
                </a:moveTo>
                <a:lnTo>
                  <a:pt x="1358" y="9004"/>
                </a:lnTo>
                <a:lnTo>
                  <a:pt x="800" y="8775"/>
                </a:lnTo>
                <a:lnTo>
                  <a:pt x="228" y="9004"/>
                </a:lnTo>
                <a:lnTo>
                  <a:pt x="0" y="9575"/>
                </a:lnTo>
                <a:lnTo>
                  <a:pt x="228" y="10134"/>
                </a:lnTo>
                <a:lnTo>
                  <a:pt x="800" y="10363"/>
                </a:lnTo>
                <a:lnTo>
                  <a:pt x="1358" y="10134"/>
                </a:lnTo>
                <a:lnTo>
                  <a:pt x="1587" y="9575"/>
                </a:lnTo>
                <a:close/>
              </a:path>
              <a:path w="5715" h="10795">
                <a:moveTo>
                  <a:pt x="5181" y="800"/>
                </a:moveTo>
                <a:lnTo>
                  <a:pt x="4953" y="228"/>
                </a:lnTo>
                <a:lnTo>
                  <a:pt x="4381" y="0"/>
                </a:lnTo>
                <a:lnTo>
                  <a:pt x="3822" y="228"/>
                </a:lnTo>
                <a:lnTo>
                  <a:pt x="3581" y="800"/>
                </a:lnTo>
                <a:lnTo>
                  <a:pt x="3822" y="1358"/>
                </a:lnTo>
                <a:lnTo>
                  <a:pt x="4381" y="1587"/>
                </a:lnTo>
                <a:lnTo>
                  <a:pt x="4953" y="1358"/>
                </a:lnTo>
                <a:lnTo>
                  <a:pt x="5181" y="800"/>
                </a:lnTo>
                <a:close/>
              </a:path>
            </a:pathLst>
          </a:custGeom>
          <a:solidFill>
            <a:srgbClr val="000000"/>
          </a:solidFill>
        </p:spPr>
        <p:txBody>
          <a:bodyPr wrap="square" lIns="0" tIns="0" rIns="0" bIns="0" rtlCol="0"/>
          <a:lstStyle/>
          <a:p>
            <a:endParaRPr sz="501"/>
          </a:p>
        </p:txBody>
      </p:sp>
      <p:sp>
        <p:nvSpPr>
          <p:cNvPr id="851" name="bg object 851"/>
          <p:cNvSpPr/>
          <p:nvPr/>
        </p:nvSpPr>
        <p:spPr>
          <a:xfrm>
            <a:off x="3000829" y="2768504"/>
            <a:ext cx="0" cy="682"/>
          </a:xfrm>
          <a:custGeom>
            <a:avLst/>
            <a:gdLst/>
            <a:ahLst/>
            <a:cxnLst/>
            <a:rect l="l" t="t" r="r" b="b"/>
            <a:pathLst>
              <a:path h="1904">
                <a:moveTo>
                  <a:pt x="0" y="1595"/>
                </a:moveTo>
                <a:lnTo>
                  <a:pt x="0" y="0"/>
                </a:lnTo>
              </a:path>
            </a:pathLst>
          </a:custGeom>
          <a:ln w="3175">
            <a:solidFill>
              <a:srgbClr val="000000"/>
            </a:solidFill>
          </a:ln>
        </p:spPr>
        <p:txBody>
          <a:bodyPr wrap="square" lIns="0" tIns="0" rIns="0" bIns="0" rtlCol="0"/>
          <a:lstStyle/>
          <a:p>
            <a:endParaRPr sz="501"/>
          </a:p>
        </p:txBody>
      </p:sp>
      <p:sp>
        <p:nvSpPr>
          <p:cNvPr id="852" name="bg object 852"/>
          <p:cNvSpPr/>
          <p:nvPr/>
        </p:nvSpPr>
        <p:spPr>
          <a:xfrm>
            <a:off x="3001010" y="2770075"/>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853" name="bg object 853"/>
          <p:cNvSpPr/>
          <p:nvPr/>
        </p:nvSpPr>
        <p:spPr>
          <a:xfrm>
            <a:off x="2999196" y="2770217"/>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854" name="bg object 854"/>
          <p:cNvSpPr/>
          <p:nvPr/>
        </p:nvSpPr>
        <p:spPr>
          <a:xfrm>
            <a:off x="2999377" y="2768504"/>
            <a:ext cx="0" cy="682"/>
          </a:xfrm>
          <a:custGeom>
            <a:avLst/>
            <a:gdLst/>
            <a:ahLst/>
            <a:cxnLst/>
            <a:rect l="l" t="t" r="r" b="b"/>
            <a:pathLst>
              <a:path h="1904">
                <a:moveTo>
                  <a:pt x="0" y="0"/>
                </a:moveTo>
                <a:lnTo>
                  <a:pt x="0" y="1595"/>
                </a:lnTo>
              </a:path>
            </a:pathLst>
          </a:custGeom>
          <a:ln w="3175">
            <a:solidFill>
              <a:srgbClr val="000000"/>
            </a:solidFill>
          </a:ln>
        </p:spPr>
        <p:txBody>
          <a:bodyPr wrap="square" lIns="0" tIns="0" rIns="0" bIns="0" rtlCol="0"/>
          <a:lstStyle/>
          <a:p>
            <a:endParaRPr sz="501"/>
          </a:p>
        </p:txBody>
      </p:sp>
      <p:sp>
        <p:nvSpPr>
          <p:cNvPr id="855" name="bg object 855"/>
          <p:cNvSpPr/>
          <p:nvPr/>
        </p:nvSpPr>
        <p:spPr>
          <a:xfrm>
            <a:off x="2999196" y="2769932"/>
            <a:ext cx="0" cy="455"/>
          </a:xfrm>
          <a:custGeom>
            <a:avLst/>
            <a:gdLst/>
            <a:ahLst/>
            <a:cxnLst/>
            <a:rect l="l" t="t" r="r" b="b"/>
            <a:pathLst>
              <a:path h="1270">
                <a:moveTo>
                  <a:pt x="0" y="398"/>
                </a:moveTo>
                <a:lnTo>
                  <a:pt x="0" y="0"/>
                </a:lnTo>
              </a:path>
              <a:path h="1270">
                <a:moveTo>
                  <a:pt x="0" y="398"/>
                </a:moveTo>
                <a:lnTo>
                  <a:pt x="0" y="0"/>
                </a:lnTo>
                <a:lnTo>
                  <a:pt x="0" y="797"/>
                </a:lnTo>
              </a:path>
            </a:pathLst>
          </a:custGeom>
          <a:ln w="3175">
            <a:solidFill>
              <a:srgbClr val="000000"/>
            </a:solidFill>
          </a:ln>
        </p:spPr>
        <p:txBody>
          <a:bodyPr wrap="square" lIns="0" tIns="0" rIns="0" bIns="0" rtlCol="0"/>
          <a:lstStyle/>
          <a:p>
            <a:endParaRPr sz="501"/>
          </a:p>
        </p:txBody>
      </p:sp>
      <p:sp>
        <p:nvSpPr>
          <p:cNvPr id="856" name="bg object 856"/>
          <p:cNvSpPr/>
          <p:nvPr/>
        </p:nvSpPr>
        <p:spPr>
          <a:xfrm>
            <a:off x="2999196" y="2770217"/>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857" name="bg object 857"/>
          <p:cNvSpPr/>
          <p:nvPr/>
        </p:nvSpPr>
        <p:spPr>
          <a:xfrm>
            <a:off x="3005001" y="2745364"/>
            <a:ext cx="578" cy="2274"/>
          </a:xfrm>
          <a:custGeom>
            <a:avLst/>
            <a:gdLst/>
            <a:ahLst/>
            <a:cxnLst/>
            <a:rect l="l" t="t" r="r" b="b"/>
            <a:pathLst>
              <a:path w="1270" h="6350">
                <a:moveTo>
                  <a:pt x="797" y="0"/>
                </a:moveTo>
                <a:lnTo>
                  <a:pt x="0" y="5983"/>
                </a:lnTo>
              </a:path>
            </a:pathLst>
          </a:custGeom>
          <a:ln w="3175">
            <a:solidFill>
              <a:srgbClr val="000000"/>
            </a:solidFill>
          </a:ln>
        </p:spPr>
        <p:txBody>
          <a:bodyPr wrap="square" lIns="0" tIns="0" rIns="0" bIns="0" rtlCol="0"/>
          <a:lstStyle/>
          <a:p>
            <a:endParaRPr sz="501"/>
          </a:p>
        </p:txBody>
      </p:sp>
      <p:sp>
        <p:nvSpPr>
          <p:cNvPr id="858" name="bg object 858"/>
          <p:cNvSpPr/>
          <p:nvPr/>
        </p:nvSpPr>
        <p:spPr>
          <a:xfrm>
            <a:off x="3005002" y="274507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59" name="bg object 859"/>
          <p:cNvSpPr/>
          <p:nvPr/>
        </p:nvSpPr>
        <p:spPr>
          <a:xfrm>
            <a:off x="3006452" y="2745364"/>
            <a:ext cx="578" cy="0"/>
          </a:xfrm>
          <a:custGeom>
            <a:avLst/>
            <a:gdLst/>
            <a:ahLst/>
            <a:cxnLst/>
            <a:rect l="l" t="t" r="r" b="b"/>
            <a:pathLst>
              <a:path w="1270">
                <a:moveTo>
                  <a:pt x="398" y="0"/>
                </a:moveTo>
                <a:lnTo>
                  <a:pt x="0" y="0"/>
                </a:lnTo>
              </a:path>
              <a:path w="1270">
                <a:moveTo>
                  <a:pt x="398" y="0"/>
                </a:moveTo>
                <a:lnTo>
                  <a:pt x="797" y="0"/>
                </a:lnTo>
              </a:path>
            </a:pathLst>
          </a:custGeom>
          <a:ln w="3175">
            <a:solidFill>
              <a:srgbClr val="000000"/>
            </a:solidFill>
          </a:ln>
        </p:spPr>
        <p:txBody>
          <a:bodyPr wrap="square" lIns="0" tIns="0" rIns="0" bIns="0" rtlCol="0"/>
          <a:lstStyle/>
          <a:p>
            <a:endParaRPr sz="501"/>
          </a:p>
        </p:txBody>
      </p:sp>
      <p:sp>
        <p:nvSpPr>
          <p:cNvPr id="860" name="bg object 860"/>
          <p:cNvSpPr/>
          <p:nvPr/>
        </p:nvSpPr>
        <p:spPr>
          <a:xfrm>
            <a:off x="3005727" y="2745364"/>
            <a:ext cx="289" cy="0"/>
          </a:xfrm>
          <a:custGeom>
            <a:avLst/>
            <a:gdLst/>
            <a:ahLst/>
            <a:cxnLst/>
            <a:rect l="l" t="t" r="r" b="b"/>
            <a:pathLst>
              <a:path w="634">
                <a:moveTo>
                  <a:pt x="0" y="0"/>
                </a:moveTo>
                <a:lnTo>
                  <a:pt x="0" y="0"/>
                </a:lnTo>
                <a:lnTo>
                  <a:pt x="398" y="0"/>
                </a:lnTo>
              </a:path>
            </a:pathLst>
          </a:custGeom>
          <a:ln w="3175">
            <a:solidFill>
              <a:srgbClr val="000000"/>
            </a:solidFill>
          </a:ln>
        </p:spPr>
        <p:txBody>
          <a:bodyPr wrap="square" lIns="0" tIns="0" rIns="0" bIns="0" rtlCol="0"/>
          <a:lstStyle/>
          <a:p>
            <a:endParaRPr sz="501"/>
          </a:p>
        </p:txBody>
      </p:sp>
      <p:sp>
        <p:nvSpPr>
          <p:cNvPr id="861" name="bg object 861"/>
          <p:cNvSpPr/>
          <p:nvPr/>
        </p:nvSpPr>
        <p:spPr>
          <a:xfrm>
            <a:off x="3008449" y="2745364"/>
            <a:ext cx="289" cy="0"/>
          </a:xfrm>
          <a:custGeom>
            <a:avLst/>
            <a:gdLst/>
            <a:ahLst/>
            <a:cxnLst/>
            <a:rect l="l" t="t" r="r" b="b"/>
            <a:pathLst>
              <a:path w="634">
                <a:moveTo>
                  <a:pt x="398" y="0"/>
                </a:moveTo>
                <a:lnTo>
                  <a:pt x="398" y="0"/>
                </a:lnTo>
                <a:lnTo>
                  <a:pt x="0" y="0"/>
                </a:lnTo>
              </a:path>
            </a:pathLst>
          </a:custGeom>
          <a:ln w="3175">
            <a:solidFill>
              <a:srgbClr val="000000"/>
            </a:solidFill>
          </a:ln>
        </p:spPr>
        <p:txBody>
          <a:bodyPr wrap="square" lIns="0" tIns="0" rIns="0" bIns="0" rtlCol="0"/>
          <a:lstStyle/>
          <a:p>
            <a:endParaRPr sz="501"/>
          </a:p>
        </p:txBody>
      </p:sp>
      <p:sp>
        <p:nvSpPr>
          <p:cNvPr id="862" name="bg object 862"/>
          <p:cNvSpPr/>
          <p:nvPr/>
        </p:nvSpPr>
        <p:spPr>
          <a:xfrm>
            <a:off x="3008993" y="2745364"/>
            <a:ext cx="578" cy="2274"/>
          </a:xfrm>
          <a:custGeom>
            <a:avLst/>
            <a:gdLst/>
            <a:ahLst/>
            <a:cxnLst/>
            <a:rect l="l" t="t" r="r" b="b"/>
            <a:pathLst>
              <a:path w="1270" h="6350">
                <a:moveTo>
                  <a:pt x="0" y="0"/>
                </a:moveTo>
                <a:lnTo>
                  <a:pt x="797" y="5983"/>
                </a:lnTo>
              </a:path>
            </a:pathLst>
          </a:custGeom>
          <a:ln w="3175">
            <a:solidFill>
              <a:srgbClr val="000000"/>
            </a:solidFill>
          </a:ln>
        </p:spPr>
        <p:txBody>
          <a:bodyPr wrap="square" lIns="0" tIns="0" rIns="0" bIns="0" rtlCol="0"/>
          <a:lstStyle/>
          <a:p>
            <a:endParaRPr sz="501"/>
          </a:p>
        </p:txBody>
      </p:sp>
      <p:sp>
        <p:nvSpPr>
          <p:cNvPr id="863" name="bg object 863"/>
          <p:cNvSpPr/>
          <p:nvPr/>
        </p:nvSpPr>
        <p:spPr>
          <a:xfrm>
            <a:off x="3007541" y="2745364"/>
            <a:ext cx="578" cy="0"/>
          </a:xfrm>
          <a:custGeom>
            <a:avLst/>
            <a:gdLst/>
            <a:ahLst/>
            <a:cxnLst/>
            <a:rect l="l" t="t" r="r" b="b"/>
            <a:pathLst>
              <a:path w="1270">
                <a:moveTo>
                  <a:pt x="398" y="0"/>
                </a:moveTo>
                <a:lnTo>
                  <a:pt x="0" y="0"/>
                </a:lnTo>
              </a:path>
              <a:path w="1270">
                <a:moveTo>
                  <a:pt x="398" y="0"/>
                </a:moveTo>
                <a:lnTo>
                  <a:pt x="797" y="0"/>
                </a:lnTo>
              </a:path>
            </a:pathLst>
          </a:custGeom>
          <a:ln w="3175">
            <a:solidFill>
              <a:srgbClr val="000000"/>
            </a:solidFill>
          </a:ln>
        </p:spPr>
        <p:txBody>
          <a:bodyPr wrap="square" lIns="0" tIns="0" rIns="0" bIns="0" rtlCol="0"/>
          <a:lstStyle/>
          <a:p>
            <a:endParaRPr sz="501"/>
          </a:p>
        </p:txBody>
      </p:sp>
      <p:sp>
        <p:nvSpPr>
          <p:cNvPr id="864" name="bg object 864"/>
          <p:cNvSpPr/>
          <p:nvPr/>
        </p:nvSpPr>
        <p:spPr>
          <a:xfrm>
            <a:off x="3005002" y="274507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65" name="bg object 865"/>
          <p:cNvSpPr/>
          <p:nvPr/>
        </p:nvSpPr>
        <p:spPr>
          <a:xfrm>
            <a:off x="3005546" y="2745364"/>
            <a:ext cx="289" cy="0"/>
          </a:xfrm>
          <a:custGeom>
            <a:avLst/>
            <a:gdLst/>
            <a:ahLst/>
            <a:cxnLst/>
            <a:rect l="l" t="t" r="r" b="b"/>
            <a:pathLst>
              <a:path w="634">
                <a:moveTo>
                  <a:pt x="0" y="0"/>
                </a:moveTo>
                <a:lnTo>
                  <a:pt x="0" y="0"/>
                </a:lnTo>
                <a:lnTo>
                  <a:pt x="398" y="0"/>
                </a:lnTo>
              </a:path>
            </a:pathLst>
          </a:custGeom>
          <a:ln w="3175">
            <a:solidFill>
              <a:srgbClr val="000000"/>
            </a:solidFill>
          </a:ln>
        </p:spPr>
        <p:txBody>
          <a:bodyPr wrap="square" lIns="0" tIns="0" rIns="0" bIns="0" rtlCol="0"/>
          <a:lstStyle/>
          <a:p>
            <a:endParaRPr sz="501"/>
          </a:p>
        </p:txBody>
      </p:sp>
      <p:sp>
        <p:nvSpPr>
          <p:cNvPr id="866" name="bg object 866"/>
          <p:cNvSpPr/>
          <p:nvPr/>
        </p:nvSpPr>
        <p:spPr>
          <a:xfrm>
            <a:off x="3005364" y="2745364"/>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867" name="bg object 867"/>
          <p:cNvSpPr/>
          <p:nvPr/>
        </p:nvSpPr>
        <p:spPr>
          <a:xfrm>
            <a:off x="3005908" y="2745364"/>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868" name="bg object 868"/>
          <p:cNvSpPr/>
          <p:nvPr/>
        </p:nvSpPr>
        <p:spPr>
          <a:xfrm>
            <a:off x="3005728" y="274507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69" name="bg object 869"/>
          <p:cNvSpPr/>
          <p:nvPr/>
        </p:nvSpPr>
        <p:spPr>
          <a:xfrm>
            <a:off x="3006271" y="2745364"/>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870" name="bg object 870"/>
          <p:cNvSpPr/>
          <p:nvPr/>
        </p:nvSpPr>
        <p:spPr>
          <a:xfrm>
            <a:off x="3006997" y="2745364"/>
            <a:ext cx="578" cy="0"/>
          </a:xfrm>
          <a:custGeom>
            <a:avLst/>
            <a:gdLst/>
            <a:ahLst/>
            <a:cxnLst/>
            <a:rect l="l" t="t" r="r" b="b"/>
            <a:pathLst>
              <a:path w="1270">
                <a:moveTo>
                  <a:pt x="398" y="0"/>
                </a:moveTo>
                <a:lnTo>
                  <a:pt x="0" y="0"/>
                </a:lnTo>
              </a:path>
              <a:path w="1270">
                <a:moveTo>
                  <a:pt x="398" y="0"/>
                </a:moveTo>
                <a:lnTo>
                  <a:pt x="797" y="0"/>
                </a:lnTo>
              </a:path>
            </a:pathLst>
          </a:custGeom>
          <a:ln w="3175">
            <a:solidFill>
              <a:srgbClr val="000000"/>
            </a:solidFill>
          </a:ln>
        </p:spPr>
        <p:txBody>
          <a:bodyPr wrap="square" lIns="0" tIns="0" rIns="0" bIns="0" rtlCol="0"/>
          <a:lstStyle/>
          <a:p>
            <a:endParaRPr sz="501"/>
          </a:p>
        </p:txBody>
      </p:sp>
      <p:sp>
        <p:nvSpPr>
          <p:cNvPr id="871" name="bg object 871"/>
          <p:cNvSpPr/>
          <p:nvPr/>
        </p:nvSpPr>
        <p:spPr>
          <a:xfrm>
            <a:off x="3006816" y="2745364"/>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872" name="bg object 872"/>
          <p:cNvSpPr/>
          <p:nvPr/>
        </p:nvSpPr>
        <p:spPr>
          <a:xfrm>
            <a:off x="3007360" y="2745364"/>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873" name="bg object 873"/>
          <p:cNvSpPr/>
          <p:nvPr/>
        </p:nvSpPr>
        <p:spPr>
          <a:xfrm>
            <a:off x="3008630" y="2745364"/>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874" name="bg object 874"/>
          <p:cNvSpPr/>
          <p:nvPr/>
        </p:nvSpPr>
        <p:spPr>
          <a:xfrm>
            <a:off x="3008449" y="274507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75" name="bg object 875"/>
          <p:cNvSpPr/>
          <p:nvPr/>
        </p:nvSpPr>
        <p:spPr>
          <a:xfrm>
            <a:off x="3008811" y="2745364"/>
            <a:ext cx="289" cy="0"/>
          </a:xfrm>
          <a:custGeom>
            <a:avLst/>
            <a:gdLst/>
            <a:ahLst/>
            <a:cxnLst/>
            <a:rect l="l" t="t" r="r" b="b"/>
            <a:pathLst>
              <a:path w="634">
                <a:moveTo>
                  <a:pt x="398" y="0"/>
                </a:moveTo>
                <a:lnTo>
                  <a:pt x="0" y="0"/>
                </a:lnTo>
              </a:path>
              <a:path w="634">
                <a:moveTo>
                  <a:pt x="398" y="0"/>
                </a:moveTo>
                <a:lnTo>
                  <a:pt x="398" y="0"/>
                </a:lnTo>
                <a:lnTo>
                  <a:pt x="398" y="0"/>
                </a:lnTo>
              </a:path>
            </a:pathLst>
          </a:custGeom>
          <a:ln w="3175">
            <a:solidFill>
              <a:srgbClr val="000000"/>
            </a:solidFill>
          </a:ln>
        </p:spPr>
        <p:txBody>
          <a:bodyPr wrap="square" lIns="0" tIns="0" rIns="0" bIns="0" rtlCol="0"/>
          <a:lstStyle/>
          <a:p>
            <a:endParaRPr sz="501"/>
          </a:p>
        </p:txBody>
      </p:sp>
      <p:sp>
        <p:nvSpPr>
          <p:cNvPr id="876" name="bg object 876"/>
          <p:cNvSpPr/>
          <p:nvPr/>
        </p:nvSpPr>
        <p:spPr>
          <a:xfrm>
            <a:off x="3008086" y="2745364"/>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877" name="bg object 877"/>
          <p:cNvSpPr/>
          <p:nvPr/>
        </p:nvSpPr>
        <p:spPr>
          <a:xfrm>
            <a:off x="3007904" y="274507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78" name="bg object 878"/>
          <p:cNvSpPr/>
          <p:nvPr/>
        </p:nvSpPr>
        <p:spPr>
          <a:xfrm>
            <a:off x="3007904" y="2745364"/>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879" name="bg object 879"/>
          <p:cNvSpPr/>
          <p:nvPr/>
        </p:nvSpPr>
        <p:spPr>
          <a:xfrm>
            <a:off x="3008267" y="2745364"/>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880" name="bg object 880"/>
          <p:cNvSpPr/>
          <p:nvPr/>
        </p:nvSpPr>
        <p:spPr>
          <a:xfrm>
            <a:off x="3005001" y="2747506"/>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881" name="bg object 881"/>
          <p:cNvSpPr/>
          <p:nvPr/>
        </p:nvSpPr>
        <p:spPr>
          <a:xfrm>
            <a:off x="3004820" y="2747221"/>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82" name="bg object 882"/>
          <p:cNvSpPr/>
          <p:nvPr/>
        </p:nvSpPr>
        <p:spPr>
          <a:xfrm>
            <a:off x="3005364" y="2747506"/>
            <a:ext cx="578" cy="0"/>
          </a:xfrm>
          <a:custGeom>
            <a:avLst/>
            <a:gdLst/>
            <a:ahLst/>
            <a:cxnLst/>
            <a:rect l="l" t="t" r="r" b="b"/>
            <a:pathLst>
              <a:path w="1270">
                <a:moveTo>
                  <a:pt x="398" y="0"/>
                </a:moveTo>
                <a:lnTo>
                  <a:pt x="0" y="0"/>
                </a:lnTo>
              </a:path>
              <a:path w="1270">
                <a:moveTo>
                  <a:pt x="398" y="0"/>
                </a:moveTo>
                <a:lnTo>
                  <a:pt x="797" y="0"/>
                </a:lnTo>
                <a:lnTo>
                  <a:pt x="797" y="0"/>
                </a:lnTo>
              </a:path>
            </a:pathLst>
          </a:custGeom>
          <a:ln w="3175">
            <a:solidFill>
              <a:srgbClr val="000000"/>
            </a:solidFill>
          </a:ln>
        </p:spPr>
        <p:txBody>
          <a:bodyPr wrap="square" lIns="0" tIns="0" rIns="0" bIns="0" rtlCol="0"/>
          <a:lstStyle/>
          <a:p>
            <a:endParaRPr sz="501"/>
          </a:p>
        </p:txBody>
      </p:sp>
      <p:sp>
        <p:nvSpPr>
          <p:cNvPr id="883" name="bg object 883"/>
          <p:cNvSpPr/>
          <p:nvPr/>
        </p:nvSpPr>
        <p:spPr>
          <a:xfrm>
            <a:off x="3005727" y="2747506"/>
            <a:ext cx="578" cy="0"/>
          </a:xfrm>
          <a:custGeom>
            <a:avLst/>
            <a:gdLst/>
            <a:ahLst/>
            <a:cxnLst/>
            <a:rect l="l" t="t" r="r" b="b"/>
            <a:pathLst>
              <a:path w="1270">
                <a:moveTo>
                  <a:pt x="398" y="0"/>
                </a:moveTo>
                <a:lnTo>
                  <a:pt x="797" y="0"/>
                </a:lnTo>
              </a:path>
              <a:path w="1270">
                <a:moveTo>
                  <a:pt x="398" y="0"/>
                </a:moveTo>
                <a:lnTo>
                  <a:pt x="0" y="0"/>
                </a:lnTo>
              </a:path>
            </a:pathLst>
          </a:custGeom>
          <a:ln w="3175">
            <a:solidFill>
              <a:srgbClr val="000000"/>
            </a:solidFill>
          </a:ln>
        </p:spPr>
        <p:txBody>
          <a:bodyPr wrap="square" lIns="0" tIns="0" rIns="0" bIns="0" rtlCol="0"/>
          <a:lstStyle/>
          <a:p>
            <a:endParaRPr sz="501"/>
          </a:p>
        </p:txBody>
      </p:sp>
      <p:sp>
        <p:nvSpPr>
          <p:cNvPr id="884" name="bg object 884"/>
          <p:cNvSpPr/>
          <p:nvPr/>
        </p:nvSpPr>
        <p:spPr>
          <a:xfrm>
            <a:off x="3006089" y="2747506"/>
            <a:ext cx="578" cy="0"/>
          </a:xfrm>
          <a:custGeom>
            <a:avLst/>
            <a:gdLst/>
            <a:ahLst/>
            <a:cxnLst/>
            <a:rect l="l" t="t" r="r" b="b"/>
            <a:pathLst>
              <a:path w="1270">
                <a:moveTo>
                  <a:pt x="0" y="0"/>
                </a:moveTo>
                <a:lnTo>
                  <a:pt x="398" y="0"/>
                </a:lnTo>
                <a:lnTo>
                  <a:pt x="1196" y="0"/>
                </a:lnTo>
              </a:path>
            </a:pathLst>
          </a:custGeom>
          <a:ln w="3175">
            <a:solidFill>
              <a:srgbClr val="000000"/>
            </a:solidFill>
          </a:ln>
        </p:spPr>
        <p:txBody>
          <a:bodyPr wrap="square" lIns="0" tIns="0" rIns="0" bIns="0" rtlCol="0"/>
          <a:lstStyle/>
          <a:p>
            <a:endParaRPr sz="501"/>
          </a:p>
        </p:txBody>
      </p:sp>
      <p:sp>
        <p:nvSpPr>
          <p:cNvPr id="885" name="bg object 885"/>
          <p:cNvSpPr/>
          <p:nvPr/>
        </p:nvSpPr>
        <p:spPr>
          <a:xfrm>
            <a:off x="3006634" y="2747506"/>
            <a:ext cx="866" cy="0"/>
          </a:xfrm>
          <a:custGeom>
            <a:avLst/>
            <a:gdLst/>
            <a:ahLst/>
            <a:cxnLst/>
            <a:rect l="l" t="t" r="r" b="b"/>
            <a:pathLst>
              <a:path w="1904">
                <a:moveTo>
                  <a:pt x="398" y="0"/>
                </a:moveTo>
                <a:lnTo>
                  <a:pt x="0" y="0"/>
                </a:lnTo>
              </a:path>
              <a:path w="1904">
                <a:moveTo>
                  <a:pt x="398" y="0"/>
                </a:moveTo>
                <a:lnTo>
                  <a:pt x="797" y="0"/>
                </a:lnTo>
                <a:lnTo>
                  <a:pt x="1196" y="0"/>
                </a:lnTo>
                <a:lnTo>
                  <a:pt x="1595" y="0"/>
                </a:lnTo>
              </a:path>
            </a:pathLst>
          </a:custGeom>
          <a:ln w="3175">
            <a:solidFill>
              <a:srgbClr val="000000"/>
            </a:solidFill>
          </a:ln>
        </p:spPr>
        <p:txBody>
          <a:bodyPr wrap="square" lIns="0" tIns="0" rIns="0" bIns="0" rtlCol="0"/>
          <a:lstStyle/>
          <a:p>
            <a:endParaRPr sz="501"/>
          </a:p>
        </p:txBody>
      </p:sp>
      <p:sp>
        <p:nvSpPr>
          <p:cNvPr id="886" name="bg object 886"/>
          <p:cNvSpPr/>
          <p:nvPr/>
        </p:nvSpPr>
        <p:spPr>
          <a:xfrm>
            <a:off x="3007541" y="2747506"/>
            <a:ext cx="578" cy="0"/>
          </a:xfrm>
          <a:custGeom>
            <a:avLst/>
            <a:gdLst/>
            <a:ahLst/>
            <a:cxnLst/>
            <a:rect l="l" t="t" r="r" b="b"/>
            <a:pathLst>
              <a:path w="1270">
                <a:moveTo>
                  <a:pt x="398" y="0"/>
                </a:moveTo>
                <a:lnTo>
                  <a:pt x="1196" y="0"/>
                </a:lnTo>
              </a:path>
              <a:path w="1270">
                <a:moveTo>
                  <a:pt x="398" y="0"/>
                </a:moveTo>
                <a:lnTo>
                  <a:pt x="0" y="0"/>
                </a:lnTo>
              </a:path>
            </a:pathLst>
          </a:custGeom>
          <a:ln w="3175">
            <a:solidFill>
              <a:srgbClr val="000000"/>
            </a:solidFill>
          </a:ln>
        </p:spPr>
        <p:txBody>
          <a:bodyPr wrap="square" lIns="0" tIns="0" rIns="0" bIns="0" rtlCol="0"/>
          <a:lstStyle/>
          <a:p>
            <a:endParaRPr sz="501"/>
          </a:p>
        </p:txBody>
      </p:sp>
      <p:sp>
        <p:nvSpPr>
          <p:cNvPr id="887" name="bg object 887"/>
          <p:cNvSpPr/>
          <p:nvPr/>
        </p:nvSpPr>
        <p:spPr>
          <a:xfrm>
            <a:off x="3008085" y="2747506"/>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888" name="bg object 888"/>
          <p:cNvSpPr/>
          <p:nvPr/>
        </p:nvSpPr>
        <p:spPr>
          <a:xfrm>
            <a:off x="3007360" y="2747506"/>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889" name="bg object 889"/>
          <p:cNvSpPr/>
          <p:nvPr/>
        </p:nvSpPr>
        <p:spPr>
          <a:xfrm>
            <a:off x="3008449" y="2747506"/>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890" name="bg object 890"/>
          <p:cNvSpPr/>
          <p:nvPr/>
        </p:nvSpPr>
        <p:spPr>
          <a:xfrm>
            <a:off x="3009174" y="2747506"/>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891" name="bg object 891"/>
          <p:cNvSpPr/>
          <p:nvPr/>
        </p:nvSpPr>
        <p:spPr>
          <a:xfrm>
            <a:off x="3008630" y="2747506"/>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892" name="bg object 892"/>
          <p:cNvSpPr/>
          <p:nvPr/>
        </p:nvSpPr>
        <p:spPr>
          <a:xfrm>
            <a:off x="3008267" y="2747221"/>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893" name="bg object 893"/>
          <p:cNvSpPr/>
          <p:nvPr/>
        </p:nvSpPr>
        <p:spPr>
          <a:xfrm>
            <a:off x="3008811" y="2747506"/>
            <a:ext cx="578" cy="0"/>
          </a:xfrm>
          <a:custGeom>
            <a:avLst/>
            <a:gdLst/>
            <a:ahLst/>
            <a:cxnLst/>
            <a:rect l="l" t="t" r="r" b="b"/>
            <a:pathLst>
              <a:path w="1270">
                <a:moveTo>
                  <a:pt x="398" y="0"/>
                </a:moveTo>
                <a:lnTo>
                  <a:pt x="0" y="0"/>
                </a:lnTo>
              </a:path>
              <a:path w="1270">
                <a:moveTo>
                  <a:pt x="398" y="0"/>
                </a:moveTo>
                <a:lnTo>
                  <a:pt x="797" y="0"/>
                </a:lnTo>
              </a:path>
            </a:pathLst>
          </a:custGeom>
          <a:ln w="3175">
            <a:solidFill>
              <a:srgbClr val="000000"/>
            </a:solidFill>
          </a:ln>
        </p:spPr>
        <p:txBody>
          <a:bodyPr wrap="square" lIns="0" tIns="0" rIns="0" bIns="0" rtlCol="0"/>
          <a:lstStyle/>
          <a:p>
            <a:endParaRPr sz="501"/>
          </a:p>
        </p:txBody>
      </p:sp>
      <p:sp>
        <p:nvSpPr>
          <p:cNvPr id="894" name="bg object 894"/>
          <p:cNvSpPr/>
          <p:nvPr/>
        </p:nvSpPr>
        <p:spPr>
          <a:xfrm>
            <a:off x="3009355" y="2747506"/>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895" name="bg object 895"/>
          <p:cNvSpPr/>
          <p:nvPr/>
        </p:nvSpPr>
        <p:spPr>
          <a:xfrm>
            <a:off x="3005727" y="2747506"/>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896" name="bg object 896"/>
          <p:cNvSpPr/>
          <p:nvPr/>
        </p:nvSpPr>
        <p:spPr>
          <a:xfrm>
            <a:off x="3008630" y="2747506"/>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897" name="bg object 897"/>
          <p:cNvSpPr/>
          <p:nvPr/>
        </p:nvSpPr>
        <p:spPr>
          <a:xfrm>
            <a:off x="3002098" y="2751078"/>
            <a:ext cx="866" cy="910"/>
          </a:xfrm>
          <a:custGeom>
            <a:avLst/>
            <a:gdLst/>
            <a:ahLst/>
            <a:cxnLst/>
            <a:rect l="l" t="t" r="r" b="b"/>
            <a:pathLst>
              <a:path w="1904" h="2540">
                <a:moveTo>
                  <a:pt x="1587" y="800"/>
                </a:moveTo>
                <a:lnTo>
                  <a:pt x="1358" y="241"/>
                </a:lnTo>
                <a:lnTo>
                  <a:pt x="800" y="0"/>
                </a:lnTo>
                <a:lnTo>
                  <a:pt x="228" y="241"/>
                </a:lnTo>
                <a:lnTo>
                  <a:pt x="0" y="800"/>
                </a:lnTo>
                <a:lnTo>
                  <a:pt x="76" y="1003"/>
                </a:lnTo>
                <a:lnTo>
                  <a:pt x="0" y="1206"/>
                </a:lnTo>
                <a:lnTo>
                  <a:pt x="228" y="1765"/>
                </a:lnTo>
                <a:lnTo>
                  <a:pt x="800" y="1993"/>
                </a:lnTo>
                <a:lnTo>
                  <a:pt x="1358" y="1765"/>
                </a:lnTo>
                <a:lnTo>
                  <a:pt x="1587" y="1206"/>
                </a:lnTo>
                <a:lnTo>
                  <a:pt x="1498" y="1003"/>
                </a:lnTo>
                <a:lnTo>
                  <a:pt x="1587" y="800"/>
                </a:lnTo>
                <a:close/>
              </a:path>
            </a:pathLst>
          </a:custGeom>
          <a:solidFill>
            <a:srgbClr val="000000"/>
          </a:solidFill>
        </p:spPr>
        <p:txBody>
          <a:bodyPr wrap="square" lIns="0" tIns="0" rIns="0" bIns="0" rtlCol="0"/>
          <a:lstStyle/>
          <a:p>
            <a:endParaRPr sz="501"/>
          </a:p>
        </p:txBody>
      </p:sp>
      <p:sp>
        <p:nvSpPr>
          <p:cNvPr id="898" name="bg object 898"/>
          <p:cNvSpPr/>
          <p:nvPr/>
        </p:nvSpPr>
        <p:spPr>
          <a:xfrm>
            <a:off x="3002461" y="2753648"/>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899" name="bg object 899"/>
          <p:cNvSpPr/>
          <p:nvPr/>
        </p:nvSpPr>
        <p:spPr>
          <a:xfrm>
            <a:off x="3001913" y="2751078"/>
            <a:ext cx="1155" cy="2956"/>
          </a:xfrm>
          <a:custGeom>
            <a:avLst/>
            <a:gdLst/>
            <a:ahLst/>
            <a:cxnLst/>
            <a:rect l="l" t="t" r="r" b="b"/>
            <a:pathLst>
              <a:path w="2540" h="8254">
                <a:moveTo>
                  <a:pt x="1993" y="7188"/>
                </a:moveTo>
                <a:lnTo>
                  <a:pt x="1765" y="6616"/>
                </a:lnTo>
                <a:lnTo>
                  <a:pt x="1206" y="6388"/>
                </a:lnTo>
                <a:lnTo>
                  <a:pt x="635" y="6616"/>
                </a:lnTo>
                <a:lnTo>
                  <a:pt x="406" y="7188"/>
                </a:lnTo>
                <a:lnTo>
                  <a:pt x="635" y="7747"/>
                </a:lnTo>
                <a:lnTo>
                  <a:pt x="1206" y="7975"/>
                </a:lnTo>
                <a:lnTo>
                  <a:pt x="1765" y="7747"/>
                </a:lnTo>
                <a:lnTo>
                  <a:pt x="1993" y="7188"/>
                </a:lnTo>
                <a:close/>
              </a:path>
              <a:path w="2540" h="8254">
                <a:moveTo>
                  <a:pt x="1993" y="800"/>
                </a:moveTo>
                <a:lnTo>
                  <a:pt x="1765" y="241"/>
                </a:lnTo>
                <a:lnTo>
                  <a:pt x="1206" y="0"/>
                </a:lnTo>
                <a:lnTo>
                  <a:pt x="1003" y="88"/>
                </a:lnTo>
                <a:lnTo>
                  <a:pt x="800" y="0"/>
                </a:lnTo>
                <a:lnTo>
                  <a:pt x="241" y="241"/>
                </a:lnTo>
                <a:lnTo>
                  <a:pt x="0" y="800"/>
                </a:lnTo>
                <a:lnTo>
                  <a:pt x="241" y="1371"/>
                </a:lnTo>
                <a:lnTo>
                  <a:pt x="800" y="1600"/>
                </a:lnTo>
                <a:lnTo>
                  <a:pt x="1003" y="1524"/>
                </a:lnTo>
                <a:lnTo>
                  <a:pt x="1206" y="1600"/>
                </a:lnTo>
                <a:lnTo>
                  <a:pt x="1765" y="1371"/>
                </a:lnTo>
                <a:lnTo>
                  <a:pt x="1993" y="800"/>
                </a:lnTo>
                <a:close/>
              </a:path>
            </a:pathLst>
          </a:custGeom>
          <a:solidFill>
            <a:srgbClr val="000000"/>
          </a:solidFill>
        </p:spPr>
        <p:txBody>
          <a:bodyPr wrap="square" lIns="0" tIns="0" rIns="0" bIns="0" rtlCol="0"/>
          <a:lstStyle/>
          <a:p>
            <a:endParaRPr sz="501"/>
          </a:p>
        </p:txBody>
      </p:sp>
      <p:sp>
        <p:nvSpPr>
          <p:cNvPr id="900" name="bg object 900"/>
          <p:cNvSpPr/>
          <p:nvPr/>
        </p:nvSpPr>
        <p:spPr>
          <a:xfrm>
            <a:off x="3002280" y="2753362"/>
            <a:ext cx="289" cy="455"/>
          </a:xfrm>
          <a:custGeom>
            <a:avLst/>
            <a:gdLst/>
            <a:ahLst/>
            <a:cxnLst/>
            <a:rect l="l" t="t" r="r" b="b"/>
            <a:pathLst>
              <a:path w="634" h="1270">
                <a:moveTo>
                  <a:pt x="0" y="797"/>
                </a:moveTo>
                <a:lnTo>
                  <a:pt x="398" y="398"/>
                </a:lnTo>
                <a:lnTo>
                  <a:pt x="398" y="0"/>
                </a:lnTo>
              </a:path>
            </a:pathLst>
          </a:custGeom>
          <a:ln w="3175">
            <a:solidFill>
              <a:srgbClr val="000000"/>
            </a:solidFill>
          </a:ln>
        </p:spPr>
        <p:txBody>
          <a:bodyPr wrap="square" lIns="0" tIns="0" rIns="0" bIns="0" rtlCol="0"/>
          <a:lstStyle/>
          <a:p>
            <a:endParaRPr sz="501"/>
          </a:p>
        </p:txBody>
      </p:sp>
      <p:sp>
        <p:nvSpPr>
          <p:cNvPr id="901" name="bg object 901"/>
          <p:cNvSpPr/>
          <p:nvPr/>
        </p:nvSpPr>
        <p:spPr>
          <a:xfrm>
            <a:off x="3002461" y="2752934"/>
            <a:ext cx="0" cy="455"/>
          </a:xfrm>
          <a:custGeom>
            <a:avLst/>
            <a:gdLst/>
            <a:ahLst/>
            <a:cxnLst/>
            <a:rect l="l" t="t" r="r" b="b"/>
            <a:pathLst>
              <a:path h="1270">
                <a:moveTo>
                  <a:pt x="0" y="797"/>
                </a:moveTo>
                <a:lnTo>
                  <a:pt x="0" y="1196"/>
                </a:lnTo>
              </a:path>
              <a:path h="1270">
                <a:moveTo>
                  <a:pt x="0" y="797"/>
                </a:moveTo>
                <a:lnTo>
                  <a:pt x="0" y="0"/>
                </a:lnTo>
              </a:path>
            </a:pathLst>
          </a:custGeom>
          <a:ln w="3175">
            <a:solidFill>
              <a:srgbClr val="000000"/>
            </a:solidFill>
          </a:ln>
        </p:spPr>
        <p:txBody>
          <a:bodyPr wrap="square" lIns="0" tIns="0" rIns="0" bIns="0" rtlCol="0"/>
          <a:lstStyle/>
          <a:p>
            <a:endParaRPr sz="501"/>
          </a:p>
        </p:txBody>
      </p:sp>
      <p:sp>
        <p:nvSpPr>
          <p:cNvPr id="902" name="bg object 902"/>
          <p:cNvSpPr/>
          <p:nvPr/>
        </p:nvSpPr>
        <p:spPr>
          <a:xfrm>
            <a:off x="3002461" y="2752363"/>
            <a:ext cx="0" cy="682"/>
          </a:xfrm>
          <a:custGeom>
            <a:avLst/>
            <a:gdLst/>
            <a:ahLst/>
            <a:cxnLst/>
            <a:rect l="l" t="t" r="r" b="b"/>
            <a:pathLst>
              <a:path h="1904">
                <a:moveTo>
                  <a:pt x="0" y="1196"/>
                </a:moveTo>
                <a:lnTo>
                  <a:pt x="0" y="1595"/>
                </a:lnTo>
              </a:path>
              <a:path h="1904">
                <a:moveTo>
                  <a:pt x="0" y="1196"/>
                </a:moveTo>
                <a:lnTo>
                  <a:pt x="0" y="398"/>
                </a:lnTo>
                <a:lnTo>
                  <a:pt x="0" y="0"/>
                </a:lnTo>
              </a:path>
            </a:pathLst>
          </a:custGeom>
          <a:ln w="3175">
            <a:solidFill>
              <a:srgbClr val="000000"/>
            </a:solidFill>
          </a:ln>
        </p:spPr>
        <p:txBody>
          <a:bodyPr wrap="square" lIns="0" tIns="0" rIns="0" bIns="0" rtlCol="0"/>
          <a:lstStyle/>
          <a:p>
            <a:endParaRPr sz="501"/>
          </a:p>
        </p:txBody>
      </p:sp>
      <p:sp>
        <p:nvSpPr>
          <p:cNvPr id="903" name="bg object 903"/>
          <p:cNvSpPr/>
          <p:nvPr/>
        </p:nvSpPr>
        <p:spPr>
          <a:xfrm>
            <a:off x="3002461" y="2751934"/>
            <a:ext cx="0" cy="455"/>
          </a:xfrm>
          <a:custGeom>
            <a:avLst/>
            <a:gdLst/>
            <a:ahLst/>
            <a:cxnLst/>
            <a:rect l="l" t="t" r="r" b="b"/>
            <a:pathLst>
              <a:path h="1270">
                <a:moveTo>
                  <a:pt x="0" y="398"/>
                </a:moveTo>
                <a:lnTo>
                  <a:pt x="0" y="0"/>
                </a:lnTo>
              </a:path>
              <a:path h="1270">
                <a:moveTo>
                  <a:pt x="0" y="398"/>
                </a:moveTo>
                <a:lnTo>
                  <a:pt x="0" y="1196"/>
                </a:lnTo>
              </a:path>
            </a:pathLst>
          </a:custGeom>
          <a:ln w="3175">
            <a:solidFill>
              <a:srgbClr val="000000"/>
            </a:solidFill>
          </a:ln>
        </p:spPr>
        <p:txBody>
          <a:bodyPr wrap="square" lIns="0" tIns="0" rIns="0" bIns="0" rtlCol="0"/>
          <a:lstStyle/>
          <a:p>
            <a:endParaRPr sz="501"/>
          </a:p>
        </p:txBody>
      </p:sp>
      <p:sp>
        <p:nvSpPr>
          <p:cNvPr id="904" name="bg object 904"/>
          <p:cNvSpPr/>
          <p:nvPr/>
        </p:nvSpPr>
        <p:spPr>
          <a:xfrm>
            <a:off x="3002280" y="2751363"/>
            <a:ext cx="289" cy="682"/>
          </a:xfrm>
          <a:custGeom>
            <a:avLst/>
            <a:gdLst/>
            <a:ahLst/>
            <a:cxnLst/>
            <a:rect l="l" t="t" r="r" b="b"/>
            <a:pathLst>
              <a:path w="634" h="1904">
                <a:moveTo>
                  <a:pt x="398" y="1595"/>
                </a:moveTo>
                <a:lnTo>
                  <a:pt x="398" y="1196"/>
                </a:lnTo>
                <a:lnTo>
                  <a:pt x="398" y="797"/>
                </a:lnTo>
                <a:lnTo>
                  <a:pt x="0" y="398"/>
                </a:lnTo>
                <a:lnTo>
                  <a:pt x="0" y="0"/>
                </a:lnTo>
              </a:path>
            </a:pathLst>
          </a:custGeom>
          <a:ln w="3175">
            <a:solidFill>
              <a:srgbClr val="000000"/>
            </a:solidFill>
          </a:ln>
        </p:spPr>
        <p:txBody>
          <a:bodyPr wrap="square" lIns="0" tIns="0" rIns="0" bIns="0" rtlCol="0"/>
          <a:lstStyle/>
          <a:p>
            <a:endParaRPr sz="501"/>
          </a:p>
        </p:txBody>
      </p:sp>
      <p:sp>
        <p:nvSpPr>
          <p:cNvPr id="905" name="bg object 905"/>
          <p:cNvSpPr/>
          <p:nvPr/>
        </p:nvSpPr>
        <p:spPr>
          <a:xfrm>
            <a:off x="3001917" y="2751791"/>
            <a:ext cx="289" cy="455"/>
          </a:xfrm>
          <a:custGeom>
            <a:avLst/>
            <a:gdLst/>
            <a:ahLst/>
            <a:cxnLst/>
            <a:rect l="l" t="t" r="r" b="b"/>
            <a:pathLst>
              <a:path w="634" h="1270">
                <a:moveTo>
                  <a:pt x="398" y="398"/>
                </a:moveTo>
                <a:lnTo>
                  <a:pt x="0" y="797"/>
                </a:lnTo>
              </a:path>
              <a:path w="634" h="1270">
                <a:moveTo>
                  <a:pt x="398" y="398"/>
                </a:moveTo>
                <a:lnTo>
                  <a:pt x="398" y="0"/>
                </a:lnTo>
              </a:path>
            </a:pathLst>
          </a:custGeom>
          <a:ln w="3175">
            <a:solidFill>
              <a:srgbClr val="000000"/>
            </a:solidFill>
          </a:ln>
        </p:spPr>
        <p:txBody>
          <a:bodyPr wrap="square" lIns="0" tIns="0" rIns="0" bIns="0" rtlCol="0"/>
          <a:lstStyle/>
          <a:p>
            <a:endParaRPr sz="501"/>
          </a:p>
        </p:txBody>
      </p:sp>
      <p:sp>
        <p:nvSpPr>
          <p:cNvPr id="906" name="bg object 906"/>
          <p:cNvSpPr/>
          <p:nvPr/>
        </p:nvSpPr>
        <p:spPr>
          <a:xfrm>
            <a:off x="3001917" y="2752077"/>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907" name="bg object 907"/>
          <p:cNvSpPr/>
          <p:nvPr/>
        </p:nvSpPr>
        <p:spPr>
          <a:xfrm>
            <a:off x="3001917" y="2752791"/>
            <a:ext cx="289" cy="455"/>
          </a:xfrm>
          <a:custGeom>
            <a:avLst/>
            <a:gdLst/>
            <a:ahLst/>
            <a:cxnLst/>
            <a:rect l="l" t="t" r="r" b="b"/>
            <a:pathLst>
              <a:path w="634" h="1270">
                <a:moveTo>
                  <a:pt x="0" y="398"/>
                </a:moveTo>
                <a:lnTo>
                  <a:pt x="398" y="797"/>
                </a:lnTo>
              </a:path>
              <a:path w="634" h="1270">
                <a:moveTo>
                  <a:pt x="0" y="398"/>
                </a:moveTo>
                <a:lnTo>
                  <a:pt x="0" y="0"/>
                </a:lnTo>
              </a:path>
            </a:pathLst>
          </a:custGeom>
          <a:ln w="3175">
            <a:solidFill>
              <a:srgbClr val="000000"/>
            </a:solidFill>
          </a:ln>
        </p:spPr>
        <p:txBody>
          <a:bodyPr wrap="square" lIns="0" tIns="0" rIns="0" bIns="0" rtlCol="0"/>
          <a:lstStyle/>
          <a:p>
            <a:endParaRPr sz="501"/>
          </a:p>
        </p:txBody>
      </p:sp>
      <p:sp>
        <p:nvSpPr>
          <p:cNvPr id="908" name="bg object 908"/>
          <p:cNvSpPr/>
          <p:nvPr/>
        </p:nvSpPr>
        <p:spPr>
          <a:xfrm>
            <a:off x="3002098" y="2753077"/>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909" name="bg object 909"/>
          <p:cNvSpPr/>
          <p:nvPr/>
        </p:nvSpPr>
        <p:spPr>
          <a:xfrm>
            <a:off x="3001917" y="2752363"/>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910" name="bg object 910"/>
          <p:cNvSpPr/>
          <p:nvPr/>
        </p:nvSpPr>
        <p:spPr>
          <a:xfrm>
            <a:off x="3001917" y="2752506"/>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911" name="bg object 911"/>
          <p:cNvSpPr/>
          <p:nvPr/>
        </p:nvSpPr>
        <p:spPr>
          <a:xfrm>
            <a:off x="3001736" y="2753077"/>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912" name="bg object 912"/>
          <p:cNvSpPr/>
          <p:nvPr/>
        </p:nvSpPr>
        <p:spPr>
          <a:xfrm>
            <a:off x="3002098" y="2751649"/>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913" name="bg object 913"/>
          <p:cNvSpPr/>
          <p:nvPr/>
        </p:nvSpPr>
        <p:spPr>
          <a:xfrm>
            <a:off x="3002099" y="2751506"/>
            <a:ext cx="289" cy="227"/>
          </a:xfrm>
          <a:custGeom>
            <a:avLst/>
            <a:gdLst/>
            <a:ahLst/>
            <a:cxnLst/>
            <a:rect l="l" t="t" r="r" b="b"/>
            <a:pathLst>
              <a:path w="634" h="634">
                <a:moveTo>
                  <a:pt x="0" y="0"/>
                </a:moveTo>
                <a:lnTo>
                  <a:pt x="0" y="0"/>
                </a:lnTo>
                <a:lnTo>
                  <a:pt x="398" y="0"/>
                </a:lnTo>
              </a:path>
              <a:path w="634" h="634">
                <a:moveTo>
                  <a:pt x="0" y="0"/>
                </a:moveTo>
                <a:lnTo>
                  <a:pt x="0" y="398"/>
                </a:lnTo>
              </a:path>
            </a:pathLst>
          </a:custGeom>
          <a:ln w="3175">
            <a:solidFill>
              <a:srgbClr val="000000"/>
            </a:solidFill>
          </a:ln>
        </p:spPr>
        <p:txBody>
          <a:bodyPr wrap="square" lIns="0" tIns="0" rIns="0" bIns="0" rtlCol="0"/>
          <a:lstStyle/>
          <a:p>
            <a:endParaRPr sz="501"/>
          </a:p>
        </p:txBody>
      </p:sp>
      <p:sp>
        <p:nvSpPr>
          <p:cNvPr id="914" name="bg object 914"/>
          <p:cNvSpPr/>
          <p:nvPr/>
        </p:nvSpPr>
        <p:spPr>
          <a:xfrm>
            <a:off x="3002098" y="2753362"/>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915" name="bg object 915"/>
          <p:cNvSpPr/>
          <p:nvPr/>
        </p:nvSpPr>
        <p:spPr>
          <a:xfrm>
            <a:off x="3002099" y="2753648"/>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916" name="bg object 916"/>
          <p:cNvSpPr/>
          <p:nvPr/>
        </p:nvSpPr>
        <p:spPr>
          <a:xfrm>
            <a:off x="3001913" y="2751223"/>
            <a:ext cx="866" cy="2729"/>
          </a:xfrm>
          <a:custGeom>
            <a:avLst/>
            <a:gdLst/>
            <a:ahLst/>
            <a:cxnLst/>
            <a:rect l="l" t="t" r="r" b="b"/>
            <a:pathLst>
              <a:path w="1904" h="7620">
                <a:moveTo>
                  <a:pt x="1600" y="6781"/>
                </a:moveTo>
                <a:lnTo>
                  <a:pt x="1371" y="6210"/>
                </a:lnTo>
                <a:lnTo>
                  <a:pt x="800" y="5981"/>
                </a:lnTo>
                <a:lnTo>
                  <a:pt x="241" y="6210"/>
                </a:lnTo>
                <a:lnTo>
                  <a:pt x="0" y="6781"/>
                </a:lnTo>
                <a:lnTo>
                  <a:pt x="241" y="7340"/>
                </a:lnTo>
                <a:lnTo>
                  <a:pt x="800" y="7569"/>
                </a:lnTo>
                <a:lnTo>
                  <a:pt x="1371" y="7340"/>
                </a:lnTo>
                <a:lnTo>
                  <a:pt x="1600" y="6781"/>
                </a:lnTo>
                <a:close/>
              </a:path>
              <a:path w="1904" h="7620">
                <a:moveTo>
                  <a:pt x="1600" y="800"/>
                </a:moveTo>
                <a:lnTo>
                  <a:pt x="1371" y="228"/>
                </a:lnTo>
                <a:lnTo>
                  <a:pt x="800" y="0"/>
                </a:lnTo>
                <a:lnTo>
                  <a:pt x="241" y="228"/>
                </a:lnTo>
                <a:lnTo>
                  <a:pt x="0" y="800"/>
                </a:lnTo>
                <a:lnTo>
                  <a:pt x="241" y="1358"/>
                </a:lnTo>
                <a:lnTo>
                  <a:pt x="800" y="1587"/>
                </a:lnTo>
                <a:lnTo>
                  <a:pt x="1371" y="1358"/>
                </a:lnTo>
                <a:lnTo>
                  <a:pt x="1600" y="800"/>
                </a:lnTo>
                <a:close/>
              </a:path>
            </a:pathLst>
          </a:custGeom>
          <a:solidFill>
            <a:srgbClr val="000000"/>
          </a:solidFill>
        </p:spPr>
        <p:txBody>
          <a:bodyPr wrap="square" lIns="0" tIns="0" rIns="0" bIns="0" rtlCol="0"/>
          <a:lstStyle/>
          <a:p>
            <a:endParaRPr sz="501"/>
          </a:p>
        </p:txBody>
      </p:sp>
      <p:sp>
        <p:nvSpPr>
          <p:cNvPr id="917" name="bg object 917"/>
          <p:cNvSpPr/>
          <p:nvPr/>
        </p:nvSpPr>
        <p:spPr>
          <a:xfrm>
            <a:off x="3002461" y="2755934"/>
            <a:ext cx="2311" cy="1364"/>
          </a:xfrm>
          <a:custGeom>
            <a:avLst/>
            <a:gdLst/>
            <a:ahLst/>
            <a:cxnLst/>
            <a:rect l="l" t="t" r="r" b="b"/>
            <a:pathLst>
              <a:path w="5079" h="3809">
                <a:moveTo>
                  <a:pt x="3191" y="2393"/>
                </a:moveTo>
                <a:lnTo>
                  <a:pt x="4786" y="3191"/>
                </a:lnTo>
              </a:path>
              <a:path w="5079" h="3809">
                <a:moveTo>
                  <a:pt x="3191" y="2393"/>
                </a:moveTo>
                <a:lnTo>
                  <a:pt x="0" y="0"/>
                </a:lnTo>
              </a:path>
            </a:pathLst>
          </a:custGeom>
          <a:ln w="3175">
            <a:solidFill>
              <a:srgbClr val="000000"/>
            </a:solidFill>
          </a:ln>
        </p:spPr>
        <p:txBody>
          <a:bodyPr wrap="square" lIns="0" tIns="0" rIns="0" bIns="0" rtlCol="0"/>
          <a:lstStyle/>
          <a:p>
            <a:endParaRPr sz="501"/>
          </a:p>
        </p:txBody>
      </p:sp>
      <p:sp>
        <p:nvSpPr>
          <p:cNvPr id="918" name="bg object 918"/>
          <p:cNvSpPr/>
          <p:nvPr/>
        </p:nvSpPr>
        <p:spPr>
          <a:xfrm>
            <a:off x="3002643" y="2748363"/>
            <a:ext cx="1155" cy="910"/>
          </a:xfrm>
          <a:custGeom>
            <a:avLst/>
            <a:gdLst/>
            <a:ahLst/>
            <a:cxnLst/>
            <a:rect l="l" t="t" r="r" b="b"/>
            <a:pathLst>
              <a:path w="2540" h="2540">
                <a:moveTo>
                  <a:pt x="797" y="1196"/>
                </a:moveTo>
                <a:lnTo>
                  <a:pt x="2393" y="0"/>
                </a:lnTo>
              </a:path>
              <a:path w="2540" h="2540">
                <a:moveTo>
                  <a:pt x="797" y="1196"/>
                </a:moveTo>
                <a:lnTo>
                  <a:pt x="0" y="1994"/>
                </a:lnTo>
              </a:path>
            </a:pathLst>
          </a:custGeom>
          <a:ln w="3175">
            <a:solidFill>
              <a:srgbClr val="000000"/>
            </a:solidFill>
          </a:ln>
        </p:spPr>
        <p:txBody>
          <a:bodyPr wrap="square" lIns="0" tIns="0" rIns="0" bIns="0" rtlCol="0"/>
          <a:lstStyle/>
          <a:p>
            <a:endParaRPr sz="501"/>
          </a:p>
        </p:txBody>
      </p:sp>
      <p:sp>
        <p:nvSpPr>
          <p:cNvPr id="919" name="bg object 919"/>
          <p:cNvSpPr/>
          <p:nvPr/>
        </p:nvSpPr>
        <p:spPr>
          <a:xfrm>
            <a:off x="3003731" y="2747649"/>
            <a:ext cx="2022" cy="910"/>
          </a:xfrm>
          <a:custGeom>
            <a:avLst/>
            <a:gdLst/>
            <a:ahLst/>
            <a:cxnLst/>
            <a:rect l="l" t="t" r="r" b="b"/>
            <a:pathLst>
              <a:path w="4445" h="2540">
                <a:moveTo>
                  <a:pt x="1196" y="1595"/>
                </a:moveTo>
                <a:lnTo>
                  <a:pt x="0" y="1994"/>
                </a:lnTo>
              </a:path>
              <a:path w="4445" h="2540">
                <a:moveTo>
                  <a:pt x="1196" y="1595"/>
                </a:moveTo>
                <a:lnTo>
                  <a:pt x="3988" y="0"/>
                </a:lnTo>
              </a:path>
            </a:pathLst>
          </a:custGeom>
          <a:ln w="3175">
            <a:solidFill>
              <a:srgbClr val="000000"/>
            </a:solidFill>
          </a:ln>
        </p:spPr>
        <p:txBody>
          <a:bodyPr wrap="square" lIns="0" tIns="0" rIns="0" bIns="0" rtlCol="0"/>
          <a:lstStyle/>
          <a:p>
            <a:endParaRPr sz="501"/>
          </a:p>
        </p:txBody>
      </p:sp>
      <p:sp>
        <p:nvSpPr>
          <p:cNvPr id="920" name="bg object 920"/>
          <p:cNvSpPr/>
          <p:nvPr/>
        </p:nvSpPr>
        <p:spPr>
          <a:xfrm>
            <a:off x="3005546" y="2747506"/>
            <a:ext cx="3177" cy="227"/>
          </a:xfrm>
          <a:custGeom>
            <a:avLst/>
            <a:gdLst/>
            <a:ahLst/>
            <a:cxnLst/>
            <a:rect l="l" t="t" r="r" b="b"/>
            <a:pathLst>
              <a:path w="6984" h="634">
                <a:moveTo>
                  <a:pt x="3590" y="0"/>
                </a:moveTo>
                <a:lnTo>
                  <a:pt x="0" y="398"/>
                </a:lnTo>
              </a:path>
              <a:path w="6984" h="634">
                <a:moveTo>
                  <a:pt x="3590" y="0"/>
                </a:moveTo>
                <a:lnTo>
                  <a:pt x="6382" y="398"/>
                </a:lnTo>
              </a:path>
            </a:pathLst>
          </a:custGeom>
          <a:ln w="3175">
            <a:solidFill>
              <a:srgbClr val="000000"/>
            </a:solidFill>
          </a:ln>
        </p:spPr>
        <p:txBody>
          <a:bodyPr wrap="square" lIns="0" tIns="0" rIns="0" bIns="0" rtlCol="0"/>
          <a:lstStyle/>
          <a:p>
            <a:endParaRPr sz="501"/>
          </a:p>
        </p:txBody>
      </p:sp>
      <p:sp>
        <p:nvSpPr>
          <p:cNvPr id="921" name="bg object 921"/>
          <p:cNvSpPr/>
          <p:nvPr/>
        </p:nvSpPr>
        <p:spPr>
          <a:xfrm>
            <a:off x="3004457" y="2756934"/>
            <a:ext cx="289" cy="227"/>
          </a:xfrm>
          <a:custGeom>
            <a:avLst/>
            <a:gdLst/>
            <a:ahLst/>
            <a:cxnLst/>
            <a:rect l="l" t="t" r="r" b="b"/>
            <a:pathLst>
              <a:path w="634" h="634">
                <a:moveTo>
                  <a:pt x="398" y="398"/>
                </a:moveTo>
                <a:lnTo>
                  <a:pt x="0" y="0"/>
                </a:lnTo>
              </a:path>
            </a:pathLst>
          </a:custGeom>
          <a:ln w="3175">
            <a:solidFill>
              <a:srgbClr val="000000"/>
            </a:solidFill>
          </a:ln>
        </p:spPr>
        <p:txBody>
          <a:bodyPr wrap="square" lIns="0" tIns="0" rIns="0" bIns="0" rtlCol="0"/>
          <a:lstStyle/>
          <a:p>
            <a:endParaRPr sz="501"/>
          </a:p>
        </p:txBody>
      </p:sp>
      <p:sp>
        <p:nvSpPr>
          <p:cNvPr id="922" name="bg object 922"/>
          <p:cNvSpPr/>
          <p:nvPr/>
        </p:nvSpPr>
        <p:spPr>
          <a:xfrm>
            <a:off x="3001010" y="2753506"/>
            <a:ext cx="866" cy="1592"/>
          </a:xfrm>
          <a:custGeom>
            <a:avLst/>
            <a:gdLst/>
            <a:ahLst/>
            <a:cxnLst/>
            <a:rect l="l" t="t" r="r" b="b"/>
            <a:pathLst>
              <a:path w="1904" h="4445">
                <a:moveTo>
                  <a:pt x="797" y="2792"/>
                </a:moveTo>
                <a:lnTo>
                  <a:pt x="0" y="0"/>
                </a:lnTo>
              </a:path>
              <a:path w="1904" h="4445">
                <a:moveTo>
                  <a:pt x="797" y="2792"/>
                </a:moveTo>
                <a:lnTo>
                  <a:pt x="1595" y="3988"/>
                </a:lnTo>
              </a:path>
            </a:pathLst>
          </a:custGeom>
          <a:ln w="3175">
            <a:solidFill>
              <a:srgbClr val="000000"/>
            </a:solidFill>
          </a:ln>
        </p:spPr>
        <p:txBody>
          <a:bodyPr wrap="square" lIns="0" tIns="0" rIns="0" bIns="0" rtlCol="0"/>
          <a:lstStyle/>
          <a:p>
            <a:endParaRPr sz="501"/>
          </a:p>
        </p:txBody>
      </p:sp>
      <p:sp>
        <p:nvSpPr>
          <p:cNvPr id="923" name="bg object 923"/>
          <p:cNvSpPr/>
          <p:nvPr/>
        </p:nvSpPr>
        <p:spPr>
          <a:xfrm>
            <a:off x="3000828" y="2750649"/>
            <a:ext cx="578" cy="2046"/>
          </a:xfrm>
          <a:custGeom>
            <a:avLst/>
            <a:gdLst/>
            <a:ahLst/>
            <a:cxnLst/>
            <a:rect l="l" t="t" r="r" b="b"/>
            <a:pathLst>
              <a:path w="1270" h="5715">
                <a:moveTo>
                  <a:pt x="398" y="2393"/>
                </a:moveTo>
                <a:lnTo>
                  <a:pt x="0" y="5185"/>
                </a:lnTo>
              </a:path>
              <a:path w="1270" h="5715">
                <a:moveTo>
                  <a:pt x="398" y="2393"/>
                </a:moveTo>
                <a:lnTo>
                  <a:pt x="1196" y="0"/>
                </a:lnTo>
              </a:path>
            </a:pathLst>
          </a:custGeom>
          <a:ln w="3175">
            <a:solidFill>
              <a:srgbClr val="000000"/>
            </a:solidFill>
          </a:ln>
        </p:spPr>
        <p:txBody>
          <a:bodyPr wrap="square" lIns="0" tIns="0" rIns="0" bIns="0" rtlCol="0"/>
          <a:lstStyle/>
          <a:p>
            <a:endParaRPr sz="501"/>
          </a:p>
        </p:txBody>
      </p:sp>
      <p:sp>
        <p:nvSpPr>
          <p:cNvPr id="924" name="bg object 924"/>
          <p:cNvSpPr/>
          <p:nvPr/>
        </p:nvSpPr>
        <p:spPr>
          <a:xfrm>
            <a:off x="3000829" y="2752506"/>
            <a:ext cx="289" cy="1137"/>
          </a:xfrm>
          <a:custGeom>
            <a:avLst/>
            <a:gdLst/>
            <a:ahLst/>
            <a:cxnLst/>
            <a:rect l="l" t="t" r="r" b="b"/>
            <a:pathLst>
              <a:path w="634" h="3175">
                <a:moveTo>
                  <a:pt x="0" y="0"/>
                </a:moveTo>
                <a:lnTo>
                  <a:pt x="398" y="2792"/>
                </a:lnTo>
              </a:path>
            </a:pathLst>
          </a:custGeom>
          <a:ln w="3175">
            <a:solidFill>
              <a:srgbClr val="000000"/>
            </a:solidFill>
          </a:ln>
        </p:spPr>
        <p:txBody>
          <a:bodyPr wrap="square" lIns="0" tIns="0" rIns="0" bIns="0" rtlCol="0"/>
          <a:lstStyle/>
          <a:p>
            <a:endParaRPr sz="501"/>
          </a:p>
        </p:txBody>
      </p:sp>
      <p:sp>
        <p:nvSpPr>
          <p:cNvPr id="925" name="bg object 925"/>
          <p:cNvSpPr/>
          <p:nvPr/>
        </p:nvSpPr>
        <p:spPr>
          <a:xfrm>
            <a:off x="3001373" y="2749078"/>
            <a:ext cx="1444" cy="1592"/>
          </a:xfrm>
          <a:custGeom>
            <a:avLst/>
            <a:gdLst/>
            <a:ahLst/>
            <a:cxnLst/>
            <a:rect l="l" t="t" r="r" b="b"/>
            <a:pathLst>
              <a:path w="3175" h="4445">
                <a:moveTo>
                  <a:pt x="1196" y="1595"/>
                </a:moveTo>
                <a:lnTo>
                  <a:pt x="0" y="4387"/>
                </a:lnTo>
              </a:path>
              <a:path w="3175" h="4445">
                <a:moveTo>
                  <a:pt x="1196" y="1595"/>
                </a:moveTo>
                <a:lnTo>
                  <a:pt x="2792" y="0"/>
                </a:lnTo>
              </a:path>
            </a:pathLst>
          </a:custGeom>
          <a:ln w="3175">
            <a:solidFill>
              <a:srgbClr val="000000"/>
            </a:solidFill>
          </a:ln>
        </p:spPr>
        <p:txBody>
          <a:bodyPr wrap="square" lIns="0" tIns="0" rIns="0" bIns="0" rtlCol="0"/>
          <a:lstStyle/>
          <a:p>
            <a:endParaRPr sz="501"/>
          </a:p>
        </p:txBody>
      </p:sp>
      <p:sp>
        <p:nvSpPr>
          <p:cNvPr id="926" name="bg object 926"/>
          <p:cNvSpPr/>
          <p:nvPr/>
        </p:nvSpPr>
        <p:spPr>
          <a:xfrm>
            <a:off x="3001736" y="2754934"/>
            <a:ext cx="866" cy="910"/>
          </a:xfrm>
          <a:custGeom>
            <a:avLst/>
            <a:gdLst/>
            <a:ahLst/>
            <a:cxnLst/>
            <a:rect l="l" t="t" r="r" b="b"/>
            <a:pathLst>
              <a:path w="1904" h="2540">
                <a:moveTo>
                  <a:pt x="0" y="0"/>
                </a:moveTo>
                <a:lnTo>
                  <a:pt x="1595" y="2393"/>
                </a:lnTo>
              </a:path>
            </a:pathLst>
          </a:custGeom>
          <a:ln w="3175">
            <a:solidFill>
              <a:srgbClr val="000000"/>
            </a:solidFill>
          </a:ln>
        </p:spPr>
        <p:txBody>
          <a:bodyPr wrap="square" lIns="0" tIns="0" rIns="0" bIns="0" rtlCol="0"/>
          <a:lstStyle/>
          <a:p>
            <a:endParaRPr sz="501"/>
          </a:p>
        </p:txBody>
      </p:sp>
      <p:sp>
        <p:nvSpPr>
          <p:cNvPr id="927" name="bg object 927"/>
          <p:cNvSpPr/>
          <p:nvPr/>
        </p:nvSpPr>
        <p:spPr>
          <a:xfrm>
            <a:off x="3002461" y="2755791"/>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928" name="bg object 928"/>
          <p:cNvSpPr/>
          <p:nvPr/>
        </p:nvSpPr>
        <p:spPr>
          <a:xfrm>
            <a:off x="3003550" y="2756505"/>
            <a:ext cx="0" cy="7731"/>
          </a:xfrm>
          <a:custGeom>
            <a:avLst/>
            <a:gdLst/>
            <a:ahLst/>
            <a:cxnLst/>
            <a:rect l="l" t="t" r="r" b="b"/>
            <a:pathLst>
              <a:path h="21590">
                <a:moveTo>
                  <a:pt x="0" y="0"/>
                </a:moveTo>
                <a:lnTo>
                  <a:pt x="0" y="21540"/>
                </a:lnTo>
              </a:path>
            </a:pathLst>
          </a:custGeom>
          <a:ln w="3175">
            <a:solidFill>
              <a:srgbClr val="000000"/>
            </a:solidFill>
          </a:ln>
        </p:spPr>
        <p:txBody>
          <a:bodyPr wrap="square" lIns="0" tIns="0" rIns="0" bIns="0" rtlCol="0"/>
          <a:lstStyle/>
          <a:p>
            <a:endParaRPr sz="501"/>
          </a:p>
        </p:txBody>
      </p:sp>
      <p:sp>
        <p:nvSpPr>
          <p:cNvPr id="929" name="bg object 929"/>
          <p:cNvSpPr/>
          <p:nvPr/>
        </p:nvSpPr>
        <p:spPr>
          <a:xfrm>
            <a:off x="3002280" y="2753648"/>
            <a:ext cx="289" cy="0"/>
          </a:xfrm>
          <a:custGeom>
            <a:avLst/>
            <a:gdLst/>
            <a:ahLst/>
            <a:cxnLst/>
            <a:rect l="l" t="t" r="r" b="b"/>
            <a:pathLst>
              <a:path w="634">
                <a:moveTo>
                  <a:pt x="398" y="0"/>
                </a:moveTo>
                <a:lnTo>
                  <a:pt x="398" y="0"/>
                </a:lnTo>
                <a:lnTo>
                  <a:pt x="0" y="0"/>
                </a:lnTo>
              </a:path>
            </a:pathLst>
          </a:custGeom>
          <a:ln w="3175">
            <a:solidFill>
              <a:srgbClr val="000000"/>
            </a:solidFill>
          </a:ln>
        </p:spPr>
        <p:txBody>
          <a:bodyPr wrap="square" lIns="0" tIns="0" rIns="0" bIns="0" rtlCol="0"/>
          <a:lstStyle/>
          <a:p>
            <a:endParaRPr sz="501"/>
          </a:p>
        </p:txBody>
      </p:sp>
      <p:sp>
        <p:nvSpPr>
          <p:cNvPr id="930" name="bg object 930"/>
          <p:cNvSpPr/>
          <p:nvPr/>
        </p:nvSpPr>
        <p:spPr>
          <a:xfrm>
            <a:off x="3002280" y="2751506"/>
            <a:ext cx="289" cy="0"/>
          </a:xfrm>
          <a:custGeom>
            <a:avLst/>
            <a:gdLst/>
            <a:ahLst/>
            <a:cxnLst/>
            <a:rect l="l" t="t" r="r" b="b"/>
            <a:pathLst>
              <a:path w="634">
                <a:moveTo>
                  <a:pt x="398" y="0"/>
                </a:moveTo>
                <a:lnTo>
                  <a:pt x="398" y="0"/>
                </a:lnTo>
                <a:lnTo>
                  <a:pt x="0" y="0"/>
                </a:lnTo>
              </a:path>
            </a:pathLst>
          </a:custGeom>
          <a:ln w="3175">
            <a:solidFill>
              <a:srgbClr val="000000"/>
            </a:solidFill>
          </a:ln>
        </p:spPr>
        <p:txBody>
          <a:bodyPr wrap="square" lIns="0" tIns="0" rIns="0" bIns="0" rtlCol="0"/>
          <a:lstStyle/>
          <a:p>
            <a:endParaRPr sz="501"/>
          </a:p>
        </p:txBody>
      </p:sp>
      <p:sp>
        <p:nvSpPr>
          <p:cNvPr id="931" name="bg object 931"/>
          <p:cNvSpPr/>
          <p:nvPr/>
        </p:nvSpPr>
        <p:spPr>
          <a:xfrm>
            <a:off x="3013347" y="2751220"/>
            <a:ext cx="289" cy="1364"/>
          </a:xfrm>
          <a:custGeom>
            <a:avLst/>
            <a:gdLst/>
            <a:ahLst/>
            <a:cxnLst/>
            <a:rect l="l" t="t" r="r" b="b"/>
            <a:pathLst>
              <a:path w="634" h="3809">
                <a:moveTo>
                  <a:pt x="398" y="2393"/>
                </a:moveTo>
                <a:lnTo>
                  <a:pt x="398" y="3590"/>
                </a:lnTo>
              </a:path>
              <a:path w="634" h="3809">
                <a:moveTo>
                  <a:pt x="398" y="2393"/>
                </a:moveTo>
                <a:lnTo>
                  <a:pt x="0" y="0"/>
                </a:lnTo>
              </a:path>
            </a:pathLst>
          </a:custGeom>
          <a:ln w="3175">
            <a:solidFill>
              <a:srgbClr val="000000"/>
            </a:solidFill>
          </a:ln>
        </p:spPr>
        <p:txBody>
          <a:bodyPr wrap="square" lIns="0" tIns="0" rIns="0" bIns="0" rtlCol="0"/>
          <a:lstStyle/>
          <a:p>
            <a:endParaRPr sz="501"/>
          </a:p>
        </p:txBody>
      </p:sp>
      <p:sp>
        <p:nvSpPr>
          <p:cNvPr id="932" name="bg object 932"/>
          <p:cNvSpPr/>
          <p:nvPr/>
        </p:nvSpPr>
        <p:spPr>
          <a:xfrm>
            <a:off x="3013165" y="2752506"/>
            <a:ext cx="578" cy="2046"/>
          </a:xfrm>
          <a:custGeom>
            <a:avLst/>
            <a:gdLst/>
            <a:ahLst/>
            <a:cxnLst/>
            <a:rect l="l" t="t" r="r" b="b"/>
            <a:pathLst>
              <a:path w="1270" h="5715">
                <a:moveTo>
                  <a:pt x="797" y="1994"/>
                </a:moveTo>
                <a:lnTo>
                  <a:pt x="797" y="0"/>
                </a:lnTo>
              </a:path>
              <a:path w="1270" h="5715">
                <a:moveTo>
                  <a:pt x="797" y="1994"/>
                </a:moveTo>
                <a:lnTo>
                  <a:pt x="0" y="5185"/>
                </a:lnTo>
              </a:path>
            </a:pathLst>
          </a:custGeom>
          <a:ln w="3175">
            <a:solidFill>
              <a:srgbClr val="000000"/>
            </a:solidFill>
          </a:ln>
        </p:spPr>
        <p:txBody>
          <a:bodyPr wrap="square" lIns="0" tIns="0" rIns="0" bIns="0" rtlCol="0"/>
          <a:lstStyle/>
          <a:p>
            <a:endParaRPr sz="501"/>
          </a:p>
        </p:txBody>
      </p:sp>
      <p:sp>
        <p:nvSpPr>
          <p:cNvPr id="933" name="bg object 933"/>
          <p:cNvSpPr/>
          <p:nvPr/>
        </p:nvSpPr>
        <p:spPr>
          <a:xfrm>
            <a:off x="3008449" y="2747649"/>
            <a:ext cx="1155" cy="455"/>
          </a:xfrm>
          <a:custGeom>
            <a:avLst/>
            <a:gdLst/>
            <a:ahLst/>
            <a:cxnLst/>
            <a:rect l="l" t="t" r="r" b="b"/>
            <a:pathLst>
              <a:path w="2540" h="1270">
                <a:moveTo>
                  <a:pt x="0" y="0"/>
                </a:moveTo>
                <a:lnTo>
                  <a:pt x="797" y="398"/>
                </a:lnTo>
                <a:lnTo>
                  <a:pt x="2393" y="797"/>
                </a:lnTo>
              </a:path>
            </a:pathLst>
          </a:custGeom>
          <a:ln w="3175">
            <a:solidFill>
              <a:srgbClr val="000000"/>
            </a:solidFill>
          </a:ln>
        </p:spPr>
        <p:txBody>
          <a:bodyPr wrap="square" lIns="0" tIns="0" rIns="0" bIns="0" rtlCol="0"/>
          <a:lstStyle/>
          <a:p>
            <a:endParaRPr sz="501"/>
          </a:p>
        </p:txBody>
      </p:sp>
      <p:sp>
        <p:nvSpPr>
          <p:cNvPr id="934" name="bg object 934"/>
          <p:cNvSpPr/>
          <p:nvPr/>
        </p:nvSpPr>
        <p:spPr>
          <a:xfrm>
            <a:off x="3010444" y="2748220"/>
            <a:ext cx="1733" cy="910"/>
          </a:xfrm>
          <a:custGeom>
            <a:avLst/>
            <a:gdLst/>
            <a:ahLst/>
            <a:cxnLst/>
            <a:rect l="l" t="t" r="r" b="b"/>
            <a:pathLst>
              <a:path w="3809" h="2540">
                <a:moveTo>
                  <a:pt x="797" y="797"/>
                </a:moveTo>
                <a:lnTo>
                  <a:pt x="0" y="0"/>
                </a:lnTo>
              </a:path>
              <a:path w="3809" h="2540">
                <a:moveTo>
                  <a:pt x="797" y="797"/>
                </a:moveTo>
                <a:lnTo>
                  <a:pt x="3191" y="2393"/>
                </a:lnTo>
              </a:path>
            </a:pathLst>
          </a:custGeom>
          <a:ln w="3175">
            <a:solidFill>
              <a:srgbClr val="000000"/>
            </a:solidFill>
          </a:ln>
        </p:spPr>
        <p:txBody>
          <a:bodyPr wrap="square" lIns="0" tIns="0" rIns="0" bIns="0" rtlCol="0"/>
          <a:lstStyle/>
          <a:p>
            <a:endParaRPr sz="501"/>
          </a:p>
        </p:txBody>
      </p:sp>
      <p:sp>
        <p:nvSpPr>
          <p:cNvPr id="935" name="bg object 935"/>
          <p:cNvSpPr/>
          <p:nvPr/>
        </p:nvSpPr>
        <p:spPr>
          <a:xfrm>
            <a:off x="3009537" y="2747935"/>
            <a:ext cx="1155" cy="455"/>
          </a:xfrm>
          <a:custGeom>
            <a:avLst/>
            <a:gdLst/>
            <a:ahLst/>
            <a:cxnLst/>
            <a:rect l="l" t="t" r="r" b="b"/>
            <a:pathLst>
              <a:path w="2540" h="1270">
                <a:moveTo>
                  <a:pt x="1994" y="797"/>
                </a:moveTo>
                <a:lnTo>
                  <a:pt x="0" y="0"/>
                </a:lnTo>
              </a:path>
            </a:pathLst>
          </a:custGeom>
          <a:ln w="3175">
            <a:solidFill>
              <a:srgbClr val="000000"/>
            </a:solidFill>
          </a:ln>
        </p:spPr>
        <p:txBody>
          <a:bodyPr wrap="square" lIns="0" tIns="0" rIns="0" bIns="0" rtlCol="0"/>
          <a:lstStyle/>
          <a:p>
            <a:endParaRPr sz="501"/>
          </a:p>
        </p:txBody>
      </p:sp>
      <p:sp>
        <p:nvSpPr>
          <p:cNvPr id="936" name="bg object 936"/>
          <p:cNvSpPr/>
          <p:nvPr/>
        </p:nvSpPr>
        <p:spPr>
          <a:xfrm>
            <a:off x="3008993" y="2756933"/>
            <a:ext cx="1155" cy="455"/>
          </a:xfrm>
          <a:custGeom>
            <a:avLst/>
            <a:gdLst/>
            <a:ahLst/>
            <a:cxnLst/>
            <a:rect l="l" t="t" r="r" b="b"/>
            <a:pathLst>
              <a:path w="2540" h="1270">
                <a:moveTo>
                  <a:pt x="1196" y="797"/>
                </a:moveTo>
                <a:lnTo>
                  <a:pt x="2393" y="0"/>
                </a:lnTo>
              </a:path>
              <a:path w="2540" h="1270">
                <a:moveTo>
                  <a:pt x="1196" y="797"/>
                </a:moveTo>
                <a:lnTo>
                  <a:pt x="398" y="797"/>
                </a:lnTo>
              </a:path>
              <a:path w="2540" h="1270">
                <a:moveTo>
                  <a:pt x="1196" y="797"/>
                </a:moveTo>
                <a:lnTo>
                  <a:pt x="0" y="1196"/>
                </a:lnTo>
              </a:path>
            </a:pathLst>
          </a:custGeom>
          <a:ln w="3175">
            <a:solidFill>
              <a:srgbClr val="000000"/>
            </a:solidFill>
          </a:ln>
        </p:spPr>
        <p:txBody>
          <a:bodyPr wrap="square" lIns="0" tIns="0" rIns="0" bIns="0" rtlCol="0"/>
          <a:lstStyle/>
          <a:p>
            <a:endParaRPr sz="501"/>
          </a:p>
        </p:txBody>
      </p:sp>
      <p:sp>
        <p:nvSpPr>
          <p:cNvPr id="937" name="bg object 937"/>
          <p:cNvSpPr/>
          <p:nvPr/>
        </p:nvSpPr>
        <p:spPr>
          <a:xfrm>
            <a:off x="3013166" y="2750934"/>
            <a:ext cx="289" cy="455"/>
          </a:xfrm>
          <a:custGeom>
            <a:avLst/>
            <a:gdLst/>
            <a:ahLst/>
            <a:cxnLst/>
            <a:rect l="l" t="t" r="r" b="b"/>
            <a:pathLst>
              <a:path w="634" h="1270">
                <a:moveTo>
                  <a:pt x="398" y="797"/>
                </a:moveTo>
                <a:lnTo>
                  <a:pt x="0" y="0"/>
                </a:lnTo>
              </a:path>
            </a:pathLst>
          </a:custGeom>
          <a:ln w="3175">
            <a:solidFill>
              <a:srgbClr val="000000"/>
            </a:solidFill>
          </a:ln>
        </p:spPr>
        <p:txBody>
          <a:bodyPr wrap="square" lIns="0" tIns="0" rIns="0" bIns="0" rtlCol="0"/>
          <a:lstStyle/>
          <a:p>
            <a:endParaRPr sz="501"/>
          </a:p>
        </p:txBody>
      </p:sp>
      <p:sp>
        <p:nvSpPr>
          <p:cNvPr id="938" name="bg object 938"/>
          <p:cNvSpPr/>
          <p:nvPr/>
        </p:nvSpPr>
        <p:spPr>
          <a:xfrm>
            <a:off x="3011896" y="2749077"/>
            <a:ext cx="866" cy="910"/>
          </a:xfrm>
          <a:custGeom>
            <a:avLst/>
            <a:gdLst/>
            <a:ahLst/>
            <a:cxnLst/>
            <a:rect l="l" t="t" r="r" b="b"/>
            <a:pathLst>
              <a:path w="1904" h="2540">
                <a:moveTo>
                  <a:pt x="0" y="0"/>
                </a:moveTo>
                <a:lnTo>
                  <a:pt x="1595" y="2393"/>
                </a:lnTo>
              </a:path>
            </a:pathLst>
          </a:custGeom>
          <a:ln w="3175">
            <a:solidFill>
              <a:srgbClr val="000000"/>
            </a:solidFill>
          </a:ln>
        </p:spPr>
        <p:txBody>
          <a:bodyPr wrap="square" lIns="0" tIns="0" rIns="0" bIns="0" rtlCol="0"/>
          <a:lstStyle/>
          <a:p>
            <a:endParaRPr sz="501"/>
          </a:p>
        </p:txBody>
      </p:sp>
      <p:sp>
        <p:nvSpPr>
          <p:cNvPr id="939" name="bg object 939"/>
          <p:cNvSpPr/>
          <p:nvPr/>
        </p:nvSpPr>
        <p:spPr>
          <a:xfrm>
            <a:off x="3009900" y="2756934"/>
            <a:ext cx="289" cy="227"/>
          </a:xfrm>
          <a:custGeom>
            <a:avLst/>
            <a:gdLst/>
            <a:ahLst/>
            <a:cxnLst/>
            <a:rect l="l" t="t" r="r" b="b"/>
            <a:pathLst>
              <a:path w="634" h="634">
                <a:moveTo>
                  <a:pt x="0" y="398"/>
                </a:moveTo>
                <a:lnTo>
                  <a:pt x="398" y="0"/>
                </a:lnTo>
              </a:path>
            </a:pathLst>
          </a:custGeom>
          <a:ln w="3175">
            <a:solidFill>
              <a:srgbClr val="000000"/>
            </a:solidFill>
          </a:ln>
        </p:spPr>
        <p:txBody>
          <a:bodyPr wrap="square" lIns="0" tIns="0" rIns="0" bIns="0" rtlCol="0"/>
          <a:lstStyle/>
          <a:p>
            <a:endParaRPr sz="501"/>
          </a:p>
        </p:txBody>
      </p:sp>
      <p:sp>
        <p:nvSpPr>
          <p:cNvPr id="940" name="bg object 940"/>
          <p:cNvSpPr/>
          <p:nvPr/>
        </p:nvSpPr>
        <p:spPr>
          <a:xfrm>
            <a:off x="3010807" y="2756648"/>
            <a:ext cx="0" cy="7731"/>
          </a:xfrm>
          <a:custGeom>
            <a:avLst/>
            <a:gdLst/>
            <a:ahLst/>
            <a:cxnLst/>
            <a:rect l="l" t="t" r="r" b="b"/>
            <a:pathLst>
              <a:path h="21590">
                <a:moveTo>
                  <a:pt x="0" y="0"/>
                </a:moveTo>
                <a:lnTo>
                  <a:pt x="0" y="21141"/>
                </a:lnTo>
              </a:path>
            </a:pathLst>
          </a:custGeom>
          <a:ln w="3175">
            <a:solidFill>
              <a:srgbClr val="000000"/>
            </a:solidFill>
          </a:ln>
        </p:spPr>
        <p:txBody>
          <a:bodyPr wrap="square" lIns="0" tIns="0" rIns="0" bIns="0" rtlCol="0"/>
          <a:lstStyle/>
          <a:p>
            <a:endParaRPr sz="501"/>
          </a:p>
        </p:txBody>
      </p:sp>
      <p:sp>
        <p:nvSpPr>
          <p:cNvPr id="941" name="bg object 941"/>
          <p:cNvSpPr/>
          <p:nvPr/>
        </p:nvSpPr>
        <p:spPr>
          <a:xfrm>
            <a:off x="3010988" y="2754362"/>
            <a:ext cx="2311" cy="2274"/>
          </a:xfrm>
          <a:custGeom>
            <a:avLst/>
            <a:gdLst/>
            <a:ahLst/>
            <a:cxnLst/>
            <a:rect l="l" t="t" r="r" b="b"/>
            <a:pathLst>
              <a:path w="5079" h="6350">
                <a:moveTo>
                  <a:pt x="3191" y="2792"/>
                </a:moveTo>
                <a:lnTo>
                  <a:pt x="0" y="5983"/>
                </a:lnTo>
              </a:path>
              <a:path w="5079" h="6350">
                <a:moveTo>
                  <a:pt x="3191" y="2792"/>
                </a:moveTo>
                <a:lnTo>
                  <a:pt x="4786" y="0"/>
                </a:lnTo>
              </a:path>
            </a:pathLst>
          </a:custGeom>
          <a:ln w="3175">
            <a:solidFill>
              <a:srgbClr val="000000"/>
            </a:solidFill>
          </a:ln>
        </p:spPr>
        <p:txBody>
          <a:bodyPr wrap="square" lIns="0" tIns="0" rIns="0" bIns="0" rtlCol="0"/>
          <a:lstStyle/>
          <a:p>
            <a:endParaRPr sz="501"/>
          </a:p>
        </p:txBody>
      </p:sp>
      <p:sp>
        <p:nvSpPr>
          <p:cNvPr id="942" name="bg object 942"/>
          <p:cNvSpPr/>
          <p:nvPr/>
        </p:nvSpPr>
        <p:spPr>
          <a:xfrm>
            <a:off x="3010081" y="2756505"/>
            <a:ext cx="1155" cy="455"/>
          </a:xfrm>
          <a:custGeom>
            <a:avLst/>
            <a:gdLst/>
            <a:ahLst/>
            <a:cxnLst/>
            <a:rect l="l" t="t" r="r" b="b"/>
            <a:pathLst>
              <a:path w="2540" h="1270">
                <a:moveTo>
                  <a:pt x="1994" y="0"/>
                </a:moveTo>
                <a:lnTo>
                  <a:pt x="0" y="1196"/>
                </a:lnTo>
                <a:lnTo>
                  <a:pt x="0" y="1196"/>
                </a:lnTo>
              </a:path>
            </a:pathLst>
          </a:custGeom>
          <a:ln w="3175">
            <a:solidFill>
              <a:srgbClr val="000000"/>
            </a:solidFill>
          </a:ln>
        </p:spPr>
        <p:txBody>
          <a:bodyPr wrap="square" lIns="0" tIns="0" rIns="0" bIns="0" rtlCol="0"/>
          <a:lstStyle/>
          <a:p>
            <a:endParaRPr sz="501"/>
          </a:p>
        </p:txBody>
      </p:sp>
      <p:sp>
        <p:nvSpPr>
          <p:cNvPr id="943" name="bg object 943"/>
          <p:cNvSpPr/>
          <p:nvPr/>
        </p:nvSpPr>
        <p:spPr>
          <a:xfrm>
            <a:off x="3012621" y="2749934"/>
            <a:ext cx="578" cy="1137"/>
          </a:xfrm>
          <a:custGeom>
            <a:avLst/>
            <a:gdLst/>
            <a:ahLst/>
            <a:cxnLst/>
            <a:rect l="l" t="t" r="r" b="b"/>
            <a:pathLst>
              <a:path w="1270" h="3175">
                <a:moveTo>
                  <a:pt x="0" y="0"/>
                </a:moveTo>
                <a:lnTo>
                  <a:pt x="1196" y="2792"/>
                </a:lnTo>
              </a:path>
            </a:pathLst>
          </a:custGeom>
          <a:ln w="3175">
            <a:solidFill>
              <a:srgbClr val="000000"/>
            </a:solidFill>
          </a:ln>
        </p:spPr>
        <p:txBody>
          <a:bodyPr wrap="square" lIns="0" tIns="0" rIns="0" bIns="0" rtlCol="0"/>
          <a:lstStyle/>
          <a:p>
            <a:endParaRPr sz="501"/>
          </a:p>
        </p:txBody>
      </p:sp>
      <p:sp>
        <p:nvSpPr>
          <p:cNvPr id="944" name="bg object 944"/>
          <p:cNvSpPr/>
          <p:nvPr/>
        </p:nvSpPr>
        <p:spPr>
          <a:xfrm>
            <a:off x="3008993" y="2757220"/>
            <a:ext cx="289" cy="227"/>
          </a:xfrm>
          <a:custGeom>
            <a:avLst/>
            <a:gdLst/>
            <a:ahLst/>
            <a:cxnLst/>
            <a:rect l="l" t="t" r="r" b="b"/>
            <a:pathLst>
              <a:path w="634" h="634">
                <a:moveTo>
                  <a:pt x="398" y="0"/>
                </a:moveTo>
                <a:lnTo>
                  <a:pt x="0" y="398"/>
                </a:lnTo>
              </a:path>
            </a:pathLst>
          </a:custGeom>
          <a:ln w="3175">
            <a:solidFill>
              <a:srgbClr val="000000"/>
            </a:solidFill>
          </a:ln>
        </p:spPr>
        <p:txBody>
          <a:bodyPr wrap="square" lIns="0" tIns="0" rIns="0" bIns="0" rtlCol="0"/>
          <a:lstStyle/>
          <a:p>
            <a:endParaRPr sz="501"/>
          </a:p>
        </p:txBody>
      </p:sp>
      <p:sp>
        <p:nvSpPr>
          <p:cNvPr id="945" name="bg object 945"/>
          <p:cNvSpPr/>
          <p:nvPr/>
        </p:nvSpPr>
        <p:spPr>
          <a:xfrm>
            <a:off x="3015161" y="2770504"/>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946" name="bg object 946"/>
          <p:cNvSpPr/>
          <p:nvPr/>
        </p:nvSpPr>
        <p:spPr>
          <a:xfrm>
            <a:off x="3007178" y="2770504"/>
            <a:ext cx="8087" cy="227"/>
          </a:xfrm>
          <a:custGeom>
            <a:avLst/>
            <a:gdLst/>
            <a:ahLst/>
            <a:cxnLst/>
            <a:rect l="l" t="t" r="r" b="b"/>
            <a:pathLst>
              <a:path w="17779" h="634">
                <a:moveTo>
                  <a:pt x="0" y="398"/>
                </a:moveTo>
                <a:lnTo>
                  <a:pt x="17551" y="398"/>
                </a:lnTo>
              </a:path>
              <a:path w="17779" h="634">
                <a:moveTo>
                  <a:pt x="0" y="398"/>
                </a:moveTo>
                <a:lnTo>
                  <a:pt x="0" y="0"/>
                </a:lnTo>
              </a:path>
            </a:pathLst>
          </a:custGeom>
          <a:ln w="3175">
            <a:solidFill>
              <a:srgbClr val="000000"/>
            </a:solidFill>
          </a:ln>
        </p:spPr>
        <p:txBody>
          <a:bodyPr wrap="square" lIns="0" tIns="0" rIns="0" bIns="0" rtlCol="0"/>
          <a:lstStyle/>
          <a:p>
            <a:endParaRPr sz="501"/>
          </a:p>
        </p:txBody>
      </p:sp>
      <p:sp>
        <p:nvSpPr>
          <p:cNvPr id="947" name="bg object 947"/>
          <p:cNvSpPr/>
          <p:nvPr/>
        </p:nvSpPr>
        <p:spPr>
          <a:xfrm>
            <a:off x="3015161" y="2770360"/>
            <a:ext cx="0" cy="455"/>
          </a:xfrm>
          <a:custGeom>
            <a:avLst/>
            <a:gdLst/>
            <a:ahLst/>
            <a:cxnLst/>
            <a:rect l="l" t="t" r="r" b="b"/>
            <a:pathLst>
              <a:path h="1270">
                <a:moveTo>
                  <a:pt x="0" y="797"/>
                </a:moveTo>
                <a:lnTo>
                  <a:pt x="0" y="398"/>
                </a:lnTo>
                <a:lnTo>
                  <a:pt x="0" y="0"/>
                </a:lnTo>
              </a:path>
            </a:pathLst>
          </a:custGeom>
          <a:ln w="3175">
            <a:solidFill>
              <a:srgbClr val="000000"/>
            </a:solidFill>
          </a:ln>
        </p:spPr>
        <p:txBody>
          <a:bodyPr wrap="square" lIns="0" tIns="0" rIns="0" bIns="0" rtlCol="0"/>
          <a:lstStyle/>
          <a:p>
            <a:endParaRPr sz="501"/>
          </a:p>
        </p:txBody>
      </p:sp>
      <p:sp>
        <p:nvSpPr>
          <p:cNvPr id="948" name="bg object 948"/>
          <p:cNvSpPr/>
          <p:nvPr/>
        </p:nvSpPr>
        <p:spPr>
          <a:xfrm>
            <a:off x="3015161" y="2766504"/>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949" name="bg object 949"/>
          <p:cNvSpPr/>
          <p:nvPr/>
        </p:nvSpPr>
        <p:spPr>
          <a:xfrm>
            <a:off x="3006816" y="276621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950" name="bg object 950"/>
          <p:cNvSpPr/>
          <p:nvPr/>
        </p:nvSpPr>
        <p:spPr>
          <a:xfrm>
            <a:off x="3007542" y="2766504"/>
            <a:ext cx="7798" cy="0"/>
          </a:xfrm>
          <a:custGeom>
            <a:avLst/>
            <a:gdLst/>
            <a:ahLst/>
            <a:cxnLst/>
            <a:rect l="l" t="t" r="r" b="b"/>
            <a:pathLst>
              <a:path w="17145">
                <a:moveTo>
                  <a:pt x="16753" y="0"/>
                </a:moveTo>
                <a:lnTo>
                  <a:pt x="0" y="0"/>
                </a:lnTo>
              </a:path>
            </a:pathLst>
          </a:custGeom>
          <a:ln w="3175">
            <a:solidFill>
              <a:srgbClr val="000000"/>
            </a:solidFill>
          </a:ln>
        </p:spPr>
        <p:txBody>
          <a:bodyPr wrap="square" lIns="0" tIns="0" rIns="0" bIns="0" rtlCol="0"/>
          <a:lstStyle/>
          <a:p>
            <a:endParaRPr sz="501"/>
          </a:p>
        </p:txBody>
      </p:sp>
      <p:sp>
        <p:nvSpPr>
          <p:cNvPr id="951" name="bg object 951"/>
          <p:cNvSpPr/>
          <p:nvPr/>
        </p:nvSpPr>
        <p:spPr>
          <a:xfrm>
            <a:off x="3014799" y="276621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952" name="bg object 952"/>
          <p:cNvSpPr/>
          <p:nvPr/>
        </p:nvSpPr>
        <p:spPr>
          <a:xfrm>
            <a:off x="3015161" y="2770217"/>
            <a:ext cx="0" cy="455"/>
          </a:xfrm>
          <a:custGeom>
            <a:avLst/>
            <a:gdLst/>
            <a:ahLst/>
            <a:cxnLst/>
            <a:rect l="l" t="t" r="r" b="b"/>
            <a:pathLst>
              <a:path h="1270">
                <a:moveTo>
                  <a:pt x="0" y="797"/>
                </a:moveTo>
                <a:lnTo>
                  <a:pt x="0" y="1196"/>
                </a:lnTo>
              </a:path>
              <a:path h="1270">
                <a:moveTo>
                  <a:pt x="0" y="797"/>
                </a:moveTo>
                <a:lnTo>
                  <a:pt x="0" y="0"/>
                </a:lnTo>
              </a:path>
            </a:pathLst>
          </a:custGeom>
          <a:ln w="3175">
            <a:solidFill>
              <a:srgbClr val="000000"/>
            </a:solidFill>
          </a:ln>
        </p:spPr>
        <p:txBody>
          <a:bodyPr wrap="square" lIns="0" tIns="0" rIns="0" bIns="0" rtlCol="0"/>
          <a:lstStyle/>
          <a:p>
            <a:endParaRPr sz="501"/>
          </a:p>
        </p:txBody>
      </p:sp>
      <p:sp>
        <p:nvSpPr>
          <p:cNvPr id="953" name="bg object 953"/>
          <p:cNvSpPr/>
          <p:nvPr/>
        </p:nvSpPr>
        <p:spPr>
          <a:xfrm>
            <a:off x="3015161" y="2770646"/>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954" name="bg object 954"/>
          <p:cNvSpPr/>
          <p:nvPr/>
        </p:nvSpPr>
        <p:spPr>
          <a:xfrm>
            <a:off x="3015161" y="2769932"/>
            <a:ext cx="0" cy="455"/>
          </a:xfrm>
          <a:custGeom>
            <a:avLst/>
            <a:gdLst/>
            <a:ahLst/>
            <a:cxnLst/>
            <a:rect l="l" t="t" r="r" b="b"/>
            <a:pathLst>
              <a:path h="1270">
                <a:moveTo>
                  <a:pt x="0" y="797"/>
                </a:moveTo>
                <a:lnTo>
                  <a:pt x="0" y="0"/>
                </a:lnTo>
                <a:lnTo>
                  <a:pt x="0" y="0"/>
                </a:lnTo>
              </a:path>
            </a:pathLst>
          </a:custGeom>
          <a:ln w="3175">
            <a:solidFill>
              <a:srgbClr val="000000"/>
            </a:solidFill>
          </a:ln>
        </p:spPr>
        <p:txBody>
          <a:bodyPr wrap="square" lIns="0" tIns="0" rIns="0" bIns="0" rtlCol="0"/>
          <a:lstStyle/>
          <a:p>
            <a:endParaRPr sz="501"/>
          </a:p>
        </p:txBody>
      </p:sp>
      <p:sp>
        <p:nvSpPr>
          <p:cNvPr id="955" name="bg object 955"/>
          <p:cNvSpPr/>
          <p:nvPr/>
        </p:nvSpPr>
        <p:spPr>
          <a:xfrm>
            <a:off x="3015161" y="2770932"/>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956" name="bg object 956"/>
          <p:cNvSpPr/>
          <p:nvPr/>
        </p:nvSpPr>
        <p:spPr>
          <a:xfrm>
            <a:off x="3015161" y="2768075"/>
            <a:ext cx="0" cy="2046"/>
          </a:xfrm>
          <a:custGeom>
            <a:avLst/>
            <a:gdLst/>
            <a:ahLst/>
            <a:cxnLst/>
            <a:rect l="l" t="t" r="r" b="b"/>
            <a:pathLst>
              <a:path h="5715">
                <a:moveTo>
                  <a:pt x="0" y="4786"/>
                </a:moveTo>
                <a:lnTo>
                  <a:pt x="0" y="5185"/>
                </a:lnTo>
              </a:path>
              <a:path h="5715">
                <a:moveTo>
                  <a:pt x="0" y="4786"/>
                </a:moveTo>
                <a:lnTo>
                  <a:pt x="0" y="4387"/>
                </a:lnTo>
                <a:lnTo>
                  <a:pt x="0" y="3988"/>
                </a:lnTo>
                <a:lnTo>
                  <a:pt x="0" y="2792"/>
                </a:lnTo>
                <a:lnTo>
                  <a:pt x="0" y="1196"/>
                </a:lnTo>
                <a:lnTo>
                  <a:pt x="0" y="0"/>
                </a:lnTo>
              </a:path>
            </a:pathLst>
          </a:custGeom>
          <a:ln w="3175">
            <a:solidFill>
              <a:srgbClr val="000000"/>
            </a:solidFill>
          </a:ln>
        </p:spPr>
        <p:txBody>
          <a:bodyPr wrap="square" lIns="0" tIns="0" rIns="0" bIns="0" rtlCol="0"/>
          <a:lstStyle/>
          <a:p>
            <a:endParaRPr sz="501"/>
          </a:p>
        </p:txBody>
      </p:sp>
      <p:sp>
        <p:nvSpPr>
          <p:cNvPr id="957" name="bg object 957"/>
          <p:cNvSpPr/>
          <p:nvPr/>
        </p:nvSpPr>
        <p:spPr>
          <a:xfrm>
            <a:off x="3015161" y="2770646"/>
            <a:ext cx="0" cy="455"/>
          </a:xfrm>
          <a:custGeom>
            <a:avLst/>
            <a:gdLst/>
            <a:ahLst/>
            <a:cxnLst/>
            <a:rect l="l" t="t" r="r" b="b"/>
            <a:pathLst>
              <a:path h="1270">
                <a:moveTo>
                  <a:pt x="0" y="797"/>
                </a:moveTo>
                <a:lnTo>
                  <a:pt x="0" y="0"/>
                </a:lnTo>
                <a:lnTo>
                  <a:pt x="0" y="0"/>
                </a:lnTo>
              </a:path>
            </a:pathLst>
          </a:custGeom>
          <a:ln w="3175">
            <a:solidFill>
              <a:srgbClr val="000000"/>
            </a:solidFill>
          </a:ln>
        </p:spPr>
        <p:txBody>
          <a:bodyPr wrap="square" lIns="0" tIns="0" rIns="0" bIns="0" rtlCol="0"/>
          <a:lstStyle/>
          <a:p>
            <a:endParaRPr sz="501"/>
          </a:p>
        </p:txBody>
      </p:sp>
      <p:sp>
        <p:nvSpPr>
          <p:cNvPr id="958" name="bg object 958"/>
          <p:cNvSpPr/>
          <p:nvPr/>
        </p:nvSpPr>
        <p:spPr>
          <a:xfrm>
            <a:off x="3015161" y="2766076"/>
            <a:ext cx="0" cy="2046"/>
          </a:xfrm>
          <a:custGeom>
            <a:avLst/>
            <a:gdLst/>
            <a:ahLst/>
            <a:cxnLst/>
            <a:rect l="l" t="t" r="r" b="b"/>
            <a:pathLst>
              <a:path h="5715">
                <a:moveTo>
                  <a:pt x="0" y="5584"/>
                </a:moveTo>
                <a:lnTo>
                  <a:pt x="0" y="3988"/>
                </a:lnTo>
                <a:lnTo>
                  <a:pt x="0" y="3590"/>
                </a:lnTo>
                <a:lnTo>
                  <a:pt x="0" y="3191"/>
                </a:lnTo>
                <a:lnTo>
                  <a:pt x="0" y="2792"/>
                </a:lnTo>
                <a:lnTo>
                  <a:pt x="0" y="2393"/>
                </a:lnTo>
                <a:lnTo>
                  <a:pt x="0" y="1595"/>
                </a:lnTo>
                <a:lnTo>
                  <a:pt x="0" y="797"/>
                </a:lnTo>
                <a:lnTo>
                  <a:pt x="0" y="0"/>
                </a:lnTo>
                <a:lnTo>
                  <a:pt x="0" y="0"/>
                </a:lnTo>
                <a:lnTo>
                  <a:pt x="0" y="797"/>
                </a:lnTo>
              </a:path>
            </a:pathLst>
          </a:custGeom>
          <a:ln w="3175">
            <a:solidFill>
              <a:srgbClr val="000000"/>
            </a:solidFill>
          </a:ln>
        </p:spPr>
        <p:txBody>
          <a:bodyPr wrap="square" lIns="0" tIns="0" rIns="0" bIns="0" rtlCol="0"/>
          <a:lstStyle/>
          <a:p>
            <a:endParaRPr sz="501"/>
          </a:p>
        </p:txBody>
      </p:sp>
      <p:sp>
        <p:nvSpPr>
          <p:cNvPr id="959" name="bg object 959"/>
          <p:cNvSpPr/>
          <p:nvPr/>
        </p:nvSpPr>
        <p:spPr>
          <a:xfrm>
            <a:off x="3015161" y="2766075"/>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960" name="bg object 960"/>
          <p:cNvSpPr/>
          <p:nvPr/>
        </p:nvSpPr>
        <p:spPr>
          <a:xfrm>
            <a:off x="3014073" y="2765933"/>
            <a:ext cx="1155" cy="227"/>
          </a:xfrm>
          <a:custGeom>
            <a:avLst/>
            <a:gdLst/>
            <a:ahLst/>
            <a:cxnLst/>
            <a:rect l="l" t="t" r="r" b="b"/>
            <a:pathLst>
              <a:path w="2540" h="634">
                <a:moveTo>
                  <a:pt x="1994" y="0"/>
                </a:moveTo>
                <a:lnTo>
                  <a:pt x="2393" y="398"/>
                </a:lnTo>
              </a:path>
              <a:path w="2540" h="634">
                <a:moveTo>
                  <a:pt x="1994" y="0"/>
                </a:moveTo>
                <a:lnTo>
                  <a:pt x="0" y="0"/>
                </a:lnTo>
              </a:path>
            </a:pathLst>
          </a:custGeom>
          <a:ln w="3175">
            <a:solidFill>
              <a:srgbClr val="000000"/>
            </a:solidFill>
          </a:ln>
        </p:spPr>
        <p:txBody>
          <a:bodyPr wrap="square" lIns="0" tIns="0" rIns="0" bIns="0" rtlCol="0"/>
          <a:lstStyle/>
          <a:p>
            <a:endParaRPr sz="501"/>
          </a:p>
        </p:txBody>
      </p:sp>
      <p:sp>
        <p:nvSpPr>
          <p:cNvPr id="961" name="bg object 961"/>
          <p:cNvSpPr/>
          <p:nvPr/>
        </p:nvSpPr>
        <p:spPr>
          <a:xfrm>
            <a:off x="3015161" y="2766075"/>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962" name="bg object 962"/>
          <p:cNvSpPr/>
          <p:nvPr/>
        </p:nvSpPr>
        <p:spPr>
          <a:xfrm>
            <a:off x="3015161" y="2770932"/>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963" name="bg object 963"/>
          <p:cNvSpPr/>
          <p:nvPr/>
        </p:nvSpPr>
        <p:spPr>
          <a:xfrm>
            <a:off x="3014615" y="2770647"/>
            <a:ext cx="1155" cy="910"/>
          </a:xfrm>
          <a:custGeom>
            <a:avLst/>
            <a:gdLst/>
            <a:ahLst/>
            <a:cxnLst/>
            <a:rect l="l" t="t" r="r" b="b"/>
            <a:pathLst>
              <a:path w="2540" h="2540">
                <a:moveTo>
                  <a:pt x="1993" y="800"/>
                </a:moveTo>
                <a:lnTo>
                  <a:pt x="1765" y="241"/>
                </a:lnTo>
                <a:lnTo>
                  <a:pt x="1193" y="0"/>
                </a:lnTo>
                <a:lnTo>
                  <a:pt x="635" y="241"/>
                </a:lnTo>
                <a:lnTo>
                  <a:pt x="508" y="520"/>
                </a:lnTo>
                <a:lnTo>
                  <a:pt x="228" y="635"/>
                </a:lnTo>
                <a:lnTo>
                  <a:pt x="0" y="1206"/>
                </a:lnTo>
                <a:lnTo>
                  <a:pt x="228" y="1765"/>
                </a:lnTo>
                <a:lnTo>
                  <a:pt x="800" y="1993"/>
                </a:lnTo>
                <a:lnTo>
                  <a:pt x="990" y="1917"/>
                </a:lnTo>
                <a:lnTo>
                  <a:pt x="1193" y="1993"/>
                </a:lnTo>
                <a:lnTo>
                  <a:pt x="1765" y="1765"/>
                </a:lnTo>
                <a:lnTo>
                  <a:pt x="1993" y="1206"/>
                </a:lnTo>
                <a:lnTo>
                  <a:pt x="1905" y="1003"/>
                </a:lnTo>
                <a:lnTo>
                  <a:pt x="1993" y="800"/>
                </a:lnTo>
                <a:close/>
              </a:path>
            </a:pathLst>
          </a:custGeom>
          <a:solidFill>
            <a:srgbClr val="000000"/>
          </a:solidFill>
        </p:spPr>
        <p:txBody>
          <a:bodyPr wrap="square" lIns="0" tIns="0" rIns="0" bIns="0" rtlCol="0"/>
          <a:lstStyle/>
          <a:p>
            <a:endParaRPr sz="501"/>
          </a:p>
        </p:txBody>
      </p:sp>
      <p:sp>
        <p:nvSpPr>
          <p:cNvPr id="964" name="bg object 964"/>
          <p:cNvSpPr/>
          <p:nvPr/>
        </p:nvSpPr>
        <p:spPr>
          <a:xfrm>
            <a:off x="3013166" y="2771074"/>
            <a:ext cx="2022" cy="0"/>
          </a:xfrm>
          <a:custGeom>
            <a:avLst/>
            <a:gdLst/>
            <a:ahLst/>
            <a:cxnLst/>
            <a:rect l="l" t="t" r="r" b="b"/>
            <a:pathLst>
              <a:path w="4445">
                <a:moveTo>
                  <a:pt x="1994" y="0"/>
                </a:moveTo>
                <a:lnTo>
                  <a:pt x="3988" y="0"/>
                </a:lnTo>
              </a:path>
              <a:path w="4445">
                <a:moveTo>
                  <a:pt x="1994" y="0"/>
                </a:moveTo>
                <a:lnTo>
                  <a:pt x="0" y="0"/>
                </a:lnTo>
              </a:path>
            </a:pathLst>
          </a:custGeom>
          <a:ln w="3175">
            <a:solidFill>
              <a:srgbClr val="000000"/>
            </a:solidFill>
          </a:ln>
        </p:spPr>
        <p:txBody>
          <a:bodyPr wrap="square" lIns="0" tIns="0" rIns="0" bIns="0" rtlCol="0"/>
          <a:lstStyle/>
          <a:p>
            <a:endParaRPr sz="501"/>
          </a:p>
        </p:txBody>
      </p:sp>
      <p:sp>
        <p:nvSpPr>
          <p:cNvPr id="965" name="bg object 965"/>
          <p:cNvSpPr/>
          <p:nvPr/>
        </p:nvSpPr>
        <p:spPr>
          <a:xfrm>
            <a:off x="3014617" y="2770789"/>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966" name="bg object 966"/>
          <p:cNvSpPr/>
          <p:nvPr/>
        </p:nvSpPr>
        <p:spPr>
          <a:xfrm>
            <a:off x="3011170" y="2771074"/>
            <a:ext cx="2022" cy="0"/>
          </a:xfrm>
          <a:custGeom>
            <a:avLst/>
            <a:gdLst/>
            <a:ahLst/>
            <a:cxnLst/>
            <a:rect l="l" t="t" r="r" b="b"/>
            <a:pathLst>
              <a:path w="4445">
                <a:moveTo>
                  <a:pt x="4387" y="0"/>
                </a:moveTo>
                <a:lnTo>
                  <a:pt x="2393" y="0"/>
                </a:lnTo>
                <a:lnTo>
                  <a:pt x="0" y="0"/>
                </a:lnTo>
              </a:path>
            </a:pathLst>
          </a:custGeom>
          <a:ln w="3175">
            <a:solidFill>
              <a:srgbClr val="000000"/>
            </a:solidFill>
          </a:ln>
        </p:spPr>
        <p:txBody>
          <a:bodyPr wrap="square" lIns="0" tIns="0" rIns="0" bIns="0" rtlCol="0"/>
          <a:lstStyle/>
          <a:p>
            <a:endParaRPr sz="501"/>
          </a:p>
        </p:txBody>
      </p:sp>
      <p:sp>
        <p:nvSpPr>
          <p:cNvPr id="967" name="bg object 967"/>
          <p:cNvSpPr/>
          <p:nvPr/>
        </p:nvSpPr>
        <p:spPr>
          <a:xfrm>
            <a:off x="3011714" y="2771074"/>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968" name="bg object 968"/>
          <p:cNvSpPr/>
          <p:nvPr/>
        </p:nvSpPr>
        <p:spPr>
          <a:xfrm>
            <a:off x="3011170" y="2771074"/>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969" name="bg object 969"/>
          <p:cNvSpPr/>
          <p:nvPr/>
        </p:nvSpPr>
        <p:spPr>
          <a:xfrm>
            <a:off x="3011714" y="2769075"/>
            <a:ext cx="0" cy="682"/>
          </a:xfrm>
          <a:custGeom>
            <a:avLst/>
            <a:gdLst/>
            <a:ahLst/>
            <a:cxnLst/>
            <a:rect l="l" t="t" r="r" b="b"/>
            <a:pathLst>
              <a:path h="1904">
                <a:moveTo>
                  <a:pt x="0" y="797"/>
                </a:moveTo>
                <a:lnTo>
                  <a:pt x="0" y="0"/>
                </a:lnTo>
              </a:path>
              <a:path h="1904">
                <a:moveTo>
                  <a:pt x="0" y="797"/>
                </a:moveTo>
                <a:lnTo>
                  <a:pt x="0" y="1595"/>
                </a:lnTo>
              </a:path>
            </a:pathLst>
          </a:custGeom>
          <a:ln w="3175">
            <a:solidFill>
              <a:srgbClr val="000000"/>
            </a:solidFill>
          </a:ln>
        </p:spPr>
        <p:txBody>
          <a:bodyPr wrap="square" lIns="0" tIns="0" rIns="0" bIns="0" rtlCol="0"/>
          <a:lstStyle/>
          <a:p>
            <a:endParaRPr sz="501"/>
          </a:p>
        </p:txBody>
      </p:sp>
      <p:sp>
        <p:nvSpPr>
          <p:cNvPr id="970" name="bg object 970"/>
          <p:cNvSpPr/>
          <p:nvPr/>
        </p:nvSpPr>
        <p:spPr>
          <a:xfrm>
            <a:off x="3011714" y="2768218"/>
            <a:ext cx="0" cy="910"/>
          </a:xfrm>
          <a:custGeom>
            <a:avLst/>
            <a:gdLst/>
            <a:ahLst/>
            <a:cxnLst/>
            <a:rect l="l" t="t" r="r" b="b"/>
            <a:pathLst>
              <a:path h="2540">
                <a:moveTo>
                  <a:pt x="0" y="2393"/>
                </a:moveTo>
                <a:lnTo>
                  <a:pt x="0" y="1595"/>
                </a:lnTo>
                <a:lnTo>
                  <a:pt x="0" y="797"/>
                </a:lnTo>
                <a:lnTo>
                  <a:pt x="0" y="0"/>
                </a:lnTo>
              </a:path>
            </a:pathLst>
          </a:custGeom>
          <a:ln w="3175">
            <a:solidFill>
              <a:srgbClr val="000000"/>
            </a:solidFill>
          </a:ln>
        </p:spPr>
        <p:txBody>
          <a:bodyPr wrap="square" lIns="0" tIns="0" rIns="0" bIns="0" rtlCol="0"/>
          <a:lstStyle/>
          <a:p>
            <a:endParaRPr sz="501"/>
          </a:p>
        </p:txBody>
      </p:sp>
      <p:sp>
        <p:nvSpPr>
          <p:cNvPr id="971" name="bg object 971"/>
          <p:cNvSpPr/>
          <p:nvPr/>
        </p:nvSpPr>
        <p:spPr>
          <a:xfrm>
            <a:off x="3010802" y="2770647"/>
            <a:ext cx="1444" cy="910"/>
          </a:xfrm>
          <a:custGeom>
            <a:avLst/>
            <a:gdLst/>
            <a:ahLst/>
            <a:cxnLst/>
            <a:rect l="l" t="t" r="r" b="b"/>
            <a:pathLst>
              <a:path w="3175" h="2540">
                <a:moveTo>
                  <a:pt x="2794" y="800"/>
                </a:moveTo>
                <a:lnTo>
                  <a:pt x="2565" y="241"/>
                </a:lnTo>
                <a:lnTo>
                  <a:pt x="1993" y="0"/>
                </a:lnTo>
                <a:lnTo>
                  <a:pt x="1435" y="241"/>
                </a:lnTo>
                <a:lnTo>
                  <a:pt x="1282" y="609"/>
                </a:lnTo>
                <a:lnTo>
                  <a:pt x="800" y="406"/>
                </a:lnTo>
                <a:lnTo>
                  <a:pt x="241" y="635"/>
                </a:lnTo>
                <a:lnTo>
                  <a:pt x="0" y="1206"/>
                </a:lnTo>
                <a:lnTo>
                  <a:pt x="241" y="1765"/>
                </a:lnTo>
                <a:lnTo>
                  <a:pt x="800" y="1993"/>
                </a:lnTo>
                <a:lnTo>
                  <a:pt x="1371" y="1765"/>
                </a:lnTo>
                <a:lnTo>
                  <a:pt x="1511" y="1409"/>
                </a:lnTo>
                <a:lnTo>
                  <a:pt x="1993" y="1600"/>
                </a:lnTo>
                <a:lnTo>
                  <a:pt x="2565" y="1371"/>
                </a:lnTo>
                <a:lnTo>
                  <a:pt x="2794" y="800"/>
                </a:lnTo>
                <a:close/>
              </a:path>
            </a:pathLst>
          </a:custGeom>
          <a:solidFill>
            <a:srgbClr val="000000"/>
          </a:solidFill>
        </p:spPr>
        <p:txBody>
          <a:bodyPr wrap="square" lIns="0" tIns="0" rIns="0" bIns="0" rtlCol="0"/>
          <a:lstStyle/>
          <a:p>
            <a:endParaRPr sz="501"/>
          </a:p>
        </p:txBody>
      </p:sp>
      <p:sp>
        <p:nvSpPr>
          <p:cNvPr id="972" name="bg object 972"/>
          <p:cNvSpPr/>
          <p:nvPr/>
        </p:nvSpPr>
        <p:spPr>
          <a:xfrm>
            <a:off x="3011714" y="2770075"/>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973" name="bg object 973"/>
          <p:cNvSpPr/>
          <p:nvPr/>
        </p:nvSpPr>
        <p:spPr>
          <a:xfrm>
            <a:off x="3011714" y="2766076"/>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974" name="bg object 974"/>
          <p:cNvSpPr/>
          <p:nvPr/>
        </p:nvSpPr>
        <p:spPr>
          <a:xfrm>
            <a:off x="3013166" y="2765932"/>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75" name="bg object 975"/>
          <p:cNvSpPr/>
          <p:nvPr/>
        </p:nvSpPr>
        <p:spPr>
          <a:xfrm>
            <a:off x="3011714" y="2765933"/>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976" name="bg object 976"/>
          <p:cNvSpPr/>
          <p:nvPr/>
        </p:nvSpPr>
        <p:spPr>
          <a:xfrm>
            <a:off x="3011170" y="2765932"/>
            <a:ext cx="2022" cy="0"/>
          </a:xfrm>
          <a:custGeom>
            <a:avLst/>
            <a:gdLst/>
            <a:ahLst/>
            <a:cxnLst/>
            <a:rect l="l" t="t" r="r" b="b"/>
            <a:pathLst>
              <a:path w="4445">
                <a:moveTo>
                  <a:pt x="4387" y="0"/>
                </a:moveTo>
                <a:lnTo>
                  <a:pt x="2393" y="0"/>
                </a:lnTo>
                <a:lnTo>
                  <a:pt x="0" y="0"/>
                </a:lnTo>
              </a:path>
            </a:pathLst>
          </a:custGeom>
          <a:ln w="3175">
            <a:solidFill>
              <a:srgbClr val="000000"/>
            </a:solidFill>
          </a:ln>
        </p:spPr>
        <p:txBody>
          <a:bodyPr wrap="square" lIns="0" tIns="0" rIns="0" bIns="0" rtlCol="0"/>
          <a:lstStyle/>
          <a:p>
            <a:endParaRPr sz="501"/>
          </a:p>
        </p:txBody>
      </p:sp>
      <p:sp>
        <p:nvSpPr>
          <p:cNvPr id="977" name="bg object 977"/>
          <p:cNvSpPr/>
          <p:nvPr/>
        </p:nvSpPr>
        <p:spPr>
          <a:xfrm>
            <a:off x="3011714" y="2765933"/>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978" name="bg object 978"/>
          <p:cNvSpPr/>
          <p:nvPr/>
        </p:nvSpPr>
        <p:spPr>
          <a:xfrm>
            <a:off x="3011170" y="2765932"/>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979" name="bg object 979"/>
          <p:cNvSpPr/>
          <p:nvPr/>
        </p:nvSpPr>
        <p:spPr>
          <a:xfrm>
            <a:off x="3011714" y="2767789"/>
            <a:ext cx="0" cy="455"/>
          </a:xfrm>
          <a:custGeom>
            <a:avLst/>
            <a:gdLst/>
            <a:ahLst/>
            <a:cxnLst/>
            <a:rect l="l" t="t" r="r" b="b"/>
            <a:pathLst>
              <a:path h="1270">
                <a:moveTo>
                  <a:pt x="0" y="1196"/>
                </a:moveTo>
                <a:lnTo>
                  <a:pt x="0" y="797"/>
                </a:lnTo>
                <a:lnTo>
                  <a:pt x="0" y="0"/>
                </a:lnTo>
              </a:path>
            </a:pathLst>
          </a:custGeom>
          <a:ln w="3175">
            <a:solidFill>
              <a:srgbClr val="000000"/>
            </a:solidFill>
          </a:ln>
        </p:spPr>
        <p:txBody>
          <a:bodyPr wrap="square" lIns="0" tIns="0" rIns="0" bIns="0" rtlCol="0"/>
          <a:lstStyle/>
          <a:p>
            <a:endParaRPr sz="501"/>
          </a:p>
        </p:txBody>
      </p:sp>
      <p:sp>
        <p:nvSpPr>
          <p:cNvPr id="980" name="bg object 980"/>
          <p:cNvSpPr/>
          <p:nvPr/>
        </p:nvSpPr>
        <p:spPr>
          <a:xfrm>
            <a:off x="3011714" y="2766789"/>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981" name="bg object 981"/>
          <p:cNvSpPr/>
          <p:nvPr/>
        </p:nvSpPr>
        <p:spPr>
          <a:xfrm>
            <a:off x="3011714" y="2767503"/>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982" name="bg object 982"/>
          <p:cNvSpPr/>
          <p:nvPr/>
        </p:nvSpPr>
        <p:spPr>
          <a:xfrm>
            <a:off x="3003006" y="2771360"/>
            <a:ext cx="3177" cy="910"/>
          </a:xfrm>
          <a:custGeom>
            <a:avLst/>
            <a:gdLst/>
            <a:ahLst/>
            <a:cxnLst/>
            <a:rect l="l" t="t" r="r" b="b"/>
            <a:pathLst>
              <a:path w="6984" h="2540">
                <a:moveTo>
                  <a:pt x="3191" y="1196"/>
                </a:moveTo>
                <a:lnTo>
                  <a:pt x="6781" y="1994"/>
                </a:lnTo>
              </a:path>
              <a:path w="6984" h="2540">
                <a:moveTo>
                  <a:pt x="3191" y="1196"/>
                </a:moveTo>
                <a:lnTo>
                  <a:pt x="0" y="0"/>
                </a:lnTo>
              </a:path>
            </a:pathLst>
          </a:custGeom>
          <a:ln w="3175">
            <a:solidFill>
              <a:srgbClr val="000000"/>
            </a:solidFill>
          </a:ln>
        </p:spPr>
        <p:txBody>
          <a:bodyPr wrap="square" lIns="0" tIns="0" rIns="0" bIns="0" rtlCol="0"/>
          <a:lstStyle/>
          <a:p>
            <a:endParaRPr sz="501"/>
          </a:p>
        </p:txBody>
      </p:sp>
      <p:sp>
        <p:nvSpPr>
          <p:cNvPr id="983" name="bg object 983"/>
          <p:cNvSpPr/>
          <p:nvPr/>
        </p:nvSpPr>
        <p:spPr>
          <a:xfrm>
            <a:off x="3006090" y="2772074"/>
            <a:ext cx="1155" cy="0"/>
          </a:xfrm>
          <a:custGeom>
            <a:avLst/>
            <a:gdLst/>
            <a:ahLst/>
            <a:cxnLst/>
            <a:rect l="l" t="t" r="r" b="b"/>
            <a:pathLst>
              <a:path w="2540">
                <a:moveTo>
                  <a:pt x="0" y="0"/>
                </a:moveTo>
                <a:lnTo>
                  <a:pt x="2393" y="0"/>
                </a:lnTo>
              </a:path>
            </a:pathLst>
          </a:custGeom>
          <a:ln w="3175">
            <a:solidFill>
              <a:srgbClr val="000000"/>
            </a:solidFill>
          </a:ln>
        </p:spPr>
        <p:txBody>
          <a:bodyPr wrap="square" lIns="0" tIns="0" rIns="0" bIns="0" rtlCol="0"/>
          <a:lstStyle/>
          <a:p>
            <a:endParaRPr sz="501"/>
          </a:p>
        </p:txBody>
      </p:sp>
      <p:sp>
        <p:nvSpPr>
          <p:cNvPr id="984" name="bg object 984"/>
          <p:cNvSpPr/>
          <p:nvPr/>
        </p:nvSpPr>
        <p:spPr>
          <a:xfrm>
            <a:off x="3007179" y="2771789"/>
            <a:ext cx="2888" cy="455"/>
          </a:xfrm>
          <a:custGeom>
            <a:avLst/>
            <a:gdLst/>
            <a:ahLst/>
            <a:cxnLst/>
            <a:rect l="l" t="t" r="r" b="b"/>
            <a:pathLst>
              <a:path w="6350" h="1270">
                <a:moveTo>
                  <a:pt x="2792" y="797"/>
                </a:moveTo>
                <a:lnTo>
                  <a:pt x="0" y="797"/>
                </a:lnTo>
              </a:path>
              <a:path w="6350" h="1270">
                <a:moveTo>
                  <a:pt x="2792" y="797"/>
                </a:moveTo>
                <a:lnTo>
                  <a:pt x="5983" y="0"/>
                </a:lnTo>
              </a:path>
            </a:pathLst>
          </a:custGeom>
          <a:ln w="3175">
            <a:solidFill>
              <a:srgbClr val="000000"/>
            </a:solidFill>
          </a:ln>
        </p:spPr>
        <p:txBody>
          <a:bodyPr wrap="square" lIns="0" tIns="0" rIns="0" bIns="0" rtlCol="0"/>
          <a:lstStyle/>
          <a:p>
            <a:endParaRPr sz="501"/>
          </a:p>
        </p:txBody>
      </p:sp>
      <p:sp>
        <p:nvSpPr>
          <p:cNvPr id="985" name="bg object 985"/>
          <p:cNvSpPr/>
          <p:nvPr/>
        </p:nvSpPr>
        <p:spPr>
          <a:xfrm>
            <a:off x="3011170" y="2771075"/>
            <a:ext cx="0" cy="227"/>
          </a:xfrm>
          <a:custGeom>
            <a:avLst/>
            <a:gdLst/>
            <a:ahLst/>
            <a:cxnLst/>
            <a:rect l="l" t="t" r="r" b="b"/>
            <a:pathLst>
              <a:path h="634">
                <a:moveTo>
                  <a:pt x="0" y="398"/>
                </a:moveTo>
                <a:lnTo>
                  <a:pt x="0" y="398"/>
                </a:lnTo>
                <a:lnTo>
                  <a:pt x="0" y="0"/>
                </a:lnTo>
              </a:path>
            </a:pathLst>
          </a:custGeom>
          <a:ln w="3175">
            <a:solidFill>
              <a:srgbClr val="000000"/>
            </a:solidFill>
          </a:ln>
        </p:spPr>
        <p:txBody>
          <a:bodyPr wrap="square" lIns="0" tIns="0" rIns="0" bIns="0" rtlCol="0"/>
          <a:lstStyle/>
          <a:p>
            <a:endParaRPr sz="501"/>
          </a:p>
        </p:txBody>
      </p:sp>
      <p:sp>
        <p:nvSpPr>
          <p:cNvPr id="986" name="bg object 986"/>
          <p:cNvSpPr/>
          <p:nvPr/>
        </p:nvSpPr>
        <p:spPr>
          <a:xfrm>
            <a:off x="3011170" y="2769361"/>
            <a:ext cx="0" cy="455"/>
          </a:xfrm>
          <a:custGeom>
            <a:avLst/>
            <a:gdLst/>
            <a:ahLst/>
            <a:cxnLst/>
            <a:rect l="l" t="t" r="r" b="b"/>
            <a:pathLst>
              <a:path h="1270">
                <a:moveTo>
                  <a:pt x="0" y="398"/>
                </a:moveTo>
                <a:lnTo>
                  <a:pt x="0" y="0"/>
                </a:lnTo>
              </a:path>
              <a:path h="1270">
                <a:moveTo>
                  <a:pt x="0" y="398"/>
                </a:moveTo>
                <a:lnTo>
                  <a:pt x="0" y="1196"/>
                </a:lnTo>
              </a:path>
            </a:pathLst>
          </a:custGeom>
          <a:ln w="3175">
            <a:solidFill>
              <a:srgbClr val="000000"/>
            </a:solidFill>
          </a:ln>
        </p:spPr>
        <p:txBody>
          <a:bodyPr wrap="square" lIns="0" tIns="0" rIns="0" bIns="0" rtlCol="0"/>
          <a:lstStyle/>
          <a:p>
            <a:endParaRPr sz="501"/>
          </a:p>
        </p:txBody>
      </p:sp>
      <p:sp>
        <p:nvSpPr>
          <p:cNvPr id="987" name="bg object 987"/>
          <p:cNvSpPr/>
          <p:nvPr/>
        </p:nvSpPr>
        <p:spPr>
          <a:xfrm>
            <a:off x="3011170" y="2769218"/>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988" name="bg object 988"/>
          <p:cNvSpPr/>
          <p:nvPr/>
        </p:nvSpPr>
        <p:spPr>
          <a:xfrm>
            <a:off x="3003005" y="2767218"/>
            <a:ext cx="0" cy="455"/>
          </a:xfrm>
          <a:custGeom>
            <a:avLst/>
            <a:gdLst/>
            <a:ahLst/>
            <a:cxnLst/>
            <a:rect l="l" t="t" r="r" b="b"/>
            <a:pathLst>
              <a:path h="1270">
                <a:moveTo>
                  <a:pt x="0" y="398"/>
                </a:moveTo>
                <a:lnTo>
                  <a:pt x="0" y="1196"/>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989" name="bg object 989"/>
          <p:cNvSpPr/>
          <p:nvPr/>
        </p:nvSpPr>
        <p:spPr>
          <a:xfrm>
            <a:off x="3003005" y="2769503"/>
            <a:ext cx="0" cy="455"/>
          </a:xfrm>
          <a:custGeom>
            <a:avLst/>
            <a:gdLst/>
            <a:ahLst/>
            <a:cxnLst/>
            <a:rect l="l" t="t" r="r" b="b"/>
            <a:pathLst>
              <a:path h="1270">
                <a:moveTo>
                  <a:pt x="0" y="797"/>
                </a:moveTo>
                <a:lnTo>
                  <a:pt x="0" y="1196"/>
                </a:lnTo>
              </a:path>
              <a:path h="1270">
                <a:moveTo>
                  <a:pt x="0" y="797"/>
                </a:moveTo>
                <a:lnTo>
                  <a:pt x="0" y="0"/>
                </a:lnTo>
              </a:path>
            </a:pathLst>
          </a:custGeom>
          <a:ln w="3175">
            <a:solidFill>
              <a:srgbClr val="000000"/>
            </a:solidFill>
          </a:ln>
        </p:spPr>
        <p:txBody>
          <a:bodyPr wrap="square" lIns="0" tIns="0" rIns="0" bIns="0" rtlCol="0"/>
          <a:lstStyle/>
          <a:p>
            <a:endParaRPr sz="501"/>
          </a:p>
        </p:txBody>
      </p:sp>
      <p:sp>
        <p:nvSpPr>
          <p:cNvPr id="990" name="bg object 990"/>
          <p:cNvSpPr/>
          <p:nvPr/>
        </p:nvSpPr>
        <p:spPr>
          <a:xfrm>
            <a:off x="3003005" y="2769932"/>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991" name="bg object 991"/>
          <p:cNvSpPr/>
          <p:nvPr/>
        </p:nvSpPr>
        <p:spPr>
          <a:xfrm>
            <a:off x="3003005" y="2770646"/>
            <a:ext cx="0" cy="455"/>
          </a:xfrm>
          <a:custGeom>
            <a:avLst/>
            <a:gdLst/>
            <a:ahLst/>
            <a:cxnLst/>
            <a:rect l="l" t="t" r="r" b="b"/>
            <a:pathLst>
              <a:path h="1270">
                <a:moveTo>
                  <a:pt x="0" y="398"/>
                </a:moveTo>
                <a:lnTo>
                  <a:pt x="0" y="398"/>
                </a:lnTo>
                <a:lnTo>
                  <a:pt x="0" y="0"/>
                </a:lnTo>
              </a:path>
              <a:path h="1270">
                <a:moveTo>
                  <a:pt x="0" y="398"/>
                </a:moveTo>
                <a:lnTo>
                  <a:pt x="0" y="797"/>
                </a:lnTo>
              </a:path>
            </a:pathLst>
          </a:custGeom>
          <a:ln w="3175">
            <a:solidFill>
              <a:srgbClr val="000000"/>
            </a:solidFill>
          </a:ln>
        </p:spPr>
        <p:txBody>
          <a:bodyPr wrap="square" lIns="0" tIns="0" rIns="0" bIns="0" rtlCol="0"/>
          <a:lstStyle/>
          <a:p>
            <a:endParaRPr sz="501"/>
          </a:p>
        </p:txBody>
      </p:sp>
      <p:sp>
        <p:nvSpPr>
          <p:cNvPr id="992" name="bg object 992"/>
          <p:cNvSpPr/>
          <p:nvPr/>
        </p:nvSpPr>
        <p:spPr>
          <a:xfrm>
            <a:off x="3009900" y="2771218"/>
            <a:ext cx="1444" cy="682"/>
          </a:xfrm>
          <a:custGeom>
            <a:avLst/>
            <a:gdLst/>
            <a:ahLst/>
            <a:cxnLst/>
            <a:rect l="l" t="t" r="r" b="b"/>
            <a:pathLst>
              <a:path w="3175" h="1904">
                <a:moveTo>
                  <a:pt x="0" y="1595"/>
                </a:moveTo>
                <a:lnTo>
                  <a:pt x="2792" y="398"/>
                </a:lnTo>
                <a:lnTo>
                  <a:pt x="2792" y="0"/>
                </a:lnTo>
              </a:path>
            </a:pathLst>
          </a:custGeom>
          <a:ln w="3175">
            <a:solidFill>
              <a:srgbClr val="000000"/>
            </a:solidFill>
          </a:ln>
        </p:spPr>
        <p:txBody>
          <a:bodyPr wrap="square" lIns="0" tIns="0" rIns="0" bIns="0" rtlCol="0"/>
          <a:lstStyle/>
          <a:p>
            <a:endParaRPr sz="501"/>
          </a:p>
        </p:txBody>
      </p:sp>
      <p:sp>
        <p:nvSpPr>
          <p:cNvPr id="993" name="bg object 993"/>
          <p:cNvSpPr/>
          <p:nvPr/>
        </p:nvSpPr>
        <p:spPr>
          <a:xfrm>
            <a:off x="3011170" y="2771360"/>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994" name="bg object 994"/>
          <p:cNvSpPr/>
          <p:nvPr/>
        </p:nvSpPr>
        <p:spPr>
          <a:xfrm>
            <a:off x="3011170" y="2770503"/>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995" name="bg object 995"/>
          <p:cNvSpPr/>
          <p:nvPr/>
        </p:nvSpPr>
        <p:spPr>
          <a:xfrm>
            <a:off x="3010808" y="2770504"/>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996" name="bg object 996"/>
          <p:cNvSpPr/>
          <p:nvPr/>
        </p:nvSpPr>
        <p:spPr>
          <a:xfrm>
            <a:off x="3011170" y="2770217"/>
            <a:ext cx="0" cy="455"/>
          </a:xfrm>
          <a:custGeom>
            <a:avLst/>
            <a:gdLst/>
            <a:ahLst/>
            <a:cxnLst/>
            <a:rect l="l" t="t" r="r" b="b"/>
            <a:pathLst>
              <a:path h="1270">
                <a:moveTo>
                  <a:pt x="0" y="797"/>
                </a:moveTo>
                <a:lnTo>
                  <a:pt x="0" y="398"/>
                </a:lnTo>
                <a:lnTo>
                  <a:pt x="0" y="0"/>
                </a:lnTo>
              </a:path>
            </a:pathLst>
          </a:custGeom>
          <a:ln w="3175">
            <a:solidFill>
              <a:srgbClr val="000000"/>
            </a:solidFill>
          </a:ln>
        </p:spPr>
        <p:txBody>
          <a:bodyPr wrap="square" lIns="0" tIns="0" rIns="0" bIns="0" rtlCol="0"/>
          <a:lstStyle/>
          <a:p>
            <a:endParaRPr sz="501"/>
          </a:p>
        </p:txBody>
      </p:sp>
      <p:sp>
        <p:nvSpPr>
          <p:cNvPr id="997" name="bg object 997"/>
          <p:cNvSpPr/>
          <p:nvPr/>
        </p:nvSpPr>
        <p:spPr>
          <a:xfrm>
            <a:off x="3003005" y="2771218"/>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998" name="bg object 998"/>
          <p:cNvSpPr/>
          <p:nvPr/>
        </p:nvSpPr>
        <p:spPr>
          <a:xfrm>
            <a:off x="3002643" y="2771075"/>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999" name="bg object 999"/>
          <p:cNvSpPr/>
          <p:nvPr/>
        </p:nvSpPr>
        <p:spPr>
          <a:xfrm>
            <a:off x="3003005" y="2770932"/>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000" name="bg object 1000"/>
          <p:cNvSpPr/>
          <p:nvPr/>
        </p:nvSpPr>
        <p:spPr>
          <a:xfrm>
            <a:off x="3003005" y="2771360"/>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1001" name="bg object 1001"/>
          <p:cNvSpPr/>
          <p:nvPr/>
        </p:nvSpPr>
        <p:spPr>
          <a:xfrm>
            <a:off x="3011170" y="2769790"/>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002" name="bg object 1002"/>
          <p:cNvSpPr/>
          <p:nvPr/>
        </p:nvSpPr>
        <p:spPr>
          <a:xfrm>
            <a:off x="3011170" y="2771218"/>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003" name="bg object 1003"/>
          <p:cNvSpPr/>
          <p:nvPr/>
        </p:nvSpPr>
        <p:spPr>
          <a:xfrm>
            <a:off x="3011170" y="2770075"/>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004" name="bg object 1004"/>
          <p:cNvSpPr/>
          <p:nvPr/>
        </p:nvSpPr>
        <p:spPr>
          <a:xfrm>
            <a:off x="3011170" y="2769932"/>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005" name="bg object 1005"/>
          <p:cNvSpPr/>
          <p:nvPr/>
        </p:nvSpPr>
        <p:spPr>
          <a:xfrm>
            <a:off x="3011170" y="2770789"/>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006" name="bg object 1006"/>
          <p:cNvSpPr/>
          <p:nvPr/>
        </p:nvSpPr>
        <p:spPr>
          <a:xfrm>
            <a:off x="3010808" y="2770932"/>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007" name="bg object 1007"/>
          <p:cNvSpPr/>
          <p:nvPr/>
        </p:nvSpPr>
        <p:spPr>
          <a:xfrm>
            <a:off x="3003005" y="2769075"/>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008" name="bg object 1008"/>
          <p:cNvSpPr/>
          <p:nvPr/>
        </p:nvSpPr>
        <p:spPr>
          <a:xfrm>
            <a:off x="3003005" y="2769361"/>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009" name="bg object 1009"/>
          <p:cNvSpPr/>
          <p:nvPr/>
        </p:nvSpPr>
        <p:spPr>
          <a:xfrm>
            <a:off x="3011170" y="2770932"/>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010" name="bg object 1010"/>
          <p:cNvSpPr/>
          <p:nvPr/>
        </p:nvSpPr>
        <p:spPr>
          <a:xfrm>
            <a:off x="3010808" y="2770789"/>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011" name="bg object 1011"/>
          <p:cNvSpPr/>
          <p:nvPr/>
        </p:nvSpPr>
        <p:spPr>
          <a:xfrm>
            <a:off x="3011170" y="2767932"/>
            <a:ext cx="0" cy="455"/>
          </a:xfrm>
          <a:custGeom>
            <a:avLst/>
            <a:gdLst/>
            <a:ahLst/>
            <a:cxnLst/>
            <a:rect l="l" t="t" r="r" b="b"/>
            <a:pathLst>
              <a:path h="1270">
                <a:moveTo>
                  <a:pt x="0" y="398"/>
                </a:moveTo>
                <a:lnTo>
                  <a:pt x="0" y="0"/>
                </a:lnTo>
              </a:path>
              <a:path h="1270">
                <a:moveTo>
                  <a:pt x="0" y="398"/>
                </a:moveTo>
                <a:lnTo>
                  <a:pt x="0" y="1196"/>
                </a:lnTo>
              </a:path>
            </a:pathLst>
          </a:custGeom>
          <a:ln w="3175">
            <a:solidFill>
              <a:srgbClr val="000000"/>
            </a:solidFill>
          </a:ln>
        </p:spPr>
        <p:txBody>
          <a:bodyPr wrap="square" lIns="0" tIns="0" rIns="0" bIns="0" rtlCol="0"/>
          <a:lstStyle/>
          <a:p>
            <a:endParaRPr sz="501"/>
          </a:p>
        </p:txBody>
      </p:sp>
      <p:sp>
        <p:nvSpPr>
          <p:cNvPr id="1012" name="bg object 1012"/>
          <p:cNvSpPr/>
          <p:nvPr/>
        </p:nvSpPr>
        <p:spPr>
          <a:xfrm>
            <a:off x="3011170" y="2767646"/>
            <a:ext cx="0" cy="455"/>
          </a:xfrm>
          <a:custGeom>
            <a:avLst/>
            <a:gdLst/>
            <a:ahLst/>
            <a:cxnLst/>
            <a:rect l="l" t="t" r="r" b="b"/>
            <a:pathLst>
              <a:path h="1270">
                <a:moveTo>
                  <a:pt x="0" y="797"/>
                </a:moveTo>
                <a:lnTo>
                  <a:pt x="0" y="398"/>
                </a:lnTo>
                <a:lnTo>
                  <a:pt x="0" y="0"/>
                </a:lnTo>
              </a:path>
            </a:pathLst>
          </a:custGeom>
          <a:ln w="3175">
            <a:solidFill>
              <a:srgbClr val="000000"/>
            </a:solidFill>
          </a:ln>
        </p:spPr>
        <p:txBody>
          <a:bodyPr wrap="square" lIns="0" tIns="0" rIns="0" bIns="0" rtlCol="0"/>
          <a:lstStyle/>
          <a:p>
            <a:endParaRPr sz="501"/>
          </a:p>
        </p:txBody>
      </p:sp>
      <p:sp>
        <p:nvSpPr>
          <p:cNvPr id="1013" name="bg object 1013"/>
          <p:cNvSpPr/>
          <p:nvPr/>
        </p:nvSpPr>
        <p:spPr>
          <a:xfrm>
            <a:off x="3011170" y="2767218"/>
            <a:ext cx="0" cy="455"/>
          </a:xfrm>
          <a:custGeom>
            <a:avLst/>
            <a:gdLst/>
            <a:ahLst/>
            <a:cxnLst/>
            <a:rect l="l" t="t" r="r" b="b"/>
            <a:pathLst>
              <a:path h="1270">
                <a:moveTo>
                  <a:pt x="0" y="398"/>
                </a:moveTo>
                <a:lnTo>
                  <a:pt x="0" y="0"/>
                </a:lnTo>
              </a:path>
              <a:path h="1270">
                <a:moveTo>
                  <a:pt x="0" y="398"/>
                </a:moveTo>
                <a:lnTo>
                  <a:pt x="0" y="1196"/>
                </a:lnTo>
              </a:path>
            </a:pathLst>
          </a:custGeom>
          <a:ln w="3175">
            <a:solidFill>
              <a:srgbClr val="000000"/>
            </a:solidFill>
          </a:ln>
        </p:spPr>
        <p:txBody>
          <a:bodyPr wrap="square" lIns="0" tIns="0" rIns="0" bIns="0" rtlCol="0"/>
          <a:lstStyle/>
          <a:p>
            <a:endParaRPr sz="501"/>
          </a:p>
        </p:txBody>
      </p:sp>
      <p:sp>
        <p:nvSpPr>
          <p:cNvPr id="1014" name="bg object 1014"/>
          <p:cNvSpPr/>
          <p:nvPr/>
        </p:nvSpPr>
        <p:spPr>
          <a:xfrm>
            <a:off x="3011170" y="2766647"/>
            <a:ext cx="0" cy="682"/>
          </a:xfrm>
          <a:custGeom>
            <a:avLst/>
            <a:gdLst/>
            <a:ahLst/>
            <a:cxnLst/>
            <a:rect l="l" t="t" r="r" b="b"/>
            <a:pathLst>
              <a:path h="1904">
                <a:moveTo>
                  <a:pt x="0" y="1595"/>
                </a:moveTo>
                <a:lnTo>
                  <a:pt x="0" y="1196"/>
                </a:lnTo>
                <a:lnTo>
                  <a:pt x="0" y="0"/>
                </a:lnTo>
              </a:path>
            </a:pathLst>
          </a:custGeom>
          <a:ln w="3175">
            <a:solidFill>
              <a:srgbClr val="000000"/>
            </a:solidFill>
          </a:ln>
        </p:spPr>
        <p:txBody>
          <a:bodyPr wrap="square" lIns="0" tIns="0" rIns="0" bIns="0" rtlCol="0"/>
          <a:lstStyle/>
          <a:p>
            <a:endParaRPr sz="501"/>
          </a:p>
        </p:txBody>
      </p:sp>
      <p:sp>
        <p:nvSpPr>
          <p:cNvPr id="1015" name="bg object 1015"/>
          <p:cNvSpPr/>
          <p:nvPr/>
        </p:nvSpPr>
        <p:spPr>
          <a:xfrm>
            <a:off x="3011170" y="2768789"/>
            <a:ext cx="0" cy="455"/>
          </a:xfrm>
          <a:custGeom>
            <a:avLst/>
            <a:gdLst/>
            <a:ahLst/>
            <a:cxnLst/>
            <a:rect l="l" t="t" r="r" b="b"/>
            <a:pathLst>
              <a:path h="1270">
                <a:moveTo>
                  <a:pt x="0" y="797"/>
                </a:moveTo>
                <a:lnTo>
                  <a:pt x="0" y="0"/>
                </a:lnTo>
              </a:path>
              <a:path h="1270">
                <a:moveTo>
                  <a:pt x="0" y="797"/>
                </a:moveTo>
                <a:lnTo>
                  <a:pt x="0" y="1196"/>
                </a:lnTo>
              </a:path>
            </a:pathLst>
          </a:custGeom>
          <a:ln w="3175">
            <a:solidFill>
              <a:srgbClr val="000000"/>
            </a:solidFill>
          </a:ln>
        </p:spPr>
        <p:txBody>
          <a:bodyPr wrap="square" lIns="0" tIns="0" rIns="0" bIns="0" rtlCol="0"/>
          <a:lstStyle/>
          <a:p>
            <a:endParaRPr sz="501"/>
          </a:p>
        </p:txBody>
      </p:sp>
      <p:sp>
        <p:nvSpPr>
          <p:cNvPr id="1016" name="bg object 1016"/>
          <p:cNvSpPr/>
          <p:nvPr/>
        </p:nvSpPr>
        <p:spPr>
          <a:xfrm>
            <a:off x="3011170" y="2768647"/>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017" name="bg object 1017"/>
          <p:cNvSpPr/>
          <p:nvPr/>
        </p:nvSpPr>
        <p:spPr>
          <a:xfrm>
            <a:off x="3011170" y="2768361"/>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018" name="bg object 1018"/>
          <p:cNvSpPr/>
          <p:nvPr/>
        </p:nvSpPr>
        <p:spPr>
          <a:xfrm>
            <a:off x="3011170" y="2768504"/>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019" name="bg object 1019"/>
          <p:cNvSpPr/>
          <p:nvPr/>
        </p:nvSpPr>
        <p:spPr>
          <a:xfrm>
            <a:off x="3003005" y="2770217"/>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020" name="bg object 1020"/>
          <p:cNvSpPr/>
          <p:nvPr/>
        </p:nvSpPr>
        <p:spPr>
          <a:xfrm>
            <a:off x="3003005" y="2771218"/>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021" name="bg object 1021"/>
          <p:cNvSpPr/>
          <p:nvPr/>
        </p:nvSpPr>
        <p:spPr>
          <a:xfrm>
            <a:off x="3003005" y="2771075"/>
            <a:ext cx="0" cy="227"/>
          </a:xfrm>
          <a:custGeom>
            <a:avLst/>
            <a:gdLst/>
            <a:ahLst/>
            <a:cxnLst/>
            <a:rect l="l" t="t" r="r" b="b"/>
            <a:pathLst>
              <a:path h="634">
                <a:moveTo>
                  <a:pt x="0" y="0"/>
                </a:moveTo>
                <a:lnTo>
                  <a:pt x="0" y="0"/>
                </a:lnTo>
                <a:lnTo>
                  <a:pt x="0" y="398"/>
                </a:lnTo>
              </a:path>
            </a:pathLst>
          </a:custGeom>
          <a:ln w="3175">
            <a:solidFill>
              <a:srgbClr val="000000"/>
            </a:solidFill>
          </a:ln>
        </p:spPr>
        <p:txBody>
          <a:bodyPr wrap="square" lIns="0" tIns="0" rIns="0" bIns="0" rtlCol="0"/>
          <a:lstStyle/>
          <a:p>
            <a:endParaRPr sz="501"/>
          </a:p>
        </p:txBody>
      </p:sp>
      <p:sp>
        <p:nvSpPr>
          <p:cNvPr id="1022" name="bg object 1022"/>
          <p:cNvSpPr/>
          <p:nvPr/>
        </p:nvSpPr>
        <p:spPr>
          <a:xfrm>
            <a:off x="3003005" y="2770504"/>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023" name="bg object 1023"/>
          <p:cNvSpPr/>
          <p:nvPr/>
        </p:nvSpPr>
        <p:spPr>
          <a:xfrm>
            <a:off x="3003005" y="2768789"/>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1024" name="bg object 1024"/>
          <p:cNvSpPr/>
          <p:nvPr/>
        </p:nvSpPr>
        <p:spPr>
          <a:xfrm>
            <a:off x="3003005" y="2770075"/>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025" name="bg object 1025"/>
          <p:cNvSpPr/>
          <p:nvPr/>
        </p:nvSpPr>
        <p:spPr>
          <a:xfrm>
            <a:off x="3003005" y="2768503"/>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026" name="bg object 1026"/>
          <p:cNvSpPr/>
          <p:nvPr/>
        </p:nvSpPr>
        <p:spPr>
          <a:xfrm>
            <a:off x="3003005" y="2767646"/>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027" name="bg object 1027"/>
          <p:cNvSpPr/>
          <p:nvPr/>
        </p:nvSpPr>
        <p:spPr>
          <a:xfrm>
            <a:off x="3003005" y="2767933"/>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028" name="bg object 1028"/>
          <p:cNvSpPr/>
          <p:nvPr/>
        </p:nvSpPr>
        <p:spPr>
          <a:xfrm>
            <a:off x="3003005" y="2768075"/>
            <a:ext cx="0" cy="455"/>
          </a:xfrm>
          <a:custGeom>
            <a:avLst/>
            <a:gdLst/>
            <a:ahLst/>
            <a:cxnLst/>
            <a:rect l="l" t="t" r="r" b="b"/>
            <a:pathLst>
              <a:path h="1270">
                <a:moveTo>
                  <a:pt x="0" y="797"/>
                </a:moveTo>
                <a:lnTo>
                  <a:pt x="0" y="1196"/>
                </a:lnTo>
              </a:path>
              <a:path h="1270">
                <a:moveTo>
                  <a:pt x="0" y="797"/>
                </a:moveTo>
                <a:lnTo>
                  <a:pt x="0" y="0"/>
                </a:lnTo>
              </a:path>
            </a:pathLst>
          </a:custGeom>
          <a:ln w="3175">
            <a:solidFill>
              <a:srgbClr val="000000"/>
            </a:solidFill>
          </a:ln>
        </p:spPr>
        <p:txBody>
          <a:bodyPr wrap="square" lIns="0" tIns="0" rIns="0" bIns="0" rtlCol="0"/>
          <a:lstStyle/>
          <a:p>
            <a:endParaRPr sz="501"/>
          </a:p>
        </p:txBody>
      </p:sp>
      <p:sp>
        <p:nvSpPr>
          <p:cNvPr id="1029" name="bg object 1029"/>
          <p:cNvSpPr/>
          <p:nvPr/>
        </p:nvSpPr>
        <p:spPr>
          <a:xfrm>
            <a:off x="3003005" y="2766647"/>
            <a:ext cx="0" cy="682"/>
          </a:xfrm>
          <a:custGeom>
            <a:avLst/>
            <a:gdLst/>
            <a:ahLst/>
            <a:cxnLst/>
            <a:rect l="l" t="t" r="r" b="b"/>
            <a:pathLst>
              <a:path h="1904">
                <a:moveTo>
                  <a:pt x="0" y="1595"/>
                </a:moveTo>
                <a:lnTo>
                  <a:pt x="0" y="1196"/>
                </a:lnTo>
                <a:lnTo>
                  <a:pt x="0" y="0"/>
                </a:lnTo>
              </a:path>
            </a:pathLst>
          </a:custGeom>
          <a:ln w="3175">
            <a:solidFill>
              <a:srgbClr val="000000"/>
            </a:solidFill>
          </a:ln>
        </p:spPr>
        <p:txBody>
          <a:bodyPr wrap="square" lIns="0" tIns="0" rIns="0" bIns="0" rtlCol="0"/>
          <a:lstStyle/>
          <a:p>
            <a:endParaRPr sz="501"/>
          </a:p>
        </p:txBody>
      </p:sp>
      <p:sp>
        <p:nvSpPr>
          <p:cNvPr id="1030" name="bg object 1030"/>
          <p:cNvSpPr/>
          <p:nvPr/>
        </p:nvSpPr>
        <p:spPr>
          <a:xfrm>
            <a:off x="3007904" y="2764218"/>
            <a:ext cx="866" cy="0"/>
          </a:xfrm>
          <a:custGeom>
            <a:avLst/>
            <a:gdLst/>
            <a:ahLst/>
            <a:cxnLst/>
            <a:rect l="l" t="t" r="r" b="b"/>
            <a:pathLst>
              <a:path w="1904">
                <a:moveTo>
                  <a:pt x="797" y="0"/>
                </a:moveTo>
                <a:lnTo>
                  <a:pt x="0" y="0"/>
                </a:lnTo>
              </a:path>
              <a:path w="1904">
                <a:moveTo>
                  <a:pt x="797" y="0"/>
                </a:moveTo>
                <a:lnTo>
                  <a:pt x="1595" y="0"/>
                </a:lnTo>
              </a:path>
            </a:pathLst>
          </a:custGeom>
          <a:ln w="3175">
            <a:solidFill>
              <a:srgbClr val="000000"/>
            </a:solidFill>
          </a:ln>
        </p:spPr>
        <p:txBody>
          <a:bodyPr wrap="square" lIns="0" tIns="0" rIns="0" bIns="0" rtlCol="0"/>
          <a:lstStyle/>
          <a:p>
            <a:endParaRPr sz="501"/>
          </a:p>
        </p:txBody>
      </p:sp>
      <p:sp>
        <p:nvSpPr>
          <p:cNvPr id="1031" name="bg object 1031"/>
          <p:cNvSpPr/>
          <p:nvPr/>
        </p:nvSpPr>
        <p:spPr>
          <a:xfrm>
            <a:off x="3003550" y="2764218"/>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1032" name="bg object 1032"/>
          <p:cNvSpPr/>
          <p:nvPr/>
        </p:nvSpPr>
        <p:spPr>
          <a:xfrm>
            <a:off x="3003550" y="2764218"/>
            <a:ext cx="578" cy="0"/>
          </a:xfrm>
          <a:custGeom>
            <a:avLst/>
            <a:gdLst/>
            <a:ahLst/>
            <a:cxnLst/>
            <a:rect l="l" t="t" r="r" b="b"/>
            <a:pathLst>
              <a:path w="1270">
                <a:moveTo>
                  <a:pt x="398" y="0"/>
                </a:moveTo>
                <a:lnTo>
                  <a:pt x="0" y="0"/>
                </a:lnTo>
              </a:path>
              <a:path w="1270">
                <a:moveTo>
                  <a:pt x="398" y="0"/>
                </a:moveTo>
                <a:lnTo>
                  <a:pt x="797" y="0"/>
                </a:lnTo>
              </a:path>
            </a:pathLst>
          </a:custGeom>
          <a:ln w="3175">
            <a:solidFill>
              <a:srgbClr val="000000"/>
            </a:solidFill>
          </a:ln>
        </p:spPr>
        <p:txBody>
          <a:bodyPr wrap="square" lIns="0" tIns="0" rIns="0" bIns="0" rtlCol="0"/>
          <a:lstStyle/>
          <a:p>
            <a:endParaRPr sz="501"/>
          </a:p>
        </p:txBody>
      </p:sp>
      <p:sp>
        <p:nvSpPr>
          <p:cNvPr id="1033" name="bg object 1033"/>
          <p:cNvSpPr/>
          <p:nvPr/>
        </p:nvSpPr>
        <p:spPr>
          <a:xfrm>
            <a:off x="3010444" y="2764218"/>
            <a:ext cx="578" cy="0"/>
          </a:xfrm>
          <a:custGeom>
            <a:avLst/>
            <a:gdLst/>
            <a:ahLst/>
            <a:cxnLst/>
            <a:rect l="l" t="t" r="r" b="b"/>
            <a:pathLst>
              <a:path w="1270">
                <a:moveTo>
                  <a:pt x="398" y="0"/>
                </a:moveTo>
                <a:lnTo>
                  <a:pt x="0" y="0"/>
                </a:lnTo>
              </a:path>
              <a:path w="1270">
                <a:moveTo>
                  <a:pt x="398" y="0"/>
                </a:moveTo>
                <a:lnTo>
                  <a:pt x="797" y="0"/>
                </a:lnTo>
              </a:path>
            </a:pathLst>
          </a:custGeom>
          <a:ln w="3175">
            <a:solidFill>
              <a:srgbClr val="000000"/>
            </a:solidFill>
          </a:ln>
        </p:spPr>
        <p:txBody>
          <a:bodyPr wrap="square" lIns="0" tIns="0" rIns="0" bIns="0" rtlCol="0"/>
          <a:lstStyle/>
          <a:p>
            <a:endParaRPr sz="501"/>
          </a:p>
        </p:txBody>
      </p:sp>
      <p:sp>
        <p:nvSpPr>
          <p:cNvPr id="1034" name="bg object 1034"/>
          <p:cNvSpPr/>
          <p:nvPr/>
        </p:nvSpPr>
        <p:spPr>
          <a:xfrm>
            <a:off x="3009537" y="2764218"/>
            <a:ext cx="578" cy="0"/>
          </a:xfrm>
          <a:custGeom>
            <a:avLst/>
            <a:gdLst/>
            <a:ahLst/>
            <a:cxnLst/>
            <a:rect l="l" t="t" r="r" b="b"/>
            <a:pathLst>
              <a:path w="1270">
                <a:moveTo>
                  <a:pt x="398" y="0"/>
                </a:moveTo>
                <a:lnTo>
                  <a:pt x="1196" y="0"/>
                </a:lnTo>
              </a:path>
              <a:path w="1270">
                <a:moveTo>
                  <a:pt x="398" y="0"/>
                </a:moveTo>
                <a:lnTo>
                  <a:pt x="0" y="0"/>
                </a:lnTo>
              </a:path>
            </a:pathLst>
          </a:custGeom>
          <a:ln w="3175">
            <a:solidFill>
              <a:srgbClr val="000000"/>
            </a:solidFill>
          </a:ln>
        </p:spPr>
        <p:txBody>
          <a:bodyPr wrap="square" lIns="0" tIns="0" rIns="0" bIns="0" rtlCol="0"/>
          <a:lstStyle/>
          <a:p>
            <a:endParaRPr sz="501"/>
          </a:p>
        </p:txBody>
      </p:sp>
      <p:sp>
        <p:nvSpPr>
          <p:cNvPr id="1035" name="bg object 1035"/>
          <p:cNvSpPr/>
          <p:nvPr/>
        </p:nvSpPr>
        <p:spPr>
          <a:xfrm>
            <a:off x="3010445" y="2763933"/>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036" name="bg object 1036"/>
          <p:cNvSpPr/>
          <p:nvPr/>
        </p:nvSpPr>
        <p:spPr>
          <a:xfrm>
            <a:off x="3003550" y="2764218"/>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037" name="bg object 1037"/>
          <p:cNvSpPr/>
          <p:nvPr/>
        </p:nvSpPr>
        <p:spPr>
          <a:xfrm>
            <a:off x="3004276" y="2764218"/>
            <a:ext cx="578" cy="0"/>
          </a:xfrm>
          <a:custGeom>
            <a:avLst/>
            <a:gdLst/>
            <a:ahLst/>
            <a:cxnLst/>
            <a:rect l="l" t="t" r="r" b="b"/>
            <a:pathLst>
              <a:path w="1270">
                <a:moveTo>
                  <a:pt x="797" y="0"/>
                </a:moveTo>
                <a:lnTo>
                  <a:pt x="0" y="0"/>
                </a:lnTo>
              </a:path>
              <a:path w="1270">
                <a:moveTo>
                  <a:pt x="797" y="0"/>
                </a:moveTo>
                <a:lnTo>
                  <a:pt x="1196" y="0"/>
                </a:lnTo>
              </a:path>
            </a:pathLst>
          </a:custGeom>
          <a:ln w="3175">
            <a:solidFill>
              <a:srgbClr val="000000"/>
            </a:solidFill>
          </a:ln>
        </p:spPr>
        <p:txBody>
          <a:bodyPr wrap="square" lIns="0" tIns="0" rIns="0" bIns="0" rtlCol="0"/>
          <a:lstStyle/>
          <a:p>
            <a:endParaRPr sz="501"/>
          </a:p>
        </p:txBody>
      </p:sp>
      <p:sp>
        <p:nvSpPr>
          <p:cNvPr id="1038" name="bg object 1038"/>
          <p:cNvSpPr/>
          <p:nvPr/>
        </p:nvSpPr>
        <p:spPr>
          <a:xfrm>
            <a:off x="3003913" y="2764218"/>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1039" name="bg object 1039"/>
          <p:cNvSpPr/>
          <p:nvPr/>
        </p:nvSpPr>
        <p:spPr>
          <a:xfrm>
            <a:off x="3005728" y="2764218"/>
            <a:ext cx="866" cy="0"/>
          </a:xfrm>
          <a:custGeom>
            <a:avLst/>
            <a:gdLst/>
            <a:ahLst/>
            <a:cxnLst/>
            <a:rect l="l" t="t" r="r" b="b"/>
            <a:pathLst>
              <a:path w="1904">
                <a:moveTo>
                  <a:pt x="797" y="0"/>
                </a:moveTo>
                <a:lnTo>
                  <a:pt x="0" y="0"/>
                </a:lnTo>
              </a:path>
              <a:path w="1904">
                <a:moveTo>
                  <a:pt x="797" y="0"/>
                </a:moveTo>
                <a:lnTo>
                  <a:pt x="1595" y="0"/>
                </a:lnTo>
              </a:path>
            </a:pathLst>
          </a:custGeom>
          <a:ln w="3175">
            <a:solidFill>
              <a:srgbClr val="000000"/>
            </a:solidFill>
          </a:ln>
        </p:spPr>
        <p:txBody>
          <a:bodyPr wrap="square" lIns="0" tIns="0" rIns="0" bIns="0" rtlCol="0"/>
          <a:lstStyle/>
          <a:p>
            <a:endParaRPr sz="501"/>
          </a:p>
        </p:txBody>
      </p:sp>
      <p:sp>
        <p:nvSpPr>
          <p:cNvPr id="1040" name="bg object 1040"/>
          <p:cNvSpPr/>
          <p:nvPr/>
        </p:nvSpPr>
        <p:spPr>
          <a:xfrm>
            <a:off x="3005182" y="2764218"/>
            <a:ext cx="578" cy="0"/>
          </a:xfrm>
          <a:custGeom>
            <a:avLst/>
            <a:gdLst/>
            <a:ahLst/>
            <a:cxnLst/>
            <a:rect l="l" t="t" r="r" b="b"/>
            <a:pathLst>
              <a:path w="1270">
                <a:moveTo>
                  <a:pt x="398" y="0"/>
                </a:moveTo>
                <a:lnTo>
                  <a:pt x="0" y="0"/>
                </a:lnTo>
              </a:path>
              <a:path w="1270">
                <a:moveTo>
                  <a:pt x="398" y="0"/>
                </a:moveTo>
                <a:lnTo>
                  <a:pt x="1196" y="0"/>
                </a:lnTo>
              </a:path>
            </a:pathLst>
          </a:custGeom>
          <a:ln w="3175">
            <a:solidFill>
              <a:srgbClr val="000000"/>
            </a:solidFill>
          </a:ln>
        </p:spPr>
        <p:txBody>
          <a:bodyPr wrap="square" lIns="0" tIns="0" rIns="0" bIns="0" rtlCol="0"/>
          <a:lstStyle/>
          <a:p>
            <a:endParaRPr sz="501"/>
          </a:p>
        </p:txBody>
      </p:sp>
      <p:sp>
        <p:nvSpPr>
          <p:cNvPr id="1041" name="bg object 1041"/>
          <p:cNvSpPr/>
          <p:nvPr/>
        </p:nvSpPr>
        <p:spPr>
          <a:xfrm>
            <a:off x="3004820" y="2764218"/>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1042" name="bg object 1042"/>
          <p:cNvSpPr/>
          <p:nvPr/>
        </p:nvSpPr>
        <p:spPr>
          <a:xfrm>
            <a:off x="3006453" y="2764218"/>
            <a:ext cx="1155" cy="0"/>
          </a:xfrm>
          <a:custGeom>
            <a:avLst/>
            <a:gdLst/>
            <a:ahLst/>
            <a:cxnLst/>
            <a:rect l="l" t="t" r="r" b="b"/>
            <a:pathLst>
              <a:path w="2540">
                <a:moveTo>
                  <a:pt x="797" y="0"/>
                </a:moveTo>
                <a:lnTo>
                  <a:pt x="0" y="0"/>
                </a:lnTo>
              </a:path>
              <a:path w="2540">
                <a:moveTo>
                  <a:pt x="797" y="0"/>
                </a:moveTo>
                <a:lnTo>
                  <a:pt x="1595" y="0"/>
                </a:lnTo>
                <a:lnTo>
                  <a:pt x="2393" y="0"/>
                </a:lnTo>
              </a:path>
            </a:pathLst>
          </a:custGeom>
          <a:ln w="3175">
            <a:solidFill>
              <a:srgbClr val="000000"/>
            </a:solidFill>
          </a:ln>
        </p:spPr>
        <p:txBody>
          <a:bodyPr wrap="square" lIns="0" tIns="0" rIns="0" bIns="0" rtlCol="0"/>
          <a:lstStyle/>
          <a:p>
            <a:endParaRPr sz="501"/>
          </a:p>
        </p:txBody>
      </p:sp>
      <p:sp>
        <p:nvSpPr>
          <p:cNvPr id="1043" name="bg object 1043"/>
          <p:cNvSpPr/>
          <p:nvPr/>
        </p:nvSpPr>
        <p:spPr>
          <a:xfrm>
            <a:off x="3010081" y="2764218"/>
            <a:ext cx="578" cy="0"/>
          </a:xfrm>
          <a:custGeom>
            <a:avLst/>
            <a:gdLst/>
            <a:ahLst/>
            <a:cxnLst/>
            <a:rect l="l" t="t" r="r" b="b"/>
            <a:pathLst>
              <a:path w="1270">
                <a:moveTo>
                  <a:pt x="797" y="0"/>
                </a:moveTo>
                <a:lnTo>
                  <a:pt x="398" y="0"/>
                </a:lnTo>
                <a:lnTo>
                  <a:pt x="0" y="0"/>
                </a:lnTo>
              </a:path>
            </a:pathLst>
          </a:custGeom>
          <a:ln w="3175">
            <a:solidFill>
              <a:srgbClr val="000000"/>
            </a:solidFill>
          </a:ln>
        </p:spPr>
        <p:txBody>
          <a:bodyPr wrap="square" lIns="0" tIns="0" rIns="0" bIns="0" rtlCol="0"/>
          <a:lstStyle/>
          <a:p>
            <a:endParaRPr sz="501"/>
          </a:p>
        </p:txBody>
      </p:sp>
      <p:sp>
        <p:nvSpPr>
          <p:cNvPr id="1044" name="bg object 1044"/>
          <p:cNvSpPr/>
          <p:nvPr/>
        </p:nvSpPr>
        <p:spPr>
          <a:xfrm>
            <a:off x="3010807" y="2764218"/>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045" name="bg object 1045"/>
          <p:cNvSpPr/>
          <p:nvPr/>
        </p:nvSpPr>
        <p:spPr>
          <a:xfrm>
            <a:off x="3007541" y="2764218"/>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1046" name="bg object 1046"/>
          <p:cNvSpPr/>
          <p:nvPr/>
        </p:nvSpPr>
        <p:spPr>
          <a:xfrm>
            <a:off x="3008630" y="2764218"/>
            <a:ext cx="578" cy="0"/>
          </a:xfrm>
          <a:custGeom>
            <a:avLst/>
            <a:gdLst/>
            <a:ahLst/>
            <a:cxnLst/>
            <a:rect l="l" t="t" r="r" b="b"/>
            <a:pathLst>
              <a:path w="1270">
                <a:moveTo>
                  <a:pt x="797" y="0"/>
                </a:moveTo>
                <a:lnTo>
                  <a:pt x="0" y="0"/>
                </a:lnTo>
              </a:path>
              <a:path w="1270">
                <a:moveTo>
                  <a:pt x="797" y="0"/>
                </a:moveTo>
                <a:lnTo>
                  <a:pt x="1196" y="0"/>
                </a:lnTo>
              </a:path>
            </a:pathLst>
          </a:custGeom>
          <a:ln w="3175">
            <a:solidFill>
              <a:srgbClr val="000000"/>
            </a:solidFill>
          </a:ln>
        </p:spPr>
        <p:txBody>
          <a:bodyPr wrap="square" lIns="0" tIns="0" rIns="0" bIns="0" rtlCol="0"/>
          <a:lstStyle/>
          <a:p>
            <a:endParaRPr sz="501"/>
          </a:p>
        </p:txBody>
      </p:sp>
      <p:sp>
        <p:nvSpPr>
          <p:cNvPr id="1047" name="bg object 1047"/>
          <p:cNvSpPr/>
          <p:nvPr/>
        </p:nvSpPr>
        <p:spPr>
          <a:xfrm>
            <a:off x="3009174" y="2764218"/>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1048" name="bg object 1048"/>
          <p:cNvSpPr/>
          <p:nvPr/>
        </p:nvSpPr>
        <p:spPr>
          <a:xfrm>
            <a:off x="3003550" y="2761362"/>
            <a:ext cx="578" cy="0"/>
          </a:xfrm>
          <a:custGeom>
            <a:avLst/>
            <a:gdLst/>
            <a:ahLst/>
            <a:cxnLst/>
            <a:rect l="l" t="t" r="r" b="b"/>
            <a:pathLst>
              <a:path w="1270">
                <a:moveTo>
                  <a:pt x="398" y="0"/>
                </a:moveTo>
                <a:lnTo>
                  <a:pt x="797" y="0"/>
                </a:lnTo>
              </a:path>
              <a:path w="1270">
                <a:moveTo>
                  <a:pt x="398" y="0"/>
                </a:moveTo>
                <a:lnTo>
                  <a:pt x="0" y="0"/>
                </a:lnTo>
              </a:path>
            </a:pathLst>
          </a:custGeom>
          <a:ln w="3175">
            <a:solidFill>
              <a:srgbClr val="000000"/>
            </a:solidFill>
          </a:ln>
        </p:spPr>
        <p:txBody>
          <a:bodyPr wrap="square" lIns="0" tIns="0" rIns="0" bIns="0" rtlCol="0"/>
          <a:lstStyle/>
          <a:p>
            <a:endParaRPr sz="501"/>
          </a:p>
        </p:txBody>
      </p:sp>
      <p:sp>
        <p:nvSpPr>
          <p:cNvPr id="1049" name="bg object 1049"/>
          <p:cNvSpPr/>
          <p:nvPr/>
        </p:nvSpPr>
        <p:spPr>
          <a:xfrm>
            <a:off x="3003183" y="2761079"/>
            <a:ext cx="1155" cy="682"/>
          </a:xfrm>
          <a:custGeom>
            <a:avLst/>
            <a:gdLst/>
            <a:ahLst/>
            <a:cxnLst/>
            <a:rect l="l" t="t" r="r" b="b"/>
            <a:pathLst>
              <a:path w="2540" h="1904">
                <a:moveTo>
                  <a:pt x="2400" y="800"/>
                </a:moveTo>
                <a:lnTo>
                  <a:pt x="2159" y="228"/>
                </a:lnTo>
                <a:lnTo>
                  <a:pt x="1600" y="0"/>
                </a:lnTo>
                <a:lnTo>
                  <a:pt x="1193" y="165"/>
                </a:lnTo>
                <a:lnTo>
                  <a:pt x="800" y="0"/>
                </a:lnTo>
                <a:lnTo>
                  <a:pt x="241" y="228"/>
                </a:lnTo>
                <a:lnTo>
                  <a:pt x="0" y="800"/>
                </a:lnTo>
                <a:lnTo>
                  <a:pt x="241" y="1358"/>
                </a:lnTo>
                <a:lnTo>
                  <a:pt x="800" y="1600"/>
                </a:lnTo>
                <a:lnTo>
                  <a:pt x="1193" y="1435"/>
                </a:lnTo>
                <a:lnTo>
                  <a:pt x="1600" y="1600"/>
                </a:lnTo>
                <a:lnTo>
                  <a:pt x="2159" y="1358"/>
                </a:lnTo>
                <a:lnTo>
                  <a:pt x="2400" y="800"/>
                </a:lnTo>
                <a:close/>
              </a:path>
            </a:pathLst>
          </a:custGeom>
          <a:solidFill>
            <a:srgbClr val="000000"/>
          </a:solidFill>
        </p:spPr>
        <p:txBody>
          <a:bodyPr wrap="square" lIns="0" tIns="0" rIns="0" bIns="0" rtlCol="0"/>
          <a:lstStyle/>
          <a:p>
            <a:endParaRPr sz="501"/>
          </a:p>
        </p:txBody>
      </p:sp>
      <p:sp>
        <p:nvSpPr>
          <p:cNvPr id="1050" name="bg object 1050"/>
          <p:cNvSpPr/>
          <p:nvPr/>
        </p:nvSpPr>
        <p:spPr>
          <a:xfrm>
            <a:off x="3003913" y="2761362"/>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1051" name="bg object 1051"/>
          <p:cNvSpPr/>
          <p:nvPr/>
        </p:nvSpPr>
        <p:spPr>
          <a:xfrm>
            <a:off x="3003187" y="2761076"/>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052" name="bg object 1052"/>
          <p:cNvSpPr/>
          <p:nvPr/>
        </p:nvSpPr>
        <p:spPr>
          <a:xfrm>
            <a:off x="3003913" y="2761362"/>
            <a:ext cx="289" cy="2956"/>
          </a:xfrm>
          <a:custGeom>
            <a:avLst/>
            <a:gdLst/>
            <a:ahLst/>
            <a:cxnLst/>
            <a:rect l="l" t="t" r="r" b="b"/>
            <a:pathLst>
              <a:path w="634" h="8254">
                <a:moveTo>
                  <a:pt x="0" y="0"/>
                </a:moveTo>
                <a:lnTo>
                  <a:pt x="398" y="0"/>
                </a:lnTo>
              </a:path>
              <a:path w="634" h="8254">
                <a:moveTo>
                  <a:pt x="0" y="0"/>
                </a:moveTo>
                <a:lnTo>
                  <a:pt x="0" y="7977"/>
                </a:lnTo>
              </a:path>
            </a:pathLst>
          </a:custGeom>
          <a:ln w="3175">
            <a:solidFill>
              <a:srgbClr val="000000"/>
            </a:solidFill>
          </a:ln>
        </p:spPr>
        <p:txBody>
          <a:bodyPr wrap="square" lIns="0" tIns="0" rIns="0" bIns="0" rtlCol="0"/>
          <a:lstStyle/>
          <a:p>
            <a:endParaRPr sz="501"/>
          </a:p>
        </p:txBody>
      </p:sp>
      <p:sp>
        <p:nvSpPr>
          <p:cNvPr id="1053" name="bg object 1053"/>
          <p:cNvSpPr/>
          <p:nvPr/>
        </p:nvSpPr>
        <p:spPr>
          <a:xfrm>
            <a:off x="3003550" y="2761362"/>
            <a:ext cx="0" cy="3183"/>
          </a:xfrm>
          <a:custGeom>
            <a:avLst/>
            <a:gdLst/>
            <a:ahLst/>
            <a:cxnLst/>
            <a:rect l="l" t="t" r="r" b="b"/>
            <a:pathLst>
              <a:path h="8890">
                <a:moveTo>
                  <a:pt x="0" y="0"/>
                </a:moveTo>
                <a:lnTo>
                  <a:pt x="0" y="0"/>
                </a:lnTo>
                <a:lnTo>
                  <a:pt x="0" y="8775"/>
                </a:lnTo>
              </a:path>
            </a:pathLst>
          </a:custGeom>
          <a:ln w="3175">
            <a:solidFill>
              <a:srgbClr val="000000"/>
            </a:solidFill>
          </a:ln>
        </p:spPr>
        <p:txBody>
          <a:bodyPr wrap="square" lIns="0" tIns="0" rIns="0" bIns="0" rtlCol="0"/>
          <a:lstStyle/>
          <a:p>
            <a:endParaRPr sz="501"/>
          </a:p>
        </p:txBody>
      </p:sp>
      <p:sp>
        <p:nvSpPr>
          <p:cNvPr id="1054" name="bg object 1054"/>
          <p:cNvSpPr/>
          <p:nvPr/>
        </p:nvSpPr>
        <p:spPr>
          <a:xfrm>
            <a:off x="3010444" y="2761362"/>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1055" name="bg object 1055"/>
          <p:cNvSpPr/>
          <p:nvPr/>
        </p:nvSpPr>
        <p:spPr>
          <a:xfrm>
            <a:off x="3009895" y="2761079"/>
            <a:ext cx="1444" cy="682"/>
          </a:xfrm>
          <a:custGeom>
            <a:avLst/>
            <a:gdLst/>
            <a:ahLst/>
            <a:cxnLst/>
            <a:rect l="l" t="t" r="r" b="b"/>
            <a:pathLst>
              <a:path w="3175" h="1904">
                <a:moveTo>
                  <a:pt x="2794" y="800"/>
                </a:moveTo>
                <a:lnTo>
                  <a:pt x="2565" y="228"/>
                </a:lnTo>
                <a:lnTo>
                  <a:pt x="1993" y="0"/>
                </a:lnTo>
                <a:lnTo>
                  <a:pt x="1435" y="228"/>
                </a:lnTo>
                <a:lnTo>
                  <a:pt x="800" y="0"/>
                </a:lnTo>
                <a:lnTo>
                  <a:pt x="241" y="228"/>
                </a:lnTo>
                <a:lnTo>
                  <a:pt x="0" y="800"/>
                </a:lnTo>
                <a:lnTo>
                  <a:pt x="241" y="1358"/>
                </a:lnTo>
                <a:lnTo>
                  <a:pt x="800" y="1600"/>
                </a:lnTo>
                <a:lnTo>
                  <a:pt x="1371" y="1358"/>
                </a:lnTo>
                <a:lnTo>
                  <a:pt x="1993" y="1600"/>
                </a:lnTo>
                <a:lnTo>
                  <a:pt x="2565" y="1358"/>
                </a:lnTo>
                <a:lnTo>
                  <a:pt x="2794" y="800"/>
                </a:lnTo>
                <a:close/>
              </a:path>
            </a:pathLst>
          </a:custGeom>
          <a:solidFill>
            <a:srgbClr val="000000"/>
          </a:solidFill>
        </p:spPr>
        <p:txBody>
          <a:bodyPr wrap="square" lIns="0" tIns="0" rIns="0" bIns="0" rtlCol="0"/>
          <a:lstStyle/>
          <a:p>
            <a:endParaRPr sz="501"/>
          </a:p>
        </p:txBody>
      </p:sp>
      <p:sp>
        <p:nvSpPr>
          <p:cNvPr id="1056" name="bg object 1056"/>
          <p:cNvSpPr/>
          <p:nvPr/>
        </p:nvSpPr>
        <p:spPr>
          <a:xfrm>
            <a:off x="3010263" y="2761362"/>
            <a:ext cx="0" cy="2956"/>
          </a:xfrm>
          <a:custGeom>
            <a:avLst/>
            <a:gdLst/>
            <a:ahLst/>
            <a:cxnLst/>
            <a:rect l="l" t="t" r="r" b="b"/>
            <a:pathLst>
              <a:path h="8254">
                <a:moveTo>
                  <a:pt x="0" y="0"/>
                </a:moveTo>
                <a:lnTo>
                  <a:pt x="0" y="0"/>
                </a:lnTo>
                <a:lnTo>
                  <a:pt x="0" y="7977"/>
                </a:lnTo>
              </a:path>
            </a:pathLst>
          </a:custGeom>
          <a:ln w="3175">
            <a:solidFill>
              <a:srgbClr val="000000"/>
            </a:solidFill>
          </a:ln>
        </p:spPr>
        <p:txBody>
          <a:bodyPr wrap="square" lIns="0" tIns="0" rIns="0" bIns="0" rtlCol="0"/>
          <a:lstStyle/>
          <a:p>
            <a:endParaRPr sz="501"/>
          </a:p>
        </p:txBody>
      </p:sp>
      <p:sp>
        <p:nvSpPr>
          <p:cNvPr id="1057" name="bg object 1057"/>
          <p:cNvSpPr/>
          <p:nvPr/>
        </p:nvSpPr>
        <p:spPr>
          <a:xfrm>
            <a:off x="3010807" y="2761362"/>
            <a:ext cx="0" cy="3183"/>
          </a:xfrm>
          <a:custGeom>
            <a:avLst/>
            <a:gdLst/>
            <a:ahLst/>
            <a:cxnLst/>
            <a:rect l="l" t="t" r="r" b="b"/>
            <a:pathLst>
              <a:path h="8890">
                <a:moveTo>
                  <a:pt x="0" y="0"/>
                </a:moveTo>
                <a:lnTo>
                  <a:pt x="0" y="8775"/>
                </a:lnTo>
              </a:path>
            </a:pathLst>
          </a:custGeom>
          <a:ln w="3175">
            <a:solidFill>
              <a:srgbClr val="000000"/>
            </a:solidFill>
          </a:ln>
        </p:spPr>
        <p:txBody>
          <a:bodyPr wrap="square" lIns="0" tIns="0" rIns="0" bIns="0" rtlCol="0"/>
          <a:lstStyle/>
          <a:p>
            <a:endParaRPr sz="501"/>
          </a:p>
        </p:txBody>
      </p:sp>
      <p:sp>
        <p:nvSpPr>
          <p:cNvPr id="1058" name="bg object 1058"/>
          <p:cNvSpPr/>
          <p:nvPr/>
        </p:nvSpPr>
        <p:spPr>
          <a:xfrm>
            <a:off x="3008993" y="2763790"/>
            <a:ext cx="1444" cy="455"/>
          </a:xfrm>
          <a:custGeom>
            <a:avLst/>
            <a:gdLst/>
            <a:ahLst/>
            <a:cxnLst/>
            <a:rect l="l" t="t" r="r" b="b"/>
            <a:pathLst>
              <a:path w="3175" h="1270">
                <a:moveTo>
                  <a:pt x="2792" y="1196"/>
                </a:moveTo>
                <a:lnTo>
                  <a:pt x="0" y="0"/>
                </a:lnTo>
              </a:path>
            </a:pathLst>
          </a:custGeom>
          <a:ln w="3175">
            <a:solidFill>
              <a:srgbClr val="000000"/>
            </a:solidFill>
          </a:ln>
        </p:spPr>
        <p:txBody>
          <a:bodyPr wrap="square" lIns="0" tIns="0" rIns="0" bIns="0" rtlCol="0"/>
          <a:lstStyle/>
          <a:p>
            <a:endParaRPr sz="501"/>
          </a:p>
        </p:txBody>
      </p:sp>
      <p:sp>
        <p:nvSpPr>
          <p:cNvPr id="1059" name="bg object 1059"/>
          <p:cNvSpPr/>
          <p:nvPr/>
        </p:nvSpPr>
        <p:spPr>
          <a:xfrm>
            <a:off x="3009900" y="2764218"/>
            <a:ext cx="289" cy="0"/>
          </a:xfrm>
          <a:custGeom>
            <a:avLst/>
            <a:gdLst/>
            <a:ahLst/>
            <a:cxnLst/>
            <a:rect l="l" t="t" r="r" b="b"/>
            <a:pathLst>
              <a:path w="634">
                <a:moveTo>
                  <a:pt x="0" y="0"/>
                </a:moveTo>
                <a:lnTo>
                  <a:pt x="0" y="0"/>
                </a:lnTo>
                <a:lnTo>
                  <a:pt x="398" y="0"/>
                </a:lnTo>
              </a:path>
            </a:pathLst>
          </a:custGeom>
          <a:ln w="3175">
            <a:solidFill>
              <a:srgbClr val="000000"/>
            </a:solidFill>
          </a:ln>
        </p:spPr>
        <p:txBody>
          <a:bodyPr wrap="square" lIns="0" tIns="0" rIns="0" bIns="0" rtlCol="0"/>
          <a:lstStyle/>
          <a:p>
            <a:endParaRPr sz="501"/>
          </a:p>
        </p:txBody>
      </p:sp>
      <p:sp>
        <p:nvSpPr>
          <p:cNvPr id="1060" name="bg object 1060"/>
          <p:cNvSpPr/>
          <p:nvPr/>
        </p:nvSpPr>
        <p:spPr>
          <a:xfrm>
            <a:off x="3010263" y="2764218"/>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061" name="bg object 1061"/>
          <p:cNvSpPr/>
          <p:nvPr/>
        </p:nvSpPr>
        <p:spPr>
          <a:xfrm>
            <a:off x="3010081" y="2764218"/>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1062" name="bg object 1062"/>
          <p:cNvSpPr/>
          <p:nvPr/>
        </p:nvSpPr>
        <p:spPr>
          <a:xfrm>
            <a:off x="3005545" y="2764218"/>
            <a:ext cx="578" cy="0"/>
          </a:xfrm>
          <a:custGeom>
            <a:avLst/>
            <a:gdLst/>
            <a:ahLst/>
            <a:cxnLst/>
            <a:rect l="l" t="t" r="r" b="b"/>
            <a:pathLst>
              <a:path w="1270">
                <a:moveTo>
                  <a:pt x="398" y="0"/>
                </a:moveTo>
                <a:lnTo>
                  <a:pt x="797" y="0"/>
                </a:lnTo>
              </a:path>
              <a:path w="1270">
                <a:moveTo>
                  <a:pt x="398" y="0"/>
                </a:moveTo>
                <a:lnTo>
                  <a:pt x="0" y="0"/>
                </a:lnTo>
              </a:path>
            </a:pathLst>
          </a:custGeom>
          <a:ln w="3175">
            <a:solidFill>
              <a:srgbClr val="000000"/>
            </a:solidFill>
          </a:ln>
        </p:spPr>
        <p:txBody>
          <a:bodyPr wrap="square" lIns="0" tIns="0" rIns="0" bIns="0" rtlCol="0"/>
          <a:lstStyle/>
          <a:p>
            <a:endParaRPr sz="501"/>
          </a:p>
        </p:txBody>
      </p:sp>
      <p:sp>
        <p:nvSpPr>
          <p:cNvPr id="1063" name="bg object 1063"/>
          <p:cNvSpPr/>
          <p:nvPr/>
        </p:nvSpPr>
        <p:spPr>
          <a:xfrm>
            <a:off x="3004095" y="2763933"/>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064" name="bg object 1064"/>
          <p:cNvSpPr/>
          <p:nvPr/>
        </p:nvSpPr>
        <p:spPr>
          <a:xfrm>
            <a:off x="3003913" y="2764218"/>
            <a:ext cx="578" cy="0"/>
          </a:xfrm>
          <a:custGeom>
            <a:avLst/>
            <a:gdLst/>
            <a:ahLst/>
            <a:cxnLst/>
            <a:rect l="l" t="t" r="r" b="b"/>
            <a:pathLst>
              <a:path w="1270">
                <a:moveTo>
                  <a:pt x="797" y="0"/>
                </a:moveTo>
                <a:lnTo>
                  <a:pt x="1196" y="0"/>
                </a:lnTo>
              </a:path>
              <a:path w="1270">
                <a:moveTo>
                  <a:pt x="797" y="0"/>
                </a:moveTo>
                <a:lnTo>
                  <a:pt x="398" y="0"/>
                </a:lnTo>
                <a:lnTo>
                  <a:pt x="0" y="0"/>
                </a:lnTo>
                <a:lnTo>
                  <a:pt x="398" y="0"/>
                </a:lnTo>
              </a:path>
            </a:pathLst>
          </a:custGeom>
          <a:ln w="3175">
            <a:solidFill>
              <a:srgbClr val="000000"/>
            </a:solidFill>
          </a:ln>
        </p:spPr>
        <p:txBody>
          <a:bodyPr wrap="square" lIns="0" tIns="0" rIns="0" bIns="0" rtlCol="0"/>
          <a:lstStyle/>
          <a:p>
            <a:endParaRPr sz="501"/>
          </a:p>
        </p:txBody>
      </p:sp>
      <p:sp>
        <p:nvSpPr>
          <p:cNvPr id="1065" name="bg object 1065"/>
          <p:cNvSpPr/>
          <p:nvPr/>
        </p:nvSpPr>
        <p:spPr>
          <a:xfrm>
            <a:off x="3003913" y="2763933"/>
            <a:ext cx="1155" cy="455"/>
          </a:xfrm>
          <a:custGeom>
            <a:avLst/>
            <a:gdLst/>
            <a:ahLst/>
            <a:cxnLst/>
            <a:rect l="l" t="t" r="r" b="b"/>
            <a:pathLst>
              <a:path w="2540" h="1270">
                <a:moveTo>
                  <a:pt x="0" y="797"/>
                </a:moveTo>
                <a:lnTo>
                  <a:pt x="2393" y="0"/>
                </a:lnTo>
              </a:path>
            </a:pathLst>
          </a:custGeom>
          <a:ln w="3175">
            <a:solidFill>
              <a:srgbClr val="000000"/>
            </a:solidFill>
          </a:ln>
        </p:spPr>
        <p:txBody>
          <a:bodyPr wrap="square" lIns="0" tIns="0" rIns="0" bIns="0" rtlCol="0"/>
          <a:lstStyle/>
          <a:p>
            <a:endParaRPr sz="501"/>
          </a:p>
        </p:txBody>
      </p:sp>
      <p:sp>
        <p:nvSpPr>
          <p:cNvPr id="1066" name="bg object 1066"/>
          <p:cNvSpPr/>
          <p:nvPr/>
        </p:nvSpPr>
        <p:spPr>
          <a:xfrm>
            <a:off x="3003005" y="2764504"/>
            <a:ext cx="578" cy="455"/>
          </a:xfrm>
          <a:custGeom>
            <a:avLst/>
            <a:gdLst/>
            <a:ahLst/>
            <a:cxnLst/>
            <a:rect l="l" t="t" r="r" b="b"/>
            <a:pathLst>
              <a:path w="1270" h="1270">
                <a:moveTo>
                  <a:pt x="1196" y="0"/>
                </a:moveTo>
                <a:lnTo>
                  <a:pt x="0" y="797"/>
                </a:lnTo>
              </a:path>
            </a:pathLst>
          </a:custGeom>
          <a:ln w="3175">
            <a:solidFill>
              <a:srgbClr val="000000"/>
            </a:solidFill>
          </a:ln>
        </p:spPr>
        <p:txBody>
          <a:bodyPr wrap="square" lIns="0" tIns="0" rIns="0" bIns="0" rtlCol="0"/>
          <a:lstStyle/>
          <a:p>
            <a:endParaRPr sz="501"/>
          </a:p>
        </p:txBody>
      </p:sp>
      <p:sp>
        <p:nvSpPr>
          <p:cNvPr id="1067" name="bg object 1067"/>
          <p:cNvSpPr/>
          <p:nvPr/>
        </p:nvSpPr>
        <p:spPr>
          <a:xfrm>
            <a:off x="3011170" y="2765361"/>
            <a:ext cx="0" cy="682"/>
          </a:xfrm>
          <a:custGeom>
            <a:avLst/>
            <a:gdLst/>
            <a:ahLst/>
            <a:cxnLst/>
            <a:rect l="l" t="t" r="r" b="b"/>
            <a:pathLst>
              <a:path h="1904">
                <a:moveTo>
                  <a:pt x="0" y="398"/>
                </a:moveTo>
                <a:lnTo>
                  <a:pt x="0" y="0"/>
                </a:lnTo>
              </a:path>
              <a:path h="1904">
                <a:moveTo>
                  <a:pt x="0" y="398"/>
                </a:moveTo>
                <a:lnTo>
                  <a:pt x="0" y="1595"/>
                </a:lnTo>
              </a:path>
            </a:pathLst>
          </a:custGeom>
          <a:ln w="3175">
            <a:solidFill>
              <a:srgbClr val="000000"/>
            </a:solidFill>
          </a:ln>
        </p:spPr>
        <p:txBody>
          <a:bodyPr wrap="square" lIns="0" tIns="0" rIns="0" bIns="0" rtlCol="0"/>
          <a:lstStyle/>
          <a:p>
            <a:endParaRPr sz="501"/>
          </a:p>
        </p:txBody>
      </p:sp>
      <p:sp>
        <p:nvSpPr>
          <p:cNvPr id="1068" name="bg object 1068"/>
          <p:cNvSpPr/>
          <p:nvPr/>
        </p:nvSpPr>
        <p:spPr>
          <a:xfrm>
            <a:off x="3010807" y="2764504"/>
            <a:ext cx="578" cy="910"/>
          </a:xfrm>
          <a:custGeom>
            <a:avLst/>
            <a:gdLst/>
            <a:ahLst/>
            <a:cxnLst/>
            <a:rect l="l" t="t" r="r" b="b"/>
            <a:pathLst>
              <a:path w="1270" h="2540">
                <a:moveTo>
                  <a:pt x="797" y="2393"/>
                </a:moveTo>
                <a:lnTo>
                  <a:pt x="797" y="1994"/>
                </a:lnTo>
                <a:lnTo>
                  <a:pt x="797" y="1595"/>
                </a:lnTo>
                <a:lnTo>
                  <a:pt x="797" y="1196"/>
                </a:lnTo>
                <a:lnTo>
                  <a:pt x="797" y="797"/>
                </a:lnTo>
                <a:lnTo>
                  <a:pt x="0" y="0"/>
                </a:lnTo>
              </a:path>
            </a:pathLst>
          </a:custGeom>
          <a:ln w="3175">
            <a:solidFill>
              <a:srgbClr val="000000"/>
            </a:solidFill>
          </a:ln>
        </p:spPr>
        <p:txBody>
          <a:bodyPr wrap="square" lIns="0" tIns="0" rIns="0" bIns="0" rtlCol="0"/>
          <a:lstStyle/>
          <a:p>
            <a:endParaRPr sz="501"/>
          </a:p>
        </p:txBody>
      </p:sp>
      <p:sp>
        <p:nvSpPr>
          <p:cNvPr id="1069" name="bg object 1069"/>
          <p:cNvSpPr/>
          <p:nvPr/>
        </p:nvSpPr>
        <p:spPr>
          <a:xfrm>
            <a:off x="3010808" y="2764504"/>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070" name="bg object 1070"/>
          <p:cNvSpPr/>
          <p:nvPr/>
        </p:nvSpPr>
        <p:spPr>
          <a:xfrm>
            <a:off x="3003005" y="2765361"/>
            <a:ext cx="0" cy="682"/>
          </a:xfrm>
          <a:custGeom>
            <a:avLst/>
            <a:gdLst/>
            <a:ahLst/>
            <a:cxnLst/>
            <a:rect l="l" t="t" r="r" b="b"/>
            <a:pathLst>
              <a:path h="1904">
                <a:moveTo>
                  <a:pt x="0" y="398"/>
                </a:moveTo>
                <a:lnTo>
                  <a:pt x="0" y="0"/>
                </a:lnTo>
              </a:path>
              <a:path h="1904">
                <a:moveTo>
                  <a:pt x="0" y="398"/>
                </a:moveTo>
                <a:lnTo>
                  <a:pt x="0" y="1595"/>
                </a:lnTo>
              </a:path>
            </a:pathLst>
          </a:custGeom>
          <a:ln w="3175">
            <a:solidFill>
              <a:srgbClr val="000000"/>
            </a:solidFill>
          </a:ln>
        </p:spPr>
        <p:txBody>
          <a:bodyPr wrap="square" lIns="0" tIns="0" rIns="0" bIns="0" rtlCol="0"/>
          <a:lstStyle/>
          <a:p>
            <a:endParaRPr sz="501"/>
          </a:p>
        </p:txBody>
      </p:sp>
      <p:sp>
        <p:nvSpPr>
          <p:cNvPr id="1071" name="bg object 1071"/>
          <p:cNvSpPr/>
          <p:nvPr/>
        </p:nvSpPr>
        <p:spPr>
          <a:xfrm>
            <a:off x="3003005" y="2765075"/>
            <a:ext cx="0" cy="455"/>
          </a:xfrm>
          <a:custGeom>
            <a:avLst/>
            <a:gdLst/>
            <a:ahLst/>
            <a:cxnLst/>
            <a:rect l="l" t="t" r="r" b="b"/>
            <a:pathLst>
              <a:path h="1270">
                <a:moveTo>
                  <a:pt x="0" y="797"/>
                </a:moveTo>
                <a:lnTo>
                  <a:pt x="0" y="398"/>
                </a:lnTo>
                <a:lnTo>
                  <a:pt x="0" y="0"/>
                </a:lnTo>
              </a:path>
            </a:pathLst>
          </a:custGeom>
          <a:ln w="3175">
            <a:solidFill>
              <a:srgbClr val="000000"/>
            </a:solidFill>
          </a:ln>
        </p:spPr>
        <p:txBody>
          <a:bodyPr wrap="square" lIns="0" tIns="0" rIns="0" bIns="0" rtlCol="0"/>
          <a:lstStyle/>
          <a:p>
            <a:endParaRPr sz="501"/>
          </a:p>
        </p:txBody>
      </p:sp>
      <p:sp>
        <p:nvSpPr>
          <p:cNvPr id="1072" name="bg object 1072"/>
          <p:cNvSpPr/>
          <p:nvPr/>
        </p:nvSpPr>
        <p:spPr>
          <a:xfrm>
            <a:off x="3003005" y="2764790"/>
            <a:ext cx="0" cy="455"/>
          </a:xfrm>
          <a:custGeom>
            <a:avLst/>
            <a:gdLst/>
            <a:ahLst/>
            <a:cxnLst/>
            <a:rect l="l" t="t" r="r" b="b"/>
            <a:pathLst>
              <a:path h="1270">
                <a:moveTo>
                  <a:pt x="0" y="398"/>
                </a:moveTo>
                <a:lnTo>
                  <a:pt x="0" y="0"/>
                </a:lnTo>
              </a:path>
              <a:path h="1270">
                <a:moveTo>
                  <a:pt x="0" y="398"/>
                </a:moveTo>
                <a:lnTo>
                  <a:pt x="0" y="797"/>
                </a:lnTo>
              </a:path>
            </a:pathLst>
          </a:custGeom>
          <a:ln w="3175">
            <a:solidFill>
              <a:srgbClr val="000000"/>
            </a:solidFill>
          </a:ln>
        </p:spPr>
        <p:txBody>
          <a:bodyPr wrap="square" lIns="0" tIns="0" rIns="0" bIns="0" rtlCol="0"/>
          <a:lstStyle/>
          <a:p>
            <a:endParaRPr sz="501"/>
          </a:p>
        </p:txBody>
      </p:sp>
      <p:sp>
        <p:nvSpPr>
          <p:cNvPr id="1073" name="bg object 1073"/>
          <p:cNvSpPr/>
          <p:nvPr/>
        </p:nvSpPr>
        <p:spPr>
          <a:xfrm>
            <a:off x="3003005" y="2764790"/>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1074" name="bg object 1074"/>
          <p:cNvSpPr/>
          <p:nvPr/>
        </p:nvSpPr>
        <p:spPr>
          <a:xfrm>
            <a:off x="3002641" y="2764508"/>
            <a:ext cx="8953" cy="682"/>
          </a:xfrm>
          <a:custGeom>
            <a:avLst/>
            <a:gdLst/>
            <a:ahLst/>
            <a:cxnLst/>
            <a:rect l="l" t="t" r="r" b="b"/>
            <a:pathLst>
              <a:path w="19684" h="1904">
                <a:moveTo>
                  <a:pt x="1600" y="800"/>
                </a:moveTo>
                <a:lnTo>
                  <a:pt x="1358" y="228"/>
                </a:lnTo>
                <a:lnTo>
                  <a:pt x="800" y="0"/>
                </a:lnTo>
                <a:lnTo>
                  <a:pt x="228" y="228"/>
                </a:lnTo>
                <a:lnTo>
                  <a:pt x="0" y="800"/>
                </a:lnTo>
                <a:lnTo>
                  <a:pt x="228" y="1358"/>
                </a:lnTo>
                <a:lnTo>
                  <a:pt x="800" y="1587"/>
                </a:lnTo>
                <a:lnTo>
                  <a:pt x="1358" y="1358"/>
                </a:lnTo>
                <a:lnTo>
                  <a:pt x="1600" y="800"/>
                </a:lnTo>
                <a:close/>
              </a:path>
              <a:path w="19684" h="1904">
                <a:moveTo>
                  <a:pt x="19545" y="800"/>
                </a:moveTo>
                <a:lnTo>
                  <a:pt x="19316" y="228"/>
                </a:lnTo>
                <a:lnTo>
                  <a:pt x="18745" y="0"/>
                </a:lnTo>
                <a:lnTo>
                  <a:pt x="18186" y="228"/>
                </a:lnTo>
                <a:lnTo>
                  <a:pt x="17945" y="800"/>
                </a:lnTo>
                <a:lnTo>
                  <a:pt x="18186" y="1358"/>
                </a:lnTo>
                <a:lnTo>
                  <a:pt x="18745" y="1587"/>
                </a:lnTo>
                <a:lnTo>
                  <a:pt x="19316" y="1358"/>
                </a:lnTo>
                <a:lnTo>
                  <a:pt x="19545" y="800"/>
                </a:lnTo>
                <a:close/>
              </a:path>
            </a:pathLst>
          </a:custGeom>
          <a:solidFill>
            <a:srgbClr val="000000"/>
          </a:solidFill>
        </p:spPr>
        <p:txBody>
          <a:bodyPr wrap="square" lIns="0" tIns="0" rIns="0" bIns="0" rtlCol="0"/>
          <a:lstStyle/>
          <a:p>
            <a:endParaRPr sz="501"/>
          </a:p>
        </p:txBody>
      </p:sp>
      <p:sp>
        <p:nvSpPr>
          <p:cNvPr id="1075" name="bg object 1075"/>
          <p:cNvSpPr/>
          <p:nvPr/>
        </p:nvSpPr>
        <p:spPr>
          <a:xfrm>
            <a:off x="3011170" y="2765932"/>
            <a:ext cx="0" cy="910"/>
          </a:xfrm>
          <a:custGeom>
            <a:avLst/>
            <a:gdLst/>
            <a:ahLst/>
            <a:cxnLst/>
            <a:rect l="l" t="t" r="r" b="b"/>
            <a:pathLst>
              <a:path h="2540">
                <a:moveTo>
                  <a:pt x="0" y="1994"/>
                </a:moveTo>
                <a:lnTo>
                  <a:pt x="0" y="1196"/>
                </a:lnTo>
                <a:lnTo>
                  <a:pt x="0" y="0"/>
                </a:lnTo>
              </a:path>
            </a:pathLst>
          </a:custGeom>
          <a:ln w="3175">
            <a:solidFill>
              <a:srgbClr val="000000"/>
            </a:solidFill>
          </a:ln>
        </p:spPr>
        <p:txBody>
          <a:bodyPr wrap="square" lIns="0" tIns="0" rIns="0" bIns="0" rtlCol="0"/>
          <a:lstStyle/>
          <a:p>
            <a:endParaRPr sz="501"/>
          </a:p>
        </p:txBody>
      </p:sp>
      <p:sp>
        <p:nvSpPr>
          <p:cNvPr id="1076" name="bg object 1076"/>
          <p:cNvSpPr/>
          <p:nvPr/>
        </p:nvSpPr>
        <p:spPr>
          <a:xfrm>
            <a:off x="3003005" y="2765932"/>
            <a:ext cx="0" cy="910"/>
          </a:xfrm>
          <a:custGeom>
            <a:avLst/>
            <a:gdLst/>
            <a:ahLst/>
            <a:cxnLst/>
            <a:rect l="l" t="t" r="r" b="b"/>
            <a:pathLst>
              <a:path h="2540">
                <a:moveTo>
                  <a:pt x="0" y="0"/>
                </a:moveTo>
                <a:lnTo>
                  <a:pt x="0" y="1196"/>
                </a:lnTo>
                <a:lnTo>
                  <a:pt x="0" y="1994"/>
                </a:lnTo>
              </a:path>
            </a:pathLst>
          </a:custGeom>
          <a:ln w="3175">
            <a:solidFill>
              <a:srgbClr val="000000"/>
            </a:solidFill>
          </a:ln>
        </p:spPr>
        <p:txBody>
          <a:bodyPr wrap="square" lIns="0" tIns="0" rIns="0" bIns="0" rtlCol="0"/>
          <a:lstStyle/>
          <a:p>
            <a:endParaRPr sz="501"/>
          </a:p>
        </p:txBody>
      </p:sp>
      <p:sp>
        <p:nvSpPr>
          <p:cNvPr id="1077" name="bg object 1077"/>
          <p:cNvSpPr/>
          <p:nvPr/>
        </p:nvSpPr>
        <p:spPr>
          <a:xfrm>
            <a:off x="3005001" y="2763647"/>
            <a:ext cx="1155" cy="455"/>
          </a:xfrm>
          <a:custGeom>
            <a:avLst/>
            <a:gdLst/>
            <a:ahLst/>
            <a:cxnLst/>
            <a:rect l="l" t="t" r="r" b="b"/>
            <a:pathLst>
              <a:path w="2540" h="1270">
                <a:moveTo>
                  <a:pt x="0" y="797"/>
                </a:moveTo>
                <a:lnTo>
                  <a:pt x="2393" y="0"/>
                </a:lnTo>
              </a:path>
            </a:pathLst>
          </a:custGeom>
          <a:ln w="3175">
            <a:solidFill>
              <a:srgbClr val="000000"/>
            </a:solidFill>
          </a:ln>
        </p:spPr>
        <p:txBody>
          <a:bodyPr wrap="square" lIns="0" tIns="0" rIns="0" bIns="0" rtlCol="0"/>
          <a:lstStyle/>
          <a:p>
            <a:endParaRPr sz="501"/>
          </a:p>
        </p:txBody>
      </p:sp>
      <p:sp>
        <p:nvSpPr>
          <p:cNvPr id="1078" name="bg object 1078"/>
          <p:cNvSpPr/>
          <p:nvPr/>
        </p:nvSpPr>
        <p:spPr>
          <a:xfrm>
            <a:off x="3002099" y="2771074"/>
            <a:ext cx="1155" cy="0"/>
          </a:xfrm>
          <a:custGeom>
            <a:avLst/>
            <a:gdLst/>
            <a:ahLst/>
            <a:cxnLst/>
            <a:rect l="l" t="t" r="r" b="b"/>
            <a:pathLst>
              <a:path w="2540">
                <a:moveTo>
                  <a:pt x="1994" y="0"/>
                </a:moveTo>
                <a:lnTo>
                  <a:pt x="1994" y="0"/>
                </a:lnTo>
                <a:lnTo>
                  <a:pt x="0" y="0"/>
                </a:lnTo>
              </a:path>
            </a:pathLst>
          </a:custGeom>
          <a:ln w="3175">
            <a:solidFill>
              <a:srgbClr val="000000"/>
            </a:solidFill>
          </a:ln>
        </p:spPr>
        <p:txBody>
          <a:bodyPr wrap="square" lIns="0" tIns="0" rIns="0" bIns="0" rtlCol="0"/>
          <a:lstStyle/>
          <a:p>
            <a:endParaRPr sz="501"/>
          </a:p>
        </p:txBody>
      </p:sp>
      <p:sp>
        <p:nvSpPr>
          <p:cNvPr id="1079" name="bg object 1079"/>
          <p:cNvSpPr/>
          <p:nvPr/>
        </p:nvSpPr>
        <p:spPr>
          <a:xfrm>
            <a:off x="3002099" y="2765932"/>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1080" name="bg object 1080"/>
          <p:cNvSpPr/>
          <p:nvPr/>
        </p:nvSpPr>
        <p:spPr>
          <a:xfrm>
            <a:off x="3014617" y="2770789"/>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081" name="bg object 1081"/>
          <p:cNvSpPr/>
          <p:nvPr/>
        </p:nvSpPr>
        <p:spPr>
          <a:xfrm>
            <a:off x="3014980" y="2770932"/>
            <a:ext cx="289" cy="227"/>
          </a:xfrm>
          <a:custGeom>
            <a:avLst/>
            <a:gdLst/>
            <a:ahLst/>
            <a:cxnLst/>
            <a:rect l="l" t="t" r="r" b="b"/>
            <a:pathLst>
              <a:path w="634" h="634">
                <a:moveTo>
                  <a:pt x="398" y="0"/>
                </a:moveTo>
                <a:lnTo>
                  <a:pt x="398" y="398"/>
                </a:lnTo>
                <a:lnTo>
                  <a:pt x="0" y="398"/>
                </a:lnTo>
              </a:path>
            </a:pathLst>
          </a:custGeom>
          <a:ln w="3175">
            <a:solidFill>
              <a:srgbClr val="000000"/>
            </a:solidFill>
          </a:ln>
        </p:spPr>
        <p:txBody>
          <a:bodyPr wrap="square" lIns="0" tIns="0" rIns="0" bIns="0" rtlCol="0"/>
          <a:lstStyle/>
          <a:p>
            <a:endParaRPr sz="501"/>
          </a:p>
        </p:txBody>
      </p:sp>
      <p:sp>
        <p:nvSpPr>
          <p:cNvPr id="1082" name="bg object 1082"/>
          <p:cNvSpPr/>
          <p:nvPr/>
        </p:nvSpPr>
        <p:spPr>
          <a:xfrm>
            <a:off x="3011714" y="2765933"/>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083" name="bg object 1083"/>
          <p:cNvSpPr/>
          <p:nvPr/>
        </p:nvSpPr>
        <p:spPr>
          <a:xfrm>
            <a:off x="3011714" y="2766218"/>
            <a:ext cx="0" cy="682"/>
          </a:xfrm>
          <a:custGeom>
            <a:avLst/>
            <a:gdLst/>
            <a:ahLst/>
            <a:cxnLst/>
            <a:rect l="l" t="t" r="r" b="b"/>
            <a:pathLst>
              <a:path h="1904">
                <a:moveTo>
                  <a:pt x="0" y="0"/>
                </a:moveTo>
                <a:lnTo>
                  <a:pt x="0" y="797"/>
                </a:lnTo>
                <a:lnTo>
                  <a:pt x="0" y="1595"/>
                </a:lnTo>
              </a:path>
            </a:pathLst>
          </a:custGeom>
          <a:ln w="3175">
            <a:solidFill>
              <a:srgbClr val="000000"/>
            </a:solidFill>
          </a:ln>
        </p:spPr>
        <p:txBody>
          <a:bodyPr wrap="square" lIns="0" tIns="0" rIns="0" bIns="0" rtlCol="0"/>
          <a:lstStyle/>
          <a:p>
            <a:endParaRPr sz="501"/>
          </a:p>
        </p:txBody>
      </p:sp>
      <p:sp>
        <p:nvSpPr>
          <p:cNvPr id="1084" name="bg object 1084"/>
          <p:cNvSpPr/>
          <p:nvPr/>
        </p:nvSpPr>
        <p:spPr>
          <a:xfrm>
            <a:off x="3011352" y="2770789"/>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085" name="bg object 1085"/>
          <p:cNvSpPr/>
          <p:nvPr/>
        </p:nvSpPr>
        <p:spPr>
          <a:xfrm>
            <a:off x="3011714" y="2770360"/>
            <a:ext cx="0" cy="455"/>
          </a:xfrm>
          <a:custGeom>
            <a:avLst/>
            <a:gdLst/>
            <a:ahLst/>
            <a:cxnLst/>
            <a:rect l="l" t="t" r="r" b="b"/>
            <a:pathLst>
              <a:path h="1270">
                <a:moveTo>
                  <a:pt x="0" y="0"/>
                </a:moveTo>
                <a:lnTo>
                  <a:pt x="0" y="797"/>
                </a:lnTo>
                <a:lnTo>
                  <a:pt x="0" y="1196"/>
                </a:lnTo>
              </a:path>
            </a:pathLst>
          </a:custGeom>
          <a:ln w="3175">
            <a:solidFill>
              <a:srgbClr val="000000"/>
            </a:solidFill>
          </a:ln>
        </p:spPr>
        <p:txBody>
          <a:bodyPr wrap="square" lIns="0" tIns="0" rIns="0" bIns="0" rtlCol="0"/>
          <a:lstStyle/>
          <a:p>
            <a:endParaRPr sz="501"/>
          </a:p>
        </p:txBody>
      </p:sp>
      <p:sp>
        <p:nvSpPr>
          <p:cNvPr id="1086" name="bg object 1086"/>
          <p:cNvSpPr/>
          <p:nvPr/>
        </p:nvSpPr>
        <p:spPr>
          <a:xfrm>
            <a:off x="2999377" y="2765932"/>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087" name="bg object 1087"/>
          <p:cNvSpPr/>
          <p:nvPr/>
        </p:nvSpPr>
        <p:spPr>
          <a:xfrm>
            <a:off x="2999196" y="2765932"/>
            <a:ext cx="289" cy="455"/>
          </a:xfrm>
          <a:custGeom>
            <a:avLst/>
            <a:gdLst/>
            <a:ahLst/>
            <a:cxnLst/>
            <a:rect l="l" t="t" r="r" b="b"/>
            <a:pathLst>
              <a:path w="634" h="1270">
                <a:moveTo>
                  <a:pt x="0" y="398"/>
                </a:moveTo>
                <a:lnTo>
                  <a:pt x="398" y="0"/>
                </a:lnTo>
              </a:path>
              <a:path w="634" h="1270">
                <a:moveTo>
                  <a:pt x="0" y="398"/>
                </a:moveTo>
                <a:lnTo>
                  <a:pt x="0" y="398"/>
                </a:lnTo>
                <a:lnTo>
                  <a:pt x="0" y="1196"/>
                </a:lnTo>
              </a:path>
            </a:pathLst>
          </a:custGeom>
          <a:ln w="3175">
            <a:solidFill>
              <a:srgbClr val="000000"/>
            </a:solidFill>
          </a:ln>
        </p:spPr>
        <p:txBody>
          <a:bodyPr wrap="square" lIns="0" tIns="0" rIns="0" bIns="0" rtlCol="0"/>
          <a:lstStyle/>
          <a:p>
            <a:endParaRPr sz="501"/>
          </a:p>
        </p:txBody>
      </p:sp>
      <p:sp>
        <p:nvSpPr>
          <p:cNvPr id="1088" name="bg object 1088"/>
          <p:cNvSpPr/>
          <p:nvPr/>
        </p:nvSpPr>
        <p:spPr>
          <a:xfrm>
            <a:off x="2999377" y="2765932"/>
            <a:ext cx="1155" cy="0"/>
          </a:xfrm>
          <a:custGeom>
            <a:avLst/>
            <a:gdLst/>
            <a:ahLst/>
            <a:cxnLst/>
            <a:rect l="l" t="t" r="r" b="b"/>
            <a:pathLst>
              <a:path w="2540">
                <a:moveTo>
                  <a:pt x="0" y="0"/>
                </a:moveTo>
                <a:lnTo>
                  <a:pt x="0" y="0"/>
                </a:lnTo>
                <a:lnTo>
                  <a:pt x="1994" y="0"/>
                </a:lnTo>
              </a:path>
            </a:pathLst>
          </a:custGeom>
          <a:ln w="3175">
            <a:solidFill>
              <a:srgbClr val="000000"/>
            </a:solidFill>
          </a:ln>
        </p:spPr>
        <p:txBody>
          <a:bodyPr wrap="square" lIns="0" tIns="0" rIns="0" bIns="0" rtlCol="0"/>
          <a:lstStyle/>
          <a:p>
            <a:endParaRPr sz="501"/>
          </a:p>
        </p:txBody>
      </p:sp>
      <p:sp>
        <p:nvSpPr>
          <p:cNvPr id="1089" name="bg object 1089"/>
          <p:cNvSpPr/>
          <p:nvPr/>
        </p:nvSpPr>
        <p:spPr>
          <a:xfrm>
            <a:off x="2999196" y="2766075"/>
            <a:ext cx="0" cy="455"/>
          </a:xfrm>
          <a:custGeom>
            <a:avLst/>
            <a:gdLst/>
            <a:ahLst/>
            <a:cxnLst/>
            <a:rect l="l" t="t" r="r" b="b"/>
            <a:pathLst>
              <a:path h="1270">
                <a:moveTo>
                  <a:pt x="0" y="0"/>
                </a:moveTo>
                <a:lnTo>
                  <a:pt x="0" y="0"/>
                </a:lnTo>
                <a:lnTo>
                  <a:pt x="0" y="797"/>
                </a:lnTo>
              </a:path>
              <a:path h="1270">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090" name="bg object 1090"/>
          <p:cNvSpPr/>
          <p:nvPr/>
        </p:nvSpPr>
        <p:spPr>
          <a:xfrm>
            <a:off x="3001191" y="277107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1091" name="bg object 1091"/>
          <p:cNvSpPr/>
          <p:nvPr/>
        </p:nvSpPr>
        <p:spPr>
          <a:xfrm>
            <a:off x="3001010" y="2770789"/>
            <a:ext cx="0" cy="455"/>
          </a:xfrm>
          <a:custGeom>
            <a:avLst/>
            <a:gdLst/>
            <a:ahLst/>
            <a:cxnLst/>
            <a:rect l="l" t="t" r="r" b="b"/>
            <a:pathLst>
              <a:path h="1270">
                <a:moveTo>
                  <a:pt x="0" y="398"/>
                </a:moveTo>
                <a:lnTo>
                  <a:pt x="0" y="0"/>
                </a:lnTo>
              </a:path>
              <a:path h="1270">
                <a:moveTo>
                  <a:pt x="0" y="398"/>
                </a:moveTo>
                <a:lnTo>
                  <a:pt x="0" y="797"/>
                </a:lnTo>
              </a:path>
            </a:pathLst>
          </a:custGeom>
          <a:ln w="3175">
            <a:solidFill>
              <a:srgbClr val="000000"/>
            </a:solidFill>
          </a:ln>
        </p:spPr>
        <p:txBody>
          <a:bodyPr wrap="square" lIns="0" tIns="0" rIns="0" bIns="0" rtlCol="0"/>
          <a:lstStyle/>
          <a:p>
            <a:endParaRPr sz="501"/>
          </a:p>
        </p:txBody>
      </p:sp>
      <p:sp>
        <p:nvSpPr>
          <p:cNvPr id="1092" name="bg object 1092"/>
          <p:cNvSpPr/>
          <p:nvPr/>
        </p:nvSpPr>
        <p:spPr>
          <a:xfrm>
            <a:off x="3001010" y="2770647"/>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093" name="bg object 1093"/>
          <p:cNvSpPr/>
          <p:nvPr/>
        </p:nvSpPr>
        <p:spPr>
          <a:xfrm>
            <a:off x="3001010" y="2770932"/>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094" name="bg object 1094"/>
          <p:cNvSpPr/>
          <p:nvPr/>
        </p:nvSpPr>
        <p:spPr>
          <a:xfrm>
            <a:off x="3001010" y="2770360"/>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1095" name="bg object 1095"/>
          <p:cNvSpPr/>
          <p:nvPr/>
        </p:nvSpPr>
        <p:spPr>
          <a:xfrm>
            <a:off x="3000103" y="2771074"/>
            <a:ext cx="1155" cy="0"/>
          </a:xfrm>
          <a:custGeom>
            <a:avLst/>
            <a:gdLst/>
            <a:ahLst/>
            <a:cxnLst/>
            <a:rect l="l" t="t" r="r" b="b"/>
            <a:pathLst>
              <a:path w="2540">
                <a:moveTo>
                  <a:pt x="2393" y="0"/>
                </a:moveTo>
                <a:lnTo>
                  <a:pt x="0" y="0"/>
                </a:lnTo>
              </a:path>
            </a:pathLst>
          </a:custGeom>
          <a:ln w="3175">
            <a:solidFill>
              <a:srgbClr val="000000"/>
            </a:solidFill>
          </a:ln>
        </p:spPr>
        <p:txBody>
          <a:bodyPr wrap="square" lIns="0" tIns="0" rIns="0" bIns="0" rtlCol="0"/>
          <a:lstStyle/>
          <a:p>
            <a:endParaRPr sz="501"/>
          </a:p>
        </p:txBody>
      </p:sp>
      <p:sp>
        <p:nvSpPr>
          <p:cNvPr id="1096" name="bg object 1096"/>
          <p:cNvSpPr/>
          <p:nvPr/>
        </p:nvSpPr>
        <p:spPr>
          <a:xfrm>
            <a:off x="3001010" y="2770361"/>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097" name="bg object 1097"/>
          <p:cNvSpPr/>
          <p:nvPr/>
        </p:nvSpPr>
        <p:spPr>
          <a:xfrm>
            <a:off x="3001010" y="2768218"/>
            <a:ext cx="0" cy="1137"/>
          </a:xfrm>
          <a:custGeom>
            <a:avLst/>
            <a:gdLst/>
            <a:ahLst/>
            <a:cxnLst/>
            <a:rect l="l" t="t" r="r" b="b"/>
            <a:pathLst>
              <a:path h="3175">
                <a:moveTo>
                  <a:pt x="0" y="2792"/>
                </a:moveTo>
                <a:lnTo>
                  <a:pt x="0" y="1595"/>
                </a:lnTo>
              </a:path>
              <a:path h="3175">
                <a:moveTo>
                  <a:pt x="0" y="2792"/>
                </a:moveTo>
                <a:lnTo>
                  <a:pt x="0" y="1595"/>
                </a:lnTo>
                <a:lnTo>
                  <a:pt x="0" y="797"/>
                </a:lnTo>
                <a:lnTo>
                  <a:pt x="0" y="0"/>
                </a:lnTo>
              </a:path>
            </a:pathLst>
          </a:custGeom>
          <a:ln w="3175">
            <a:solidFill>
              <a:srgbClr val="000000"/>
            </a:solidFill>
          </a:ln>
        </p:spPr>
        <p:txBody>
          <a:bodyPr wrap="square" lIns="0" tIns="0" rIns="0" bIns="0" rtlCol="0"/>
          <a:lstStyle/>
          <a:p>
            <a:endParaRPr sz="501"/>
          </a:p>
        </p:txBody>
      </p:sp>
      <p:sp>
        <p:nvSpPr>
          <p:cNvPr id="1098" name="bg object 1098"/>
          <p:cNvSpPr/>
          <p:nvPr/>
        </p:nvSpPr>
        <p:spPr>
          <a:xfrm>
            <a:off x="2999196" y="2770789"/>
            <a:ext cx="1155" cy="455"/>
          </a:xfrm>
          <a:custGeom>
            <a:avLst/>
            <a:gdLst/>
            <a:ahLst/>
            <a:cxnLst/>
            <a:rect l="l" t="t" r="r" b="b"/>
            <a:pathLst>
              <a:path w="2540" h="1270">
                <a:moveTo>
                  <a:pt x="1994" y="797"/>
                </a:moveTo>
                <a:lnTo>
                  <a:pt x="0" y="797"/>
                </a:lnTo>
                <a:lnTo>
                  <a:pt x="0" y="0"/>
                </a:lnTo>
              </a:path>
            </a:pathLst>
          </a:custGeom>
          <a:ln w="3175">
            <a:solidFill>
              <a:srgbClr val="000000"/>
            </a:solidFill>
          </a:ln>
        </p:spPr>
        <p:txBody>
          <a:bodyPr wrap="square" lIns="0" tIns="0" rIns="0" bIns="0" rtlCol="0"/>
          <a:lstStyle/>
          <a:p>
            <a:endParaRPr sz="501"/>
          </a:p>
        </p:txBody>
      </p:sp>
      <p:sp>
        <p:nvSpPr>
          <p:cNvPr id="1099" name="bg object 1099"/>
          <p:cNvSpPr/>
          <p:nvPr/>
        </p:nvSpPr>
        <p:spPr>
          <a:xfrm>
            <a:off x="2999196" y="2770789"/>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1100" name="bg object 1100"/>
          <p:cNvSpPr/>
          <p:nvPr/>
        </p:nvSpPr>
        <p:spPr>
          <a:xfrm>
            <a:off x="3001010" y="2767932"/>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1101" name="bg object 1101"/>
          <p:cNvSpPr/>
          <p:nvPr/>
        </p:nvSpPr>
        <p:spPr>
          <a:xfrm>
            <a:off x="3001010" y="2766361"/>
            <a:ext cx="0" cy="455"/>
          </a:xfrm>
          <a:custGeom>
            <a:avLst/>
            <a:gdLst/>
            <a:ahLst/>
            <a:cxnLst/>
            <a:rect l="l" t="t" r="r" b="b"/>
            <a:pathLst>
              <a:path h="1270">
                <a:moveTo>
                  <a:pt x="0" y="797"/>
                </a:moveTo>
                <a:lnTo>
                  <a:pt x="0" y="398"/>
                </a:lnTo>
              </a:path>
              <a:path h="1270">
                <a:moveTo>
                  <a:pt x="0" y="797"/>
                </a:moveTo>
                <a:lnTo>
                  <a:pt x="0" y="398"/>
                </a:lnTo>
                <a:lnTo>
                  <a:pt x="0" y="0"/>
                </a:lnTo>
              </a:path>
            </a:pathLst>
          </a:custGeom>
          <a:ln w="3175">
            <a:solidFill>
              <a:srgbClr val="000000"/>
            </a:solidFill>
          </a:ln>
        </p:spPr>
        <p:txBody>
          <a:bodyPr wrap="square" lIns="0" tIns="0" rIns="0" bIns="0" rtlCol="0"/>
          <a:lstStyle/>
          <a:p>
            <a:endParaRPr sz="501"/>
          </a:p>
        </p:txBody>
      </p:sp>
      <p:sp>
        <p:nvSpPr>
          <p:cNvPr id="1102" name="bg object 1102"/>
          <p:cNvSpPr/>
          <p:nvPr/>
        </p:nvSpPr>
        <p:spPr>
          <a:xfrm>
            <a:off x="3001010" y="2766075"/>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103" name="bg object 1103"/>
          <p:cNvSpPr/>
          <p:nvPr/>
        </p:nvSpPr>
        <p:spPr>
          <a:xfrm>
            <a:off x="3001191" y="2765932"/>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1104" name="bg object 1104"/>
          <p:cNvSpPr/>
          <p:nvPr/>
        </p:nvSpPr>
        <p:spPr>
          <a:xfrm>
            <a:off x="3001010" y="2766076"/>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105" name="bg object 1105"/>
          <p:cNvSpPr/>
          <p:nvPr/>
        </p:nvSpPr>
        <p:spPr>
          <a:xfrm>
            <a:off x="3000284" y="2765932"/>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1106" name="bg object 1106"/>
          <p:cNvSpPr/>
          <p:nvPr/>
        </p:nvSpPr>
        <p:spPr>
          <a:xfrm>
            <a:off x="2999196" y="2769646"/>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107" name="bg object 1107"/>
          <p:cNvSpPr/>
          <p:nvPr/>
        </p:nvSpPr>
        <p:spPr>
          <a:xfrm>
            <a:off x="2998833" y="2769646"/>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108" name="bg object 1108"/>
          <p:cNvSpPr/>
          <p:nvPr/>
        </p:nvSpPr>
        <p:spPr>
          <a:xfrm>
            <a:off x="2999196" y="2769075"/>
            <a:ext cx="0" cy="682"/>
          </a:xfrm>
          <a:custGeom>
            <a:avLst/>
            <a:gdLst/>
            <a:ahLst/>
            <a:cxnLst/>
            <a:rect l="l" t="t" r="r" b="b"/>
            <a:pathLst>
              <a:path h="1904">
                <a:moveTo>
                  <a:pt x="0" y="1595"/>
                </a:moveTo>
                <a:lnTo>
                  <a:pt x="0" y="1196"/>
                </a:lnTo>
                <a:lnTo>
                  <a:pt x="0" y="0"/>
                </a:lnTo>
              </a:path>
            </a:pathLst>
          </a:custGeom>
          <a:ln w="3175">
            <a:solidFill>
              <a:srgbClr val="000000"/>
            </a:solidFill>
          </a:ln>
        </p:spPr>
        <p:txBody>
          <a:bodyPr wrap="square" lIns="0" tIns="0" rIns="0" bIns="0" rtlCol="0"/>
          <a:lstStyle/>
          <a:p>
            <a:endParaRPr sz="501"/>
          </a:p>
        </p:txBody>
      </p:sp>
      <p:sp>
        <p:nvSpPr>
          <p:cNvPr id="1109" name="bg object 1109"/>
          <p:cNvSpPr/>
          <p:nvPr/>
        </p:nvSpPr>
        <p:spPr>
          <a:xfrm>
            <a:off x="3001010" y="2766075"/>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110" name="bg object 1110"/>
          <p:cNvSpPr/>
          <p:nvPr/>
        </p:nvSpPr>
        <p:spPr>
          <a:xfrm>
            <a:off x="3001010" y="2766218"/>
            <a:ext cx="0" cy="455"/>
          </a:xfrm>
          <a:custGeom>
            <a:avLst/>
            <a:gdLst/>
            <a:ahLst/>
            <a:cxnLst/>
            <a:rect l="l" t="t" r="r" b="b"/>
            <a:pathLst>
              <a:path h="1270">
                <a:moveTo>
                  <a:pt x="0" y="797"/>
                </a:moveTo>
                <a:lnTo>
                  <a:pt x="0" y="398"/>
                </a:lnTo>
                <a:lnTo>
                  <a:pt x="0" y="0"/>
                </a:lnTo>
              </a:path>
            </a:pathLst>
          </a:custGeom>
          <a:ln w="3175">
            <a:solidFill>
              <a:srgbClr val="000000"/>
            </a:solidFill>
          </a:ln>
        </p:spPr>
        <p:txBody>
          <a:bodyPr wrap="square" lIns="0" tIns="0" rIns="0" bIns="0" rtlCol="0"/>
          <a:lstStyle/>
          <a:p>
            <a:endParaRPr sz="501"/>
          </a:p>
        </p:txBody>
      </p:sp>
      <p:sp>
        <p:nvSpPr>
          <p:cNvPr id="1111" name="bg object 1111"/>
          <p:cNvSpPr/>
          <p:nvPr/>
        </p:nvSpPr>
        <p:spPr>
          <a:xfrm>
            <a:off x="2999196" y="2766361"/>
            <a:ext cx="0" cy="910"/>
          </a:xfrm>
          <a:custGeom>
            <a:avLst/>
            <a:gdLst/>
            <a:ahLst/>
            <a:cxnLst/>
            <a:rect l="l" t="t" r="r" b="b"/>
            <a:pathLst>
              <a:path h="2540">
                <a:moveTo>
                  <a:pt x="0" y="0"/>
                </a:moveTo>
                <a:lnTo>
                  <a:pt x="0" y="797"/>
                </a:lnTo>
                <a:lnTo>
                  <a:pt x="0" y="1595"/>
                </a:lnTo>
                <a:lnTo>
                  <a:pt x="0" y="1994"/>
                </a:lnTo>
                <a:lnTo>
                  <a:pt x="0" y="2393"/>
                </a:lnTo>
              </a:path>
            </a:pathLst>
          </a:custGeom>
          <a:ln w="3175">
            <a:solidFill>
              <a:srgbClr val="000000"/>
            </a:solidFill>
          </a:ln>
        </p:spPr>
        <p:txBody>
          <a:bodyPr wrap="square" lIns="0" tIns="0" rIns="0" bIns="0" rtlCol="0"/>
          <a:lstStyle/>
          <a:p>
            <a:endParaRPr sz="501"/>
          </a:p>
        </p:txBody>
      </p:sp>
      <p:sp>
        <p:nvSpPr>
          <p:cNvPr id="1112" name="bg object 1112"/>
          <p:cNvSpPr/>
          <p:nvPr/>
        </p:nvSpPr>
        <p:spPr>
          <a:xfrm>
            <a:off x="2999196" y="2766932"/>
            <a:ext cx="0" cy="455"/>
          </a:xfrm>
          <a:custGeom>
            <a:avLst/>
            <a:gdLst/>
            <a:ahLst/>
            <a:cxnLst/>
            <a:rect l="l" t="t" r="r" b="b"/>
            <a:pathLst>
              <a:path h="1270">
                <a:moveTo>
                  <a:pt x="0" y="398"/>
                </a:moveTo>
                <a:lnTo>
                  <a:pt x="0" y="0"/>
                </a:lnTo>
              </a:path>
              <a:path h="1270">
                <a:moveTo>
                  <a:pt x="0" y="398"/>
                </a:moveTo>
                <a:lnTo>
                  <a:pt x="0" y="797"/>
                </a:lnTo>
              </a:path>
            </a:pathLst>
          </a:custGeom>
          <a:ln w="3175">
            <a:solidFill>
              <a:srgbClr val="000000"/>
            </a:solidFill>
          </a:ln>
        </p:spPr>
        <p:txBody>
          <a:bodyPr wrap="square" lIns="0" tIns="0" rIns="0" bIns="0" rtlCol="0"/>
          <a:lstStyle/>
          <a:p>
            <a:endParaRPr sz="501"/>
          </a:p>
        </p:txBody>
      </p:sp>
      <p:sp>
        <p:nvSpPr>
          <p:cNvPr id="1113" name="bg object 1113"/>
          <p:cNvSpPr/>
          <p:nvPr/>
        </p:nvSpPr>
        <p:spPr>
          <a:xfrm>
            <a:off x="2999196" y="2766361"/>
            <a:ext cx="0" cy="682"/>
          </a:xfrm>
          <a:custGeom>
            <a:avLst/>
            <a:gdLst/>
            <a:ahLst/>
            <a:cxnLst/>
            <a:rect l="l" t="t" r="r" b="b"/>
            <a:pathLst>
              <a:path h="1904">
                <a:moveTo>
                  <a:pt x="0" y="1595"/>
                </a:moveTo>
                <a:lnTo>
                  <a:pt x="0" y="797"/>
                </a:lnTo>
                <a:lnTo>
                  <a:pt x="0" y="0"/>
                </a:lnTo>
              </a:path>
            </a:pathLst>
          </a:custGeom>
          <a:ln w="3175">
            <a:solidFill>
              <a:srgbClr val="000000"/>
            </a:solidFill>
          </a:ln>
        </p:spPr>
        <p:txBody>
          <a:bodyPr wrap="square" lIns="0" tIns="0" rIns="0" bIns="0" rtlCol="0"/>
          <a:lstStyle/>
          <a:p>
            <a:endParaRPr sz="501"/>
          </a:p>
        </p:txBody>
      </p:sp>
      <p:sp>
        <p:nvSpPr>
          <p:cNvPr id="1114" name="bg object 1114"/>
          <p:cNvSpPr/>
          <p:nvPr/>
        </p:nvSpPr>
        <p:spPr>
          <a:xfrm>
            <a:off x="2999196" y="2767218"/>
            <a:ext cx="0" cy="910"/>
          </a:xfrm>
          <a:custGeom>
            <a:avLst/>
            <a:gdLst/>
            <a:ahLst/>
            <a:cxnLst/>
            <a:rect l="l" t="t" r="r" b="b"/>
            <a:pathLst>
              <a:path h="2540">
                <a:moveTo>
                  <a:pt x="0" y="398"/>
                </a:moveTo>
                <a:lnTo>
                  <a:pt x="0" y="0"/>
                </a:lnTo>
              </a:path>
              <a:path h="2540">
                <a:moveTo>
                  <a:pt x="0" y="398"/>
                </a:moveTo>
                <a:lnTo>
                  <a:pt x="0" y="797"/>
                </a:lnTo>
                <a:lnTo>
                  <a:pt x="0" y="2393"/>
                </a:lnTo>
              </a:path>
            </a:pathLst>
          </a:custGeom>
          <a:ln w="3175">
            <a:solidFill>
              <a:srgbClr val="000000"/>
            </a:solidFill>
          </a:ln>
        </p:spPr>
        <p:txBody>
          <a:bodyPr wrap="square" lIns="0" tIns="0" rIns="0" bIns="0" rtlCol="0"/>
          <a:lstStyle/>
          <a:p>
            <a:endParaRPr sz="501"/>
          </a:p>
        </p:txBody>
      </p:sp>
      <p:sp>
        <p:nvSpPr>
          <p:cNvPr id="1115" name="bg object 1115"/>
          <p:cNvSpPr/>
          <p:nvPr/>
        </p:nvSpPr>
        <p:spPr>
          <a:xfrm>
            <a:off x="3001010" y="2768503"/>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1116" name="bg object 1116"/>
          <p:cNvSpPr/>
          <p:nvPr/>
        </p:nvSpPr>
        <p:spPr>
          <a:xfrm>
            <a:off x="2999196" y="2770503"/>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1117" name="bg object 1117"/>
          <p:cNvSpPr/>
          <p:nvPr/>
        </p:nvSpPr>
        <p:spPr>
          <a:xfrm>
            <a:off x="2999196" y="2768075"/>
            <a:ext cx="0" cy="1592"/>
          </a:xfrm>
          <a:custGeom>
            <a:avLst/>
            <a:gdLst/>
            <a:ahLst/>
            <a:cxnLst/>
            <a:rect l="l" t="t" r="r" b="b"/>
            <a:pathLst>
              <a:path h="4445">
                <a:moveTo>
                  <a:pt x="0" y="0"/>
                </a:moveTo>
                <a:lnTo>
                  <a:pt x="0" y="1196"/>
                </a:lnTo>
                <a:lnTo>
                  <a:pt x="0" y="2792"/>
                </a:lnTo>
                <a:lnTo>
                  <a:pt x="0" y="3988"/>
                </a:lnTo>
                <a:lnTo>
                  <a:pt x="0" y="4387"/>
                </a:lnTo>
              </a:path>
            </a:pathLst>
          </a:custGeom>
          <a:ln w="3175">
            <a:solidFill>
              <a:srgbClr val="000000"/>
            </a:solidFill>
          </a:ln>
        </p:spPr>
        <p:txBody>
          <a:bodyPr wrap="square" lIns="0" tIns="0" rIns="0" bIns="0" rtlCol="0"/>
          <a:lstStyle/>
          <a:p>
            <a:endParaRPr sz="501"/>
          </a:p>
        </p:txBody>
      </p:sp>
      <p:sp>
        <p:nvSpPr>
          <p:cNvPr id="1118" name="bg object 1118"/>
          <p:cNvSpPr/>
          <p:nvPr/>
        </p:nvSpPr>
        <p:spPr>
          <a:xfrm>
            <a:off x="2999196" y="2769646"/>
            <a:ext cx="0" cy="455"/>
          </a:xfrm>
          <a:custGeom>
            <a:avLst/>
            <a:gdLst/>
            <a:ahLst/>
            <a:cxnLst/>
            <a:rect l="l" t="t" r="r" b="b"/>
            <a:pathLst>
              <a:path h="1270">
                <a:moveTo>
                  <a:pt x="0" y="398"/>
                </a:moveTo>
                <a:lnTo>
                  <a:pt x="0" y="0"/>
                </a:lnTo>
              </a:path>
              <a:path h="1270">
                <a:moveTo>
                  <a:pt x="0" y="398"/>
                </a:moveTo>
                <a:lnTo>
                  <a:pt x="0" y="797"/>
                </a:lnTo>
                <a:lnTo>
                  <a:pt x="0" y="797"/>
                </a:lnTo>
              </a:path>
            </a:pathLst>
          </a:custGeom>
          <a:ln w="3175">
            <a:solidFill>
              <a:srgbClr val="000000"/>
            </a:solidFill>
          </a:ln>
        </p:spPr>
        <p:txBody>
          <a:bodyPr wrap="square" lIns="0" tIns="0" rIns="0" bIns="0" rtlCol="0"/>
          <a:lstStyle/>
          <a:p>
            <a:endParaRPr sz="501"/>
          </a:p>
        </p:txBody>
      </p:sp>
      <p:sp>
        <p:nvSpPr>
          <p:cNvPr id="1119" name="bg object 1119"/>
          <p:cNvSpPr/>
          <p:nvPr/>
        </p:nvSpPr>
        <p:spPr>
          <a:xfrm>
            <a:off x="2999196" y="2770503"/>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1120" name="bg object 1120"/>
          <p:cNvSpPr/>
          <p:nvPr/>
        </p:nvSpPr>
        <p:spPr>
          <a:xfrm>
            <a:off x="2999196" y="2767504"/>
            <a:ext cx="0" cy="1592"/>
          </a:xfrm>
          <a:custGeom>
            <a:avLst/>
            <a:gdLst/>
            <a:ahLst/>
            <a:cxnLst/>
            <a:rect l="l" t="t" r="r" b="b"/>
            <a:pathLst>
              <a:path h="4445">
                <a:moveTo>
                  <a:pt x="0" y="4387"/>
                </a:moveTo>
                <a:lnTo>
                  <a:pt x="0" y="2792"/>
                </a:lnTo>
                <a:lnTo>
                  <a:pt x="0" y="1595"/>
                </a:lnTo>
                <a:lnTo>
                  <a:pt x="0" y="0"/>
                </a:lnTo>
              </a:path>
            </a:pathLst>
          </a:custGeom>
          <a:ln w="3175">
            <a:solidFill>
              <a:srgbClr val="000000"/>
            </a:solidFill>
          </a:ln>
        </p:spPr>
        <p:txBody>
          <a:bodyPr wrap="square" lIns="0" tIns="0" rIns="0" bIns="0" rtlCol="0"/>
          <a:lstStyle/>
          <a:p>
            <a:endParaRPr sz="501"/>
          </a:p>
        </p:txBody>
      </p:sp>
      <p:sp>
        <p:nvSpPr>
          <p:cNvPr id="1121" name="bg object 1121"/>
          <p:cNvSpPr/>
          <p:nvPr/>
        </p:nvSpPr>
        <p:spPr>
          <a:xfrm>
            <a:off x="2999196" y="2767218"/>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122" name="bg object 1122"/>
          <p:cNvSpPr/>
          <p:nvPr/>
        </p:nvSpPr>
        <p:spPr>
          <a:xfrm>
            <a:off x="3001010" y="2770503"/>
            <a:ext cx="0" cy="455"/>
          </a:xfrm>
          <a:custGeom>
            <a:avLst/>
            <a:gdLst/>
            <a:ahLst/>
            <a:cxnLst/>
            <a:rect l="l" t="t" r="r" b="b"/>
            <a:pathLst>
              <a:path h="1270">
                <a:moveTo>
                  <a:pt x="0" y="1196"/>
                </a:moveTo>
                <a:lnTo>
                  <a:pt x="0" y="398"/>
                </a:lnTo>
                <a:lnTo>
                  <a:pt x="0" y="0"/>
                </a:lnTo>
              </a:path>
            </a:pathLst>
          </a:custGeom>
          <a:ln w="3175">
            <a:solidFill>
              <a:srgbClr val="000000"/>
            </a:solidFill>
          </a:ln>
        </p:spPr>
        <p:txBody>
          <a:bodyPr wrap="square" lIns="0" tIns="0" rIns="0" bIns="0" rtlCol="0"/>
          <a:lstStyle/>
          <a:p>
            <a:endParaRPr sz="501"/>
          </a:p>
        </p:txBody>
      </p:sp>
      <p:sp>
        <p:nvSpPr>
          <p:cNvPr id="1123" name="bg object 1123"/>
          <p:cNvSpPr/>
          <p:nvPr/>
        </p:nvSpPr>
        <p:spPr>
          <a:xfrm>
            <a:off x="3007178" y="2745364"/>
            <a:ext cx="0" cy="2274"/>
          </a:xfrm>
          <a:custGeom>
            <a:avLst/>
            <a:gdLst/>
            <a:ahLst/>
            <a:cxnLst/>
            <a:rect l="l" t="t" r="r" b="b"/>
            <a:pathLst>
              <a:path h="6350">
                <a:moveTo>
                  <a:pt x="0" y="0"/>
                </a:moveTo>
                <a:lnTo>
                  <a:pt x="0" y="1595"/>
                </a:lnTo>
                <a:lnTo>
                  <a:pt x="0" y="3191"/>
                </a:lnTo>
                <a:lnTo>
                  <a:pt x="0" y="4786"/>
                </a:lnTo>
                <a:lnTo>
                  <a:pt x="0" y="5983"/>
                </a:lnTo>
              </a:path>
            </a:pathLst>
          </a:custGeom>
          <a:ln w="3175">
            <a:solidFill>
              <a:srgbClr val="000000"/>
            </a:solidFill>
          </a:ln>
        </p:spPr>
        <p:txBody>
          <a:bodyPr wrap="square" lIns="0" tIns="0" rIns="0" bIns="0" rtlCol="0"/>
          <a:lstStyle/>
          <a:p>
            <a:endParaRPr sz="501"/>
          </a:p>
        </p:txBody>
      </p:sp>
      <p:sp>
        <p:nvSpPr>
          <p:cNvPr id="1124" name="bg object 1124"/>
          <p:cNvSpPr/>
          <p:nvPr/>
        </p:nvSpPr>
        <p:spPr>
          <a:xfrm>
            <a:off x="3002099" y="2751363"/>
            <a:ext cx="289" cy="227"/>
          </a:xfrm>
          <a:custGeom>
            <a:avLst/>
            <a:gdLst/>
            <a:ahLst/>
            <a:cxnLst/>
            <a:rect l="l" t="t" r="r" b="b"/>
            <a:pathLst>
              <a:path w="634" h="634">
                <a:moveTo>
                  <a:pt x="0" y="0"/>
                </a:moveTo>
                <a:lnTo>
                  <a:pt x="0" y="398"/>
                </a:lnTo>
              </a:path>
              <a:path w="634" h="634">
                <a:moveTo>
                  <a:pt x="0" y="0"/>
                </a:moveTo>
                <a:lnTo>
                  <a:pt x="398" y="0"/>
                </a:lnTo>
              </a:path>
            </a:pathLst>
          </a:custGeom>
          <a:ln w="3175">
            <a:solidFill>
              <a:srgbClr val="000000"/>
            </a:solidFill>
          </a:ln>
        </p:spPr>
        <p:txBody>
          <a:bodyPr wrap="square" lIns="0" tIns="0" rIns="0" bIns="0" rtlCol="0"/>
          <a:lstStyle/>
          <a:p>
            <a:endParaRPr sz="501"/>
          </a:p>
        </p:txBody>
      </p:sp>
      <p:sp>
        <p:nvSpPr>
          <p:cNvPr id="1125" name="bg object 1125"/>
          <p:cNvSpPr/>
          <p:nvPr/>
        </p:nvSpPr>
        <p:spPr>
          <a:xfrm>
            <a:off x="3001917" y="2751506"/>
            <a:ext cx="289" cy="1364"/>
          </a:xfrm>
          <a:custGeom>
            <a:avLst/>
            <a:gdLst/>
            <a:ahLst/>
            <a:cxnLst/>
            <a:rect l="l" t="t" r="r" b="b"/>
            <a:pathLst>
              <a:path w="634" h="3809">
                <a:moveTo>
                  <a:pt x="398" y="0"/>
                </a:moveTo>
                <a:lnTo>
                  <a:pt x="398" y="398"/>
                </a:lnTo>
                <a:lnTo>
                  <a:pt x="398" y="797"/>
                </a:lnTo>
                <a:lnTo>
                  <a:pt x="0" y="1196"/>
                </a:lnTo>
                <a:lnTo>
                  <a:pt x="0" y="1595"/>
                </a:lnTo>
                <a:lnTo>
                  <a:pt x="0" y="2393"/>
                </a:lnTo>
                <a:lnTo>
                  <a:pt x="0" y="2792"/>
                </a:lnTo>
                <a:lnTo>
                  <a:pt x="0" y="3590"/>
                </a:lnTo>
              </a:path>
            </a:pathLst>
          </a:custGeom>
          <a:ln w="3175">
            <a:solidFill>
              <a:srgbClr val="000000"/>
            </a:solidFill>
          </a:ln>
        </p:spPr>
        <p:txBody>
          <a:bodyPr wrap="square" lIns="0" tIns="0" rIns="0" bIns="0" rtlCol="0"/>
          <a:lstStyle/>
          <a:p>
            <a:endParaRPr sz="501"/>
          </a:p>
        </p:txBody>
      </p:sp>
      <p:sp>
        <p:nvSpPr>
          <p:cNvPr id="1126" name="bg object 1126"/>
          <p:cNvSpPr/>
          <p:nvPr/>
        </p:nvSpPr>
        <p:spPr>
          <a:xfrm>
            <a:off x="3001917" y="2752934"/>
            <a:ext cx="289" cy="455"/>
          </a:xfrm>
          <a:custGeom>
            <a:avLst/>
            <a:gdLst/>
            <a:ahLst/>
            <a:cxnLst/>
            <a:rect l="l" t="t" r="r" b="b"/>
            <a:pathLst>
              <a:path w="634" h="1270">
                <a:moveTo>
                  <a:pt x="0" y="797"/>
                </a:moveTo>
                <a:lnTo>
                  <a:pt x="0" y="0"/>
                </a:lnTo>
              </a:path>
              <a:path w="634" h="1270">
                <a:moveTo>
                  <a:pt x="0" y="797"/>
                </a:moveTo>
                <a:lnTo>
                  <a:pt x="398" y="1196"/>
                </a:lnTo>
              </a:path>
            </a:pathLst>
          </a:custGeom>
          <a:ln w="3175">
            <a:solidFill>
              <a:srgbClr val="000000"/>
            </a:solidFill>
          </a:ln>
        </p:spPr>
        <p:txBody>
          <a:bodyPr wrap="square" lIns="0" tIns="0" rIns="0" bIns="0" rtlCol="0"/>
          <a:lstStyle/>
          <a:p>
            <a:endParaRPr sz="501"/>
          </a:p>
        </p:txBody>
      </p:sp>
      <p:sp>
        <p:nvSpPr>
          <p:cNvPr id="1127" name="bg object 1127"/>
          <p:cNvSpPr/>
          <p:nvPr/>
        </p:nvSpPr>
        <p:spPr>
          <a:xfrm>
            <a:off x="3001917" y="2752791"/>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128" name="bg object 1128"/>
          <p:cNvSpPr/>
          <p:nvPr/>
        </p:nvSpPr>
        <p:spPr>
          <a:xfrm>
            <a:off x="3002098" y="2753363"/>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129" name="bg object 1129"/>
          <p:cNvSpPr/>
          <p:nvPr/>
        </p:nvSpPr>
        <p:spPr>
          <a:xfrm>
            <a:off x="3002099" y="2753506"/>
            <a:ext cx="289" cy="227"/>
          </a:xfrm>
          <a:custGeom>
            <a:avLst/>
            <a:gdLst/>
            <a:ahLst/>
            <a:cxnLst/>
            <a:rect l="l" t="t" r="r" b="b"/>
            <a:pathLst>
              <a:path w="634" h="634">
                <a:moveTo>
                  <a:pt x="0" y="398"/>
                </a:moveTo>
                <a:lnTo>
                  <a:pt x="0" y="0"/>
                </a:lnTo>
              </a:path>
              <a:path w="634" h="634">
                <a:moveTo>
                  <a:pt x="0" y="398"/>
                </a:moveTo>
                <a:lnTo>
                  <a:pt x="0" y="398"/>
                </a:lnTo>
                <a:lnTo>
                  <a:pt x="398" y="398"/>
                </a:lnTo>
              </a:path>
            </a:pathLst>
          </a:custGeom>
          <a:ln w="3175">
            <a:solidFill>
              <a:srgbClr val="000000"/>
            </a:solidFill>
          </a:ln>
        </p:spPr>
        <p:txBody>
          <a:bodyPr wrap="square" lIns="0" tIns="0" rIns="0" bIns="0" rtlCol="0"/>
          <a:lstStyle/>
          <a:p>
            <a:endParaRPr sz="501"/>
          </a:p>
        </p:txBody>
      </p:sp>
      <p:sp>
        <p:nvSpPr>
          <p:cNvPr id="1130" name="bg object 1130"/>
          <p:cNvSpPr/>
          <p:nvPr/>
        </p:nvSpPr>
        <p:spPr>
          <a:xfrm>
            <a:off x="3001913" y="2751223"/>
            <a:ext cx="866" cy="2729"/>
          </a:xfrm>
          <a:custGeom>
            <a:avLst/>
            <a:gdLst/>
            <a:ahLst/>
            <a:cxnLst/>
            <a:rect l="l" t="t" r="r" b="b"/>
            <a:pathLst>
              <a:path w="1904" h="7620">
                <a:moveTo>
                  <a:pt x="1600" y="6781"/>
                </a:moveTo>
                <a:lnTo>
                  <a:pt x="1371" y="6210"/>
                </a:lnTo>
                <a:lnTo>
                  <a:pt x="800" y="5981"/>
                </a:lnTo>
                <a:lnTo>
                  <a:pt x="241" y="6210"/>
                </a:lnTo>
                <a:lnTo>
                  <a:pt x="0" y="6781"/>
                </a:lnTo>
                <a:lnTo>
                  <a:pt x="241" y="7340"/>
                </a:lnTo>
                <a:lnTo>
                  <a:pt x="800" y="7569"/>
                </a:lnTo>
                <a:lnTo>
                  <a:pt x="1371" y="7340"/>
                </a:lnTo>
                <a:lnTo>
                  <a:pt x="1600" y="6781"/>
                </a:lnTo>
                <a:close/>
              </a:path>
              <a:path w="1904" h="7620">
                <a:moveTo>
                  <a:pt x="1600" y="800"/>
                </a:moveTo>
                <a:lnTo>
                  <a:pt x="1371" y="228"/>
                </a:lnTo>
                <a:lnTo>
                  <a:pt x="800" y="0"/>
                </a:lnTo>
                <a:lnTo>
                  <a:pt x="241" y="228"/>
                </a:lnTo>
                <a:lnTo>
                  <a:pt x="0" y="800"/>
                </a:lnTo>
                <a:lnTo>
                  <a:pt x="241" y="1358"/>
                </a:lnTo>
                <a:lnTo>
                  <a:pt x="800" y="1587"/>
                </a:lnTo>
                <a:lnTo>
                  <a:pt x="1371" y="1358"/>
                </a:lnTo>
                <a:lnTo>
                  <a:pt x="1600" y="800"/>
                </a:lnTo>
                <a:close/>
              </a:path>
            </a:pathLst>
          </a:custGeom>
          <a:solidFill>
            <a:srgbClr val="000000"/>
          </a:solidFill>
        </p:spPr>
        <p:txBody>
          <a:bodyPr wrap="square" lIns="0" tIns="0" rIns="0" bIns="0" rtlCol="0"/>
          <a:lstStyle/>
          <a:p>
            <a:endParaRPr sz="501"/>
          </a:p>
        </p:txBody>
      </p:sp>
      <p:sp>
        <p:nvSpPr>
          <p:cNvPr id="1131" name="bg object 1131"/>
          <p:cNvSpPr/>
          <p:nvPr/>
        </p:nvSpPr>
        <p:spPr>
          <a:xfrm>
            <a:off x="3002280" y="2753362"/>
            <a:ext cx="289" cy="455"/>
          </a:xfrm>
          <a:custGeom>
            <a:avLst/>
            <a:gdLst/>
            <a:ahLst/>
            <a:cxnLst/>
            <a:rect l="l" t="t" r="r" b="b"/>
            <a:pathLst>
              <a:path w="634" h="1270">
                <a:moveTo>
                  <a:pt x="0" y="398"/>
                </a:moveTo>
                <a:lnTo>
                  <a:pt x="0" y="797"/>
                </a:lnTo>
              </a:path>
              <a:path w="634" h="1270">
                <a:moveTo>
                  <a:pt x="0" y="398"/>
                </a:moveTo>
                <a:lnTo>
                  <a:pt x="398" y="0"/>
                </a:lnTo>
              </a:path>
            </a:pathLst>
          </a:custGeom>
          <a:ln w="3175">
            <a:solidFill>
              <a:srgbClr val="000000"/>
            </a:solidFill>
          </a:ln>
        </p:spPr>
        <p:txBody>
          <a:bodyPr wrap="square" lIns="0" tIns="0" rIns="0" bIns="0" rtlCol="0"/>
          <a:lstStyle/>
          <a:p>
            <a:endParaRPr sz="501"/>
          </a:p>
        </p:txBody>
      </p:sp>
      <p:sp>
        <p:nvSpPr>
          <p:cNvPr id="1132" name="bg object 1132"/>
          <p:cNvSpPr/>
          <p:nvPr/>
        </p:nvSpPr>
        <p:spPr>
          <a:xfrm>
            <a:off x="3002280" y="2751506"/>
            <a:ext cx="289" cy="227"/>
          </a:xfrm>
          <a:custGeom>
            <a:avLst/>
            <a:gdLst/>
            <a:ahLst/>
            <a:cxnLst/>
            <a:rect l="l" t="t" r="r" b="b"/>
            <a:pathLst>
              <a:path w="634" h="634">
                <a:moveTo>
                  <a:pt x="0" y="0"/>
                </a:moveTo>
                <a:lnTo>
                  <a:pt x="0" y="0"/>
                </a:lnTo>
                <a:lnTo>
                  <a:pt x="398" y="398"/>
                </a:lnTo>
              </a:path>
            </a:pathLst>
          </a:custGeom>
          <a:ln w="3175">
            <a:solidFill>
              <a:srgbClr val="000000"/>
            </a:solidFill>
          </a:ln>
        </p:spPr>
        <p:txBody>
          <a:bodyPr wrap="square" lIns="0" tIns="0" rIns="0" bIns="0" rtlCol="0"/>
          <a:lstStyle/>
          <a:p>
            <a:endParaRPr sz="501"/>
          </a:p>
        </p:txBody>
      </p:sp>
      <p:sp>
        <p:nvSpPr>
          <p:cNvPr id="1133" name="bg object 1133"/>
          <p:cNvSpPr/>
          <p:nvPr/>
        </p:nvSpPr>
        <p:spPr>
          <a:xfrm>
            <a:off x="3002099" y="2753077"/>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134" name="bg object 1134"/>
          <p:cNvSpPr/>
          <p:nvPr/>
        </p:nvSpPr>
        <p:spPr>
          <a:xfrm>
            <a:off x="3002461" y="2751649"/>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135" name="bg object 1135"/>
          <p:cNvSpPr/>
          <p:nvPr/>
        </p:nvSpPr>
        <p:spPr>
          <a:xfrm>
            <a:off x="3002461" y="2753077"/>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1136" name="bg object 1136"/>
          <p:cNvSpPr/>
          <p:nvPr/>
        </p:nvSpPr>
        <p:spPr>
          <a:xfrm>
            <a:off x="3002461" y="2751792"/>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137" name="bg object 1137"/>
          <p:cNvSpPr/>
          <p:nvPr/>
        </p:nvSpPr>
        <p:spPr>
          <a:xfrm>
            <a:off x="3002461" y="2752791"/>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138" name="bg object 1138"/>
          <p:cNvSpPr/>
          <p:nvPr/>
        </p:nvSpPr>
        <p:spPr>
          <a:xfrm>
            <a:off x="3002461" y="2751934"/>
            <a:ext cx="0" cy="682"/>
          </a:xfrm>
          <a:custGeom>
            <a:avLst/>
            <a:gdLst/>
            <a:ahLst/>
            <a:cxnLst/>
            <a:rect l="l" t="t" r="r" b="b"/>
            <a:pathLst>
              <a:path h="1904">
                <a:moveTo>
                  <a:pt x="0" y="398"/>
                </a:moveTo>
                <a:lnTo>
                  <a:pt x="0" y="0"/>
                </a:lnTo>
              </a:path>
              <a:path h="1904">
                <a:moveTo>
                  <a:pt x="0" y="398"/>
                </a:moveTo>
                <a:lnTo>
                  <a:pt x="0" y="1196"/>
                </a:lnTo>
                <a:lnTo>
                  <a:pt x="0" y="1595"/>
                </a:lnTo>
              </a:path>
            </a:pathLst>
          </a:custGeom>
          <a:ln w="3175">
            <a:solidFill>
              <a:srgbClr val="000000"/>
            </a:solidFill>
          </a:ln>
        </p:spPr>
        <p:txBody>
          <a:bodyPr wrap="square" lIns="0" tIns="0" rIns="0" bIns="0" rtlCol="0"/>
          <a:lstStyle/>
          <a:p>
            <a:endParaRPr sz="501"/>
          </a:p>
        </p:txBody>
      </p:sp>
      <p:sp>
        <p:nvSpPr>
          <p:cNvPr id="1139" name="bg object 1139"/>
          <p:cNvSpPr/>
          <p:nvPr/>
        </p:nvSpPr>
        <p:spPr>
          <a:xfrm>
            <a:off x="3002461" y="2752506"/>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1140" name="bg object 1140"/>
          <p:cNvSpPr/>
          <p:nvPr/>
        </p:nvSpPr>
        <p:spPr>
          <a:xfrm>
            <a:off x="3001010" y="2751792"/>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141" name="bg object 1141"/>
          <p:cNvSpPr/>
          <p:nvPr/>
        </p:nvSpPr>
        <p:spPr>
          <a:xfrm>
            <a:off x="3000648" y="2751649"/>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142" name="bg object 1142"/>
          <p:cNvSpPr/>
          <p:nvPr/>
        </p:nvSpPr>
        <p:spPr>
          <a:xfrm>
            <a:off x="3001010" y="2753077"/>
            <a:ext cx="0" cy="455"/>
          </a:xfrm>
          <a:custGeom>
            <a:avLst/>
            <a:gdLst/>
            <a:ahLst/>
            <a:cxnLst/>
            <a:rect l="l" t="t" r="r" b="b"/>
            <a:pathLst>
              <a:path h="1270">
                <a:moveTo>
                  <a:pt x="0" y="398"/>
                </a:moveTo>
                <a:lnTo>
                  <a:pt x="0" y="0"/>
                </a:lnTo>
              </a:path>
              <a:path h="1270">
                <a:moveTo>
                  <a:pt x="0" y="398"/>
                </a:moveTo>
                <a:lnTo>
                  <a:pt x="0" y="797"/>
                </a:lnTo>
              </a:path>
            </a:pathLst>
          </a:custGeom>
          <a:ln w="3175">
            <a:solidFill>
              <a:srgbClr val="000000"/>
            </a:solidFill>
          </a:ln>
        </p:spPr>
        <p:txBody>
          <a:bodyPr wrap="square" lIns="0" tIns="0" rIns="0" bIns="0" rtlCol="0"/>
          <a:lstStyle/>
          <a:p>
            <a:endParaRPr sz="501"/>
          </a:p>
        </p:txBody>
      </p:sp>
      <p:sp>
        <p:nvSpPr>
          <p:cNvPr id="1143" name="bg object 1143"/>
          <p:cNvSpPr/>
          <p:nvPr/>
        </p:nvSpPr>
        <p:spPr>
          <a:xfrm>
            <a:off x="3001010" y="2751649"/>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144" name="bg object 1144"/>
          <p:cNvSpPr/>
          <p:nvPr/>
        </p:nvSpPr>
        <p:spPr>
          <a:xfrm>
            <a:off x="3001010" y="2753362"/>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145" name="bg object 1145"/>
          <p:cNvSpPr/>
          <p:nvPr/>
        </p:nvSpPr>
        <p:spPr>
          <a:xfrm>
            <a:off x="3001010" y="2751363"/>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1146" name="bg object 1146"/>
          <p:cNvSpPr/>
          <p:nvPr/>
        </p:nvSpPr>
        <p:spPr>
          <a:xfrm>
            <a:off x="3001010" y="2753649"/>
            <a:ext cx="289" cy="227"/>
          </a:xfrm>
          <a:custGeom>
            <a:avLst/>
            <a:gdLst/>
            <a:ahLst/>
            <a:cxnLst/>
            <a:rect l="l" t="t" r="r" b="b"/>
            <a:pathLst>
              <a:path w="634" h="634">
                <a:moveTo>
                  <a:pt x="0" y="0"/>
                </a:moveTo>
                <a:lnTo>
                  <a:pt x="398" y="398"/>
                </a:lnTo>
              </a:path>
            </a:pathLst>
          </a:custGeom>
          <a:ln w="3175">
            <a:solidFill>
              <a:srgbClr val="000000"/>
            </a:solidFill>
          </a:ln>
        </p:spPr>
        <p:txBody>
          <a:bodyPr wrap="square" lIns="0" tIns="0" rIns="0" bIns="0" rtlCol="0"/>
          <a:lstStyle/>
          <a:p>
            <a:endParaRPr sz="501"/>
          </a:p>
        </p:txBody>
      </p:sp>
      <p:sp>
        <p:nvSpPr>
          <p:cNvPr id="1147" name="bg object 1147"/>
          <p:cNvSpPr/>
          <p:nvPr/>
        </p:nvSpPr>
        <p:spPr>
          <a:xfrm>
            <a:off x="3001010" y="2751221"/>
            <a:ext cx="289" cy="227"/>
          </a:xfrm>
          <a:custGeom>
            <a:avLst/>
            <a:gdLst/>
            <a:ahLst/>
            <a:cxnLst/>
            <a:rect l="l" t="t" r="r" b="b"/>
            <a:pathLst>
              <a:path w="634" h="634">
                <a:moveTo>
                  <a:pt x="0" y="398"/>
                </a:moveTo>
                <a:lnTo>
                  <a:pt x="398" y="0"/>
                </a:lnTo>
              </a:path>
            </a:pathLst>
          </a:custGeom>
          <a:ln w="3175">
            <a:solidFill>
              <a:srgbClr val="000000"/>
            </a:solidFill>
          </a:ln>
        </p:spPr>
        <p:txBody>
          <a:bodyPr wrap="square" lIns="0" tIns="0" rIns="0" bIns="0" rtlCol="0"/>
          <a:lstStyle/>
          <a:p>
            <a:endParaRPr sz="501"/>
          </a:p>
        </p:txBody>
      </p:sp>
      <p:sp>
        <p:nvSpPr>
          <p:cNvPr id="1148" name="bg object 1148"/>
          <p:cNvSpPr/>
          <p:nvPr/>
        </p:nvSpPr>
        <p:spPr>
          <a:xfrm>
            <a:off x="3000829" y="2752648"/>
            <a:ext cx="0" cy="455"/>
          </a:xfrm>
          <a:custGeom>
            <a:avLst/>
            <a:gdLst/>
            <a:ahLst/>
            <a:cxnLst/>
            <a:rect l="l" t="t" r="r" b="b"/>
            <a:pathLst>
              <a:path h="1270">
                <a:moveTo>
                  <a:pt x="0" y="398"/>
                </a:moveTo>
                <a:lnTo>
                  <a:pt x="0" y="0"/>
                </a:lnTo>
              </a:path>
              <a:path h="1270">
                <a:moveTo>
                  <a:pt x="0" y="398"/>
                </a:moveTo>
                <a:lnTo>
                  <a:pt x="0" y="797"/>
                </a:lnTo>
              </a:path>
            </a:pathLst>
          </a:custGeom>
          <a:ln w="3175">
            <a:solidFill>
              <a:srgbClr val="000000"/>
            </a:solidFill>
          </a:ln>
        </p:spPr>
        <p:txBody>
          <a:bodyPr wrap="square" lIns="0" tIns="0" rIns="0" bIns="0" rtlCol="0"/>
          <a:lstStyle/>
          <a:p>
            <a:endParaRPr sz="501"/>
          </a:p>
        </p:txBody>
      </p:sp>
      <p:sp>
        <p:nvSpPr>
          <p:cNvPr id="1149" name="bg object 1149"/>
          <p:cNvSpPr/>
          <p:nvPr/>
        </p:nvSpPr>
        <p:spPr>
          <a:xfrm>
            <a:off x="3000829" y="2752077"/>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150" name="bg object 1150"/>
          <p:cNvSpPr/>
          <p:nvPr/>
        </p:nvSpPr>
        <p:spPr>
          <a:xfrm>
            <a:off x="3000829" y="2752363"/>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151" name="bg object 1151"/>
          <p:cNvSpPr/>
          <p:nvPr/>
        </p:nvSpPr>
        <p:spPr>
          <a:xfrm>
            <a:off x="3000829" y="2752506"/>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152" name="bg object 1152"/>
          <p:cNvSpPr/>
          <p:nvPr/>
        </p:nvSpPr>
        <p:spPr>
          <a:xfrm>
            <a:off x="3000829" y="2751935"/>
            <a:ext cx="289" cy="227"/>
          </a:xfrm>
          <a:custGeom>
            <a:avLst/>
            <a:gdLst/>
            <a:ahLst/>
            <a:cxnLst/>
            <a:rect l="l" t="t" r="r" b="b"/>
            <a:pathLst>
              <a:path w="634" h="634">
                <a:moveTo>
                  <a:pt x="398" y="0"/>
                </a:moveTo>
                <a:lnTo>
                  <a:pt x="0" y="398"/>
                </a:lnTo>
              </a:path>
            </a:pathLst>
          </a:custGeom>
          <a:ln w="3175">
            <a:solidFill>
              <a:srgbClr val="000000"/>
            </a:solidFill>
          </a:ln>
        </p:spPr>
        <p:txBody>
          <a:bodyPr wrap="square" lIns="0" tIns="0" rIns="0" bIns="0" rtlCol="0"/>
          <a:lstStyle/>
          <a:p>
            <a:endParaRPr sz="501"/>
          </a:p>
        </p:txBody>
      </p:sp>
      <p:sp>
        <p:nvSpPr>
          <p:cNvPr id="1153" name="bg object 1153"/>
          <p:cNvSpPr/>
          <p:nvPr/>
        </p:nvSpPr>
        <p:spPr>
          <a:xfrm>
            <a:off x="3000829" y="2752934"/>
            <a:ext cx="289" cy="227"/>
          </a:xfrm>
          <a:custGeom>
            <a:avLst/>
            <a:gdLst/>
            <a:ahLst/>
            <a:cxnLst/>
            <a:rect l="l" t="t" r="r" b="b"/>
            <a:pathLst>
              <a:path w="634" h="634">
                <a:moveTo>
                  <a:pt x="0" y="0"/>
                </a:moveTo>
                <a:lnTo>
                  <a:pt x="398" y="398"/>
                </a:lnTo>
              </a:path>
            </a:pathLst>
          </a:custGeom>
          <a:ln w="3175">
            <a:solidFill>
              <a:srgbClr val="000000"/>
            </a:solidFill>
          </a:ln>
        </p:spPr>
        <p:txBody>
          <a:bodyPr wrap="square" lIns="0" tIns="0" rIns="0" bIns="0" rtlCol="0"/>
          <a:lstStyle/>
          <a:p>
            <a:endParaRPr sz="501"/>
          </a:p>
        </p:txBody>
      </p:sp>
      <p:sp>
        <p:nvSpPr>
          <p:cNvPr id="1154" name="bg object 1154"/>
          <p:cNvSpPr/>
          <p:nvPr/>
        </p:nvSpPr>
        <p:spPr>
          <a:xfrm>
            <a:off x="3000829" y="2750934"/>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155" name="bg object 1155"/>
          <p:cNvSpPr/>
          <p:nvPr/>
        </p:nvSpPr>
        <p:spPr>
          <a:xfrm>
            <a:off x="3001191" y="2753791"/>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156" name="bg object 1156"/>
          <p:cNvSpPr/>
          <p:nvPr/>
        </p:nvSpPr>
        <p:spPr>
          <a:xfrm>
            <a:off x="3001372" y="2750506"/>
            <a:ext cx="578" cy="455"/>
          </a:xfrm>
          <a:custGeom>
            <a:avLst/>
            <a:gdLst/>
            <a:ahLst/>
            <a:cxnLst/>
            <a:rect l="l" t="t" r="r" b="b"/>
            <a:pathLst>
              <a:path w="1270" h="1270">
                <a:moveTo>
                  <a:pt x="398" y="398"/>
                </a:moveTo>
                <a:lnTo>
                  <a:pt x="0" y="797"/>
                </a:lnTo>
              </a:path>
              <a:path w="1270" h="1270">
                <a:moveTo>
                  <a:pt x="398" y="398"/>
                </a:moveTo>
                <a:lnTo>
                  <a:pt x="797" y="0"/>
                </a:lnTo>
              </a:path>
            </a:pathLst>
          </a:custGeom>
          <a:ln w="3175">
            <a:solidFill>
              <a:srgbClr val="000000"/>
            </a:solidFill>
          </a:ln>
        </p:spPr>
        <p:txBody>
          <a:bodyPr wrap="square" lIns="0" tIns="0" rIns="0" bIns="0" rtlCol="0"/>
          <a:lstStyle/>
          <a:p>
            <a:endParaRPr sz="501"/>
          </a:p>
        </p:txBody>
      </p:sp>
      <p:sp>
        <p:nvSpPr>
          <p:cNvPr id="1157" name="bg object 1157"/>
          <p:cNvSpPr/>
          <p:nvPr/>
        </p:nvSpPr>
        <p:spPr>
          <a:xfrm>
            <a:off x="3001191" y="2750791"/>
            <a:ext cx="289" cy="455"/>
          </a:xfrm>
          <a:custGeom>
            <a:avLst/>
            <a:gdLst/>
            <a:ahLst/>
            <a:cxnLst/>
            <a:rect l="l" t="t" r="r" b="b"/>
            <a:pathLst>
              <a:path w="634" h="1270">
                <a:moveTo>
                  <a:pt x="398" y="0"/>
                </a:moveTo>
                <a:lnTo>
                  <a:pt x="0" y="797"/>
                </a:lnTo>
              </a:path>
            </a:pathLst>
          </a:custGeom>
          <a:ln w="3175">
            <a:solidFill>
              <a:srgbClr val="000000"/>
            </a:solidFill>
          </a:ln>
        </p:spPr>
        <p:txBody>
          <a:bodyPr wrap="square" lIns="0" tIns="0" rIns="0" bIns="0" rtlCol="0"/>
          <a:lstStyle/>
          <a:p>
            <a:endParaRPr sz="501"/>
          </a:p>
        </p:txBody>
      </p:sp>
      <p:sp>
        <p:nvSpPr>
          <p:cNvPr id="1158" name="bg object 1158"/>
          <p:cNvSpPr/>
          <p:nvPr/>
        </p:nvSpPr>
        <p:spPr>
          <a:xfrm>
            <a:off x="3001736" y="2750220"/>
            <a:ext cx="289" cy="455"/>
          </a:xfrm>
          <a:custGeom>
            <a:avLst/>
            <a:gdLst/>
            <a:ahLst/>
            <a:cxnLst/>
            <a:rect l="l" t="t" r="r" b="b"/>
            <a:pathLst>
              <a:path w="634" h="1270">
                <a:moveTo>
                  <a:pt x="0" y="398"/>
                </a:moveTo>
                <a:lnTo>
                  <a:pt x="0" y="797"/>
                </a:lnTo>
              </a:path>
              <a:path w="634" h="1270">
                <a:moveTo>
                  <a:pt x="0" y="398"/>
                </a:moveTo>
                <a:lnTo>
                  <a:pt x="398" y="0"/>
                </a:lnTo>
              </a:path>
            </a:pathLst>
          </a:custGeom>
          <a:ln w="3175">
            <a:solidFill>
              <a:srgbClr val="000000"/>
            </a:solidFill>
          </a:ln>
        </p:spPr>
        <p:txBody>
          <a:bodyPr wrap="square" lIns="0" tIns="0" rIns="0" bIns="0" rtlCol="0"/>
          <a:lstStyle/>
          <a:p>
            <a:endParaRPr sz="501"/>
          </a:p>
        </p:txBody>
      </p:sp>
      <p:sp>
        <p:nvSpPr>
          <p:cNvPr id="1159" name="bg object 1159"/>
          <p:cNvSpPr/>
          <p:nvPr/>
        </p:nvSpPr>
        <p:spPr>
          <a:xfrm>
            <a:off x="3001191" y="2751078"/>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160" name="bg object 1160"/>
          <p:cNvSpPr/>
          <p:nvPr/>
        </p:nvSpPr>
        <p:spPr>
          <a:xfrm>
            <a:off x="3001191" y="2753934"/>
            <a:ext cx="289" cy="455"/>
          </a:xfrm>
          <a:custGeom>
            <a:avLst/>
            <a:gdLst/>
            <a:ahLst/>
            <a:cxnLst/>
            <a:rect l="l" t="t" r="r" b="b"/>
            <a:pathLst>
              <a:path w="634" h="1270">
                <a:moveTo>
                  <a:pt x="0" y="398"/>
                </a:moveTo>
                <a:lnTo>
                  <a:pt x="398" y="797"/>
                </a:lnTo>
              </a:path>
              <a:path w="634" h="1270">
                <a:moveTo>
                  <a:pt x="0" y="398"/>
                </a:moveTo>
                <a:lnTo>
                  <a:pt x="0" y="0"/>
                </a:lnTo>
              </a:path>
            </a:pathLst>
          </a:custGeom>
          <a:ln w="3175">
            <a:solidFill>
              <a:srgbClr val="000000"/>
            </a:solidFill>
          </a:ln>
        </p:spPr>
        <p:txBody>
          <a:bodyPr wrap="square" lIns="0" tIns="0" rIns="0" bIns="0" rtlCol="0"/>
          <a:lstStyle/>
          <a:p>
            <a:endParaRPr sz="501"/>
          </a:p>
        </p:txBody>
      </p:sp>
      <p:sp>
        <p:nvSpPr>
          <p:cNvPr id="1161" name="bg object 1161"/>
          <p:cNvSpPr/>
          <p:nvPr/>
        </p:nvSpPr>
        <p:spPr>
          <a:xfrm>
            <a:off x="3001373" y="2754220"/>
            <a:ext cx="289" cy="227"/>
          </a:xfrm>
          <a:custGeom>
            <a:avLst/>
            <a:gdLst/>
            <a:ahLst/>
            <a:cxnLst/>
            <a:rect l="l" t="t" r="r" b="b"/>
            <a:pathLst>
              <a:path w="634" h="634">
                <a:moveTo>
                  <a:pt x="0" y="0"/>
                </a:moveTo>
                <a:lnTo>
                  <a:pt x="398" y="398"/>
                </a:lnTo>
              </a:path>
            </a:pathLst>
          </a:custGeom>
          <a:ln w="3175">
            <a:solidFill>
              <a:srgbClr val="000000"/>
            </a:solidFill>
          </a:ln>
        </p:spPr>
        <p:txBody>
          <a:bodyPr wrap="square" lIns="0" tIns="0" rIns="0" bIns="0" rtlCol="0"/>
          <a:lstStyle/>
          <a:p>
            <a:endParaRPr sz="501"/>
          </a:p>
        </p:txBody>
      </p:sp>
      <p:sp>
        <p:nvSpPr>
          <p:cNvPr id="1162" name="bg object 1162"/>
          <p:cNvSpPr/>
          <p:nvPr/>
        </p:nvSpPr>
        <p:spPr>
          <a:xfrm>
            <a:off x="3001917" y="2750220"/>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1163" name="bg object 1163"/>
          <p:cNvSpPr/>
          <p:nvPr/>
        </p:nvSpPr>
        <p:spPr>
          <a:xfrm>
            <a:off x="3001554" y="2754363"/>
            <a:ext cx="578" cy="682"/>
          </a:xfrm>
          <a:custGeom>
            <a:avLst/>
            <a:gdLst/>
            <a:ahLst/>
            <a:cxnLst/>
            <a:rect l="l" t="t" r="r" b="b"/>
            <a:pathLst>
              <a:path w="1270" h="1904">
                <a:moveTo>
                  <a:pt x="0" y="0"/>
                </a:moveTo>
                <a:lnTo>
                  <a:pt x="398" y="398"/>
                </a:lnTo>
                <a:lnTo>
                  <a:pt x="398" y="797"/>
                </a:lnTo>
                <a:lnTo>
                  <a:pt x="797" y="1196"/>
                </a:lnTo>
                <a:lnTo>
                  <a:pt x="1196" y="1595"/>
                </a:lnTo>
              </a:path>
            </a:pathLst>
          </a:custGeom>
          <a:ln w="3175">
            <a:solidFill>
              <a:srgbClr val="000000"/>
            </a:solidFill>
          </a:ln>
        </p:spPr>
        <p:txBody>
          <a:bodyPr wrap="square" lIns="0" tIns="0" rIns="0" bIns="0" rtlCol="0"/>
          <a:lstStyle/>
          <a:p>
            <a:endParaRPr sz="501"/>
          </a:p>
        </p:txBody>
      </p:sp>
      <p:sp>
        <p:nvSpPr>
          <p:cNvPr id="1164" name="bg object 1164"/>
          <p:cNvSpPr/>
          <p:nvPr/>
        </p:nvSpPr>
        <p:spPr>
          <a:xfrm>
            <a:off x="3002099" y="2749934"/>
            <a:ext cx="1155" cy="455"/>
          </a:xfrm>
          <a:custGeom>
            <a:avLst/>
            <a:gdLst/>
            <a:ahLst/>
            <a:cxnLst/>
            <a:rect l="l" t="t" r="r" b="b"/>
            <a:pathLst>
              <a:path w="2540" h="1270">
                <a:moveTo>
                  <a:pt x="398" y="398"/>
                </a:moveTo>
                <a:lnTo>
                  <a:pt x="0" y="797"/>
                </a:lnTo>
              </a:path>
              <a:path w="2540" h="1270">
                <a:moveTo>
                  <a:pt x="398" y="398"/>
                </a:moveTo>
                <a:lnTo>
                  <a:pt x="1196" y="0"/>
                </a:lnTo>
                <a:lnTo>
                  <a:pt x="1994" y="0"/>
                </a:lnTo>
              </a:path>
            </a:pathLst>
          </a:custGeom>
          <a:ln w="3175">
            <a:solidFill>
              <a:srgbClr val="000000"/>
            </a:solidFill>
          </a:ln>
        </p:spPr>
        <p:txBody>
          <a:bodyPr wrap="square" lIns="0" tIns="0" rIns="0" bIns="0" rtlCol="0"/>
          <a:lstStyle/>
          <a:p>
            <a:endParaRPr sz="501"/>
          </a:p>
        </p:txBody>
      </p:sp>
      <p:sp>
        <p:nvSpPr>
          <p:cNvPr id="1165" name="bg object 1165"/>
          <p:cNvSpPr/>
          <p:nvPr/>
        </p:nvSpPr>
        <p:spPr>
          <a:xfrm>
            <a:off x="3003005" y="2749934"/>
            <a:ext cx="0" cy="2729"/>
          </a:xfrm>
          <a:custGeom>
            <a:avLst/>
            <a:gdLst/>
            <a:ahLst/>
            <a:cxnLst/>
            <a:rect l="l" t="t" r="r" b="b"/>
            <a:pathLst>
              <a:path h="7620">
                <a:moveTo>
                  <a:pt x="0" y="3590"/>
                </a:moveTo>
                <a:lnTo>
                  <a:pt x="0" y="0"/>
                </a:lnTo>
              </a:path>
              <a:path h="7620">
                <a:moveTo>
                  <a:pt x="0" y="3590"/>
                </a:moveTo>
                <a:lnTo>
                  <a:pt x="0" y="7180"/>
                </a:lnTo>
              </a:path>
            </a:pathLst>
          </a:custGeom>
          <a:ln w="3175">
            <a:solidFill>
              <a:srgbClr val="000000"/>
            </a:solidFill>
          </a:ln>
        </p:spPr>
        <p:txBody>
          <a:bodyPr wrap="square" lIns="0" tIns="0" rIns="0" bIns="0" rtlCol="0"/>
          <a:lstStyle/>
          <a:p>
            <a:endParaRPr sz="501"/>
          </a:p>
        </p:txBody>
      </p:sp>
      <p:sp>
        <p:nvSpPr>
          <p:cNvPr id="1166" name="bg object 1166"/>
          <p:cNvSpPr/>
          <p:nvPr/>
        </p:nvSpPr>
        <p:spPr>
          <a:xfrm>
            <a:off x="3003005" y="2749506"/>
            <a:ext cx="578" cy="455"/>
          </a:xfrm>
          <a:custGeom>
            <a:avLst/>
            <a:gdLst/>
            <a:ahLst/>
            <a:cxnLst/>
            <a:rect l="l" t="t" r="r" b="b"/>
            <a:pathLst>
              <a:path w="1270" h="1270">
                <a:moveTo>
                  <a:pt x="0" y="1196"/>
                </a:moveTo>
                <a:lnTo>
                  <a:pt x="797" y="0"/>
                </a:lnTo>
              </a:path>
            </a:pathLst>
          </a:custGeom>
          <a:ln w="3175">
            <a:solidFill>
              <a:srgbClr val="000000"/>
            </a:solidFill>
          </a:ln>
        </p:spPr>
        <p:txBody>
          <a:bodyPr wrap="square" lIns="0" tIns="0" rIns="0" bIns="0" rtlCol="0"/>
          <a:lstStyle/>
          <a:p>
            <a:endParaRPr sz="501"/>
          </a:p>
        </p:txBody>
      </p:sp>
      <p:sp>
        <p:nvSpPr>
          <p:cNvPr id="1167" name="bg object 1167"/>
          <p:cNvSpPr/>
          <p:nvPr/>
        </p:nvSpPr>
        <p:spPr>
          <a:xfrm>
            <a:off x="3003005" y="2752506"/>
            <a:ext cx="0" cy="1364"/>
          </a:xfrm>
          <a:custGeom>
            <a:avLst/>
            <a:gdLst/>
            <a:ahLst/>
            <a:cxnLst/>
            <a:rect l="l" t="t" r="r" b="b"/>
            <a:pathLst>
              <a:path h="3809">
                <a:moveTo>
                  <a:pt x="0" y="0"/>
                </a:moveTo>
                <a:lnTo>
                  <a:pt x="0" y="3590"/>
                </a:lnTo>
              </a:path>
            </a:pathLst>
          </a:custGeom>
          <a:ln w="3175">
            <a:solidFill>
              <a:srgbClr val="000000"/>
            </a:solidFill>
          </a:ln>
        </p:spPr>
        <p:txBody>
          <a:bodyPr wrap="square" lIns="0" tIns="0" rIns="0" bIns="0" rtlCol="0"/>
          <a:lstStyle/>
          <a:p>
            <a:endParaRPr sz="501"/>
          </a:p>
        </p:txBody>
      </p:sp>
      <p:sp>
        <p:nvSpPr>
          <p:cNvPr id="1168" name="bg object 1168"/>
          <p:cNvSpPr/>
          <p:nvPr/>
        </p:nvSpPr>
        <p:spPr>
          <a:xfrm>
            <a:off x="3002098" y="2754934"/>
            <a:ext cx="578" cy="227"/>
          </a:xfrm>
          <a:custGeom>
            <a:avLst/>
            <a:gdLst/>
            <a:ahLst/>
            <a:cxnLst/>
            <a:rect l="l" t="t" r="r" b="b"/>
            <a:pathLst>
              <a:path w="1270" h="634">
                <a:moveTo>
                  <a:pt x="0" y="0"/>
                </a:moveTo>
                <a:lnTo>
                  <a:pt x="398" y="0"/>
                </a:lnTo>
                <a:lnTo>
                  <a:pt x="398" y="398"/>
                </a:lnTo>
                <a:lnTo>
                  <a:pt x="1196" y="398"/>
                </a:lnTo>
              </a:path>
            </a:pathLst>
          </a:custGeom>
          <a:ln w="3175">
            <a:solidFill>
              <a:srgbClr val="000000"/>
            </a:solidFill>
          </a:ln>
        </p:spPr>
        <p:txBody>
          <a:bodyPr wrap="square" lIns="0" tIns="0" rIns="0" bIns="0" rtlCol="0"/>
          <a:lstStyle/>
          <a:p>
            <a:endParaRPr sz="501"/>
          </a:p>
        </p:txBody>
      </p:sp>
      <p:sp>
        <p:nvSpPr>
          <p:cNvPr id="1169" name="bg object 1169"/>
          <p:cNvSpPr/>
          <p:nvPr/>
        </p:nvSpPr>
        <p:spPr>
          <a:xfrm>
            <a:off x="3003005" y="2753791"/>
            <a:ext cx="0" cy="1592"/>
          </a:xfrm>
          <a:custGeom>
            <a:avLst/>
            <a:gdLst/>
            <a:ahLst/>
            <a:cxnLst/>
            <a:rect l="l" t="t" r="r" b="b"/>
            <a:pathLst>
              <a:path h="4445">
                <a:moveTo>
                  <a:pt x="0" y="0"/>
                </a:moveTo>
                <a:lnTo>
                  <a:pt x="0" y="3988"/>
                </a:lnTo>
              </a:path>
            </a:pathLst>
          </a:custGeom>
          <a:ln w="3175">
            <a:solidFill>
              <a:srgbClr val="000000"/>
            </a:solidFill>
          </a:ln>
        </p:spPr>
        <p:txBody>
          <a:bodyPr wrap="square" lIns="0" tIns="0" rIns="0" bIns="0" rtlCol="0"/>
          <a:lstStyle/>
          <a:p>
            <a:endParaRPr sz="501"/>
          </a:p>
        </p:txBody>
      </p:sp>
      <p:sp>
        <p:nvSpPr>
          <p:cNvPr id="1170" name="bg object 1170"/>
          <p:cNvSpPr/>
          <p:nvPr/>
        </p:nvSpPr>
        <p:spPr>
          <a:xfrm>
            <a:off x="3002643" y="2755077"/>
            <a:ext cx="866" cy="455"/>
          </a:xfrm>
          <a:custGeom>
            <a:avLst/>
            <a:gdLst/>
            <a:ahLst/>
            <a:cxnLst/>
            <a:rect l="l" t="t" r="r" b="b"/>
            <a:pathLst>
              <a:path w="1904" h="1270">
                <a:moveTo>
                  <a:pt x="0" y="0"/>
                </a:moveTo>
                <a:lnTo>
                  <a:pt x="797" y="398"/>
                </a:lnTo>
                <a:lnTo>
                  <a:pt x="1595" y="1196"/>
                </a:lnTo>
              </a:path>
            </a:pathLst>
          </a:custGeom>
          <a:ln w="3175">
            <a:solidFill>
              <a:srgbClr val="000000"/>
            </a:solidFill>
          </a:ln>
        </p:spPr>
        <p:txBody>
          <a:bodyPr wrap="square" lIns="0" tIns="0" rIns="0" bIns="0" rtlCol="0"/>
          <a:lstStyle/>
          <a:p>
            <a:endParaRPr sz="501"/>
          </a:p>
        </p:txBody>
      </p:sp>
      <p:sp>
        <p:nvSpPr>
          <p:cNvPr id="1171" name="bg object 1171"/>
          <p:cNvSpPr/>
          <p:nvPr/>
        </p:nvSpPr>
        <p:spPr>
          <a:xfrm>
            <a:off x="3003731" y="2748791"/>
            <a:ext cx="1155" cy="455"/>
          </a:xfrm>
          <a:custGeom>
            <a:avLst/>
            <a:gdLst/>
            <a:ahLst/>
            <a:cxnLst/>
            <a:rect l="l" t="t" r="r" b="b"/>
            <a:pathLst>
              <a:path w="2540" h="1270">
                <a:moveTo>
                  <a:pt x="1196" y="398"/>
                </a:moveTo>
                <a:lnTo>
                  <a:pt x="0" y="1196"/>
                </a:lnTo>
              </a:path>
              <a:path w="2540" h="1270">
                <a:moveTo>
                  <a:pt x="1196" y="398"/>
                </a:moveTo>
                <a:lnTo>
                  <a:pt x="2393" y="0"/>
                </a:lnTo>
              </a:path>
            </a:pathLst>
          </a:custGeom>
          <a:ln w="3175">
            <a:solidFill>
              <a:srgbClr val="000000"/>
            </a:solidFill>
          </a:ln>
        </p:spPr>
        <p:txBody>
          <a:bodyPr wrap="square" lIns="0" tIns="0" rIns="0" bIns="0" rtlCol="0"/>
          <a:lstStyle/>
          <a:p>
            <a:endParaRPr sz="501"/>
          </a:p>
        </p:txBody>
      </p:sp>
      <p:sp>
        <p:nvSpPr>
          <p:cNvPr id="1172" name="bg object 1172"/>
          <p:cNvSpPr/>
          <p:nvPr/>
        </p:nvSpPr>
        <p:spPr>
          <a:xfrm>
            <a:off x="3003368" y="2749220"/>
            <a:ext cx="578" cy="455"/>
          </a:xfrm>
          <a:custGeom>
            <a:avLst/>
            <a:gdLst/>
            <a:ahLst/>
            <a:cxnLst/>
            <a:rect l="l" t="t" r="r" b="b"/>
            <a:pathLst>
              <a:path w="1270" h="1270">
                <a:moveTo>
                  <a:pt x="797" y="0"/>
                </a:moveTo>
                <a:lnTo>
                  <a:pt x="0" y="797"/>
                </a:lnTo>
              </a:path>
            </a:pathLst>
          </a:custGeom>
          <a:ln w="3175">
            <a:solidFill>
              <a:srgbClr val="000000"/>
            </a:solidFill>
          </a:ln>
        </p:spPr>
        <p:txBody>
          <a:bodyPr wrap="square" lIns="0" tIns="0" rIns="0" bIns="0" rtlCol="0"/>
          <a:lstStyle/>
          <a:p>
            <a:endParaRPr sz="501"/>
          </a:p>
        </p:txBody>
      </p:sp>
      <p:sp>
        <p:nvSpPr>
          <p:cNvPr id="1173" name="bg object 1173"/>
          <p:cNvSpPr/>
          <p:nvPr/>
        </p:nvSpPr>
        <p:spPr>
          <a:xfrm>
            <a:off x="3004820" y="2748506"/>
            <a:ext cx="1155" cy="455"/>
          </a:xfrm>
          <a:custGeom>
            <a:avLst/>
            <a:gdLst/>
            <a:ahLst/>
            <a:cxnLst/>
            <a:rect l="l" t="t" r="r" b="b"/>
            <a:pathLst>
              <a:path w="2540" h="1270">
                <a:moveTo>
                  <a:pt x="0" y="797"/>
                </a:moveTo>
                <a:lnTo>
                  <a:pt x="1196" y="0"/>
                </a:lnTo>
                <a:lnTo>
                  <a:pt x="2393" y="0"/>
                </a:lnTo>
              </a:path>
            </a:pathLst>
          </a:custGeom>
          <a:ln w="3175">
            <a:solidFill>
              <a:srgbClr val="000000"/>
            </a:solidFill>
          </a:ln>
        </p:spPr>
        <p:txBody>
          <a:bodyPr wrap="square" lIns="0" tIns="0" rIns="0" bIns="0" rtlCol="0"/>
          <a:lstStyle/>
          <a:p>
            <a:endParaRPr sz="501"/>
          </a:p>
        </p:txBody>
      </p:sp>
      <p:sp>
        <p:nvSpPr>
          <p:cNvPr id="1174" name="bg object 1174"/>
          <p:cNvSpPr/>
          <p:nvPr/>
        </p:nvSpPr>
        <p:spPr>
          <a:xfrm>
            <a:off x="3006634" y="2748077"/>
            <a:ext cx="1155" cy="455"/>
          </a:xfrm>
          <a:custGeom>
            <a:avLst/>
            <a:gdLst/>
            <a:ahLst/>
            <a:cxnLst/>
            <a:rect l="l" t="t" r="r" b="b"/>
            <a:pathLst>
              <a:path w="2540" h="1270">
                <a:moveTo>
                  <a:pt x="1196" y="797"/>
                </a:moveTo>
                <a:lnTo>
                  <a:pt x="0" y="797"/>
                </a:lnTo>
              </a:path>
              <a:path w="2540" h="1270">
                <a:moveTo>
                  <a:pt x="1196" y="797"/>
                </a:moveTo>
                <a:lnTo>
                  <a:pt x="2393" y="797"/>
                </a:lnTo>
              </a:path>
              <a:path w="2540" h="1270">
                <a:moveTo>
                  <a:pt x="1196" y="797"/>
                </a:moveTo>
                <a:lnTo>
                  <a:pt x="1196" y="0"/>
                </a:lnTo>
              </a:path>
            </a:pathLst>
          </a:custGeom>
          <a:ln w="3175">
            <a:solidFill>
              <a:srgbClr val="000000"/>
            </a:solidFill>
          </a:ln>
        </p:spPr>
        <p:txBody>
          <a:bodyPr wrap="square" lIns="0" tIns="0" rIns="0" bIns="0" rtlCol="0"/>
          <a:lstStyle/>
          <a:p>
            <a:endParaRPr sz="501"/>
          </a:p>
        </p:txBody>
      </p:sp>
      <p:sp>
        <p:nvSpPr>
          <p:cNvPr id="1175" name="bg object 1175"/>
          <p:cNvSpPr/>
          <p:nvPr/>
        </p:nvSpPr>
        <p:spPr>
          <a:xfrm>
            <a:off x="3005909" y="2748364"/>
            <a:ext cx="866" cy="227"/>
          </a:xfrm>
          <a:custGeom>
            <a:avLst/>
            <a:gdLst/>
            <a:ahLst/>
            <a:cxnLst/>
            <a:rect l="l" t="t" r="r" b="b"/>
            <a:pathLst>
              <a:path w="1904" h="634">
                <a:moveTo>
                  <a:pt x="1595" y="0"/>
                </a:moveTo>
                <a:lnTo>
                  <a:pt x="0" y="398"/>
                </a:lnTo>
              </a:path>
            </a:pathLst>
          </a:custGeom>
          <a:ln w="3175">
            <a:solidFill>
              <a:srgbClr val="000000"/>
            </a:solidFill>
          </a:ln>
        </p:spPr>
        <p:txBody>
          <a:bodyPr wrap="square" lIns="0" tIns="0" rIns="0" bIns="0" rtlCol="0"/>
          <a:lstStyle/>
          <a:p>
            <a:endParaRPr sz="501"/>
          </a:p>
        </p:txBody>
      </p:sp>
      <p:sp>
        <p:nvSpPr>
          <p:cNvPr id="1176" name="bg object 1176"/>
          <p:cNvSpPr/>
          <p:nvPr/>
        </p:nvSpPr>
        <p:spPr>
          <a:xfrm>
            <a:off x="3007723" y="2748363"/>
            <a:ext cx="1733" cy="455"/>
          </a:xfrm>
          <a:custGeom>
            <a:avLst/>
            <a:gdLst/>
            <a:ahLst/>
            <a:cxnLst/>
            <a:rect l="l" t="t" r="r" b="b"/>
            <a:pathLst>
              <a:path w="3809" h="1270">
                <a:moveTo>
                  <a:pt x="1196" y="398"/>
                </a:moveTo>
                <a:lnTo>
                  <a:pt x="0" y="0"/>
                </a:lnTo>
              </a:path>
              <a:path w="3809" h="1270">
                <a:moveTo>
                  <a:pt x="1196" y="398"/>
                </a:moveTo>
                <a:lnTo>
                  <a:pt x="1994" y="398"/>
                </a:lnTo>
                <a:lnTo>
                  <a:pt x="3191" y="797"/>
                </a:lnTo>
              </a:path>
            </a:pathLst>
          </a:custGeom>
          <a:ln w="3175">
            <a:solidFill>
              <a:srgbClr val="000000"/>
            </a:solidFill>
          </a:ln>
        </p:spPr>
        <p:txBody>
          <a:bodyPr wrap="square" lIns="0" tIns="0" rIns="0" bIns="0" rtlCol="0"/>
          <a:lstStyle/>
          <a:p>
            <a:endParaRPr sz="501"/>
          </a:p>
        </p:txBody>
      </p:sp>
      <p:sp>
        <p:nvSpPr>
          <p:cNvPr id="1177" name="bg object 1177"/>
          <p:cNvSpPr/>
          <p:nvPr/>
        </p:nvSpPr>
        <p:spPr>
          <a:xfrm>
            <a:off x="3004276" y="2756076"/>
            <a:ext cx="1155" cy="455"/>
          </a:xfrm>
          <a:custGeom>
            <a:avLst/>
            <a:gdLst/>
            <a:ahLst/>
            <a:cxnLst/>
            <a:rect l="l" t="t" r="r" b="b"/>
            <a:pathLst>
              <a:path w="2540" h="1270">
                <a:moveTo>
                  <a:pt x="1196" y="797"/>
                </a:moveTo>
                <a:lnTo>
                  <a:pt x="0" y="0"/>
                </a:lnTo>
              </a:path>
              <a:path w="2540" h="1270">
                <a:moveTo>
                  <a:pt x="1196" y="797"/>
                </a:moveTo>
                <a:lnTo>
                  <a:pt x="2393" y="1196"/>
                </a:lnTo>
              </a:path>
            </a:pathLst>
          </a:custGeom>
          <a:ln w="3175">
            <a:solidFill>
              <a:srgbClr val="000000"/>
            </a:solidFill>
          </a:ln>
        </p:spPr>
        <p:txBody>
          <a:bodyPr wrap="square" lIns="0" tIns="0" rIns="0" bIns="0" rtlCol="0"/>
          <a:lstStyle/>
          <a:p>
            <a:endParaRPr sz="501"/>
          </a:p>
        </p:txBody>
      </p:sp>
      <p:sp>
        <p:nvSpPr>
          <p:cNvPr id="1178" name="bg object 1178"/>
          <p:cNvSpPr/>
          <p:nvPr/>
        </p:nvSpPr>
        <p:spPr>
          <a:xfrm>
            <a:off x="3003731" y="2755791"/>
            <a:ext cx="578" cy="455"/>
          </a:xfrm>
          <a:custGeom>
            <a:avLst/>
            <a:gdLst/>
            <a:ahLst/>
            <a:cxnLst/>
            <a:rect l="l" t="t" r="r" b="b"/>
            <a:pathLst>
              <a:path w="1270" h="1270">
                <a:moveTo>
                  <a:pt x="1196" y="797"/>
                </a:moveTo>
                <a:lnTo>
                  <a:pt x="0" y="0"/>
                </a:lnTo>
              </a:path>
            </a:pathLst>
          </a:custGeom>
          <a:ln w="3175">
            <a:solidFill>
              <a:srgbClr val="000000"/>
            </a:solidFill>
          </a:ln>
        </p:spPr>
        <p:txBody>
          <a:bodyPr wrap="square" lIns="0" tIns="0" rIns="0" bIns="0" rtlCol="0"/>
          <a:lstStyle/>
          <a:p>
            <a:endParaRPr sz="501"/>
          </a:p>
        </p:txBody>
      </p:sp>
      <p:sp>
        <p:nvSpPr>
          <p:cNvPr id="1179" name="bg object 1179"/>
          <p:cNvSpPr/>
          <p:nvPr/>
        </p:nvSpPr>
        <p:spPr>
          <a:xfrm>
            <a:off x="3003368" y="2755505"/>
            <a:ext cx="578" cy="455"/>
          </a:xfrm>
          <a:custGeom>
            <a:avLst/>
            <a:gdLst/>
            <a:ahLst/>
            <a:cxnLst/>
            <a:rect l="l" t="t" r="r" b="b"/>
            <a:pathLst>
              <a:path w="1270" h="1270">
                <a:moveTo>
                  <a:pt x="0" y="0"/>
                </a:moveTo>
                <a:lnTo>
                  <a:pt x="797" y="797"/>
                </a:lnTo>
              </a:path>
            </a:pathLst>
          </a:custGeom>
          <a:ln w="3175">
            <a:solidFill>
              <a:srgbClr val="000000"/>
            </a:solidFill>
          </a:ln>
        </p:spPr>
        <p:txBody>
          <a:bodyPr wrap="square" lIns="0" tIns="0" rIns="0" bIns="0" rtlCol="0"/>
          <a:lstStyle/>
          <a:p>
            <a:endParaRPr sz="501"/>
          </a:p>
        </p:txBody>
      </p:sp>
      <p:sp>
        <p:nvSpPr>
          <p:cNvPr id="1180" name="bg object 1180"/>
          <p:cNvSpPr/>
          <p:nvPr/>
        </p:nvSpPr>
        <p:spPr>
          <a:xfrm>
            <a:off x="3007723" y="2756506"/>
            <a:ext cx="1155" cy="227"/>
          </a:xfrm>
          <a:custGeom>
            <a:avLst/>
            <a:gdLst/>
            <a:ahLst/>
            <a:cxnLst/>
            <a:rect l="l" t="t" r="r" b="b"/>
            <a:pathLst>
              <a:path w="2540" h="634">
                <a:moveTo>
                  <a:pt x="1196" y="398"/>
                </a:moveTo>
                <a:lnTo>
                  <a:pt x="0" y="398"/>
                </a:lnTo>
              </a:path>
              <a:path w="2540" h="634">
                <a:moveTo>
                  <a:pt x="1196" y="398"/>
                </a:moveTo>
                <a:lnTo>
                  <a:pt x="1994" y="0"/>
                </a:lnTo>
              </a:path>
            </a:pathLst>
          </a:custGeom>
          <a:ln w="3175">
            <a:solidFill>
              <a:srgbClr val="000000"/>
            </a:solidFill>
          </a:ln>
        </p:spPr>
        <p:txBody>
          <a:bodyPr wrap="square" lIns="0" tIns="0" rIns="0" bIns="0" rtlCol="0"/>
          <a:lstStyle/>
          <a:p>
            <a:endParaRPr sz="501"/>
          </a:p>
        </p:txBody>
      </p:sp>
      <p:sp>
        <p:nvSpPr>
          <p:cNvPr id="1181" name="bg object 1181"/>
          <p:cNvSpPr/>
          <p:nvPr/>
        </p:nvSpPr>
        <p:spPr>
          <a:xfrm>
            <a:off x="3005364" y="2756506"/>
            <a:ext cx="578" cy="227"/>
          </a:xfrm>
          <a:custGeom>
            <a:avLst/>
            <a:gdLst/>
            <a:ahLst/>
            <a:cxnLst/>
            <a:rect l="l" t="t" r="r" b="b"/>
            <a:pathLst>
              <a:path w="1270" h="634">
                <a:moveTo>
                  <a:pt x="0" y="0"/>
                </a:moveTo>
                <a:lnTo>
                  <a:pt x="1196" y="398"/>
                </a:lnTo>
              </a:path>
            </a:pathLst>
          </a:custGeom>
          <a:ln w="3175">
            <a:solidFill>
              <a:srgbClr val="000000"/>
            </a:solidFill>
          </a:ln>
        </p:spPr>
        <p:txBody>
          <a:bodyPr wrap="square" lIns="0" tIns="0" rIns="0" bIns="0" rtlCol="0"/>
          <a:lstStyle/>
          <a:p>
            <a:endParaRPr sz="501"/>
          </a:p>
        </p:txBody>
      </p:sp>
      <p:sp>
        <p:nvSpPr>
          <p:cNvPr id="1182" name="bg object 1182"/>
          <p:cNvSpPr/>
          <p:nvPr/>
        </p:nvSpPr>
        <p:spPr>
          <a:xfrm>
            <a:off x="3006634" y="2756648"/>
            <a:ext cx="1155" cy="0"/>
          </a:xfrm>
          <a:custGeom>
            <a:avLst/>
            <a:gdLst/>
            <a:ahLst/>
            <a:cxnLst/>
            <a:rect l="l" t="t" r="r" b="b"/>
            <a:pathLst>
              <a:path w="2540">
                <a:moveTo>
                  <a:pt x="2393" y="0"/>
                </a:moveTo>
                <a:lnTo>
                  <a:pt x="1196" y="0"/>
                </a:lnTo>
                <a:lnTo>
                  <a:pt x="0" y="0"/>
                </a:lnTo>
              </a:path>
            </a:pathLst>
          </a:custGeom>
          <a:ln w="3175">
            <a:solidFill>
              <a:srgbClr val="000000"/>
            </a:solidFill>
          </a:ln>
        </p:spPr>
        <p:txBody>
          <a:bodyPr wrap="square" lIns="0" tIns="0" rIns="0" bIns="0" rtlCol="0"/>
          <a:lstStyle/>
          <a:p>
            <a:endParaRPr sz="501"/>
          </a:p>
        </p:txBody>
      </p:sp>
      <p:sp>
        <p:nvSpPr>
          <p:cNvPr id="1183" name="bg object 1183"/>
          <p:cNvSpPr/>
          <p:nvPr/>
        </p:nvSpPr>
        <p:spPr>
          <a:xfrm>
            <a:off x="3007178" y="2756648"/>
            <a:ext cx="0" cy="455"/>
          </a:xfrm>
          <a:custGeom>
            <a:avLst/>
            <a:gdLst/>
            <a:ahLst/>
            <a:cxnLst/>
            <a:rect l="l" t="t" r="r" b="b"/>
            <a:pathLst>
              <a:path h="1270">
                <a:moveTo>
                  <a:pt x="0" y="0"/>
                </a:moveTo>
                <a:lnTo>
                  <a:pt x="0" y="1196"/>
                </a:lnTo>
              </a:path>
            </a:pathLst>
          </a:custGeom>
          <a:ln w="3175">
            <a:solidFill>
              <a:srgbClr val="000000"/>
            </a:solidFill>
          </a:ln>
        </p:spPr>
        <p:txBody>
          <a:bodyPr wrap="square" lIns="0" tIns="0" rIns="0" bIns="0" rtlCol="0"/>
          <a:lstStyle/>
          <a:p>
            <a:endParaRPr sz="501"/>
          </a:p>
        </p:txBody>
      </p:sp>
      <p:sp>
        <p:nvSpPr>
          <p:cNvPr id="1184" name="bg object 1184"/>
          <p:cNvSpPr/>
          <p:nvPr/>
        </p:nvSpPr>
        <p:spPr>
          <a:xfrm>
            <a:off x="3005909" y="2756648"/>
            <a:ext cx="866" cy="0"/>
          </a:xfrm>
          <a:custGeom>
            <a:avLst/>
            <a:gdLst/>
            <a:ahLst/>
            <a:cxnLst/>
            <a:rect l="l" t="t" r="r" b="b"/>
            <a:pathLst>
              <a:path w="1904">
                <a:moveTo>
                  <a:pt x="0" y="0"/>
                </a:moveTo>
                <a:lnTo>
                  <a:pt x="1595" y="0"/>
                </a:lnTo>
              </a:path>
            </a:pathLst>
          </a:custGeom>
          <a:ln w="3175">
            <a:solidFill>
              <a:srgbClr val="000000"/>
            </a:solidFill>
          </a:ln>
        </p:spPr>
        <p:txBody>
          <a:bodyPr wrap="square" lIns="0" tIns="0" rIns="0" bIns="0" rtlCol="0"/>
          <a:lstStyle/>
          <a:p>
            <a:endParaRPr sz="501"/>
          </a:p>
        </p:txBody>
      </p:sp>
      <p:sp>
        <p:nvSpPr>
          <p:cNvPr id="1185" name="bg object 1185"/>
          <p:cNvSpPr/>
          <p:nvPr/>
        </p:nvSpPr>
        <p:spPr>
          <a:xfrm>
            <a:off x="3008630" y="2756362"/>
            <a:ext cx="578" cy="227"/>
          </a:xfrm>
          <a:custGeom>
            <a:avLst/>
            <a:gdLst/>
            <a:ahLst/>
            <a:cxnLst/>
            <a:rect l="l" t="t" r="r" b="b"/>
            <a:pathLst>
              <a:path w="1270" h="634">
                <a:moveTo>
                  <a:pt x="0" y="398"/>
                </a:moveTo>
                <a:lnTo>
                  <a:pt x="1196" y="0"/>
                </a:lnTo>
              </a:path>
            </a:pathLst>
          </a:custGeom>
          <a:ln w="3175">
            <a:solidFill>
              <a:srgbClr val="000000"/>
            </a:solidFill>
          </a:ln>
        </p:spPr>
        <p:txBody>
          <a:bodyPr wrap="square" lIns="0" tIns="0" rIns="0" bIns="0" rtlCol="0"/>
          <a:lstStyle/>
          <a:p>
            <a:endParaRPr sz="501"/>
          </a:p>
        </p:txBody>
      </p:sp>
      <p:sp>
        <p:nvSpPr>
          <p:cNvPr id="1186" name="bg object 1186"/>
          <p:cNvSpPr/>
          <p:nvPr/>
        </p:nvSpPr>
        <p:spPr>
          <a:xfrm>
            <a:off x="3009174" y="2748649"/>
            <a:ext cx="578" cy="455"/>
          </a:xfrm>
          <a:custGeom>
            <a:avLst/>
            <a:gdLst/>
            <a:ahLst/>
            <a:cxnLst/>
            <a:rect l="l" t="t" r="r" b="b"/>
            <a:pathLst>
              <a:path w="1270" h="1270">
                <a:moveTo>
                  <a:pt x="0" y="0"/>
                </a:moveTo>
                <a:lnTo>
                  <a:pt x="797" y="797"/>
                </a:lnTo>
              </a:path>
            </a:pathLst>
          </a:custGeom>
          <a:ln w="3175">
            <a:solidFill>
              <a:srgbClr val="000000"/>
            </a:solidFill>
          </a:ln>
        </p:spPr>
        <p:txBody>
          <a:bodyPr wrap="square" lIns="0" tIns="0" rIns="0" bIns="0" rtlCol="0"/>
          <a:lstStyle/>
          <a:p>
            <a:endParaRPr sz="501"/>
          </a:p>
        </p:txBody>
      </p:sp>
      <p:sp>
        <p:nvSpPr>
          <p:cNvPr id="1187" name="bg object 1187"/>
          <p:cNvSpPr/>
          <p:nvPr/>
        </p:nvSpPr>
        <p:spPr>
          <a:xfrm>
            <a:off x="3009537" y="2748934"/>
            <a:ext cx="1444" cy="910"/>
          </a:xfrm>
          <a:custGeom>
            <a:avLst/>
            <a:gdLst/>
            <a:ahLst/>
            <a:cxnLst/>
            <a:rect l="l" t="t" r="r" b="b"/>
            <a:pathLst>
              <a:path w="3175" h="2540">
                <a:moveTo>
                  <a:pt x="1196" y="398"/>
                </a:moveTo>
                <a:lnTo>
                  <a:pt x="0" y="0"/>
                </a:lnTo>
              </a:path>
              <a:path w="3175" h="2540">
                <a:moveTo>
                  <a:pt x="1196" y="398"/>
                </a:moveTo>
                <a:lnTo>
                  <a:pt x="1994" y="1196"/>
                </a:lnTo>
                <a:lnTo>
                  <a:pt x="2792" y="1994"/>
                </a:lnTo>
              </a:path>
            </a:pathLst>
          </a:custGeom>
          <a:ln w="3175">
            <a:solidFill>
              <a:srgbClr val="000000"/>
            </a:solidFill>
          </a:ln>
        </p:spPr>
        <p:txBody>
          <a:bodyPr wrap="square" lIns="0" tIns="0" rIns="0" bIns="0" rtlCol="0"/>
          <a:lstStyle/>
          <a:p>
            <a:endParaRPr sz="501"/>
          </a:p>
        </p:txBody>
      </p:sp>
      <p:sp>
        <p:nvSpPr>
          <p:cNvPr id="1188" name="bg object 1188"/>
          <p:cNvSpPr/>
          <p:nvPr/>
        </p:nvSpPr>
        <p:spPr>
          <a:xfrm>
            <a:off x="3010807" y="2749649"/>
            <a:ext cx="1155" cy="1137"/>
          </a:xfrm>
          <a:custGeom>
            <a:avLst/>
            <a:gdLst/>
            <a:ahLst/>
            <a:cxnLst/>
            <a:rect l="l" t="t" r="r" b="b"/>
            <a:pathLst>
              <a:path w="2540" h="3175">
                <a:moveTo>
                  <a:pt x="797" y="797"/>
                </a:moveTo>
                <a:lnTo>
                  <a:pt x="0" y="0"/>
                </a:lnTo>
              </a:path>
              <a:path w="2540" h="3175">
                <a:moveTo>
                  <a:pt x="797" y="797"/>
                </a:moveTo>
                <a:lnTo>
                  <a:pt x="1595" y="1595"/>
                </a:lnTo>
                <a:lnTo>
                  <a:pt x="1994" y="2792"/>
                </a:lnTo>
              </a:path>
            </a:pathLst>
          </a:custGeom>
          <a:ln w="3175">
            <a:solidFill>
              <a:srgbClr val="000000"/>
            </a:solidFill>
          </a:ln>
        </p:spPr>
        <p:txBody>
          <a:bodyPr wrap="square" lIns="0" tIns="0" rIns="0" bIns="0" rtlCol="0"/>
          <a:lstStyle/>
          <a:p>
            <a:endParaRPr sz="501"/>
          </a:p>
        </p:txBody>
      </p:sp>
      <p:sp>
        <p:nvSpPr>
          <p:cNvPr id="1189" name="bg object 1189"/>
          <p:cNvSpPr/>
          <p:nvPr/>
        </p:nvSpPr>
        <p:spPr>
          <a:xfrm>
            <a:off x="3011714" y="2750648"/>
            <a:ext cx="578" cy="2729"/>
          </a:xfrm>
          <a:custGeom>
            <a:avLst/>
            <a:gdLst/>
            <a:ahLst/>
            <a:cxnLst/>
            <a:rect l="l" t="t" r="r" b="b"/>
            <a:pathLst>
              <a:path w="1270" h="7620">
                <a:moveTo>
                  <a:pt x="398" y="797"/>
                </a:moveTo>
                <a:lnTo>
                  <a:pt x="0" y="0"/>
                </a:lnTo>
              </a:path>
              <a:path w="1270" h="7620">
                <a:moveTo>
                  <a:pt x="398" y="797"/>
                </a:moveTo>
                <a:lnTo>
                  <a:pt x="797" y="1994"/>
                </a:lnTo>
                <a:lnTo>
                  <a:pt x="1196" y="3191"/>
                </a:lnTo>
                <a:lnTo>
                  <a:pt x="1196" y="3988"/>
                </a:lnTo>
                <a:lnTo>
                  <a:pt x="1196" y="5185"/>
                </a:lnTo>
                <a:lnTo>
                  <a:pt x="1196" y="6382"/>
                </a:lnTo>
                <a:lnTo>
                  <a:pt x="1196" y="7578"/>
                </a:lnTo>
              </a:path>
            </a:pathLst>
          </a:custGeom>
          <a:ln w="3175">
            <a:solidFill>
              <a:srgbClr val="000000"/>
            </a:solidFill>
          </a:ln>
        </p:spPr>
        <p:txBody>
          <a:bodyPr wrap="square" lIns="0" tIns="0" rIns="0" bIns="0" rtlCol="0"/>
          <a:lstStyle/>
          <a:p>
            <a:endParaRPr sz="501"/>
          </a:p>
        </p:txBody>
      </p:sp>
      <p:sp>
        <p:nvSpPr>
          <p:cNvPr id="1190" name="bg object 1190"/>
          <p:cNvSpPr/>
          <p:nvPr/>
        </p:nvSpPr>
        <p:spPr>
          <a:xfrm>
            <a:off x="3010082" y="2755505"/>
            <a:ext cx="866" cy="455"/>
          </a:xfrm>
          <a:custGeom>
            <a:avLst/>
            <a:gdLst/>
            <a:ahLst/>
            <a:cxnLst/>
            <a:rect l="l" t="t" r="r" b="b"/>
            <a:pathLst>
              <a:path w="1904" h="1270">
                <a:moveTo>
                  <a:pt x="797" y="797"/>
                </a:moveTo>
                <a:lnTo>
                  <a:pt x="1595" y="0"/>
                </a:lnTo>
              </a:path>
              <a:path w="1904" h="1270">
                <a:moveTo>
                  <a:pt x="797" y="797"/>
                </a:moveTo>
                <a:lnTo>
                  <a:pt x="0" y="1196"/>
                </a:lnTo>
              </a:path>
            </a:pathLst>
          </a:custGeom>
          <a:ln w="3175">
            <a:solidFill>
              <a:srgbClr val="000000"/>
            </a:solidFill>
          </a:ln>
        </p:spPr>
        <p:txBody>
          <a:bodyPr wrap="square" lIns="0" tIns="0" rIns="0" bIns="0" rtlCol="0"/>
          <a:lstStyle/>
          <a:p>
            <a:endParaRPr sz="501"/>
          </a:p>
        </p:txBody>
      </p:sp>
      <p:sp>
        <p:nvSpPr>
          <p:cNvPr id="1191" name="bg object 1191"/>
          <p:cNvSpPr/>
          <p:nvPr/>
        </p:nvSpPr>
        <p:spPr>
          <a:xfrm>
            <a:off x="3010807" y="2755219"/>
            <a:ext cx="578" cy="455"/>
          </a:xfrm>
          <a:custGeom>
            <a:avLst/>
            <a:gdLst/>
            <a:ahLst/>
            <a:cxnLst/>
            <a:rect l="l" t="t" r="r" b="b"/>
            <a:pathLst>
              <a:path w="1270" h="1270">
                <a:moveTo>
                  <a:pt x="0" y="797"/>
                </a:moveTo>
                <a:lnTo>
                  <a:pt x="797" y="0"/>
                </a:lnTo>
              </a:path>
            </a:pathLst>
          </a:custGeom>
          <a:ln w="3175">
            <a:solidFill>
              <a:srgbClr val="000000"/>
            </a:solidFill>
          </a:ln>
        </p:spPr>
        <p:txBody>
          <a:bodyPr wrap="square" lIns="0" tIns="0" rIns="0" bIns="0" rtlCol="0"/>
          <a:lstStyle/>
          <a:p>
            <a:endParaRPr sz="501"/>
          </a:p>
        </p:txBody>
      </p:sp>
      <p:sp>
        <p:nvSpPr>
          <p:cNvPr id="1192" name="bg object 1192"/>
          <p:cNvSpPr/>
          <p:nvPr/>
        </p:nvSpPr>
        <p:spPr>
          <a:xfrm>
            <a:off x="3009537" y="2755934"/>
            <a:ext cx="578" cy="455"/>
          </a:xfrm>
          <a:custGeom>
            <a:avLst/>
            <a:gdLst/>
            <a:ahLst/>
            <a:cxnLst/>
            <a:rect l="l" t="t" r="r" b="b"/>
            <a:pathLst>
              <a:path w="1270" h="1270">
                <a:moveTo>
                  <a:pt x="1196" y="0"/>
                </a:moveTo>
                <a:lnTo>
                  <a:pt x="0" y="797"/>
                </a:lnTo>
              </a:path>
            </a:pathLst>
          </a:custGeom>
          <a:ln w="3175">
            <a:solidFill>
              <a:srgbClr val="000000"/>
            </a:solidFill>
          </a:ln>
        </p:spPr>
        <p:txBody>
          <a:bodyPr wrap="square" lIns="0" tIns="0" rIns="0" bIns="0" rtlCol="0"/>
          <a:lstStyle/>
          <a:p>
            <a:endParaRPr sz="501"/>
          </a:p>
        </p:txBody>
      </p:sp>
      <p:sp>
        <p:nvSpPr>
          <p:cNvPr id="1193" name="bg object 1193"/>
          <p:cNvSpPr/>
          <p:nvPr/>
        </p:nvSpPr>
        <p:spPr>
          <a:xfrm>
            <a:off x="3009174" y="2756220"/>
            <a:ext cx="578" cy="227"/>
          </a:xfrm>
          <a:custGeom>
            <a:avLst/>
            <a:gdLst/>
            <a:ahLst/>
            <a:cxnLst/>
            <a:rect l="l" t="t" r="r" b="b"/>
            <a:pathLst>
              <a:path w="1270" h="634">
                <a:moveTo>
                  <a:pt x="0" y="398"/>
                </a:moveTo>
                <a:lnTo>
                  <a:pt x="797" y="0"/>
                </a:lnTo>
              </a:path>
            </a:pathLst>
          </a:custGeom>
          <a:ln w="3175">
            <a:solidFill>
              <a:srgbClr val="000000"/>
            </a:solidFill>
          </a:ln>
        </p:spPr>
        <p:txBody>
          <a:bodyPr wrap="square" lIns="0" tIns="0" rIns="0" bIns="0" rtlCol="0"/>
          <a:lstStyle/>
          <a:p>
            <a:endParaRPr sz="501"/>
          </a:p>
        </p:txBody>
      </p:sp>
      <p:sp>
        <p:nvSpPr>
          <p:cNvPr id="1194" name="bg object 1194"/>
          <p:cNvSpPr/>
          <p:nvPr/>
        </p:nvSpPr>
        <p:spPr>
          <a:xfrm>
            <a:off x="3011714" y="2753363"/>
            <a:ext cx="578" cy="1364"/>
          </a:xfrm>
          <a:custGeom>
            <a:avLst/>
            <a:gdLst/>
            <a:ahLst/>
            <a:cxnLst/>
            <a:rect l="l" t="t" r="r" b="b"/>
            <a:pathLst>
              <a:path w="1270" h="3809">
                <a:moveTo>
                  <a:pt x="797" y="1196"/>
                </a:moveTo>
                <a:lnTo>
                  <a:pt x="1196" y="0"/>
                </a:lnTo>
              </a:path>
              <a:path w="1270" h="3809">
                <a:moveTo>
                  <a:pt x="797" y="1196"/>
                </a:moveTo>
                <a:lnTo>
                  <a:pt x="398" y="1994"/>
                </a:lnTo>
                <a:lnTo>
                  <a:pt x="0" y="3191"/>
                </a:lnTo>
              </a:path>
            </a:pathLst>
          </a:custGeom>
          <a:ln w="3175">
            <a:solidFill>
              <a:srgbClr val="000000"/>
            </a:solidFill>
          </a:ln>
        </p:spPr>
        <p:txBody>
          <a:bodyPr wrap="square" lIns="0" tIns="0" rIns="0" bIns="0" rtlCol="0"/>
          <a:lstStyle/>
          <a:p>
            <a:endParaRPr sz="501"/>
          </a:p>
        </p:txBody>
      </p:sp>
      <p:sp>
        <p:nvSpPr>
          <p:cNvPr id="1195" name="bg object 1195"/>
          <p:cNvSpPr/>
          <p:nvPr/>
        </p:nvSpPr>
        <p:spPr>
          <a:xfrm>
            <a:off x="3011169" y="2754505"/>
            <a:ext cx="578" cy="910"/>
          </a:xfrm>
          <a:custGeom>
            <a:avLst/>
            <a:gdLst/>
            <a:ahLst/>
            <a:cxnLst/>
            <a:rect l="l" t="t" r="r" b="b"/>
            <a:pathLst>
              <a:path w="1270" h="2540">
                <a:moveTo>
                  <a:pt x="0" y="1994"/>
                </a:moveTo>
                <a:lnTo>
                  <a:pt x="797" y="797"/>
                </a:lnTo>
                <a:lnTo>
                  <a:pt x="1196" y="0"/>
                </a:lnTo>
              </a:path>
            </a:pathLst>
          </a:custGeom>
          <a:ln w="3175">
            <a:solidFill>
              <a:srgbClr val="000000"/>
            </a:solidFill>
          </a:ln>
        </p:spPr>
        <p:txBody>
          <a:bodyPr wrap="square" lIns="0" tIns="0" rIns="0" bIns="0" rtlCol="0"/>
          <a:lstStyle/>
          <a:p>
            <a:endParaRPr sz="501"/>
          </a:p>
        </p:txBody>
      </p:sp>
      <p:sp>
        <p:nvSpPr>
          <p:cNvPr id="1196" name="bg object 1196"/>
          <p:cNvSpPr/>
          <p:nvPr/>
        </p:nvSpPr>
        <p:spPr>
          <a:xfrm>
            <a:off x="3007178" y="2757076"/>
            <a:ext cx="0" cy="455"/>
          </a:xfrm>
          <a:custGeom>
            <a:avLst/>
            <a:gdLst/>
            <a:ahLst/>
            <a:cxnLst/>
            <a:rect l="l" t="t" r="r" b="b"/>
            <a:pathLst>
              <a:path h="1270">
                <a:moveTo>
                  <a:pt x="0" y="0"/>
                </a:moveTo>
                <a:lnTo>
                  <a:pt x="0" y="797"/>
                </a:lnTo>
                <a:lnTo>
                  <a:pt x="0" y="1196"/>
                </a:lnTo>
              </a:path>
            </a:pathLst>
          </a:custGeom>
          <a:ln w="3175">
            <a:solidFill>
              <a:srgbClr val="000000"/>
            </a:solidFill>
          </a:ln>
        </p:spPr>
        <p:txBody>
          <a:bodyPr wrap="square" lIns="0" tIns="0" rIns="0" bIns="0" rtlCol="0"/>
          <a:lstStyle/>
          <a:p>
            <a:endParaRPr sz="501"/>
          </a:p>
        </p:txBody>
      </p:sp>
      <p:sp>
        <p:nvSpPr>
          <p:cNvPr id="1197" name="bg object 1197"/>
          <p:cNvSpPr/>
          <p:nvPr/>
        </p:nvSpPr>
        <p:spPr>
          <a:xfrm>
            <a:off x="3006453" y="2757505"/>
            <a:ext cx="866" cy="0"/>
          </a:xfrm>
          <a:custGeom>
            <a:avLst/>
            <a:gdLst/>
            <a:ahLst/>
            <a:cxnLst/>
            <a:rect l="l" t="t" r="r" b="b"/>
            <a:pathLst>
              <a:path w="1904">
                <a:moveTo>
                  <a:pt x="797" y="0"/>
                </a:moveTo>
                <a:lnTo>
                  <a:pt x="1595" y="0"/>
                </a:lnTo>
              </a:path>
              <a:path w="1904">
                <a:moveTo>
                  <a:pt x="797" y="0"/>
                </a:moveTo>
                <a:lnTo>
                  <a:pt x="0" y="0"/>
                </a:lnTo>
              </a:path>
            </a:pathLst>
          </a:custGeom>
          <a:ln w="3175">
            <a:solidFill>
              <a:srgbClr val="000000"/>
            </a:solidFill>
          </a:ln>
        </p:spPr>
        <p:txBody>
          <a:bodyPr wrap="square" lIns="0" tIns="0" rIns="0" bIns="0" rtlCol="0"/>
          <a:lstStyle/>
          <a:p>
            <a:endParaRPr sz="501"/>
          </a:p>
        </p:txBody>
      </p:sp>
      <p:sp>
        <p:nvSpPr>
          <p:cNvPr id="1198" name="bg object 1198"/>
          <p:cNvSpPr/>
          <p:nvPr/>
        </p:nvSpPr>
        <p:spPr>
          <a:xfrm>
            <a:off x="3007178" y="2757505"/>
            <a:ext cx="578" cy="2274"/>
          </a:xfrm>
          <a:custGeom>
            <a:avLst/>
            <a:gdLst/>
            <a:ahLst/>
            <a:cxnLst/>
            <a:rect l="l" t="t" r="r" b="b"/>
            <a:pathLst>
              <a:path w="1270" h="6350">
                <a:moveTo>
                  <a:pt x="0" y="0"/>
                </a:moveTo>
                <a:lnTo>
                  <a:pt x="797" y="0"/>
                </a:lnTo>
              </a:path>
              <a:path w="1270" h="6350">
                <a:moveTo>
                  <a:pt x="0" y="0"/>
                </a:moveTo>
                <a:lnTo>
                  <a:pt x="0" y="5983"/>
                </a:lnTo>
              </a:path>
            </a:pathLst>
          </a:custGeom>
          <a:ln w="3175">
            <a:solidFill>
              <a:srgbClr val="000000"/>
            </a:solidFill>
          </a:ln>
        </p:spPr>
        <p:txBody>
          <a:bodyPr wrap="square" lIns="0" tIns="0" rIns="0" bIns="0" rtlCol="0"/>
          <a:lstStyle/>
          <a:p>
            <a:endParaRPr sz="501"/>
          </a:p>
        </p:txBody>
      </p:sp>
      <p:sp>
        <p:nvSpPr>
          <p:cNvPr id="1199" name="bg object 1199"/>
          <p:cNvSpPr/>
          <p:nvPr/>
        </p:nvSpPr>
        <p:spPr>
          <a:xfrm>
            <a:off x="3005728" y="2757362"/>
            <a:ext cx="866" cy="227"/>
          </a:xfrm>
          <a:custGeom>
            <a:avLst/>
            <a:gdLst/>
            <a:ahLst/>
            <a:cxnLst/>
            <a:rect l="l" t="t" r="r" b="b"/>
            <a:pathLst>
              <a:path w="1904" h="634">
                <a:moveTo>
                  <a:pt x="1595" y="398"/>
                </a:moveTo>
                <a:lnTo>
                  <a:pt x="797" y="398"/>
                </a:lnTo>
                <a:lnTo>
                  <a:pt x="0" y="0"/>
                </a:lnTo>
              </a:path>
            </a:pathLst>
          </a:custGeom>
          <a:ln w="3175">
            <a:solidFill>
              <a:srgbClr val="000000"/>
            </a:solidFill>
          </a:ln>
        </p:spPr>
        <p:txBody>
          <a:bodyPr wrap="square" lIns="0" tIns="0" rIns="0" bIns="0" rtlCol="0"/>
          <a:lstStyle/>
          <a:p>
            <a:endParaRPr sz="501"/>
          </a:p>
        </p:txBody>
      </p:sp>
      <p:sp>
        <p:nvSpPr>
          <p:cNvPr id="1200" name="bg object 1200"/>
          <p:cNvSpPr/>
          <p:nvPr/>
        </p:nvSpPr>
        <p:spPr>
          <a:xfrm>
            <a:off x="3005183" y="2757220"/>
            <a:ext cx="289" cy="227"/>
          </a:xfrm>
          <a:custGeom>
            <a:avLst/>
            <a:gdLst/>
            <a:ahLst/>
            <a:cxnLst/>
            <a:rect l="l" t="t" r="r" b="b"/>
            <a:pathLst>
              <a:path w="634" h="634">
                <a:moveTo>
                  <a:pt x="0" y="0"/>
                </a:moveTo>
                <a:lnTo>
                  <a:pt x="398" y="398"/>
                </a:lnTo>
              </a:path>
            </a:pathLst>
          </a:custGeom>
          <a:ln w="3175">
            <a:solidFill>
              <a:srgbClr val="000000"/>
            </a:solidFill>
          </a:ln>
        </p:spPr>
        <p:txBody>
          <a:bodyPr wrap="square" lIns="0" tIns="0" rIns="0" bIns="0" rtlCol="0"/>
          <a:lstStyle/>
          <a:p>
            <a:endParaRPr sz="501"/>
          </a:p>
        </p:txBody>
      </p:sp>
      <p:sp>
        <p:nvSpPr>
          <p:cNvPr id="1201" name="bg object 1201"/>
          <p:cNvSpPr/>
          <p:nvPr/>
        </p:nvSpPr>
        <p:spPr>
          <a:xfrm>
            <a:off x="3004820" y="2757219"/>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1202" name="bg object 1202"/>
          <p:cNvSpPr/>
          <p:nvPr/>
        </p:nvSpPr>
        <p:spPr>
          <a:xfrm>
            <a:off x="3005364" y="2757362"/>
            <a:ext cx="578" cy="0"/>
          </a:xfrm>
          <a:custGeom>
            <a:avLst/>
            <a:gdLst/>
            <a:ahLst/>
            <a:cxnLst/>
            <a:rect l="l" t="t" r="r" b="b"/>
            <a:pathLst>
              <a:path w="1270">
                <a:moveTo>
                  <a:pt x="0" y="0"/>
                </a:moveTo>
                <a:lnTo>
                  <a:pt x="797" y="0"/>
                </a:lnTo>
              </a:path>
            </a:pathLst>
          </a:custGeom>
          <a:ln w="3175">
            <a:solidFill>
              <a:srgbClr val="000000"/>
            </a:solidFill>
          </a:ln>
        </p:spPr>
        <p:txBody>
          <a:bodyPr wrap="square" lIns="0" tIns="0" rIns="0" bIns="0" rtlCol="0"/>
          <a:lstStyle/>
          <a:p>
            <a:endParaRPr sz="501"/>
          </a:p>
        </p:txBody>
      </p:sp>
      <p:sp>
        <p:nvSpPr>
          <p:cNvPr id="1203" name="bg object 1203"/>
          <p:cNvSpPr/>
          <p:nvPr/>
        </p:nvSpPr>
        <p:spPr>
          <a:xfrm>
            <a:off x="3004638" y="2757077"/>
            <a:ext cx="289" cy="227"/>
          </a:xfrm>
          <a:custGeom>
            <a:avLst/>
            <a:gdLst/>
            <a:ahLst/>
            <a:cxnLst/>
            <a:rect l="l" t="t" r="r" b="b"/>
            <a:pathLst>
              <a:path w="634" h="634">
                <a:moveTo>
                  <a:pt x="0" y="0"/>
                </a:moveTo>
                <a:lnTo>
                  <a:pt x="398" y="398"/>
                </a:lnTo>
              </a:path>
            </a:pathLst>
          </a:custGeom>
          <a:ln w="3175">
            <a:solidFill>
              <a:srgbClr val="000000"/>
            </a:solidFill>
          </a:ln>
        </p:spPr>
        <p:txBody>
          <a:bodyPr wrap="square" lIns="0" tIns="0" rIns="0" bIns="0" rtlCol="0"/>
          <a:lstStyle/>
          <a:p>
            <a:endParaRPr sz="501"/>
          </a:p>
        </p:txBody>
      </p:sp>
      <p:sp>
        <p:nvSpPr>
          <p:cNvPr id="1204" name="bg object 1204"/>
          <p:cNvSpPr/>
          <p:nvPr/>
        </p:nvSpPr>
        <p:spPr>
          <a:xfrm>
            <a:off x="3007178" y="2747506"/>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205" name="bg object 1205"/>
          <p:cNvSpPr/>
          <p:nvPr/>
        </p:nvSpPr>
        <p:spPr>
          <a:xfrm>
            <a:off x="3007178" y="2747649"/>
            <a:ext cx="0" cy="455"/>
          </a:xfrm>
          <a:custGeom>
            <a:avLst/>
            <a:gdLst/>
            <a:ahLst/>
            <a:cxnLst/>
            <a:rect l="l" t="t" r="r" b="b"/>
            <a:pathLst>
              <a:path h="1270">
                <a:moveTo>
                  <a:pt x="0" y="1196"/>
                </a:moveTo>
                <a:lnTo>
                  <a:pt x="0" y="398"/>
                </a:lnTo>
                <a:lnTo>
                  <a:pt x="0" y="0"/>
                </a:lnTo>
              </a:path>
            </a:pathLst>
          </a:custGeom>
          <a:ln w="3175">
            <a:solidFill>
              <a:srgbClr val="000000"/>
            </a:solidFill>
          </a:ln>
        </p:spPr>
        <p:txBody>
          <a:bodyPr wrap="square" lIns="0" tIns="0" rIns="0" bIns="0" rtlCol="0"/>
          <a:lstStyle/>
          <a:p>
            <a:endParaRPr sz="501"/>
          </a:p>
        </p:txBody>
      </p:sp>
      <p:sp>
        <p:nvSpPr>
          <p:cNvPr id="1206" name="bg object 1206"/>
          <p:cNvSpPr/>
          <p:nvPr/>
        </p:nvSpPr>
        <p:spPr>
          <a:xfrm>
            <a:off x="3007542" y="2757505"/>
            <a:ext cx="866" cy="0"/>
          </a:xfrm>
          <a:custGeom>
            <a:avLst/>
            <a:gdLst/>
            <a:ahLst/>
            <a:cxnLst/>
            <a:rect l="l" t="t" r="r" b="b"/>
            <a:pathLst>
              <a:path w="1904">
                <a:moveTo>
                  <a:pt x="797" y="0"/>
                </a:moveTo>
                <a:lnTo>
                  <a:pt x="1595" y="0"/>
                </a:lnTo>
              </a:path>
              <a:path w="1904">
                <a:moveTo>
                  <a:pt x="797" y="0"/>
                </a:moveTo>
                <a:lnTo>
                  <a:pt x="0" y="0"/>
                </a:lnTo>
              </a:path>
            </a:pathLst>
          </a:custGeom>
          <a:ln w="3175">
            <a:solidFill>
              <a:srgbClr val="000000"/>
            </a:solidFill>
          </a:ln>
        </p:spPr>
        <p:txBody>
          <a:bodyPr wrap="square" lIns="0" tIns="0" rIns="0" bIns="0" rtlCol="0"/>
          <a:lstStyle/>
          <a:p>
            <a:endParaRPr sz="501"/>
          </a:p>
        </p:txBody>
      </p:sp>
      <p:sp>
        <p:nvSpPr>
          <p:cNvPr id="1207" name="bg object 1207"/>
          <p:cNvSpPr/>
          <p:nvPr/>
        </p:nvSpPr>
        <p:spPr>
          <a:xfrm>
            <a:off x="3008267" y="2757362"/>
            <a:ext cx="866" cy="227"/>
          </a:xfrm>
          <a:custGeom>
            <a:avLst/>
            <a:gdLst/>
            <a:ahLst/>
            <a:cxnLst/>
            <a:rect l="l" t="t" r="r" b="b"/>
            <a:pathLst>
              <a:path w="1904" h="634">
                <a:moveTo>
                  <a:pt x="0" y="398"/>
                </a:moveTo>
                <a:lnTo>
                  <a:pt x="797" y="0"/>
                </a:lnTo>
                <a:lnTo>
                  <a:pt x="1595" y="0"/>
                </a:lnTo>
              </a:path>
            </a:pathLst>
          </a:custGeom>
          <a:ln w="3175">
            <a:solidFill>
              <a:srgbClr val="000000"/>
            </a:solidFill>
          </a:ln>
        </p:spPr>
        <p:txBody>
          <a:bodyPr wrap="square" lIns="0" tIns="0" rIns="0" bIns="0" rtlCol="0"/>
          <a:lstStyle/>
          <a:p>
            <a:endParaRPr sz="501"/>
          </a:p>
        </p:txBody>
      </p:sp>
      <p:sp>
        <p:nvSpPr>
          <p:cNvPr id="1208" name="bg object 1208"/>
          <p:cNvSpPr/>
          <p:nvPr/>
        </p:nvSpPr>
        <p:spPr>
          <a:xfrm>
            <a:off x="3014794" y="2766790"/>
            <a:ext cx="866" cy="4548"/>
          </a:xfrm>
          <a:custGeom>
            <a:avLst/>
            <a:gdLst/>
            <a:ahLst/>
            <a:cxnLst/>
            <a:rect l="l" t="t" r="r" b="b"/>
            <a:pathLst>
              <a:path w="1904" h="12700">
                <a:moveTo>
                  <a:pt x="1600" y="11569"/>
                </a:moveTo>
                <a:lnTo>
                  <a:pt x="1371" y="11010"/>
                </a:lnTo>
                <a:lnTo>
                  <a:pt x="800" y="10769"/>
                </a:lnTo>
                <a:lnTo>
                  <a:pt x="241" y="11010"/>
                </a:lnTo>
                <a:lnTo>
                  <a:pt x="0" y="11569"/>
                </a:lnTo>
                <a:lnTo>
                  <a:pt x="241" y="12141"/>
                </a:lnTo>
                <a:lnTo>
                  <a:pt x="800" y="12369"/>
                </a:lnTo>
                <a:lnTo>
                  <a:pt x="1371" y="12141"/>
                </a:lnTo>
                <a:lnTo>
                  <a:pt x="1600" y="11569"/>
                </a:lnTo>
                <a:close/>
              </a:path>
              <a:path w="1904" h="12700">
                <a:moveTo>
                  <a:pt x="1600" y="7581"/>
                </a:moveTo>
                <a:lnTo>
                  <a:pt x="1371" y="7023"/>
                </a:lnTo>
                <a:lnTo>
                  <a:pt x="800" y="6781"/>
                </a:lnTo>
                <a:lnTo>
                  <a:pt x="241" y="7023"/>
                </a:lnTo>
                <a:lnTo>
                  <a:pt x="0" y="7581"/>
                </a:lnTo>
                <a:lnTo>
                  <a:pt x="241" y="8140"/>
                </a:lnTo>
                <a:lnTo>
                  <a:pt x="0" y="8775"/>
                </a:lnTo>
                <a:lnTo>
                  <a:pt x="241" y="9347"/>
                </a:lnTo>
                <a:lnTo>
                  <a:pt x="800" y="9575"/>
                </a:lnTo>
                <a:lnTo>
                  <a:pt x="1371" y="9347"/>
                </a:lnTo>
                <a:lnTo>
                  <a:pt x="1600" y="8775"/>
                </a:lnTo>
                <a:lnTo>
                  <a:pt x="1371" y="8216"/>
                </a:lnTo>
                <a:lnTo>
                  <a:pt x="1600" y="7581"/>
                </a:lnTo>
                <a:close/>
              </a:path>
              <a:path w="1904" h="12700">
                <a:moveTo>
                  <a:pt x="1600" y="800"/>
                </a:moveTo>
                <a:lnTo>
                  <a:pt x="1371" y="241"/>
                </a:lnTo>
                <a:lnTo>
                  <a:pt x="800" y="0"/>
                </a:lnTo>
                <a:lnTo>
                  <a:pt x="241" y="241"/>
                </a:lnTo>
                <a:lnTo>
                  <a:pt x="0" y="800"/>
                </a:lnTo>
                <a:lnTo>
                  <a:pt x="241" y="1358"/>
                </a:lnTo>
                <a:lnTo>
                  <a:pt x="0" y="1993"/>
                </a:lnTo>
                <a:lnTo>
                  <a:pt x="241" y="2565"/>
                </a:lnTo>
                <a:lnTo>
                  <a:pt x="800" y="2794"/>
                </a:lnTo>
                <a:lnTo>
                  <a:pt x="1371" y="2565"/>
                </a:lnTo>
                <a:lnTo>
                  <a:pt x="1600" y="1993"/>
                </a:lnTo>
                <a:lnTo>
                  <a:pt x="1371" y="1435"/>
                </a:lnTo>
                <a:lnTo>
                  <a:pt x="1600" y="800"/>
                </a:lnTo>
                <a:close/>
              </a:path>
            </a:pathLst>
          </a:custGeom>
          <a:solidFill>
            <a:srgbClr val="000000"/>
          </a:solidFill>
        </p:spPr>
        <p:txBody>
          <a:bodyPr wrap="square" lIns="0" tIns="0" rIns="0" bIns="0" rtlCol="0"/>
          <a:lstStyle/>
          <a:p>
            <a:endParaRPr sz="501"/>
          </a:p>
        </p:txBody>
      </p:sp>
      <p:sp>
        <p:nvSpPr>
          <p:cNvPr id="1209" name="bg object 1209"/>
          <p:cNvSpPr/>
          <p:nvPr/>
        </p:nvSpPr>
        <p:spPr>
          <a:xfrm>
            <a:off x="3015161" y="2766075"/>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210" name="bg object 1210"/>
          <p:cNvSpPr/>
          <p:nvPr/>
        </p:nvSpPr>
        <p:spPr>
          <a:xfrm>
            <a:off x="3015161" y="2767075"/>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211" name="bg object 1211"/>
          <p:cNvSpPr/>
          <p:nvPr/>
        </p:nvSpPr>
        <p:spPr>
          <a:xfrm>
            <a:off x="3014980" y="2767075"/>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1212" name="bg object 1212"/>
          <p:cNvSpPr/>
          <p:nvPr/>
        </p:nvSpPr>
        <p:spPr>
          <a:xfrm>
            <a:off x="3014980" y="2766504"/>
            <a:ext cx="0" cy="682"/>
          </a:xfrm>
          <a:custGeom>
            <a:avLst/>
            <a:gdLst/>
            <a:ahLst/>
            <a:cxnLst/>
            <a:rect l="l" t="t" r="r" b="b"/>
            <a:pathLst>
              <a:path h="1904">
                <a:moveTo>
                  <a:pt x="0" y="0"/>
                </a:moveTo>
                <a:lnTo>
                  <a:pt x="0" y="797"/>
                </a:lnTo>
                <a:lnTo>
                  <a:pt x="0" y="1595"/>
                </a:lnTo>
              </a:path>
            </a:pathLst>
          </a:custGeom>
          <a:ln w="3175">
            <a:solidFill>
              <a:srgbClr val="000000"/>
            </a:solidFill>
          </a:ln>
        </p:spPr>
        <p:txBody>
          <a:bodyPr wrap="square" lIns="0" tIns="0" rIns="0" bIns="0" rtlCol="0"/>
          <a:lstStyle/>
          <a:p>
            <a:endParaRPr sz="501"/>
          </a:p>
        </p:txBody>
      </p:sp>
      <p:sp>
        <p:nvSpPr>
          <p:cNvPr id="1213" name="bg object 1213"/>
          <p:cNvSpPr/>
          <p:nvPr/>
        </p:nvSpPr>
        <p:spPr>
          <a:xfrm>
            <a:off x="3014073" y="2765932"/>
            <a:ext cx="1155" cy="0"/>
          </a:xfrm>
          <a:custGeom>
            <a:avLst/>
            <a:gdLst/>
            <a:ahLst/>
            <a:cxnLst/>
            <a:rect l="l" t="t" r="r" b="b"/>
            <a:pathLst>
              <a:path w="2540">
                <a:moveTo>
                  <a:pt x="1994" y="0"/>
                </a:moveTo>
                <a:lnTo>
                  <a:pt x="1994" y="0"/>
                </a:lnTo>
                <a:lnTo>
                  <a:pt x="0" y="0"/>
                </a:lnTo>
              </a:path>
            </a:pathLst>
          </a:custGeom>
          <a:ln w="3175">
            <a:solidFill>
              <a:srgbClr val="000000"/>
            </a:solidFill>
          </a:ln>
        </p:spPr>
        <p:txBody>
          <a:bodyPr wrap="square" lIns="0" tIns="0" rIns="0" bIns="0" rtlCol="0"/>
          <a:lstStyle/>
          <a:p>
            <a:endParaRPr sz="501"/>
          </a:p>
        </p:txBody>
      </p:sp>
      <p:sp>
        <p:nvSpPr>
          <p:cNvPr id="1214" name="bg object 1214"/>
          <p:cNvSpPr/>
          <p:nvPr/>
        </p:nvSpPr>
        <p:spPr>
          <a:xfrm>
            <a:off x="3014073" y="2767075"/>
            <a:ext cx="1155" cy="0"/>
          </a:xfrm>
          <a:custGeom>
            <a:avLst/>
            <a:gdLst/>
            <a:ahLst/>
            <a:cxnLst/>
            <a:rect l="l" t="t" r="r" b="b"/>
            <a:pathLst>
              <a:path w="2540">
                <a:moveTo>
                  <a:pt x="1994" y="0"/>
                </a:moveTo>
                <a:lnTo>
                  <a:pt x="1994" y="0"/>
                </a:lnTo>
                <a:lnTo>
                  <a:pt x="0" y="0"/>
                </a:lnTo>
              </a:path>
            </a:pathLst>
          </a:custGeom>
          <a:ln w="3175">
            <a:solidFill>
              <a:srgbClr val="000000"/>
            </a:solidFill>
          </a:ln>
        </p:spPr>
        <p:txBody>
          <a:bodyPr wrap="square" lIns="0" tIns="0" rIns="0" bIns="0" rtlCol="0"/>
          <a:lstStyle/>
          <a:p>
            <a:endParaRPr sz="501"/>
          </a:p>
        </p:txBody>
      </p:sp>
      <p:sp>
        <p:nvSpPr>
          <p:cNvPr id="1215" name="bg object 1215"/>
          <p:cNvSpPr/>
          <p:nvPr/>
        </p:nvSpPr>
        <p:spPr>
          <a:xfrm>
            <a:off x="3014980" y="2765932"/>
            <a:ext cx="0" cy="455"/>
          </a:xfrm>
          <a:custGeom>
            <a:avLst/>
            <a:gdLst/>
            <a:ahLst/>
            <a:cxnLst/>
            <a:rect l="l" t="t" r="r" b="b"/>
            <a:pathLst>
              <a:path h="1270">
                <a:moveTo>
                  <a:pt x="0" y="0"/>
                </a:moveTo>
                <a:lnTo>
                  <a:pt x="0" y="0"/>
                </a:lnTo>
                <a:lnTo>
                  <a:pt x="0" y="797"/>
                </a:lnTo>
              </a:path>
            </a:pathLst>
          </a:custGeom>
          <a:ln w="3175">
            <a:solidFill>
              <a:srgbClr val="000000"/>
            </a:solidFill>
          </a:ln>
        </p:spPr>
        <p:txBody>
          <a:bodyPr wrap="square" lIns="0" tIns="0" rIns="0" bIns="0" rtlCol="0"/>
          <a:lstStyle/>
          <a:p>
            <a:endParaRPr sz="501"/>
          </a:p>
        </p:txBody>
      </p:sp>
      <p:sp>
        <p:nvSpPr>
          <p:cNvPr id="1216" name="bg object 1216"/>
          <p:cNvSpPr/>
          <p:nvPr/>
        </p:nvSpPr>
        <p:spPr>
          <a:xfrm>
            <a:off x="3014980" y="2767504"/>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1217" name="bg object 1217"/>
          <p:cNvSpPr/>
          <p:nvPr/>
        </p:nvSpPr>
        <p:spPr>
          <a:xfrm>
            <a:off x="3014799" y="276721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218" name="bg object 1218"/>
          <p:cNvSpPr/>
          <p:nvPr/>
        </p:nvSpPr>
        <p:spPr>
          <a:xfrm>
            <a:off x="3014980" y="2767504"/>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219" name="bg object 1219"/>
          <p:cNvSpPr/>
          <p:nvPr/>
        </p:nvSpPr>
        <p:spPr>
          <a:xfrm>
            <a:off x="3014980" y="2767075"/>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220" name="bg object 1220"/>
          <p:cNvSpPr/>
          <p:nvPr/>
        </p:nvSpPr>
        <p:spPr>
          <a:xfrm>
            <a:off x="3014073" y="2767361"/>
            <a:ext cx="1155" cy="227"/>
          </a:xfrm>
          <a:custGeom>
            <a:avLst/>
            <a:gdLst/>
            <a:ahLst/>
            <a:cxnLst/>
            <a:rect l="l" t="t" r="r" b="b"/>
            <a:pathLst>
              <a:path w="2540" h="634">
                <a:moveTo>
                  <a:pt x="1994" y="0"/>
                </a:moveTo>
                <a:lnTo>
                  <a:pt x="1994" y="398"/>
                </a:lnTo>
                <a:lnTo>
                  <a:pt x="0" y="398"/>
                </a:lnTo>
              </a:path>
            </a:pathLst>
          </a:custGeom>
          <a:ln w="3175">
            <a:solidFill>
              <a:srgbClr val="000000"/>
            </a:solidFill>
          </a:ln>
        </p:spPr>
        <p:txBody>
          <a:bodyPr wrap="square" lIns="0" tIns="0" rIns="0" bIns="0" rtlCol="0"/>
          <a:lstStyle/>
          <a:p>
            <a:endParaRPr sz="501"/>
          </a:p>
        </p:txBody>
      </p:sp>
      <p:sp>
        <p:nvSpPr>
          <p:cNvPr id="1221" name="bg object 1221"/>
          <p:cNvSpPr/>
          <p:nvPr/>
        </p:nvSpPr>
        <p:spPr>
          <a:xfrm>
            <a:off x="3014980" y="2771074"/>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222" name="bg object 1222"/>
          <p:cNvSpPr/>
          <p:nvPr/>
        </p:nvSpPr>
        <p:spPr>
          <a:xfrm>
            <a:off x="3013347" y="2771074"/>
            <a:ext cx="1733" cy="0"/>
          </a:xfrm>
          <a:custGeom>
            <a:avLst/>
            <a:gdLst/>
            <a:ahLst/>
            <a:cxnLst/>
            <a:rect l="l" t="t" r="r" b="b"/>
            <a:pathLst>
              <a:path w="3809">
                <a:moveTo>
                  <a:pt x="1595" y="0"/>
                </a:moveTo>
                <a:lnTo>
                  <a:pt x="3590" y="0"/>
                </a:lnTo>
              </a:path>
              <a:path w="3809">
                <a:moveTo>
                  <a:pt x="1595" y="0"/>
                </a:moveTo>
                <a:lnTo>
                  <a:pt x="0" y="0"/>
                </a:lnTo>
              </a:path>
            </a:pathLst>
          </a:custGeom>
          <a:ln w="3175">
            <a:solidFill>
              <a:srgbClr val="000000"/>
            </a:solidFill>
          </a:ln>
        </p:spPr>
        <p:txBody>
          <a:bodyPr wrap="square" lIns="0" tIns="0" rIns="0" bIns="0" rtlCol="0"/>
          <a:lstStyle/>
          <a:p>
            <a:endParaRPr sz="501"/>
          </a:p>
        </p:txBody>
      </p:sp>
      <p:sp>
        <p:nvSpPr>
          <p:cNvPr id="1223" name="bg object 1223"/>
          <p:cNvSpPr/>
          <p:nvPr/>
        </p:nvSpPr>
        <p:spPr>
          <a:xfrm>
            <a:off x="3014980" y="2770789"/>
            <a:ext cx="0" cy="455"/>
          </a:xfrm>
          <a:custGeom>
            <a:avLst/>
            <a:gdLst/>
            <a:ahLst/>
            <a:cxnLst/>
            <a:rect l="l" t="t" r="r" b="b"/>
            <a:pathLst>
              <a:path h="1270">
                <a:moveTo>
                  <a:pt x="0" y="797"/>
                </a:moveTo>
                <a:lnTo>
                  <a:pt x="0" y="797"/>
                </a:lnTo>
                <a:lnTo>
                  <a:pt x="0" y="0"/>
                </a:lnTo>
              </a:path>
            </a:pathLst>
          </a:custGeom>
          <a:ln w="3175">
            <a:solidFill>
              <a:srgbClr val="000000"/>
            </a:solidFill>
          </a:ln>
        </p:spPr>
        <p:txBody>
          <a:bodyPr wrap="square" lIns="0" tIns="0" rIns="0" bIns="0" rtlCol="0"/>
          <a:lstStyle/>
          <a:p>
            <a:endParaRPr sz="501"/>
          </a:p>
        </p:txBody>
      </p:sp>
      <p:sp>
        <p:nvSpPr>
          <p:cNvPr id="1224" name="bg object 1224"/>
          <p:cNvSpPr/>
          <p:nvPr/>
        </p:nvSpPr>
        <p:spPr>
          <a:xfrm>
            <a:off x="3011714" y="2771074"/>
            <a:ext cx="1733" cy="0"/>
          </a:xfrm>
          <a:custGeom>
            <a:avLst/>
            <a:gdLst/>
            <a:ahLst/>
            <a:cxnLst/>
            <a:rect l="l" t="t" r="r" b="b"/>
            <a:pathLst>
              <a:path w="3809">
                <a:moveTo>
                  <a:pt x="3590" y="0"/>
                </a:moveTo>
                <a:lnTo>
                  <a:pt x="1595" y="0"/>
                </a:lnTo>
                <a:lnTo>
                  <a:pt x="0" y="0"/>
                </a:lnTo>
              </a:path>
            </a:pathLst>
          </a:custGeom>
          <a:ln w="3175">
            <a:solidFill>
              <a:srgbClr val="000000"/>
            </a:solidFill>
          </a:ln>
        </p:spPr>
        <p:txBody>
          <a:bodyPr wrap="square" lIns="0" tIns="0" rIns="0" bIns="0" rtlCol="0"/>
          <a:lstStyle/>
          <a:p>
            <a:endParaRPr sz="501"/>
          </a:p>
        </p:txBody>
      </p:sp>
      <p:sp>
        <p:nvSpPr>
          <p:cNvPr id="1225" name="bg object 1225"/>
          <p:cNvSpPr/>
          <p:nvPr/>
        </p:nvSpPr>
        <p:spPr>
          <a:xfrm>
            <a:off x="3014073" y="2769932"/>
            <a:ext cx="1155" cy="455"/>
          </a:xfrm>
          <a:custGeom>
            <a:avLst/>
            <a:gdLst/>
            <a:ahLst/>
            <a:cxnLst/>
            <a:rect l="l" t="t" r="r" b="b"/>
            <a:pathLst>
              <a:path w="2540" h="1270">
                <a:moveTo>
                  <a:pt x="1994" y="398"/>
                </a:moveTo>
                <a:lnTo>
                  <a:pt x="1994" y="0"/>
                </a:lnTo>
              </a:path>
              <a:path w="2540" h="1270">
                <a:moveTo>
                  <a:pt x="1994" y="398"/>
                </a:moveTo>
                <a:lnTo>
                  <a:pt x="0" y="398"/>
                </a:lnTo>
              </a:path>
              <a:path w="2540" h="1270">
                <a:moveTo>
                  <a:pt x="1994" y="398"/>
                </a:moveTo>
                <a:lnTo>
                  <a:pt x="1994" y="398"/>
                </a:lnTo>
                <a:lnTo>
                  <a:pt x="1994" y="1196"/>
                </a:lnTo>
              </a:path>
            </a:pathLst>
          </a:custGeom>
          <a:ln w="3175">
            <a:solidFill>
              <a:srgbClr val="000000"/>
            </a:solidFill>
          </a:ln>
        </p:spPr>
        <p:txBody>
          <a:bodyPr wrap="square" lIns="0" tIns="0" rIns="0" bIns="0" rtlCol="0"/>
          <a:lstStyle/>
          <a:p>
            <a:endParaRPr sz="501"/>
          </a:p>
        </p:txBody>
      </p:sp>
      <p:sp>
        <p:nvSpPr>
          <p:cNvPr id="1226" name="bg object 1226"/>
          <p:cNvSpPr/>
          <p:nvPr/>
        </p:nvSpPr>
        <p:spPr>
          <a:xfrm>
            <a:off x="3014980" y="2769790"/>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227" name="bg object 1227"/>
          <p:cNvSpPr/>
          <p:nvPr/>
        </p:nvSpPr>
        <p:spPr>
          <a:xfrm>
            <a:off x="3013347" y="2770075"/>
            <a:ext cx="866" cy="0"/>
          </a:xfrm>
          <a:custGeom>
            <a:avLst/>
            <a:gdLst/>
            <a:ahLst/>
            <a:cxnLst/>
            <a:rect l="l" t="t" r="r" b="b"/>
            <a:pathLst>
              <a:path w="1904">
                <a:moveTo>
                  <a:pt x="1595" y="0"/>
                </a:moveTo>
                <a:lnTo>
                  <a:pt x="0" y="0"/>
                </a:lnTo>
              </a:path>
            </a:pathLst>
          </a:custGeom>
          <a:ln w="3175">
            <a:solidFill>
              <a:srgbClr val="000000"/>
            </a:solidFill>
          </a:ln>
        </p:spPr>
        <p:txBody>
          <a:bodyPr wrap="square" lIns="0" tIns="0" rIns="0" bIns="0" rtlCol="0"/>
          <a:lstStyle/>
          <a:p>
            <a:endParaRPr sz="501"/>
          </a:p>
        </p:txBody>
      </p:sp>
      <p:sp>
        <p:nvSpPr>
          <p:cNvPr id="1228" name="bg object 1228"/>
          <p:cNvSpPr/>
          <p:nvPr/>
        </p:nvSpPr>
        <p:spPr>
          <a:xfrm>
            <a:off x="3014980" y="2769646"/>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229" name="bg object 1229"/>
          <p:cNvSpPr/>
          <p:nvPr/>
        </p:nvSpPr>
        <p:spPr>
          <a:xfrm>
            <a:off x="3012440" y="2770075"/>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1230" name="bg object 1230"/>
          <p:cNvSpPr/>
          <p:nvPr/>
        </p:nvSpPr>
        <p:spPr>
          <a:xfrm>
            <a:off x="3012440" y="2769646"/>
            <a:ext cx="1733" cy="0"/>
          </a:xfrm>
          <a:custGeom>
            <a:avLst/>
            <a:gdLst/>
            <a:ahLst/>
            <a:cxnLst/>
            <a:rect l="l" t="t" r="r" b="b"/>
            <a:pathLst>
              <a:path w="3809">
                <a:moveTo>
                  <a:pt x="1994" y="0"/>
                </a:moveTo>
                <a:lnTo>
                  <a:pt x="3590" y="0"/>
                </a:lnTo>
              </a:path>
              <a:path w="3809">
                <a:moveTo>
                  <a:pt x="1994" y="0"/>
                </a:moveTo>
                <a:lnTo>
                  <a:pt x="0" y="0"/>
                </a:lnTo>
              </a:path>
            </a:pathLst>
          </a:custGeom>
          <a:ln w="3175">
            <a:solidFill>
              <a:srgbClr val="000000"/>
            </a:solidFill>
          </a:ln>
        </p:spPr>
        <p:txBody>
          <a:bodyPr wrap="square" lIns="0" tIns="0" rIns="0" bIns="0" rtlCol="0"/>
          <a:lstStyle/>
          <a:p>
            <a:endParaRPr sz="501"/>
          </a:p>
        </p:txBody>
      </p:sp>
      <p:sp>
        <p:nvSpPr>
          <p:cNvPr id="1231" name="bg object 1231"/>
          <p:cNvSpPr/>
          <p:nvPr/>
        </p:nvSpPr>
        <p:spPr>
          <a:xfrm>
            <a:off x="3014073" y="2769075"/>
            <a:ext cx="1155" cy="682"/>
          </a:xfrm>
          <a:custGeom>
            <a:avLst/>
            <a:gdLst/>
            <a:ahLst/>
            <a:cxnLst/>
            <a:rect l="l" t="t" r="r" b="b"/>
            <a:pathLst>
              <a:path w="2540" h="1904">
                <a:moveTo>
                  <a:pt x="1994" y="1595"/>
                </a:moveTo>
                <a:lnTo>
                  <a:pt x="1994" y="1595"/>
                </a:lnTo>
                <a:lnTo>
                  <a:pt x="0" y="1595"/>
                </a:lnTo>
              </a:path>
              <a:path w="2540" h="1904">
                <a:moveTo>
                  <a:pt x="1994" y="1595"/>
                </a:moveTo>
                <a:lnTo>
                  <a:pt x="1994" y="0"/>
                </a:lnTo>
              </a:path>
              <a:path w="2540" h="1904">
                <a:moveTo>
                  <a:pt x="1994" y="1595"/>
                </a:moveTo>
                <a:lnTo>
                  <a:pt x="1994" y="1196"/>
                </a:lnTo>
              </a:path>
            </a:pathLst>
          </a:custGeom>
          <a:ln w="3175">
            <a:solidFill>
              <a:srgbClr val="000000"/>
            </a:solidFill>
          </a:ln>
        </p:spPr>
        <p:txBody>
          <a:bodyPr wrap="square" lIns="0" tIns="0" rIns="0" bIns="0" rtlCol="0"/>
          <a:lstStyle/>
          <a:p>
            <a:endParaRPr sz="501"/>
          </a:p>
        </p:txBody>
      </p:sp>
      <p:sp>
        <p:nvSpPr>
          <p:cNvPr id="1232" name="bg object 1232"/>
          <p:cNvSpPr/>
          <p:nvPr/>
        </p:nvSpPr>
        <p:spPr>
          <a:xfrm>
            <a:off x="3011715" y="2769646"/>
            <a:ext cx="866" cy="0"/>
          </a:xfrm>
          <a:custGeom>
            <a:avLst/>
            <a:gdLst/>
            <a:ahLst/>
            <a:cxnLst/>
            <a:rect l="l" t="t" r="r" b="b"/>
            <a:pathLst>
              <a:path w="1904">
                <a:moveTo>
                  <a:pt x="1595" y="0"/>
                </a:moveTo>
                <a:lnTo>
                  <a:pt x="0" y="0"/>
                </a:lnTo>
              </a:path>
            </a:pathLst>
          </a:custGeom>
          <a:ln w="3175">
            <a:solidFill>
              <a:srgbClr val="000000"/>
            </a:solidFill>
          </a:ln>
        </p:spPr>
        <p:txBody>
          <a:bodyPr wrap="square" lIns="0" tIns="0" rIns="0" bIns="0" rtlCol="0"/>
          <a:lstStyle/>
          <a:p>
            <a:endParaRPr sz="501"/>
          </a:p>
        </p:txBody>
      </p:sp>
      <p:sp>
        <p:nvSpPr>
          <p:cNvPr id="1233" name="bg object 1233"/>
          <p:cNvSpPr/>
          <p:nvPr/>
        </p:nvSpPr>
        <p:spPr>
          <a:xfrm>
            <a:off x="3011715" y="2770075"/>
            <a:ext cx="866" cy="0"/>
          </a:xfrm>
          <a:custGeom>
            <a:avLst/>
            <a:gdLst/>
            <a:ahLst/>
            <a:cxnLst/>
            <a:rect l="l" t="t" r="r" b="b"/>
            <a:pathLst>
              <a:path w="1904">
                <a:moveTo>
                  <a:pt x="1595" y="0"/>
                </a:moveTo>
                <a:lnTo>
                  <a:pt x="0" y="0"/>
                </a:lnTo>
              </a:path>
            </a:pathLst>
          </a:custGeom>
          <a:ln w="3175">
            <a:solidFill>
              <a:srgbClr val="000000"/>
            </a:solidFill>
          </a:ln>
        </p:spPr>
        <p:txBody>
          <a:bodyPr wrap="square" lIns="0" tIns="0" rIns="0" bIns="0" rtlCol="0"/>
          <a:lstStyle/>
          <a:p>
            <a:endParaRPr sz="501"/>
          </a:p>
        </p:txBody>
      </p:sp>
      <p:sp>
        <p:nvSpPr>
          <p:cNvPr id="1234" name="bg object 1234"/>
          <p:cNvSpPr/>
          <p:nvPr/>
        </p:nvSpPr>
        <p:spPr>
          <a:xfrm>
            <a:off x="3013347" y="2767504"/>
            <a:ext cx="866" cy="0"/>
          </a:xfrm>
          <a:custGeom>
            <a:avLst/>
            <a:gdLst/>
            <a:ahLst/>
            <a:cxnLst/>
            <a:rect l="l" t="t" r="r" b="b"/>
            <a:pathLst>
              <a:path w="1904">
                <a:moveTo>
                  <a:pt x="1595" y="0"/>
                </a:moveTo>
                <a:lnTo>
                  <a:pt x="0" y="0"/>
                </a:lnTo>
              </a:path>
            </a:pathLst>
          </a:custGeom>
          <a:ln w="3175">
            <a:solidFill>
              <a:srgbClr val="000000"/>
            </a:solidFill>
          </a:ln>
        </p:spPr>
        <p:txBody>
          <a:bodyPr wrap="square" lIns="0" tIns="0" rIns="0" bIns="0" rtlCol="0"/>
          <a:lstStyle/>
          <a:p>
            <a:endParaRPr sz="501"/>
          </a:p>
        </p:txBody>
      </p:sp>
      <p:sp>
        <p:nvSpPr>
          <p:cNvPr id="1235" name="bg object 1235"/>
          <p:cNvSpPr/>
          <p:nvPr/>
        </p:nvSpPr>
        <p:spPr>
          <a:xfrm>
            <a:off x="3013347" y="2767075"/>
            <a:ext cx="866" cy="0"/>
          </a:xfrm>
          <a:custGeom>
            <a:avLst/>
            <a:gdLst/>
            <a:ahLst/>
            <a:cxnLst/>
            <a:rect l="l" t="t" r="r" b="b"/>
            <a:pathLst>
              <a:path w="1904">
                <a:moveTo>
                  <a:pt x="1595" y="0"/>
                </a:moveTo>
                <a:lnTo>
                  <a:pt x="0" y="0"/>
                </a:lnTo>
              </a:path>
            </a:pathLst>
          </a:custGeom>
          <a:ln w="3175">
            <a:solidFill>
              <a:srgbClr val="000000"/>
            </a:solidFill>
          </a:ln>
        </p:spPr>
        <p:txBody>
          <a:bodyPr wrap="square" lIns="0" tIns="0" rIns="0" bIns="0" rtlCol="0"/>
          <a:lstStyle/>
          <a:p>
            <a:endParaRPr sz="501"/>
          </a:p>
        </p:txBody>
      </p:sp>
      <p:sp>
        <p:nvSpPr>
          <p:cNvPr id="1236" name="bg object 1236"/>
          <p:cNvSpPr/>
          <p:nvPr/>
        </p:nvSpPr>
        <p:spPr>
          <a:xfrm>
            <a:off x="3011714" y="2767504"/>
            <a:ext cx="1733" cy="0"/>
          </a:xfrm>
          <a:custGeom>
            <a:avLst/>
            <a:gdLst/>
            <a:ahLst/>
            <a:cxnLst/>
            <a:rect l="l" t="t" r="r" b="b"/>
            <a:pathLst>
              <a:path w="3809">
                <a:moveTo>
                  <a:pt x="3590" y="0"/>
                </a:moveTo>
                <a:lnTo>
                  <a:pt x="1595" y="0"/>
                </a:lnTo>
                <a:lnTo>
                  <a:pt x="0" y="0"/>
                </a:lnTo>
              </a:path>
            </a:pathLst>
          </a:custGeom>
          <a:ln w="3175">
            <a:solidFill>
              <a:srgbClr val="000000"/>
            </a:solidFill>
          </a:ln>
        </p:spPr>
        <p:txBody>
          <a:bodyPr wrap="square" lIns="0" tIns="0" rIns="0" bIns="0" rtlCol="0"/>
          <a:lstStyle/>
          <a:p>
            <a:endParaRPr sz="501"/>
          </a:p>
        </p:txBody>
      </p:sp>
      <p:sp>
        <p:nvSpPr>
          <p:cNvPr id="1237" name="bg object 1237"/>
          <p:cNvSpPr/>
          <p:nvPr/>
        </p:nvSpPr>
        <p:spPr>
          <a:xfrm>
            <a:off x="3011714" y="2767075"/>
            <a:ext cx="1733" cy="0"/>
          </a:xfrm>
          <a:custGeom>
            <a:avLst/>
            <a:gdLst/>
            <a:ahLst/>
            <a:cxnLst/>
            <a:rect l="l" t="t" r="r" b="b"/>
            <a:pathLst>
              <a:path w="3809">
                <a:moveTo>
                  <a:pt x="1595" y="0"/>
                </a:moveTo>
                <a:lnTo>
                  <a:pt x="3590" y="0"/>
                </a:lnTo>
              </a:path>
              <a:path w="3809">
                <a:moveTo>
                  <a:pt x="1595" y="0"/>
                </a:moveTo>
                <a:lnTo>
                  <a:pt x="0" y="0"/>
                </a:lnTo>
              </a:path>
            </a:pathLst>
          </a:custGeom>
          <a:ln w="3175">
            <a:solidFill>
              <a:srgbClr val="000000"/>
            </a:solidFill>
          </a:ln>
        </p:spPr>
        <p:txBody>
          <a:bodyPr wrap="square" lIns="0" tIns="0" rIns="0" bIns="0" rtlCol="0"/>
          <a:lstStyle/>
          <a:p>
            <a:endParaRPr sz="501"/>
          </a:p>
        </p:txBody>
      </p:sp>
      <p:sp>
        <p:nvSpPr>
          <p:cNvPr id="1238" name="bg object 1238"/>
          <p:cNvSpPr/>
          <p:nvPr/>
        </p:nvSpPr>
        <p:spPr>
          <a:xfrm>
            <a:off x="3011714" y="2765932"/>
            <a:ext cx="2599" cy="0"/>
          </a:xfrm>
          <a:custGeom>
            <a:avLst/>
            <a:gdLst/>
            <a:ahLst/>
            <a:cxnLst/>
            <a:rect l="l" t="t" r="r" b="b"/>
            <a:pathLst>
              <a:path w="5715">
                <a:moveTo>
                  <a:pt x="5185" y="0"/>
                </a:moveTo>
                <a:lnTo>
                  <a:pt x="3590" y="0"/>
                </a:lnTo>
                <a:lnTo>
                  <a:pt x="1595" y="0"/>
                </a:lnTo>
                <a:lnTo>
                  <a:pt x="0" y="0"/>
                </a:lnTo>
              </a:path>
            </a:pathLst>
          </a:custGeom>
          <a:ln w="3175">
            <a:solidFill>
              <a:srgbClr val="000000"/>
            </a:solidFill>
          </a:ln>
        </p:spPr>
        <p:txBody>
          <a:bodyPr wrap="square" lIns="0" tIns="0" rIns="0" bIns="0" rtlCol="0"/>
          <a:lstStyle/>
          <a:p>
            <a:endParaRPr sz="501"/>
          </a:p>
        </p:txBody>
      </p:sp>
      <p:sp>
        <p:nvSpPr>
          <p:cNvPr id="1239" name="bg object 1239"/>
          <p:cNvSpPr/>
          <p:nvPr/>
        </p:nvSpPr>
        <p:spPr>
          <a:xfrm>
            <a:off x="3014980" y="2768504"/>
            <a:ext cx="0" cy="682"/>
          </a:xfrm>
          <a:custGeom>
            <a:avLst/>
            <a:gdLst/>
            <a:ahLst/>
            <a:cxnLst/>
            <a:rect l="l" t="t" r="r" b="b"/>
            <a:pathLst>
              <a:path h="1904">
                <a:moveTo>
                  <a:pt x="0" y="0"/>
                </a:moveTo>
                <a:lnTo>
                  <a:pt x="0" y="1595"/>
                </a:lnTo>
              </a:path>
            </a:pathLst>
          </a:custGeom>
          <a:ln w="3175">
            <a:solidFill>
              <a:srgbClr val="000000"/>
            </a:solidFill>
          </a:ln>
        </p:spPr>
        <p:txBody>
          <a:bodyPr wrap="square" lIns="0" tIns="0" rIns="0" bIns="0" rtlCol="0"/>
          <a:lstStyle/>
          <a:p>
            <a:endParaRPr sz="501"/>
          </a:p>
        </p:txBody>
      </p:sp>
      <p:sp>
        <p:nvSpPr>
          <p:cNvPr id="1240" name="bg object 1240"/>
          <p:cNvSpPr/>
          <p:nvPr/>
        </p:nvSpPr>
        <p:spPr>
          <a:xfrm>
            <a:off x="3003005" y="2766646"/>
            <a:ext cx="2022" cy="455"/>
          </a:xfrm>
          <a:custGeom>
            <a:avLst/>
            <a:gdLst/>
            <a:ahLst/>
            <a:cxnLst/>
            <a:rect l="l" t="t" r="r" b="b"/>
            <a:pathLst>
              <a:path w="4445" h="1270">
                <a:moveTo>
                  <a:pt x="2393" y="797"/>
                </a:moveTo>
                <a:lnTo>
                  <a:pt x="4387" y="0"/>
                </a:lnTo>
              </a:path>
              <a:path w="4445" h="1270">
                <a:moveTo>
                  <a:pt x="2393" y="797"/>
                </a:moveTo>
                <a:lnTo>
                  <a:pt x="0" y="1196"/>
                </a:lnTo>
              </a:path>
            </a:pathLst>
          </a:custGeom>
          <a:ln w="3175">
            <a:solidFill>
              <a:srgbClr val="000000"/>
            </a:solidFill>
          </a:ln>
        </p:spPr>
        <p:txBody>
          <a:bodyPr wrap="square" lIns="0" tIns="0" rIns="0" bIns="0" rtlCol="0"/>
          <a:lstStyle/>
          <a:p>
            <a:endParaRPr sz="501"/>
          </a:p>
        </p:txBody>
      </p:sp>
      <p:sp>
        <p:nvSpPr>
          <p:cNvPr id="1241" name="bg object 1241"/>
          <p:cNvSpPr/>
          <p:nvPr/>
        </p:nvSpPr>
        <p:spPr>
          <a:xfrm>
            <a:off x="3008267" y="2766646"/>
            <a:ext cx="2022" cy="455"/>
          </a:xfrm>
          <a:custGeom>
            <a:avLst/>
            <a:gdLst/>
            <a:ahLst/>
            <a:cxnLst/>
            <a:rect l="l" t="t" r="r" b="b"/>
            <a:pathLst>
              <a:path w="4445" h="1270">
                <a:moveTo>
                  <a:pt x="2393" y="0"/>
                </a:moveTo>
                <a:lnTo>
                  <a:pt x="4387" y="797"/>
                </a:lnTo>
              </a:path>
              <a:path w="4445" h="1270">
                <a:moveTo>
                  <a:pt x="2393" y="0"/>
                </a:moveTo>
                <a:lnTo>
                  <a:pt x="0" y="0"/>
                </a:lnTo>
              </a:path>
            </a:pathLst>
          </a:custGeom>
          <a:ln w="3175">
            <a:solidFill>
              <a:srgbClr val="000000"/>
            </a:solidFill>
          </a:ln>
        </p:spPr>
        <p:txBody>
          <a:bodyPr wrap="square" lIns="0" tIns="0" rIns="0" bIns="0" rtlCol="0"/>
          <a:lstStyle/>
          <a:p>
            <a:endParaRPr sz="501"/>
          </a:p>
        </p:txBody>
      </p:sp>
      <p:sp>
        <p:nvSpPr>
          <p:cNvPr id="1242" name="bg object 1242"/>
          <p:cNvSpPr/>
          <p:nvPr/>
        </p:nvSpPr>
        <p:spPr>
          <a:xfrm>
            <a:off x="3010263" y="2766933"/>
            <a:ext cx="1155" cy="227"/>
          </a:xfrm>
          <a:custGeom>
            <a:avLst/>
            <a:gdLst/>
            <a:ahLst/>
            <a:cxnLst/>
            <a:rect l="l" t="t" r="r" b="b"/>
            <a:pathLst>
              <a:path w="2540" h="634">
                <a:moveTo>
                  <a:pt x="0" y="0"/>
                </a:moveTo>
                <a:lnTo>
                  <a:pt x="1994" y="398"/>
                </a:lnTo>
              </a:path>
            </a:pathLst>
          </a:custGeom>
          <a:ln w="3175">
            <a:solidFill>
              <a:srgbClr val="000000"/>
            </a:solidFill>
          </a:ln>
        </p:spPr>
        <p:txBody>
          <a:bodyPr wrap="square" lIns="0" tIns="0" rIns="0" bIns="0" rtlCol="0"/>
          <a:lstStyle/>
          <a:p>
            <a:endParaRPr sz="501"/>
          </a:p>
        </p:txBody>
      </p:sp>
      <p:sp>
        <p:nvSpPr>
          <p:cNvPr id="1243" name="bg object 1243"/>
          <p:cNvSpPr/>
          <p:nvPr/>
        </p:nvSpPr>
        <p:spPr>
          <a:xfrm>
            <a:off x="3005001" y="2766646"/>
            <a:ext cx="2311" cy="0"/>
          </a:xfrm>
          <a:custGeom>
            <a:avLst/>
            <a:gdLst/>
            <a:ahLst/>
            <a:cxnLst/>
            <a:rect l="l" t="t" r="r" b="b"/>
            <a:pathLst>
              <a:path w="5079">
                <a:moveTo>
                  <a:pt x="0" y="0"/>
                </a:moveTo>
                <a:lnTo>
                  <a:pt x="2393" y="0"/>
                </a:lnTo>
                <a:lnTo>
                  <a:pt x="4786" y="0"/>
                </a:lnTo>
              </a:path>
            </a:pathLst>
          </a:custGeom>
          <a:ln w="3175">
            <a:solidFill>
              <a:srgbClr val="000000"/>
            </a:solidFill>
          </a:ln>
        </p:spPr>
        <p:txBody>
          <a:bodyPr wrap="square" lIns="0" tIns="0" rIns="0" bIns="0" rtlCol="0"/>
          <a:lstStyle/>
          <a:p>
            <a:endParaRPr sz="501"/>
          </a:p>
        </p:txBody>
      </p:sp>
      <p:sp>
        <p:nvSpPr>
          <p:cNvPr id="1244" name="bg object 1244"/>
          <p:cNvSpPr/>
          <p:nvPr/>
        </p:nvSpPr>
        <p:spPr>
          <a:xfrm>
            <a:off x="3007179" y="2766646"/>
            <a:ext cx="1155" cy="0"/>
          </a:xfrm>
          <a:custGeom>
            <a:avLst/>
            <a:gdLst/>
            <a:ahLst/>
            <a:cxnLst/>
            <a:rect l="l" t="t" r="r" b="b"/>
            <a:pathLst>
              <a:path w="2540">
                <a:moveTo>
                  <a:pt x="2393" y="0"/>
                </a:moveTo>
                <a:lnTo>
                  <a:pt x="0" y="0"/>
                </a:lnTo>
              </a:path>
            </a:pathLst>
          </a:custGeom>
          <a:ln w="3175">
            <a:solidFill>
              <a:srgbClr val="000000"/>
            </a:solidFill>
          </a:ln>
        </p:spPr>
        <p:txBody>
          <a:bodyPr wrap="square" lIns="0" tIns="0" rIns="0" bIns="0" rtlCol="0"/>
          <a:lstStyle/>
          <a:p>
            <a:endParaRPr sz="501"/>
          </a:p>
        </p:txBody>
      </p:sp>
      <p:sp>
        <p:nvSpPr>
          <p:cNvPr id="1245" name="bg object 1245"/>
          <p:cNvSpPr/>
          <p:nvPr/>
        </p:nvSpPr>
        <p:spPr>
          <a:xfrm>
            <a:off x="3006090" y="2764504"/>
            <a:ext cx="866" cy="0"/>
          </a:xfrm>
          <a:custGeom>
            <a:avLst/>
            <a:gdLst/>
            <a:ahLst/>
            <a:cxnLst/>
            <a:rect l="l" t="t" r="r" b="b"/>
            <a:pathLst>
              <a:path w="1904">
                <a:moveTo>
                  <a:pt x="797" y="0"/>
                </a:moveTo>
                <a:lnTo>
                  <a:pt x="0" y="0"/>
                </a:lnTo>
              </a:path>
              <a:path w="1904">
                <a:moveTo>
                  <a:pt x="797" y="0"/>
                </a:moveTo>
                <a:lnTo>
                  <a:pt x="1595" y="0"/>
                </a:lnTo>
              </a:path>
            </a:pathLst>
          </a:custGeom>
          <a:ln w="3175">
            <a:solidFill>
              <a:srgbClr val="000000"/>
            </a:solidFill>
          </a:ln>
        </p:spPr>
        <p:txBody>
          <a:bodyPr wrap="square" lIns="0" tIns="0" rIns="0" bIns="0" rtlCol="0"/>
          <a:lstStyle/>
          <a:p>
            <a:endParaRPr sz="501"/>
          </a:p>
        </p:txBody>
      </p:sp>
      <p:sp>
        <p:nvSpPr>
          <p:cNvPr id="1246" name="bg object 1246"/>
          <p:cNvSpPr/>
          <p:nvPr/>
        </p:nvSpPr>
        <p:spPr>
          <a:xfrm>
            <a:off x="3004820" y="2764504"/>
            <a:ext cx="1444" cy="0"/>
          </a:xfrm>
          <a:custGeom>
            <a:avLst/>
            <a:gdLst/>
            <a:ahLst/>
            <a:cxnLst/>
            <a:rect l="l" t="t" r="r" b="b"/>
            <a:pathLst>
              <a:path w="3175">
                <a:moveTo>
                  <a:pt x="2792" y="0"/>
                </a:moveTo>
                <a:lnTo>
                  <a:pt x="1994" y="0"/>
                </a:lnTo>
                <a:lnTo>
                  <a:pt x="1595" y="0"/>
                </a:lnTo>
                <a:lnTo>
                  <a:pt x="797" y="0"/>
                </a:lnTo>
                <a:lnTo>
                  <a:pt x="0" y="0"/>
                </a:lnTo>
              </a:path>
            </a:pathLst>
          </a:custGeom>
          <a:ln w="3175">
            <a:solidFill>
              <a:srgbClr val="000000"/>
            </a:solidFill>
          </a:ln>
        </p:spPr>
        <p:txBody>
          <a:bodyPr wrap="square" lIns="0" tIns="0" rIns="0" bIns="0" rtlCol="0"/>
          <a:lstStyle/>
          <a:p>
            <a:endParaRPr sz="501"/>
          </a:p>
        </p:txBody>
      </p:sp>
      <p:sp>
        <p:nvSpPr>
          <p:cNvPr id="1247" name="bg object 1247"/>
          <p:cNvSpPr/>
          <p:nvPr/>
        </p:nvSpPr>
        <p:spPr>
          <a:xfrm>
            <a:off x="3003550" y="2764504"/>
            <a:ext cx="578" cy="0"/>
          </a:xfrm>
          <a:custGeom>
            <a:avLst/>
            <a:gdLst/>
            <a:ahLst/>
            <a:cxnLst/>
            <a:rect l="l" t="t" r="r" b="b"/>
            <a:pathLst>
              <a:path w="1270">
                <a:moveTo>
                  <a:pt x="797" y="0"/>
                </a:moveTo>
                <a:lnTo>
                  <a:pt x="797" y="0"/>
                </a:lnTo>
                <a:lnTo>
                  <a:pt x="1196" y="0"/>
                </a:lnTo>
              </a:path>
              <a:path w="1270">
                <a:moveTo>
                  <a:pt x="797" y="0"/>
                </a:moveTo>
                <a:lnTo>
                  <a:pt x="398" y="0"/>
                </a:lnTo>
                <a:lnTo>
                  <a:pt x="0" y="0"/>
                </a:lnTo>
              </a:path>
            </a:pathLst>
          </a:custGeom>
          <a:ln w="3175">
            <a:solidFill>
              <a:srgbClr val="000000"/>
            </a:solidFill>
          </a:ln>
        </p:spPr>
        <p:txBody>
          <a:bodyPr wrap="square" lIns="0" tIns="0" rIns="0" bIns="0" rtlCol="0"/>
          <a:lstStyle/>
          <a:p>
            <a:endParaRPr sz="501"/>
          </a:p>
        </p:txBody>
      </p:sp>
      <p:sp>
        <p:nvSpPr>
          <p:cNvPr id="1248" name="bg object 1248"/>
          <p:cNvSpPr/>
          <p:nvPr/>
        </p:nvSpPr>
        <p:spPr>
          <a:xfrm>
            <a:off x="3004638" y="2764504"/>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1249" name="bg object 1249"/>
          <p:cNvSpPr/>
          <p:nvPr/>
        </p:nvSpPr>
        <p:spPr>
          <a:xfrm>
            <a:off x="3004094" y="2764504"/>
            <a:ext cx="578" cy="0"/>
          </a:xfrm>
          <a:custGeom>
            <a:avLst/>
            <a:gdLst/>
            <a:ahLst/>
            <a:cxnLst/>
            <a:rect l="l" t="t" r="r" b="b"/>
            <a:pathLst>
              <a:path w="1270">
                <a:moveTo>
                  <a:pt x="797" y="0"/>
                </a:moveTo>
                <a:lnTo>
                  <a:pt x="0" y="0"/>
                </a:lnTo>
              </a:path>
              <a:path w="1270">
                <a:moveTo>
                  <a:pt x="797" y="0"/>
                </a:moveTo>
                <a:lnTo>
                  <a:pt x="1196" y="0"/>
                </a:lnTo>
              </a:path>
            </a:pathLst>
          </a:custGeom>
          <a:ln w="3175">
            <a:solidFill>
              <a:srgbClr val="000000"/>
            </a:solidFill>
          </a:ln>
        </p:spPr>
        <p:txBody>
          <a:bodyPr wrap="square" lIns="0" tIns="0" rIns="0" bIns="0" rtlCol="0"/>
          <a:lstStyle/>
          <a:p>
            <a:endParaRPr sz="501"/>
          </a:p>
        </p:txBody>
      </p:sp>
      <p:sp>
        <p:nvSpPr>
          <p:cNvPr id="1250" name="bg object 1250"/>
          <p:cNvSpPr/>
          <p:nvPr/>
        </p:nvSpPr>
        <p:spPr>
          <a:xfrm>
            <a:off x="3003187" y="276421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251" name="bg object 1251"/>
          <p:cNvSpPr/>
          <p:nvPr/>
        </p:nvSpPr>
        <p:spPr>
          <a:xfrm>
            <a:off x="3006816" y="2764504"/>
            <a:ext cx="866" cy="0"/>
          </a:xfrm>
          <a:custGeom>
            <a:avLst/>
            <a:gdLst/>
            <a:ahLst/>
            <a:cxnLst/>
            <a:rect l="l" t="t" r="r" b="b"/>
            <a:pathLst>
              <a:path w="1904">
                <a:moveTo>
                  <a:pt x="0" y="0"/>
                </a:moveTo>
                <a:lnTo>
                  <a:pt x="797" y="0"/>
                </a:lnTo>
                <a:lnTo>
                  <a:pt x="1595" y="0"/>
                </a:lnTo>
              </a:path>
            </a:pathLst>
          </a:custGeom>
          <a:ln w="3175">
            <a:solidFill>
              <a:srgbClr val="000000"/>
            </a:solidFill>
          </a:ln>
        </p:spPr>
        <p:txBody>
          <a:bodyPr wrap="square" lIns="0" tIns="0" rIns="0" bIns="0" rtlCol="0"/>
          <a:lstStyle/>
          <a:p>
            <a:endParaRPr sz="501"/>
          </a:p>
        </p:txBody>
      </p:sp>
      <p:sp>
        <p:nvSpPr>
          <p:cNvPr id="1252" name="bg object 1252"/>
          <p:cNvSpPr/>
          <p:nvPr/>
        </p:nvSpPr>
        <p:spPr>
          <a:xfrm>
            <a:off x="3010445" y="2765075"/>
            <a:ext cx="866" cy="455"/>
          </a:xfrm>
          <a:custGeom>
            <a:avLst/>
            <a:gdLst/>
            <a:ahLst/>
            <a:cxnLst/>
            <a:rect l="l" t="t" r="r" b="b"/>
            <a:pathLst>
              <a:path w="1904" h="1270">
                <a:moveTo>
                  <a:pt x="797" y="797"/>
                </a:moveTo>
                <a:lnTo>
                  <a:pt x="1595" y="1196"/>
                </a:lnTo>
              </a:path>
              <a:path w="1904" h="1270">
                <a:moveTo>
                  <a:pt x="797" y="797"/>
                </a:moveTo>
                <a:lnTo>
                  <a:pt x="0" y="0"/>
                </a:lnTo>
              </a:path>
            </a:pathLst>
          </a:custGeom>
          <a:ln w="3175">
            <a:solidFill>
              <a:srgbClr val="000000"/>
            </a:solidFill>
          </a:ln>
        </p:spPr>
        <p:txBody>
          <a:bodyPr wrap="square" lIns="0" tIns="0" rIns="0" bIns="0" rtlCol="0"/>
          <a:lstStyle/>
          <a:p>
            <a:endParaRPr sz="501"/>
          </a:p>
        </p:txBody>
      </p:sp>
      <p:sp>
        <p:nvSpPr>
          <p:cNvPr id="1253" name="bg object 1253"/>
          <p:cNvSpPr/>
          <p:nvPr/>
        </p:nvSpPr>
        <p:spPr>
          <a:xfrm>
            <a:off x="3009174" y="2764504"/>
            <a:ext cx="578" cy="0"/>
          </a:xfrm>
          <a:custGeom>
            <a:avLst/>
            <a:gdLst/>
            <a:ahLst/>
            <a:cxnLst/>
            <a:rect l="l" t="t" r="r" b="b"/>
            <a:pathLst>
              <a:path w="1270">
                <a:moveTo>
                  <a:pt x="797" y="0"/>
                </a:moveTo>
                <a:lnTo>
                  <a:pt x="0" y="0"/>
                </a:lnTo>
              </a:path>
              <a:path w="1270">
                <a:moveTo>
                  <a:pt x="797" y="0"/>
                </a:moveTo>
                <a:lnTo>
                  <a:pt x="1196" y="0"/>
                </a:lnTo>
              </a:path>
            </a:pathLst>
          </a:custGeom>
          <a:ln w="3175">
            <a:solidFill>
              <a:srgbClr val="000000"/>
            </a:solidFill>
          </a:ln>
        </p:spPr>
        <p:txBody>
          <a:bodyPr wrap="square" lIns="0" tIns="0" rIns="0" bIns="0" rtlCol="0"/>
          <a:lstStyle/>
          <a:p>
            <a:endParaRPr sz="501"/>
          </a:p>
        </p:txBody>
      </p:sp>
      <p:sp>
        <p:nvSpPr>
          <p:cNvPr id="1254" name="bg object 1254"/>
          <p:cNvSpPr/>
          <p:nvPr/>
        </p:nvSpPr>
        <p:spPr>
          <a:xfrm>
            <a:off x="3008811" y="2764647"/>
            <a:ext cx="1155" cy="455"/>
          </a:xfrm>
          <a:custGeom>
            <a:avLst/>
            <a:gdLst/>
            <a:ahLst/>
            <a:cxnLst/>
            <a:rect l="l" t="t" r="r" b="b"/>
            <a:pathLst>
              <a:path w="2540" h="1270">
                <a:moveTo>
                  <a:pt x="1196" y="398"/>
                </a:moveTo>
                <a:lnTo>
                  <a:pt x="2393" y="797"/>
                </a:lnTo>
              </a:path>
              <a:path w="2540" h="1270">
                <a:moveTo>
                  <a:pt x="1196" y="398"/>
                </a:moveTo>
                <a:lnTo>
                  <a:pt x="0" y="0"/>
                </a:lnTo>
              </a:path>
            </a:pathLst>
          </a:custGeom>
          <a:ln w="3175">
            <a:solidFill>
              <a:srgbClr val="000000"/>
            </a:solidFill>
          </a:ln>
        </p:spPr>
        <p:txBody>
          <a:bodyPr wrap="square" lIns="0" tIns="0" rIns="0" bIns="0" rtlCol="0"/>
          <a:lstStyle/>
          <a:p>
            <a:endParaRPr sz="501"/>
          </a:p>
        </p:txBody>
      </p:sp>
      <p:sp>
        <p:nvSpPr>
          <p:cNvPr id="1255" name="bg object 1255"/>
          <p:cNvSpPr/>
          <p:nvPr/>
        </p:nvSpPr>
        <p:spPr>
          <a:xfrm>
            <a:off x="3009900" y="2764933"/>
            <a:ext cx="578" cy="227"/>
          </a:xfrm>
          <a:custGeom>
            <a:avLst/>
            <a:gdLst/>
            <a:ahLst/>
            <a:cxnLst/>
            <a:rect l="l" t="t" r="r" b="b"/>
            <a:pathLst>
              <a:path w="1270" h="634">
                <a:moveTo>
                  <a:pt x="0" y="0"/>
                </a:moveTo>
                <a:lnTo>
                  <a:pt x="1196" y="398"/>
                </a:lnTo>
              </a:path>
            </a:pathLst>
          </a:custGeom>
          <a:ln w="3175">
            <a:solidFill>
              <a:srgbClr val="000000"/>
            </a:solidFill>
          </a:ln>
        </p:spPr>
        <p:txBody>
          <a:bodyPr wrap="square" lIns="0" tIns="0" rIns="0" bIns="0" rtlCol="0"/>
          <a:lstStyle/>
          <a:p>
            <a:endParaRPr sz="501"/>
          </a:p>
        </p:txBody>
      </p:sp>
      <p:sp>
        <p:nvSpPr>
          <p:cNvPr id="1256" name="bg object 1256"/>
          <p:cNvSpPr/>
          <p:nvPr/>
        </p:nvSpPr>
        <p:spPr>
          <a:xfrm>
            <a:off x="3008811" y="2764504"/>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1257" name="bg object 1257"/>
          <p:cNvSpPr/>
          <p:nvPr/>
        </p:nvSpPr>
        <p:spPr>
          <a:xfrm>
            <a:off x="3009718" y="2764504"/>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1258" name="bg object 1258"/>
          <p:cNvSpPr/>
          <p:nvPr/>
        </p:nvSpPr>
        <p:spPr>
          <a:xfrm>
            <a:off x="3008630" y="2764504"/>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1259" name="bg object 1259"/>
          <p:cNvSpPr/>
          <p:nvPr/>
        </p:nvSpPr>
        <p:spPr>
          <a:xfrm>
            <a:off x="3008267" y="2764647"/>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1260" name="bg object 1260"/>
          <p:cNvSpPr/>
          <p:nvPr/>
        </p:nvSpPr>
        <p:spPr>
          <a:xfrm>
            <a:off x="3007904" y="2764504"/>
            <a:ext cx="866" cy="0"/>
          </a:xfrm>
          <a:custGeom>
            <a:avLst/>
            <a:gdLst/>
            <a:ahLst/>
            <a:cxnLst/>
            <a:rect l="l" t="t" r="r" b="b"/>
            <a:pathLst>
              <a:path w="1904">
                <a:moveTo>
                  <a:pt x="797" y="0"/>
                </a:moveTo>
                <a:lnTo>
                  <a:pt x="1595" y="0"/>
                </a:lnTo>
              </a:path>
              <a:path w="1904">
                <a:moveTo>
                  <a:pt x="797" y="0"/>
                </a:moveTo>
                <a:lnTo>
                  <a:pt x="0" y="0"/>
                </a:lnTo>
              </a:path>
            </a:pathLst>
          </a:custGeom>
          <a:ln w="3175">
            <a:solidFill>
              <a:srgbClr val="000000"/>
            </a:solidFill>
          </a:ln>
        </p:spPr>
        <p:txBody>
          <a:bodyPr wrap="square" lIns="0" tIns="0" rIns="0" bIns="0" rtlCol="0"/>
          <a:lstStyle/>
          <a:p>
            <a:endParaRPr sz="501"/>
          </a:p>
        </p:txBody>
      </p:sp>
      <p:sp>
        <p:nvSpPr>
          <p:cNvPr id="1261" name="bg object 1261"/>
          <p:cNvSpPr/>
          <p:nvPr/>
        </p:nvSpPr>
        <p:spPr>
          <a:xfrm>
            <a:off x="3007541" y="2764504"/>
            <a:ext cx="578" cy="0"/>
          </a:xfrm>
          <a:custGeom>
            <a:avLst/>
            <a:gdLst/>
            <a:ahLst/>
            <a:cxnLst/>
            <a:rect l="l" t="t" r="r" b="b"/>
            <a:pathLst>
              <a:path w="1270">
                <a:moveTo>
                  <a:pt x="0" y="0"/>
                </a:moveTo>
                <a:lnTo>
                  <a:pt x="797" y="0"/>
                </a:lnTo>
              </a:path>
            </a:pathLst>
          </a:custGeom>
          <a:ln w="3175">
            <a:solidFill>
              <a:srgbClr val="000000"/>
            </a:solidFill>
          </a:ln>
        </p:spPr>
        <p:txBody>
          <a:bodyPr wrap="square" lIns="0" tIns="0" rIns="0" bIns="0" rtlCol="0"/>
          <a:lstStyle/>
          <a:p>
            <a:endParaRPr sz="501"/>
          </a:p>
        </p:txBody>
      </p:sp>
      <p:sp>
        <p:nvSpPr>
          <p:cNvPr id="1262" name="bg object 1262"/>
          <p:cNvSpPr/>
          <p:nvPr/>
        </p:nvSpPr>
        <p:spPr>
          <a:xfrm>
            <a:off x="3009900" y="2764504"/>
            <a:ext cx="578" cy="0"/>
          </a:xfrm>
          <a:custGeom>
            <a:avLst/>
            <a:gdLst/>
            <a:ahLst/>
            <a:cxnLst/>
            <a:rect l="l" t="t" r="r" b="b"/>
            <a:pathLst>
              <a:path w="1270">
                <a:moveTo>
                  <a:pt x="797" y="0"/>
                </a:moveTo>
                <a:lnTo>
                  <a:pt x="1196" y="0"/>
                </a:lnTo>
              </a:path>
              <a:path w="1270">
                <a:moveTo>
                  <a:pt x="797" y="0"/>
                </a:moveTo>
                <a:lnTo>
                  <a:pt x="0" y="0"/>
                </a:lnTo>
              </a:path>
            </a:pathLst>
          </a:custGeom>
          <a:ln w="3175">
            <a:solidFill>
              <a:srgbClr val="000000"/>
            </a:solidFill>
          </a:ln>
        </p:spPr>
        <p:txBody>
          <a:bodyPr wrap="square" lIns="0" tIns="0" rIns="0" bIns="0" rtlCol="0"/>
          <a:lstStyle/>
          <a:p>
            <a:endParaRPr sz="501"/>
          </a:p>
        </p:txBody>
      </p:sp>
      <p:sp>
        <p:nvSpPr>
          <p:cNvPr id="1263" name="bg object 1263"/>
          <p:cNvSpPr/>
          <p:nvPr/>
        </p:nvSpPr>
        <p:spPr>
          <a:xfrm>
            <a:off x="3010444" y="2764504"/>
            <a:ext cx="289" cy="0"/>
          </a:xfrm>
          <a:custGeom>
            <a:avLst/>
            <a:gdLst/>
            <a:ahLst/>
            <a:cxnLst/>
            <a:rect l="l" t="t" r="r" b="b"/>
            <a:pathLst>
              <a:path w="634">
                <a:moveTo>
                  <a:pt x="0" y="0"/>
                </a:moveTo>
                <a:lnTo>
                  <a:pt x="0" y="0"/>
                </a:lnTo>
                <a:lnTo>
                  <a:pt x="398" y="0"/>
                </a:lnTo>
              </a:path>
            </a:pathLst>
          </a:custGeom>
          <a:ln w="3175">
            <a:solidFill>
              <a:srgbClr val="000000"/>
            </a:solidFill>
          </a:ln>
        </p:spPr>
        <p:txBody>
          <a:bodyPr wrap="square" lIns="0" tIns="0" rIns="0" bIns="0" rtlCol="0"/>
          <a:lstStyle/>
          <a:p>
            <a:endParaRPr sz="501"/>
          </a:p>
        </p:txBody>
      </p:sp>
      <p:sp>
        <p:nvSpPr>
          <p:cNvPr id="1264" name="bg object 1264"/>
          <p:cNvSpPr/>
          <p:nvPr/>
        </p:nvSpPr>
        <p:spPr>
          <a:xfrm>
            <a:off x="3010626" y="2764504"/>
            <a:ext cx="289" cy="0"/>
          </a:xfrm>
          <a:custGeom>
            <a:avLst/>
            <a:gdLst/>
            <a:ahLst/>
            <a:cxnLst/>
            <a:rect l="l" t="t" r="r" b="b"/>
            <a:pathLst>
              <a:path w="634">
                <a:moveTo>
                  <a:pt x="398" y="0"/>
                </a:moveTo>
                <a:lnTo>
                  <a:pt x="398" y="0"/>
                </a:lnTo>
                <a:lnTo>
                  <a:pt x="0" y="0"/>
                </a:lnTo>
              </a:path>
            </a:pathLst>
          </a:custGeom>
          <a:ln w="3175">
            <a:solidFill>
              <a:srgbClr val="000000"/>
            </a:solidFill>
          </a:ln>
        </p:spPr>
        <p:txBody>
          <a:bodyPr wrap="square" lIns="0" tIns="0" rIns="0" bIns="0" rtlCol="0"/>
          <a:lstStyle/>
          <a:p>
            <a:endParaRPr sz="501"/>
          </a:p>
        </p:txBody>
      </p:sp>
      <p:sp>
        <p:nvSpPr>
          <p:cNvPr id="1265" name="bg object 1265"/>
          <p:cNvSpPr/>
          <p:nvPr/>
        </p:nvSpPr>
        <p:spPr>
          <a:xfrm>
            <a:off x="3010445" y="276421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266" name="bg object 1266"/>
          <p:cNvSpPr/>
          <p:nvPr/>
        </p:nvSpPr>
        <p:spPr>
          <a:xfrm>
            <a:off x="3005001" y="2764647"/>
            <a:ext cx="1155" cy="227"/>
          </a:xfrm>
          <a:custGeom>
            <a:avLst/>
            <a:gdLst/>
            <a:ahLst/>
            <a:cxnLst/>
            <a:rect l="l" t="t" r="r" b="b"/>
            <a:pathLst>
              <a:path w="2540" h="634">
                <a:moveTo>
                  <a:pt x="1196" y="0"/>
                </a:moveTo>
                <a:lnTo>
                  <a:pt x="2393" y="0"/>
                </a:lnTo>
              </a:path>
              <a:path w="2540" h="634">
                <a:moveTo>
                  <a:pt x="1196" y="0"/>
                </a:moveTo>
                <a:lnTo>
                  <a:pt x="0" y="398"/>
                </a:lnTo>
              </a:path>
            </a:pathLst>
          </a:custGeom>
          <a:ln w="3175">
            <a:solidFill>
              <a:srgbClr val="000000"/>
            </a:solidFill>
          </a:ln>
        </p:spPr>
        <p:txBody>
          <a:bodyPr wrap="square" lIns="0" tIns="0" rIns="0" bIns="0" rtlCol="0"/>
          <a:lstStyle/>
          <a:p>
            <a:endParaRPr sz="501"/>
          </a:p>
        </p:txBody>
      </p:sp>
      <p:sp>
        <p:nvSpPr>
          <p:cNvPr id="1267" name="bg object 1267"/>
          <p:cNvSpPr/>
          <p:nvPr/>
        </p:nvSpPr>
        <p:spPr>
          <a:xfrm>
            <a:off x="3003550" y="2764932"/>
            <a:ext cx="1155" cy="455"/>
          </a:xfrm>
          <a:custGeom>
            <a:avLst/>
            <a:gdLst/>
            <a:ahLst/>
            <a:cxnLst/>
            <a:rect l="l" t="t" r="r" b="b"/>
            <a:pathLst>
              <a:path w="2540" h="1270">
                <a:moveTo>
                  <a:pt x="797" y="398"/>
                </a:moveTo>
                <a:lnTo>
                  <a:pt x="1994" y="0"/>
                </a:lnTo>
              </a:path>
              <a:path w="2540" h="1270">
                <a:moveTo>
                  <a:pt x="797" y="398"/>
                </a:moveTo>
                <a:lnTo>
                  <a:pt x="0" y="1196"/>
                </a:lnTo>
              </a:path>
            </a:pathLst>
          </a:custGeom>
          <a:ln w="3175">
            <a:solidFill>
              <a:srgbClr val="000000"/>
            </a:solidFill>
          </a:ln>
        </p:spPr>
        <p:txBody>
          <a:bodyPr wrap="square" lIns="0" tIns="0" rIns="0" bIns="0" rtlCol="0"/>
          <a:lstStyle/>
          <a:p>
            <a:endParaRPr sz="501"/>
          </a:p>
        </p:txBody>
      </p:sp>
      <p:sp>
        <p:nvSpPr>
          <p:cNvPr id="1268" name="bg object 1268"/>
          <p:cNvSpPr/>
          <p:nvPr/>
        </p:nvSpPr>
        <p:spPr>
          <a:xfrm>
            <a:off x="3004457" y="2764790"/>
            <a:ext cx="578" cy="227"/>
          </a:xfrm>
          <a:custGeom>
            <a:avLst/>
            <a:gdLst/>
            <a:ahLst/>
            <a:cxnLst/>
            <a:rect l="l" t="t" r="r" b="b"/>
            <a:pathLst>
              <a:path w="1270" h="634">
                <a:moveTo>
                  <a:pt x="0" y="398"/>
                </a:moveTo>
                <a:lnTo>
                  <a:pt x="1196" y="0"/>
                </a:lnTo>
              </a:path>
            </a:pathLst>
          </a:custGeom>
          <a:ln w="3175">
            <a:solidFill>
              <a:srgbClr val="000000"/>
            </a:solidFill>
          </a:ln>
        </p:spPr>
        <p:txBody>
          <a:bodyPr wrap="square" lIns="0" tIns="0" rIns="0" bIns="0" rtlCol="0"/>
          <a:lstStyle/>
          <a:p>
            <a:endParaRPr sz="501"/>
          </a:p>
        </p:txBody>
      </p:sp>
      <p:sp>
        <p:nvSpPr>
          <p:cNvPr id="1269" name="bg object 1269"/>
          <p:cNvSpPr/>
          <p:nvPr/>
        </p:nvSpPr>
        <p:spPr>
          <a:xfrm>
            <a:off x="3003005" y="2765362"/>
            <a:ext cx="578" cy="227"/>
          </a:xfrm>
          <a:custGeom>
            <a:avLst/>
            <a:gdLst/>
            <a:ahLst/>
            <a:cxnLst/>
            <a:rect l="l" t="t" r="r" b="b"/>
            <a:pathLst>
              <a:path w="1270" h="634">
                <a:moveTo>
                  <a:pt x="0" y="398"/>
                </a:moveTo>
                <a:lnTo>
                  <a:pt x="1196" y="0"/>
                </a:lnTo>
              </a:path>
            </a:pathLst>
          </a:custGeom>
          <a:ln w="3175">
            <a:solidFill>
              <a:srgbClr val="000000"/>
            </a:solidFill>
          </a:ln>
        </p:spPr>
        <p:txBody>
          <a:bodyPr wrap="square" lIns="0" tIns="0" rIns="0" bIns="0" rtlCol="0"/>
          <a:lstStyle/>
          <a:p>
            <a:endParaRPr sz="501"/>
          </a:p>
        </p:txBody>
      </p:sp>
      <p:sp>
        <p:nvSpPr>
          <p:cNvPr id="1270" name="bg object 1270"/>
          <p:cNvSpPr/>
          <p:nvPr/>
        </p:nvSpPr>
        <p:spPr>
          <a:xfrm>
            <a:off x="3007178" y="2759647"/>
            <a:ext cx="0" cy="2274"/>
          </a:xfrm>
          <a:custGeom>
            <a:avLst/>
            <a:gdLst/>
            <a:ahLst/>
            <a:cxnLst/>
            <a:rect l="l" t="t" r="r" b="b"/>
            <a:pathLst>
              <a:path h="6350">
                <a:moveTo>
                  <a:pt x="0" y="5983"/>
                </a:moveTo>
                <a:lnTo>
                  <a:pt x="0" y="0"/>
                </a:lnTo>
              </a:path>
            </a:pathLst>
          </a:custGeom>
          <a:ln w="3175">
            <a:solidFill>
              <a:srgbClr val="000000"/>
            </a:solidFill>
          </a:ln>
        </p:spPr>
        <p:txBody>
          <a:bodyPr wrap="square" lIns="0" tIns="0" rIns="0" bIns="0" rtlCol="0"/>
          <a:lstStyle/>
          <a:p>
            <a:endParaRPr sz="501"/>
          </a:p>
        </p:txBody>
      </p:sp>
      <p:sp>
        <p:nvSpPr>
          <p:cNvPr id="1271" name="bg object 1271"/>
          <p:cNvSpPr/>
          <p:nvPr/>
        </p:nvSpPr>
        <p:spPr>
          <a:xfrm>
            <a:off x="3014980" y="2771074"/>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272" name="bg object 1272"/>
          <p:cNvSpPr/>
          <p:nvPr/>
        </p:nvSpPr>
        <p:spPr>
          <a:xfrm>
            <a:off x="3015161" y="2769932"/>
            <a:ext cx="0" cy="227"/>
          </a:xfrm>
          <a:custGeom>
            <a:avLst/>
            <a:gdLst/>
            <a:ahLst/>
            <a:cxnLst/>
            <a:rect l="l" t="t" r="r" b="b"/>
            <a:pathLst>
              <a:path h="634">
                <a:moveTo>
                  <a:pt x="0" y="398"/>
                </a:moveTo>
                <a:lnTo>
                  <a:pt x="0" y="398"/>
                </a:lnTo>
                <a:lnTo>
                  <a:pt x="0" y="0"/>
                </a:lnTo>
              </a:path>
            </a:pathLst>
          </a:custGeom>
          <a:ln w="3175">
            <a:solidFill>
              <a:srgbClr val="000000"/>
            </a:solidFill>
          </a:ln>
        </p:spPr>
        <p:txBody>
          <a:bodyPr wrap="square" lIns="0" tIns="0" rIns="0" bIns="0" rtlCol="0"/>
          <a:lstStyle/>
          <a:p>
            <a:endParaRPr sz="501"/>
          </a:p>
        </p:txBody>
      </p:sp>
      <p:sp>
        <p:nvSpPr>
          <p:cNvPr id="1273" name="bg object 1273"/>
          <p:cNvSpPr/>
          <p:nvPr/>
        </p:nvSpPr>
        <p:spPr>
          <a:xfrm>
            <a:off x="3014615" y="2769792"/>
            <a:ext cx="1155" cy="682"/>
          </a:xfrm>
          <a:custGeom>
            <a:avLst/>
            <a:gdLst/>
            <a:ahLst/>
            <a:cxnLst/>
            <a:rect l="l" t="t" r="r" b="b"/>
            <a:pathLst>
              <a:path w="2540" h="1904">
                <a:moveTo>
                  <a:pt x="1993" y="800"/>
                </a:moveTo>
                <a:lnTo>
                  <a:pt x="1765" y="228"/>
                </a:lnTo>
                <a:lnTo>
                  <a:pt x="1193" y="0"/>
                </a:lnTo>
                <a:lnTo>
                  <a:pt x="990" y="88"/>
                </a:lnTo>
                <a:lnTo>
                  <a:pt x="800" y="0"/>
                </a:lnTo>
                <a:lnTo>
                  <a:pt x="228" y="228"/>
                </a:lnTo>
                <a:lnTo>
                  <a:pt x="0" y="800"/>
                </a:lnTo>
                <a:lnTo>
                  <a:pt x="228" y="1358"/>
                </a:lnTo>
                <a:lnTo>
                  <a:pt x="800" y="1587"/>
                </a:lnTo>
                <a:lnTo>
                  <a:pt x="990" y="1511"/>
                </a:lnTo>
                <a:lnTo>
                  <a:pt x="1193" y="1587"/>
                </a:lnTo>
                <a:lnTo>
                  <a:pt x="1765" y="1358"/>
                </a:lnTo>
                <a:lnTo>
                  <a:pt x="1993" y="800"/>
                </a:lnTo>
                <a:close/>
              </a:path>
            </a:pathLst>
          </a:custGeom>
          <a:solidFill>
            <a:srgbClr val="000000"/>
          </a:solidFill>
        </p:spPr>
        <p:txBody>
          <a:bodyPr wrap="square" lIns="0" tIns="0" rIns="0" bIns="0" rtlCol="0"/>
          <a:lstStyle/>
          <a:p>
            <a:endParaRPr sz="501"/>
          </a:p>
        </p:txBody>
      </p:sp>
      <p:sp>
        <p:nvSpPr>
          <p:cNvPr id="1274" name="bg object 1274"/>
          <p:cNvSpPr/>
          <p:nvPr/>
        </p:nvSpPr>
        <p:spPr>
          <a:xfrm>
            <a:off x="3014980" y="2770360"/>
            <a:ext cx="0" cy="455"/>
          </a:xfrm>
          <a:custGeom>
            <a:avLst/>
            <a:gdLst/>
            <a:ahLst/>
            <a:cxnLst/>
            <a:rect l="l" t="t" r="r" b="b"/>
            <a:pathLst>
              <a:path h="1270">
                <a:moveTo>
                  <a:pt x="0" y="797"/>
                </a:moveTo>
                <a:lnTo>
                  <a:pt x="0" y="1196"/>
                </a:lnTo>
              </a:path>
              <a:path h="1270">
                <a:moveTo>
                  <a:pt x="0" y="797"/>
                </a:moveTo>
                <a:lnTo>
                  <a:pt x="0" y="0"/>
                </a:lnTo>
              </a:path>
            </a:pathLst>
          </a:custGeom>
          <a:ln w="3175">
            <a:solidFill>
              <a:srgbClr val="000000"/>
            </a:solidFill>
          </a:ln>
        </p:spPr>
        <p:txBody>
          <a:bodyPr wrap="square" lIns="0" tIns="0" rIns="0" bIns="0" rtlCol="0"/>
          <a:lstStyle/>
          <a:p>
            <a:endParaRPr sz="501"/>
          </a:p>
        </p:txBody>
      </p:sp>
      <p:sp>
        <p:nvSpPr>
          <p:cNvPr id="1275" name="bg object 1275"/>
          <p:cNvSpPr/>
          <p:nvPr/>
        </p:nvSpPr>
        <p:spPr>
          <a:xfrm>
            <a:off x="3014980" y="2770075"/>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1276" name="bg object 1276"/>
          <p:cNvSpPr/>
          <p:nvPr/>
        </p:nvSpPr>
        <p:spPr>
          <a:xfrm>
            <a:off x="3015161" y="2769504"/>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1277" name="bg object 1277"/>
          <p:cNvSpPr/>
          <p:nvPr/>
        </p:nvSpPr>
        <p:spPr>
          <a:xfrm>
            <a:off x="3014980" y="2769504"/>
            <a:ext cx="289" cy="0"/>
          </a:xfrm>
          <a:custGeom>
            <a:avLst/>
            <a:gdLst/>
            <a:ahLst/>
            <a:cxnLst/>
            <a:rect l="l" t="t" r="r" b="b"/>
            <a:pathLst>
              <a:path w="634">
                <a:moveTo>
                  <a:pt x="0" y="0"/>
                </a:moveTo>
                <a:lnTo>
                  <a:pt x="0" y="0"/>
                </a:lnTo>
                <a:lnTo>
                  <a:pt x="398" y="0"/>
                </a:lnTo>
              </a:path>
            </a:pathLst>
          </a:custGeom>
          <a:ln w="3175">
            <a:solidFill>
              <a:srgbClr val="000000"/>
            </a:solidFill>
          </a:ln>
        </p:spPr>
        <p:txBody>
          <a:bodyPr wrap="square" lIns="0" tIns="0" rIns="0" bIns="0" rtlCol="0"/>
          <a:lstStyle/>
          <a:p>
            <a:endParaRPr sz="501"/>
          </a:p>
        </p:txBody>
      </p:sp>
      <p:sp>
        <p:nvSpPr>
          <p:cNvPr id="1278" name="bg object 1278"/>
          <p:cNvSpPr/>
          <p:nvPr/>
        </p:nvSpPr>
        <p:spPr>
          <a:xfrm>
            <a:off x="2999377" y="2765932"/>
            <a:ext cx="578" cy="455"/>
          </a:xfrm>
          <a:custGeom>
            <a:avLst/>
            <a:gdLst/>
            <a:ahLst/>
            <a:cxnLst/>
            <a:rect l="l" t="t" r="r" b="b"/>
            <a:pathLst>
              <a:path w="1270" h="1270">
                <a:moveTo>
                  <a:pt x="0" y="0"/>
                </a:moveTo>
                <a:lnTo>
                  <a:pt x="0" y="0"/>
                </a:lnTo>
                <a:lnTo>
                  <a:pt x="797" y="0"/>
                </a:lnTo>
              </a:path>
              <a:path w="1270" h="1270">
                <a:moveTo>
                  <a:pt x="0" y="0"/>
                </a:moveTo>
                <a:lnTo>
                  <a:pt x="0" y="797"/>
                </a:lnTo>
              </a:path>
            </a:pathLst>
          </a:custGeom>
          <a:ln w="3175">
            <a:solidFill>
              <a:srgbClr val="000000"/>
            </a:solidFill>
          </a:ln>
        </p:spPr>
        <p:txBody>
          <a:bodyPr wrap="square" lIns="0" tIns="0" rIns="0" bIns="0" rtlCol="0"/>
          <a:lstStyle/>
          <a:p>
            <a:endParaRPr sz="501"/>
          </a:p>
        </p:txBody>
      </p:sp>
      <p:sp>
        <p:nvSpPr>
          <p:cNvPr id="1279" name="bg object 1279"/>
          <p:cNvSpPr/>
          <p:nvPr/>
        </p:nvSpPr>
        <p:spPr>
          <a:xfrm>
            <a:off x="2998833" y="2765790"/>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280" name="bg object 1280"/>
          <p:cNvSpPr/>
          <p:nvPr/>
        </p:nvSpPr>
        <p:spPr>
          <a:xfrm>
            <a:off x="2999377" y="2765932"/>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1281" name="bg object 1281"/>
          <p:cNvSpPr/>
          <p:nvPr/>
        </p:nvSpPr>
        <p:spPr>
          <a:xfrm>
            <a:off x="2998828" y="2765649"/>
            <a:ext cx="1155" cy="910"/>
          </a:xfrm>
          <a:custGeom>
            <a:avLst/>
            <a:gdLst/>
            <a:ahLst/>
            <a:cxnLst/>
            <a:rect l="l" t="t" r="r" b="b"/>
            <a:pathLst>
              <a:path w="2540" h="2540">
                <a:moveTo>
                  <a:pt x="1993" y="800"/>
                </a:moveTo>
                <a:lnTo>
                  <a:pt x="1765" y="228"/>
                </a:lnTo>
                <a:lnTo>
                  <a:pt x="1206" y="0"/>
                </a:lnTo>
                <a:lnTo>
                  <a:pt x="635" y="228"/>
                </a:lnTo>
                <a:lnTo>
                  <a:pt x="520" y="520"/>
                </a:lnTo>
                <a:lnTo>
                  <a:pt x="241" y="635"/>
                </a:lnTo>
                <a:lnTo>
                  <a:pt x="0" y="1193"/>
                </a:lnTo>
                <a:lnTo>
                  <a:pt x="241" y="1765"/>
                </a:lnTo>
                <a:lnTo>
                  <a:pt x="800" y="1993"/>
                </a:lnTo>
                <a:lnTo>
                  <a:pt x="1371" y="1765"/>
                </a:lnTo>
                <a:lnTo>
                  <a:pt x="1485" y="1485"/>
                </a:lnTo>
                <a:lnTo>
                  <a:pt x="1765" y="1358"/>
                </a:lnTo>
                <a:lnTo>
                  <a:pt x="1993" y="800"/>
                </a:lnTo>
                <a:close/>
              </a:path>
            </a:pathLst>
          </a:custGeom>
          <a:solidFill>
            <a:srgbClr val="000000"/>
          </a:solidFill>
        </p:spPr>
        <p:txBody>
          <a:bodyPr wrap="square" lIns="0" tIns="0" rIns="0" bIns="0" rtlCol="0"/>
          <a:lstStyle/>
          <a:p>
            <a:endParaRPr sz="501"/>
          </a:p>
        </p:txBody>
      </p:sp>
      <p:sp>
        <p:nvSpPr>
          <p:cNvPr id="1282" name="bg object 1282"/>
          <p:cNvSpPr/>
          <p:nvPr/>
        </p:nvSpPr>
        <p:spPr>
          <a:xfrm>
            <a:off x="3000829" y="2771074"/>
            <a:ext cx="289" cy="0"/>
          </a:xfrm>
          <a:custGeom>
            <a:avLst/>
            <a:gdLst/>
            <a:ahLst/>
            <a:cxnLst/>
            <a:rect l="l" t="t" r="r" b="b"/>
            <a:pathLst>
              <a:path w="634">
                <a:moveTo>
                  <a:pt x="398" y="0"/>
                </a:moveTo>
                <a:lnTo>
                  <a:pt x="0" y="0"/>
                </a:lnTo>
              </a:path>
              <a:path w="634">
                <a:moveTo>
                  <a:pt x="398" y="0"/>
                </a:moveTo>
                <a:lnTo>
                  <a:pt x="398" y="0"/>
                </a:lnTo>
                <a:lnTo>
                  <a:pt x="398" y="0"/>
                </a:lnTo>
              </a:path>
            </a:pathLst>
          </a:custGeom>
          <a:ln w="3175">
            <a:solidFill>
              <a:srgbClr val="000000"/>
            </a:solidFill>
          </a:ln>
        </p:spPr>
        <p:txBody>
          <a:bodyPr wrap="square" lIns="0" tIns="0" rIns="0" bIns="0" rtlCol="0"/>
          <a:lstStyle/>
          <a:p>
            <a:endParaRPr sz="501"/>
          </a:p>
        </p:txBody>
      </p:sp>
      <p:sp>
        <p:nvSpPr>
          <p:cNvPr id="1283" name="bg object 1283"/>
          <p:cNvSpPr/>
          <p:nvPr/>
        </p:nvSpPr>
        <p:spPr>
          <a:xfrm>
            <a:off x="3000829" y="2771074"/>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284" name="bg object 1284"/>
          <p:cNvSpPr/>
          <p:nvPr/>
        </p:nvSpPr>
        <p:spPr>
          <a:xfrm>
            <a:off x="3001010" y="2770218"/>
            <a:ext cx="0" cy="227"/>
          </a:xfrm>
          <a:custGeom>
            <a:avLst/>
            <a:gdLst/>
            <a:ahLst/>
            <a:cxnLst/>
            <a:rect l="l" t="t" r="r" b="b"/>
            <a:pathLst>
              <a:path h="634">
                <a:moveTo>
                  <a:pt x="0" y="398"/>
                </a:moveTo>
                <a:lnTo>
                  <a:pt x="0" y="398"/>
                </a:lnTo>
                <a:lnTo>
                  <a:pt x="0" y="0"/>
                </a:lnTo>
              </a:path>
            </a:pathLst>
          </a:custGeom>
          <a:ln w="3175">
            <a:solidFill>
              <a:srgbClr val="000000"/>
            </a:solidFill>
          </a:ln>
        </p:spPr>
        <p:txBody>
          <a:bodyPr wrap="square" lIns="0" tIns="0" rIns="0" bIns="0" rtlCol="0"/>
          <a:lstStyle/>
          <a:p>
            <a:endParaRPr sz="501"/>
          </a:p>
        </p:txBody>
      </p:sp>
      <p:sp>
        <p:nvSpPr>
          <p:cNvPr id="1285" name="bg object 1285"/>
          <p:cNvSpPr/>
          <p:nvPr/>
        </p:nvSpPr>
        <p:spPr>
          <a:xfrm>
            <a:off x="3000829" y="2770075"/>
            <a:ext cx="289" cy="0"/>
          </a:xfrm>
          <a:custGeom>
            <a:avLst/>
            <a:gdLst/>
            <a:ahLst/>
            <a:cxnLst/>
            <a:rect l="l" t="t" r="r" b="b"/>
            <a:pathLst>
              <a:path w="634">
                <a:moveTo>
                  <a:pt x="398" y="0"/>
                </a:moveTo>
                <a:lnTo>
                  <a:pt x="0" y="0"/>
                </a:lnTo>
                <a:lnTo>
                  <a:pt x="0" y="0"/>
                </a:lnTo>
              </a:path>
            </a:pathLst>
          </a:custGeom>
          <a:ln w="3175">
            <a:solidFill>
              <a:srgbClr val="000000"/>
            </a:solidFill>
          </a:ln>
        </p:spPr>
        <p:txBody>
          <a:bodyPr wrap="square" lIns="0" tIns="0" rIns="0" bIns="0" rtlCol="0"/>
          <a:lstStyle/>
          <a:p>
            <a:endParaRPr sz="501"/>
          </a:p>
        </p:txBody>
      </p:sp>
      <p:sp>
        <p:nvSpPr>
          <p:cNvPr id="1286" name="bg object 1286"/>
          <p:cNvSpPr/>
          <p:nvPr/>
        </p:nvSpPr>
        <p:spPr>
          <a:xfrm>
            <a:off x="3001010" y="2769218"/>
            <a:ext cx="0" cy="227"/>
          </a:xfrm>
          <a:custGeom>
            <a:avLst/>
            <a:gdLst/>
            <a:ahLst/>
            <a:cxnLst/>
            <a:rect l="l" t="t" r="r" b="b"/>
            <a:pathLst>
              <a:path h="634">
                <a:moveTo>
                  <a:pt x="0" y="398"/>
                </a:moveTo>
                <a:lnTo>
                  <a:pt x="0" y="0"/>
                </a:lnTo>
                <a:lnTo>
                  <a:pt x="0" y="0"/>
                </a:lnTo>
              </a:path>
            </a:pathLst>
          </a:custGeom>
          <a:ln w="3175">
            <a:solidFill>
              <a:srgbClr val="000000"/>
            </a:solidFill>
          </a:ln>
        </p:spPr>
        <p:txBody>
          <a:bodyPr wrap="square" lIns="0" tIns="0" rIns="0" bIns="0" rtlCol="0"/>
          <a:lstStyle/>
          <a:p>
            <a:endParaRPr sz="501"/>
          </a:p>
        </p:txBody>
      </p:sp>
      <p:sp>
        <p:nvSpPr>
          <p:cNvPr id="1287" name="bg object 1287"/>
          <p:cNvSpPr/>
          <p:nvPr/>
        </p:nvSpPr>
        <p:spPr>
          <a:xfrm>
            <a:off x="3000829" y="2769504"/>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288" name="bg object 1288"/>
          <p:cNvSpPr/>
          <p:nvPr/>
        </p:nvSpPr>
        <p:spPr>
          <a:xfrm>
            <a:off x="3000466" y="2769218"/>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289" name="bg object 1289"/>
          <p:cNvSpPr/>
          <p:nvPr/>
        </p:nvSpPr>
        <p:spPr>
          <a:xfrm>
            <a:off x="3000465" y="2770075"/>
            <a:ext cx="578" cy="455"/>
          </a:xfrm>
          <a:custGeom>
            <a:avLst/>
            <a:gdLst/>
            <a:ahLst/>
            <a:cxnLst/>
            <a:rect l="l" t="t" r="r" b="b"/>
            <a:pathLst>
              <a:path w="1270" h="1270">
                <a:moveTo>
                  <a:pt x="797" y="0"/>
                </a:moveTo>
                <a:lnTo>
                  <a:pt x="797" y="0"/>
                </a:lnTo>
                <a:lnTo>
                  <a:pt x="0" y="0"/>
                </a:lnTo>
              </a:path>
              <a:path w="1270" h="1270">
                <a:moveTo>
                  <a:pt x="797" y="0"/>
                </a:moveTo>
                <a:lnTo>
                  <a:pt x="797" y="797"/>
                </a:lnTo>
              </a:path>
            </a:pathLst>
          </a:custGeom>
          <a:ln w="3175">
            <a:solidFill>
              <a:srgbClr val="000000"/>
            </a:solidFill>
          </a:ln>
        </p:spPr>
        <p:txBody>
          <a:bodyPr wrap="square" lIns="0" tIns="0" rIns="0" bIns="0" rtlCol="0"/>
          <a:lstStyle/>
          <a:p>
            <a:endParaRPr sz="501"/>
          </a:p>
        </p:txBody>
      </p:sp>
      <p:sp>
        <p:nvSpPr>
          <p:cNvPr id="1290" name="bg object 1290"/>
          <p:cNvSpPr/>
          <p:nvPr/>
        </p:nvSpPr>
        <p:spPr>
          <a:xfrm>
            <a:off x="3000829" y="2769504"/>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1291" name="bg object 1291"/>
          <p:cNvSpPr/>
          <p:nvPr/>
        </p:nvSpPr>
        <p:spPr>
          <a:xfrm>
            <a:off x="3000465" y="2770789"/>
            <a:ext cx="578" cy="455"/>
          </a:xfrm>
          <a:custGeom>
            <a:avLst/>
            <a:gdLst/>
            <a:ahLst/>
            <a:cxnLst/>
            <a:rect l="l" t="t" r="r" b="b"/>
            <a:pathLst>
              <a:path w="1270" h="1270">
                <a:moveTo>
                  <a:pt x="797" y="797"/>
                </a:moveTo>
                <a:lnTo>
                  <a:pt x="0" y="797"/>
                </a:lnTo>
              </a:path>
              <a:path w="1270" h="1270">
                <a:moveTo>
                  <a:pt x="797" y="797"/>
                </a:moveTo>
                <a:lnTo>
                  <a:pt x="797" y="0"/>
                </a:lnTo>
              </a:path>
            </a:pathLst>
          </a:custGeom>
          <a:ln w="3175">
            <a:solidFill>
              <a:srgbClr val="000000"/>
            </a:solidFill>
          </a:ln>
        </p:spPr>
        <p:txBody>
          <a:bodyPr wrap="square" lIns="0" tIns="0" rIns="0" bIns="0" rtlCol="0"/>
          <a:lstStyle/>
          <a:p>
            <a:endParaRPr sz="501"/>
          </a:p>
        </p:txBody>
      </p:sp>
      <p:sp>
        <p:nvSpPr>
          <p:cNvPr id="1292" name="bg object 1292"/>
          <p:cNvSpPr/>
          <p:nvPr/>
        </p:nvSpPr>
        <p:spPr>
          <a:xfrm>
            <a:off x="2999377" y="2771074"/>
            <a:ext cx="1155" cy="0"/>
          </a:xfrm>
          <a:custGeom>
            <a:avLst/>
            <a:gdLst/>
            <a:ahLst/>
            <a:cxnLst/>
            <a:rect l="l" t="t" r="r" b="b"/>
            <a:pathLst>
              <a:path w="2540">
                <a:moveTo>
                  <a:pt x="2393" y="0"/>
                </a:moveTo>
                <a:lnTo>
                  <a:pt x="1595" y="0"/>
                </a:lnTo>
                <a:lnTo>
                  <a:pt x="797" y="0"/>
                </a:lnTo>
                <a:lnTo>
                  <a:pt x="0" y="0"/>
                </a:lnTo>
              </a:path>
            </a:pathLst>
          </a:custGeom>
          <a:ln w="3175">
            <a:solidFill>
              <a:srgbClr val="000000"/>
            </a:solidFill>
          </a:ln>
        </p:spPr>
        <p:txBody>
          <a:bodyPr wrap="square" lIns="0" tIns="0" rIns="0" bIns="0" rtlCol="0"/>
          <a:lstStyle/>
          <a:p>
            <a:endParaRPr sz="501"/>
          </a:p>
        </p:txBody>
      </p:sp>
      <p:sp>
        <p:nvSpPr>
          <p:cNvPr id="1293" name="bg object 1293"/>
          <p:cNvSpPr/>
          <p:nvPr/>
        </p:nvSpPr>
        <p:spPr>
          <a:xfrm>
            <a:off x="2999196" y="2771074"/>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1294" name="bg object 1294"/>
          <p:cNvSpPr/>
          <p:nvPr/>
        </p:nvSpPr>
        <p:spPr>
          <a:xfrm>
            <a:off x="2999377" y="2770789"/>
            <a:ext cx="0" cy="455"/>
          </a:xfrm>
          <a:custGeom>
            <a:avLst/>
            <a:gdLst/>
            <a:ahLst/>
            <a:cxnLst/>
            <a:rect l="l" t="t" r="r" b="b"/>
            <a:pathLst>
              <a:path h="1270">
                <a:moveTo>
                  <a:pt x="0" y="797"/>
                </a:moveTo>
                <a:lnTo>
                  <a:pt x="0" y="797"/>
                </a:lnTo>
                <a:lnTo>
                  <a:pt x="0" y="0"/>
                </a:lnTo>
              </a:path>
            </a:pathLst>
          </a:custGeom>
          <a:ln w="3175">
            <a:solidFill>
              <a:srgbClr val="000000"/>
            </a:solidFill>
          </a:ln>
        </p:spPr>
        <p:txBody>
          <a:bodyPr wrap="square" lIns="0" tIns="0" rIns="0" bIns="0" rtlCol="0"/>
          <a:lstStyle/>
          <a:p>
            <a:endParaRPr sz="501"/>
          </a:p>
        </p:txBody>
      </p:sp>
      <p:sp>
        <p:nvSpPr>
          <p:cNvPr id="1295" name="bg object 1295"/>
          <p:cNvSpPr/>
          <p:nvPr/>
        </p:nvSpPr>
        <p:spPr>
          <a:xfrm>
            <a:off x="3000102" y="2770075"/>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1296" name="bg object 1296"/>
          <p:cNvSpPr/>
          <p:nvPr/>
        </p:nvSpPr>
        <p:spPr>
          <a:xfrm>
            <a:off x="3000103" y="2769646"/>
            <a:ext cx="866" cy="0"/>
          </a:xfrm>
          <a:custGeom>
            <a:avLst/>
            <a:gdLst/>
            <a:ahLst/>
            <a:cxnLst/>
            <a:rect l="l" t="t" r="r" b="b"/>
            <a:pathLst>
              <a:path w="1904">
                <a:moveTo>
                  <a:pt x="797" y="0"/>
                </a:moveTo>
                <a:lnTo>
                  <a:pt x="1595" y="0"/>
                </a:lnTo>
              </a:path>
              <a:path w="1904">
                <a:moveTo>
                  <a:pt x="797" y="0"/>
                </a:moveTo>
                <a:lnTo>
                  <a:pt x="0" y="0"/>
                </a:lnTo>
              </a:path>
            </a:pathLst>
          </a:custGeom>
          <a:ln w="3175">
            <a:solidFill>
              <a:srgbClr val="000000"/>
            </a:solidFill>
          </a:ln>
        </p:spPr>
        <p:txBody>
          <a:bodyPr wrap="square" lIns="0" tIns="0" rIns="0" bIns="0" rtlCol="0"/>
          <a:lstStyle/>
          <a:p>
            <a:endParaRPr sz="501"/>
          </a:p>
        </p:txBody>
      </p:sp>
      <p:sp>
        <p:nvSpPr>
          <p:cNvPr id="1297" name="bg object 1297"/>
          <p:cNvSpPr/>
          <p:nvPr/>
        </p:nvSpPr>
        <p:spPr>
          <a:xfrm>
            <a:off x="2999377" y="2769646"/>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298" name="bg object 1298"/>
          <p:cNvSpPr/>
          <p:nvPr/>
        </p:nvSpPr>
        <p:spPr>
          <a:xfrm>
            <a:off x="2999377" y="2769932"/>
            <a:ext cx="0" cy="455"/>
          </a:xfrm>
          <a:custGeom>
            <a:avLst/>
            <a:gdLst/>
            <a:ahLst/>
            <a:cxnLst/>
            <a:rect l="l" t="t" r="r" b="b"/>
            <a:pathLst>
              <a:path h="1270">
                <a:moveTo>
                  <a:pt x="0" y="0"/>
                </a:moveTo>
                <a:lnTo>
                  <a:pt x="0" y="398"/>
                </a:lnTo>
                <a:lnTo>
                  <a:pt x="0" y="1196"/>
                </a:lnTo>
              </a:path>
            </a:pathLst>
          </a:custGeom>
          <a:ln w="3175">
            <a:solidFill>
              <a:srgbClr val="000000"/>
            </a:solidFill>
          </a:ln>
        </p:spPr>
        <p:txBody>
          <a:bodyPr wrap="square" lIns="0" tIns="0" rIns="0" bIns="0" rtlCol="0"/>
          <a:lstStyle/>
          <a:p>
            <a:endParaRPr sz="501"/>
          </a:p>
        </p:txBody>
      </p:sp>
      <p:sp>
        <p:nvSpPr>
          <p:cNvPr id="1299" name="bg object 1299"/>
          <p:cNvSpPr/>
          <p:nvPr/>
        </p:nvSpPr>
        <p:spPr>
          <a:xfrm>
            <a:off x="2999013" y="2769365"/>
            <a:ext cx="866" cy="1137"/>
          </a:xfrm>
          <a:custGeom>
            <a:avLst/>
            <a:gdLst/>
            <a:ahLst/>
            <a:cxnLst/>
            <a:rect l="l" t="t" r="r" b="b"/>
            <a:pathLst>
              <a:path w="1904" h="3175">
                <a:moveTo>
                  <a:pt x="1587" y="787"/>
                </a:moveTo>
                <a:lnTo>
                  <a:pt x="1358" y="228"/>
                </a:lnTo>
                <a:lnTo>
                  <a:pt x="800" y="0"/>
                </a:lnTo>
                <a:lnTo>
                  <a:pt x="228" y="228"/>
                </a:lnTo>
                <a:lnTo>
                  <a:pt x="0" y="787"/>
                </a:lnTo>
                <a:lnTo>
                  <a:pt x="228" y="1358"/>
                </a:lnTo>
                <a:lnTo>
                  <a:pt x="0" y="1993"/>
                </a:lnTo>
                <a:lnTo>
                  <a:pt x="228" y="2552"/>
                </a:lnTo>
                <a:lnTo>
                  <a:pt x="800" y="2781"/>
                </a:lnTo>
                <a:lnTo>
                  <a:pt x="1358" y="2552"/>
                </a:lnTo>
                <a:lnTo>
                  <a:pt x="1587" y="1993"/>
                </a:lnTo>
                <a:lnTo>
                  <a:pt x="1358" y="1422"/>
                </a:lnTo>
                <a:lnTo>
                  <a:pt x="1587" y="787"/>
                </a:lnTo>
                <a:close/>
              </a:path>
            </a:pathLst>
          </a:custGeom>
          <a:solidFill>
            <a:srgbClr val="000000"/>
          </a:solidFill>
        </p:spPr>
        <p:txBody>
          <a:bodyPr wrap="square" lIns="0" tIns="0" rIns="0" bIns="0" rtlCol="0"/>
          <a:lstStyle/>
          <a:p>
            <a:endParaRPr sz="501"/>
          </a:p>
        </p:txBody>
      </p:sp>
      <p:sp>
        <p:nvSpPr>
          <p:cNvPr id="1300" name="bg object 1300"/>
          <p:cNvSpPr/>
          <p:nvPr/>
        </p:nvSpPr>
        <p:spPr>
          <a:xfrm>
            <a:off x="2999377" y="2769504"/>
            <a:ext cx="866" cy="227"/>
          </a:xfrm>
          <a:custGeom>
            <a:avLst/>
            <a:gdLst/>
            <a:ahLst/>
            <a:cxnLst/>
            <a:rect l="l" t="t" r="r" b="b"/>
            <a:pathLst>
              <a:path w="1904" h="634">
                <a:moveTo>
                  <a:pt x="1595" y="398"/>
                </a:moveTo>
                <a:lnTo>
                  <a:pt x="797" y="398"/>
                </a:lnTo>
                <a:lnTo>
                  <a:pt x="0" y="398"/>
                </a:lnTo>
                <a:lnTo>
                  <a:pt x="0" y="0"/>
                </a:lnTo>
              </a:path>
            </a:pathLst>
          </a:custGeom>
          <a:ln w="3175">
            <a:solidFill>
              <a:srgbClr val="000000"/>
            </a:solidFill>
          </a:ln>
        </p:spPr>
        <p:txBody>
          <a:bodyPr wrap="square" lIns="0" tIns="0" rIns="0" bIns="0" rtlCol="0"/>
          <a:lstStyle/>
          <a:p>
            <a:endParaRPr sz="501"/>
          </a:p>
        </p:txBody>
      </p:sp>
      <p:sp>
        <p:nvSpPr>
          <p:cNvPr id="1301" name="bg object 1301"/>
          <p:cNvSpPr/>
          <p:nvPr/>
        </p:nvSpPr>
        <p:spPr>
          <a:xfrm>
            <a:off x="3001010" y="2767790"/>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1302" name="bg object 1302"/>
          <p:cNvSpPr/>
          <p:nvPr/>
        </p:nvSpPr>
        <p:spPr>
          <a:xfrm>
            <a:off x="3000829" y="2767503"/>
            <a:ext cx="289" cy="455"/>
          </a:xfrm>
          <a:custGeom>
            <a:avLst/>
            <a:gdLst/>
            <a:ahLst/>
            <a:cxnLst/>
            <a:rect l="l" t="t" r="r" b="b"/>
            <a:pathLst>
              <a:path w="634" h="1270">
                <a:moveTo>
                  <a:pt x="398" y="398"/>
                </a:moveTo>
                <a:lnTo>
                  <a:pt x="0" y="0"/>
                </a:lnTo>
              </a:path>
              <a:path w="634" h="1270">
                <a:moveTo>
                  <a:pt x="398" y="398"/>
                </a:moveTo>
                <a:lnTo>
                  <a:pt x="398" y="797"/>
                </a:lnTo>
              </a:path>
            </a:pathLst>
          </a:custGeom>
          <a:ln w="3175">
            <a:solidFill>
              <a:srgbClr val="000000"/>
            </a:solidFill>
          </a:ln>
        </p:spPr>
        <p:txBody>
          <a:bodyPr wrap="square" lIns="0" tIns="0" rIns="0" bIns="0" rtlCol="0"/>
          <a:lstStyle/>
          <a:p>
            <a:endParaRPr sz="501"/>
          </a:p>
        </p:txBody>
      </p:sp>
      <p:sp>
        <p:nvSpPr>
          <p:cNvPr id="1303" name="bg object 1303"/>
          <p:cNvSpPr/>
          <p:nvPr/>
        </p:nvSpPr>
        <p:spPr>
          <a:xfrm>
            <a:off x="3000465" y="2766789"/>
            <a:ext cx="578" cy="455"/>
          </a:xfrm>
          <a:custGeom>
            <a:avLst/>
            <a:gdLst/>
            <a:ahLst/>
            <a:cxnLst/>
            <a:rect l="l" t="t" r="r" b="b"/>
            <a:pathLst>
              <a:path w="1270" h="1270">
                <a:moveTo>
                  <a:pt x="797" y="797"/>
                </a:moveTo>
                <a:lnTo>
                  <a:pt x="0" y="797"/>
                </a:lnTo>
              </a:path>
              <a:path w="1270" h="1270">
                <a:moveTo>
                  <a:pt x="797" y="797"/>
                </a:moveTo>
                <a:lnTo>
                  <a:pt x="797" y="797"/>
                </a:lnTo>
                <a:lnTo>
                  <a:pt x="797" y="0"/>
                </a:lnTo>
              </a:path>
            </a:pathLst>
          </a:custGeom>
          <a:ln w="3175">
            <a:solidFill>
              <a:srgbClr val="000000"/>
            </a:solidFill>
          </a:ln>
        </p:spPr>
        <p:txBody>
          <a:bodyPr wrap="square" lIns="0" tIns="0" rIns="0" bIns="0" rtlCol="0"/>
          <a:lstStyle/>
          <a:p>
            <a:endParaRPr sz="501"/>
          </a:p>
        </p:txBody>
      </p:sp>
      <p:sp>
        <p:nvSpPr>
          <p:cNvPr id="1304" name="bg object 1304"/>
          <p:cNvSpPr/>
          <p:nvPr/>
        </p:nvSpPr>
        <p:spPr>
          <a:xfrm>
            <a:off x="3000829" y="2766932"/>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1305" name="bg object 1305"/>
          <p:cNvSpPr/>
          <p:nvPr/>
        </p:nvSpPr>
        <p:spPr>
          <a:xfrm>
            <a:off x="3001010" y="2766646"/>
            <a:ext cx="0" cy="455"/>
          </a:xfrm>
          <a:custGeom>
            <a:avLst/>
            <a:gdLst/>
            <a:ahLst/>
            <a:cxnLst/>
            <a:rect l="l" t="t" r="r" b="b"/>
            <a:pathLst>
              <a:path h="1270">
                <a:moveTo>
                  <a:pt x="0" y="398"/>
                </a:moveTo>
                <a:lnTo>
                  <a:pt x="0" y="0"/>
                </a:lnTo>
              </a:path>
              <a:path h="1270">
                <a:moveTo>
                  <a:pt x="0" y="398"/>
                </a:moveTo>
                <a:lnTo>
                  <a:pt x="0" y="797"/>
                </a:lnTo>
              </a:path>
            </a:pathLst>
          </a:custGeom>
          <a:ln w="3175">
            <a:solidFill>
              <a:srgbClr val="000000"/>
            </a:solidFill>
          </a:ln>
        </p:spPr>
        <p:txBody>
          <a:bodyPr wrap="square" lIns="0" tIns="0" rIns="0" bIns="0" rtlCol="0"/>
          <a:lstStyle/>
          <a:p>
            <a:endParaRPr sz="501"/>
          </a:p>
        </p:txBody>
      </p:sp>
      <p:sp>
        <p:nvSpPr>
          <p:cNvPr id="1306" name="bg object 1306"/>
          <p:cNvSpPr/>
          <p:nvPr/>
        </p:nvSpPr>
        <p:spPr>
          <a:xfrm>
            <a:off x="3000829" y="2767504"/>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307" name="bg object 1307"/>
          <p:cNvSpPr/>
          <p:nvPr/>
        </p:nvSpPr>
        <p:spPr>
          <a:xfrm>
            <a:off x="3001010" y="2766075"/>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308" name="bg object 1308"/>
          <p:cNvSpPr/>
          <p:nvPr/>
        </p:nvSpPr>
        <p:spPr>
          <a:xfrm>
            <a:off x="3000829" y="2765932"/>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1309" name="bg object 1309"/>
          <p:cNvSpPr/>
          <p:nvPr/>
        </p:nvSpPr>
        <p:spPr>
          <a:xfrm>
            <a:off x="3000829" y="2765932"/>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310" name="bg object 1310"/>
          <p:cNvSpPr/>
          <p:nvPr/>
        </p:nvSpPr>
        <p:spPr>
          <a:xfrm>
            <a:off x="3000465" y="2767504"/>
            <a:ext cx="578" cy="682"/>
          </a:xfrm>
          <a:custGeom>
            <a:avLst/>
            <a:gdLst/>
            <a:ahLst/>
            <a:cxnLst/>
            <a:rect l="l" t="t" r="r" b="b"/>
            <a:pathLst>
              <a:path w="1270" h="1904">
                <a:moveTo>
                  <a:pt x="797" y="0"/>
                </a:moveTo>
                <a:lnTo>
                  <a:pt x="0" y="0"/>
                </a:lnTo>
              </a:path>
              <a:path w="1270" h="1904">
                <a:moveTo>
                  <a:pt x="797" y="0"/>
                </a:moveTo>
                <a:lnTo>
                  <a:pt x="797" y="1595"/>
                </a:lnTo>
              </a:path>
            </a:pathLst>
          </a:custGeom>
          <a:ln w="3175">
            <a:solidFill>
              <a:srgbClr val="000000"/>
            </a:solidFill>
          </a:ln>
        </p:spPr>
        <p:txBody>
          <a:bodyPr wrap="square" lIns="0" tIns="0" rIns="0" bIns="0" rtlCol="0"/>
          <a:lstStyle/>
          <a:p>
            <a:endParaRPr sz="501"/>
          </a:p>
        </p:txBody>
      </p:sp>
      <p:sp>
        <p:nvSpPr>
          <p:cNvPr id="1311" name="bg object 1311"/>
          <p:cNvSpPr/>
          <p:nvPr/>
        </p:nvSpPr>
        <p:spPr>
          <a:xfrm>
            <a:off x="3000102" y="2767075"/>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1312" name="bg object 1312"/>
          <p:cNvSpPr/>
          <p:nvPr/>
        </p:nvSpPr>
        <p:spPr>
          <a:xfrm>
            <a:off x="3000102" y="2767504"/>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1313" name="bg object 1313"/>
          <p:cNvSpPr/>
          <p:nvPr/>
        </p:nvSpPr>
        <p:spPr>
          <a:xfrm>
            <a:off x="2999377" y="2767075"/>
            <a:ext cx="0" cy="455"/>
          </a:xfrm>
          <a:custGeom>
            <a:avLst/>
            <a:gdLst/>
            <a:ahLst/>
            <a:cxnLst/>
            <a:rect l="l" t="t" r="r" b="b"/>
            <a:pathLst>
              <a:path h="1270">
                <a:moveTo>
                  <a:pt x="0" y="398"/>
                </a:moveTo>
                <a:lnTo>
                  <a:pt x="0" y="797"/>
                </a:lnTo>
              </a:path>
              <a:path h="1270">
                <a:moveTo>
                  <a:pt x="0" y="398"/>
                </a:moveTo>
                <a:lnTo>
                  <a:pt x="0" y="0"/>
                </a:lnTo>
              </a:path>
            </a:pathLst>
          </a:custGeom>
          <a:ln w="3175">
            <a:solidFill>
              <a:srgbClr val="000000"/>
            </a:solidFill>
          </a:ln>
        </p:spPr>
        <p:txBody>
          <a:bodyPr wrap="square" lIns="0" tIns="0" rIns="0" bIns="0" rtlCol="0"/>
          <a:lstStyle/>
          <a:p>
            <a:endParaRPr sz="501"/>
          </a:p>
        </p:txBody>
      </p:sp>
      <p:sp>
        <p:nvSpPr>
          <p:cNvPr id="1314" name="bg object 1314"/>
          <p:cNvSpPr/>
          <p:nvPr/>
        </p:nvSpPr>
        <p:spPr>
          <a:xfrm>
            <a:off x="2999740" y="2767504"/>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1315" name="bg object 1315"/>
          <p:cNvSpPr/>
          <p:nvPr/>
        </p:nvSpPr>
        <p:spPr>
          <a:xfrm>
            <a:off x="2999377" y="2767361"/>
            <a:ext cx="578" cy="227"/>
          </a:xfrm>
          <a:custGeom>
            <a:avLst/>
            <a:gdLst/>
            <a:ahLst/>
            <a:cxnLst/>
            <a:rect l="l" t="t" r="r" b="b"/>
            <a:pathLst>
              <a:path w="1270" h="634">
                <a:moveTo>
                  <a:pt x="0" y="0"/>
                </a:moveTo>
                <a:lnTo>
                  <a:pt x="0" y="398"/>
                </a:lnTo>
                <a:lnTo>
                  <a:pt x="797" y="398"/>
                </a:lnTo>
              </a:path>
            </a:pathLst>
          </a:custGeom>
          <a:ln w="3175">
            <a:solidFill>
              <a:srgbClr val="000000"/>
            </a:solidFill>
          </a:ln>
        </p:spPr>
        <p:txBody>
          <a:bodyPr wrap="square" lIns="0" tIns="0" rIns="0" bIns="0" rtlCol="0"/>
          <a:lstStyle/>
          <a:p>
            <a:endParaRPr sz="501"/>
          </a:p>
        </p:txBody>
      </p:sp>
      <p:sp>
        <p:nvSpPr>
          <p:cNvPr id="1316" name="bg object 1316"/>
          <p:cNvSpPr/>
          <p:nvPr/>
        </p:nvSpPr>
        <p:spPr>
          <a:xfrm>
            <a:off x="2999377" y="2767504"/>
            <a:ext cx="0" cy="682"/>
          </a:xfrm>
          <a:custGeom>
            <a:avLst/>
            <a:gdLst/>
            <a:ahLst/>
            <a:cxnLst/>
            <a:rect l="l" t="t" r="r" b="b"/>
            <a:pathLst>
              <a:path h="1904">
                <a:moveTo>
                  <a:pt x="0" y="0"/>
                </a:moveTo>
                <a:lnTo>
                  <a:pt x="0" y="0"/>
                </a:lnTo>
                <a:lnTo>
                  <a:pt x="0" y="1595"/>
                </a:lnTo>
              </a:path>
            </a:pathLst>
          </a:custGeom>
          <a:ln w="3175">
            <a:solidFill>
              <a:srgbClr val="000000"/>
            </a:solidFill>
          </a:ln>
        </p:spPr>
        <p:txBody>
          <a:bodyPr wrap="square" lIns="0" tIns="0" rIns="0" bIns="0" rtlCol="0"/>
          <a:lstStyle/>
          <a:p>
            <a:endParaRPr sz="501"/>
          </a:p>
        </p:txBody>
      </p:sp>
      <p:sp>
        <p:nvSpPr>
          <p:cNvPr id="1317" name="bg object 1317"/>
          <p:cNvSpPr/>
          <p:nvPr/>
        </p:nvSpPr>
        <p:spPr>
          <a:xfrm>
            <a:off x="2999015" y="2766790"/>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318" name="bg object 1318"/>
          <p:cNvSpPr/>
          <p:nvPr/>
        </p:nvSpPr>
        <p:spPr>
          <a:xfrm>
            <a:off x="2999377" y="2766789"/>
            <a:ext cx="866" cy="455"/>
          </a:xfrm>
          <a:custGeom>
            <a:avLst/>
            <a:gdLst/>
            <a:ahLst/>
            <a:cxnLst/>
            <a:rect l="l" t="t" r="r" b="b"/>
            <a:pathLst>
              <a:path w="1904" h="1270">
                <a:moveTo>
                  <a:pt x="1595" y="797"/>
                </a:moveTo>
                <a:lnTo>
                  <a:pt x="797" y="797"/>
                </a:lnTo>
                <a:lnTo>
                  <a:pt x="0" y="797"/>
                </a:lnTo>
                <a:lnTo>
                  <a:pt x="0" y="0"/>
                </a:lnTo>
              </a:path>
            </a:pathLst>
          </a:custGeom>
          <a:ln w="3175">
            <a:solidFill>
              <a:srgbClr val="000000"/>
            </a:solidFill>
          </a:ln>
        </p:spPr>
        <p:txBody>
          <a:bodyPr wrap="square" lIns="0" tIns="0" rIns="0" bIns="0" rtlCol="0"/>
          <a:lstStyle/>
          <a:p>
            <a:endParaRPr sz="501"/>
          </a:p>
        </p:txBody>
      </p:sp>
      <p:sp>
        <p:nvSpPr>
          <p:cNvPr id="1319" name="bg object 1319"/>
          <p:cNvSpPr/>
          <p:nvPr/>
        </p:nvSpPr>
        <p:spPr>
          <a:xfrm>
            <a:off x="2999015" y="2766790"/>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320" name="bg object 1320"/>
          <p:cNvSpPr/>
          <p:nvPr/>
        </p:nvSpPr>
        <p:spPr>
          <a:xfrm>
            <a:off x="3000829" y="2766933"/>
            <a:ext cx="0" cy="227"/>
          </a:xfrm>
          <a:custGeom>
            <a:avLst/>
            <a:gdLst/>
            <a:ahLst/>
            <a:cxnLst/>
            <a:rect l="l" t="t" r="r" b="b"/>
            <a:pathLst>
              <a:path h="634">
                <a:moveTo>
                  <a:pt x="0" y="0"/>
                </a:moveTo>
                <a:lnTo>
                  <a:pt x="0" y="398"/>
                </a:lnTo>
              </a:path>
            </a:pathLst>
          </a:custGeom>
          <a:ln w="3175">
            <a:solidFill>
              <a:srgbClr val="000000"/>
            </a:solidFill>
          </a:ln>
        </p:spPr>
        <p:txBody>
          <a:bodyPr wrap="square" lIns="0" tIns="0" rIns="0" bIns="0" rtlCol="0"/>
          <a:lstStyle/>
          <a:p>
            <a:endParaRPr sz="501"/>
          </a:p>
        </p:txBody>
      </p:sp>
      <p:sp>
        <p:nvSpPr>
          <p:cNvPr id="1321" name="bg object 1321"/>
          <p:cNvSpPr/>
          <p:nvPr/>
        </p:nvSpPr>
        <p:spPr>
          <a:xfrm>
            <a:off x="3000465" y="2765932"/>
            <a:ext cx="578" cy="455"/>
          </a:xfrm>
          <a:custGeom>
            <a:avLst/>
            <a:gdLst/>
            <a:ahLst/>
            <a:cxnLst/>
            <a:rect l="l" t="t" r="r" b="b"/>
            <a:pathLst>
              <a:path w="1270" h="1270">
                <a:moveTo>
                  <a:pt x="797" y="0"/>
                </a:moveTo>
                <a:lnTo>
                  <a:pt x="0" y="0"/>
                </a:lnTo>
              </a:path>
              <a:path w="1270" h="1270">
                <a:moveTo>
                  <a:pt x="797" y="0"/>
                </a:moveTo>
                <a:lnTo>
                  <a:pt x="797" y="797"/>
                </a:lnTo>
              </a:path>
            </a:pathLst>
          </a:custGeom>
          <a:ln w="3175">
            <a:solidFill>
              <a:srgbClr val="000000"/>
            </a:solidFill>
          </a:ln>
        </p:spPr>
        <p:txBody>
          <a:bodyPr wrap="square" lIns="0" tIns="0" rIns="0" bIns="0" rtlCol="0"/>
          <a:lstStyle/>
          <a:p>
            <a:endParaRPr sz="501"/>
          </a:p>
        </p:txBody>
      </p:sp>
      <p:sp>
        <p:nvSpPr>
          <p:cNvPr id="1322" name="bg object 1322"/>
          <p:cNvSpPr/>
          <p:nvPr/>
        </p:nvSpPr>
        <p:spPr>
          <a:xfrm>
            <a:off x="2999740" y="2765932"/>
            <a:ext cx="866" cy="0"/>
          </a:xfrm>
          <a:custGeom>
            <a:avLst/>
            <a:gdLst/>
            <a:ahLst/>
            <a:cxnLst/>
            <a:rect l="l" t="t" r="r" b="b"/>
            <a:pathLst>
              <a:path w="1904">
                <a:moveTo>
                  <a:pt x="797" y="0"/>
                </a:moveTo>
                <a:lnTo>
                  <a:pt x="1595" y="0"/>
                </a:lnTo>
              </a:path>
              <a:path w="1904">
                <a:moveTo>
                  <a:pt x="797" y="0"/>
                </a:moveTo>
                <a:lnTo>
                  <a:pt x="0" y="0"/>
                </a:lnTo>
              </a:path>
            </a:pathLst>
          </a:custGeom>
          <a:ln w="3175">
            <a:solidFill>
              <a:srgbClr val="000000"/>
            </a:solidFill>
          </a:ln>
        </p:spPr>
        <p:txBody>
          <a:bodyPr wrap="square" lIns="0" tIns="0" rIns="0" bIns="0" rtlCol="0"/>
          <a:lstStyle/>
          <a:p>
            <a:endParaRPr sz="501"/>
          </a:p>
        </p:txBody>
      </p:sp>
      <p:sp>
        <p:nvSpPr>
          <p:cNvPr id="1323" name="bg object 1323"/>
          <p:cNvSpPr/>
          <p:nvPr/>
        </p:nvSpPr>
        <p:spPr>
          <a:xfrm>
            <a:off x="2999196" y="2770075"/>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324" name="bg object 1324"/>
          <p:cNvSpPr/>
          <p:nvPr/>
        </p:nvSpPr>
        <p:spPr>
          <a:xfrm>
            <a:off x="2998828" y="2765649"/>
            <a:ext cx="2599" cy="5912"/>
          </a:xfrm>
          <a:custGeom>
            <a:avLst/>
            <a:gdLst/>
            <a:ahLst/>
            <a:cxnLst/>
            <a:rect l="l" t="t" r="r" b="b"/>
            <a:pathLst>
              <a:path w="5715" h="16509">
                <a:moveTo>
                  <a:pt x="1600" y="10769"/>
                </a:moveTo>
                <a:lnTo>
                  <a:pt x="1371" y="10210"/>
                </a:lnTo>
                <a:lnTo>
                  <a:pt x="800" y="9969"/>
                </a:lnTo>
                <a:lnTo>
                  <a:pt x="241" y="10210"/>
                </a:lnTo>
                <a:lnTo>
                  <a:pt x="0" y="10769"/>
                </a:lnTo>
                <a:lnTo>
                  <a:pt x="241" y="11328"/>
                </a:lnTo>
                <a:lnTo>
                  <a:pt x="800" y="11569"/>
                </a:lnTo>
                <a:lnTo>
                  <a:pt x="1371" y="11328"/>
                </a:lnTo>
                <a:lnTo>
                  <a:pt x="1600" y="10769"/>
                </a:lnTo>
                <a:close/>
              </a:path>
              <a:path w="5715" h="16509">
                <a:moveTo>
                  <a:pt x="1993" y="15163"/>
                </a:moveTo>
                <a:lnTo>
                  <a:pt x="1765" y="14592"/>
                </a:lnTo>
                <a:lnTo>
                  <a:pt x="1206" y="14363"/>
                </a:lnTo>
                <a:lnTo>
                  <a:pt x="635" y="14592"/>
                </a:lnTo>
                <a:lnTo>
                  <a:pt x="406" y="15163"/>
                </a:lnTo>
                <a:lnTo>
                  <a:pt x="635" y="15722"/>
                </a:lnTo>
                <a:lnTo>
                  <a:pt x="1206" y="15951"/>
                </a:lnTo>
                <a:lnTo>
                  <a:pt x="1765" y="15722"/>
                </a:lnTo>
                <a:lnTo>
                  <a:pt x="1993" y="15163"/>
                </a:lnTo>
                <a:close/>
              </a:path>
              <a:path w="5715" h="16509">
                <a:moveTo>
                  <a:pt x="5194" y="15163"/>
                </a:moveTo>
                <a:lnTo>
                  <a:pt x="4953" y="14592"/>
                </a:lnTo>
                <a:lnTo>
                  <a:pt x="4394" y="14363"/>
                </a:lnTo>
                <a:lnTo>
                  <a:pt x="3822" y="14592"/>
                </a:lnTo>
                <a:lnTo>
                  <a:pt x="3594" y="15163"/>
                </a:lnTo>
                <a:lnTo>
                  <a:pt x="3822" y="15722"/>
                </a:lnTo>
                <a:lnTo>
                  <a:pt x="4394" y="15951"/>
                </a:lnTo>
                <a:lnTo>
                  <a:pt x="4953" y="15722"/>
                </a:lnTo>
                <a:lnTo>
                  <a:pt x="5194" y="15163"/>
                </a:lnTo>
                <a:close/>
              </a:path>
              <a:path w="5715" h="16509">
                <a:moveTo>
                  <a:pt x="5194" y="12369"/>
                </a:moveTo>
                <a:lnTo>
                  <a:pt x="4953" y="11798"/>
                </a:lnTo>
                <a:lnTo>
                  <a:pt x="4394" y="11569"/>
                </a:lnTo>
                <a:lnTo>
                  <a:pt x="3822" y="11798"/>
                </a:lnTo>
                <a:lnTo>
                  <a:pt x="3594" y="12369"/>
                </a:lnTo>
                <a:lnTo>
                  <a:pt x="3822" y="12928"/>
                </a:lnTo>
                <a:lnTo>
                  <a:pt x="4394" y="13157"/>
                </a:lnTo>
                <a:lnTo>
                  <a:pt x="4953" y="12928"/>
                </a:lnTo>
                <a:lnTo>
                  <a:pt x="5194" y="12369"/>
                </a:lnTo>
                <a:close/>
              </a:path>
              <a:path w="5715" h="16509">
                <a:moveTo>
                  <a:pt x="5194" y="3987"/>
                </a:moveTo>
                <a:lnTo>
                  <a:pt x="4953" y="3429"/>
                </a:lnTo>
                <a:lnTo>
                  <a:pt x="4394" y="3187"/>
                </a:lnTo>
                <a:lnTo>
                  <a:pt x="3822" y="3429"/>
                </a:lnTo>
                <a:lnTo>
                  <a:pt x="3594" y="3987"/>
                </a:lnTo>
                <a:lnTo>
                  <a:pt x="3822" y="4546"/>
                </a:lnTo>
                <a:lnTo>
                  <a:pt x="4394" y="4787"/>
                </a:lnTo>
                <a:lnTo>
                  <a:pt x="4953" y="4546"/>
                </a:lnTo>
                <a:lnTo>
                  <a:pt x="5194" y="3987"/>
                </a:lnTo>
                <a:close/>
              </a:path>
              <a:path w="5715" h="16509">
                <a:moveTo>
                  <a:pt x="5194" y="800"/>
                </a:moveTo>
                <a:lnTo>
                  <a:pt x="4953" y="228"/>
                </a:lnTo>
                <a:lnTo>
                  <a:pt x="4394" y="0"/>
                </a:lnTo>
                <a:lnTo>
                  <a:pt x="3822" y="228"/>
                </a:lnTo>
                <a:lnTo>
                  <a:pt x="3594" y="800"/>
                </a:lnTo>
                <a:lnTo>
                  <a:pt x="3822" y="1358"/>
                </a:lnTo>
                <a:lnTo>
                  <a:pt x="4394" y="1600"/>
                </a:lnTo>
                <a:lnTo>
                  <a:pt x="4953" y="1358"/>
                </a:lnTo>
                <a:lnTo>
                  <a:pt x="5194" y="800"/>
                </a:lnTo>
                <a:close/>
              </a:path>
            </a:pathLst>
          </a:custGeom>
          <a:solidFill>
            <a:srgbClr val="000000"/>
          </a:solidFill>
        </p:spPr>
        <p:txBody>
          <a:bodyPr wrap="square" lIns="0" tIns="0" rIns="0" bIns="0" rtlCol="0"/>
          <a:lstStyle/>
          <a:p>
            <a:endParaRPr sz="501"/>
          </a:p>
        </p:txBody>
      </p:sp>
      <p:sp>
        <p:nvSpPr>
          <p:cNvPr id="1325" name="bg object 1325"/>
          <p:cNvSpPr/>
          <p:nvPr/>
        </p:nvSpPr>
        <p:spPr>
          <a:xfrm>
            <a:off x="3000829" y="2766218"/>
            <a:ext cx="0" cy="682"/>
          </a:xfrm>
          <a:custGeom>
            <a:avLst/>
            <a:gdLst/>
            <a:ahLst/>
            <a:cxnLst/>
            <a:rect l="l" t="t" r="r" b="b"/>
            <a:pathLst>
              <a:path h="1904">
                <a:moveTo>
                  <a:pt x="0" y="1595"/>
                </a:moveTo>
                <a:lnTo>
                  <a:pt x="0" y="797"/>
                </a:lnTo>
                <a:lnTo>
                  <a:pt x="0" y="0"/>
                </a:lnTo>
              </a:path>
            </a:pathLst>
          </a:custGeom>
          <a:ln w="3175">
            <a:solidFill>
              <a:srgbClr val="000000"/>
            </a:solidFill>
          </a:ln>
        </p:spPr>
        <p:txBody>
          <a:bodyPr wrap="square" lIns="0" tIns="0" rIns="0" bIns="0" rtlCol="0"/>
          <a:lstStyle/>
          <a:p>
            <a:endParaRPr sz="501"/>
          </a:p>
        </p:txBody>
      </p:sp>
      <p:sp>
        <p:nvSpPr>
          <p:cNvPr id="1326" name="bg object 1326"/>
          <p:cNvSpPr/>
          <p:nvPr/>
        </p:nvSpPr>
        <p:spPr>
          <a:xfrm>
            <a:off x="2999377" y="2766218"/>
            <a:ext cx="0" cy="682"/>
          </a:xfrm>
          <a:custGeom>
            <a:avLst/>
            <a:gdLst/>
            <a:ahLst/>
            <a:cxnLst/>
            <a:rect l="l" t="t" r="r" b="b"/>
            <a:pathLst>
              <a:path h="1904">
                <a:moveTo>
                  <a:pt x="0" y="0"/>
                </a:moveTo>
                <a:lnTo>
                  <a:pt x="0" y="797"/>
                </a:lnTo>
                <a:lnTo>
                  <a:pt x="0" y="1595"/>
                </a:lnTo>
              </a:path>
            </a:pathLst>
          </a:custGeom>
          <a:ln w="3175">
            <a:solidFill>
              <a:srgbClr val="000000"/>
            </a:solidFill>
          </a:ln>
        </p:spPr>
        <p:txBody>
          <a:bodyPr wrap="square" lIns="0" tIns="0" rIns="0" bIns="0" rtlCol="0"/>
          <a:lstStyle/>
          <a:p>
            <a:endParaRPr sz="501"/>
          </a:p>
        </p:txBody>
      </p:sp>
      <p:sp>
        <p:nvSpPr>
          <p:cNvPr id="1327" name="bg object 1327"/>
          <p:cNvSpPr/>
          <p:nvPr/>
        </p:nvSpPr>
        <p:spPr>
          <a:xfrm>
            <a:off x="2999015" y="2766790"/>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328" name="bg object 1328"/>
          <p:cNvSpPr/>
          <p:nvPr/>
        </p:nvSpPr>
        <p:spPr>
          <a:xfrm>
            <a:off x="2999196" y="2767075"/>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1329" name="bg object 1329"/>
          <p:cNvSpPr/>
          <p:nvPr/>
        </p:nvSpPr>
        <p:spPr>
          <a:xfrm>
            <a:off x="2999015" y="2766790"/>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1330" name="bg object 1330"/>
          <p:cNvSpPr/>
          <p:nvPr/>
        </p:nvSpPr>
        <p:spPr>
          <a:xfrm>
            <a:off x="2999196" y="2767075"/>
            <a:ext cx="289" cy="0"/>
          </a:xfrm>
          <a:custGeom>
            <a:avLst/>
            <a:gdLst/>
            <a:ahLst/>
            <a:cxnLst/>
            <a:rect l="l" t="t" r="r" b="b"/>
            <a:pathLst>
              <a:path w="634">
                <a:moveTo>
                  <a:pt x="0" y="0"/>
                </a:moveTo>
                <a:lnTo>
                  <a:pt x="398" y="0"/>
                </a:lnTo>
              </a:path>
              <a:path w="634">
                <a:moveTo>
                  <a:pt x="0" y="0"/>
                </a:moveTo>
              </a:path>
            </a:pathLst>
          </a:custGeom>
          <a:ln w="3175">
            <a:solidFill>
              <a:srgbClr val="000000"/>
            </a:solidFill>
          </a:ln>
        </p:spPr>
        <p:txBody>
          <a:bodyPr wrap="square" lIns="0" tIns="0" rIns="0" bIns="0" rtlCol="0"/>
          <a:lstStyle/>
          <a:p>
            <a:endParaRPr sz="501"/>
          </a:p>
        </p:txBody>
      </p:sp>
      <p:sp>
        <p:nvSpPr>
          <p:cNvPr id="1331" name="bg object 1331"/>
          <p:cNvSpPr/>
          <p:nvPr/>
        </p:nvSpPr>
        <p:spPr>
          <a:xfrm>
            <a:off x="2999196" y="2767504"/>
            <a:ext cx="289" cy="0"/>
          </a:xfrm>
          <a:custGeom>
            <a:avLst/>
            <a:gdLst/>
            <a:ahLst/>
            <a:cxnLst/>
            <a:rect l="l" t="t" r="r" b="b"/>
            <a:pathLst>
              <a:path w="634">
                <a:moveTo>
                  <a:pt x="0" y="0"/>
                </a:moveTo>
                <a:lnTo>
                  <a:pt x="398" y="0"/>
                </a:lnTo>
              </a:path>
              <a:path w="634">
                <a:moveTo>
                  <a:pt x="0" y="0"/>
                </a:moveTo>
              </a:path>
            </a:pathLst>
          </a:custGeom>
          <a:ln w="3175">
            <a:solidFill>
              <a:srgbClr val="000000"/>
            </a:solidFill>
          </a:ln>
        </p:spPr>
        <p:txBody>
          <a:bodyPr wrap="square" lIns="0" tIns="0" rIns="0" bIns="0" rtlCol="0"/>
          <a:lstStyle/>
          <a:p>
            <a:endParaRPr sz="501"/>
          </a:p>
        </p:txBody>
      </p:sp>
      <p:sp>
        <p:nvSpPr>
          <p:cNvPr id="1332" name="bg object 1332"/>
          <p:cNvSpPr/>
          <p:nvPr/>
        </p:nvSpPr>
        <p:spPr>
          <a:xfrm>
            <a:off x="3000829" y="2768075"/>
            <a:ext cx="0" cy="455"/>
          </a:xfrm>
          <a:custGeom>
            <a:avLst/>
            <a:gdLst/>
            <a:ahLst/>
            <a:cxnLst/>
            <a:rect l="l" t="t" r="r" b="b"/>
            <a:pathLst>
              <a:path h="1270">
                <a:moveTo>
                  <a:pt x="0" y="1196"/>
                </a:moveTo>
                <a:lnTo>
                  <a:pt x="0" y="0"/>
                </a:lnTo>
              </a:path>
            </a:pathLst>
          </a:custGeom>
          <a:ln w="3175">
            <a:solidFill>
              <a:srgbClr val="000000"/>
            </a:solidFill>
          </a:ln>
        </p:spPr>
        <p:txBody>
          <a:bodyPr wrap="square" lIns="0" tIns="0" rIns="0" bIns="0" rtlCol="0"/>
          <a:lstStyle/>
          <a:p>
            <a:endParaRPr sz="501"/>
          </a:p>
        </p:txBody>
      </p:sp>
      <p:sp>
        <p:nvSpPr>
          <p:cNvPr id="1333" name="bg object 1333"/>
          <p:cNvSpPr/>
          <p:nvPr/>
        </p:nvSpPr>
        <p:spPr>
          <a:xfrm>
            <a:off x="2999012" y="2767218"/>
            <a:ext cx="2311" cy="682"/>
          </a:xfrm>
          <a:custGeom>
            <a:avLst/>
            <a:gdLst/>
            <a:ahLst/>
            <a:cxnLst/>
            <a:rect l="l" t="t" r="r" b="b"/>
            <a:pathLst>
              <a:path w="5079" h="1904">
                <a:moveTo>
                  <a:pt x="1587" y="800"/>
                </a:moveTo>
                <a:lnTo>
                  <a:pt x="1358" y="241"/>
                </a:lnTo>
                <a:lnTo>
                  <a:pt x="800" y="0"/>
                </a:lnTo>
                <a:lnTo>
                  <a:pt x="228" y="241"/>
                </a:lnTo>
                <a:lnTo>
                  <a:pt x="0" y="800"/>
                </a:lnTo>
                <a:lnTo>
                  <a:pt x="228" y="1371"/>
                </a:lnTo>
                <a:lnTo>
                  <a:pt x="800" y="1600"/>
                </a:lnTo>
                <a:lnTo>
                  <a:pt x="1358" y="1371"/>
                </a:lnTo>
                <a:lnTo>
                  <a:pt x="1587" y="800"/>
                </a:lnTo>
                <a:close/>
              </a:path>
              <a:path w="5079" h="1904">
                <a:moveTo>
                  <a:pt x="4787" y="800"/>
                </a:moveTo>
                <a:lnTo>
                  <a:pt x="4546" y="241"/>
                </a:lnTo>
                <a:lnTo>
                  <a:pt x="3987" y="0"/>
                </a:lnTo>
                <a:lnTo>
                  <a:pt x="3416" y="241"/>
                </a:lnTo>
                <a:lnTo>
                  <a:pt x="3187" y="800"/>
                </a:lnTo>
                <a:lnTo>
                  <a:pt x="3416" y="1371"/>
                </a:lnTo>
                <a:lnTo>
                  <a:pt x="3987" y="1600"/>
                </a:lnTo>
                <a:lnTo>
                  <a:pt x="4546" y="1371"/>
                </a:lnTo>
                <a:lnTo>
                  <a:pt x="4787" y="800"/>
                </a:lnTo>
                <a:close/>
              </a:path>
            </a:pathLst>
          </a:custGeom>
          <a:solidFill>
            <a:srgbClr val="000000"/>
          </a:solidFill>
        </p:spPr>
        <p:txBody>
          <a:bodyPr wrap="square" lIns="0" tIns="0" rIns="0" bIns="0" rtlCol="0"/>
          <a:lstStyle/>
          <a:p>
            <a:endParaRPr sz="501"/>
          </a:p>
        </p:txBody>
      </p:sp>
      <p:sp>
        <p:nvSpPr>
          <p:cNvPr id="1334" name="bg object 1334"/>
          <p:cNvSpPr/>
          <p:nvPr/>
        </p:nvSpPr>
        <p:spPr>
          <a:xfrm>
            <a:off x="2999377" y="2768075"/>
            <a:ext cx="0" cy="455"/>
          </a:xfrm>
          <a:custGeom>
            <a:avLst/>
            <a:gdLst/>
            <a:ahLst/>
            <a:cxnLst/>
            <a:rect l="l" t="t" r="r" b="b"/>
            <a:pathLst>
              <a:path h="1270">
                <a:moveTo>
                  <a:pt x="0" y="0"/>
                </a:moveTo>
                <a:lnTo>
                  <a:pt x="0" y="1196"/>
                </a:lnTo>
              </a:path>
            </a:pathLst>
          </a:custGeom>
          <a:ln w="3175">
            <a:solidFill>
              <a:srgbClr val="000000"/>
            </a:solidFill>
          </a:ln>
        </p:spPr>
        <p:txBody>
          <a:bodyPr wrap="square" lIns="0" tIns="0" rIns="0" bIns="0" rtlCol="0"/>
          <a:lstStyle/>
          <a:p>
            <a:endParaRPr sz="501"/>
          </a:p>
        </p:txBody>
      </p:sp>
      <p:sp>
        <p:nvSpPr>
          <p:cNvPr id="1335" name="bg object 1335"/>
          <p:cNvSpPr/>
          <p:nvPr/>
        </p:nvSpPr>
        <p:spPr>
          <a:xfrm>
            <a:off x="3000829" y="2770360"/>
            <a:ext cx="0" cy="455"/>
          </a:xfrm>
          <a:custGeom>
            <a:avLst/>
            <a:gdLst/>
            <a:ahLst/>
            <a:cxnLst/>
            <a:rect l="l" t="t" r="r" b="b"/>
            <a:pathLst>
              <a:path h="1270">
                <a:moveTo>
                  <a:pt x="0" y="0"/>
                </a:moveTo>
                <a:lnTo>
                  <a:pt x="0" y="797"/>
                </a:lnTo>
                <a:lnTo>
                  <a:pt x="0" y="1196"/>
                </a:lnTo>
              </a:path>
            </a:pathLst>
          </a:custGeom>
          <a:ln w="3175">
            <a:solidFill>
              <a:srgbClr val="000000"/>
            </a:solidFill>
          </a:ln>
        </p:spPr>
        <p:txBody>
          <a:bodyPr wrap="square" lIns="0" tIns="0" rIns="0" bIns="0" rtlCol="0"/>
          <a:lstStyle/>
          <a:p>
            <a:endParaRPr sz="501"/>
          </a:p>
        </p:txBody>
      </p:sp>
      <p:sp>
        <p:nvSpPr>
          <p:cNvPr id="1336" name="bg object 1336"/>
          <p:cNvSpPr/>
          <p:nvPr/>
        </p:nvSpPr>
        <p:spPr>
          <a:xfrm>
            <a:off x="2999377" y="2770360"/>
            <a:ext cx="0" cy="455"/>
          </a:xfrm>
          <a:custGeom>
            <a:avLst/>
            <a:gdLst/>
            <a:ahLst/>
            <a:cxnLst/>
            <a:rect l="l" t="t" r="r" b="b"/>
            <a:pathLst>
              <a:path h="1270">
                <a:moveTo>
                  <a:pt x="0" y="0"/>
                </a:moveTo>
                <a:lnTo>
                  <a:pt x="0" y="797"/>
                </a:lnTo>
                <a:lnTo>
                  <a:pt x="0" y="1196"/>
                </a:lnTo>
              </a:path>
            </a:pathLst>
          </a:custGeom>
          <a:ln w="3175">
            <a:solidFill>
              <a:srgbClr val="000000"/>
            </a:solidFill>
          </a:ln>
        </p:spPr>
        <p:txBody>
          <a:bodyPr wrap="square" lIns="0" tIns="0" rIns="0" bIns="0" rtlCol="0"/>
          <a:lstStyle/>
          <a:p>
            <a:endParaRPr sz="501"/>
          </a:p>
        </p:txBody>
      </p:sp>
      <p:sp>
        <p:nvSpPr>
          <p:cNvPr id="1337" name="bg object 1337"/>
          <p:cNvSpPr/>
          <p:nvPr/>
        </p:nvSpPr>
        <p:spPr>
          <a:xfrm>
            <a:off x="2999196" y="2769504"/>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1338" name="bg object 1338"/>
          <p:cNvSpPr/>
          <p:nvPr/>
        </p:nvSpPr>
        <p:spPr>
          <a:xfrm>
            <a:off x="2999196" y="2769504"/>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1339" name="bg object 1339"/>
          <p:cNvSpPr/>
          <p:nvPr/>
        </p:nvSpPr>
        <p:spPr>
          <a:xfrm>
            <a:off x="2999196" y="2770075"/>
            <a:ext cx="289" cy="0"/>
          </a:xfrm>
          <a:custGeom>
            <a:avLst/>
            <a:gdLst/>
            <a:ahLst/>
            <a:cxnLst/>
            <a:rect l="l" t="t" r="r" b="b"/>
            <a:pathLst>
              <a:path w="634">
                <a:moveTo>
                  <a:pt x="0" y="0"/>
                </a:moveTo>
                <a:lnTo>
                  <a:pt x="398" y="0"/>
                </a:lnTo>
              </a:path>
            </a:pathLst>
          </a:custGeom>
          <a:ln w="3175">
            <a:solidFill>
              <a:srgbClr val="000000"/>
            </a:solidFill>
          </a:ln>
        </p:spPr>
        <p:txBody>
          <a:bodyPr wrap="square" lIns="0" tIns="0" rIns="0" bIns="0" rtlCol="0"/>
          <a:lstStyle/>
          <a:p>
            <a:endParaRPr sz="501"/>
          </a:p>
        </p:txBody>
      </p:sp>
      <p:sp>
        <p:nvSpPr>
          <p:cNvPr id="1340" name="bg object 1340"/>
          <p:cNvSpPr/>
          <p:nvPr/>
        </p:nvSpPr>
        <p:spPr>
          <a:xfrm>
            <a:off x="2998828" y="2769792"/>
            <a:ext cx="1155" cy="682"/>
          </a:xfrm>
          <a:custGeom>
            <a:avLst/>
            <a:gdLst/>
            <a:ahLst/>
            <a:cxnLst/>
            <a:rect l="l" t="t" r="r" b="b"/>
            <a:pathLst>
              <a:path w="2540" h="1904">
                <a:moveTo>
                  <a:pt x="1993" y="800"/>
                </a:moveTo>
                <a:lnTo>
                  <a:pt x="1765" y="228"/>
                </a:lnTo>
                <a:lnTo>
                  <a:pt x="1206" y="0"/>
                </a:lnTo>
                <a:lnTo>
                  <a:pt x="1003" y="88"/>
                </a:lnTo>
                <a:lnTo>
                  <a:pt x="800" y="0"/>
                </a:lnTo>
                <a:lnTo>
                  <a:pt x="241" y="228"/>
                </a:lnTo>
                <a:lnTo>
                  <a:pt x="0" y="800"/>
                </a:lnTo>
                <a:lnTo>
                  <a:pt x="241" y="1358"/>
                </a:lnTo>
                <a:lnTo>
                  <a:pt x="800" y="1587"/>
                </a:lnTo>
                <a:lnTo>
                  <a:pt x="1003" y="1511"/>
                </a:lnTo>
                <a:lnTo>
                  <a:pt x="1206" y="1587"/>
                </a:lnTo>
                <a:lnTo>
                  <a:pt x="1765" y="1358"/>
                </a:lnTo>
                <a:lnTo>
                  <a:pt x="1993" y="800"/>
                </a:lnTo>
                <a:close/>
              </a:path>
            </a:pathLst>
          </a:custGeom>
          <a:solidFill>
            <a:srgbClr val="000000"/>
          </a:solidFill>
        </p:spPr>
        <p:txBody>
          <a:bodyPr wrap="square" lIns="0" tIns="0" rIns="0" bIns="0" rtlCol="0"/>
          <a:lstStyle/>
          <a:p>
            <a:endParaRPr sz="501"/>
          </a:p>
        </p:txBody>
      </p:sp>
      <p:sp>
        <p:nvSpPr>
          <p:cNvPr id="1341" name="bg object 1341"/>
          <p:cNvSpPr/>
          <p:nvPr/>
        </p:nvSpPr>
        <p:spPr>
          <a:xfrm>
            <a:off x="2999196" y="2770075"/>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342" name="bg object 1342"/>
          <p:cNvSpPr/>
          <p:nvPr/>
        </p:nvSpPr>
        <p:spPr>
          <a:xfrm>
            <a:off x="2999196" y="2767504"/>
            <a:ext cx="0" cy="0"/>
          </a:xfrm>
          <a:custGeom>
            <a:avLst/>
            <a:gdLst/>
            <a:ahLst/>
            <a:cxnLst/>
            <a:rect l="l" t="t" r="r" b="b"/>
            <a:pathLst>
              <a:path>
                <a:moveTo>
                  <a:pt x="0" y="0"/>
                </a:moveTo>
                <a:lnTo>
                  <a:pt x="0" y="0"/>
                </a:lnTo>
                <a:lnTo>
                  <a:pt x="0" y="0"/>
                </a:lnTo>
              </a:path>
            </a:pathLst>
          </a:custGeom>
          <a:ln w="3175">
            <a:solidFill>
              <a:srgbClr val="000000"/>
            </a:solidFill>
          </a:ln>
        </p:spPr>
        <p:txBody>
          <a:bodyPr wrap="square" lIns="0" tIns="0" rIns="0" bIns="0" rtlCol="0"/>
          <a:lstStyle/>
          <a:p>
            <a:endParaRPr sz="501"/>
          </a:p>
        </p:txBody>
      </p:sp>
      <p:sp>
        <p:nvSpPr>
          <p:cNvPr id="1343" name="bg object 1343"/>
          <p:cNvSpPr/>
          <p:nvPr/>
        </p:nvSpPr>
        <p:spPr>
          <a:xfrm>
            <a:off x="4202974" y="2958337"/>
            <a:ext cx="0" cy="7276"/>
          </a:xfrm>
          <a:custGeom>
            <a:avLst/>
            <a:gdLst/>
            <a:ahLst/>
            <a:cxnLst/>
            <a:rect l="l" t="t" r="r" b="b"/>
            <a:pathLst>
              <a:path h="20320">
                <a:moveTo>
                  <a:pt x="0" y="19944"/>
                </a:moveTo>
                <a:lnTo>
                  <a:pt x="0" y="0"/>
                </a:lnTo>
              </a:path>
              <a:path h="20320">
                <a:moveTo>
                  <a:pt x="0" y="19944"/>
                </a:moveTo>
                <a:lnTo>
                  <a:pt x="0" y="0"/>
                </a:lnTo>
              </a:path>
            </a:pathLst>
          </a:custGeom>
          <a:ln w="3175">
            <a:solidFill>
              <a:srgbClr val="000000"/>
            </a:solidFill>
          </a:ln>
        </p:spPr>
        <p:txBody>
          <a:bodyPr wrap="square" lIns="0" tIns="0" rIns="0" bIns="0" rtlCol="0"/>
          <a:lstStyle/>
          <a:p>
            <a:endParaRPr sz="501"/>
          </a:p>
        </p:txBody>
      </p:sp>
      <p:sp>
        <p:nvSpPr>
          <p:cNvPr id="1344" name="bg object 1344"/>
          <p:cNvSpPr/>
          <p:nvPr/>
        </p:nvSpPr>
        <p:spPr>
          <a:xfrm>
            <a:off x="4106454" y="2876204"/>
            <a:ext cx="0" cy="93001"/>
          </a:xfrm>
          <a:custGeom>
            <a:avLst/>
            <a:gdLst/>
            <a:ahLst/>
            <a:cxnLst/>
            <a:rect l="l" t="t" r="r" b="b"/>
            <a:pathLst>
              <a:path h="259715">
                <a:moveTo>
                  <a:pt x="0" y="0"/>
                </a:moveTo>
                <a:lnTo>
                  <a:pt x="0" y="259279"/>
                </a:lnTo>
              </a:path>
            </a:pathLst>
          </a:custGeom>
          <a:ln w="3175">
            <a:solidFill>
              <a:srgbClr val="000000"/>
            </a:solidFill>
          </a:ln>
        </p:spPr>
        <p:txBody>
          <a:bodyPr wrap="square" lIns="0" tIns="0" rIns="0" bIns="0" rtlCol="0"/>
          <a:lstStyle/>
          <a:p>
            <a:endParaRPr sz="501"/>
          </a:p>
        </p:txBody>
      </p:sp>
      <p:sp>
        <p:nvSpPr>
          <p:cNvPr id="1345" name="bg object 1345"/>
          <p:cNvSpPr/>
          <p:nvPr/>
        </p:nvSpPr>
        <p:spPr>
          <a:xfrm>
            <a:off x="4089582" y="2970906"/>
            <a:ext cx="112350" cy="0"/>
          </a:xfrm>
          <a:custGeom>
            <a:avLst/>
            <a:gdLst/>
            <a:ahLst/>
            <a:cxnLst/>
            <a:rect l="l" t="t" r="r" b="b"/>
            <a:pathLst>
              <a:path w="247015">
                <a:moveTo>
                  <a:pt x="0" y="0"/>
                </a:moveTo>
                <a:lnTo>
                  <a:pt x="246514" y="0"/>
                </a:lnTo>
              </a:path>
            </a:pathLst>
          </a:custGeom>
          <a:ln w="3175">
            <a:solidFill>
              <a:srgbClr val="000000"/>
            </a:solidFill>
          </a:ln>
        </p:spPr>
        <p:txBody>
          <a:bodyPr wrap="square" lIns="0" tIns="0" rIns="0" bIns="0" rtlCol="0"/>
          <a:lstStyle/>
          <a:p>
            <a:endParaRPr sz="501"/>
          </a:p>
        </p:txBody>
      </p:sp>
      <p:sp>
        <p:nvSpPr>
          <p:cNvPr id="1346" name="bg object 1346"/>
          <p:cNvSpPr/>
          <p:nvPr/>
        </p:nvSpPr>
        <p:spPr>
          <a:xfrm>
            <a:off x="4089582" y="2874490"/>
            <a:ext cx="112350" cy="0"/>
          </a:xfrm>
          <a:custGeom>
            <a:avLst/>
            <a:gdLst/>
            <a:ahLst/>
            <a:cxnLst/>
            <a:rect l="l" t="t" r="r" b="b"/>
            <a:pathLst>
              <a:path w="247015">
                <a:moveTo>
                  <a:pt x="0" y="0"/>
                </a:moveTo>
                <a:lnTo>
                  <a:pt x="246514" y="0"/>
                </a:lnTo>
              </a:path>
            </a:pathLst>
          </a:custGeom>
          <a:ln w="3175">
            <a:solidFill>
              <a:srgbClr val="000000"/>
            </a:solidFill>
          </a:ln>
        </p:spPr>
        <p:txBody>
          <a:bodyPr wrap="square" lIns="0" tIns="0" rIns="0" bIns="0" rtlCol="0"/>
          <a:lstStyle/>
          <a:p>
            <a:endParaRPr sz="501"/>
          </a:p>
        </p:txBody>
      </p:sp>
      <p:sp>
        <p:nvSpPr>
          <p:cNvPr id="1347" name="bg object 1347"/>
          <p:cNvSpPr/>
          <p:nvPr/>
        </p:nvSpPr>
        <p:spPr>
          <a:xfrm>
            <a:off x="4089582" y="2876204"/>
            <a:ext cx="17040" cy="0"/>
          </a:xfrm>
          <a:custGeom>
            <a:avLst/>
            <a:gdLst/>
            <a:ahLst/>
            <a:cxnLst/>
            <a:rect l="l" t="t" r="r" b="b"/>
            <a:pathLst>
              <a:path w="37465">
                <a:moveTo>
                  <a:pt x="0" y="0"/>
                </a:moveTo>
                <a:lnTo>
                  <a:pt x="22337" y="0"/>
                </a:lnTo>
                <a:lnTo>
                  <a:pt x="37096" y="0"/>
                </a:lnTo>
              </a:path>
            </a:pathLst>
          </a:custGeom>
          <a:ln w="3175">
            <a:solidFill>
              <a:srgbClr val="000000"/>
            </a:solidFill>
          </a:ln>
        </p:spPr>
        <p:txBody>
          <a:bodyPr wrap="square" lIns="0" tIns="0" rIns="0" bIns="0" rtlCol="0"/>
          <a:lstStyle/>
          <a:p>
            <a:endParaRPr sz="501"/>
          </a:p>
        </p:txBody>
      </p:sp>
      <p:sp>
        <p:nvSpPr>
          <p:cNvPr id="1348" name="bg object 1348"/>
          <p:cNvSpPr/>
          <p:nvPr/>
        </p:nvSpPr>
        <p:spPr>
          <a:xfrm>
            <a:off x="4089582" y="2969049"/>
            <a:ext cx="17040" cy="0"/>
          </a:xfrm>
          <a:custGeom>
            <a:avLst/>
            <a:gdLst/>
            <a:ahLst/>
            <a:cxnLst/>
            <a:rect l="l" t="t" r="r" b="b"/>
            <a:pathLst>
              <a:path w="37465">
                <a:moveTo>
                  <a:pt x="0" y="0"/>
                </a:moveTo>
                <a:lnTo>
                  <a:pt x="22337" y="0"/>
                </a:lnTo>
                <a:lnTo>
                  <a:pt x="37096" y="0"/>
                </a:lnTo>
              </a:path>
            </a:pathLst>
          </a:custGeom>
          <a:ln w="3175">
            <a:solidFill>
              <a:srgbClr val="000000"/>
            </a:solidFill>
          </a:ln>
        </p:spPr>
        <p:txBody>
          <a:bodyPr wrap="square" lIns="0" tIns="0" rIns="0" bIns="0" rtlCol="0"/>
          <a:lstStyle/>
          <a:p>
            <a:endParaRPr sz="501"/>
          </a:p>
        </p:txBody>
      </p:sp>
      <p:sp>
        <p:nvSpPr>
          <p:cNvPr id="1349" name="bg object 1349"/>
          <p:cNvSpPr/>
          <p:nvPr/>
        </p:nvSpPr>
        <p:spPr>
          <a:xfrm>
            <a:off x="4201704" y="2874490"/>
            <a:ext cx="0" cy="96640"/>
          </a:xfrm>
          <a:custGeom>
            <a:avLst/>
            <a:gdLst/>
            <a:ahLst/>
            <a:cxnLst/>
            <a:rect l="l" t="t" r="r" b="b"/>
            <a:pathLst>
              <a:path h="269875">
                <a:moveTo>
                  <a:pt x="0" y="0"/>
                </a:moveTo>
                <a:lnTo>
                  <a:pt x="0" y="269251"/>
                </a:lnTo>
              </a:path>
            </a:pathLst>
          </a:custGeom>
          <a:ln w="3175">
            <a:solidFill>
              <a:srgbClr val="000000"/>
            </a:solidFill>
          </a:ln>
        </p:spPr>
        <p:txBody>
          <a:bodyPr wrap="square" lIns="0" tIns="0" rIns="0" bIns="0" rtlCol="0"/>
          <a:lstStyle/>
          <a:p>
            <a:endParaRPr sz="501"/>
          </a:p>
        </p:txBody>
      </p:sp>
      <p:sp>
        <p:nvSpPr>
          <p:cNvPr id="1350" name="bg object 1350"/>
          <p:cNvSpPr/>
          <p:nvPr/>
        </p:nvSpPr>
        <p:spPr>
          <a:xfrm>
            <a:off x="4099741" y="2876204"/>
            <a:ext cx="0" cy="93001"/>
          </a:xfrm>
          <a:custGeom>
            <a:avLst/>
            <a:gdLst/>
            <a:ahLst/>
            <a:cxnLst/>
            <a:rect l="l" t="t" r="r" b="b"/>
            <a:pathLst>
              <a:path h="259715">
                <a:moveTo>
                  <a:pt x="0" y="0"/>
                </a:moveTo>
                <a:lnTo>
                  <a:pt x="0" y="259279"/>
                </a:lnTo>
              </a:path>
            </a:pathLst>
          </a:custGeom>
          <a:ln w="3175">
            <a:solidFill>
              <a:srgbClr val="000000"/>
            </a:solidFill>
          </a:ln>
        </p:spPr>
        <p:txBody>
          <a:bodyPr wrap="square" lIns="0" tIns="0" rIns="0" bIns="0" rtlCol="0"/>
          <a:lstStyle/>
          <a:p>
            <a:endParaRPr sz="501"/>
          </a:p>
        </p:txBody>
      </p:sp>
      <p:sp>
        <p:nvSpPr>
          <p:cNvPr id="1351" name="bg object 1351"/>
          <p:cNvSpPr/>
          <p:nvPr/>
        </p:nvSpPr>
        <p:spPr>
          <a:xfrm>
            <a:off x="3170646" y="4471143"/>
            <a:ext cx="83469" cy="0"/>
          </a:xfrm>
          <a:custGeom>
            <a:avLst/>
            <a:gdLst/>
            <a:ahLst/>
            <a:cxnLst/>
            <a:rect l="l" t="t" r="r" b="b"/>
            <a:pathLst>
              <a:path w="183515">
                <a:moveTo>
                  <a:pt x="0" y="0"/>
                </a:moveTo>
                <a:lnTo>
                  <a:pt x="183090" y="0"/>
                </a:lnTo>
                <a:lnTo>
                  <a:pt x="161151" y="0"/>
                </a:lnTo>
              </a:path>
            </a:pathLst>
          </a:custGeom>
          <a:ln w="3175">
            <a:solidFill>
              <a:srgbClr val="000000"/>
            </a:solidFill>
          </a:ln>
        </p:spPr>
        <p:txBody>
          <a:bodyPr wrap="square" lIns="0" tIns="0" rIns="0" bIns="0" rtlCol="0"/>
          <a:lstStyle/>
          <a:p>
            <a:endParaRPr sz="501"/>
          </a:p>
        </p:txBody>
      </p:sp>
      <p:sp>
        <p:nvSpPr>
          <p:cNvPr id="1352" name="bg object 1352"/>
          <p:cNvSpPr/>
          <p:nvPr/>
        </p:nvSpPr>
        <p:spPr>
          <a:xfrm>
            <a:off x="3170646" y="4471143"/>
            <a:ext cx="19351" cy="0"/>
          </a:xfrm>
          <a:custGeom>
            <a:avLst/>
            <a:gdLst/>
            <a:ahLst/>
            <a:cxnLst/>
            <a:rect l="l" t="t" r="r" b="b"/>
            <a:pathLst>
              <a:path w="42545">
                <a:moveTo>
                  <a:pt x="42282" y="0"/>
                </a:moveTo>
                <a:lnTo>
                  <a:pt x="0" y="0"/>
                </a:lnTo>
              </a:path>
            </a:pathLst>
          </a:custGeom>
          <a:ln w="3175">
            <a:solidFill>
              <a:srgbClr val="000000"/>
            </a:solidFill>
          </a:ln>
        </p:spPr>
        <p:txBody>
          <a:bodyPr wrap="square" lIns="0" tIns="0" rIns="0" bIns="0" rtlCol="0"/>
          <a:lstStyle/>
          <a:p>
            <a:endParaRPr sz="501"/>
          </a:p>
        </p:txBody>
      </p:sp>
      <p:sp>
        <p:nvSpPr>
          <p:cNvPr id="1353" name="bg object 1353"/>
          <p:cNvSpPr/>
          <p:nvPr/>
        </p:nvSpPr>
        <p:spPr>
          <a:xfrm>
            <a:off x="3189877" y="4471286"/>
            <a:ext cx="54298" cy="0"/>
          </a:xfrm>
          <a:custGeom>
            <a:avLst/>
            <a:gdLst/>
            <a:ahLst/>
            <a:cxnLst/>
            <a:rect l="l" t="t" r="r" b="b"/>
            <a:pathLst>
              <a:path w="119379">
                <a:moveTo>
                  <a:pt x="19944" y="0"/>
                </a:moveTo>
                <a:lnTo>
                  <a:pt x="118869" y="0"/>
                </a:lnTo>
              </a:path>
              <a:path w="119379">
                <a:moveTo>
                  <a:pt x="19944" y="0"/>
                </a:moveTo>
                <a:lnTo>
                  <a:pt x="9972" y="0"/>
                </a:lnTo>
              </a:path>
              <a:path w="119379">
                <a:moveTo>
                  <a:pt x="19944" y="0"/>
                </a:moveTo>
                <a:lnTo>
                  <a:pt x="118869" y="0"/>
                </a:lnTo>
              </a:path>
              <a:path w="119379">
                <a:moveTo>
                  <a:pt x="19944" y="0"/>
                </a:moveTo>
                <a:lnTo>
                  <a:pt x="9972" y="0"/>
                </a:lnTo>
                <a:lnTo>
                  <a:pt x="2393" y="0"/>
                </a:lnTo>
                <a:lnTo>
                  <a:pt x="0" y="0"/>
                </a:lnTo>
                <a:lnTo>
                  <a:pt x="2393" y="0"/>
                </a:lnTo>
                <a:lnTo>
                  <a:pt x="9972" y="0"/>
                </a:lnTo>
              </a:path>
            </a:pathLst>
          </a:custGeom>
          <a:ln w="3175">
            <a:solidFill>
              <a:srgbClr val="000000"/>
            </a:solidFill>
          </a:ln>
        </p:spPr>
        <p:txBody>
          <a:bodyPr wrap="square" lIns="0" tIns="0" rIns="0" bIns="0" rtlCol="0"/>
          <a:lstStyle/>
          <a:p>
            <a:endParaRPr sz="501"/>
          </a:p>
        </p:txBody>
      </p:sp>
      <p:sp>
        <p:nvSpPr>
          <p:cNvPr id="1354" name="bg object 1354"/>
          <p:cNvSpPr/>
          <p:nvPr/>
        </p:nvSpPr>
        <p:spPr>
          <a:xfrm>
            <a:off x="3170646" y="4470286"/>
            <a:ext cx="0" cy="910"/>
          </a:xfrm>
          <a:custGeom>
            <a:avLst/>
            <a:gdLst/>
            <a:ahLst/>
            <a:cxnLst/>
            <a:rect l="l" t="t" r="r" b="b"/>
            <a:pathLst>
              <a:path h="2540">
                <a:moveTo>
                  <a:pt x="0" y="0"/>
                </a:moveTo>
                <a:lnTo>
                  <a:pt x="0" y="2393"/>
                </a:lnTo>
              </a:path>
            </a:pathLst>
          </a:custGeom>
          <a:ln w="3175">
            <a:solidFill>
              <a:srgbClr val="000000"/>
            </a:solidFill>
          </a:ln>
        </p:spPr>
        <p:txBody>
          <a:bodyPr wrap="square" lIns="0" tIns="0" rIns="0" bIns="0" rtlCol="0"/>
          <a:lstStyle/>
          <a:p>
            <a:endParaRPr sz="501"/>
          </a:p>
        </p:txBody>
      </p:sp>
      <p:sp>
        <p:nvSpPr>
          <p:cNvPr id="1355" name="bg object 1355"/>
          <p:cNvSpPr/>
          <p:nvPr/>
        </p:nvSpPr>
        <p:spPr>
          <a:xfrm>
            <a:off x="3253921" y="4470286"/>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1356" name="bg object 1356"/>
          <p:cNvSpPr/>
          <p:nvPr/>
        </p:nvSpPr>
        <p:spPr>
          <a:xfrm>
            <a:off x="3160304" y="4473000"/>
            <a:ext cx="0" cy="3638"/>
          </a:xfrm>
          <a:custGeom>
            <a:avLst/>
            <a:gdLst/>
            <a:ahLst/>
            <a:cxnLst/>
            <a:rect l="l" t="t" r="r" b="b"/>
            <a:pathLst>
              <a:path h="10159">
                <a:moveTo>
                  <a:pt x="0" y="0"/>
                </a:moveTo>
                <a:lnTo>
                  <a:pt x="0" y="9573"/>
                </a:lnTo>
              </a:path>
              <a:path h="10159">
                <a:moveTo>
                  <a:pt x="0" y="0"/>
                </a:moveTo>
                <a:lnTo>
                  <a:pt x="0" y="2393"/>
                </a:lnTo>
              </a:path>
            </a:pathLst>
          </a:custGeom>
          <a:ln w="3175">
            <a:solidFill>
              <a:srgbClr val="000000"/>
            </a:solidFill>
          </a:ln>
        </p:spPr>
        <p:txBody>
          <a:bodyPr wrap="square" lIns="0" tIns="0" rIns="0" bIns="0" rtlCol="0"/>
          <a:lstStyle/>
          <a:p>
            <a:endParaRPr sz="501"/>
          </a:p>
        </p:txBody>
      </p:sp>
      <p:sp>
        <p:nvSpPr>
          <p:cNvPr id="1357" name="bg object 1357"/>
          <p:cNvSpPr/>
          <p:nvPr/>
        </p:nvSpPr>
        <p:spPr>
          <a:xfrm>
            <a:off x="3157945" y="4471144"/>
            <a:ext cx="0" cy="5457"/>
          </a:xfrm>
          <a:custGeom>
            <a:avLst/>
            <a:gdLst/>
            <a:ahLst/>
            <a:cxnLst/>
            <a:rect l="l" t="t" r="r" b="b"/>
            <a:pathLst>
              <a:path h="15240">
                <a:moveTo>
                  <a:pt x="0" y="0"/>
                </a:moveTo>
                <a:lnTo>
                  <a:pt x="0" y="14758"/>
                </a:lnTo>
              </a:path>
              <a:path h="15240">
                <a:moveTo>
                  <a:pt x="0" y="0"/>
                </a:moveTo>
                <a:lnTo>
                  <a:pt x="0" y="7578"/>
                </a:lnTo>
              </a:path>
            </a:pathLst>
          </a:custGeom>
          <a:ln w="3175">
            <a:solidFill>
              <a:srgbClr val="000000"/>
            </a:solidFill>
          </a:ln>
        </p:spPr>
        <p:txBody>
          <a:bodyPr wrap="square" lIns="0" tIns="0" rIns="0" bIns="0" rtlCol="0"/>
          <a:lstStyle/>
          <a:p>
            <a:endParaRPr sz="501"/>
          </a:p>
        </p:txBody>
      </p:sp>
      <p:sp>
        <p:nvSpPr>
          <p:cNvPr id="1358" name="bg object 1358"/>
          <p:cNvSpPr/>
          <p:nvPr/>
        </p:nvSpPr>
        <p:spPr>
          <a:xfrm>
            <a:off x="3157945" y="4473857"/>
            <a:ext cx="0" cy="2729"/>
          </a:xfrm>
          <a:custGeom>
            <a:avLst/>
            <a:gdLst/>
            <a:ahLst/>
            <a:cxnLst/>
            <a:rect l="l" t="t" r="r" b="b"/>
            <a:pathLst>
              <a:path h="7620">
                <a:moveTo>
                  <a:pt x="0" y="7180"/>
                </a:moveTo>
                <a:lnTo>
                  <a:pt x="0" y="0"/>
                </a:lnTo>
              </a:path>
            </a:pathLst>
          </a:custGeom>
          <a:ln w="3175">
            <a:solidFill>
              <a:srgbClr val="000000"/>
            </a:solidFill>
          </a:ln>
        </p:spPr>
        <p:txBody>
          <a:bodyPr wrap="square" lIns="0" tIns="0" rIns="0" bIns="0" rtlCol="0"/>
          <a:lstStyle/>
          <a:p>
            <a:endParaRPr sz="501"/>
          </a:p>
        </p:txBody>
      </p:sp>
      <p:sp>
        <p:nvSpPr>
          <p:cNvPr id="1359" name="bg object 1359"/>
          <p:cNvSpPr/>
          <p:nvPr/>
        </p:nvSpPr>
        <p:spPr>
          <a:xfrm>
            <a:off x="3160304" y="4473857"/>
            <a:ext cx="0" cy="2729"/>
          </a:xfrm>
          <a:custGeom>
            <a:avLst/>
            <a:gdLst/>
            <a:ahLst/>
            <a:cxnLst/>
            <a:rect l="l" t="t" r="r" b="b"/>
            <a:pathLst>
              <a:path h="7620">
                <a:moveTo>
                  <a:pt x="0" y="7180"/>
                </a:moveTo>
                <a:lnTo>
                  <a:pt x="0" y="0"/>
                </a:lnTo>
              </a:path>
            </a:pathLst>
          </a:custGeom>
          <a:ln w="3175">
            <a:solidFill>
              <a:srgbClr val="000000"/>
            </a:solidFill>
          </a:ln>
        </p:spPr>
        <p:txBody>
          <a:bodyPr wrap="square" lIns="0" tIns="0" rIns="0" bIns="0" rtlCol="0"/>
          <a:lstStyle/>
          <a:p>
            <a:endParaRPr sz="501"/>
          </a:p>
        </p:txBody>
      </p:sp>
      <p:sp>
        <p:nvSpPr>
          <p:cNvPr id="1360" name="bg object 1360"/>
          <p:cNvSpPr/>
          <p:nvPr/>
        </p:nvSpPr>
        <p:spPr>
          <a:xfrm>
            <a:off x="3157945" y="4470286"/>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1361" name="bg object 1361"/>
          <p:cNvSpPr/>
          <p:nvPr/>
        </p:nvSpPr>
        <p:spPr>
          <a:xfrm>
            <a:off x="3160304" y="4475571"/>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1362" name="bg object 1362"/>
          <p:cNvSpPr/>
          <p:nvPr/>
        </p:nvSpPr>
        <p:spPr>
          <a:xfrm>
            <a:off x="3157945" y="4471143"/>
            <a:ext cx="0" cy="4548"/>
          </a:xfrm>
          <a:custGeom>
            <a:avLst/>
            <a:gdLst/>
            <a:ahLst/>
            <a:cxnLst/>
            <a:rect l="l" t="t" r="r" b="b"/>
            <a:pathLst>
              <a:path h="12700">
                <a:moveTo>
                  <a:pt x="0" y="12365"/>
                </a:moveTo>
                <a:lnTo>
                  <a:pt x="0" y="7578"/>
                </a:lnTo>
                <a:lnTo>
                  <a:pt x="0" y="0"/>
                </a:lnTo>
              </a:path>
            </a:pathLst>
          </a:custGeom>
          <a:ln w="3175">
            <a:solidFill>
              <a:srgbClr val="000000"/>
            </a:solidFill>
          </a:ln>
        </p:spPr>
        <p:txBody>
          <a:bodyPr wrap="square" lIns="0" tIns="0" rIns="0" bIns="0" rtlCol="0"/>
          <a:lstStyle/>
          <a:p>
            <a:endParaRPr sz="501"/>
          </a:p>
        </p:txBody>
      </p:sp>
      <p:sp>
        <p:nvSpPr>
          <p:cNvPr id="1363" name="bg object 1363"/>
          <p:cNvSpPr/>
          <p:nvPr/>
        </p:nvSpPr>
        <p:spPr>
          <a:xfrm>
            <a:off x="3160304" y="4473000"/>
            <a:ext cx="104264" cy="0"/>
          </a:xfrm>
          <a:custGeom>
            <a:avLst/>
            <a:gdLst/>
            <a:ahLst/>
            <a:cxnLst/>
            <a:rect l="l" t="t" r="r" b="b"/>
            <a:pathLst>
              <a:path w="229234">
                <a:moveTo>
                  <a:pt x="0" y="0"/>
                </a:moveTo>
                <a:lnTo>
                  <a:pt x="228963" y="0"/>
                </a:lnTo>
              </a:path>
            </a:pathLst>
          </a:custGeom>
          <a:ln w="3175">
            <a:solidFill>
              <a:srgbClr val="000000"/>
            </a:solidFill>
          </a:ln>
        </p:spPr>
        <p:txBody>
          <a:bodyPr wrap="square" lIns="0" tIns="0" rIns="0" bIns="0" rtlCol="0"/>
          <a:lstStyle/>
          <a:p>
            <a:endParaRPr sz="501"/>
          </a:p>
        </p:txBody>
      </p:sp>
      <p:sp>
        <p:nvSpPr>
          <p:cNvPr id="1364" name="bg object 1364"/>
          <p:cNvSpPr/>
          <p:nvPr/>
        </p:nvSpPr>
        <p:spPr>
          <a:xfrm>
            <a:off x="3157946" y="4471143"/>
            <a:ext cx="2599" cy="0"/>
          </a:xfrm>
          <a:custGeom>
            <a:avLst/>
            <a:gdLst/>
            <a:ahLst/>
            <a:cxnLst/>
            <a:rect l="l" t="t" r="r" b="b"/>
            <a:pathLst>
              <a:path w="5715">
                <a:moveTo>
                  <a:pt x="0" y="0"/>
                </a:moveTo>
                <a:lnTo>
                  <a:pt x="5185" y="0"/>
                </a:lnTo>
              </a:path>
            </a:pathLst>
          </a:custGeom>
          <a:ln w="3175">
            <a:solidFill>
              <a:srgbClr val="000000"/>
            </a:solidFill>
          </a:ln>
        </p:spPr>
        <p:txBody>
          <a:bodyPr wrap="square" lIns="0" tIns="0" rIns="0" bIns="0" rtlCol="0"/>
          <a:lstStyle/>
          <a:p>
            <a:endParaRPr sz="501"/>
          </a:p>
        </p:txBody>
      </p:sp>
      <p:sp>
        <p:nvSpPr>
          <p:cNvPr id="1365" name="bg object 1365"/>
          <p:cNvSpPr/>
          <p:nvPr/>
        </p:nvSpPr>
        <p:spPr>
          <a:xfrm>
            <a:off x="3157946" y="4475571"/>
            <a:ext cx="2599" cy="910"/>
          </a:xfrm>
          <a:custGeom>
            <a:avLst/>
            <a:gdLst/>
            <a:ahLst/>
            <a:cxnLst/>
            <a:rect l="l" t="t" r="r" b="b"/>
            <a:pathLst>
              <a:path w="5715" h="2540">
                <a:moveTo>
                  <a:pt x="0" y="2393"/>
                </a:moveTo>
                <a:lnTo>
                  <a:pt x="5185" y="2393"/>
                </a:lnTo>
              </a:path>
              <a:path w="5715" h="2540">
                <a:moveTo>
                  <a:pt x="0" y="2393"/>
                </a:moveTo>
                <a:lnTo>
                  <a:pt x="0" y="0"/>
                </a:lnTo>
              </a:path>
            </a:pathLst>
          </a:custGeom>
          <a:ln w="3175">
            <a:solidFill>
              <a:srgbClr val="000000"/>
            </a:solidFill>
          </a:ln>
        </p:spPr>
        <p:txBody>
          <a:bodyPr wrap="square" lIns="0" tIns="0" rIns="0" bIns="0" rtlCol="0"/>
          <a:lstStyle/>
          <a:p>
            <a:endParaRPr sz="501"/>
          </a:p>
        </p:txBody>
      </p:sp>
      <p:sp>
        <p:nvSpPr>
          <p:cNvPr id="1366" name="bg object 1366"/>
          <p:cNvSpPr/>
          <p:nvPr/>
        </p:nvSpPr>
        <p:spPr>
          <a:xfrm>
            <a:off x="3160304" y="4473000"/>
            <a:ext cx="0" cy="2729"/>
          </a:xfrm>
          <a:custGeom>
            <a:avLst/>
            <a:gdLst/>
            <a:ahLst/>
            <a:cxnLst/>
            <a:rect l="l" t="t" r="r" b="b"/>
            <a:pathLst>
              <a:path h="7620">
                <a:moveTo>
                  <a:pt x="0" y="7180"/>
                </a:moveTo>
                <a:lnTo>
                  <a:pt x="0" y="2393"/>
                </a:lnTo>
                <a:lnTo>
                  <a:pt x="0" y="0"/>
                </a:lnTo>
              </a:path>
            </a:pathLst>
          </a:custGeom>
          <a:ln w="3175">
            <a:solidFill>
              <a:srgbClr val="000000"/>
            </a:solidFill>
          </a:ln>
        </p:spPr>
        <p:txBody>
          <a:bodyPr wrap="square" lIns="0" tIns="0" rIns="0" bIns="0" rtlCol="0"/>
          <a:lstStyle/>
          <a:p>
            <a:endParaRPr sz="501"/>
          </a:p>
        </p:txBody>
      </p:sp>
      <p:sp>
        <p:nvSpPr>
          <p:cNvPr id="1367" name="bg object 1367"/>
          <p:cNvSpPr/>
          <p:nvPr/>
        </p:nvSpPr>
        <p:spPr>
          <a:xfrm>
            <a:off x="3160304" y="4470286"/>
            <a:ext cx="0" cy="2729"/>
          </a:xfrm>
          <a:custGeom>
            <a:avLst/>
            <a:gdLst/>
            <a:ahLst/>
            <a:cxnLst/>
            <a:rect l="l" t="t" r="r" b="b"/>
            <a:pathLst>
              <a:path h="7620">
                <a:moveTo>
                  <a:pt x="0" y="0"/>
                </a:moveTo>
                <a:lnTo>
                  <a:pt x="0" y="7578"/>
                </a:lnTo>
              </a:path>
            </a:pathLst>
          </a:custGeom>
          <a:ln w="3175">
            <a:solidFill>
              <a:srgbClr val="000000"/>
            </a:solidFill>
          </a:ln>
        </p:spPr>
        <p:txBody>
          <a:bodyPr wrap="square" lIns="0" tIns="0" rIns="0" bIns="0" rtlCol="0"/>
          <a:lstStyle/>
          <a:p>
            <a:endParaRPr sz="501"/>
          </a:p>
        </p:txBody>
      </p:sp>
      <p:sp>
        <p:nvSpPr>
          <p:cNvPr id="1368" name="bg object 1368"/>
          <p:cNvSpPr/>
          <p:nvPr/>
        </p:nvSpPr>
        <p:spPr>
          <a:xfrm>
            <a:off x="3264444" y="4470286"/>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1369" name="bg object 1369"/>
          <p:cNvSpPr/>
          <p:nvPr/>
        </p:nvSpPr>
        <p:spPr>
          <a:xfrm>
            <a:off x="3275874" y="4361443"/>
            <a:ext cx="0" cy="108919"/>
          </a:xfrm>
          <a:custGeom>
            <a:avLst/>
            <a:gdLst/>
            <a:ahLst/>
            <a:cxnLst/>
            <a:rect l="l" t="t" r="r" b="b"/>
            <a:pathLst>
              <a:path h="304165">
                <a:moveTo>
                  <a:pt x="0" y="303954"/>
                </a:moveTo>
                <a:lnTo>
                  <a:pt x="0" y="0"/>
                </a:lnTo>
              </a:path>
            </a:pathLst>
          </a:custGeom>
          <a:ln w="3175">
            <a:solidFill>
              <a:srgbClr val="000000"/>
            </a:solidFill>
          </a:ln>
        </p:spPr>
        <p:txBody>
          <a:bodyPr wrap="square" lIns="0" tIns="0" rIns="0" bIns="0" rtlCol="0"/>
          <a:lstStyle/>
          <a:p>
            <a:endParaRPr sz="501"/>
          </a:p>
        </p:txBody>
      </p:sp>
      <p:sp>
        <p:nvSpPr>
          <p:cNvPr id="1370" name="bg object 1370"/>
          <p:cNvSpPr/>
          <p:nvPr/>
        </p:nvSpPr>
        <p:spPr>
          <a:xfrm>
            <a:off x="3148874" y="4361443"/>
            <a:ext cx="0" cy="108919"/>
          </a:xfrm>
          <a:custGeom>
            <a:avLst/>
            <a:gdLst/>
            <a:ahLst/>
            <a:cxnLst/>
            <a:rect l="l" t="t" r="r" b="b"/>
            <a:pathLst>
              <a:path h="304165">
                <a:moveTo>
                  <a:pt x="0" y="303954"/>
                </a:moveTo>
                <a:lnTo>
                  <a:pt x="0" y="0"/>
                </a:lnTo>
              </a:path>
            </a:pathLst>
          </a:custGeom>
          <a:ln w="3175">
            <a:solidFill>
              <a:srgbClr val="000000"/>
            </a:solidFill>
          </a:ln>
        </p:spPr>
        <p:txBody>
          <a:bodyPr wrap="square" lIns="0" tIns="0" rIns="0" bIns="0" rtlCol="0"/>
          <a:lstStyle/>
          <a:p>
            <a:endParaRPr sz="501"/>
          </a:p>
        </p:txBody>
      </p:sp>
      <p:sp>
        <p:nvSpPr>
          <p:cNvPr id="1371" name="bg object 1371"/>
          <p:cNvSpPr/>
          <p:nvPr/>
        </p:nvSpPr>
        <p:spPr>
          <a:xfrm>
            <a:off x="3148874" y="4470286"/>
            <a:ext cx="127080" cy="0"/>
          </a:xfrm>
          <a:custGeom>
            <a:avLst/>
            <a:gdLst/>
            <a:ahLst/>
            <a:cxnLst/>
            <a:rect l="l" t="t" r="r" b="b"/>
            <a:pathLst>
              <a:path w="279400">
                <a:moveTo>
                  <a:pt x="279223" y="0"/>
                </a:moveTo>
                <a:lnTo>
                  <a:pt x="0" y="0"/>
                </a:lnTo>
              </a:path>
            </a:pathLst>
          </a:custGeom>
          <a:ln w="3175">
            <a:solidFill>
              <a:srgbClr val="000000"/>
            </a:solidFill>
          </a:ln>
        </p:spPr>
        <p:txBody>
          <a:bodyPr wrap="square" lIns="0" tIns="0" rIns="0" bIns="0" rtlCol="0"/>
          <a:lstStyle/>
          <a:p>
            <a:endParaRPr sz="501"/>
          </a:p>
        </p:txBody>
      </p:sp>
      <p:sp>
        <p:nvSpPr>
          <p:cNvPr id="1372" name="bg object 1372"/>
          <p:cNvSpPr/>
          <p:nvPr/>
        </p:nvSpPr>
        <p:spPr>
          <a:xfrm>
            <a:off x="3148874" y="4361443"/>
            <a:ext cx="127080" cy="0"/>
          </a:xfrm>
          <a:custGeom>
            <a:avLst/>
            <a:gdLst/>
            <a:ahLst/>
            <a:cxnLst/>
            <a:rect l="l" t="t" r="r" b="b"/>
            <a:pathLst>
              <a:path w="279400">
                <a:moveTo>
                  <a:pt x="0" y="0"/>
                </a:moveTo>
                <a:lnTo>
                  <a:pt x="279223" y="0"/>
                </a:lnTo>
              </a:path>
            </a:pathLst>
          </a:custGeom>
          <a:ln w="3175">
            <a:solidFill>
              <a:srgbClr val="000000"/>
            </a:solidFill>
          </a:ln>
        </p:spPr>
        <p:txBody>
          <a:bodyPr wrap="square" lIns="0" tIns="0" rIns="0" bIns="0" rtlCol="0"/>
          <a:lstStyle/>
          <a:p>
            <a:endParaRPr sz="501"/>
          </a:p>
        </p:txBody>
      </p:sp>
      <p:sp>
        <p:nvSpPr>
          <p:cNvPr id="1373" name="bg object 1373"/>
          <p:cNvSpPr/>
          <p:nvPr/>
        </p:nvSpPr>
        <p:spPr>
          <a:xfrm>
            <a:off x="2359660" y="249254"/>
            <a:ext cx="60074" cy="467053"/>
          </a:xfrm>
          <a:custGeom>
            <a:avLst/>
            <a:gdLst/>
            <a:ahLst/>
            <a:cxnLst/>
            <a:rect l="l" t="t" r="r" b="b"/>
            <a:pathLst>
              <a:path w="132079" h="1304289">
                <a:moveTo>
                  <a:pt x="0" y="0"/>
                </a:moveTo>
                <a:lnTo>
                  <a:pt x="0" y="1303974"/>
                </a:lnTo>
                <a:lnTo>
                  <a:pt x="132032" y="1303974"/>
                </a:lnTo>
                <a:lnTo>
                  <a:pt x="132032" y="0"/>
                </a:lnTo>
              </a:path>
            </a:pathLst>
          </a:custGeom>
          <a:ln w="7578">
            <a:solidFill>
              <a:srgbClr val="000000"/>
            </a:solidFill>
          </a:ln>
        </p:spPr>
        <p:txBody>
          <a:bodyPr wrap="square" lIns="0" tIns="0" rIns="0" bIns="0" rtlCol="0"/>
          <a:lstStyle/>
          <a:p>
            <a:endParaRPr sz="501"/>
          </a:p>
        </p:txBody>
      </p:sp>
      <p:sp>
        <p:nvSpPr>
          <p:cNvPr id="1374" name="bg object 1374"/>
          <p:cNvSpPr/>
          <p:nvPr/>
        </p:nvSpPr>
        <p:spPr>
          <a:xfrm>
            <a:off x="2359660" y="987588"/>
            <a:ext cx="0" cy="214426"/>
          </a:xfrm>
          <a:custGeom>
            <a:avLst/>
            <a:gdLst/>
            <a:ahLst/>
            <a:cxnLst/>
            <a:rect l="l" t="t" r="r" b="b"/>
            <a:pathLst>
              <a:path h="598804">
                <a:moveTo>
                  <a:pt x="0" y="0"/>
                </a:moveTo>
                <a:lnTo>
                  <a:pt x="0" y="598735"/>
                </a:lnTo>
              </a:path>
            </a:pathLst>
          </a:custGeom>
          <a:ln w="7578">
            <a:solidFill>
              <a:srgbClr val="000000"/>
            </a:solidFill>
          </a:ln>
        </p:spPr>
        <p:txBody>
          <a:bodyPr wrap="square" lIns="0" tIns="0" rIns="0" bIns="0" rtlCol="0"/>
          <a:lstStyle/>
          <a:p>
            <a:endParaRPr sz="501"/>
          </a:p>
        </p:txBody>
      </p:sp>
      <p:sp>
        <p:nvSpPr>
          <p:cNvPr id="1375" name="bg object 1375"/>
          <p:cNvSpPr/>
          <p:nvPr/>
        </p:nvSpPr>
        <p:spPr>
          <a:xfrm>
            <a:off x="2359660" y="1230557"/>
            <a:ext cx="60074" cy="57074"/>
          </a:xfrm>
          <a:custGeom>
            <a:avLst/>
            <a:gdLst/>
            <a:ahLst/>
            <a:cxnLst/>
            <a:rect l="l" t="t" r="r" b="b"/>
            <a:pathLst>
              <a:path w="132079" h="159385">
                <a:moveTo>
                  <a:pt x="0" y="0"/>
                </a:moveTo>
                <a:lnTo>
                  <a:pt x="0" y="159157"/>
                </a:lnTo>
                <a:lnTo>
                  <a:pt x="132032" y="159157"/>
                </a:lnTo>
              </a:path>
            </a:pathLst>
          </a:custGeom>
          <a:ln w="7578">
            <a:solidFill>
              <a:srgbClr val="000000"/>
            </a:solidFill>
          </a:ln>
        </p:spPr>
        <p:txBody>
          <a:bodyPr wrap="square" lIns="0" tIns="0" rIns="0" bIns="0" rtlCol="0"/>
          <a:lstStyle/>
          <a:p>
            <a:endParaRPr sz="501"/>
          </a:p>
        </p:txBody>
      </p:sp>
      <p:sp>
        <p:nvSpPr>
          <p:cNvPr id="1376" name="bg object 1376"/>
          <p:cNvSpPr/>
          <p:nvPr/>
        </p:nvSpPr>
        <p:spPr>
          <a:xfrm>
            <a:off x="2359660" y="987588"/>
            <a:ext cx="60074" cy="252855"/>
          </a:xfrm>
          <a:custGeom>
            <a:avLst/>
            <a:gdLst/>
            <a:ahLst/>
            <a:cxnLst/>
            <a:rect l="l" t="t" r="r" b="b"/>
            <a:pathLst>
              <a:path w="132079" h="706120">
                <a:moveTo>
                  <a:pt x="132032" y="705637"/>
                </a:moveTo>
                <a:lnTo>
                  <a:pt x="132032" y="0"/>
                </a:lnTo>
                <a:lnTo>
                  <a:pt x="0" y="0"/>
                </a:lnTo>
              </a:path>
            </a:pathLst>
          </a:custGeom>
          <a:ln w="7578">
            <a:solidFill>
              <a:srgbClr val="000000"/>
            </a:solidFill>
          </a:ln>
        </p:spPr>
        <p:txBody>
          <a:bodyPr wrap="square" lIns="0" tIns="0" rIns="0" bIns="0" rtlCol="0"/>
          <a:lstStyle/>
          <a:p>
            <a:endParaRPr sz="501"/>
          </a:p>
        </p:txBody>
      </p:sp>
      <p:sp>
        <p:nvSpPr>
          <p:cNvPr id="1377" name="bg object 1377"/>
          <p:cNvSpPr/>
          <p:nvPr/>
        </p:nvSpPr>
        <p:spPr>
          <a:xfrm>
            <a:off x="2359660" y="1201989"/>
            <a:ext cx="0" cy="28651"/>
          </a:xfrm>
          <a:custGeom>
            <a:avLst/>
            <a:gdLst/>
            <a:ahLst/>
            <a:cxnLst/>
            <a:rect l="l" t="t" r="r" b="b"/>
            <a:pathLst>
              <a:path h="80010">
                <a:moveTo>
                  <a:pt x="0" y="0"/>
                </a:moveTo>
                <a:lnTo>
                  <a:pt x="0" y="79778"/>
                </a:lnTo>
              </a:path>
            </a:pathLst>
          </a:custGeom>
          <a:ln w="3191">
            <a:solidFill>
              <a:srgbClr val="000000"/>
            </a:solidFill>
          </a:ln>
        </p:spPr>
        <p:txBody>
          <a:bodyPr wrap="square" lIns="0" tIns="0" rIns="0" bIns="0" rtlCol="0"/>
          <a:lstStyle/>
          <a:p>
            <a:endParaRPr sz="501"/>
          </a:p>
        </p:txBody>
      </p:sp>
      <p:sp>
        <p:nvSpPr>
          <p:cNvPr id="1378" name="bg object 1378"/>
          <p:cNvSpPr/>
          <p:nvPr/>
        </p:nvSpPr>
        <p:spPr>
          <a:xfrm>
            <a:off x="2359660" y="4971436"/>
            <a:ext cx="3447340" cy="2729"/>
          </a:xfrm>
          <a:custGeom>
            <a:avLst/>
            <a:gdLst/>
            <a:ahLst/>
            <a:cxnLst/>
            <a:rect l="l" t="t" r="r" b="b"/>
            <a:pathLst>
              <a:path w="7579359" h="7619">
                <a:moveTo>
                  <a:pt x="0" y="0"/>
                </a:moveTo>
                <a:lnTo>
                  <a:pt x="0" y="7578"/>
                </a:lnTo>
                <a:lnTo>
                  <a:pt x="7578927" y="7578"/>
                </a:lnTo>
                <a:lnTo>
                  <a:pt x="7578927" y="0"/>
                </a:lnTo>
                <a:lnTo>
                  <a:pt x="0" y="0"/>
                </a:lnTo>
                <a:close/>
              </a:path>
            </a:pathLst>
          </a:custGeom>
          <a:solidFill>
            <a:srgbClr val="000000"/>
          </a:solidFill>
        </p:spPr>
        <p:txBody>
          <a:bodyPr wrap="square" lIns="0" tIns="0" rIns="0" bIns="0" rtlCol="0"/>
          <a:lstStyle/>
          <a:p>
            <a:endParaRPr sz="501"/>
          </a:p>
        </p:txBody>
      </p:sp>
      <p:sp>
        <p:nvSpPr>
          <p:cNvPr id="1379" name="bg object 1379"/>
          <p:cNvSpPr/>
          <p:nvPr/>
        </p:nvSpPr>
        <p:spPr>
          <a:xfrm>
            <a:off x="5806803" y="4925513"/>
            <a:ext cx="0" cy="47297"/>
          </a:xfrm>
          <a:custGeom>
            <a:avLst/>
            <a:gdLst/>
            <a:ahLst/>
            <a:cxnLst/>
            <a:rect l="l" t="t" r="r" b="b"/>
            <a:pathLst>
              <a:path h="132080">
                <a:moveTo>
                  <a:pt x="0" y="132032"/>
                </a:moveTo>
                <a:lnTo>
                  <a:pt x="0" y="0"/>
                </a:lnTo>
              </a:path>
            </a:pathLst>
          </a:custGeom>
          <a:ln w="7578">
            <a:solidFill>
              <a:srgbClr val="000000"/>
            </a:solidFill>
          </a:ln>
        </p:spPr>
        <p:txBody>
          <a:bodyPr wrap="square" lIns="0" tIns="0" rIns="0" bIns="0" rtlCol="0"/>
          <a:lstStyle/>
          <a:p>
            <a:endParaRPr sz="501"/>
          </a:p>
        </p:txBody>
      </p:sp>
      <p:sp>
        <p:nvSpPr>
          <p:cNvPr id="1380" name="bg object 1380"/>
          <p:cNvSpPr/>
          <p:nvPr/>
        </p:nvSpPr>
        <p:spPr>
          <a:xfrm>
            <a:off x="4705713" y="4925514"/>
            <a:ext cx="1041191" cy="0"/>
          </a:xfrm>
          <a:custGeom>
            <a:avLst/>
            <a:gdLst/>
            <a:ahLst/>
            <a:cxnLst/>
            <a:rect l="l" t="t" r="r" b="b"/>
            <a:pathLst>
              <a:path w="2289175">
                <a:moveTo>
                  <a:pt x="2288835" y="0"/>
                </a:moveTo>
                <a:lnTo>
                  <a:pt x="0" y="0"/>
                </a:lnTo>
              </a:path>
            </a:pathLst>
          </a:custGeom>
          <a:ln w="7578">
            <a:solidFill>
              <a:srgbClr val="000000"/>
            </a:solidFill>
          </a:ln>
        </p:spPr>
        <p:txBody>
          <a:bodyPr wrap="square" lIns="0" tIns="0" rIns="0" bIns="0" rtlCol="0"/>
          <a:lstStyle/>
          <a:p>
            <a:endParaRPr sz="501"/>
          </a:p>
        </p:txBody>
      </p:sp>
      <p:sp>
        <p:nvSpPr>
          <p:cNvPr id="1381" name="bg object 1381"/>
          <p:cNvSpPr/>
          <p:nvPr/>
        </p:nvSpPr>
        <p:spPr>
          <a:xfrm>
            <a:off x="4658178" y="4925514"/>
            <a:ext cx="25705" cy="0"/>
          </a:xfrm>
          <a:custGeom>
            <a:avLst/>
            <a:gdLst/>
            <a:ahLst/>
            <a:cxnLst/>
            <a:rect l="l" t="t" r="r" b="b"/>
            <a:pathLst>
              <a:path w="56515">
                <a:moveTo>
                  <a:pt x="56243" y="0"/>
                </a:moveTo>
                <a:lnTo>
                  <a:pt x="0" y="0"/>
                </a:lnTo>
              </a:path>
            </a:pathLst>
          </a:custGeom>
          <a:ln w="7578">
            <a:solidFill>
              <a:srgbClr val="000000"/>
            </a:solidFill>
          </a:ln>
        </p:spPr>
        <p:txBody>
          <a:bodyPr wrap="square" lIns="0" tIns="0" rIns="0" bIns="0" rtlCol="0"/>
          <a:lstStyle/>
          <a:p>
            <a:endParaRPr sz="501"/>
          </a:p>
        </p:txBody>
      </p:sp>
      <p:sp>
        <p:nvSpPr>
          <p:cNvPr id="1382" name="bg object 1382"/>
          <p:cNvSpPr/>
          <p:nvPr/>
        </p:nvSpPr>
        <p:spPr>
          <a:xfrm>
            <a:off x="4207691" y="4925514"/>
            <a:ext cx="417920" cy="0"/>
          </a:xfrm>
          <a:custGeom>
            <a:avLst/>
            <a:gdLst/>
            <a:ahLst/>
            <a:cxnLst/>
            <a:rect l="l" t="t" r="r" b="b"/>
            <a:pathLst>
              <a:path w="918845">
                <a:moveTo>
                  <a:pt x="918246" y="0"/>
                </a:moveTo>
                <a:lnTo>
                  <a:pt x="0" y="0"/>
                </a:lnTo>
              </a:path>
            </a:pathLst>
          </a:custGeom>
          <a:ln w="7578">
            <a:solidFill>
              <a:srgbClr val="000000"/>
            </a:solidFill>
          </a:ln>
        </p:spPr>
        <p:txBody>
          <a:bodyPr wrap="square" lIns="0" tIns="0" rIns="0" bIns="0" rtlCol="0"/>
          <a:lstStyle/>
          <a:p>
            <a:endParaRPr sz="501"/>
          </a:p>
        </p:txBody>
      </p:sp>
      <p:sp>
        <p:nvSpPr>
          <p:cNvPr id="1383" name="bg object 1383"/>
          <p:cNvSpPr/>
          <p:nvPr/>
        </p:nvSpPr>
        <p:spPr>
          <a:xfrm>
            <a:off x="2419713" y="4925514"/>
            <a:ext cx="1755151" cy="0"/>
          </a:xfrm>
          <a:custGeom>
            <a:avLst/>
            <a:gdLst/>
            <a:ahLst/>
            <a:cxnLst/>
            <a:rect l="l" t="t" r="r" b="b"/>
            <a:pathLst>
              <a:path w="3858895">
                <a:moveTo>
                  <a:pt x="3858870" y="0"/>
                </a:moveTo>
                <a:lnTo>
                  <a:pt x="0" y="0"/>
                </a:lnTo>
              </a:path>
            </a:pathLst>
          </a:custGeom>
          <a:ln w="7578">
            <a:solidFill>
              <a:srgbClr val="000000"/>
            </a:solidFill>
          </a:ln>
        </p:spPr>
        <p:txBody>
          <a:bodyPr wrap="square" lIns="0" tIns="0" rIns="0" bIns="0" rtlCol="0"/>
          <a:lstStyle/>
          <a:p>
            <a:endParaRPr sz="501"/>
          </a:p>
        </p:txBody>
      </p:sp>
      <p:sp>
        <p:nvSpPr>
          <p:cNvPr id="1384" name="bg object 1384"/>
          <p:cNvSpPr/>
          <p:nvPr/>
        </p:nvSpPr>
        <p:spPr>
          <a:xfrm>
            <a:off x="2359660" y="4925513"/>
            <a:ext cx="0" cy="47297"/>
          </a:xfrm>
          <a:custGeom>
            <a:avLst/>
            <a:gdLst/>
            <a:ahLst/>
            <a:cxnLst/>
            <a:rect l="l" t="t" r="r" b="b"/>
            <a:pathLst>
              <a:path h="132080">
                <a:moveTo>
                  <a:pt x="0" y="0"/>
                </a:moveTo>
                <a:lnTo>
                  <a:pt x="0" y="132032"/>
                </a:lnTo>
              </a:path>
            </a:pathLst>
          </a:custGeom>
          <a:ln w="7578">
            <a:solidFill>
              <a:srgbClr val="000000"/>
            </a:solidFill>
          </a:ln>
        </p:spPr>
        <p:txBody>
          <a:bodyPr wrap="square" lIns="0" tIns="0" rIns="0" bIns="0" rtlCol="0"/>
          <a:lstStyle/>
          <a:p>
            <a:endParaRPr sz="501"/>
          </a:p>
        </p:txBody>
      </p:sp>
      <p:sp>
        <p:nvSpPr>
          <p:cNvPr id="1385" name="bg object 1385"/>
          <p:cNvSpPr/>
          <p:nvPr/>
        </p:nvSpPr>
        <p:spPr>
          <a:xfrm>
            <a:off x="4156710" y="4332446"/>
            <a:ext cx="468753" cy="0"/>
          </a:xfrm>
          <a:custGeom>
            <a:avLst/>
            <a:gdLst/>
            <a:ahLst/>
            <a:cxnLst/>
            <a:rect l="l" t="t" r="r" b="b"/>
            <a:pathLst>
              <a:path w="1030604">
                <a:moveTo>
                  <a:pt x="1030335" y="0"/>
                </a:moveTo>
                <a:lnTo>
                  <a:pt x="0" y="0"/>
                </a:lnTo>
              </a:path>
            </a:pathLst>
          </a:custGeom>
          <a:ln w="7578">
            <a:solidFill>
              <a:srgbClr val="000000"/>
            </a:solidFill>
          </a:ln>
        </p:spPr>
        <p:txBody>
          <a:bodyPr wrap="square" lIns="0" tIns="0" rIns="0" bIns="0" rtlCol="0"/>
          <a:lstStyle/>
          <a:p>
            <a:endParaRPr sz="501"/>
          </a:p>
        </p:txBody>
      </p:sp>
      <p:sp>
        <p:nvSpPr>
          <p:cNvPr id="1386" name="bg object 1386"/>
          <p:cNvSpPr/>
          <p:nvPr/>
        </p:nvSpPr>
        <p:spPr>
          <a:xfrm>
            <a:off x="4156710" y="4332447"/>
            <a:ext cx="18196" cy="25922"/>
          </a:xfrm>
          <a:custGeom>
            <a:avLst/>
            <a:gdLst/>
            <a:ahLst/>
            <a:cxnLst/>
            <a:rect l="l" t="t" r="r" b="b"/>
            <a:pathLst>
              <a:path w="40004" h="72390">
                <a:moveTo>
                  <a:pt x="0" y="0"/>
                </a:moveTo>
                <a:lnTo>
                  <a:pt x="0" y="72199"/>
                </a:lnTo>
                <a:lnTo>
                  <a:pt x="39889" y="72199"/>
                </a:lnTo>
              </a:path>
            </a:pathLst>
          </a:custGeom>
          <a:ln w="7578">
            <a:solidFill>
              <a:srgbClr val="000000"/>
            </a:solidFill>
          </a:ln>
        </p:spPr>
        <p:txBody>
          <a:bodyPr wrap="square" lIns="0" tIns="0" rIns="0" bIns="0" rtlCol="0"/>
          <a:lstStyle/>
          <a:p>
            <a:endParaRPr sz="501"/>
          </a:p>
        </p:txBody>
      </p:sp>
      <p:sp>
        <p:nvSpPr>
          <p:cNvPr id="1387" name="bg object 1387"/>
          <p:cNvSpPr/>
          <p:nvPr/>
        </p:nvSpPr>
        <p:spPr>
          <a:xfrm>
            <a:off x="4207691" y="4358301"/>
            <a:ext cx="417920" cy="0"/>
          </a:xfrm>
          <a:custGeom>
            <a:avLst/>
            <a:gdLst/>
            <a:ahLst/>
            <a:cxnLst/>
            <a:rect l="l" t="t" r="r" b="b"/>
            <a:pathLst>
              <a:path w="918845">
                <a:moveTo>
                  <a:pt x="0" y="0"/>
                </a:moveTo>
                <a:lnTo>
                  <a:pt x="918246" y="0"/>
                </a:lnTo>
              </a:path>
            </a:pathLst>
          </a:custGeom>
          <a:ln w="7578">
            <a:solidFill>
              <a:srgbClr val="000000"/>
            </a:solidFill>
          </a:ln>
        </p:spPr>
        <p:txBody>
          <a:bodyPr wrap="square" lIns="0" tIns="0" rIns="0" bIns="0" rtlCol="0"/>
          <a:lstStyle/>
          <a:p>
            <a:endParaRPr sz="501"/>
          </a:p>
        </p:txBody>
      </p:sp>
      <p:sp>
        <p:nvSpPr>
          <p:cNvPr id="1388" name="bg object 1388"/>
          <p:cNvSpPr/>
          <p:nvPr/>
        </p:nvSpPr>
        <p:spPr>
          <a:xfrm>
            <a:off x="3872956" y="4332447"/>
            <a:ext cx="102531" cy="25922"/>
          </a:xfrm>
          <a:custGeom>
            <a:avLst/>
            <a:gdLst/>
            <a:ahLst/>
            <a:cxnLst/>
            <a:rect l="l" t="t" r="r" b="b"/>
            <a:pathLst>
              <a:path w="225425" h="72390">
                <a:moveTo>
                  <a:pt x="224974" y="0"/>
                </a:moveTo>
                <a:lnTo>
                  <a:pt x="0" y="0"/>
                </a:lnTo>
                <a:lnTo>
                  <a:pt x="0" y="72199"/>
                </a:lnTo>
                <a:lnTo>
                  <a:pt x="224974" y="72199"/>
                </a:lnTo>
                <a:lnTo>
                  <a:pt x="224974" y="0"/>
                </a:lnTo>
              </a:path>
            </a:pathLst>
          </a:custGeom>
          <a:ln w="7578">
            <a:solidFill>
              <a:srgbClr val="000000"/>
            </a:solidFill>
          </a:ln>
        </p:spPr>
        <p:txBody>
          <a:bodyPr wrap="square" lIns="0" tIns="0" rIns="0" bIns="0" rtlCol="0"/>
          <a:lstStyle/>
          <a:p>
            <a:endParaRPr sz="501"/>
          </a:p>
        </p:txBody>
      </p:sp>
      <p:sp>
        <p:nvSpPr>
          <p:cNvPr id="1389" name="bg object 1389"/>
          <p:cNvSpPr/>
          <p:nvPr/>
        </p:nvSpPr>
        <p:spPr>
          <a:xfrm>
            <a:off x="2419713" y="4332447"/>
            <a:ext cx="1181268" cy="0"/>
          </a:xfrm>
          <a:custGeom>
            <a:avLst/>
            <a:gdLst/>
            <a:ahLst/>
            <a:cxnLst/>
            <a:rect l="l" t="t" r="r" b="b"/>
            <a:pathLst>
              <a:path w="2597150">
                <a:moveTo>
                  <a:pt x="2596779" y="0"/>
                </a:moveTo>
                <a:lnTo>
                  <a:pt x="0" y="0"/>
                </a:lnTo>
              </a:path>
            </a:pathLst>
          </a:custGeom>
          <a:ln w="7578">
            <a:solidFill>
              <a:srgbClr val="000000"/>
            </a:solidFill>
          </a:ln>
        </p:spPr>
        <p:txBody>
          <a:bodyPr wrap="square" lIns="0" tIns="0" rIns="0" bIns="0" rtlCol="0"/>
          <a:lstStyle/>
          <a:p>
            <a:endParaRPr sz="501"/>
          </a:p>
        </p:txBody>
      </p:sp>
      <p:sp>
        <p:nvSpPr>
          <p:cNvPr id="1390" name="bg object 1390"/>
          <p:cNvSpPr/>
          <p:nvPr/>
        </p:nvSpPr>
        <p:spPr>
          <a:xfrm>
            <a:off x="2419713" y="4358301"/>
            <a:ext cx="588035" cy="0"/>
          </a:xfrm>
          <a:custGeom>
            <a:avLst/>
            <a:gdLst/>
            <a:ahLst/>
            <a:cxnLst/>
            <a:rect l="l" t="t" r="r" b="b"/>
            <a:pathLst>
              <a:path w="1292859">
                <a:moveTo>
                  <a:pt x="0" y="0"/>
                </a:moveTo>
                <a:lnTo>
                  <a:pt x="1292406" y="0"/>
                </a:lnTo>
              </a:path>
            </a:pathLst>
          </a:custGeom>
          <a:ln w="7578">
            <a:solidFill>
              <a:srgbClr val="000000"/>
            </a:solidFill>
          </a:ln>
        </p:spPr>
        <p:txBody>
          <a:bodyPr wrap="square" lIns="0" tIns="0" rIns="0" bIns="0" rtlCol="0"/>
          <a:lstStyle/>
          <a:p>
            <a:endParaRPr sz="501"/>
          </a:p>
        </p:txBody>
      </p:sp>
      <p:sp>
        <p:nvSpPr>
          <p:cNvPr id="1391" name="bg object 1391"/>
          <p:cNvSpPr/>
          <p:nvPr/>
        </p:nvSpPr>
        <p:spPr>
          <a:xfrm>
            <a:off x="3134541" y="4332447"/>
            <a:ext cx="466442" cy="25922"/>
          </a:xfrm>
          <a:custGeom>
            <a:avLst/>
            <a:gdLst/>
            <a:ahLst/>
            <a:cxnLst/>
            <a:rect l="l" t="t" r="r" b="b"/>
            <a:pathLst>
              <a:path w="1025525" h="72390">
                <a:moveTo>
                  <a:pt x="0" y="72199"/>
                </a:moveTo>
                <a:lnTo>
                  <a:pt x="1025149" y="72199"/>
                </a:lnTo>
                <a:lnTo>
                  <a:pt x="1025149" y="0"/>
                </a:lnTo>
              </a:path>
            </a:pathLst>
          </a:custGeom>
          <a:ln w="7578">
            <a:solidFill>
              <a:srgbClr val="000000"/>
            </a:solidFill>
          </a:ln>
        </p:spPr>
        <p:txBody>
          <a:bodyPr wrap="square" lIns="0" tIns="0" rIns="0" bIns="0" rtlCol="0"/>
          <a:lstStyle/>
          <a:p>
            <a:endParaRPr sz="501"/>
          </a:p>
        </p:txBody>
      </p:sp>
      <p:sp>
        <p:nvSpPr>
          <p:cNvPr id="1392" name="bg object 1392"/>
          <p:cNvSpPr/>
          <p:nvPr/>
        </p:nvSpPr>
        <p:spPr>
          <a:xfrm>
            <a:off x="3600813" y="4332447"/>
            <a:ext cx="272356" cy="20010"/>
          </a:xfrm>
          <a:custGeom>
            <a:avLst/>
            <a:gdLst/>
            <a:ahLst/>
            <a:cxnLst/>
            <a:rect l="l" t="t" r="r" b="b"/>
            <a:pathLst>
              <a:path w="598804" h="55879">
                <a:moveTo>
                  <a:pt x="0" y="0"/>
                </a:moveTo>
                <a:lnTo>
                  <a:pt x="598336" y="0"/>
                </a:lnTo>
                <a:lnTo>
                  <a:pt x="598336" y="55445"/>
                </a:lnTo>
              </a:path>
            </a:pathLst>
          </a:custGeom>
          <a:ln w="3191">
            <a:solidFill>
              <a:srgbClr val="000000"/>
            </a:solidFill>
          </a:ln>
        </p:spPr>
        <p:txBody>
          <a:bodyPr wrap="square" lIns="0" tIns="0" rIns="0" bIns="0" rtlCol="0"/>
          <a:lstStyle/>
          <a:p>
            <a:endParaRPr sz="501"/>
          </a:p>
        </p:txBody>
      </p:sp>
      <p:sp>
        <p:nvSpPr>
          <p:cNvPr id="1393" name="bg object 1393"/>
          <p:cNvSpPr/>
          <p:nvPr/>
        </p:nvSpPr>
        <p:spPr>
          <a:xfrm>
            <a:off x="3600812" y="4332447"/>
            <a:ext cx="0" cy="20010"/>
          </a:xfrm>
          <a:custGeom>
            <a:avLst/>
            <a:gdLst/>
            <a:ahLst/>
            <a:cxnLst/>
            <a:rect l="l" t="t" r="r" b="b"/>
            <a:pathLst>
              <a:path h="55879">
                <a:moveTo>
                  <a:pt x="0" y="55445"/>
                </a:moveTo>
                <a:lnTo>
                  <a:pt x="0" y="0"/>
                </a:lnTo>
              </a:path>
            </a:pathLst>
          </a:custGeom>
          <a:ln w="3191">
            <a:solidFill>
              <a:srgbClr val="000000"/>
            </a:solidFill>
          </a:ln>
        </p:spPr>
        <p:txBody>
          <a:bodyPr wrap="square" lIns="0" tIns="0" rIns="0" bIns="0" rtlCol="0"/>
          <a:lstStyle/>
          <a:p>
            <a:endParaRPr sz="501"/>
          </a:p>
        </p:txBody>
      </p:sp>
      <p:sp>
        <p:nvSpPr>
          <p:cNvPr id="1394" name="bg object 1394"/>
          <p:cNvSpPr/>
          <p:nvPr/>
        </p:nvSpPr>
        <p:spPr>
          <a:xfrm>
            <a:off x="5746750" y="4230031"/>
            <a:ext cx="60074" cy="695577"/>
          </a:xfrm>
          <a:custGeom>
            <a:avLst/>
            <a:gdLst/>
            <a:ahLst/>
            <a:cxnLst/>
            <a:rect l="l" t="t" r="r" b="b"/>
            <a:pathLst>
              <a:path w="132079" h="1942465">
                <a:moveTo>
                  <a:pt x="132032" y="1942199"/>
                </a:moveTo>
                <a:lnTo>
                  <a:pt x="132032" y="0"/>
                </a:lnTo>
                <a:lnTo>
                  <a:pt x="0" y="0"/>
                </a:lnTo>
                <a:lnTo>
                  <a:pt x="0" y="1942199"/>
                </a:lnTo>
              </a:path>
            </a:pathLst>
          </a:custGeom>
          <a:ln w="7578">
            <a:solidFill>
              <a:srgbClr val="000000"/>
            </a:solidFill>
          </a:ln>
        </p:spPr>
        <p:txBody>
          <a:bodyPr wrap="square" lIns="0" tIns="0" rIns="0" bIns="0" rtlCol="0"/>
          <a:lstStyle/>
          <a:p>
            <a:endParaRPr sz="501"/>
          </a:p>
        </p:txBody>
      </p:sp>
      <p:sp>
        <p:nvSpPr>
          <p:cNvPr id="1395" name="bg object 1395"/>
          <p:cNvSpPr/>
          <p:nvPr/>
        </p:nvSpPr>
        <p:spPr>
          <a:xfrm>
            <a:off x="5806803" y="2915913"/>
            <a:ext cx="0" cy="1171499"/>
          </a:xfrm>
          <a:custGeom>
            <a:avLst/>
            <a:gdLst/>
            <a:ahLst/>
            <a:cxnLst/>
            <a:rect l="l" t="t" r="r" b="b"/>
            <a:pathLst>
              <a:path h="3271520">
                <a:moveTo>
                  <a:pt x="0" y="3270905"/>
                </a:moveTo>
                <a:lnTo>
                  <a:pt x="0" y="0"/>
                </a:lnTo>
              </a:path>
            </a:pathLst>
          </a:custGeom>
          <a:ln w="7578">
            <a:solidFill>
              <a:srgbClr val="000000"/>
            </a:solidFill>
          </a:ln>
        </p:spPr>
        <p:txBody>
          <a:bodyPr wrap="square" lIns="0" tIns="0" rIns="0" bIns="0" rtlCol="0"/>
          <a:lstStyle/>
          <a:p>
            <a:endParaRPr sz="501"/>
          </a:p>
        </p:txBody>
      </p:sp>
      <p:sp>
        <p:nvSpPr>
          <p:cNvPr id="1396" name="bg object 1396"/>
          <p:cNvSpPr/>
          <p:nvPr/>
        </p:nvSpPr>
        <p:spPr>
          <a:xfrm>
            <a:off x="5746750" y="2915913"/>
            <a:ext cx="30326" cy="296513"/>
          </a:xfrm>
          <a:custGeom>
            <a:avLst/>
            <a:gdLst/>
            <a:ahLst/>
            <a:cxnLst/>
            <a:rect l="l" t="t" r="r" b="b"/>
            <a:pathLst>
              <a:path w="66675" h="828040">
                <a:moveTo>
                  <a:pt x="66215" y="0"/>
                </a:moveTo>
                <a:lnTo>
                  <a:pt x="0" y="0"/>
                </a:lnTo>
                <a:lnTo>
                  <a:pt x="0" y="827698"/>
                </a:lnTo>
              </a:path>
            </a:pathLst>
          </a:custGeom>
          <a:ln w="7578">
            <a:solidFill>
              <a:srgbClr val="000000"/>
            </a:solidFill>
          </a:ln>
        </p:spPr>
        <p:txBody>
          <a:bodyPr wrap="square" lIns="0" tIns="0" rIns="0" bIns="0" rtlCol="0"/>
          <a:lstStyle/>
          <a:p>
            <a:endParaRPr sz="501"/>
          </a:p>
        </p:txBody>
      </p:sp>
      <p:sp>
        <p:nvSpPr>
          <p:cNvPr id="1397" name="bg object 1397"/>
          <p:cNvSpPr/>
          <p:nvPr/>
        </p:nvSpPr>
        <p:spPr>
          <a:xfrm>
            <a:off x="5746750" y="3229731"/>
            <a:ext cx="0" cy="361318"/>
          </a:xfrm>
          <a:custGeom>
            <a:avLst/>
            <a:gdLst/>
            <a:ahLst/>
            <a:cxnLst/>
            <a:rect l="l" t="t" r="r" b="b"/>
            <a:pathLst>
              <a:path h="1009015">
                <a:moveTo>
                  <a:pt x="0" y="0"/>
                </a:moveTo>
                <a:lnTo>
                  <a:pt x="0" y="1008396"/>
                </a:lnTo>
              </a:path>
            </a:pathLst>
          </a:custGeom>
          <a:ln w="7578">
            <a:solidFill>
              <a:srgbClr val="000000"/>
            </a:solidFill>
          </a:ln>
        </p:spPr>
        <p:txBody>
          <a:bodyPr wrap="square" lIns="0" tIns="0" rIns="0" bIns="0" rtlCol="0"/>
          <a:lstStyle/>
          <a:p>
            <a:endParaRPr sz="501"/>
          </a:p>
        </p:txBody>
      </p:sp>
      <p:sp>
        <p:nvSpPr>
          <p:cNvPr id="1398" name="bg object 1398"/>
          <p:cNvSpPr/>
          <p:nvPr/>
        </p:nvSpPr>
        <p:spPr>
          <a:xfrm>
            <a:off x="5746750" y="3608254"/>
            <a:ext cx="0" cy="384739"/>
          </a:xfrm>
          <a:custGeom>
            <a:avLst/>
            <a:gdLst/>
            <a:ahLst/>
            <a:cxnLst/>
            <a:rect l="l" t="t" r="r" b="b"/>
            <a:pathLst>
              <a:path h="1074420">
                <a:moveTo>
                  <a:pt x="0" y="0"/>
                </a:moveTo>
                <a:lnTo>
                  <a:pt x="0" y="1073814"/>
                </a:lnTo>
              </a:path>
            </a:pathLst>
          </a:custGeom>
          <a:ln w="7578">
            <a:solidFill>
              <a:srgbClr val="000000"/>
            </a:solidFill>
          </a:ln>
        </p:spPr>
        <p:txBody>
          <a:bodyPr wrap="square" lIns="0" tIns="0" rIns="0" bIns="0" rtlCol="0"/>
          <a:lstStyle/>
          <a:p>
            <a:endParaRPr sz="501"/>
          </a:p>
        </p:txBody>
      </p:sp>
      <p:sp>
        <p:nvSpPr>
          <p:cNvPr id="1399" name="bg object 1399"/>
          <p:cNvSpPr/>
          <p:nvPr/>
        </p:nvSpPr>
        <p:spPr>
          <a:xfrm>
            <a:off x="5746750" y="4010203"/>
            <a:ext cx="60074" cy="77084"/>
          </a:xfrm>
          <a:custGeom>
            <a:avLst/>
            <a:gdLst/>
            <a:ahLst/>
            <a:cxnLst/>
            <a:rect l="l" t="t" r="r" b="b"/>
            <a:pathLst>
              <a:path w="132079" h="215265">
                <a:moveTo>
                  <a:pt x="0" y="0"/>
                </a:moveTo>
                <a:lnTo>
                  <a:pt x="0" y="215002"/>
                </a:lnTo>
                <a:lnTo>
                  <a:pt x="132032" y="215002"/>
                </a:lnTo>
              </a:path>
            </a:pathLst>
          </a:custGeom>
          <a:ln w="7578">
            <a:solidFill>
              <a:srgbClr val="000000"/>
            </a:solidFill>
          </a:ln>
        </p:spPr>
        <p:txBody>
          <a:bodyPr wrap="square" lIns="0" tIns="0" rIns="0" bIns="0" rtlCol="0"/>
          <a:lstStyle/>
          <a:p>
            <a:endParaRPr sz="501"/>
          </a:p>
        </p:txBody>
      </p:sp>
      <p:sp>
        <p:nvSpPr>
          <p:cNvPr id="1400" name="bg object 1400"/>
          <p:cNvSpPr/>
          <p:nvPr/>
        </p:nvSpPr>
        <p:spPr>
          <a:xfrm>
            <a:off x="4658178" y="4358301"/>
            <a:ext cx="0" cy="567331"/>
          </a:xfrm>
          <a:custGeom>
            <a:avLst/>
            <a:gdLst/>
            <a:ahLst/>
            <a:cxnLst/>
            <a:rect l="l" t="t" r="r" b="b"/>
            <a:pathLst>
              <a:path h="1584325">
                <a:moveTo>
                  <a:pt x="0" y="1583995"/>
                </a:moveTo>
                <a:lnTo>
                  <a:pt x="0" y="0"/>
                </a:lnTo>
              </a:path>
            </a:pathLst>
          </a:custGeom>
          <a:ln w="7578">
            <a:solidFill>
              <a:srgbClr val="000000"/>
            </a:solidFill>
          </a:ln>
        </p:spPr>
        <p:txBody>
          <a:bodyPr wrap="square" lIns="0" tIns="0" rIns="0" bIns="0" rtlCol="0"/>
          <a:lstStyle/>
          <a:p>
            <a:endParaRPr sz="501"/>
          </a:p>
        </p:txBody>
      </p:sp>
      <p:sp>
        <p:nvSpPr>
          <p:cNvPr id="1401" name="bg object 1401"/>
          <p:cNvSpPr/>
          <p:nvPr/>
        </p:nvSpPr>
        <p:spPr>
          <a:xfrm>
            <a:off x="4625340" y="4358301"/>
            <a:ext cx="0" cy="567331"/>
          </a:xfrm>
          <a:custGeom>
            <a:avLst/>
            <a:gdLst/>
            <a:ahLst/>
            <a:cxnLst/>
            <a:rect l="l" t="t" r="r" b="b"/>
            <a:pathLst>
              <a:path h="1584325">
                <a:moveTo>
                  <a:pt x="0" y="0"/>
                </a:moveTo>
                <a:lnTo>
                  <a:pt x="0" y="1583995"/>
                </a:lnTo>
              </a:path>
            </a:pathLst>
          </a:custGeom>
          <a:ln w="7578">
            <a:solidFill>
              <a:srgbClr val="000000"/>
            </a:solidFill>
          </a:ln>
        </p:spPr>
        <p:txBody>
          <a:bodyPr wrap="square" lIns="0" tIns="0" rIns="0" bIns="0" rtlCol="0"/>
          <a:lstStyle/>
          <a:p>
            <a:endParaRPr sz="501"/>
          </a:p>
        </p:txBody>
      </p:sp>
      <p:sp>
        <p:nvSpPr>
          <p:cNvPr id="1402" name="bg object 1402"/>
          <p:cNvSpPr/>
          <p:nvPr/>
        </p:nvSpPr>
        <p:spPr>
          <a:xfrm>
            <a:off x="4658179" y="4010202"/>
            <a:ext cx="25705" cy="0"/>
          </a:xfrm>
          <a:custGeom>
            <a:avLst/>
            <a:gdLst/>
            <a:ahLst/>
            <a:cxnLst/>
            <a:rect l="l" t="t" r="r" b="b"/>
            <a:pathLst>
              <a:path w="56515">
                <a:moveTo>
                  <a:pt x="0" y="0"/>
                </a:moveTo>
                <a:lnTo>
                  <a:pt x="56243" y="0"/>
                </a:lnTo>
              </a:path>
            </a:pathLst>
          </a:custGeom>
          <a:ln w="7578">
            <a:solidFill>
              <a:srgbClr val="000000"/>
            </a:solidFill>
          </a:ln>
        </p:spPr>
        <p:txBody>
          <a:bodyPr wrap="square" lIns="0" tIns="0" rIns="0" bIns="0" rtlCol="0"/>
          <a:lstStyle/>
          <a:p>
            <a:endParaRPr sz="501"/>
          </a:p>
        </p:txBody>
      </p:sp>
      <p:sp>
        <p:nvSpPr>
          <p:cNvPr id="1403" name="bg object 1403"/>
          <p:cNvSpPr/>
          <p:nvPr/>
        </p:nvSpPr>
        <p:spPr>
          <a:xfrm>
            <a:off x="4658178" y="3992776"/>
            <a:ext cx="60652" cy="17509"/>
          </a:xfrm>
          <a:custGeom>
            <a:avLst/>
            <a:gdLst/>
            <a:ahLst/>
            <a:cxnLst/>
            <a:rect l="l" t="t" r="r" b="b"/>
            <a:pathLst>
              <a:path w="133350" h="48895">
                <a:moveTo>
                  <a:pt x="104509" y="48664"/>
                </a:moveTo>
                <a:lnTo>
                  <a:pt x="133229" y="48664"/>
                </a:lnTo>
                <a:lnTo>
                  <a:pt x="133229" y="0"/>
                </a:lnTo>
                <a:lnTo>
                  <a:pt x="0" y="0"/>
                </a:lnTo>
              </a:path>
            </a:pathLst>
          </a:custGeom>
          <a:ln w="7578">
            <a:solidFill>
              <a:srgbClr val="000000"/>
            </a:solidFill>
          </a:ln>
        </p:spPr>
        <p:txBody>
          <a:bodyPr wrap="square" lIns="0" tIns="0" rIns="0" bIns="0" rtlCol="0"/>
          <a:lstStyle/>
          <a:p>
            <a:endParaRPr sz="501"/>
          </a:p>
        </p:txBody>
      </p:sp>
      <p:sp>
        <p:nvSpPr>
          <p:cNvPr id="1404" name="bg object 1404"/>
          <p:cNvSpPr/>
          <p:nvPr/>
        </p:nvSpPr>
        <p:spPr>
          <a:xfrm>
            <a:off x="4900204" y="4010202"/>
            <a:ext cx="87223" cy="0"/>
          </a:xfrm>
          <a:custGeom>
            <a:avLst/>
            <a:gdLst/>
            <a:ahLst/>
            <a:cxnLst/>
            <a:rect l="l" t="t" r="r" b="b"/>
            <a:pathLst>
              <a:path w="191770">
                <a:moveTo>
                  <a:pt x="0" y="0"/>
                </a:moveTo>
                <a:lnTo>
                  <a:pt x="191467" y="0"/>
                </a:lnTo>
              </a:path>
            </a:pathLst>
          </a:custGeom>
          <a:ln w="7578">
            <a:solidFill>
              <a:srgbClr val="000000"/>
            </a:solidFill>
          </a:ln>
        </p:spPr>
        <p:txBody>
          <a:bodyPr wrap="square" lIns="0" tIns="0" rIns="0" bIns="0" rtlCol="0"/>
          <a:lstStyle/>
          <a:p>
            <a:endParaRPr sz="501"/>
          </a:p>
        </p:txBody>
      </p:sp>
      <p:sp>
        <p:nvSpPr>
          <p:cNvPr id="1405" name="bg object 1405"/>
          <p:cNvSpPr/>
          <p:nvPr/>
        </p:nvSpPr>
        <p:spPr>
          <a:xfrm>
            <a:off x="4900204" y="3992776"/>
            <a:ext cx="64984" cy="17509"/>
          </a:xfrm>
          <a:custGeom>
            <a:avLst/>
            <a:gdLst/>
            <a:ahLst/>
            <a:cxnLst/>
            <a:rect l="l" t="t" r="r" b="b"/>
            <a:pathLst>
              <a:path w="142875" h="48895">
                <a:moveTo>
                  <a:pt x="142802" y="0"/>
                </a:moveTo>
                <a:lnTo>
                  <a:pt x="0" y="0"/>
                </a:lnTo>
                <a:lnTo>
                  <a:pt x="0" y="48664"/>
                </a:lnTo>
              </a:path>
            </a:pathLst>
          </a:custGeom>
          <a:ln w="7578">
            <a:solidFill>
              <a:srgbClr val="000000"/>
            </a:solidFill>
          </a:ln>
        </p:spPr>
        <p:txBody>
          <a:bodyPr wrap="square" lIns="0" tIns="0" rIns="0" bIns="0" rtlCol="0"/>
          <a:lstStyle/>
          <a:p>
            <a:endParaRPr sz="501"/>
          </a:p>
        </p:txBody>
      </p:sp>
      <p:sp>
        <p:nvSpPr>
          <p:cNvPr id="1406" name="bg object 1406"/>
          <p:cNvSpPr/>
          <p:nvPr/>
        </p:nvSpPr>
        <p:spPr>
          <a:xfrm>
            <a:off x="2419712" y="249254"/>
            <a:ext cx="616917" cy="0"/>
          </a:xfrm>
          <a:custGeom>
            <a:avLst/>
            <a:gdLst/>
            <a:ahLst/>
            <a:cxnLst/>
            <a:rect l="l" t="t" r="r" b="b"/>
            <a:pathLst>
              <a:path w="1356359">
                <a:moveTo>
                  <a:pt x="0" y="0"/>
                </a:moveTo>
                <a:lnTo>
                  <a:pt x="1356229" y="0"/>
                </a:lnTo>
              </a:path>
            </a:pathLst>
          </a:custGeom>
          <a:ln w="7578">
            <a:solidFill>
              <a:srgbClr val="000000"/>
            </a:solidFill>
          </a:ln>
        </p:spPr>
        <p:txBody>
          <a:bodyPr wrap="square" lIns="0" tIns="0" rIns="0" bIns="0" rtlCol="0"/>
          <a:lstStyle/>
          <a:p>
            <a:endParaRPr sz="501"/>
          </a:p>
        </p:txBody>
      </p:sp>
      <p:sp>
        <p:nvSpPr>
          <p:cNvPr id="1407" name="bg object 1407"/>
          <p:cNvSpPr/>
          <p:nvPr/>
        </p:nvSpPr>
        <p:spPr>
          <a:xfrm>
            <a:off x="2359660" y="201974"/>
            <a:ext cx="725801" cy="47297"/>
          </a:xfrm>
          <a:custGeom>
            <a:avLst/>
            <a:gdLst/>
            <a:ahLst/>
            <a:cxnLst/>
            <a:rect l="l" t="t" r="r" b="b"/>
            <a:pathLst>
              <a:path w="1595754" h="132079">
                <a:moveTo>
                  <a:pt x="1536926" y="132032"/>
                </a:moveTo>
                <a:lnTo>
                  <a:pt x="1595563" y="132032"/>
                </a:lnTo>
                <a:lnTo>
                  <a:pt x="1595563" y="0"/>
                </a:lnTo>
                <a:lnTo>
                  <a:pt x="0" y="0"/>
                </a:lnTo>
                <a:lnTo>
                  <a:pt x="0" y="132032"/>
                </a:lnTo>
              </a:path>
            </a:pathLst>
          </a:custGeom>
          <a:ln w="7578">
            <a:solidFill>
              <a:srgbClr val="000000"/>
            </a:solidFill>
          </a:ln>
        </p:spPr>
        <p:txBody>
          <a:bodyPr wrap="square" lIns="0" tIns="0" rIns="0" bIns="0" rtlCol="0"/>
          <a:lstStyle/>
          <a:p>
            <a:endParaRPr sz="501"/>
          </a:p>
        </p:txBody>
      </p:sp>
      <p:sp>
        <p:nvSpPr>
          <p:cNvPr id="1408" name="bg object 1408"/>
          <p:cNvSpPr/>
          <p:nvPr/>
        </p:nvSpPr>
        <p:spPr>
          <a:xfrm>
            <a:off x="3266803" y="201974"/>
            <a:ext cx="145276" cy="47297"/>
          </a:xfrm>
          <a:custGeom>
            <a:avLst/>
            <a:gdLst/>
            <a:ahLst/>
            <a:cxnLst/>
            <a:rect l="l" t="t" r="r" b="b"/>
            <a:pathLst>
              <a:path w="319404" h="132079">
                <a:moveTo>
                  <a:pt x="0" y="132032"/>
                </a:moveTo>
                <a:lnTo>
                  <a:pt x="319112" y="132032"/>
                </a:lnTo>
                <a:lnTo>
                  <a:pt x="319112" y="0"/>
                </a:lnTo>
                <a:lnTo>
                  <a:pt x="0" y="0"/>
                </a:lnTo>
                <a:lnTo>
                  <a:pt x="0" y="132032"/>
                </a:lnTo>
              </a:path>
            </a:pathLst>
          </a:custGeom>
          <a:ln w="7578">
            <a:solidFill>
              <a:srgbClr val="000000"/>
            </a:solidFill>
          </a:ln>
        </p:spPr>
        <p:txBody>
          <a:bodyPr wrap="square" lIns="0" tIns="0" rIns="0" bIns="0" rtlCol="0"/>
          <a:lstStyle/>
          <a:p>
            <a:endParaRPr sz="501"/>
          </a:p>
        </p:txBody>
      </p:sp>
      <p:sp>
        <p:nvSpPr>
          <p:cNvPr id="1409" name="bg object 1409"/>
          <p:cNvSpPr/>
          <p:nvPr/>
        </p:nvSpPr>
        <p:spPr>
          <a:xfrm>
            <a:off x="3593374" y="249254"/>
            <a:ext cx="39857" cy="0"/>
          </a:xfrm>
          <a:custGeom>
            <a:avLst/>
            <a:gdLst/>
            <a:ahLst/>
            <a:cxnLst/>
            <a:rect l="l" t="t" r="r" b="b"/>
            <a:pathLst>
              <a:path w="87629">
                <a:moveTo>
                  <a:pt x="0" y="0"/>
                </a:moveTo>
                <a:lnTo>
                  <a:pt x="87357" y="0"/>
                </a:lnTo>
              </a:path>
            </a:pathLst>
          </a:custGeom>
          <a:ln w="7578">
            <a:solidFill>
              <a:srgbClr val="000000"/>
            </a:solidFill>
          </a:ln>
        </p:spPr>
        <p:txBody>
          <a:bodyPr wrap="square" lIns="0" tIns="0" rIns="0" bIns="0" rtlCol="0"/>
          <a:lstStyle/>
          <a:p>
            <a:endParaRPr sz="501"/>
          </a:p>
        </p:txBody>
      </p:sp>
      <p:sp>
        <p:nvSpPr>
          <p:cNvPr id="1410" name="bg object 1410"/>
          <p:cNvSpPr/>
          <p:nvPr/>
        </p:nvSpPr>
        <p:spPr>
          <a:xfrm>
            <a:off x="3665946" y="249254"/>
            <a:ext cx="284198" cy="0"/>
          </a:xfrm>
          <a:custGeom>
            <a:avLst/>
            <a:gdLst/>
            <a:ahLst/>
            <a:cxnLst/>
            <a:rect l="l" t="t" r="r" b="b"/>
            <a:pathLst>
              <a:path w="624840">
                <a:moveTo>
                  <a:pt x="0" y="0"/>
                </a:moveTo>
                <a:lnTo>
                  <a:pt x="624663" y="0"/>
                </a:lnTo>
              </a:path>
            </a:pathLst>
          </a:custGeom>
          <a:ln w="7578">
            <a:solidFill>
              <a:srgbClr val="000000"/>
            </a:solidFill>
          </a:ln>
        </p:spPr>
        <p:txBody>
          <a:bodyPr wrap="square" lIns="0" tIns="0" rIns="0" bIns="0" rtlCol="0"/>
          <a:lstStyle/>
          <a:p>
            <a:endParaRPr sz="501"/>
          </a:p>
        </p:txBody>
      </p:sp>
      <p:sp>
        <p:nvSpPr>
          <p:cNvPr id="1411" name="bg object 1411"/>
          <p:cNvSpPr/>
          <p:nvPr/>
        </p:nvSpPr>
        <p:spPr>
          <a:xfrm>
            <a:off x="3593374" y="201974"/>
            <a:ext cx="356691" cy="47297"/>
          </a:xfrm>
          <a:custGeom>
            <a:avLst/>
            <a:gdLst/>
            <a:ahLst/>
            <a:cxnLst/>
            <a:rect l="l" t="t" r="r" b="b"/>
            <a:pathLst>
              <a:path w="784225" h="132079">
                <a:moveTo>
                  <a:pt x="784219" y="0"/>
                </a:moveTo>
                <a:lnTo>
                  <a:pt x="0" y="0"/>
                </a:lnTo>
                <a:lnTo>
                  <a:pt x="0" y="132032"/>
                </a:lnTo>
              </a:path>
            </a:pathLst>
          </a:custGeom>
          <a:ln w="7578">
            <a:solidFill>
              <a:srgbClr val="000000"/>
            </a:solidFill>
          </a:ln>
        </p:spPr>
        <p:txBody>
          <a:bodyPr wrap="square" lIns="0" tIns="0" rIns="0" bIns="0" rtlCol="0"/>
          <a:lstStyle/>
          <a:p>
            <a:endParaRPr sz="501"/>
          </a:p>
        </p:txBody>
      </p:sp>
      <p:sp>
        <p:nvSpPr>
          <p:cNvPr id="1412" name="bg object 1412"/>
          <p:cNvSpPr/>
          <p:nvPr/>
        </p:nvSpPr>
        <p:spPr>
          <a:xfrm>
            <a:off x="3411946" y="249254"/>
            <a:ext cx="181667" cy="0"/>
          </a:xfrm>
          <a:custGeom>
            <a:avLst/>
            <a:gdLst/>
            <a:ahLst/>
            <a:cxnLst/>
            <a:rect l="l" t="t" r="r" b="b"/>
            <a:pathLst>
              <a:path w="399415">
                <a:moveTo>
                  <a:pt x="398890" y="0"/>
                </a:moveTo>
                <a:lnTo>
                  <a:pt x="0" y="0"/>
                </a:lnTo>
              </a:path>
            </a:pathLst>
          </a:custGeom>
          <a:ln w="3191">
            <a:solidFill>
              <a:srgbClr val="000000"/>
            </a:solidFill>
          </a:ln>
        </p:spPr>
        <p:txBody>
          <a:bodyPr wrap="square" lIns="0" tIns="0" rIns="0" bIns="0" rtlCol="0"/>
          <a:lstStyle/>
          <a:p>
            <a:endParaRPr sz="501"/>
          </a:p>
        </p:txBody>
      </p:sp>
      <p:sp>
        <p:nvSpPr>
          <p:cNvPr id="1413" name="bg object 1413"/>
          <p:cNvSpPr/>
          <p:nvPr/>
        </p:nvSpPr>
        <p:spPr>
          <a:xfrm>
            <a:off x="3085374" y="249254"/>
            <a:ext cx="181667" cy="0"/>
          </a:xfrm>
          <a:custGeom>
            <a:avLst/>
            <a:gdLst/>
            <a:ahLst/>
            <a:cxnLst/>
            <a:rect l="l" t="t" r="r" b="b"/>
            <a:pathLst>
              <a:path w="399415">
                <a:moveTo>
                  <a:pt x="398890" y="0"/>
                </a:moveTo>
                <a:lnTo>
                  <a:pt x="0" y="0"/>
                </a:lnTo>
              </a:path>
            </a:pathLst>
          </a:custGeom>
          <a:ln w="3191">
            <a:solidFill>
              <a:srgbClr val="000000"/>
            </a:solidFill>
          </a:ln>
        </p:spPr>
        <p:txBody>
          <a:bodyPr wrap="square" lIns="0" tIns="0" rIns="0" bIns="0" rtlCol="0"/>
          <a:lstStyle/>
          <a:p>
            <a:endParaRPr sz="501"/>
          </a:p>
        </p:txBody>
      </p:sp>
      <p:sp>
        <p:nvSpPr>
          <p:cNvPr id="1414" name="bg object 1414"/>
          <p:cNvSpPr/>
          <p:nvPr/>
        </p:nvSpPr>
        <p:spPr>
          <a:xfrm>
            <a:off x="3085374" y="201974"/>
            <a:ext cx="181667" cy="0"/>
          </a:xfrm>
          <a:custGeom>
            <a:avLst/>
            <a:gdLst/>
            <a:ahLst/>
            <a:cxnLst/>
            <a:rect l="l" t="t" r="r" b="b"/>
            <a:pathLst>
              <a:path w="399415">
                <a:moveTo>
                  <a:pt x="0" y="0"/>
                </a:moveTo>
                <a:lnTo>
                  <a:pt x="398890" y="0"/>
                </a:lnTo>
              </a:path>
            </a:pathLst>
          </a:custGeom>
          <a:ln w="3191">
            <a:solidFill>
              <a:srgbClr val="000000"/>
            </a:solidFill>
          </a:ln>
        </p:spPr>
        <p:txBody>
          <a:bodyPr wrap="square" lIns="0" tIns="0" rIns="0" bIns="0" rtlCol="0"/>
          <a:lstStyle/>
          <a:p>
            <a:endParaRPr sz="501"/>
          </a:p>
        </p:txBody>
      </p:sp>
      <p:sp>
        <p:nvSpPr>
          <p:cNvPr id="1415" name="bg object 1415"/>
          <p:cNvSpPr/>
          <p:nvPr/>
        </p:nvSpPr>
        <p:spPr>
          <a:xfrm>
            <a:off x="3411946" y="201974"/>
            <a:ext cx="181667" cy="0"/>
          </a:xfrm>
          <a:custGeom>
            <a:avLst/>
            <a:gdLst/>
            <a:ahLst/>
            <a:cxnLst/>
            <a:rect l="l" t="t" r="r" b="b"/>
            <a:pathLst>
              <a:path w="399415">
                <a:moveTo>
                  <a:pt x="0" y="0"/>
                </a:moveTo>
                <a:lnTo>
                  <a:pt x="398890" y="0"/>
                </a:lnTo>
              </a:path>
            </a:pathLst>
          </a:custGeom>
          <a:ln w="3191">
            <a:solidFill>
              <a:srgbClr val="000000"/>
            </a:solidFill>
          </a:ln>
        </p:spPr>
        <p:txBody>
          <a:bodyPr wrap="square" lIns="0" tIns="0" rIns="0" bIns="0" rtlCol="0"/>
          <a:lstStyle/>
          <a:p>
            <a:endParaRPr sz="501"/>
          </a:p>
        </p:txBody>
      </p:sp>
      <p:sp>
        <p:nvSpPr>
          <p:cNvPr id="1416" name="bg object 1416"/>
          <p:cNvSpPr/>
          <p:nvPr/>
        </p:nvSpPr>
        <p:spPr>
          <a:xfrm>
            <a:off x="3593374" y="231827"/>
            <a:ext cx="0" cy="17509"/>
          </a:xfrm>
          <a:custGeom>
            <a:avLst/>
            <a:gdLst/>
            <a:ahLst/>
            <a:cxnLst/>
            <a:rect l="l" t="t" r="r" b="b"/>
            <a:pathLst>
              <a:path h="48895">
                <a:moveTo>
                  <a:pt x="0" y="48664"/>
                </a:moveTo>
                <a:lnTo>
                  <a:pt x="0" y="0"/>
                </a:lnTo>
              </a:path>
            </a:pathLst>
          </a:custGeom>
          <a:ln w="3191">
            <a:solidFill>
              <a:srgbClr val="000000"/>
            </a:solidFill>
          </a:ln>
        </p:spPr>
        <p:txBody>
          <a:bodyPr wrap="square" lIns="0" tIns="0" rIns="0" bIns="0" rtlCol="0"/>
          <a:lstStyle/>
          <a:p>
            <a:endParaRPr sz="501"/>
          </a:p>
        </p:txBody>
      </p:sp>
      <p:sp>
        <p:nvSpPr>
          <p:cNvPr id="1417" name="bg object 1417"/>
          <p:cNvSpPr/>
          <p:nvPr/>
        </p:nvSpPr>
        <p:spPr>
          <a:xfrm>
            <a:off x="3593374" y="201974"/>
            <a:ext cx="0" cy="13871"/>
          </a:xfrm>
          <a:custGeom>
            <a:avLst/>
            <a:gdLst/>
            <a:ahLst/>
            <a:cxnLst/>
            <a:rect l="l" t="t" r="r" b="b"/>
            <a:pathLst>
              <a:path h="38734">
                <a:moveTo>
                  <a:pt x="0" y="38692"/>
                </a:moveTo>
                <a:lnTo>
                  <a:pt x="0" y="0"/>
                </a:lnTo>
              </a:path>
            </a:pathLst>
          </a:custGeom>
          <a:ln w="3191">
            <a:solidFill>
              <a:srgbClr val="000000"/>
            </a:solidFill>
          </a:ln>
        </p:spPr>
        <p:txBody>
          <a:bodyPr wrap="square" lIns="0" tIns="0" rIns="0" bIns="0" rtlCol="0"/>
          <a:lstStyle/>
          <a:p>
            <a:endParaRPr sz="501"/>
          </a:p>
        </p:txBody>
      </p:sp>
      <p:sp>
        <p:nvSpPr>
          <p:cNvPr id="1418" name="bg object 1418"/>
          <p:cNvSpPr/>
          <p:nvPr/>
        </p:nvSpPr>
        <p:spPr>
          <a:xfrm>
            <a:off x="3411946" y="231827"/>
            <a:ext cx="0" cy="17509"/>
          </a:xfrm>
          <a:custGeom>
            <a:avLst/>
            <a:gdLst/>
            <a:ahLst/>
            <a:cxnLst/>
            <a:rect l="l" t="t" r="r" b="b"/>
            <a:pathLst>
              <a:path h="48895">
                <a:moveTo>
                  <a:pt x="0" y="48664"/>
                </a:moveTo>
                <a:lnTo>
                  <a:pt x="0" y="0"/>
                </a:lnTo>
              </a:path>
            </a:pathLst>
          </a:custGeom>
          <a:ln w="3191">
            <a:solidFill>
              <a:srgbClr val="000000"/>
            </a:solidFill>
          </a:ln>
        </p:spPr>
        <p:txBody>
          <a:bodyPr wrap="square" lIns="0" tIns="0" rIns="0" bIns="0" rtlCol="0"/>
          <a:lstStyle/>
          <a:p>
            <a:endParaRPr sz="501"/>
          </a:p>
        </p:txBody>
      </p:sp>
      <p:sp>
        <p:nvSpPr>
          <p:cNvPr id="1419" name="bg object 1419"/>
          <p:cNvSpPr/>
          <p:nvPr/>
        </p:nvSpPr>
        <p:spPr>
          <a:xfrm>
            <a:off x="3411946" y="201974"/>
            <a:ext cx="0" cy="13871"/>
          </a:xfrm>
          <a:custGeom>
            <a:avLst/>
            <a:gdLst/>
            <a:ahLst/>
            <a:cxnLst/>
            <a:rect l="l" t="t" r="r" b="b"/>
            <a:pathLst>
              <a:path h="38734">
                <a:moveTo>
                  <a:pt x="0" y="38692"/>
                </a:moveTo>
                <a:lnTo>
                  <a:pt x="0" y="0"/>
                </a:lnTo>
              </a:path>
            </a:pathLst>
          </a:custGeom>
          <a:ln w="3191">
            <a:solidFill>
              <a:srgbClr val="000000"/>
            </a:solidFill>
          </a:ln>
        </p:spPr>
        <p:txBody>
          <a:bodyPr wrap="square" lIns="0" tIns="0" rIns="0" bIns="0" rtlCol="0"/>
          <a:lstStyle/>
          <a:p>
            <a:endParaRPr sz="501"/>
          </a:p>
        </p:txBody>
      </p:sp>
      <p:sp>
        <p:nvSpPr>
          <p:cNvPr id="1420" name="bg object 1420"/>
          <p:cNvSpPr/>
          <p:nvPr/>
        </p:nvSpPr>
        <p:spPr>
          <a:xfrm>
            <a:off x="3266803" y="231827"/>
            <a:ext cx="0" cy="17509"/>
          </a:xfrm>
          <a:custGeom>
            <a:avLst/>
            <a:gdLst/>
            <a:ahLst/>
            <a:cxnLst/>
            <a:rect l="l" t="t" r="r" b="b"/>
            <a:pathLst>
              <a:path h="48895">
                <a:moveTo>
                  <a:pt x="0" y="48664"/>
                </a:moveTo>
                <a:lnTo>
                  <a:pt x="0" y="0"/>
                </a:lnTo>
              </a:path>
            </a:pathLst>
          </a:custGeom>
          <a:ln w="3191">
            <a:solidFill>
              <a:srgbClr val="000000"/>
            </a:solidFill>
          </a:ln>
        </p:spPr>
        <p:txBody>
          <a:bodyPr wrap="square" lIns="0" tIns="0" rIns="0" bIns="0" rtlCol="0"/>
          <a:lstStyle/>
          <a:p>
            <a:endParaRPr sz="501"/>
          </a:p>
        </p:txBody>
      </p:sp>
      <p:sp>
        <p:nvSpPr>
          <p:cNvPr id="1421" name="bg object 1421"/>
          <p:cNvSpPr/>
          <p:nvPr/>
        </p:nvSpPr>
        <p:spPr>
          <a:xfrm>
            <a:off x="3266803" y="201974"/>
            <a:ext cx="0" cy="13871"/>
          </a:xfrm>
          <a:custGeom>
            <a:avLst/>
            <a:gdLst/>
            <a:ahLst/>
            <a:cxnLst/>
            <a:rect l="l" t="t" r="r" b="b"/>
            <a:pathLst>
              <a:path h="38734">
                <a:moveTo>
                  <a:pt x="0" y="38692"/>
                </a:moveTo>
                <a:lnTo>
                  <a:pt x="0" y="0"/>
                </a:lnTo>
              </a:path>
            </a:pathLst>
          </a:custGeom>
          <a:ln w="3191">
            <a:solidFill>
              <a:srgbClr val="000000"/>
            </a:solidFill>
          </a:ln>
        </p:spPr>
        <p:txBody>
          <a:bodyPr wrap="square" lIns="0" tIns="0" rIns="0" bIns="0" rtlCol="0"/>
          <a:lstStyle/>
          <a:p>
            <a:endParaRPr sz="501"/>
          </a:p>
        </p:txBody>
      </p:sp>
      <p:sp>
        <p:nvSpPr>
          <p:cNvPr id="1422" name="bg object 1422"/>
          <p:cNvSpPr/>
          <p:nvPr/>
        </p:nvSpPr>
        <p:spPr>
          <a:xfrm>
            <a:off x="3085374" y="231827"/>
            <a:ext cx="0" cy="17509"/>
          </a:xfrm>
          <a:custGeom>
            <a:avLst/>
            <a:gdLst/>
            <a:ahLst/>
            <a:cxnLst/>
            <a:rect l="l" t="t" r="r" b="b"/>
            <a:pathLst>
              <a:path h="48895">
                <a:moveTo>
                  <a:pt x="0" y="48664"/>
                </a:moveTo>
                <a:lnTo>
                  <a:pt x="0" y="0"/>
                </a:lnTo>
              </a:path>
            </a:pathLst>
          </a:custGeom>
          <a:ln w="3191">
            <a:solidFill>
              <a:srgbClr val="000000"/>
            </a:solidFill>
          </a:ln>
        </p:spPr>
        <p:txBody>
          <a:bodyPr wrap="square" lIns="0" tIns="0" rIns="0" bIns="0" rtlCol="0"/>
          <a:lstStyle/>
          <a:p>
            <a:endParaRPr sz="501"/>
          </a:p>
        </p:txBody>
      </p:sp>
      <p:sp>
        <p:nvSpPr>
          <p:cNvPr id="1423" name="bg object 1423"/>
          <p:cNvSpPr/>
          <p:nvPr/>
        </p:nvSpPr>
        <p:spPr>
          <a:xfrm>
            <a:off x="3085374" y="201974"/>
            <a:ext cx="0" cy="13871"/>
          </a:xfrm>
          <a:custGeom>
            <a:avLst/>
            <a:gdLst/>
            <a:ahLst/>
            <a:cxnLst/>
            <a:rect l="l" t="t" r="r" b="b"/>
            <a:pathLst>
              <a:path h="38734">
                <a:moveTo>
                  <a:pt x="0" y="38692"/>
                </a:moveTo>
                <a:lnTo>
                  <a:pt x="0" y="0"/>
                </a:lnTo>
              </a:path>
            </a:pathLst>
          </a:custGeom>
          <a:ln w="3191">
            <a:solidFill>
              <a:srgbClr val="000000"/>
            </a:solidFill>
          </a:ln>
        </p:spPr>
        <p:txBody>
          <a:bodyPr wrap="square" lIns="0" tIns="0" rIns="0" bIns="0" rtlCol="0"/>
          <a:lstStyle/>
          <a:p>
            <a:endParaRPr sz="501"/>
          </a:p>
        </p:txBody>
      </p:sp>
      <p:sp>
        <p:nvSpPr>
          <p:cNvPr id="1424" name="bg object 1424"/>
          <p:cNvSpPr/>
          <p:nvPr/>
        </p:nvSpPr>
        <p:spPr>
          <a:xfrm>
            <a:off x="3036570" y="249253"/>
            <a:ext cx="0" cy="811773"/>
          </a:xfrm>
          <a:custGeom>
            <a:avLst/>
            <a:gdLst/>
            <a:ahLst/>
            <a:cxnLst/>
            <a:rect l="l" t="t" r="r" b="b"/>
            <a:pathLst>
              <a:path h="2266950">
                <a:moveTo>
                  <a:pt x="0" y="0"/>
                </a:moveTo>
                <a:lnTo>
                  <a:pt x="0" y="2266896"/>
                </a:lnTo>
              </a:path>
            </a:pathLst>
          </a:custGeom>
          <a:ln w="7578">
            <a:solidFill>
              <a:srgbClr val="000000"/>
            </a:solidFill>
          </a:ln>
        </p:spPr>
        <p:txBody>
          <a:bodyPr wrap="square" lIns="0" tIns="0" rIns="0" bIns="0" rtlCol="0"/>
          <a:lstStyle/>
          <a:p>
            <a:endParaRPr sz="501"/>
          </a:p>
        </p:txBody>
      </p:sp>
      <p:sp>
        <p:nvSpPr>
          <p:cNvPr id="1425" name="bg object 1425"/>
          <p:cNvSpPr/>
          <p:nvPr/>
        </p:nvSpPr>
        <p:spPr>
          <a:xfrm>
            <a:off x="3058704" y="249253"/>
            <a:ext cx="0" cy="811773"/>
          </a:xfrm>
          <a:custGeom>
            <a:avLst/>
            <a:gdLst/>
            <a:ahLst/>
            <a:cxnLst/>
            <a:rect l="l" t="t" r="r" b="b"/>
            <a:pathLst>
              <a:path h="2266950">
                <a:moveTo>
                  <a:pt x="0" y="2266896"/>
                </a:moveTo>
                <a:lnTo>
                  <a:pt x="0" y="0"/>
                </a:lnTo>
              </a:path>
            </a:pathLst>
          </a:custGeom>
          <a:ln w="7578">
            <a:solidFill>
              <a:srgbClr val="000000"/>
            </a:solidFill>
          </a:ln>
        </p:spPr>
        <p:txBody>
          <a:bodyPr wrap="square" lIns="0" tIns="0" rIns="0" bIns="0" rtlCol="0"/>
          <a:lstStyle/>
          <a:p>
            <a:endParaRPr sz="501"/>
          </a:p>
        </p:txBody>
      </p:sp>
      <p:sp>
        <p:nvSpPr>
          <p:cNvPr id="1426" name="bg object 1426"/>
          <p:cNvSpPr/>
          <p:nvPr/>
        </p:nvSpPr>
        <p:spPr>
          <a:xfrm>
            <a:off x="3112588" y="2219574"/>
            <a:ext cx="520740" cy="0"/>
          </a:xfrm>
          <a:custGeom>
            <a:avLst/>
            <a:gdLst/>
            <a:ahLst/>
            <a:cxnLst/>
            <a:rect l="l" t="t" r="r" b="b"/>
            <a:pathLst>
              <a:path w="1144904">
                <a:moveTo>
                  <a:pt x="1144417" y="0"/>
                </a:moveTo>
                <a:lnTo>
                  <a:pt x="0" y="0"/>
                </a:lnTo>
              </a:path>
            </a:pathLst>
          </a:custGeom>
          <a:ln w="7578">
            <a:solidFill>
              <a:srgbClr val="000000"/>
            </a:solidFill>
          </a:ln>
        </p:spPr>
        <p:txBody>
          <a:bodyPr wrap="square" lIns="0" tIns="0" rIns="0" bIns="0" rtlCol="0"/>
          <a:lstStyle/>
          <a:p>
            <a:endParaRPr sz="501"/>
          </a:p>
        </p:txBody>
      </p:sp>
      <p:sp>
        <p:nvSpPr>
          <p:cNvPr id="1427" name="bg object 1427"/>
          <p:cNvSpPr/>
          <p:nvPr/>
        </p:nvSpPr>
        <p:spPr>
          <a:xfrm>
            <a:off x="2419713" y="2219574"/>
            <a:ext cx="670926" cy="0"/>
          </a:xfrm>
          <a:custGeom>
            <a:avLst/>
            <a:gdLst/>
            <a:ahLst/>
            <a:cxnLst/>
            <a:rect l="l" t="t" r="r" b="b"/>
            <a:pathLst>
              <a:path w="1475104">
                <a:moveTo>
                  <a:pt x="1474699" y="0"/>
                </a:moveTo>
                <a:lnTo>
                  <a:pt x="0" y="0"/>
                </a:lnTo>
              </a:path>
            </a:pathLst>
          </a:custGeom>
          <a:ln w="7578">
            <a:solidFill>
              <a:srgbClr val="000000"/>
            </a:solidFill>
          </a:ln>
        </p:spPr>
        <p:txBody>
          <a:bodyPr wrap="square" lIns="0" tIns="0" rIns="0" bIns="0" rtlCol="0"/>
          <a:lstStyle/>
          <a:p>
            <a:endParaRPr sz="501"/>
          </a:p>
        </p:txBody>
      </p:sp>
      <p:sp>
        <p:nvSpPr>
          <p:cNvPr id="1428" name="bg object 1428"/>
          <p:cNvSpPr/>
          <p:nvPr/>
        </p:nvSpPr>
        <p:spPr>
          <a:xfrm>
            <a:off x="2419713" y="2237000"/>
            <a:ext cx="426008" cy="0"/>
          </a:xfrm>
          <a:custGeom>
            <a:avLst/>
            <a:gdLst/>
            <a:ahLst/>
            <a:cxnLst/>
            <a:rect l="l" t="t" r="r" b="b"/>
            <a:pathLst>
              <a:path w="936625">
                <a:moveTo>
                  <a:pt x="0" y="0"/>
                </a:moveTo>
                <a:lnTo>
                  <a:pt x="936196" y="0"/>
                </a:lnTo>
              </a:path>
            </a:pathLst>
          </a:custGeom>
          <a:ln w="7578">
            <a:solidFill>
              <a:srgbClr val="000000"/>
            </a:solidFill>
          </a:ln>
        </p:spPr>
        <p:txBody>
          <a:bodyPr wrap="square" lIns="0" tIns="0" rIns="0" bIns="0" rtlCol="0"/>
          <a:lstStyle/>
          <a:p>
            <a:endParaRPr sz="501"/>
          </a:p>
        </p:txBody>
      </p:sp>
      <p:sp>
        <p:nvSpPr>
          <p:cNvPr id="1429" name="bg object 1429"/>
          <p:cNvSpPr/>
          <p:nvPr/>
        </p:nvSpPr>
        <p:spPr>
          <a:xfrm>
            <a:off x="2846070" y="2237000"/>
            <a:ext cx="172425" cy="0"/>
          </a:xfrm>
          <a:custGeom>
            <a:avLst/>
            <a:gdLst/>
            <a:ahLst/>
            <a:cxnLst/>
            <a:rect l="l" t="t" r="r" b="b"/>
            <a:pathLst>
              <a:path w="379095">
                <a:moveTo>
                  <a:pt x="0" y="0"/>
                </a:moveTo>
                <a:lnTo>
                  <a:pt x="378946" y="0"/>
                </a:lnTo>
              </a:path>
            </a:pathLst>
          </a:custGeom>
          <a:ln w="7578">
            <a:solidFill>
              <a:srgbClr val="000000"/>
            </a:solidFill>
          </a:ln>
        </p:spPr>
        <p:txBody>
          <a:bodyPr wrap="square" lIns="0" tIns="0" rIns="0" bIns="0" rtlCol="0"/>
          <a:lstStyle/>
          <a:p>
            <a:endParaRPr sz="501"/>
          </a:p>
        </p:txBody>
      </p:sp>
      <p:sp>
        <p:nvSpPr>
          <p:cNvPr id="1430" name="bg object 1430"/>
          <p:cNvSpPr/>
          <p:nvPr/>
        </p:nvSpPr>
        <p:spPr>
          <a:xfrm>
            <a:off x="3051447" y="2237000"/>
            <a:ext cx="172425" cy="0"/>
          </a:xfrm>
          <a:custGeom>
            <a:avLst/>
            <a:gdLst/>
            <a:ahLst/>
            <a:cxnLst/>
            <a:rect l="l" t="t" r="r" b="b"/>
            <a:pathLst>
              <a:path w="379095">
                <a:moveTo>
                  <a:pt x="0" y="0"/>
                </a:moveTo>
                <a:lnTo>
                  <a:pt x="378946" y="0"/>
                </a:lnTo>
              </a:path>
            </a:pathLst>
          </a:custGeom>
          <a:ln w="7578">
            <a:solidFill>
              <a:srgbClr val="000000"/>
            </a:solidFill>
          </a:ln>
        </p:spPr>
        <p:txBody>
          <a:bodyPr wrap="square" lIns="0" tIns="0" rIns="0" bIns="0" rtlCol="0"/>
          <a:lstStyle/>
          <a:p>
            <a:endParaRPr sz="501"/>
          </a:p>
        </p:txBody>
      </p:sp>
      <p:sp>
        <p:nvSpPr>
          <p:cNvPr id="1431" name="bg object 1431"/>
          <p:cNvSpPr/>
          <p:nvPr/>
        </p:nvSpPr>
        <p:spPr>
          <a:xfrm>
            <a:off x="3224348" y="2237000"/>
            <a:ext cx="408967" cy="0"/>
          </a:xfrm>
          <a:custGeom>
            <a:avLst/>
            <a:gdLst/>
            <a:ahLst/>
            <a:cxnLst/>
            <a:rect l="l" t="t" r="r" b="b"/>
            <a:pathLst>
              <a:path w="899159">
                <a:moveTo>
                  <a:pt x="0" y="0"/>
                </a:moveTo>
                <a:lnTo>
                  <a:pt x="898701" y="0"/>
                </a:lnTo>
              </a:path>
            </a:pathLst>
          </a:custGeom>
          <a:ln w="7578">
            <a:solidFill>
              <a:srgbClr val="000000"/>
            </a:solidFill>
          </a:ln>
        </p:spPr>
        <p:txBody>
          <a:bodyPr wrap="square" lIns="0" tIns="0" rIns="0" bIns="0" rtlCol="0"/>
          <a:lstStyle/>
          <a:p>
            <a:endParaRPr sz="501"/>
          </a:p>
        </p:txBody>
      </p:sp>
      <p:sp>
        <p:nvSpPr>
          <p:cNvPr id="1432" name="bg object 1432"/>
          <p:cNvSpPr/>
          <p:nvPr/>
        </p:nvSpPr>
        <p:spPr>
          <a:xfrm>
            <a:off x="3203303" y="1544660"/>
            <a:ext cx="462687" cy="0"/>
          </a:xfrm>
          <a:custGeom>
            <a:avLst/>
            <a:gdLst/>
            <a:ahLst/>
            <a:cxnLst/>
            <a:rect l="l" t="t" r="r" b="b"/>
            <a:pathLst>
              <a:path w="1017270">
                <a:moveTo>
                  <a:pt x="1017171" y="0"/>
                </a:moveTo>
                <a:lnTo>
                  <a:pt x="0" y="0"/>
                </a:lnTo>
              </a:path>
            </a:pathLst>
          </a:custGeom>
          <a:ln w="7578">
            <a:solidFill>
              <a:srgbClr val="000000"/>
            </a:solidFill>
          </a:ln>
        </p:spPr>
        <p:txBody>
          <a:bodyPr wrap="square" lIns="0" tIns="0" rIns="0" bIns="0" rtlCol="0"/>
          <a:lstStyle/>
          <a:p>
            <a:endParaRPr sz="501"/>
          </a:p>
        </p:txBody>
      </p:sp>
      <p:sp>
        <p:nvSpPr>
          <p:cNvPr id="1433" name="bg object 1433"/>
          <p:cNvSpPr/>
          <p:nvPr/>
        </p:nvSpPr>
        <p:spPr>
          <a:xfrm>
            <a:off x="3099526" y="1544660"/>
            <a:ext cx="49388" cy="0"/>
          </a:xfrm>
          <a:custGeom>
            <a:avLst/>
            <a:gdLst/>
            <a:ahLst/>
            <a:cxnLst/>
            <a:rect l="l" t="t" r="r" b="b"/>
            <a:pathLst>
              <a:path w="108584">
                <a:moveTo>
                  <a:pt x="108498" y="0"/>
                </a:moveTo>
                <a:lnTo>
                  <a:pt x="0" y="0"/>
                </a:lnTo>
              </a:path>
            </a:pathLst>
          </a:custGeom>
          <a:ln w="7578">
            <a:solidFill>
              <a:srgbClr val="000000"/>
            </a:solidFill>
          </a:ln>
        </p:spPr>
        <p:txBody>
          <a:bodyPr wrap="square" lIns="0" tIns="0" rIns="0" bIns="0" rtlCol="0"/>
          <a:lstStyle/>
          <a:p>
            <a:endParaRPr sz="501"/>
          </a:p>
        </p:txBody>
      </p:sp>
      <p:sp>
        <p:nvSpPr>
          <p:cNvPr id="1434" name="bg object 1434"/>
          <p:cNvSpPr/>
          <p:nvPr/>
        </p:nvSpPr>
        <p:spPr>
          <a:xfrm>
            <a:off x="3112588" y="1562086"/>
            <a:ext cx="36391" cy="0"/>
          </a:xfrm>
          <a:custGeom>
            <a:avLst/>
            <a:gdLst/>
            <a:ahLst/>
            <a:cxnLst/>
            <a:rect l="l" t="t" r="r" b="b"/>
            <a:pathLst>
              <a:path w="80009">
                <a:moveTo>
                  <a:pt x="0" y="0"/>
                </a:moveTo>
                <a:lnTo>
                  <a:pt x="79778" y="0"/>
                </a:lnTo>
              </a:path>
            </a:pathLst>
          </a:custGeom>
          <a:ln w="7578">
            <a:solidFill>
              <a:srgbClr val="000000"/>
            </a:solidFill>
          </a:ln>
        </p:spPr>
        <p:txBody>
          <a:bodyPr wrap="square" lIns="0" tIns="0" rIns="0" bIns="0" rtlCol="0"/>
          <a:lstStyle/>
          <a:p>
            <a:endParaRPr sz="501"/>
          </a:p>
        </p:txBody>
      </p:sp>
      <p:sp>
        <p:nvSpPr>
          <p:cNvPr id="1435" name="bg object 1435"/>
          <p:cNvSpPr/>
          <p:nvPr/>
        </p:nvSpPr>
        <p:spPr>
          <a:xfrm>
            <a:off x="3203303" y="1562086"/>
            <a:ext cx="430051" cy="0"/>
          </a:xfrm>
          <a:custGeom>
            <a:avLst/>
            <a:gdLst/>
            <a:ahLst/>
            <a:cxnLst/>
            <a:rect l="l" t="t" r="r" b="b"/>
            <a:pathLst>
              <a:path w="945515">
                <a:moveTo>
                  <a:pt x="0" y="0"/>
                </a:moveTo>
                <a:lnTo>
                  <a:pt x="944972" y="0"/>
                </a:lnTo>
              </a:path>
            </a:pathLst>
          </a:custGeom>
          <a:ln w="7578">
            <a:solidFill>
              <a:srgbClr val="000000"/>
            </a:solidFill>
          </a:ln>
        </p:spPr>
        <p:txBody>
          <a:bodyPr wrap="square" lIns="0" tIns="0" rIns="0" bIns="0" rtlCol="0"/>
          <a:lstStyle/>
          <a:p>
            <a:endParaRPr sz="501"/>
          </a:p>
        </p:txBody>
      </p:sp>
      <p:sp>
        <p:nvSpPr>
          <p:cNvPr id="1436" name="bg object 1436"/>
          <p:cNvSpPr/>
          <p:nvPr/>
        </p:nvSpPr>
        <p:spPr>
          <a:xfrm>
            <a:off x="3665945" y="1544660"/>
            <a:ext cx="0" cy="17509"/>
          </a:xfrm>
          <a:custGeom>
            <a:avLst/>
            <a:gdLst/>
            <a:ahLst/>
            <a:cxnLst/>
            <a:rect l="l" t="t" r="r" b="b"/>
            <a:pathLst>
              <a:path h="48895">
                <a:moveTo>
                  <a:pt x="0" y="48664"/>
                </a:moveTo>
                <a:lnTo>
                  <a:pt x="0" y="0"/>
                </a:lnTo>
              </a:path>
            </a:pathLst>
          </a:custGeom>
          <a:ln w="7578">
            <a:solidFill>
              <a:srgbClr val="000000"/>
            </a:solidFill>
          </a:ln>
        </p:spPr>
        <p:txBody>
          <a:bodyPr wrap="square" lIns="0" tIns="0" rIns="0" bIns="0" rtlCol="0"/>
          <a:lstStyle/>
          <a:p>
            <a:endParaRPr sz="501"/>
          </a:p>
        </p:txBody>
      </p:sp>
      <p:sp>
        <p:nvSpPr>
          <p:cNvPr id="1437" name="bg object 1437"/>
          <p:cNvSpPr/>
          <p:nvPr/>
        </p:nvSpPr>
        <p:spPr>
          <a:xfrm>
            <a:off x="3112589" y="1562086"/>
            <a:ext cx="0" cy="657604"/>
          </a:xfrm>
          <a:custGeom>
            <a:avLst/>
            <a:gdLst/>
            <a:ahLst/>
            <a:cxnLst/>
            <a:rect l="l" t="t" r="r" b="b"/>
            <a:pathLst>
              <a:path h="1836420">
                <a:moveTo>
                  <a:pt x="0" y="1836094"/>
                </a:moveTo>
                <a:lnTo>
                  <a:pt x="0" y="0"/>
                </a:lnTo>
              </a:path>
            </a:pathLst>
          </a:custGeom>
          <a:ln w="7578">
            <a:solidFill>
              <a:srgbClr val="000000"/>
            </a:solidFill>
          </a:ln>
        </p:spPr>
        <p:txBody>
          <a:bodyPr wrap="square" lIns="0" tIns="0" rIns="0" bIns="0" rtlCol="0"/>
          <a:lstStyle/>
          <a:p>
            <a:endParaRPr sz="501"/>
          </a:p>
        </p:txBody>
      </p:sp>
      <p:sp>
        <p:nvSpPr>
          <p:cNvPr id="1438" name="bg object 1438"/>
          <p:cNvSpPr/>
          <p:nvPr/>
        </p:nvSpPr>
        <p:spPr>
          <a:xfrm>
            <a:off x="3090454" y="1570514"/>
            <a:ext cx="0" cy="336988"/>
          </a:xfrm>
          <a:custGeom>
            <a:avLst/>
            <a:gdLst/>
            <a:ahLst/>
            <a:cxnLst/>
            <a:rect l="l" t="t" r="r" b="b"/>
            <a:pathLst>
              <a:path h="941070">
                <a:moveTo>
                  <a:pt x="0" y="0"/>
                </a:moveTo>
                <a:lnTo>
                  <a:pt x="0" y="940584"/>
                </a:lnTo>
              </a:path>
            </a:pathLst>
          </a:custGeom>
          <a:ln w="7578">
            <a:solidFill>
              <a:srgbClr val="000000"/>
            </a:solidFill>
          </a:ln>
        </p:spPr>
        <p:txBody>
          <a:bodyPr wrap="square" lIns="0" tIns="0" rIns="0" bIns="0" rtlCol="0"/>
          <a:lstStyle/>
          <a:p>
            <a:endParaRPr sz="501"/>
          </a:p>
        </p:txBody>
      </p:sp>
      <p:sp>
        <p:nvSpPr>
          <p:cNvPr id="1439" name="bg object 1439"/>
          <p:cNvSpPr/>
          <p:nvPr/>
        </p:nvSpPr>
        <p:spPr>
          <a:xfrm>
            <a:off x="3090454" y="1924754"/>
            <a:ext cx="0" cy="294921"/>
          </a:xfrm>
          <a:custGeom>
            <a:avLst/>
            <a:gdLst/>
            <a:ahLst/>
            <a:cxnLst/>
            <a:rect l="l" t="t" r="r" b="b"/>
            <a:pathLst>
              <a:path h="823595">
                <a:moveTo>
                  <a:pt x="0" y="0"/>
                </a:moveTo>
                <a:lnTo>
                  <a:pt x="0" y="823310"/>
                </a:lnTo>
              </a:path>
            </a:pathLst>
          </a:custGeom>
          <a:ln w="7578">
            <a:solidFill>
              <a:srgbClr val="000000"/>
            </a:solidFill>
          </a:ln>
        </p:spPr>
        <p:txBody>
          <a:bodyPr wrap="square" lIns="0" tIns="0" rIns="0" bIns="0" rtlCol="0"/>
          <a:lstStyle/>
          <a:p>
            <a:endParaRPr sz="501"/>
          </a:p>
        </p:txBody>
      </p:sp>
      <p:sp>
        <p:nvSpPr>
          <p:cNvPr id="1440" name="bg object 1440"/>
          <p:cNvSpPr/>
          <p:nvPr/>
        </p:nvSpPr>
        <p:spPr>
          <a:xfrm>
            <a:off x="3058704" y="1270123"/>
            <a:ext cx="574460" cy="0"/>
          </a:xfrm>
          <a:custGeom>
            <a:avLst/>
            <a:gdLst/>
            <a:ahLst/>
            <a:cxnLst/>
            <a:rect l="l" t="t" r="r" b="b"/>
            <a:pathLst>
              <a:path w="1263015">
                <a:moveTo>
                  <a:pt x="1262888" y="0"/>
                </a:moveTo>
                <a:lnTo>
                  <a:pt x="0" y="0"/>
                </a:lnTo>
              </a:path>
            </a:pathLst>
          </a:custGeom>
          <a:ln w="7578">
            <a:solidFill>
              <a:srgbClr val="000000"/>
            </a:solidFill>
          </a:ln>
        </p:spPr>
        <p:txBody>
          <a:bodyPr wrap="square" lIns="0" tIns="0" rIns="0" bIns="0" rtlCol="0"/>
          <a:lstStyle/>
          <a:p>
            <a:endParaRPr sz="501"/>
          </a:p>
        </p:txBody>
      </p:sp>
      <p:sp>
        <p:nvSpPr>
          <p:cNvPr id="1441" name="bg object 1441"/>
          <p:cNvSpPr/>
          <p:nvPr/>
        </p:nvSpPr>
        <p:spPr>
          <a:xfrm>
            <a:off x="3058704" y="1270123"/>
            <a:ext cx="607386" cy="17509"/>
          </a:xfrm>
          <a:custGeom>
            <a:avLst/>
            <a:gdLst/>
            <a:ahLst/>
            <a:cxnLst/>
            <a:rect l="l" t="t" r="r" b="b"/>
            <a:pathLst>
              <a:path w="1335404" h="48895">
                <a:moveTo>
                  <a:pt x="0" y="48664"/>
                </a:moveTo>
                <a:lnTo>
                  <a:pt x="1335087" y="48664"/>
                </a:lnTo>
                <a:lnTo>
                  <a:pt x="1335087" y="0"/>
                </a:lnTo>
              </a:path>
            </a:pathLst>
          </a:custGeom>
          <a:ln w="7578">
            <a:solidFill>
              <a:srgbClr val="000000"/>
            </a:solidFill>
          </a:ln>
        </p:spPr>
        <p:txBody>
          <a:bodyPr wrap="square" lIns="0" tIns="0" rIns="0" bIns="0" rtlCol="0"/>
          <a:lstStyle/>
          <a:p>
            <a:endParaRPr sz="501"/>
          </a:p>
        </p:txBody>
      </p:sp>
      <p:sp>
        <p:nvSpPr>
          <p:cNvPr id="1442" name="bg object 1442"/>
          <p:cNvSpPr/>
          <p:nvPr/>
        </p:nvSpPr>
        <p:spPr>
          <a:xfrm>
            <a:off x="3633107" y="1562086"/>
            <a:ext cx="32925" cy="501162"/>
          </a:xfrm>
          <a:custGeom>
            <a:avLst/>
            <a:gdLst/>
            <a:ahLst/>
            <a:cxnLst/>
            <a:rect l="l" t="t" r="r" b="b"/>
            <a:pathLst>
              <a:path w="72390" h="1399539">
                <a:moveTo>
                  <a:pt x="0" y="0"/>
                </a:moveTo>
                <a:lnTo>
                  <a:pt x="0" y="1399309"/>
                </a:lnTo>
                <a:lnTo>
                  <a:pt x="72199" y="1399309"/>
                </a:lnTo>
                <a:lnTo>
                  <a:pt x="72199" y="1057060"/>
                </a:lnTo>
              </a:path>
            </a:pathLst>
          </a:custGeom>
          <a:ln w="7578">
            <a:solidFill>
              <a:srgbClr val="000000"/>
            </a:solidFill>
          </a:ln>
        </p:spPr>
        <p:txBody>
          <a:bodyPr wrap="square" lIns="0" tIns="0" rIns="0" bIns="0" rtlCol="0"/>
          <a:lstStyle/>
          <a:p>
            <a:endParaRPr sz="501"/>
          </a:p>
        </p:txBody>
      </p:sp>
      <p:sp>
        <p:nvSpPr>
          <p:cNvPr id="1443" name="bg object 1443"/>
          <p:cNvSpPr/>
          <p:nvPr/>
        </p:nvSpPr>
        <p:spPr>
          <a:xfrm>
            <a:off x="3665945" y="1562086"/>
            <a:ext cx="0" cy="361318"/>
          </a:xfrm>
          <a:custGeom>
            <a:avLst/>
            <a:gdLst/>
            <a:ahLst/>
            <a:cxnLst/>
            <a:rect l="l" t="t" r="r" b="b"/>
            <a:pathLst>
              <a:path h="1009014">
                <a:moveTo>
                  <a:pt x="0" y="1008396"/>
                </a:moveTo>
                <a:lnTo>
                  <a:pt x="0" y="0"/>
                </a:lnTo>
              </a:path>
            </a:pathLst>
          </a:custGeom>
          <a:ln w="7578">
            <a:solidFill>
              <a:srgbClr val="000000"/>
            </a:solidFill>
          </a:ln>
        </p:spPr>
        <p:txBody>
          <a:bodyPr wrap="square" lIns="0" tIns="0" rIns="0" bIns="0" rtlCol="0"/>
          <a:lstStyle/>
          <a:p>
            <a:endParaRPr sz="501"/>
          </a:p>
        </p:txBody>
      </p:sp>
      <p:sp>
        <p:nvSpPr>
          <p:cNvPr id="1444" name="bg object 1444"/>
          <p:cNvSpPr/>
          <p:nvPr/>
        </p:nvSpPr>
        <p:spPr>
          <a:xfrm>
            <a:off x="3633107" y="2206004"/>
            <a:ext cx="0" cy="13643"/>
          </a:xfrm>
          <a:custGeom>
            <a:avLst/>
            <a:gdLst/>
            <a:ahLst/>
            <a:cxnLst/>
            <a:rect l="l" t="t" r="r" b="b"/>
            <a:pathLst>
              <a:path h="38100">
                <a:moveTo>
                  <a:pt x="0" y="0"/>
                </a:moveTo>
                <a:lnTo>
                  <a:pt x="0" y="37894"/>
                </a:lnTo>
              </a:path>
            </a:pathLst>
          </a:custGeom>
          <a:ln w="7578">
            <a:solidFill>
              <a:srgbClr val="000000"/>
            </a:solidFill>
          </a:ln>
        </p:spPr>
        <p:txBody>
          <a:bodyPr wrap="square" lIns="0" tIns="0" rIns="0" bIns="0" rtlCol="0"/>
          <a:lstStyle/>
          <a:p>
            <a:endParaRPr sz="501"/>
          </a:p>
        </p:txBody>
      </p:sp>
      <p:sp>
        <p:nvSpPr>
          <p:cNvPr id="1445" name="bg object 1445"/>
          <p:cNvSpPr/>
          <p:nvPr/>
        </p:nvSpPr>
        <p:spPr>
          <a:xfrm>
            <a:off x="3631383" y="2237000"/>
            <a:ext cx="3466" cy="215108"/>
          </a:xfrm>
          <a:custGeom>
            <a:avLst/>
            <a:gdLst/>
            <a:ahLst/>
            <a:cxnLst/>
            <a:rect l="l" t="t" r="r" b="b"/>
            <a:pathLst>
              <a:path w="7620" h="600709">
                <a:moveTo>
                  <a:pt x="0" y="0"/>
                </a:moveTo>
                <a:lnTo>
                  <a:pt x="0" y="600330"/>
                </a:lnTo>
                <a:lnTo>
                  <a:pt x="7578" y="600330"/>
                </a:lnTo>
                <a:lnTo>
                  <a:pt x="7578" y="0"/>
                </a:lnTo>
                <a:lnTo>
                  <a:pt x="0" y="0"/>
                </a:lnTo>
                <a:close/>
              </a:path>
            </a:pathLst>
          </a:custGeom>
          <a:solidFill>
            <a:srgbClr val="000000"/>
          </a:solidFill>
        </p:spPr>
        <p:txBody>
          <a:bodyPr wrap="square" lIns="0" tIns="0" rIns="0" bIns="0" rtlCol="0"/>
          <a:lstStyle/>
          <a:p>
            <a:endParaRPr sz="501"/>
          </a:p>
        </p:txBody>
      </p:sp>
      <p:sp>
        <p:nvSpPr>
          <p:cNvPr id="1446" name="bg object 1446"/>
          <p:cNvSpPr/>
          <p:nvPr/>
        </p:nvSpPr>
        <p:spPr>
          <a:xfrm>
            <a:off x="3633107" y="2469256"/>
            <a:ext cx="0" cy="315159"/>
          </a:xfrm>
          <a:custGeom>
            <a:avLst/>
            <a:gdLst/>
            <a:ahLst/>
            <a:cxnLst/>
            <a:rect l="l" t="t" r="r" b="b"/>
            <a:pathLst>
              <a:path h="880109">
                <a:moveTo>
                  <a:pt x="0" y="0"/>
                </a:moveTo>
                <a:lnTo>
                  <a:pt x="0" y="879554"/>
                </a:lnTo>
              </a:path>
            </a:pathLst>
          </a:custGeom>
          <a:ln w="7578">
            <a:solidFill>
              <a:srgbClr val="000000"/>
            </a:solidFill>
          </a:ln>
        </p:spPr>
        <p:txBody>
          <a:bodyPr wrap="square" lIns="0" tIns="0" rIns="0" bIns="0" rtlCol="0"/>
          <a:lstStyle/>
          <a:p>
            <a:endParaRPr sz="501"/>
          </a:p>
        </p:txBody>
      </p:sp>
      <p:sp>
        <p:nvSpPr>
          <p:cNvPr id="1447" name="bg object 1447"/>
          <p:cNvSpPr/>
          <p:nvPr/>
        </p:nvSpPr>
        <p:spPr>
          <a:xfrm>
            <a:off x="3631383" y="2846494"/>
            <a:ext cx="3466" cy="252172"/>
          </a:xfrm>
          <a:custGeom>
            <a:avLst/>
            <a:gdLst/>
            <a:ahLst/>
            <a:cxnLst/>
            <a:rect l="l" t="t" r="r" b="b"/>
            <a:pathLst>
              <a:path w="7620" h="704215">
                <a:moveTo>
                  <a:pt x="0" y="0"/>
                </a:moveTo>
                <a:lnTo>
                  <a:pt x="0" y="703643"/>
                </a:lnTo>
                <a:lnTo>
                  <a:pt x="7578" y="703643"/>
                </a:lnTo>
                <a:lnTo>
                  <a:pt x="7578" y="0"/>
                </a:lnTo>
                <a:lnTo>
                  <a:pt x="0" y="0"/>
                </a:lnTo>
                <a:close/>
              </a:path>
            </a:pathLst>
          </a:custGeom>
          <a:solidFill>
            <a:srgbClr val="000000"/>
          </a:solidFill>
        </p:spPr>
        <p:txBody>
          <a:bodyPr wrap="square" lIns="0" tIns="0" rIns="0" bIns="0" rtlCol="0"/>
          <a:lstStyle/>
          <a:p>
            <a:endParaRPr sz="501"/>
          </a:p>
        </p:txBody>
      </p:sp>
      <p:sp>
        <p:nvSpPr>
          <p:cNvPr id="1448" name="bg object 1448"/>
          <p:cNvSpPr/>
          <p:nvPr/>
        </p:nvSpPr>
        <p:spPr>
          <a:xfrm>
            <a:off x="3665946" y="2206004"/>
            <a:ext cx="0" cy="892495"/>
          </a:xfrm>
          <a:custGeom>
            <a:avLst/>
            <a:gdLst/>
            <a:ahLst/>
            <a:cxnLst/>
            <a:rect l="l" t="t" r="r" b="b"/>
            <a:pathLst>
              <a:path h="2492375">
                <a:moveTo>
                  <a:pt x="0" y="2492270"/>
                </a:moveTo>
                <a:lnTo>
                  <a:pt x="0" y="0"/>
                </a:lnTo>
              </a:path>
            </a:pathLst>
          </a:custGeom>
          <a:ln w="7578">
            <a:solidFill>
              <a:srgbClr val="000000"/>
            </a:solidFill>
          </a:ln>
        </p:spPr>
        <p:txBody>
          <a:bodyPr wrap="square" lIns="0" tIns="0" rIns="0" bIns="0" rtlCol="0"/>
          <a:lstStyle/>
          <a:p>
            <a:endParaRPr sz="501"/>
          </a:p>
        </p:txBody>
      </p:sp>
      <p:sp>
        <p:nvSpPr>
          <p:cNvPr id="1449" name="bg object 1449"/>
          <p:cNvSpPr/>
          <p:nvPr/>
        </p:nvSpPr>
        <p:spPr>
          <a:xfrm>
            <a:off x="3633107" y="2206004"/>
            <a:ext cx="32925" cy="0"/>
          </a:xfrm>
          <a:custGeom>
            <a:avLst/>
            <a:gdLst/>
            <a:ahLst/>
            <a:cxnLst/>
            <a:rect l="l" t="t" r="r" b="b"/>
            <a:pathLst>
              <a:path w="72390">
                <a:moveTo>
                  <a:pt x="72199" y="0"/>
                </a:moveTo>
                <a:lnTo>
                  <a:pt x="0" y="0"/>
                </a:lnTo>
              </a:path>
            </a:pathLst>
          </a:custGeom>
          <a:ln w="7578">
            <a:solidFill>
              <a:srgbClr val="000000"/>
            </a:solidFill>
          </a:ln>
        </p:spPr>
        <p:txBody>
          <a:bodyPr wrap="square" lIns="0" tIns="0" rIns="0" bIns="0" rtlCol="0"/>
          <a:lstStyle/>
          <a:p>
            <a:endParaRPr sz="501"/>
          </a:p>
        </p:txBody>
      </p:sp>
      <p:sp>
        <p:nvSpPr>
          <p:cNvPr id="1450" name="bg object 1450"/>
          <p:cNvSpPr/>
          <p:nvPr/>
        </p:nvSpPr>
        <p:spPr>
          <a:xfrm>
            <a:off x="4658178" y="2868634"/>
            <a:ext cx="10975" cy="17509"/>
          </a:xfrm>
          <a:custGeom>
            <a:avLst/>
            <a:gdLst/>
            <a:ahLst/>
            <a:cxnLst/>
            <a:rect l="l" t="t" r="r" b="b"/>
            <a:pathLst>
              <a:path w="24129" h="48895">
                <a:moveTo>
                  <a:pt x="0" y="48664"/>
                </a:moveTo>
                <a:lnTo>
                  <a:pt x="23534" y="48664"/>
                </a:lnTo>
                <a:lnTo>
                  <a:pt x="23534" y="0"/>
                </a:lnTo>
                <a:lnTo>
                  <a:pt x="0" y="0"/>
                </a:lnTo>
              </a:path>
            </a:pathLst>
          </a:custGeom>
          <a:ln w="7578">
            <a:solidFill>
              <a:srgbClr val="000000"/>
            </a:solidFill>
          </a:ln>
        </p:spPr>
        <p:txBody>
          <a:bodyPr wrap="square" lIns="0" tIns="0" rIns="0" bIns="0" rtlCol="0"/>
          <a:lstStyle/>
          <a:p>
            <a:endParaRPr sz="501"/>
          </a:p>
        </p:txBody>
      </p:sp>
      <p:sp>
        <p:nvSpPr>
          <p:cNvPr id="1451" name="bg object 1451"/>
          <p:cNvSpPr/>
          <p:nvPr/>
        </p:nvSpPr>
        <p:spPr>
          <a:xfrm>
            <a:off x="4850312" y="2886060"/>
            <a:ext cx="114949" cy="0"/>
          </a:xfrm>
          <a:custGeom>
            <a:avLst/>
            <a:gdLst/>
            <a:ahLst/>
            <a:cxnLst/>
            <a:rect l="l" t="t" r="r" b="b"/>
            <a:pathLst>
              <a:path w="252729">
                <a:moveTo>
                  <a:pt x="0" y="0"/>
                </a:moveTo>
                <a:lnTo>
                  <a:pt x="252497" y="0"/>
                </a:lnTo>
              </a:path>
            </a:pathLst>
          </a:custGeom>
          <a:ln w="7578">
            <a:solidFill>
              <a:srgbClr val="000000"/>
            </a:solidFill>
          </a:ln>
        </p:spPr>
        <p:txBody>
          <a:bodyPr wrap="square" lIns="0" tIns="0" rIns="0" bIns="0" rtlCol="0"/>
          <a:lstStyle/>
          <a:p>
            <a:endParaRPr sz="501"/>
          </a:p>
        </p:txBody>
      </p:sp>
      <p:sp>
        <p:nvSpPr>
          <p:cNvPr id="1452" name="bg object 1452"/>
          <p:cNvSpPr/>
          <p:nvPr/>
        </p:nvSpPr>
        <p:spPr>
          <a:xfrm>
            <a:off x="4987290" y="2886060"/>
            <a:ext cx="789630" cy="0"/>
          </a:xfrm>
          <a:custGeom>
            <a:avLst/>
            <a:gdLst/>
            <a:ahLst/>
            <a:cxnLst/>
            <a:rect l="l" t="t" r="r" b="b"/>
            <a:pathLst>
              <a:path w="1736090">
                <a:moveTo>
                  <a:pt x="0" y="0"/>
                </a:moveTo>
                <a:lnTo>
                  <a:pt x="1735973" y="0"/>
                </a:lnTo>
              </a:path>
            </a:pathLst>
          </a:custGeom>
          <a:ln w="7578">
            <a:solidFill>
              <a:srgbClr val="000000"/>
            </a:solidFill>
          </a:ln>
        </p:spPr>
        <p:txBody>
          <a:bodyPr wrap="square" lIns="0" tIns="0" rIns="0" bIns="0" rtlCol="0"/>
          <a:lstStyle/>
          <a:p>
            <a:endParaRPr sz="501"/>
          </a:p>
        </p:txBody>
      </p:sp>
      <p:sp>
        <p:nvSpPr>
          <p:cNvPr id="1453" name="bg object 1453"/>
          <p:cNvSpPr/>
          <p:nvPr/>
        </p:nvSpPr>
        <p:spPr>
          <a:xfrm>
            <a:off x="4850311" y="2868634"/>
            <a:ext cx="926819" cy="17509"/>
          </a:xfrm>
          <a:custGeom>
            <a:avLst/>
            <a:gdLst/>
            <a:ahLst/>
            <a:cxnLst/>
            <a:rect l="l" t="t" r="r" b="b"/>
            <a:pathLst>
              <a:path w="2037715" h="48895">
                <a:moveTo>
                  <a:pt x="2037135" y="0"/>
                </a:moveTo>
                <a:lnTo>
                  <a:pt x="0" y="0"/>
                </a:lnTo>
                <a:lnTo>
                  <a:pt x="0" y="48664"/>
                </a:lnTo>
              </a:path>
            </a:pathLst>
          </a:custGeom>
          <a:ln w="7578">
            <a:solidFill>
              <a:srgbClr val="000000"/>
            </a:solidFill>
          </a:ln>
        </p:spPr>
        <p:txBody>
          <a:bodyPr wrap="square" lIns="0" tIns="0" rIns="0" bIns="0" rtlCol="0"/>
          <a:lstStyle/>
          <a:p>
            <a:endParaRPr sz="501"/>
          </a:p>
        </p:txBody>
      </p:sp>
      <p:sp>
        <p:nvSpPr>
          <p:cNvPr id="1454" name="bg object 1454"/>
          <p:cNvSpPr/>
          <p:nvPr/>
        </p:nvSpPr>
        <p:spPr>
          <a:xfrm>
            <a:off x="5674178" y="1940610"/>
            <a:ext cx="60074" cy="71172"/>
          </a:xfrm>
          <a:custGeom>
            <a:avLst/>
            <a:gdLst/>
            <a:ahLst/>
            <a:cxnLst/>
            <a:rect l="l" t="t" r="r" b="b"/>
            <a:pathLst>
              <a:path w="132079" h="198754">
                <a:moveTo>
                  <a:pt x="0" y="0"/>
                </a:moveTo>
                <a:lnTo>
                  <a:pt x="0" y="198647"/>
                </a:lnTo>
                <a:lnTo>
                  <a:pt x="132032" y="198647"/>
                </a:lnTo>
                <a:lnTo>
                  <a:pt x="132032" y="87357"/>
                </a:lnTo>
              </a:path>
            </a:pathLst>
          </a:custGeom>
          <a:ln w="7578">
            <a:solidFill>
              <a:srgbClr val="000000"/>
            </a:solidFill>
          </a:ln>
        </p:spPr>
        <p:txBody>
          <a:bodyPr wrap="square" lIns="0" tIns="0" rIns="0" bIns="0" rtlCol="0"/>
          <a:lstStyle/>
          <a:p>
            <a:endParaRPr sz="501"/>
          </a:p>
        </p:txBody>
      </p:sp>
      <p:sp>
        <p:nvSpPr>
          <p:cNvPr id="1455" name="bg object 1455"/>
          <p:cNvSpPr/>
          <p:nvPr/>
        </p:nvSpPr>
        <p:spPr>
          <a:xfrm>
            <a:off x="5674178" y="1924468"/>
            <a:ext cx="60074" cy="0"/>
          </a:xfrm>
          <a:custGeom>
            <a:avLst/>
            <a:gdLst/>
            <a:ahLst/>
            <a:cxnLst/>
            <a:rect l="l" t="t" r="r" b="b"/>
            <a:pathLst>
              <a:path w="132079">
                <a:moveTo>
                  <a:pt x="132032" y="0"/>
                </a:moveTo>
                <a:lnTo>
                  <a:pt x="0" y="0"/>
                </a:lnTo>
              </a:path>
            </a:pathLst>
          </a:custGeom>
          <a:ln w="7578">
            <a:solidFill>
              <a:srgbClr val="000000"/>
            </a:solidFill>
          </a:ln>
        </p:spPr>
        <p:txBody>
          <a:bodyPr wrap="square" lIns="0" tIns="0" rIns="0" bIns="0" rtlCol="0"/>
          <a:lstStyle/>
          <a:p>
            <a:endParaRPr sz="501"/>
          </a:p>
        </p:txBody>
      </p:sp>
      <p:sp>
        <p:nvSpPr>
          <p:cNvPr id="1456" name="bg object 1456"/>
          <p:cNvSpPr/>
          <p:nvPr/>
        </p:nvSpPr>
        <p:spPr>
          <a:xfrm>
            <a:off x="5674178" y="2161581"/>
            <a:ext cx="60074" cy="227842"/>
          </a:xfrm>
          <a:custGeom>
            <a:avLst/>
            <a:gdLst/>
            <a:ahLst/>
            <a:cxnLst/>
            <a:rect l="l" t="t" r="r" b="b"/>
            <a:pathLst>
              <a:path w="132079" h="636270">
                <a:moveTo>
                  <a:pt x="0" y="0"/>
                </a:moveTo>
                <a:lnTo>
                  <a:pt x="0" y="635832"/>
                </a:lnTo>
                <a:lnTo>
                  <a:pt x="132032" y="635832"/>
                </a:lnTo>
              </a:path>
            </a:pathLst>
          </a:custGeom>
          <a:ln w="7578">
            <a:solidFill>
              <a:srgbClr val="000000"/>
            </a:solidFill>
          </a:ln>
        </p:spPr>
        <p:txBody>
          <a:bodyPr wrap="square" lIns="0" tIns="0" rIns="0" bIns="0" rtlCol="0"/>
          <a:lstStyle/>
          <a:p>
            <a:endParaRPr sz="501"/>
          </a:p>
        </p:txBody>
      </p:sp>
      <p:sp>
        <p:nvSpPr>
          <p:cNvPr id="1457" name="bg object 1457"/>
          <p:cNvSpPr/>
          <p:nvPr/>
        </p:nvSpPr>
        <p:spPr>
          <a:xfrm>
            <a:off x="5674178" y="2161581"/>
            <a:ext cx="60074" cy="180318"/>
          </a:xfrm>
          <a:custGeom>
            <a:avLst/>
            <a:gdLst/>
            <a:ahLst/>
            <a:cxnLst/>
            <a:rect l="l" t="t" r="r" b="b"/>
            <a:pathLst>
              <a:path w="132079" h="503554">
                <a:moveTo>
                  <a:pt x="132032" y="503400"/>
                </a:moveTo>
                <a:lnTo>
                  <a:pt x="132032" y="0"/>
                </a:lnTo>
                <a:lnTo>
                  <a:pt x="0" y="0"/>
                </a:lnTo>
              </a:path>
            </a:pathLst>
          </a:custGeom>
          <a:ln w="7578">
            <a:solidFill>
              <a:srgbClr val="000000"/>
            </a:solidFill>
          </a:ln>
        </p:spPr>
        <p:txBody>
          <a:bodyPr wrap="square" lIns="0" tIns="0" rIns="0" bIns="0" rtlCol="0"/>
          <a:lstStyle/>
          <a:p>
            <a:endParaRPr sz="501"/>
          </a:p>
        </p:txBody>
      </p:sp>
      <p:sp>
        <p:nvSpPr>
          <p:cNvPr id="1458" name="bg object 1458"/>
          <p:cNvSpPr/>
          <p:nvPr/>
        </p:nvSpPr>
        <p:spPr>
          <a:xfrm>
            <a:off x="3984534" y="4349016"/>
            <a:ext cx="163183" cy="132339"/>
          </a:xfrm>
          <a:custGeom>
            <a:avLst/>
            <a:gdLst/>
            <a:ahLst/>
            <a:cxnLst/>
            <a:rect l="l" t="t" r="r" b="b"/>
            <a:pathLst>
              <a:path w="358775" h="369570">
                <a:moveTo>
                  <a:pt x="358602" y="368974"/>
                </a:moveTo>
                <a:lnTo>
                  <a:pt x="311134" y="365782"/>
                </a:lnTo>
                <a:lnTo>
                  <a:pt x="264065" y="356209"/>
                </a:lnTo>
                <a:lnTo>
                  <a:pt x="218991" y="340652"/>
                </a:lnTo>
                <a:lnTo>
                  <a:pt x="176309" y="319112"/>
                </a:lnTo>
                <a:lnTo>
                  <a:pt x="136819" y="291988"/>
                </a:lnTo>
                <a:lnTo>
                  <a:pt x="101318" y="260076"/>
                </a:lnTo>
                <a:lnTo>
                  <a:pt x="70204" y="223777"/>
                </a:lnTo>
                <a:lnTo>
                  <a:pt x="44675" y="183489"/>
                </a:lnTo>
                <a:lnTo>
                  <a:pt x="24332" y="140409"/>
                </a:lnTo>
                <a:lnTo>
                  <a:pt x="9972" y="94936"/>
                </a:lnTo>
                <a:lnTo>
                  <a:pt x="1595" y="47866"/>
                </a:lnTo>
                <a:lnTo>
                  <a:pt x="0" y="0"/>
                </a:lnTo>
              </a:path>
            </a:pathLst>
          </a:custGeom>
          <a:ln w="3175">
            <a:solidFill>
              <a:srgbClr val="000000"/>
            </a:solidFill>
          </a:ln>
        </p:spPr>
        <p:txBody>
          <a:bodyPr wrap="square" lIns="0" tIns="0" rIns="0" bIns="0" rtlCol="0"/>
          <a:lstStyle/>
          <a:p>
            <a:endParaRPr sz="501"/>
          </a:p>
        </p:txBody>
      </p:sp>
      <p:sp>
        <p:nvSpPr>
          <p:cNvPr id="1459" name="bg object 1459"/>
          <p:cNvSpPr/>
          <p:nvPr/>
        </p:nvSpPr>
        <p:spPr>
          <a:xfrm>
            <a:off x="4143103" y="4481142"/>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1460" name="bg object 1460"/>
          <p:cNvSpPr/>
          <p:nvPr/>
        </p:nvSpPr>
        <p:spPr>
          <a:xfrm>
            <a:off x="4143103" y="4352587"/>
            <a:ext cx="4621" cy="128701"/>
          </a:xfrm>
          <a:custGeom>
            <a:avLst/>
            <a:gdLst/>
            <a:ahLst/>
            <a:cxnLst/>
            <a:rect l="l" t="t" r="r" b="b"/>
            <a:pathLst>
              <a:path w="10159" h="359409">
                <a:moveTo>
                  <a:pt x="9972" y="0"/>
                </a:moveTo>
                <a:lnTo>
                  <a:pt x="0" y="0"/>
                </a:lnTo>
                <a:lnTo>
                  <a:pt x="0" y="359001"/>
                </a:lnTo>
              </a:path>
              <a:path w="10159" h="359409">
                <a:moveTo>
                  <a:pt x="9972" y="0"/>
                </a:moveTo>
                <a:lnTo>
                  <a:pt x="9972" y="359001"/>
                </a:lnTo>
              </a:path>
            </a:pathLst>
          </a:custGeom>
          <a:ln w="3191">
            <a:solidFill>
              <a:srgbClr val="000000"/>
            </a:solidFill>
          </a:ln>
        </p:spPr>
        <p:txBody>
          <a:bodyPr wrap="square" lIns="0" tIns="0" rIns="0" bIns="0" rtlCol="0"/>
          <a:lstStyle/>
          <a:p>
            <a:endParaRPr sz="501"/>
          </a:p>
        </p:txBody>
      </p:sp>
      <p:sp>
        <p:nvSpPr>
          <p:cNvPr id="1461" name="bg object 1461"/>
          <p:cNvSpPr/>
          <p:nvPr/>
        </p:nvSpPr>
        <p:spPr>
          <a:xfrm>
            <a:off x="4144917" y="4336875"/>
            <a:ext cx="11841" cy="17054"/>
          </a:xfrm>
          <a:custGeom>
            <a:avLst/>
            <a:gdLst/>
            <a:ahLst/>
            <a:cxnLst/>
            <a:rect l="l" t="t" r="r" b="b"/>
            <a:pathLst>
              <a:path w="26034" h="47625">
                <a:moveTo>
                  <a:pt x="5983" y="47468"/>
                </a:moveTo>
                <a:lnTo>
                  <a:pt x="25927" y="47468"/>
                </a:lnTo>
                <a:lnTo>
                  <a:pt x="25927" y="0"/>
                </a:lnTo>
                <a:lnTo>
                  <a:pt x="5983" y="0"/>
                </a:lnTo>
                <a:lnTo>
                  <a:pt x="5983" y="19545"/>
                </a:lnTo>
                <a:lnTo>
                  <a:pt x="0" y="19545"/>
                </a:lnTo>
                <a:lnTo>
                  <a:pt x="0" y="31911"/>
                </a:lnTo>
                <a:lnTo>
                  <a:pt x="5983" y="31911"/>
                </a:lnTo>
                <a:lnTo>
                  <a:pt x="5983" y="47468"/>
                </a:lnTo>
              </a:path>
            </a:pathLst>
          </a:custGeom>
          <a:ln w="3191">
            <a:solidFill>
              <a:srgbClr val="000000"/>
            </a:solidFill>
          </a:ln>
        </p:spPr>
        <p:txBody>
          <a:bodyPr wrap="square" lIns="0" tIns="0" rIns="0" bIns="0" rtlCol="0"/>
          <a:lstStyle/>
          <a:p>
            <a:endParaRPr sz="501"/>
          </a:p>
        </p:txBody>
      </p:sp>
      <p:sp>
        <p:nvSpPr>
          <p:cNvPr id="1462" name="bg object 1462"/>
          <p:cNvSpPr/>
          <p:nvPr/>
        </p:nvSpPr>
        <p:spPr>
          <a:xfrm>
            <a:off x="3975282" y="4336875"/>
            <a:ext cx="12130" cy="17054"/>
          </a:xfrm>
          <a:custGeom>
            <a:avLst/>
            <a:gdLst/>
            <a:ahLst/>
            <a:cxnLst/>
            <a:rect l="l" t="t" r="r" b="b"/>
            <a:pathLst>
              <a:path w="26670" h="47625">
                <a:moveTo>
                  <a:pt x="0" y="47468"/>
                </a:moveTo>
                <a:lnTo>
                  <a:pt x="19944" y="47468"/>
                </a:lnTo>
                <a:lnTo>
                  <a:pt x="19944" y="31911"/>
                </a:lnTo>
                <a:lnTo>
                  <a:pt x="26326" y="31911"/>
                </a:lnTo>
                <a:lnTo>
                  <a:pt x="26326" y="19545"/>
                </a:lnTo>
                <a:lnTo>
                  <a:pt x="19944" y="19545"/>
                </a:lnTo>
                <a:lnTo>
                  <a:pt x="19944" y="0"/>
                </a:lnTo>
                <a:lnTo>
                  <a:pt x="0" y="0"/>
                </a:lnTo>
                <a:lnTo>
                  <a:pt x="0" y="47468"/>
                </a:lnTo>
              </a:path>
            </a:pathLst>
          </a:custGeom>
          <a:ln w="3191">
            <a:solidFill>
              <a:srgbClr val="000000"/>
            </a:solidFill>
          </a:ln>
        </p:spPr>
        <p:txBody>
          <a:bodyPr wrap="square" lIns="0" tIns="0" rIns="0" bIns="0" rtlCol="0"/>
          <a:lstStyle/>
          <a:p>
            <a:endParaRPr sz="501"/>
          </a:p>
        </p:txBody>
      </p:sp>
      <p:sp>
        <p:nvSpPr>
          <p:cNvPr id="1463" name="bg object 1463"/>
          <p:cNvSpPr/>
          <p:nvPr/>
        </p:nvSpPr>
        <p:spPr>
          <a:xfrm>
            <a:off x="4727847" y="4005060"/>
            <a:ext cx="163471" cy="132339"/>
          </a:xfrm>
          <a:custGeom>
            <a:avLst/>
            <a:gdLst/>
            <a:ahLst/>
            <a:cxnLst/>
            <a:rect l="l" t="t" r="r" b="b"/>
            <a:pathLst>
              <a:path w="359409" h="369570">
                <a:moveTo>
                  <a:pt x="0" y="368974"/>
                </a:moveTo>
                <a:lnTo>
                  <a:pt x="47866" y="365782"/>
                </a:lnTo>
                <a:lnTo>
                  <a:pt x="94537" y="356209"/>
                </a:lnTo>
                <a:lnTo>
                  <a:pt x="140010" y="340652"/>
                </a:lnTo>
                <a:lnTo>
                  <a:pt x="182692" y="319112"/>
                </a:lnTo>
                <a:lnTo>
                  <a:pt x="221783" y="292387"/>
                </a:lnTo>
                <a:lnTo>
                  <a:pt x="257683" y="260076"/>
                </a:lnTo>
                <a:lnTo>
                  <a:pt x="288398" y="223777"/>
                </a:lnTo>
                <a:lnTo>
                  <a:pt x="314326" y="183489"/>
                </a:lnTo>
                <a:lnTo>
                  <a:pt x="334669" y="140409"/>
                </a:lnTo>
                <a:lnTo>
                  <a:pt x="349029" y="94936"/>
                </a:lnTo>
                <a:lnTo>
                  <a:pt x="357007" y="47866"/>
                </a:lnTo>
                <a:lnTo>
                  <a:pt x="359001" y="0"/>
                </a:lnTo>
              </a:path>
            </a:pathLst>
          </a:custGeom>
          <a:ln w="3175">
            <a:solidFill>
              <a:srgbClr val="000000"/>
            </a:solidFill>
          </a:ln>
        </p:spPr>
        <p:txBody>
          <a:bodyPr wrap="square" lIns="0" tIns="0" rIns="0" bIns="0" rtlCol="0"/>
          <a:lstStyle/>
          <a:p>
            <a:endParaRPr sz="501"/>
          </a:p>
        </p:txBody>
      </p:sp>
      <p:sp>
        <p:nvSpPr>
          <p:cNvPr id="1464" name="bg object 1464"/>
          <p:cNvSpPr/>
          <p:nvPr/>
        </p:nvSpPr>
        <p:spPr>
          <a:xfrm>
            <a:off x="4727847" y="4137186"/>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1465" name="bg object 1465"/>
          <p:cNvSpPr/>
          <p:nvPr/>
        </p:nvSpPr>
        <p:spPr>
          <a:xfrm>
            <a:off x="4727847" y="4008631"/>
            <a:ext cx="4621" cy="128701"/>
          </a:xfrm>
          <a:custGeom>
            <a:avLst/>
            <a:gdLst/>
            <a:ahLst/>
            <a:cxnLst/>
            <a:rect l="l" t="t" r="r" b="b"/>
            <a:pathLst>
              <a:path w="10159" h="359409">
                <a:moveTo>
                  <a:pt x="0" y="0"/>
                </a:moveTo>
                <a:lnTo>
                  <a:pt x="9972" y="0"/>
                </a:lnTo>
                <a:lnTo>
                  <a:pt x="9972" y="359001"/>
                </a:lnTo>
              </a:path>
              <a:path w="10159" h="359409">
                <a:moveTo>
                  <a:pt x="0" y="0"/>
                </a:moveTo>
                <a:lnTo>
                  <a:pt x="0" y="359001"/>
                </a:lnTo>
              </a:path>
            </a:pathLst>
          </a:custGeom>
          <a:ln w="3191">
            <a:solidFill>
              <a:srgbClr val="000000"/>
            </a:solidFill>
          </a:ln>
        </p:spPr>
        <p:txBody>
          <a:bodyPr wrap="square" lIns="0" tIns="0" rIns="0" bIns="0" rtlCol="0"/>
          <a:lstStyle/>
          <a:p>
            <a:endParaRPr sz="501"/>
          </a:p>
        </p:txBody>
      </p:sp>
      <p:sp>
        <p:nvSpPr>
          <p:cNvPr id="1466" name="bg object 1466"/>
          <p:cNvSpPr/>
          <p:nvPr/>
        </p:nvSpPr>
        <p:spPr>
          <a:xfrm>
            <a:off x="4727847" y="4004346"/>
            <a:ext cx="0" cy="5685"/>
          </a:xfrm>
          <a:custGeom>
            <a:avLst/>
            <a:gdLst/>
            <a:ahLst/>
            <a:cxnLst/>
            <a:rect l="l" t="t" r="r" b="b"/>
            <a:pathLst>
              <a:path h="15875">
                <a:moveTo>
                  <a:pt x="0" y="0"/>
                </a:moveTo>
                <a:lnTo>
                  <a:pt x="0" y="15556"/>
                </a:lnTo>
              </a:path>
            </a:pathLst>
          </a:custGeom>
          <a:ln w="3191">
            <a:solidFill>
              <a:srgbClr val="000000"/>
            </a:solidFill>
          </a:ln>
        </p:spPr>
        <p:txBody>
          <a:bodyPr wrap="square" lIns="0" tIns="0" rIns="0" bIns="0" rtlCol="0"/>
          <a:lstStyle/>
          <a:p>
            <a:endParaRPr sz="501"/>
          </a:p>
        </p:txBody>
      </p:sp>
      <p:sp>
        <p:nvSpPr>
          <p:cNvPr id="1467" name="bg object 1467"/>
          <p:cNvSpPr/>
          <p:nvPr/>
        </p:nvSpPr>
        <p:spPr>
          <a:xfrm>
            <a:off x="4727847" y="4004346"/>
            <a:ext cx="3177" cy="0"/>
          </a:xfrm>
          <a:custGeom>
            <a:avLst/>
            <a:gdLst/>
            <a:ahLst/>
            <a:cxnLst/>
            <a:rect l="l" t="t" r="r" b="b"/>
            <a:pathLst>
              <a:path w="6984">
                <a:moveTo>
                  <a:pt x="6382" y="0"/>
                </a:moveTo>
                <a:lnTo>
                  <a:pt x="0" y="0"/>
                </a:lnTo>
              </a:path>
            </a:pathLst>
          </a:custGeom>
          <a:ln w="3191">
            <a:solidFill>
              <a:srgbClr val="000000"/>
            </a:solidFill>
          </a:ln>
        </p:spPr>
        <p:txBody>
          <a:bodyPr wrap="square" lIns="0" tIns="0" rIns="0" bIns="0" rtlCol="0"/>
          <a:lstStyle/>
          <a:p>
            <a:endParaRPr sz="501"/>
          </a:p>
        </p:txBody>
      </p:sp>
      <p:sp>
        <p:nvSpPr>
          <p:cNvPr id="1468" name="bg object 1468"/>
          <p:cNvSpPr/>
          <p:nvPr/>
        </p:nvSpPr>
        <p:spPr>
          <a:xfrm>
            <a:off x="4730750" y="3999917"/>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1469" name="bg object 1469"/>
          <p:cNvSpPr/>
          <p:nvPr/>
        </p:nvSpPr>
        <p:spPr>
          <a:xfrm>
            <a:off x="4727847" y="3999918"/>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1470" name="bg object 1470"/>
          <p:cNvSpPr/>
          <p:nvPr/>
        </p:nvSpPr>
        <p:spPr>
          <a:xfrm>
            <a:off x="4727847" y="3993062"/>
            <a:ext cx="0" cy="7049"/>
          </a:xfrm>
          <a:custGeom>
            <a:avLst/>
            <a:gdLst/>
            <a:ahLst/>
            <a:cxnLst/>
            <a:rect l="l" t="t" r="r" b="b"/>
            <a:pathLst>
              <a:path h="19684">
                <a:moveTo>
                  <a:pt x="0" y="0"/>
                </a:moveTo>
                <a:lnTo>
                  <a:pt x="0" y="19146"/>
                </a:lnTo>
              </a:path>
            </a:pathLst>
          </a:custGeom>
          <a:ln w="3191">
            <a:solidFill>
              <a:srgbClr val="000000"/>
            </a:solidFill>
          </a:ln>
        </p:spPr>
        <p:txBody>
          <a:bodyPr wrap="square" lIns="0" tIns="0" rIns="0" bIns="0" rtlCol="0"/>
          <a:lstStyle/>
          <a:p>
            <a:endParaRPr sz="501"/>
          </a:p>
        </p:txBody>
      </p:sp>
      <p:sp>
        <p:nvSpPr>
          <p:cNvPr id="1471" name="bg object 1471"/>
          <p:cNvSpPr/>
          <p:nvPr/>
        </p:nvSpPr>
        <p:spPr>
          <a:xfrm>
            <a:off x="4718776" y="3993062"/>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1472" name="bg object 1472"/>
          <p:cNvSpPr/>
          <p:nvPr/>
        </p:nvSpPr>
        <p:spPr>
          <a:xfrm>
            <a:off x="4718776" y="3993062"/>
            <a:ext cx="0" cy="17054"/>
          </a:xfrm>
          <a:custGeom>
            <a:avLst/>
            <a:gdLst/>
            <a:ahLst/>
            <a:cxnLst/>
            <a:rect l="l" t="t" r="r" b="b"/>
            <a:pathLst>
              <a:path h="47625">
                <a:moveTo>
                  <a:pt x="0" y="47069"/>
                </a:moveTo>
                <a:lnTo>
                  <a:pt x="0" y="0"/>
                </a:lnTo>
              </a:path>
            </a:pathLst>
          </a:custGeom>
          <a:ln w="3191">
            <a:solidFill>
              <a:srgbClr val="000000"/>
            </a:solidFill>
          </a:ln>
        </p:spPr>
        <p:txBody>
          <a:bodyPr wrap="square" lIns="0" tIns="0" rIns="0" bIns="0" rtlCol="0"/>
          <a:lstStyle/>
          <a:p>
            <a:endParaRPr sz="501"/>
          </a:p>
        </p:txBody>
      </p:sp>
      <p:sp>
        <p:nvSpPr>
          <p:cNvPr id="1473" name="bg object 1473"/>
          <p:cNvSpPr/>
          <p:nvPr/>
        </p:nvSpPr>
        <p:spPr>
          <a:xfrm>
            <a:off x="4718776" y="4009916"/>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1474" name="bg object 1474"/>
          <p:cNvSpPr/>
          <p:nvPr/>
        </p:nvSpPr>
        <p:spPr>
          <a:xfrm>
            <a:off x="4900204" y="3993062"/>
            <a:ext cx="0" cy="17054"/>
          </a:xfrm>
          <a:custGeom>
            <a:avLst/>
            <a:gdLst/>
            <a:ahLst/>
            <a:cxnLst/>
            <a:rect l="l" t="t" r="r" b="b"/>
            <a:pathLst>
              <a:path h="47625">
                <a:moveTo>
                  <a:pt x="0" y="0"/>
                </a:moveTo>
                <a:lnTo>
                  <a:pt x="0" y="47069"/>
                </a:lnTo>
              </a:path>
            </a:pathLst>
          </a:custGeom>
          <a:ln w="3191">
            <a:solidFill>
              <a:srgbClr val="000000"/>
            </a:solidFill>
          </a:ln>
        </p:spPr>
        <p:txBody>
          <a:bodyPr wrap="square" lIns="0" tIns="0" rIns="0" bIns="0" rtlCol="0"/>
          <a:lstStyle/>
          <a:p>
            <a:endParaRPr sz="501"/>
          </a:p>
        </p:txBody>
      </p:sp>
      <p:sp>
        <p:nvSpPr>
          <p:cNvPr id="1475" name="bg object 1475"/>
          <p:cNvSpPr/>
          <p:nvPr/>
        </p:nvSpPr>
        <p:spPr>
          <a:xfrm>
            <a:off x="4891133" y="3993062"/>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1476" name="bg object 1476"/>
          <p:cNvSpPr/>
          <p:nvPr/>
        </p:nvSpPr>
        <p:spPr>
          <a:xfrm>
            <a:off x="4891133" y="3993062"/>
            <a:ext cx="0" cy="7049"/>
          </a:xfrm>
          <a:custGeom>
            <a:avLst/>
            <a:gdLst/>
            <a:ahLst/>
            <a:cxnLst/>
            <a:rect l="l" t="t" r="r" b="b"/>
            <a:pathLst>
              <a:path h="19684">
                <a:moveTo>
                  <a:pt x="0" y="19146"/>
                </a:moveTo>
                <a:lnTo>
                  <a:pt x="0" y="0"/>
                </a:lnTo>
              </a:path>
            </a:pathLst>
          </a:custGeom>
          <a:ln w="3191">
            <a:solidFill>
              <a:srgbClr val="000000"/>
            </a:solidFill>
          </a:ln>
        </p:spPr>
        <p:txBody>
          <a:bodyPr wrap="square" lIns="0" tIns="0" rIns="0" bIns="0" rtlCol="0"/>
          <a:lstStyle/>
          <a:p>
            <a:endParaRPr sz="501"/>
          </a:p>
        </p:txBody>
      </p:sp>
      <p:sp>
        <p:nvSpPr>
          <p:cNvPr id="1477" name="bg object 1477"/>
          <p:cNvSpPr/>
          <p:nvPr/>
        </p:nvSpPr>
        <p:spPr>
          <a:xfrm>
            <a:off x="4888412" y="3999918"/>
            <a:ext cx="2888" cy="0"/>
          </a:xfrm>
          <a:custGeom>
            <a:avLst/>
            <a:gdLst/>
            <a:ahLst/>
            <a:cxnLst/>
            <a:rect l="l" t="t" r="r" b="b"/>
            <a:pathLst>
              <a:path w="6350">
                <a:moveTo>
                  <a:pt x="0" y="0"/>
                </a:moveTo>
                <a:lnTo>
                  <a:pt x="5983" y="0"/>
                </a:lnTo>
              </a:path>
            </a:pathLst>
          </a:custGeom>
          <a:ln w="3191">
            <a:solidFill>
              <a:srgbClr val="000000"/>
            </a:solidFill>
          </a:ln>
        </p:spPr>
        <p:txBody>
          <a:bodyPr wrap="square" lIns="0" tIns="0" rIns="0" bIns="0" rtlCol="0"/>
          <a:lstStyle/>
          <a:p>
            <a:endParaRPr sz="501"/>
          </a:p>
        </p:txBody>
      </p:sp>
      <p:sp>
        <p:nvSpPr>
          <p:cNvPr id="1478" name="bg object 1478"/>
          <p:cNvSpPr/>
          <p:nvPr/>
        </p:nvSpPr>
        <p:spPr>
          <a:xfrm>
            <a:off x="4888412" y="3999917"/>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1479" name="bg object 1479"/>
          <p:cNvSpPr/>
          <p:nvPr/>
        </p:nvSpPr>
        <p:spPr>
          <a:xfrm>
            <a:off x="4888412" y="4004346"/>
            <a:ext cx="2888" cy="0"/>
          </a:xfrm>
          <a:custGeom>
            <a:avLst/>
            <a:gdLst/>
            <a:ahLst/>
            <a:cxnLst/>
            <a:rect l="l" t="t" r="r" b="b"/>
            <a:pathLst>
              <a:path w="6350">
                <a:moveTo>
                  <a:pt x="5983" y="0"/>
                </a:moveTo>
                <a:lnTo>
                  <a:pt x="0" y="0"/>
                </a:lnTo>
              </a:path>
            </a:pathLst>
          </a:custGeom>
          <a:ln w="3191">
            <a:solidFill>
              <a:srgbClr val="000000"/>
            </a:solidFill>
          </a:ln>
        </p:spPr>
        <p:txBody>
          <a:bodyPr wrap="square" lIns="0" tIns="0" rIns="0" bIns="0" rtlCol="0"/>
          <a:lstStyle/>
          <a:p>
            <a:endParaRPr sz="501"/>
          </a:p>
        </p:txBody>
      </p:sp>
      <p:sp>
        <p:nvSpPr>
          <p:cNvPr id="1480" name="bg object 1480"/>
          <p:cNvSpPr/>
          <p:nvPr/>
        </p:nvSpPr>
        <p:spPr>
          <a:xfrm>
            <a:off x="4891133" y="4004346"/>
            <a:ext cx="0" cy="5685"/>
          </a:xfrm>
          <a:custGeom>
            <a:avLst/>
            <a:gdLst/>
            <a:ahLst/>
            <a:cxnLst/>
            <a:rect l="l" t="t" r="r" b="b"/>
            <a:pathLst>
              <a:path h="15875">
                <a:moveTo>
                  <a:pt x="0" y="15556"/>
                </a:moveTo>
                <a:lnTo>
                  <a:pt x="0" y="0"/>
                </a:lnTo>
              </a:path>
            </a:pathLst>
          </a:custGeom>
          <a:ln w="3191">
            <a:solidFill>
              <a:srgbClr val="000000"/>
            </a:solidFill>
          </a:ln>
        </p:spPr>
        <p:txBody>
          <a:bodyPr wrap="square" lIns="0" tIns="0" rIns="0" bIns="0" rtlCol="0"/>
          <a:lstStyle/>
          <a:p>
            <a:endParaRPr sz="501"/>
          </a:p>
        </p:txBody>
      </p:sp>
      <p:sp>
        <p:nvSpPr>
          <p:cNvPr id="1481" name="bg object 1481"/>
          <p:cNvSpPr/>
          <p:nvPr/>
        </p:nvSpPr>
        <p:spPr>
          <a:xfrm>
            <a:off x="4891133" y="4009916"/>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1482" name="bg object 1482"/>
          <p:cNvSpPr/>
          <p:nvPr/>
        </p:nvSpPr>
        <p:spPr>
          <a:xfrm>
            <a:off x="2359660" y="1544660"/>
            <a:ext cx="0" cy="1571246"/>
          </a:xfrm>
          <a:custGeom>
            <a:avLst/>
            <a:gdLst/>
            <a:ahLst/>
            <a:cxnLst/>
            <a:rect l="l" t="t" r="r" b="b"/>
            <a:pathLst>
              <a:path h="4387850">
                <a:moveTo>
                  <a:pt x="0" y="0"/>
                </a:moveTo>
                <a:lnTo>
                  <a:pt x="0" y="4387799"/>
                </a:lnTo>
              </a:path>
            </a:pathLst>
          </a:custGeom>
          <a:ln w="7578">
            <a:solidFill>
              <a:srgbClr val="000000"/>
            </a:solidFill>
          </a:ln>
        </p:spPr>
        <p:txBody>
          <a:bodyPr wrap="square" lIns="0" tIns="0" rIns="0" bIns="0" rtlCol="0"/>
          <a:lstStyle/>
          <a:p>
            <a:endParaRPr sz="501"/>
          </a:p>
        </p:txBody>
      </p:sp>
      <p:sp>
        <p:nvSpPr>
          <p:cNvPr id="1483" name="bg object 1483"/>
          <p:cNvSpPr/>
          <p:nvPr/>
        </p:nvSpPr>
        <p:spPr>
          <a:xfrm>
            <a:off x="2359660" y="3115888"/>
            <a:ext cx="60074" cy="0"/>
          </a:xfrm>
          <a:custGeom>
            <a:avLst/>
            <a:gdLst/>
            <a:ahLst/>
            <a:cxnLst/>
            <a:rect l="l" t="t" r="r" b="b"/>
            <a:pathLst>
              <a:path w="132079">
                <a:moveTo>
                  <a:pt x="0" y="0"/>
                </a:moveTo>
                <a:lnTo>
                  <a:pt x="132032" y="0"/>
                </a:lnTo>
              </a:path>
            </a:pathLst>
          </a:custGeom>
          <a:ln w="7578">
            <a:solidFill>
              <a:srgbClr val="000000"/>
            </a:solidFill>
          </a:ln>
        </p:spPr>
        <p:txBody>
          <a:bodyPr wrap="square" lIns="0" tIns="0" rIns="0" bIns="0" rtlCol="0"/>
          <a:lstStyle/>
          <a:p>
            <a:endParaRPr sz="501"/>
          </a:p>
        </p:txBody>
      </p:sp>
      <p:sp>
        <p:nvSpPr>
          <p:cNvPr id="1484" name="bg object 1484"/>
          <p:cNvSpPr/>
          <p:nvPr/>
        </p:nvSpPr>
        <p:spPr>
          <a:xfrm>
            <a:off x="2417984" y="2237001"/>
            <a:ext cx="3466" cy="831783"/>
          </a:xfrm>
          <a:custGeom>
            <a:avLst/>
            <a:gdLst/>
            <a:ahLst/>
            <a:cxnLst/>
            <a:rect l="l" t="t" r="r" b="b"/>
            <a:pathLst>
              <a:path w="7620" h="2322829">
                <a:moveTo>
                  <a:pt x="7581" y="648601"/>
                </a:moveTo>
                <a:lnTo>
                  <a:pt x="0" y="648601"/>
                </a:lnTo>
                <a:lnTo>
                  <a:pt x="0" y="2322347"/>
                </a:lnTo>
                <a:lnTo>
                  <a:pt x="7581" y="2322347"/>
                </a:lnTo>
                <a:lnTo>
                  <a:pt x="7581" y="648601"/>
                </a:lnTo>
                <a:close/>
              </a:path>
              <a:path w="7620" h="2322829">
                <a:moveTo>
                  <a:pt x="7581" y="0"/>
                </a:moveTo>
                <a:lnTo>
                  <a:pt x="0" y="0"/>
                </a:lnTo>
                <a:lnTo>
                  <a:pt x="0" y="600329"/>
                </a:lnTo>
                <a:lnTo>
                  <a:pt x="7581" y="600329"/>
                </a:lnTo>
                <a:lnTo>
                  <a:pt x="7581" y="0"/>
                </a:lnTo>
                <a:close/>
              </a:path>
            </a:pathLst>
          </a:custGeom>
          <a:solidFill>
            <a:srgbClr val="000000"/>
          </a:solidFill>
        </p:spPr>
        <p:txBody>
          <a:bodyPr wrap="square" lIns="0" tIns="0" rIns="0" bIns="0" rtlCol="0"/>
          <a:lstStyle/>
          <a:p>
            <a:endParaRPr sz="501"/>
          </a:p>
        </p:txBody>
      </p:sp>
      <p:sp>
        <p:nvSpPr>
          <p:cNvPr id="1485" name="bg object 1485"/>
          <p:cNvSpPr/>
          <p:nvPr/>
        </p:nvSpPr>
        <p:spPr>
          <a:xfrm>
            <a:off x="2419713" y="1924754"/>
            <a:ext cx="0" cy="294921"/>
          </a:xfrm>
          <a:custGeom>
            <a:avLst/>
            <a:gdLst/>
            <a:ahLst/>
            <a:cxnLst/>
            <a:rect l="l" t="t" r="r" b="b"/>
            <a:pathLst>
              <a:path h="823595">
                <a:moveTo>
                  <a:pt x="0" y="823310"/>
                </a:moveTo>
                <a:lnTo>
                  <a:pt x="0" y="0"/>
                </a:lnTo>
              </a:path>
            </a:pathLst>
          </a:custGeom>
          <a:ln w="7578">
            <a:solidFill>
              <a:srgbClr val="000000"/>
            </a:solidFill>
          </a:ln>
        </p:spPr>
        <p:txBody>
          <a:bodyPr wrap="square" lIns="0" tIns="0" rIns="0" bIns="0" rtlCol="0"/>
          <a:lstStyle/>
          <a:p>
            <a:endParaRPr sz="501"/>
          </a:p>
        </p:txBody>
      </p:sp>
      <p:sp>
        <p:nvSpPr>
          <p:cNvPr id="1486" name="bg object 1486"/>
          <p:cNvSpPr/>
          <p:nvPr/>
        </p:nvSpPr>
        <p:spPr>
          <a:xfrm>
            <a:off x="2419713" y="1591939"/>
            <a:ext cx="0" cy="315386"/>
          </a:xfrm>
          <a:custGeom>
            <a:avLst/>
            <a:gdLst/>
            <a:ahLst/>
            <a:cxnLst/>
            <a:rect l="l" t="t" r="r" b="b"/>
            <a:pathLst>
              <a:path h="880745">
                <a:moveTo>
                  <a:pt x="0" y="880751"/>
                </a:moveTo>
                <a:lnTo>
                  <a:pt x="0" y="0"/>
                </a:lnTo>
              </a:path>
            </a:pathLst>
          </a:custGeom>
          <a:ln w="7578">
            <a:solidFill>
              <a:srgbClr val="000000"/>
            </a:solidFill>
          </a:ln>
        </p:spPr>
        <p:txBody>
          <a:bodyPr wrap="square" lIns="0" tIns="0" rIns="0" bIns="0" rtlCol="0"/>
          <a:lstStyle/>
          <a:p>
            <a:endParaRPr sz="501"/>
          </a:p>
        </p:txBody>
      </p:sp>
      <p:sp>
        <p:nvSpPr>
          <p:cNvPr id="1487" name="bg object 1487"/>
          <p:cNvSpPr/>
          <p:nvPr/>
        </p:nvSpPr>
        <p:spPr>
          <a:xfrm>
            <a:off x="2359660" y="1544660"/>
            <a:ext cx="60074" cy="0"/>
          </a:xfrm>
          <a:custGeom>
            <a:avLst/>
            <a:gdLst/>
            <a:ahLst/>
            <a:cxnLst/>
            <a:rect l="l" t="t" r="r" b="b"/>
            <a:pathLst>
              <a:path w="132079">
                <a:moveTo>
                  <a:pt x="132032" y="0"/>
                </a:moveTo>
                <a:lnTo>
                  <a:pt x="0" y="0"/>
                </a:lnTo>
              </a:path>
            </a:pathLst>
          </a:custGeom>
          <a:ln w="7578">
            <a:solidFill>
              <a:srgbClr val="000000"/>
            </a:solidFill>
          </a:ln>
        </p:spPr>
        <p:txBody>
          <a:bodyPr wrap="square" lIns="0" tIns="0" rIns="0" bIns="0" rtlCol="0"/>
          <a:lstStyle/>
          <a:p>
            <a:endParaRPr sz="501"/>
          </a:p>
        </p:txBody>
      </p:sp>
      <p:sp>
        <p:nvSpPr>
          <p:cNvPr id="1488" name="bg object 1488"/>
          <p:cNvSpPr/>
          <p:nvPr/>
        </p:nvSpPr>
        <p:spPr>
          <a:xfrm>
            <a:off x="2902313" y="1561229"/>
            <a:ext cx="163471" cy="132339"/>
          </a:xfrm>
          <a:custGeom>
            <a:avLst/>
            <a:gdLst/>
            <a:ahLst/>
            <a:cxnLst/>
            <a:rect l="l" t="t" r="r" b="b"/>
            <a:pathLst>
              <a:path w="359409" h="369570">
                <a:moveTo>
                  <a:pt x="359001" y="368974"/>
                </a:moveTo>
                <a:lnTo>
                  <a:pt x="311134" y="365782"/>
                </a:lnTo>
                <a:lnTo>
                  <a:pt x="264464" y="356209"/>
                </a:lnTo>
                <a:lnTo>
                  <a:pt x="219389" y="340652"/>
                </a:lnTo>
                <a:lnTo>
                  <a:pt x="176708" y="319112"/>
                </a:lnTo>
                <a:lnTo>
                  <a:pt x="137218" y="291988"/>
                </a:lnTo>
                <a:lnTo>
                  <a:pt x="101717" y="260076"/>
                </a:lnTo>
                <a:lnTo>
                  <a:pt x="70603" y="223777"/>
                </a:lnTo>
                <a:lnTo>
                  <a:pt x="44675" y="183489"/>
                </a:lnTo>
                <a:lnTo>
                  <a:pt x="24332" y="140409"/>
                </a:lnTo>
                <a:lnTo>
                  <a:pt x="9972" y="94537"/>
                </a:lnTo>
                <a:lnTo>
                  <a:pt x="1994" y="47468"/>
                </a:lnTo>
                <a:lnTo>
                  <a:pt x="0" y="0"/>
                </a:lnTo>
              </a:path>
            </a:pathLst>
          </a:custGeom>
          <a:ln w="3175">
            <a:solidFill>
              <a:srgbClr val="000000"/>
            </a:solidFill>
          </a:ln>
        </p:spPr>
        <p:txBody>
          <a:bodyPr wrap="square" lIns="0" tIns="0" rIns="0" bIns="0" rtlCol="0"/>
          <a:lstStyle/>
          <a:p>
            <a:endParaRPr sz="501"/>
          </a:p>
        </p:txBody>
      </p:sp>
      <p:sp>
        <p:nvSpPr>
          <p:cNvPr id="1489" name="bg object 1489"/>
          <p:cNvSpPr/>
          <p:nvPr/>
        </p:nvSpPr>
        <p:spPr>
          <a:xfrm>
            <a:off x="3061063" y="1693355"/>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1490" name="bg object 1490"/>
          <p:cNvSpPr/>
          <p:nvPr/>
        </p:nvSpPr>
        <p:spPr>
          <a:xfrm>
            <a:off x="3061063" y="1564800"/>
            <a:ext cx="4621" cy="128701"/>
          </a:xfrm>
          <a:custGeom>
            <a:avLst/>
            <a:gdLst/>
            <a:ahLst/>
            <a:cxnLst/>
            <a:rect l="l" t="t" r="r" b="b"/>
            <a:pathLst>
              <a:path w="10159" h="359410">
                <a:moveTo>
                  <a:pt x="9972" y="0"/>
                </a:moveTo>
                <a:lnTo>
                  <a:pt x="0" y="0"/>
                </a:lnTo>
                <a:lnTo>
                  <a:pt x="0" y="359001"/>
                </a:lnTo>
              </a:path>
              <a:path w="10159" h="359410">
                <a:moveTo>
                  <a:pt x="9972" y="0"/>
                </a:moveTo>
                <a:lnTo>
                  <a:pt x="9972" y="359001"/>
                </a:lnTo>
              </a:path>
            </a:pathLst>
          </a:custGeom>
          <a:ln w="3191">
            <a:solidFill>
              <a:srgbClr val="000000"/>
            </a:solidFill>
          </a:ln>
        </p:spPr>
        <p:txBody>
          <a:bodyPr wrap="square" lIns="0" tIns="0" rIns="0" bIns="0" rtlCol="0"/>
          <a:lstStyle/>
          <a:p>
            <a:endParaRPr sz="501"/>
          </a:p>
        </p:txBody>
      </p:sp>
      <p:sp>
        <p:nvSpPr>
          <p:cNvPr id="1491" name="bg object 1491"/>
          <p:cNvSpPr/>
          <p:nvPr/>
        </p:nvSpPr>
        <p:spPr>
          <a:xfrm>
            <a:off x="2893241" y="1549088"/>
            <a:ext cx="11841" cy="17054"/>
          </a:xfrm>
          <a:custGeom>
            <a:avLst/>
            <a:gdLst/>
            <a:ahLst/>
            <a:cxnLst/>
            <a:rect l="l" t="t" r="r" b="b"/>
            <a:pathLst>
              <a:path w="26035" h="47625">
                <a:moveTo>
                  <a:pt x="0" y="47468"/>
                </a:moveTo>
                <a:lnTo>
                  <a:pt x="19944" y="47468"/>
                </a:lnTo>
                <a:lnTo>
                  <a:pt x="19944" y="31911"/>
                </a:lnTo>
                <a:lnTo>
                  <a:pt x="25927" y="31911"/>
                </a:lnTo>
                <a:lnTo>
                  <a:pt x="25927" y="19545"/>
                </a:lnTo>
                <a:lnTo>
                  <a:pt x="19944" y="19545"/>
                </a:lnTo>
                <a:lnTo>
                  <a:pt x="19944" y="0"/>
                </a:lnTo>
                <a:lnTo>
                  <a:pt x="0" y="0"/>
                </a:lnTo>
                <a:lnTo>
                  <a:pt x="0" y="47468"/>
                </a:lnTo>
              </a:path>
            </a:pathLst>
          </a:custGeom>
          <a:ln w="3191">
            <a:solidFill>
              <a:srgbClr val="000000"/>
            </a:solidFill>
          </a:ln>
        </p:spPr>
        <p:txBody>
          <a:bodyPr wrap="square" lIns="0" tIns="0" rIns="0" bIns="0" rtlCol="0"/>
          <a:lstStyle/>
          <a:p>
            <a:endParaRPr sz="501"/>
          </a:p>
        </p:txBody>
      </p:sp>
      <p:sp>
        <p:nvSpPr>
          <p:cNvPr id="1492" name="bg object 1492"/>
          <p:cNvSpPr/>
          <p:nvPr/>
        </p:nvSpPr>
        <p:spPr>
          <a:xfrm>
            <a:off x="3062696" y="1549088"/>
            <a:ext cx="12130" cy="17054"/>
          </a:xfrm>
          <a:custGeom>
            <a:avLst/>
            <a:gdLst/>
            <a:ahLst/>
            <a:cxnLst/>
            <a:rect l="l" t="t" r="r" b="b"/>
            <a:pathLst>
              <a:path w="26670" h="47625">
                <a:moveTo>
                  <a:pt x="6382" y="47468"/>
                </a:moveTo>
                <a:lnTo>
                  <a:pt x="26326" y="47468"/>
                </a:lnTo>
                <a:lnTo>
                  <a:pt x="26326" y="0"/>
                </a:lnTo>
                <a:lnTo>
                  <a:pt x="6382" y="0"/>
                </a:lnTo>
                <a:lnTo>
                  <a:pt x="6382" y="19545"/>
                </a:lnTo>
                <a:lnTo>
                  <a:pt x="0" y="19545"/>
                </a:lnTo>
                <a:lnTo>
                  <a:pt x="0" y="31911"/>
                </a:lnTo>
                <a:lnTo>
                  <a:pt x="6382" y="31911"/>
                </a:lnTo>
                <a:lnTo>
                  <a:pt x="6382" y="47468"/>
                </a:lnTo>
              </a:path>
            </a:pathLst>
          </a:custGeom>
          <a:ln w="3191">
            <a:solidFill>
              <a:srgbClr val="000000"/>
            </a:solidFill>
          </a:ln>
        </p:spPr>
        <p:txBody>
          <a:bodyPr wrap="square" lIns="0" tIns="0" rIns="0" bIns="0" rtlCol="0"/>
          <a:lstStyle/>
          <a:p>
            <a:endParaRPr sz="501"/>
          </a:p>
        </p:txBody>
      </p:sp>
      <p:sp>
        <p:nvSpPr>
          <p:cNvPr id="1493" name="bg object 1493"/>
          <p:cNvSpPr/>
          <p:nvPr/>
        </p:nvSpPr>
        <p:spPr>
          <a:xfrm>
            <a:off x="2419712" y="3420277"/>
            <a:ext cx="151919" cy="0"/>
          </a:xfrm>
          <a:custGeom>
            <a:avLst/>
            <a:gdLst/>
            <a:ahLst/>
            <a:cxnLst/>
            <a:rect l="l" t="t" r="r" b="b"/>
            <a:pathLst>
              <a:path w="334010">
                <a:moveTo>
                  <a:pt x="0" y="0"/>
                </a:moveTo>
                <a:lnTo>
                  <a:pt x="333871" y="0"/>
                </a:lnTo>
              </a:path>
            </a:pathLst>
          </a:custGeom>
          <a:ln w="7578">
            <a:solidFill>
              <a:srgbClr val="000000"/>
            </a:solidFill>
          </a:ln>
        </p:spPr>
        <p:txBody>
          <a:bodyPr wrap="square" lIns="0" tIns="0" rIns="0" bIns="0" rtlCol="0"/>
          <a:lstStyle/>
          <a:p>
            <a:endParaRPr sz="501"/>
          </a:p>
        </p:txBody>
      </p:sp>
      <p:sp>
        <p:nvSpPr>
          <p:cNvPr id="1494" name="bg object 1494"/>
          <p:cNvSpPr/>
          <p:nvPr/>
        </p:nvSpPr>
        <p:spPr>
          <a:xfrm>
            <a:off x="2419712" y="3372998"/>
            <a:ext cx="151919" cy="0"/>
          </a:xfrm>
          <a:custGeom>
            <a:avLst/>
            <a:gdLst/>
            <a:ahLst/>
            <a:cxnLst/>
            <a:rect l="l" t="t" r="r" b="b"/>
            <a:pathLst>
              <a:path w="334010">
                <a:moveTo>
                  <a:pt x="333871" y="0"/>
                </a:moveTo>
                <a:lnTo>
                  <a:pt x="0" y="0"/>
                </a:lnTo>
              </a:path>
            </a:pathLst>
          </a:custGeom>
          <a:ln w="7578">
            <a:solidFill>
              <a:srgbClr val="000000"/>
            </a:solidFill>
          </a:ln>
        </p:spPr>
        <p:txBody>
          <a:bodyPr wrap="square" lIns="0" tIns="0" rIns="0" bIns="0" rtlCol="0"/>
          <a:lstStyle/>
          <a:p>
            <a:endParaRPr sz="501"/>
          </a:p>
        </p:txBody>
      </p:sp>
      <p:sp>
        <p:nvSpPr>
          <p:cNvPr id="1495" name="bg object 1495"/>
          <p:cNvSpPr/>
          <p:nvPr/>
        </p:nvSpPr>
        <p:spPr>
          <a:xfrm>
            <a:off x="2638697" y="3390425"/>
            <a:ext cx="0" cy="12506"/>
          </a:xfrm>
          <a:custGeom>
            <a:avLst/>
            <a:gdLst/>
            <a:ahLst/>
            <a:cxnLst/>
            <a:rect l="l" t="t" r="r" b="b"/>
            <a:pathLst>
              <a:path h="34925">
                <a:moveTo>
                  <a:pt x="0" y="34703"/>
                </a:moveTo>
                <a:lnTo>
                  <a:pt x="0" y="0"/>
                </a:lnTo>
              </a:path>
            </a:pathLst>
          </a:custGeom>
          <a:ln w="7578">
            <a:solidFill>
              <a:srgbClr val="000000"/>
            </a:solidFill>
          </a:ln>
        </p:spPr>
        <p:txBody>
          <a:bodyPr wrap="square" lIns="0" tIns="0" rIns="0" bIns="0" rtlCol="0"/>
          <a:lstStyle/>
          <a:p>
            <a:endParaRPr sz="501"/>
          </a:p>
        </p:txBody>
      </p:sp>
      <p:sp>
        <p:nvSpPr>
          <p:cNvPr id="1496" name="bg object 1496"/>
          <p:cNvSpPr/>
          <p:nvPr/>
        </p:nvSpPr>
        <p:spPr>
          <a:xfrm>
            <a:off x="2571569" y="3372998"/>
            <a:ext cx="67295" cy="0"/>
          </a:xfrm>
          <a:custGeom>
            <a:avLst/>
            <a:gdLst/>
            <a:ahLst/>
            <a:cxnLst/>
            <a:rect l="l" t="t" r="r" b="b"/>
            <a:pathLst>
              <a:path w="147954">
                <a:moveTo>
                  <a:pt x="147589" y="0"/>
                </a:moveTo>
                <a:lnTo>
                  <a:pt x="0" y="0"/>
                </a:lnTo>
              </a:path>
            </a:pathLst>
          </a:custGeom>
          <a:ln w="7578">
            <a:solidFill>
              <a:srgbClr val="000000"/>
            </a:solidFill>
          </a:ln>
        </p:spPr>
        <p:txBody>
          <a:bodyPr wrap="square" lIns="0" tIns="0" rIns="0" bIns="0" rtlCol="0"/>
          <a:lstStyle/>
          <a:p>
            <a:endParaRPr sz="501"/>
          </a:p>
        </p:txBody>
      </p:sp>
      <p:sp>
        <p:nvSpPr>
          <p:cNvPr id="1497" name="bg object 1497"/>
          <p:cNvSpPr/>
          <p:nvPr/>
        </p:nvSpPr>
        <p:spPr>
          <a:xfrm>
            <a:off x="2571569" y="3420277"/>
            <a:ext cx="67295" cy="0"/>
          </a:xfrm>
          <a:custGeom>
            <a:avLst/>
            <a:gdLst/>
            <a:ahLst/>
            <a:cxnLst/>
            <a:rect l="l" t="t" r="r" b="b"/>
            <a:pathLst>
              <a:path w="147954">
                <a:moveTo>
                  <a:pt x="0" y="0"/>
                </a:moveTo>
                <a:lnTo>
                  <a:pt x="147589" y="0"/>
                </a:lnTo>
              </a:path>
            </a:pathLst>
          </a:custGeom>
          <a:ln w="7578">
            <a:solidFill>
              <a:srgbClr val="000000"/>
            </a:solidFill>
          </a:ln>
        </p:spPr>
        <p:txBody>
          <a:bodyPr wrap="square" lIns="0" tIns="0" rIns="0" bIns="0" rtlCol="0"/>
          <a:lstStyle/>
          <a:p>
            <a:endParaRPr sz="501"/>
          </a:p>
        </p:txBody>
      </p:sp>
      <p:sp>
        <p:nvSpPr>
          <p:cNvPr id="1498" name="bg object 1498"/>
          <p:cNvSpPr/>
          <p:nvPr/>
        </p:nvSpPr>
        <p:spPr>
          <a:xfrm>
            <a:off x="2638697" y="3086035"/>
            <a:ext cx="0" cy="12506"/>
          </a:xfrm>
          <a:custGeom>
            <a:avLst/>
            <a:gdLst/>
            <a:ahLst/>
            <a:cxnLst/>
            <a:rect l="l" t="t" r="r" b="b"/>
            <a:pathLst>
              <a:path h="34925">
                <a:moveTo>
                  <a:pt x="0" y="34703"/>
                </a:moveTo>
                <a:lnTo>
                  <a:pt x="0" y="0"/>
                </a:lnTo>
              </a:path>
            </a:pathLst>
          </a:custGeom>
          <a:ln w="7578">
            <a:solidFill>
              <a:srgbClr val="000000"/>
            </a:solidFill>
          </a:ln>
        </p:spPr>
        <p:txBody>
          <a:bodyPr wrap="square" lIns="0" tIns="0" rIns="0" bIns="0" rtlCol="0"/>
          <a:lstStyle/>
          <a:p>
            <a:endParaRPr sz="501"/>
          </a:p>
        </p:txBody>
      </p:sp>
      <p:sp>
        <p:nvSpPr>
          <p:cNvPr id="1499" name="bg object 1499"/>
          <p:cNvSpPr/>
          <p:nvPr/>
        </p:nvSpPr>
        <p:spPr>
          <a:xfrm>
            <a:off x="2571569" y="3068608"/>
            <a:ext cx="67295" cy="0"/>
          </a:xfrm>
          <a:custGeom>
            <a:avLst/>
            <a:gdLst/>
            <a:ahLst/>
            <a:cxnLst/>
            <a:rect l="l" t="t" r="r" b="b"/>
            <a:pathLst>
              <a:path w="147954">
                <a:moveTo>
                  <a:pt x="147589" y="0"/>
                </a:moveTo>
                <a:lnTo>
                  <a:pt x="0" y="0"/>
                </a:lnTo>
              </a:path>
            </a:pathLst>
          </a:custGeom>
          <a:ln w="7578">
            <a:solidFill>
              <a:srgbClr val="000000"/>
            </a:solidFill>
          </a:ln>
        </p:spPr>
        <p:txBody>
          <a:bodyPr wrap="square" lIns="0" tIns="0" rIns="0" bIns="0" rtlCol="0"/>
          <a:lstStyle/>
          <a:p>
            <a:endParaRPr sz="501"/>
          </a:p>
        </p:txBody>
      </p:sp>
      <p:sp>
        <p:nvSpPr>
          <p:cNvPr id="1500" name="bg object 1500"/>
          <p:cNvSpPr/>
          <p:nvPr/>
        </p:nvSpPr>
        <p:spPr>
          <a:xfrm>
            <a:off x="2571569" y="3115888"/>
            <a:ext cx="67295" cy="0"/>
          </a:xfrm>
          <a:custGeom>
            <a:avLst/>
            <a:gdLst/>
            <a:ahLst/>
            <a:cxnLst/>
            <a:rect l="l" t="t" r="r" b="b"/>
            <a:pathLst>
              <a:path w="147954">
                <a:moveTo>
                  <a:pt x="0" y="0"/>
                </a:moveTo>
                <a:lnTo>
                  <a:pt x="147589" y="0"/>
                </a:lnTo>
              </a:path>
            </a:pathLst>
          </a:custGeom>
          <a:ln w="7578">
            <a:solidFill>
              <a:srgbClr val="000000"/>
            </a:solidFill>
          </a:ln>
        </p:spPr>
        <p:txBody>
          <a:bodyPr wrap="square" lIns="0" tIns="0" rIns="0" bIns="0" rtlCol="0"/>
          <a:lstStyle/>
          <a:p>
            <a:endParaRPr sz="501"/>
          </a:p>
        </p:txBody>
      </p:sp>
      <p:sp>
        <p:nvSpPr>
          <p:cNvPr id="1501" name="bg object 1501"/>
          <p:cNvSpPr/>
          <p:nvPr/>
        </p:nvSpPr>
        <p:spPr>
          <a:xfrm>
            <a:off x="2359660" y="3372998"/>
            <a:ext cx="60074" cy="147574"/>
          </a:xfrm>
          <a:custGeom>
            <a:avLst/>
            <a:gdLst/>
            <a:ahLst/>
            <a:cxnLst/>
            <a:rect l="l" t="t" r="r" b="b"/>
            <a:pathLst>
              <a:path w="132079" h="412115">
                <a:moveTo>
                  <a:pt x="0" y="0"/>
                </a:moveTo>
                <a:lnTo>
                  <a:pt x="0" y="411655"/>
                </a:lnTo>
                <a:lnTo>
                  <a:pt x="132032" y="411655"/>
                </a:lnTo>
                <a:lnTo>
                  <a:pt x="132032" y="132032"/>
                </a:lnTo>
              </a:path>
            </a:pathLst>
          </a:custGeom>
          <a:ln w="7578">
            <a:solidFill>
              <a:srgbClr val="000000"/>
            </a:solidFill>
          </a:ln>
        </p:spPr>
        <p:txBody>
          <a:bodyPr wrap="square" lIns="0" tIns="0" rIns="0" bIns="0" rtlCol="0"/>
          <a:lstStyle/>
          <a:p>
            <a:endParaRPr sz="501"/>
          </a:p>
        </p:txBody>
      </p:sp>
      <p:sp>
        <p:nvSpPr>
          <p:cNvPr id="1502" name="bg object 1502"/>
          <p:cNvSpPr/>
          <p:nvPr/>
        </p:nvSpPr>
        <p:spPr>
          <a:xfrm>
            <a:off x="2359660" y="3372998"/>
            <a:ext cx="60074" cy="0"/>
          </a:xfrm>
          <a:custGeom>
            <a:avLst/>
            <a:gdLst/>
            <a:ahLst/>
            <a:cxnLst/>
            <a:rect l="l" t="t" r="r" b="b"/>
            <a:pathLst>
              <a:path w="132079">
                <a:moveTo>
                  <a:pt x="132032" y="0"/>
                </a:moveTo>
                <a:lnTo>
                  <a:pt x="0" y="0"/>
                </a:lnTo>
              </a:path>
            </a:pathLst>
          </a:custGeom>
          <a:ln w="7578">
            <a:solidFill>
              <a:srgbClr val="000000"/>
            </a:solidFill>
          </a:ln>
        </p:spPr>
        <p:txBody>
          <a:bodyPr wrap="square" lIns="0" tIns="0" rIns="0" bIns="0" rtlCol="0"/>
          <a:lstStyle/>
          <a:p>
            <a:endParaRPr sz="501"/>
          </a:p>
        </p:txBody>
      </p:sp>
      <p:sp>
        <p:nvSpPr>
          <p:cNvPr id="1503" name="bg object 1503"/>
          <p:cNvSpPr/>
          <p:nvPr/>
        </p:nvSpPr>
        <p:spPr>
          <a:xfrm>
            <a:off x="2359660" y="3606111"/>
            <a:ext cx="60074" cy="143027"/>
          </a:xfrm>
          <a:custGeom>
            <a:avLst/>
            <a:gdLst/>
            <a:ahLst/>
            <a:cxnLst/>
            <a:rect l="l" t="t" r="r" b="b"/>
            <a:pathLst>
              <a:path w="132079" h="399415">
                <a:moveTo>
                  <a:pt x="0" y="0"/>
                </a:moveTo>
                <a:lnTo>
                  <a:pt x="0" y="398890"/>
                </a:lnTo>
                <a:lnTo>
                  <a:pt x="132032" y="398890"/>
                </a:lnTo>
                <a:lnTo>
                  <a:pt x="132032" y="0"/>
                </a:lnTo>
                <a:lnTo>
                  <a:pt x="0" y="0"/>
                </a:lnTo>
              </a:path>
            </a:pathLst>
          </a:custGeom>
          <a:ln w="7578">
            <a:solidFill>
              <a:srgbClr val="000000"/>
            </a:solidFill>
          </a:ln>
        </p:spPr>
        <p:txBody>
          <a:bodyPr wrap="square" lIns="0" tIns="0" rIns="0" bIns="0" rtlCol="0"/>
          <a:lstStyle/>
          <a:p>
            <a:endParaRPr sz="501"/>
          </a:p>
        </p:txBody>
      </p:sp>
      <p:sp>
        <p:nvSpPr>
          <p:cNvPr id="1504" name="bg object 1504"/>
          <p:cNvSpPr/>
          <p:nvPr/>
        </p:nvSpPr>
        <p:spPr>
          <a:xfrm>
            <a:off x="2359660" y="3834653"/>
            <a:ext cx="60074" cy="143027"/>
          </a:xfrm>
          <a:custGeom>
            <a:avLst/>
            <a:gdLst/>
            <a:ahLst/>
            <a:cxnLst/>
            <a:rect l="l" t="t" r="r" b="b"/>
            <a:pathLst>
              <a:path w="132079" h="399415">
                <a:moveTo>
                  <a:pt x="0" y="0"/>
                </a:moveTo>
                <a:lnTo>
                  <a:pt x="0" y="398890"/>
                </a:lnTo>
                <a:lnTo>
                  <a:pt x="132032" y="398890"/>
                </a:lnTo>
                <a:lnTo>
                  <a:pt x="132032" y="0"/>
                </a:lnTo>
                <a:lnTo>
                  <a:pt x="0" y="0"/>
                </a:lnTo>
              </a:path>
            </a:pathLst>
          </a:custGeom>
          <a:ln w="7578">
            <a:solidFill>
              <a:srgbClr val="000000"/>
            </a:solidFill>
          </a:ln>
        </p:spPr>
        <p:txBody>
          <a:bodyPr wrap="square" lIns="0" tIns="0" rIns="0" bIns="0" rtlCol="0"/>
          <a:lstStyle/>
          <a:p>
            <a:endParaRPr sz="501"/>
          </a:p>
        </p:txBody>
      </p:sp>
      <p:sp>
        <p:nvSpPr>
          <p:cNvPr id="1505" name="bg object 1505"/>
          <p:cNvSpPr/>
          <p:nvPr/>
        </p:nvSpPr>
        <p:spPr>
          <a:xfrm>
            <a:off x="2359660" y="4063196"/>
            <a:ext cx="60074" cy="143027"/>
          </a:xfrm>
          <a:custGeom>
            <a:avLst/>
            <a:gdLst/>
            <a:ahLst/>
            <a:cxnLst/>
            <a:rect l="l" t="t" r="r" b="b"/>
            <a:pathLst>
              <a:path w="132079" h="399415">
                <a:moveTo>
                  <a:pt x="0" y="0"/>
                </a:moveTo>
                <a:lnTo>
                  <a:pt x="0" y="398890"/>
                </a:lnTo>
                <a:lnTo>
                  <a:pt x="132032" y="398890"/>
                </a:lnTo>
                <a:lnTo>
                  <a:pt x="132032" y="0"/>
                </a:lnTo>
                <a:lnTo>
                  <a:pt x="0" y="0"/>
                </a:lnTo>
              </a:path>
            </a:pathLst>
          </a:custGeom>
          <a:ln w="7578">
            <a:solidFill>
              <a:srgbClr val="000000"/>
            </a:solidFill>
          </a:ln>
        </p:spPr>
        <p:txBody>
          <a:bodyPr wrap="square" lIns="0" tIns="0" rIns="0" bIns="0" rtlCol="0"/>
          <a:lstStyle/>
          <a:p>
            <a:endParaRPr sz="501"/>
          </a:p>
        </p:txBody>
      </p:sp>
      <p:sp>
        <p:nvSpPr>
          <p:cNvPr id="1506" name="bg object 1506"/>
          <p:cNvSpPr/>
          <p:nvPr/>
        </p:nvSpPr>
        <p:spPr>
          <a:xfrm>
            <a:off x="2359660" y="4291738"/>
            <a:ext cx="60074" cy="424077"/>
          </a:xfrm>
          <a:custGeom>
            <a:avLst/>
            <a:gdLst/>
            <a:ahLst/>
            <a:cxnLst/>
            <a:rect l="l" t="t" r="r" b="b"/>
            <a:pathLst>
              <a:path w="132079" h="1184275">
                <a:moveTo>
                  <a:pt x="0" y="0"/>
                </a:moveTo>
                <a:lnTo>
                  <a:pt x="0" y="1183908"/>
                </a:lnTo>
                <a:lnTo>
                  <a:pt x="132032" y="1183908"/>
                </a:lnTo>
                <a:lnTo>
                  <a:pt x="132032" y="185883"/>
                </a:lnTo>
              </a:path>
            </a:pathLst>
          </a:custGeom>
          <a:ln w="7578">
            <a:solidFill>
              <a:srgbClr val="000000"/>
            </a:solidFill>
          </a:ln>
        </p:spPr>
        <p:txBody>
          <a:bodyPr wrap="square" lIns="0" tIns="0" rIns="0" bIns="0" rtlCol="0"/>
          <a:lstStyle/>
          <a:p>
            <a:endParaRPr sz="501"/>
          </a:p>
        </p:txBody>
      </p:sp>
      <p:sp>
        <p:nvSpPr>
          <p:cNvPr id="1507" name="bg object 1507"/>
          <p:cNvSpPr/>
          <p:nvPr/>
        </p:nvSpPr>
        <p:spPr>
          <a:xfrm>
            <a:off x="2359660" y="4291738"/>
            <a:ext cx="60074" cy="40930"/>
          </a:xfrm>
          <a:custGeom>
            <a:avLst/>
            <a:gdLst/>
            <a:ahLst/>
            <a:cxnLst/>
            <a:rect l="l" t="t" r="r" b="b"/>
            <a:pathLst>
              <a:path w="132079" h="114300">
                <a:moveTo>
                  <a:pt x="132032" y="113683"/>
                </a:moveTo>
                <a:lnTo>
                  <a:pt x="132032" y="0"/>
                </a:lnTo>
                <a:lnTo>
                  <a:pt x="0" y="0"/>
                </a:lnTo>
              </a:path>
            </a:pathLst>
          </a:custGeom>
          <a:ln w="7578">
            <a:solidFill>
              <a:srgbClr val="000000"/>
            </a:solidFill>
          </a:ln>
        </p:spPr>
        <p:txBody>
          <a:bodyPr wrap="square" lIns="0" tIns="0" rIns="0" bIns="0" rtlCol="0"/>
          <a:lstStyle/>
          <a:p>
            <a:endParaRPr sz="501"/>
          </a:p>
        </p:txBody>
      </p:sp>
      <p:sp>
        <p:nvSpPr>
          <p:cNvPr id="1508" name="bg object 1508"/>
          <p:cNvSpPr/>
          <p:nvPr/>
        </p:nvSpPr>
        <p:spPr>
          <a:xfrm>
            <a:off x="2359660" y="4901374"/>
            <a:ext cx="0" cy="24330"/>
          </a:xfrm>
          <a:custGeom>
            <a:avLst/>
            <a:gdLst/>
            <a:ahLst/>
            <a:cxnLst/>
            <a:rect l="l" t="t" r="r" b="b"/>
            <a:pathLst>
              <a:path h="67944">
                <a:moveTo>
                  <a:pt x="0" y="0"/>
                </a:moveTo>
                <a:lnTo>
                  <a:pt x="0" y="67412"/>
                </a:lnTo>
              </a:path>
            </a:pathLst>
          </a:custGeom>
          <a:ln w="7578">
            <a:solidFill>
              <a:srgbClr val="000000"/>
            </a:solidFill>
          </a:ln>
        </p:spPr>
        <p:txBody>
          <a:bodyPr wrap="square" lIns="0" tIns="0" rIns="0" bIns="0" rtlCol="0"/>
          <a:lstStyle/>
          <a:p>
            <a:endParaRPr sz="501"/>
          </a:p>
        </p:txBody>
      </p:sp>
      <p:sp>
        <p:nvSpPr>
          <p:cNvPr id="1509" name="bg object 1509"/>
          <p:cNvSpPr/>
          <p:nvPr/>
        </p:nvSpPr>
        <p:spPr>
          <a:xfrm>
            <a:off x="2359660" y="4901374"/>
            <a:ext cx="60074" cy="24330"/>
          </a:xfrm>
          <a:custGeom>
            <a:avLst/>
            <a:gdLst/>
            <a:ahLst/>
            <a:cxnLst/>
            <a:rect l="l" t="t" r="r" b="b"/>
            <a:pathLst>
              <a:path w="132079" h="67944">
                <a:moveTo>
                  <a:pt x="132032" y="67412"/>
                </a:moveTo>
                <a:lnTo>
                  <a:pt x="132032" y="0"/>
                </a:lnTo>
                <a:lnTo>
                  <a:pt x="0" y="0"/>
                </a:lnTo>
              </a:path>
            </a:pathLst>
          </a:custGeom>
          <a:ln w="7578">
            <a:solidFill>
              <a:srgbClr val="000000"/>
            </a:solidFill>
          </a:ln>
        </p:spPr>
        <p:txBody>
          <a:bodyPr wrap="square" lIns="0" tIns="0" rIns="0" bIns="0" rtlCol="0"/>
          <a:lstStyle/>
          <a:p>
            <a:endParaRPr sz="501"/>
          </a:p>
        </p:txBody>
      </p:sp>
      <p:sp>
        <p:nvSpPr>
          <p:cNvPr id="1510" name="bg object 1510"/>
          <p:cNvSpPr/>
          <p:nvPr/>
        </p:nvSpPr>
        <p:spPr>
          <a:xfrm>
            <a:off x="3956232" y="988017"/>
            <a:ext cx="22239" cy="332440"/>
          </a:xfrm>
          <a:custGeom>
            <a:avLst/>
            <a:gdLst/>
            <a:ahLst/>
            <a:cxnLst/>
            <a:rect l="l" t="t" r="r" b="b"/>
            <a:pathLst>
              <a:path w="48895" h="928370">
                <a:moveTo>
                  <a:pt x="0" y="0"/>
                </a:moveTo>
                <a:lnTo>
                  <a:pt x="0" y="928219"/>
                </a:lnTo>
                <a:lnTo>
                  <a:pt x="48664" y="928219"/>
                </a:lnTo>
                <a:lnTo>
                  <a:pt x="48664" y="902690"/>
                </a:lnTo>
              </a:path>
            </a:pathLst>
          </a:custGeom>
          <a:ln w="7578">
            <a:solidFill>
              <a:srgbClr val="000000"/>
            </a:solidFill>
          </a:ln>
        </p:spPr>
        <p:txBody>
          <a:bodyPr wrap="square" lIns="0" tIns="0" rIns="0" bIns="0" rtlCol="0"/>
          <a:lstStyle/>
          <a:p>
            <a:endParaRPr sz="501"/>
          </a:p>
        </p:txBody>
      </p:sp>
      <p:sp>
        <p:nvSpPr>
          <p:cNvPr id="1511" name="bg object 1511"/>
          <p:cNvSpPr/>
          <p:nvPr/>
        </p:nvSpPr>
        <p:spPr>
          <a:xfrm>
            <a:off x="3978366" y="1005443"/>
            <a:ext cx="0" cy="279914"/>
          </a:xfrm>
          <a:custGeom>
            <a:avLst/>
            <a:gdLst/>
            <a:ahLst/>
            <a:cxnLst/>
            <a:rect l="l" t="t" r="r" b="b"/>
            <a:pathLst>
              <a:path h="781685">
                <a:moveTo>
                  <a:pt x="0" y="781427"/>
                </a:moveTo>
                <a:lnTo>
                  <a:pt x="0" y="0"/>
                </a:lnTo>
              </a:path>
            </a:pathLst>
          </a:custGeom>
          <a:ln w="7578">
            <a:solidFill>
              <a:srgbClr val="000000"/>
            </a:solidFill>
          </a:ln>
        </p:spPr>
        <p:txBody>
          <a:bodyPr wrap="square" lIns="0" tIns="0" rIns="0" bIns="0" rtlCol="0"/>
          <a:lstStyle/>
          <a:p>
            <a:endParaRPr sz="501"/>
          </a:p>
        </p:txBody>
      </p:sp>
      <p:sp>
        <p:nvSpPr>
          <p:cNvPr id="1512" name="bg object 1512"/>
          <p:cNvSpPr/>
          <p:nvPr/>
        </p:nvSpPr>
        <p:spPr>
          <a:xfrm>
            <a:off x="3956232" y="988017"/>
            <a:ext cx="22239" cy="0"/>
          </a:xfrm>
          <a:custGeom>
            <a:avLst/>
            <a:gdLst/>
            <a:ahLst/>
            <a:cxnLst/>
            <a:rect l="l" t="t" r="r" b="b"/>
            <a:pathLst>
              <a:path w="48895">
                <a:moveTo>
                  <a:pt x="48664" y="0"/>
                </a:moveTo>
                <a:lnTo>
                  <a:pt x="0" y="0"/>
                </a:lnTo>
              </a:path>
            </a:pathLst>
          </a:custGeom>
          <a:ln w="7578">
            <a:solidFill>
              <a:srgbClr val="000000"/>
            </a:solidFill>
          </a:ln>
        </p:spPr>
        <p:txBody>
          <a:bodyPr wrap="square" lIns="0" tIns="0" rIns="0" bIns="0" rtlCol="0"/>
          <a:lstStyle/>
          <a:p>
            <a:endParaRPr sz="501"/>
          </a:p>
        </p:txBody>
      </p:sp>
      <p:sp>
        <p:nvSpPr>
          <p:cNvPr id="1513" name="bg object 1513"/>
          <p:cNvSpPr/>
          <p:nvPr/>
        </p:nvSpPr>
        <p:spPr>
          <a:xfrm>
            <a:off x="3956232" y="1463241"/>
            <a:ext cx="22239" cy="110738"/>
          </a:xfrm>
          <a:custGeom>
            <a:avLst/>
            <a:gdLst/>
            <a:ahLst/>
            <a:cxnLst/>
            <a:rect l="l" t="t" r="r" b="b"/>
            <a:pathLst>
              <a:path w="48895" h="309245">
                <a:moveTo>
                  <a:pt x="0" y="0"/>
                </a:moveTo>
                <a:lnTo>
                  <a:pt x="0" y="309140"/>
                </a:lnTo>
                <a:lnTo>
                  <a:pt x="48664" y="309140"/>
                </a:lnTo>
                <a:lnTo>
                  <a:pt x="48664" y="285206"/>
                </a:lnTo>
              </a:path>
            </a:pathLst>
          </a:custGeom>
          <a:ln w="7578">
            <a:solidFill>
              <a:srgbClr val="000000"/>
            </a:solidFill>
          </a:ln>
        </p:spPr>
        <p:txBody>
          <a:bodyPr wrap="square" lIns="0" tIns="0" rIns="0" bIns="0" rtlCol="0"/>
          <a:lstStyle/>
          <a:p>
            <a:endParaRPr sz="501"/>
          </a:p>
        </p:txBody>
      </p:sp>
      <p:sp>
        <p:nvSpPr>
          <p:cNvPr id="1514" name="bg object 1514"/>
          <p:cNvSpPr/>
          <p:nvPr/>
        </p:nvSpPr>
        <p:spPr>
          <a:xfrm>
            <a:off x="3956232" y="1463241"/>
            <a:ext cx="22239" cy="76402"/>
          </a:xfrm>
          <a:custGeom>
            <a:avLst/>
            <a:gdLst/>
            <a:ahLst/>
            <a:cxnLst/>
            <a:rect l="l" t="t" r="r" b="b"/>
            <a:pathLst>
              <a:path w="48895" h="213360">
                <a:moveTo>
                  <a:pt x="48664" y="213007"/>
                </a:moveTo>
                <a:lnTo>
                  <a:pt x="48664" y="0"/>
                </a:lnTo>
                <a:lnTo>
                  <a:pt x="0" y="0"/>
                </a:lnTo>
              </a:path>
            </a:pathLst>
          </a:custGeom>
          <a:ln w="7578">
            <a:solidFill>
              <a:srgbClr val="000000"/>
            </a:solidFill>
          </a:ln>
        </p:spPr>
        <p:txBody>
          <a:bodyPr wrap="square" lIns="0" tIns="0" rIns="0" bIns="0" rtlCol="0"/>
          <a:lstStyle/>
          <a:p>
            <a:endParaRPr sz="501"/>
          </a:p>
        </p:txBody>
      </p:sp>
      <p:sp>
        <p:nvSpPr>
          <p:cNvPr id="1515" name="bg object 1515"/>
          <p:cNvSpPr/>
          <p:nvPr/>
        </p:nvSpPr>
        <p:spPr>
          <a:xfrm>
            <a:off x="3956231" y="1716780"/>
            <a:ext cx="0" cy="206468"/>
          </a:xfrm>
          <a:custGeom>
            <a:avLst/>
            <a:gdLst/>
            <a:ahLst/>
            <a:cxnLst/>
            <a:rect l="l" t="t" r="r" b="b"/>
            <a:pathLst>
              <a:path h="576579">
                <a:moveTo>
                  <a:pt x="0" y="0"/>
                </a:moveTo>
                <a:lnTo>
                  <a:pt x="0" y="576397"/>
                </a:lnTo>
              </a:path>
            </a:pathLst>
          </a:custGeom>
          <a:ln w="7578">
            <a:solidFill>
              <a:srgbClr val="000000"/>
            </a:solidFill>
          </a:ln>
        </p:spPr>
        <p:txBody>
          <a:bodyPr wrap="square" lIns="0" tIns="0" rIns="0" bIns="0" rtlCol="0"/>
          <a:lstStyle/>
          <a:p>
            <a:endParaRPr sz="501"/>
          </a:p>
        </p:txBody>
      </p:sp>
      <p:sp>
        <p:nvSpPr>
          <p:cNvPr id="1516" name="bg object 1516"/>
          <p:cNvSpPr/>
          <p:nvPr/>
        </p:nvSpPr>
        <p:spPr>
          <a:xfrm>
            <a:off x="3956232" y="1716780"/>
            <a:ext cx="22239" cy="206468"/>
          </a:xfrm>
          <a:custGeom>
            <a:avLst/>
            <a:gdLst/>
            <a:ahLst/>
            <a:cxnLst/>
            <a:rect l="l" t="t" r="r" b="b"/>
            <a:pathLst>
              <a:path w="48895" h="576579">
                <a:moveTo>
                  <a:pt x="48664" y="576397"/>
                </a:moveTo>
                <a:lnTo>
                  <a:pt x="48664" y="0"/>
                </a:lnTo>
                <a:lnTo>
                  <a:pt x="0" y="0"/>
                </a:lnTo>
              </a:path>
            </a:pathLst>
          </a:custGeom>
          <a:ln w="7578">
            <a:solidFill>
              <a:srgbClr val="000000"/>
            </a:solidFill>
          </a:ln>
        </p:spPr>
        <p:txBody>
          <a:bodyPr wrap="square" lIns="0" tIns="0" rIns="0" bIns="0" rtlCol="0"/>
          <a:lstStyle/>
          <a:p>
            <a:endParaRPr sz="501"/>
          </a:p>
        </p:txBody>
      </p:sp>
      <p:sp>
        <p:nvSpPr>
          <p:cNvPr id="1517" name="bg object 1517"/>
          <p:cNvSpPr/>
          <p:nvPr/>
        </p:nvSpPr>
        <p:spPr>
          <a:xfrm>
            <a:off x="3328670" y="3098461"/>
            <a:ext cx="528538" cy="17509"/>
          </a:xfrm>
          <a:custGeom>
            <a:avLst/>
            <a:gdLst/>
            <a:ahLst/>
            <a:cxnLst/>
            <a:rect l="l" t="t" r="r" b="b"/>
            <a:pathLst>
              <a:path w="1162050" h="48895">
                <a:moveTo>
                  <a:pt x="0" y="48664"/>
                </a:moveTo>
                <a:lnTo>
                  <a:pt x="1161570" y="48664"/>
                </a:lnTo>
                <a:lnTo>
                  <a:pt x="1161570" y="0"/>
                </a:lnTo>
                <a:lnTo>
                  <a:pt x="741538" y="0"/>
                </a:lnTo>
              </a:path>
            </a:pathLst>
          </a:custGeom>
          <a:ln w="7578">
            <a:solidFill>
              <a:srgbClr val="000000"/>
            </a:solidFill>
          </a:ln>
        </p:spPr>
        <p:txBody>
          <a:bodyPr wrap="square" lIns="0" tIns="0" rIns="0" bIns="0" rtlCol="0"/>
          <a:lstStyle/>
          <a:p>
            <a:endParaRPr sz="501"/>
          </a:p>
        </p:txBody>
      </p:sp>
      <p:sp>
        <p:nvSpPr>
          <p:cNvPr id="1518" name="bg object 1518"/>
          <p:cNvSpPr/>
          <p:nvPr/>
        </p:nvSpPr>
        <p:spPr>
          <a:xfrm>
            <a:off x="3350804" y="3098461"/>
            <a:ext cx="282465" cy="0"/>
          </a:xfrm>
          <a:custGeom>
            <a:avLst/>
            <a:gdLst/>
            <a:ahLst/>
            <a:cxnLst/>
            <a:rect l="l" t="t" r="r" b="b"/>
            <a:pathLst>
              <a:path w="621029">
                <a:moveTo>
                  <a:pt x="620674" y="0"/>
                </a:moveTo>
                <a:lnTo>
                  <a:pt x="0" y="0"/>
                </a:lnTo>
              </a:path>
            </a:pathLst>
          </a:custGeom>
          <a:ln w="7578">
            <a:solidFill>
              <a:srgbClr val="000000"/>
            </a:solidFill>
          </a:ln>
        </p:spPr>
        <p:txBody>
          <a:bodyPr wrap="square" lIns="0" tIns="0" rIns="0" bIns="0" rtlCol="0"/>
          <a:lstStyle/>
          <a:p>
            <a:endParaRPr sz="501"/>
          </a:p>
        </p:txBody>
      </p:sp>
      <p:sp>
        <p:nvSpPr>
          <p:cNvPr id="1519" name="bg object 1519"/>
          <p:cNvSpPr/>
          <p:nvPr/>
        </p:nvSpPr>
        <p:spPr>
          <a:xfrm>
            <a:off x="3328670" y="3098461"/>
            <a:ext cx="0" cy="17509"/>
          </a:xfrm>
          <a:custGeom>
            <a:avLst/>
            <a:gdLst/>
            <a:ahLst/>
            <a:cxnLst/>
            <a:rect l="l" t="t" r="r" b="b"/>
            <a:pathLst>
              <a:path h="48895">
                <a:moveTo>
                  <a:pt x="0" y="0"/>
                </a:moveTo>
                <a:lnTo>
                  <a:pt x="0" y="48664"/>
                </a:lnTo>
              </a:path>
            </a:pathLst>
          </a:custGeom>
          <a:ln w="7578">
            <a:solidFill>
              <a:srgbClr val="000000"/>
            </a:solidFill>
          </a:ln>
        </p:spPr>
        <p:txBody>
          <a:bodyPr wrap="square" lIns="0" tIns="0" rIns="0" bIns="0" rtlCol="0"/>
          <a:lstStyle/>
          <a:p>
            <a:endParaRPr sz="501"/>
          </a:p>
        </p:txBody>
      </p:sp>
      <p:sp>
        <p:nvSpPr>
          <p:cNvPr id="1520" name="bg object 1520"/>
          <p:cNvSpPr/>
          <p:nvPr/>
        </p:nvSpPr>
        <p:spPr>
          <a:xfrm>
            <a:off x="4038418" y="3115888"/>
            <a:ext cx="51410" cy="0"/>
          </a:xfrm>
          <a:custGeom>
            <a:avLst/>
            <a:gdLst/>
            <a:ahLst/>
            <a:cxnLst/>
            <a:rect l="l" t="t" r="r" b="b"/>
            <a:pathLst>
              <a:path w="113029">
                <a:moveTo>
                  <a:pt x="0" y="0"/>
                </a:moveTo>
                <a:lnTo>
                  <a:pt x="112487" y="0"/>
                </a:lnTo>
              </a:path>
            </a:pathLst>
          </a:custGeom>
          <a:ln w="7578">
            <a:solidFill>
              <a:srgbClr val="000000"/>
            </a:solidFill>
          </a:ln>
        </p:spPr>
        <p:txBody>
          <a:bodyPr wrap="square" lIns="0" tIns="0" rIns="0" bIns="0" rtlCol="0"/>
          <a:lstStyle/>
          <a:p>
            <a:endParaRPr sz="501"/>
          </a:p>
        </p:txBody>
      </p:sp>
      <p:sp>
        <p:nvSpPr>
          <p:cNvPr id="1521" name="bg object 1521"/>
          <p:cNvSpPr/>
          <p:nvPr/>
        </p:nvSpPr>
        <p:spPr>
          <a:xfrm>
            <a:off x="4038419" y="3098461"/>
            <a:ext cx="18196" cy="17509"/>
          </a:xfrm>
          <a:custGeom>
            <a:avLst/>
            <a:gdLst/>
            <a:ahLst/>
            <a:cxnLst/>
            <a:rect l="l" t="t" r="r" b="b"/>
            <a:pathLst>
              <a:path w="40004" h="48895">
                <a:moveTo>
                  <a:pt x="39889" y="0"/>
                </a:moveTo>
                <a:lnTo>
                  <a:pt x="0" y="0"/>
                </a:lnTo>
                <a:lnTo>
                  <a:pt x="0" y="48664"/>
                </a:lnTo>
              </a:path>
            </a:pathLst>
          </a:custGeom>
          <a:ln w="7578">
            <a:solidFill>
              <a:srgbClr val="000000"/>
            </a:solidFill>
          </a:ln>
        </p:spPr>
        <p:txBody>
          <a:bodyPr wrap="square" lIns="0" tIns="0" rIns="0" bIns="0" rtlCol="0"/>
          <a:lstStyle/>
          <a:p>
            <a:endParaRPr sz="501"/>
          </a:p>
        </p:txBody>
      </p:sp>
      <p:sp>
        <p:nvSpPr>
          <p:cNvPr id="1522" name="bg object 1522"/>
          <p:cNvSpPr/>
          <p:nvPr/>
        </p:nvSpPr>
        <p:spPr>
          <a:xfrm>
            <a:off x="4658178" y="2886060"/>
            <a:ext cx="0" cy="204194"/>
          </a:xfrm>
          <a:custGeom>
            <a:avLst/>
            <a:gdLst/>
            <a:ahLst/>
            <a:cxnLst/>
            <a:rect l="l" t="t" r="r" b="b"/>
            <a:pathLst>
              <a:path h="570229">
                <a:moveTo>
                  <a:pt x="0" y="569616"/>
                </a:moveTo>
                <a:lnTo>
                  <a:pt x="0" y="0"/>
                </a:lnTo>
              </a:path>
            </a:pathLst>
          </a:custGeom>
          <a:ln w="7578">
            <a:solidFill>
              <a:srgbClr val="000000"/>
            </a:solidFill>
          </a:ln>
        </p:spPr>
        <p:txBody>
          <a:bodyPr wrap="square" lIns="0" tIns="0" rIns="0" bIns="0" rtlCol="0"/>
          <a:lstStyle/>
          <a:p>
            <a:endParaRPr sz="501"/>
          </a:p>
        </p:txBody>
      </p:sp>
      <p:sp>
        <p:nvSpPr>
          <p:cNvPr id="1523" name="bg object 1523"/>
          <p:cNvSpPr/>
          <p:nvPr/>
        </p:nvSpPr>
        <p:spPr>
          <a:xfrm>
            <a:off x="4658178" y="2326703"/>
            <a:ext cx="0" cy="542091"/>
          </a:xfrm>
          <a:custGeom>
            <a:avLst/>
            <a:gdLst/>
            <a:ahLst/>
            <a:cxnLst/>
            <a:rect l="l" t="t" r="r" b="b"/>
            <a:pathLst>
              <a:path h="1513840">
                <a:moveTo>
                  <a:pt x="0" y="1513392"/>
                </a:moveTo>
                <a:lnTo>
                  <a:pt x="0" y="0"/>
                </a:lnTo>
              </a:path>
            </a:pathLst>
          </a:custGeom>
          <a:ln w="7578">
            <a:solidFill>
              <a:srgbClr val="000000"/>
            </a:solidFill>
          </a:ln>
        </p:spPr>
        <p:txBody>
          <a:bodyPr wrap="square" lIns="0" tIns="0" rIns="0" bIns="0" rtlCol="0"/>
          <a:lstStyle/>
          <a:p>
            <a:endParaRPr sz="501"/>
          </a:p>
        </p:txBody>
      </p:sp>
      <p:sp>
        <p:nvSpPr>
          <p:cNvPr id="1524" name="bg object 1524"/>
          <p:cNvSpPr/>
          <p:nvPr/>
        </p:nvSpPr>
        <p:spPr>
          <a:xfrm>
            <a:off x="4625340" y="2326703"/>
            <a:ext cx="32925" cy="12734"/>
          </a:xfrm>
          <a:custGeom>
            <a:avLst/>
            <a:gdLst/>
            <a:ahLst/>
            <a:cxnLst/>
            <a:rect l="l" t="t" r="r" b="b"/>
            <a:pathLst>
              <a:path w="72390" h="35559">
                <a:moveTo>
                  <a:pt x="72199" y="0"/>
                </a:moveTo>
                <a:lnTo>
                  <a:pt x="0" y="0"/>
                </a:lnTo>
                <a:lnTo>
                  <a:pt x="0" y="35501"/>
                </a:lnTo>
              </a:path>
            </a:pathLst>
          </a:custGeom>
          <a:ln w="7578">
            <a:solidFill>
              <a:srgbClr val="000000"/>
            </a:solidFill>
          </a:ln>
        </p:spPr>
        <p:txBody>
          <a:bodyPr wrap="square" lIns="0" tIns="0" rIns="0" bIns="0" rtlCol="0"/>
          <a:lstStyle/>
          <a:p>
            <a:endParaRPr sz="501"/>
          </a:p>
        </p:txBody>
      </p:sp>
      <p:sp>
        <p:nvSpPr>
          <p:cNvPr id="1525" name="bg object 1525"/>
          <p:cNvSpPr/>
          <p:nvPr/>
        </p:nvSpPr>
        <p:spPr>
          <a:xfrm>
            <a:off x="4625340" y="2356842"/>
            <a:ext cx="0" cy="293330"/>
          </a:xfrm>
          <a:custGeom>
            <a:avLst/>
            <a:gdLst/>
            <a:ahLst/>
            <a:cxnLst/>
            <a:rect l="l" t="t" r="r" b="b"/>
            <a:pathLst>
              <a:path h="819150">
                <a:moveTo>
                  <a:pt x="0" y="0"/>
                </a:moveTo>
                <a:lnTo>
                  <a:pt x="0" y="818923"/>
                </a:lnTo>
              </a:path>
            </a:pathLst>
          </a:custGeom>
          <a:ln w="7578">
            <a:solidFill>
              <a:srgbClr val="000000"/>
            </a:solidFill>
          </a:ln>
        </p:spPr>
        <p:txBody>
          <a:bodyPr wrap="square" lIns="0" tIns="0" rIns="0" bIns="0" rtlCol="0"/>
          <a:lstStyle/>
          <a:p>
            <a:endParaRPr sz="501"/>
          </a:p>
        </p:txBody>
      </p:sp>
      <p:sp>
        <p:nvSpPr>
          <p:cNvPr id="1526" name="bg object 1526"/>
          <p:cNvSpPr/>
          <p:nvPr/>
        </p:nvSpPr>
        <p:spPr>
          <a:xfrm>
            <a:off x="4625340" y="2675944"/>
            <a:ext cx="0" cy="414300"/>
          </a:xfrm>
          <a:custGeom>
            <a:avLst/>
            <a:gdLst/>
            <a:ahLst/>
            <a:cxnLst/>
            <a:rect l="l" t="t" r="r" b="b"/>
            <a:pathLst>
              <a:path h="1156970">
                <a:moveTo>
                  <a:pt x="0" y="0"/>
                </a:moveTo>
                <a:lnTo>
                  <a:pt x="0" y="1156384"/>
                </a:lnTo>
              </a:path>
            </a:pathLst>
          </a:custGeom>
          <a:ln w="7578">
            <a:solidFill>
              <a:srgbClr val="000000"/>
            </a:solidFill>
          </a:ln>
        </p:spPr>
        <p:txBody>
          <a:bodyPr wrap="square" lIns="0" tIns="0" rIns="0" bIns="0" rtlCol="0"/>
          <a:lstStyle/>
          <a:p>
            <a:endParaRPr sz="501"/>
          </a:p>
        </p:txBody>
      </p:sp>
      <p:sp>
        <p:nvSpPr>
          <p:cNvPr id="1527" name="bg object 1527"/>
          <p:cNvSpPr/>
          <p:nvPr/>
        </p:nvSpPr>
        <p:spPr>
          <a:xfrm>
            <a:off x="4625340" y="2126728"/>
            <a:ext cx="32925" cy="57302"/>
          </a:xfrm>
          <a:custGeom>
            <a:avLst/>
            <a:gdLst/>
            <a:ahLst/>
            <a:cxnLst/>
            <a:rect l="l" t="t" r="r" b="b"/>
            <a:pathLst>
              <a:path w="72390" h="160020">
                <a:moveTo>
                  <a:pt x="72199" y="159556"/>
                </a:moveTo>
                <a:lnTo>
                  <a:pt x="72199" y="0"/>
                </a:lnTo>
                <a:lnTo>
                  <a:pt x="0" y="0"/>
                </a:lnTo>
                <a:lnTo>
                  <a:pt x="0" y="159556"/>
                </a:lnTo>
                <a:lnTo>
                  <a:pt x="72199" y="159556"/>
                </a:lnTo>
              </a:path>
            </a:pathLst>
          </a:custGeom>
          <a:ln w="7578">
            <a:solidFill>
              <a:srgbClr val="000000"/>
            </a:solidFill>
          </a:ln>
        </p:spPr>
        <p:txBody>
          <a:bodyPr wrap="square" lIns="0" tIns="0" rIns="0" bIns="0" rtlCol="0"/>
          <a:lstStyle/>
          <a:p>
            <a:endParaRPr sz="501"/>
          </a:p>
        </p:txBody>
      </p:sp>
      <p:sp>
        <p:nvSpPr>
          <p:cNvPr id="1528" name="bg object 1528"/>
          <p:cNvSpPr/>
          <p:nvPr/>
        </p:nvSpPr>
        <p:spPr>
          <a:xfrm>
            <a:off x="4658178" y="1940609"/>
            <a:ext cx="0" cy="43431"/>
          </a:xfrm>
          <a:custGeom>
            <a:avLst/>
            <a:gdLst/>
            <a:ahLst/>
            <a:cxnLst/>
            <a:rect l="l" t="t" r="r" b="b"/>
            <a:pathLst>
              <a:path h="121285">
                <a:moveTo>
                  <a:pt x="0" y="120863"/>
                </a:moveTo>
                <a:lnTo>
                  <a:pt x="0" y="0"/>
                </a:lnTo>
              </a:path>
            </a:pathLst>
          </a:custGeom>
          <a:ln w="7578">
            <a:solidFill>
              <a:srgbClr val="000000"/>
            </a:solidFill>
          </a:ln>
        </p:spPr>
        <p:txBody>
          <a:bodyPr wrap="square" lIns="0" tIns="0" rIns="0" bIns="0" rtlCol="0"/>
          <a:lstStyle/>
          <a:p>
            <a:endParaRPr sz="501"/>
          </a:p>
        </p:txBody>
      </p:sp>
      <p:sp>
        <p:nvSpPr>
          <p:cNvPr id="1529" name="bg object 1529"/>
          <p:cNvSpPr/>
          <p:nvPr/>
        </p:nvSpPr>
        <p:spPr>
          <a:xfrm>
            <a:off x="4625340" y="1940609"/>
            <a:ext cx="32925" cy="43431"/>
          </a:xfrm>
          <a:custGeom>
            <a:avLst/>
            <a:gdLst/>
            <a:ahLst/>
            <a:cxnLst/>
            <a:rect l="l" t="t" r="r" b="b"/>
            <a:pathLst>
              <a:path w="72390" h="121285">
                <a:moveTo>
                  <a:pt x="0" y="0"/>
                </a:moveTo>
                <a:lnTo>
                  <a:pt x="0" y="120863"/>
                </a:lnTo>
                <a:lnTo>
                  <a:pt x="72199" y="120863"/>
                </a:lnTo>
              </a:path>
            </a:pathLst>
          </a:custGeom>
          <a:ln w="7578">
            <a:solidFill>
              <a:srgbClr val="000000"/>
            </a:solidFill>
          </a:ln>
        </p:spPr>
        <p:txBody>
          <a:bodyPr wrap="square" lIns="0" tIns="0" rIns="0" bIns="0" rtlCol="0"/>
          <a:lstStyle/>
          <a:p>
            <a:endParaRPr sz="501"/>
          </a:p>
        </p:txBody>
      </p:sp>
      <p:sp>
        <p:nvSpPr>
          <p:cNvPr id="1530" name="bg object 1530"/>
          <p:cNvSpPr/>
          <p:nvPr/>
        </p:nvSpPr>
        <p:spPr>
          <a:xfrm>
            <a:off x="4658178" y="1983889"/>
            <a:ext cx="0" cy="143027"/>
          </a:xfrm>
          <a:custGeom>
            <a:avLst/>
            <a:gdLst/>
            <a:ahLst/>
            <a:cxnLst/>
            <a:rect l="l" t="t" r="r" b="b"/>
            <a:pathLst>
              <a:path h="399414">
                <a:moveTo>
                  <a:pt x="0" y="0"/>
                </a:moveTo>
                <a:lnTo>
                  <a:pt x="0" y="398890"/>
                </a:lnTo>
              </a:path>
            </a:pathLst>
          </a:custGeom>
          <a:ln w="3191">
            <a:solidFill>
              <a:srgbClr val="000000"/>
            </a:solidFill>
          </a:ln>
        </p:spPr>
        <p:txBody>
          <a:bodyPr wrap="square" lIns="0" tIns="0" rIns="0" bIns="0" rtlCol="0"/>
          <a:lstStyle/>
          <a:p>
            <a:endParaRPr sz="501"/>
          </a:p>
        </p:txBody>
      </p:sp>
      <p:sp>
        <p:nvSpPr>
          <p:cNvPr id="1531" name="bg object 1531"/>
          <p:cNvSpPr/>
          <p:nvPr/>
        </p:nvSpPr>
        <p:spPr>
          <a:xfrm>
            <a:off x="4625340" y="1983889"/>
            <a:ext cx="8087" cy="0"/>
          </a:xfrm>
          <a:custGeom>
            <a:avLst/>
            <a:gdLst/>
            <a:ahLst/>
            <a:cxnLst/>
            <a:rect l="l" t="t" r="r" b="b"/>
            <a:pathLst>
              <a:path w="17779">
                <a:moveTo>
                  <a:pt x="0" y="0"/>
                </a:moveTo>
                <a:lnTo>
                  <a:pt x="17152" y="0"/>
                </a:lnTo>
              </a:path>
            </a:pathLst>
          </a:custGeom>
          <a:ln w="3191">
            <a:solidFill>
              <a:srgbClr val="000000"/>
            </a:solidFill>
          </a:ln>
        </p:spPr>
        <p:txBody>
          <a:bodyPr wrap="square" lIns="0" tIns="0" rIns="0" bIns="0" rtlCol="0"/>
          <a:lstStyle/>
          <a:p>
            <a:endParaRPr sz="501"/>
          </a:p>
        </p:txBody>
      </p:sp>
      <p:sp>
        <p:nvSpPr>
          <p:cNvPr id="1532" name="bg object 1532"/>
          <p:cNvSpPr/>
          <p:nvPr/>
        </p:nvSpPr>
        <p:spPr>
          <a:xfrm>
            <a:off x="4654731" y="1983889"/>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1533" name="bg object 1533"/>
          <p:cNvSpPr/>
          <p:nvPr/>
        </p:nvSpPr>
        <p:spPr>
          <a:xfrm>
            <a:off x="4625340" y="2126728"/>
            <a:ext cx="8087" cy="0"/>
          </a:xfrm>
          <a:custGeom>
            <a:avLst/>
            <a:gdLst/>
            <a:ahLst/>
            <a:cxnLst/>
            <a:rect l="l" t="t" r="r" b="b"/>
            <a:pathLst>
              <a:path w="17779">
                <a:moveTo>
                  <a:pt x="0" y="0"/>
                </a:moveTo>
                <a:lnTo>
                  <a:pt x="17152" y="0"/>
                </a:lnTo>
              </a:path>
            </a:pathLst>
          </a:custGeom>
          <a:ln w="3191">
            <a:solidFill>
              <a:srgbClr val="000000"/>
            </a:solidFill>
          </a:ln>
        </p:spPr>
        <p:txBody>
          <a:bodyPr wrap="square" lIns="0" tIns="0" rIns="0" bIns="0" rtlCol="0"/>
          <a:lstStyle/>
          <a:p>
            <a:endParaRPr sz="501"/>
          </a:p>
        </p:txBody>
      </p:sp>
      <p:sp>
        <p:nvSpPr>
          <p:cNvPr id="1534" name="bg object 1534"/>
          <p:cNvSpPr/>
          <p:nvPr/>
        </p:nvSpPr>
        <p:spPr>
          <a:xfrm>
            <a:off x="4654731" y="2126728"/>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1535" name="bg object 1535"/>
          <p:cNvSpPr/>
          <p:nvPr/>
        </p:nvSpPr>
        <p:spPr>
          <a:xfrm>
            <a:off x="4625340" y="1983889"/>
            <a:ext cx="0" cy="143027"/>
          </a:xfrm>
          <a:custGeom>
            <a:avLst/>
            <a:gdLst/>
            <a:ahLst/>
            <a:cxnLst/>
            <a:rect l="l" t="t" r="r" b="b"/>
            <a:pathLst>
              <a:path h="399414">
                <a:moveTo>
                  <a:pt x="0" y="398890"/>
                </a:moveTo>
                <a:lnTo>
                  <a:pt x="0" y="0"/>
                </a:lnTo>
              </a:path>
            </a:pathLst>
          </a:custGeom>
          <a:ln w="3191">
            <a:solidFill>
              <a:srgbClr val="000000"/>
            </a:solidFill>
          </a:ln>
        </p:spPr>
        <p:txBody>
          <a:bodyPr wrap="square" lIns="0" tIns="0" rIns="0" bIns="0" rtlCol="0"/>
          <a:lstStyle/>
          <a:p>
            <a:endParaRPr sz="501"/>
          </a:p>
        </p:txBody>
      </p:sp>
      <p:sp>
        <p:nvSpPr>
          <p:cNvPr id="1536" name="bg object 1536"/>
          <p:cNvSpPr/>
          <p:nvPr/>
        </p:nvSpPr>
        <p:spPr>
          <a:xfrm>
            <a:off x="3665946" y="1923183"/>
            <a:ext cx="15307" cy="17509"/>
          </a:xfrm>
          <a:custGeom>
            <a:avLst/>
            <a:gdLst/>
            <a:ahLst/>
            <a:cxnLst/>
            <a:rect l="l" t="t" r="r" b="b"/>
            <a:pathLst>
              <a:path w="33654" h="48895">
                <a:moveTo>
                  <a:pt x="0" y="48664"/>
                </a:moveTo>
                <a:lnTo>
                  <a:pt x="33107" y="48664"/>
                </a:lnTo>
                <a:lnTo>
                  <a:pt x="33107" y="0"/>
                </a:lnTo>
                <a:lnTo>
                  <a:pt x="0" y="0"/>
                </a:lnTo>
              </a:path>
            </a:pathLst>
          </a:custGeom>
          <a:ln w="7578">
            <a:solidFill>
              <a:srgbClr val="000000"/>
            </a:solidFill>
          </a:ln>
        </p:spPr>
        <p:txBody>
          <a:bodyPr wrap="square" lIns="0" tIns="0" rIns="0" bIns="0" rtlCol="0"/>
          <a:lstStyle/>
          <a:p>
            <a:endParaRPr sz="501"/>
          </a:p>
        </p:txBody>
      </p:sp>
      <p:sp>
        <p:nvSpPr>
          <p:cNvPr id="1537" name="bg object 1537"/>
          <p:cNvSpPr/>
          <p:nvPr/>
        </p:nvSpPr>
        <p:spPr>
          <a:xfrm>
            <a:off x="3862433" y="1940609"/>
            <a:ext cx="194375" cy="0"/>
          </a:xfrm>
          <a:custGeom>
            <a:avLst/>
            <a:gdLst/>
            <a:ahLst/>
            <a:cxnLst/>
            <a:rect l="l" t="t" r="r" b="b"/>
            <a:pathLst>
              <a:path w="427354">
                <a:moveTo>
                  <a:pt x="0" y="0"/>
                </a:moveTo>
                <a:lnTo>
                  <a:pt x="426813" y="0"/>
                </a:lnTo>
              </a:path>
            </a:pathLst>
          </a:custGeom>
          <a:ln w="7578">
            <a:solidFill>
              <a:srgbClr val="000000"/>
            </a:solidFill>
          </a:ln>
        </p:spPr>
        <p:txBody>
          <a:bodyPr wrap="square" lIns="0" tIns="0" rIns="0" bIns="0" rtlCol="0"/>
          <a:lstStyle/>
          <a:p>
            <a:endParaRPr sz="501"/>
          </a:p>
        </p:txBody>
      </p:sp>
      <p:sp>
        <p:nvSpPr>
          <p:cNvPr id="1538" name="bg object 1538"/>
          <p:cNvSpPr/>
          <p:nvPr/>
        </p:nvSpPr>
        <p:spPr>
          <a:xfrm>
            <a:off x="3978365" y="1923183"/>
            <a:ext cx="78270" cy="0"/>
          </a:xfrm>
          <a:custGeom>
            <a:avLst/>
            <a:gdLst/>
            <a:ahLst/>
            <a:cxnLst/>
            <a:rect l="l" t="t" r="r" b="b"/>
            <a:pathLst>
              <a:path w="172084">
                <a:moveTo>
                  <a:pt x="171921" y="0"/>
                </a:moveTo>
                <a:lnTo>
                  <a:pt x="0" y="0"/>
                </a:lnTo>
              </a:path>
            </a:pathLst>
          </a:custGeom>
          <a:ln w="7578">
            <a:solidFill>
              <a:srgbClr val="000000"/>
            </a:solidFill>
          </a:ln>
        </p:spPr>
        <p:txBody>
          <a:bodyPr wrap="square" lIns="0" tIns="0" rIns="0" bIns="0" rtlCol="0"/>
          <a:lstStyle/>
          <a:p>
            <a:endParaRPr sz="501"/>
          </a:p>
        </p:txBody>
      </p:sp>
      <p:sp>
        <p:nvSpPr>
          <p:cNvPr id="1539" name="bg object 1539"/>
          <p:cNvSpPr/>
          <p:nvPr/>
        </p:nvSpPr>
        <p:spPr>
          <a:xfrm>
            <a:off x="3862433" y="1923183"/>
            <a:ext cx="93866" cy="17509"/>
          </a:xfrm>
          <a:custGeom>
            <a:avLst/>
            <a:gdLst/>
            <a:ahLst/>
            <a:cxnLst/>
            <a:rect l="l" t="t" r="r" b="b"/>
            <a:pathLst>
              <a:path w="206375" h="48895">
                <a:moveTo>
                  <a:pt x="206226" y="0"/>
                </a:moveTo>
                <a:lnTo>
                  <a:pt x="0" y="0"/>
                </a:lnTo>
                <a:lnTo>
                  <a:pt x="0" y="48664"/>
                </a:lnTo>
              </a:path>
            </a:pathLst>
          </a:custGeom>
          <a:ln w="7578">
            <a:solidFill>
              <a:srgbClr val="000000"/>
            </a:solidFill>
          </a:ln>
        </p:spPr>
        <p:txBody>
          <a:bodyPr wrap="square" lIns="0" tIns="0" rIns="0" bIns="0" rtlCol="0"/>
          <a:lstStyle/>
          <a:p>
            <a:endParaRPr sz="501"/>
          </a:p>
        </p:txBody>
      </p:sp>
      <p:sp>
        <p:nvSpPr>
          <p:cNvPr id="1540" name="bg object 1540"/>
          <p:cNvSpPr/>
          <p:nvPr/>
        </p:nvSpPr>
        <p:spPr>
          <a:xfrm>
            <a:off x="4078696" y="2650090"/>
            <a:ext cx="546734" cy="0"/>
          </a:xfrm>
          <a:custGeom>
            <a:avLst/>
            <a:gdLst/>
            <a:ahLst/>
            <a:cxnLst/>
            <a:rect l="l" t="t" r="r" b="b"/>
            <a:pathLst>
              <a:path w="1202054">
                <a:moveTo>
                  <a:pt x="1201858" y="0"/>
                </a:moveTo>
                <a:lnTo>
                  <a:pt x="0" y="0"/>
                </a:lnTo>
              </a:path>
            </a:pathLst>
          </a:custGeom>
          <a:ln w="7578">
            <a:solidFill>
              <a:srgbClr val="000000"/>
            </a:solidFill>
          </a:ln>
        </p:spPr>
        <p:txBody>
          <a:bodyPr wrap="square" lIns="0" tIns="0" rIns="0" bIns="0" rtlCol="0"/>
          <a:lstStyle/>
          <a:p>
            <a:endParaRPr sz="501"/>
          </a:p>
        </p:txBody>
      </p:sp>
      <p:sp>
        <p:nvSpPr>
          <p:cNvPr id="1541" name="bg object 1541"/>
          <p:cNvSpPr/>
          <p:nvPr/>
        </p:nvSpPr>
        <p:spPr>
          <a:xfrm>
            <a:off x="4089581" y="2675944"/>
            <a:ext cx="535759" cy="0"/>
          </a:xfrm>
          <a:custGeom>
            <a:avLst/>
            <a:gdLst/>
            <a:ahLst/>
            <a:cxnLst/>
            <a:rect l="l" t="t" r="r" b="b"/>
            <a:pathLst>
              <a:path w="1177925">
                <a:moveTo>
                  <a:pt x="0" y="0"/>
                </a:moveTo>
                <a:lnTo>
                  <a:pt x="1177924" y="0"/>
                </a:lnTo>
              </a:path>
            </a:pathLst>
          </a:custGeom>
          <a:ln w="7578">
            <a:solidFill>
              <a:srgbClr val="000000"/>
            </a:solidFill>
          </a:ln>
        </p:spPr>
        <p:txBody>
          <a:bodyPr wrap="square" lIns="0" tIns="0" rIns="0" bIns="0" rtlCol="0"/>
          <a:lstStyle/>
          <a:p>
            <a:endParaRPr sz="501"/>
          </a:p>
        </p:txBody>
      </p:sp>
      <p:sp>
        <p:nvSpPr>
          <p:cNvPr id="1542" name="bg object 1542"/>
          <p:cNvSpPr/>
          <p:nvPr/>
        </p:nvSpPr>
        <p:spPr>
          <a:xfrm>
            <a:off x="4078696" y="2356842"/>
            <a:ext cx="546734" cy="0"/>
          </a:xfrm>
          <a:custGeom>
            <a:avLst/>
            <a:gdLst/>
            <a:ahLst/>
            <a:cxnLst/>
            <a:rect l="l" t="t" r="r" b="b"/>
            <a:pathLst>
              <a:path w="1202054">
                <a:moveTo>
                  <a:pt x="0" y="0"/>
                </a:moveTo>
                <a:lnTo>
                  <a:pt x="1201858" y="0"/>
                </a:lnTo>
              </a:path>
            </a:pathLst>
          </a:custGeom>
          <a:ln w="7578">
            <a:solidFill>
              <a:srgbClr val="000000"/>
            </a:solidFill>
          </a:ln>
        </p:spPr>
        <p:txBody>
          <a:bodyPr wrap="square" lIns="0" tIns="0" rIns="0" bIns="0" rtlCol="0"/>
          <a:lstStyle/>
          <a:p>
            <a:endParaRPr sz="501"/>
          </a:p>
        </p:txBody>
      </p:sp>
      <p:sp>
        <p:nvSpPr>
          <p:cNvPr id="1543" name="bg object 1543"/>
          <p:cNvSpPr/>
          <p:nvPr/>
        </p:nvSpPr>
        <p:spPr>
          <a:xfrm>
            <a:off x="4078696" y="2339415"/>
            <a:ext cx="546734" cy="0"/>
          </a:xfrm>
          <a:custGeom>
            <a:avLst/>
            <a:gdLst/>
            <a:ahLst/>
            <a:cxnLst/>
            <a:rect l="l" t="t" r="r" b="b"/>
            <a:pathLst>
              <a:path w="1202054">
                <a:moveTo>
                  <a:pt x="1201858" y="0"/>
                </a:moveTo>
                <a:lnTo>
                  <a:pt x="0" y="0"/>
                </a:lnTo>
              </a:path>
            </a:pathLst>
          </a:custGeom>
          <a:ln w="7578">
            <a:solidFill>
              <a:srgbClr val="000000"/>
            </a:solidFill>
          </a:ln>
        </p:spPr>
        <p:txBody>
          <a:bodyPr wrap="square" lIns="0" tIns="0" rIns="0" bIns="0" rtlCol="0"/>
          <a:lstStyle/>
          <a:p>
            <a:endParaRPr sz="501"/>
          </a:p>
        </p:txBody>
      </p:sp>
      <p:sp>
        <p:nvSpPr>
          <p:cNvPr id="1544" name="bg object 1544"/>
          <p:cNvSpPr/>
          <p:nvPr/>
        </p:nvSpPr>
        <p:spPr>
          <a:xfrm>
            <a:off x="4469312" y="2207004"/>
            <a:ext cx="84624" cy="112557"/>
          </a:xfrm>
          <a:custGeom>
            <a:avLst/>
            <a:gdLst/>
            <a:ahLst/>
            <a:cxnLst/>
            <a:rect l="l" t="t" r="r" b="b"/>
            <a:pathLst>
              <a:path w="186054" h="314325">
                <a:moveTo>
                  <a:pt x="0" y="314326"/>
                </a:moveTo>
                <a:lnTo>
                  <a:pt x="3191" y="266459"/>
                </a:lnTo>
                <a:lnTo>
                  <a:pt x="12764" y="219788"/>
                </a:lnTo>
                <a:lnTo>
                  <a:pt x="28321" y="174714"/>
                </a:lnTo>
                <a:lnTo>
                  <a:pt x="49861" y="132032"/>
                </a:lnTo>
                <a:lnTo>
                  <a:pt x="76985" y="92542"/>
                </a:lnTo>
                <a:lnTo>
                  <a:pt x="108897" y="57041"/>
                </a:lnTo>
                <a:lnTo>
                  <a:pt x="145196" y="25927"/>
                </a:lnTo>
                <a:lnTo>
                  <a:pt x="185484" y="0"/>
                </a:lnTo>
              </a:path>
            </a:pathLst>
          </a:custGeom>
          <a:ln w="3175">
            <a:solidFill>
              <a:srgbClr val="000000"/>
            </a:solidFill>
          </a:ln>
        </p:spPr>
        <p:txBody>
          <a:bodyPr wrap="square" lIns="0" tIns="0" rIns="0" bIns="0" rtlCol="0"/>
          <a:lstStyle/>
          <a:p>
            <a:endParaRPr sz="501"/>
          </a:p>
        </p:txBody>
      </p:sp>
      <p:sp>
        <p:nvSpPr>
          <p:cNvPr id="1545" name="bg object 1545"/>
          <p:cNvSpPr/>
          <p:nvPr/>
        </p:nvSpPr>
        <p:spPr>
          <a:xfrm>
            <a:off x="4553676" y="2199862"/>
            <a:ext cx="19640" cy="7276"/>
          </a:xfrm>
          <a:custGeom>
            <a:avLst/>
            <a:gdLst/>
            <a:ahLst/>
            <a:cxnLst/>
            <a:rect l="l" t="t" r="r" b="b"/>
            <a:pathLst>
              <a:path w="43179" h="20320">
                <a:moveTo>
                  <a:pt x="0" y="19944"/>
                </a:moveTo>
                <a:lnTo>
                  <a:pt x="43080" y="0"/>
                </a:lnTo>
              </a:path>
            </a:pathLst>
          </a:custGeom>
          <a:ln w="3175">
            <a:solidFill>
              <a:srgbClr val="000000"/>
            </a:solidFill>
          </a:ln>
        </p:spPr>
        <p:txBody>
          <a:bodyPr wrap="square" lIns="0" tIns="0" rIns="0" bIns="0" rtlCol="0"/>
          <a:lstStyle/>
          <a:p>
            <a:endParaRPr sz="501"/>
          </a:p>
        </p:txBody>
      </p:sp>
      <p:sp>
        <p:nvSpPr>
          <p:cNvPr id="1546" name="bg object 1546"/>
          <p:cNvSpPr/>
          <p:nvPr/>
        </p:nvSpPr>
        <p:spPr>
          <a:xfrm>
            <a:off x="4573270" y="2191006"/>
            <a:ext cx="64118" cy="8868"/>
          </a:xfrm>
          <a:custGeom>
            <a:avLst/>
            <a:gdLst/>
            <a:ahLst/>
            <a:cxnLst/>
            <a:rect l="l" t="t" r="r" b="b"/>
            <a:pathLst>
              <a:path w="140970" h="24764">
                <a:moveTo>
                  <a:pt x="0" y="24731"/>
                </a:moveTo>
                <a:lnTo>
                  <a:pt x="45872" y="10371"/>
                </a:lnTo>
                <a:lnTo>
                  <a:pt x="92941" y="1994"/>
                </a:lnTo>
                <a:lnTo>
                  <a:pt x="140409" y="0"/>
                </a:lnTo>
              </a:path>
            </a:pathLst>
          </a:custGeom>
          <a:ln w="3175">
            <a:solidFill>
              <a:srgbClr val="000000"/>
            </a:solidFill>
          </a:ln>
        </p:spPr>
        <p:txBody>
          <a:bodyPr wrap="square" lIns="0" tIns="0" rIns="0" bIns="0" rtlCol="0"/>
          <a:lstStyle/>
          <a:p>
            <a:endParaRPr sz="501"/>
          </a:p>
        </p:txBody>
      </p:sp>
      <p:sp>
        <p:nvSpPr>
          <p:cNvPr id="1547" name="bg object 1547"/>
          <p:cNvSpPr/>
          <p:nvPr/>
        </p:nvSpPr>
        <p:spPr>
          <a:xfrm>
            <a:off x="4469312" y="2315990"/>
            <a:ext cx="0" cy="3638"/>
          </a:xfrm>
          <a:custGeom>
            <a:avLst/>
            <a:gdLst/>
            <a:ahLst/>
            <a:cxnLst/>
            <a:rect l="l" t="t" r="r" b="b"/>
            <a:pathLst>
              <a:path h="10160">
                <a:moveTo>
                  <a:pt x="0" y="9972"/>
                </a:moveTo>
                <a:lnTo>
                  <a:pt x="0" y="0"/>
                </a:lnTo>
              </a:path>
            </a:pathLst>
          </a:custGeom>
          <a:ln w="3191">
            <a:solidFill>
              <a:srgbClr val="000000"/>
            </a:solidFill>
          </a:ln>
        </p:spPr>
        <p:txBody>
          <a:bodyPr wrap="square" lIns="0" tIns="0" rIns="0" bIns="0" rtlCol="0"/>
          <a:lstStyle/>
          <a:p>
            <a:endParaRPr sz="501"/>
          </a:p>
        </p:txBody>
      </p:sp>
      <p:sp>
        <p:nvSpPr>
          <p:cNvPr id="1548" name="bg object 1548"/>
          <p:cNvSpPr/>
          <p:nvPr/>
        </p:nvSpPr>
        <p:spPr>
          <a:xfrm>
            <a:off x="4632597" y="2315990"/>
            <a:ext cx="0" cy="3638"/>
          </a:xfrm>
          <a:custGeom>
            <a:avLst/>
            <a:gdLst/>
            <a:ahLst/>
            <a:cxnLst/>
            <a:rect l="l" t="t" r="r" b="b"/>
            <a:pathLst>
              <a:path h="10160">
                <a:moveTo>
                  <a:pt x="0" y="9972"/>
                </a:moveTo>
                <a:lnTo>
                  <a:pt x="0" y="0"/>
                </a:lnTo>
              </a:path>
            </a:pathLst>
          </a:custGeom>
          <a:ln w="3191">
            <a:solidFill>
              <a:srgbClr val="000000"/>
            </a:solidFill>
          </a:ln>
        </p:spPr>
        <p:txBody>
          <a:bodyPr wrap="square" lIns="0" tIns="0" rIns="0" bIns="0" rtlCol="0"/>
          <a:lstStyle/>
          <a:p>
            <a:endParaRPr sz="501"/>
          </a:p>
        </p:txBody>
      </p:sp>
      <p:sp>
        <p:nvSpPr>
          <p:cNvPr id="1549" name="bg object 1549"/>
          <p:cNvSpPr/>
          <p:nvPr/>
        </p:nvSpPr>
        <p:spPr>
          <a:xfrm>
            <a:off x="4469312" y="2315990"/>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1550" name="bg object 1550"/>
          <p:cNvSpPr/>
          <p:nvPr/>
        </p:nvSpPr>
        <p:spPr>
          <a:xfrm>
            <a:off x="4469312" y="2319561"/>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1551" name="bg object 1551"/>
          <p:cNvSpPr/>
          <p:nvPr/>
        </p:nvSpPr>
        <p:spPr>
          <a:xfrm>
            <a:off x="4630964" y="2317275"/>
            <a:ext cx="21661" cy="9550"/>
          </a:xfrm>
          <a:custGeom>
            <a:avLst/>
            <a:gdLst/>
            <a:ahLst/>
            <a:cxnLst/>
            <a:rect l="l" t="t" r="r" b="b"/>
            <a:pathLst>
              <a:path w="47625" h="26670">
                <a:moveTo>
                  <a:pt x="0" y="6382"/>
                </a:moveTo>
                <a:lnTo>
                  <a:pt x="0" y="26326"/>
                </a:lnTo>
                <a:lnTo>
                  <a:pt x="47468" y="26326"/>
                </a:lnTo>
                <a:lnTo>
                  <a:pt x="47468" y="6382"/>
                </a:lnTo>
                <a:lnTo>
                  <a:pt x="27922" y="6382"/>
                </a:lnTo>
                <a:lnTo>
                  <a:pt x="27922" y="0"/>
                </a:lnTo>
                <a:lnTo>
                  <a:pt x="15556" y="0"/>
                </a:lnTo>
                <a:lnTo>
                  <a:pt x="15556" y="6382"/>
                </a:lnTo>
                <a:lnTo>
                  <a:pt x="0" y="6382"/>
                </a:lnTo>
              </a:path>
            </a:pathLst>
          </a:custGeom>
          <a:ln w="3191">
            <a:solidFill>
              <a:srgbClr val="000000"/>
            </a:solidFill>
          </a:ln>
        </p:spPr>
        <p:txBody>
          <a:bodyPr wrap="square" lIns="0" tIns="0" rIns="0" bIns="0" rtlCol="0"/>
          <a:lstStyle/>
          <a:p>
            <a:endParaRPr sz="501"/>
          </a:p>
        </p:txBody>
      </p:sp>
      <p:sp>
        <p:nvSpPr>
          <p:cNvPr id="1552" name="bg object 1552"/>
          <p:cNvSpPr/>
          <p:nvPr/>
        </p:nvSpPr>
        <p:spPr>
          <a:xfrm>
            <a:off x="4630964" y="2183864"/>
            <a:ext cx="21661" cy="9550"/>
          </a:xfrm>
          <a:custGeom>
            <a:avLst/>
            <a:gdLst/>
            <a:ahLst/>
            <a:cxnLst/>
            <a:rect l="l" t="t" r="r" b="b"/>
            <a:pathLst>
              <a:path w="47625" h="26670">
                <a:moveTo>
                  <a:pt x="0" y="0"/>
                </a:moveTo>
                <a:lnTo>
                  <a:pt x="0" y="19944"/>
                </a:lnTo>
                <a:lnTo>
                  <a:pt x="15556" y="19944"/>
                </a:lnTo>
                <a:lnTo>
                  <a:pt x="15556" y="26326"/>
                </a:lnTo>
                <a:lnTo>
                  <a:pt x="27922" y="26326"/>
                </a:lnTo>
                <a:lnTo>
                  <a:pt x="27922" y="19944"/>
                </a:lnTo>
                <a:lnTo>
                  <a:pt x="47468" y="19944"/>
                </a:lnTo>
                <a:lnTo>
                  <a:pt x="47468" y="0"/>
                </a:lnTo>
                <a:lnTo>
                  <a:pt x="0" y="0"/>
                </a:lnTo>
              </a:path>
            </a:pathLst>
          </a:custGeom>
          <a:ln w="3191">
            <a:solidFill>
              <a:srgbClr val="000000"/>
            </a:solidFill>
          </a:ln>
        </p:spPr>
        <p:txBody>
          <a:bodyPr wrap="square" lIns="0" tIns="0" rIns="0" bIns="0" rtlCol="0"/>
          <a:lstStyle/>
          <a:p>
            <a:endParaRPr sz="501"/>
          </a:p>
        </p:txBody>
      </p:sp>
      <p:sp>
        <p:nvSpPr>
          <p:cNvPr id="1553" name="bg object 1553"/>
          <p:cNvSpPr/>
          <p:nvPr/>
        </p:nvSpPr>
        <p:spPr>
          <a:xfrm>
            <a:off x="2719070" y="2817783"/>
            <a:ext cx="22239" cy="96640"/>
          </a:xfrm>
          <a:custGeom>
            <a:avLst/>
            <a:gdLst/>
            <a:ahLst/>
            <a:cxnLst/>
            <a:rect l="l" t="t" r="r" b="b"/>
            <a:pathLst>
              <a:path w="48895" h="269875">
                <a:moveTo>
                  <a:pt x="0" y="0"/>
                </a:moveTo>
                <a:lnTo>
                  <a:pt x="0" y="269251"/>
                </a:lnTo>
                <a:lnTo>
                  <a:pt x="48664" y="269251"/>
                </a:lnTo>
                <a:lnTo>
                  <a:pt x="48664" y="48265"/>
                </a:lnTo>
              </a:path>
            </a:pathLst>
          </a:custGeom>
          <a:ln w="7578">
            <a:solidFill>
              <a:srgbClr val="000000"/>
            </a:solidFill>
          </a:ln>
        </p:spPr>
        <p:txBody>
          <a:bodyPr wrap="square" lIns="0" tIns="0" rIns="0" bIns="0" rtlCol="0"/>
          <a:lstStyle/>
          <a:p>
            <a:endParaRPr sz="501"/>
          </a:p>
        </p:txBody>
      </p:sp>
      <p:sp>
        <p:nvSpPr>
          <p:cNvPr id="1554" name="bg object 1554"/>
          <p:cNvSpPr/>
          <p:nvPr/>
        </p:nvSpPr>
        <p:spPr>
          <a:xfrm>
            <a:off x="2719070" y="2817783"/>
            <a:ext cx="22239" cy="0"/>
          </a:xfrm>
          <a:custGeom>
            <a:avLst/>
            <a:gdLst/>
            <a:ahLst/>
            <a:cxnLst/>
            <a:rect l="l" t="t" r="r" b="b"/>
            <a:pathLst>
              <a:path w="48895">
                <a:moveTo>
                  <a:pt x="48664" y="0"/>
                </a:moveTo>
                <a:lnTo>
                  <a:pt x="0" y="0"/>
                </a:lnTo>
              </a:path>
            </a:pathLst>
          </a:custGeom>
          <a:ln w="7578">
            <a:solidFill>
              <a:srgbClr val="000000"/>
            </a:solidFill>
          </a:ln>
        </p:spPr>
        <p:txBody>
          <a:bodyPr wrap="square" lIns="0" tIns="0" rIns="0" bIns="0" rtlCol="0"/>
          <a:lstStyle/>
          <a:p>
            <a:endParaRPr sz="501"/>
          </a:p>
        </p:txBody>
      </p:sp>
      <p:sp>
        <p:nvSpPr>
          <p:cNvPr id="1555" name="bg object 1555"/>
          <p:cNvSpPr/>
          <p:nvPr/>
        </p:nvSpPr>
        <p:spPr>
          <a:xfrm>
            <a:off x="2719070" y="3057038"/>
            <a:ext cx="0" cy="11596"/>
          </a:xfrm>
          <a:custGeom>
            <a:avLst/>
            <a:gdLst/>
            <a:ahLst/>
            <a:cxnLst/>
            <a:rect l="l" t="t" r="r" b="b"/>
            <a:pathLst>
              <a:path h="32384">
                <a:moveTo>
                  <a:pt x="0" y="0"/>
                </a:moveTo>
                <a:lnTo>
                  <a:pt x="0" y="32310"/>
                </a:lnTo>
              </a:path>
            </a:pathLst>
          </a:custGeom>
          <a:ln w="7578">
            <a:solidFill>
              <a:srgbClr val="000000"/>
            </a:solidFill>
          </a:ln>
        </p:spPr>
        <p:txBody>
          <a:bodyPr wrap="square" lIns="0" tIns="0" rIns="0" bIns="0" rtlCol="0"/>
          <a:lstStyle/>
          <a:p>
            <a:endParaRPr sz="501"/>
          </a:p>
        </p:txBody>
      </p:sp>
      <p:sp>
        <p:nvSpPr>
          <p:cNvPr id="1556" name="bg object 1556"/>
          <p:cNvSpPr/>
          <p:nvPr/>
        </p:nvSpPr>
        <p:spPr>
          <a:xfrm>
            <a:off x="2719070" y="3086035"/>
            <a:ext cx="0" cy="12506"/>
          </a:xfrm>
          <a:custGeom>
            <a:avLst/>
            <a:gdLst/>
            <a:ahLst/>
            <a:cxnLst/>
            <a:rect l="l" t="t" r="r" b="b"/>
            <a:pathLst>
              <a:path h="34925">
                <a:moveTo>
                  <a:pt x="0" y="0"/>
                </a:moveTo>
                <a:lnTo>
                  <a:pt x="0" y="34703"/>
                </a:lnTo>
              </a:path>
            </a:pathLst>
          </a:custGeom>
          <a:ln w="7578">
            <a:solidFill>
              <a:srgbClr val="000000"/>
            </a:solidFill>
          </a:ln>
        </p:spPr>
        <p:txBody>
          <a:bodyPr wrap="square" lIns="0" tIns="0" rIns="0" bIns="0" rtlCol="0"/>
          <a:lstStyle/>
          <a:p>
            <a:endParaRPr sz="501"/>
          </a:p>
        </p:txBody>
      </p:sp>
      <p:sp>
        <p:nvSpPr>
          <p:cNvPr id="1557" name="bg object 1557"/>
          <p:cNvSpPr/>
          <p:nvPr/>
        </p:nvSpPr>
        <p:spPr>
          <a:xfrm>
            <a:off x="2719070" y="3057038"/>
            <a:ext cx="22239" cy="41612"/>
          </a:xfrm>
          <a:custGeom>
            <a:avLst/>
            <a:gdLst/>
            <a:ahLst/>
            <a:cxnLst/>
            <a:rect l="l" t="t" r="r" b="b"/>
            <a:pathLst>
              <a:path w="48895" h="116204">
                <a:moveTo>
                  <a:pt x="48664" y="115678"/>
                </a:moveTo>
                <a:lnTo>
                  <a:pt x="48664" y="0"/>
                </a:lnTo>
                <a:lnTo>
                  <a:pt x="0" y="0"/>
                </a:lnTo>
              </a:path>
            </a:pathLst>
          </a:custGeom>
          <a:ln w="7578">
            <a:solidFill>
              <a:srgbClr val="000000"/>
            </a:solidFill>
          </a:ln>
        </p:spPr>
        <p:txBody>
          <a:bodyPr wrap="square" lIns="0" tIns="0" rIns="0" bIns="0" rtlCol="0"/>
          <a:lstStyle/>
          <a:p>
            <a:endParaRPr sz="501"/>
          </a:p>
        </p:txBody>
      </p:sp>
      <p:sp>
        <p:nvSpPr>
          <p:cNvPr id="1558" name="bg object 1558"/>
          <p:cNvSpPr/>
          <p:nvPr/>
        </p:nvSpPr>
        <p:spPr>
          <a:xfrm>
            <a:off x="3330847" y="2817783"/>
            <a:ext cx="20217" cy="0"/>
          </a:xfrm>
          <a:custGeom>
            <a:avLst/>
            <a:gdLst/>
            <a:ahLst/>
            <a:cxnLst/>
            <a:rect l="l" t="t" r="r" b="b"/>
            <a:pathLst>
              <a:path w="44450">
                <a:moveTo>
                  <a:pt x="43877" y="0"/>
                </a:moveTo>
                <a:lnTo>
                  <a:pt x="0" y="0"/>
                </a:lnTo>
              </a:path>
            </a:pathLst>
          </a:custGeom>
          <a:ln w="7578">
            <a:solidFill>
              <a:srgbClr val="000000"/>
            </a:solidFill>
          </a:ln>
        </p:spPr>
        <p:txBody>
          <a:bodyPr wrap="square" lIns="0" tIns="0" rIns="0" bIns="0" rtlCol="0"/>
          <a:lstStyle/>
          <a:p>
            <a:endParaRPr sz="501"/>
          </a:p>
        </p:txBody>
      </p:sp>
      <p:sp>
        <p:nvSpPr>
          <p:cNvPr id="1559" name="bg object 1559"/>
          <p:cNvSpPr/>
          <p:nvPr/>
        </p:nvSpPr>
        <p:spPr>
          <a:xfrm>
            <a:off x="3051447" y="2817783"/>
            <a:ext cx="274955" cy="0"/>
          </a:xfrm>
          <a:custGeom>
            <a:avLst/>
            <a:gdLst/>
            <a:ahLst/>
            <a:cxnLst/>
            <a:rect l="l" t="t" r="r" b="b"/>
            <a:pathLst>
              <a:path w="604520">
                <a:moveTo>
                  <a:pt x="604319" y="0"/>
                </a:moveTo>
                <a:lnTo>
                  <a:pt x="0" y="0"/>
                </a:lnTo>
              </a:path>
            </a:pathLst>
          </a:custGeom>
          <a:ln w="7578">
            <a:solidFill>
              <a:srgbClr val="000000"/>
            </a:solidFill>
          </a:ln>
        </p:spPr>
        <p:txBody>
          <a:bodyPr wrap="square" lIns="0" tIns="0" rIns="0" bIns="0" rtlCol="0"/>
          <a:lstStyle/>
          <a:p>
            <a:endParaRPr sz="501"/>
          </a:p>
        </p:txBody>
      </p:sp>
      <p:sp>
        <p:nvSpPr>
          <p:cNvPr id="1560" name="bg object 1560"/>
          <p:cNvSpPr/>
          <p:nvPr/>
        </p:nvSpPr>
        <p:spPr>
          <a:xfrm>
            <a:off x="2741204" y="2817783"/>
            <a:ext cx="277266" cy="0"/>
          </a:xfrm>
          <a:custGeom>
            <a:avLst/>
            <a:gdLst/>
            <a:ahLst/>
            <a:cxnLst/>
            <a:rect l="l" t="t" r="r" b="b"/>
            <a:pathLst>
              <a:path w="609600">
                <a:moveTo>
                  <a:pt x="609505" y="0"/>
                </a:moveTo>
                <a:lnTo>
                  <a:pt x="0" y="0"/>
                </a:lnTo>
              </a:path>
            </a:pathLst>
          </a:custGeom>
          <a:ln w="7578">
            <a:solidFill>
              <a:srgbClr val="000000"/>
            </a:solidFill>
          </a:ln>
        </p:spPr>
        <p:txBody>
          <a:bodyPr wrap="square" lIns="0" tIns="0" rIns="0" bIns="0" rtlCol="0"/>
          <a:lstStyle/>
          <a:p>
            <a:endParaRPr sz="501"/>
          </a:p>
        </p:txBody>
      </p:sp>
      <p:sp>
        <p:nvSpPr>
          <p:cNvPr id="1561" name="bg object 1561"/>
          <p:cNvSpPr/>
          <p:nvPr/>
        </p:nvSpPr>
        <p:spPr>
          <a:xfrm>
            <a:off x="2741204" y="2835067"/>
            <a:ext cx="587746" cy="0"/>
          </a:xfrm>
          <a:custGeom>
            <a:avLst/>
            <a:gdLst/>
            <a:ahLst/>
            <a:cxnLst/>
            <a:rect l="l" t="t" r="r" b="b"/>
            <a:pathLst>
              <a:path w="1292225">
                <a:moveTo>
                  <a:pt x="0" y="0"/>
                </a:moveTo>
                <a:lnTo>
                  <a:pt x="1291608" y="0"/>
                </a:lnTo>
              </a:path>
            </a:pathLst>
          </a:custGeom>
          <a:ln w="7578">
            <a:solidFill>
              <a:srgbClr val="000000"/>
            </a:solidFill>
          </a:ln>
        </p:spPr>
        <p:txBody>
          <a:bodyPr wrap="square" lIns="0" tIns="0" rIns="0" bIns="0" rtlCol="0"/>
          <a:lstStyle/>
          <a:p>
            <a:endParaRPr sz="501"/>
          </a:p>
        </p:txBody>
      </p:sp>
      <p:sp>
        <p:nvSpPr>
          <p:cNvPr id="1562" name="bg object 1562"/>
          <p:cNvSpPr/>
          <p:nvPr/>
        </p:nvSpPr>
        <p:spPr>
          <a:xfrm>
            <a:off x="3350804" y="2817783"/>
            <a:ext cx="0" cy="17281"/>
          </a:xfrm>
          <a:custGeom>
            <a:avLst/>
            <a:gdLst/>
            <a:ahLst/>
            <a:cxnLst/>
            <a:rect l="l" t="t" r="r" b="b"/>
            <a:pathLst>
              <a:path h="48259">
                <a:moveTo>
                  <a:pt x="0" y="48265"/>
                </a:moveTo>
                <a:lnTo>
                  <a:pt x="0" y="0"/>
                </a:lnTo>
              </a:path>
            </a:pathLst>
          </a:custGeom>
          <a:ln w="7578">
            <a:solidFill>
              <a:srgbClr val="000000"/>
            </a:solidFill>
          </a:ln>
        </p:spPr>
        <p:txBody>
          <a:bodyPr wrap="square" lIns="0" tIns="0" rIns="0" bIns="0" rtlCol="0"/>
          <a:lstStyle/>
          <a:p>
            <a:endParaRPr sz="501"/>
          </a:p>
        </p:txBody>
      </p:sp>
      <p:sp>
        <p:nvSpPr>
          <p:cNvPr id="1563" name="bg object 1563"/>
          <p:cNvSpPr/>
          <p:nvPr/>
        </p:nvSpPr>
        <p:spPr>
          <a:xfrm>
            <a:off x="3328670" y="3089176"/>
            <a:ext cx="22239" cy="9323"/>
          </a:xfrm>
          <a:custGeom>
            <a:avLst/>
            <a:gdLst/>
            <a:ahLst/>
            <a:cxnLst/>
            <a:rect l="l" t="t" r="r" b="b"/>
            <a:pathLst>
              <a:path w="48895" h="26034">
                <a:moveTo>
                  <a:pt x="48664" y="25927"/>
                </a:moveTo>
                <a:lnTo>
                  <a:pt x="48664" y="0"/>
                </a:lnTo>
                <a:lnTo>
                  <a:pt x="0" y="0"/>
                </a:lnTo>
                <a:lnTo>
                  <a:pt x="0" y="25927"/>
                </a:lnTo>
              </a:path>
            </a:pathLst>
          </a:custGeom>
          <a:ln w="7578">
            <a:solidFill>
              <a:srgbClr val="000000"/>
            </a:solidFill>
          </a:ln>
        </p:spPr>
        <p:txBody>
          <a:bodyPr wrap="square" lIns="0" tIns="0" rIns="0" bIns="0" rtlCol="0"/>
          <a:lstStyle/>
          <a:p>
            <a:endParaRPr sz="501"/>
          </a:p>
        </p:txBody>
      </p:sp>
      <p:sp>
        <p:nvSpPr>
          <p:cNvPr id="1564" name="bg object 1564"/>
          <p:cNvSpPr/>
          <p:nvPr/>
        </p:nvSpPr>
        <p:spPr>
          <a:xfrm>
            <a:off x="3350804" y="2835066"/>
            <a:ext cx="0" cy="111420"/>
          </a:xfrm>
          <a:custGeom>
            <a:avLst/>
            <a:gdLst/>
            <a:ahLst/>
            <a:cxnLst/>
            <a:rect l="l" t="t" r="r" b="b"/>
            <a:pathLst>
              <a:path h="311150">
                <a:moveTo>
                  <a:pt x="0" y="310736"/>
                </a:moveTo>
                <a:lnTo>
                  <a:pt x="0" y="0"/>
                </a:lnTo>
              </a:path>
            </a:pathLst>
          </a:custGeom>
          <a:ln w="7578">
            <a:solidFill>
              <a:srgbClr val="000000"/>
            </a:solidFill>
          </a:ln>
        </p:spPr>
        <p:txBody>
          <a:bodyPr wrap="square" lIns="0" tIns="0" rIns="0" bIns="0" rtlCol="0"/>
          <a:lstStyle/>
          <a:p>
            <a:endParaRPr sz="501"/>
          </a:p>
        </p:txBody>
      </p:sp>
      <p:sp>
        <p:nvSpPr>
          <p:cNvPr id="1565" name="bg object 1565"/>
          <p:cNvSpPr/>
          <p:nvPr/>
        </p:nvSpPr>
        <p:spPr>
          <a:xfrm>
            <a:off x="3328670" y="2835066"/>
            <a:ext cx="22239" cy="111420"/>
          </a:xfrm>
          <a:custGeom>
            <a:avLst/>
            <a:gdLst/>
            <a:ahLst/>
            <a:cxnLst/>
            <a:rect l="l" t="t" r="r" b="b"/>
            <a:pathLst>
              <a:path w="48895" h="311150">
                <a:moveTo>
                  <a:pt x="0" y="0"/>
                </a:moveTo>
                <a:lnTo>
                  <a:pt x="0" y="310736"/>
                </a:lnTo>
                <a:lnTo>
                  <a:pt x="48664" y="310736"/>
                </a:lnTo>
              </a:path>
            </a:pathLst>
          </a:custGeom>
          <a:ln w="7578">
            <a:solidFill>
              <a:srgbClr val="000000"/>
            </a:solidFill>
          </a:ln>
        </p:spPr>
        <p:txBody>
          <a:bodyPr wrap="square" lIns="0" tIns="0" rIns="0" bIns="0" rtlCol="0"/>
          <a:lstStyle/>
          <a:p>
            <a:endParaRPr sz="501"/>
          </a:p>
        </p:txBody>
      </p:sp>
      <p:sp>
        <p:nvSpPr>
          <p:cNvPr id="1566" name="bg object 1566"/>
          <p:cNvSpPr/>
          <p:nvPr/>
        </p:nvSpPr>
        <p:spPr>
          <a:xfrm>
            <a:off x="2638697" y="3068608"/>
            <a:ext cx="80580" cy="0"/>
          </a:xfrm>
          <a:custGeom>
            <a:avLst/>
            <a:gdLst/>
            <a:ahLst/>
            <a:cxnLst/>
            <a:rect l="l" t="t" r="r" b="b"/>
            <a:pathLst>
              <a:path w="177164">
                <a:moveTo>
                  <a:pt x="176708" y="0"/>
                </a:moveTo>
                <a:lnTo>
                  <a:pt x="0" y="0"/>
                </a:lnTo>
              </a:path>
            </a:pathLst>
          </a:custGeom>
          <a:ln w="7578">
            <a:solidFill>
              <a:srgbClr val="000000"/>
            </a:solidFill>
          </a:ln>
        </p:spPr>
        <p:txBody>
          <a:bodyPr wrap="square" lIns="0" tIns="0" rIns="0" bIns="0" rtlCol="0"/>
          <a:lstStyle/>
          <a:p>
            <a:endParaRPr sz="501"/>
          </a:p>
        </p:txBody>
      </p:sp>
      <p:sp>
        <p:nvSpPr>
          <p:cNvPr id="1567" name="bg object 1567"/>
          <p:cNvSpPr/>
          <p:nvPr/>
        </p:nvSpPr>
        <p:spPr>
          <a:xfrm>
            <a:off x="2638697" y="3086034"/>
            <a:ext cx="80580" cy="0"/>
          </a:xfrm>
          <a:custGeom>
            <a:avLst/>
            <a:gdLst/>
            <a:ahLst/>
            <a:cxnLst/>
            <a:rect l="l" t="t" r="r" b="b"/>
            <a:pathLst>
              <a:path w="177164">
                <a:moveTo>
                  <a:pt x="0" y="0"/>
                </a:moveTo>
                <a:lnTo>
                  <a:pt x="176708" y="0"/>
                </a:lnTo>
              </a:path>
            </a:pathLst>
          </a:custGeom>
          <a:ln w="7578">
            <a:solidFill>
              <a:srgbClr val="000000"/>
            </a:solidFill>
          </a:ln>
        </p:spPr>
        <p:txBody>
          <a:bodyPr wrap="square" lIns="0" tIns="0" rIns="0" bIns="0" rtlCol="0"/>
          <a:lstStyle/>
          <a:p>
            <a:endParaRPr sz="501"/>
          </a:p>
        </p:txBody>
      </p:sp>
      <p:sp>
        <p:nvSpPr>
          <p:cNvPr id="1568" name="bg object 1568"/>
          <p:cNvSpPr/>
          <p:nvPr/>
        </p:nvSpPr>
        <p:spPr>
          <a:xfrm>
            <a:off x="3018427" y="2237000"/>
            <a:ext cx="0" cy="137115"/>
          </a:xfrm>
          <a:custGeom>
            <a:avLst/>
            <a:gdLst/>
            <a:ahLst/>
            <a:cxnLst/>
            <a:rect l="l" t="t" r="r" b="b"/>
            <a:pathLst>
              <a:path h="382904">
                <a:moveTo>
                  <a:pt x="0" y="0"/>
                </a:moveTo>
                <a:lnTo>
                  <a:pt x="0" y="382536"/>
                </a:lnTo>
              </a:path>
            </a:pathLst>
          </a:custGeom>
          <a:ln w="7578">
            <a:solidFill>
              <a:srgbClr val="000000"/>
            </a:solidFill>
          </a:ln>
        </p:spPr>
        <p:txBody>
          <a:bodyPr wrap="square" lIns="0" tIns="0" rIns="0" bIns="0" rtlCol="0"/>
          <a:lstStyle/>
          <a:p>
            <a:endParaRPr sz="501"/>
          </a:p>
        </p:txBody>
      </p:sp>
      <p:sp>
        <p:nvSpPr>
          <p:cNvPr id="1569" name="bg object 1569"/>
          <p:cNvSpPr/>
          <p:nvPr/>
        </p:nvSpPr>
        <p:spPr>
          <a:xfrm>
            <a:off x="3018427" y="2391837"/>
            <a:ext cx="0" cy="60258"/>
          </a:xfrm>
          <a:custGeom>
            <a:avLst/>
            <a:gdLst/>
            <a:ahLst/>
            <a:cxnLst/>
            <a:rect l="l" t="t" r="r" b="b"/>
            <a:pathLst>
              <a:path h="168275">
                <a:moveTo>
                  <a:pt x="0" y="0"/>
                </a:moveTo>
                <a:lnTo>
                  <a:pt x="0" y="167933"/>
                </a:lnTo>
              </a:path>
            </a:pathLst>
          </a:custGeom>
          <a:ln w="7578">
            <a:solidFill>
              <a:srgbClr val="000000"/>
            </a:solidFill>
          </a:ln>
        </p:spPr>
        <p:txBody>
          <a:bodyPr wrap="square" lIns="0" tIns="0" rIns="0" bIns="0" rtlCol="0"/>
          <a:lstStyle/>
          <a:p>
            <a:endParaRPr sz="501"/>
          </a:p>
        </p:txBody>
      </p:sp>
      <p:sp>
        <p:nvSpPr>
          <p:cNvPr id="1570" name="bg object 1570"/>
          <p:cNvSpPr/>
          <p:nvPr/>
        </p:nvSpPr>
        <p:spPr>
          <a:xfrm>
            <a:off x="3018427" y="2469256"/>
            <a:ext cx="0" cy="214654"/>
          </a:xfrm>
          <a:custGeom>
            <a:avLst/>
            <a:gdLst/>
            <a:ahLst/>
            <a:cxnLst/>
            <a:rect l="l" t="t" r="r" b="b"/>
            <a:pathLst>
              <a:path h="599440">
                <a:moveTo>
                  <a:pt x="0" y="0"/>
                </a:moveTo>
                <a:lnTo>
                  <a:pt x="0" y="599134"/>
                </a:lnTo>
              </a:path>
            </a:pathLst>
          </a:custGeom>
          <a:ln w="7578">
            <a:solidFill>
              <a:srgbClr val="000000"/>
            </a:solidFill>
          </a:ln>
        </p:spPr>
        <p:txBody>
          <a:bodyPr wrap="square" lIns="0" tIns="0" rIns="0" bIns="0" rtlCol="0"/>
          <a:lstStyle/>
          <a:p>
            <a:endParaRPr sz="501"/>
          </a:p>
        </p:txBody>
      </p:sp>
      <p:sp>
        <p:nvSpPr>
          <p:cNvPr id="1571" name="bg object 1571"/>
          <p:cNvSpPr/>
          <p:nvPr/>
        </p:nvSpPr>
        <p:spPr>
          <a:xfrm>
            <a:off x="3018427" y="2687371"/>
            <a:ext cx="0" cy="75720"/>
          </a:xfrm>
          <a:custGeom>
            <a:avLst/>
            <a:gdLst/>
            <a:ahLst/>
            <a:cxnLst/>
            <a:rect l="l" t="t" r="r" b="b"/>
            <a:pathLst>
              <a:path h="211454">
                <a:moveTo>
                  <a:pt x="0" y="0"/>
                </a:moveTo>
                <a:lnTo>
                  <a:pt x="0" y="211013"/>
                </a:lnTo>
              </a:path>
            </a:pathLst>
          </a:custGeom>
          <a:ln w="7578">
            <a:solidFill>
              <a:srgbClr val="000000"/>
            </a:solidFill>
          </a:ln>
        </p:spPr>
        <p:txBody>
          <a:bodyPr wrap="square" lIns="0" tIns="0" rIns="0" bIns="0" rtlCol="0"/>
          <a:lstStyle/>
          <a:p>
            <a:endParaRPr sz="501"/>
          </a:p>
        </p:txBody>
      </p:sp>
      <p:sp>
        <p:nvSpPr>
          <p:cNvPr id="1572" name="bg object 1572"/>
          <p:cNvSpPr/>
          <p:nvPr/>
        </p:nvSpPr>
        <p:spPr>
          <a:xfrm>
            <a:off x="3018427" y="2774074"/>
            <a:ext cx="0" cy="43886"/>
          </a:xfrm>
          <a:custGeom>
            <a:avLst/>
            <a:gdLst/>
            <a:ahLst/>
            <a:cxnLst/>
            <a:rect l="l" t="t" r="r" b="b"/>
            <a:pathLst>
              <a:path h="122554">
                <a:moveTo>
                  <a:pt x="0" y="0"/>
                </a:moveTo>
                <a:lnTo>
                  <a:pt x="0" y="122060"/>
                </a:lnTo>
              </a:path>
            </a:pathLst>
          </a:custGeom>
          <a:ln w="7578">
            <a:solidFill>
              <a:srgbClr val="000000"/>
            </a:solidFill>
          </a:ln>
        </p:spPr>
        <p:txBody>
          <a:bodyPr wrap="square" lIns="0" tIns="0" rIns="0" bIns="0" rtlCol="0"/>
          <a:lstStyle/>
          <a:p>
            <a:endParaRPr sz="501"/>
          </a:p>
        </p:txBody>
      </p:sp>
      <p:sp>
        <p:nvSpPr>
          <p:cNvPr id="1573" name="bg object 1573"/>
          <p:cNvSpPr/>
          <p:nvPr/>
        </p:nvSpPr>
        <p:spPr>
          <a:xfrm>
            <a:off x="3051447" y="2687371"/>
            <a:ext cx="0" cy="130520"/>
          </a:xfrm>
          <a:custGeom>
            <a:avLst/>
            <a:gdLst/>
            <a:ahLst/>
            <a:cxnLst/>
            <a:rect l="l" t="t" r="r" b="b"/>
            <a:pathLst>
              <a:path h="364490">
                <a:moveTo>
                  <a:pt x="0" y="364187"/>
                </a:moveTo>
                <a:lnTo>
                  <a:pt x="0" y="0"/>
                </a:lnTo>
              </a:path>
            </a:pathLst>
          </a:custGeom>
          <a:ln w="7578">
            <a:solidFill>
              <a:srgbClr val="000000"/>
            </a:solidFill>
          </a:ln>
        </p:spPr>
        <p:txBody>
          <a:bodyPr wrap="square" lIns="0" tIns="0" rIns="0" bIns="0" rtlCol="0"/>
          <a:lstStyle/>
          <a:p>
            <a:endParaRPr sz="501"/>
          </a:p>
        </p:txBody>
      </p:sp>
      <p:sp>
        <p:nvSpPr>
          <p:cNvPr id="1574" name="bg object 1574"/>
          <p:cNvSpPr/>
          <p:nvPr/>
        </p:nvSpPr>
        <p:spPr>
          <a:xfrm>
            <a:off x="3051447" y="2469256"/>
            <a:ext cx="0" cy="214654"/>
          </a:xfrm>
          <a:custGeom>
            <a:avLst/>
            <a:gdLst/>
            <a:ahLst/>
            <a:cxnLst/>
            <a:rect l="l" t="t" r="r" b="b"/>
            <a:pathLst>
              <a:path h="599440">
                <a:moveTo>
                  <a:pt x="0" y="599134"/>
                </a:moveTo>
                <a:lnTo>
                  <a:pt x="0" y="0"/>
                </a:lnTo>
              </a:path>
            </a:pathLst>
          </a:custGeom>
          <a:ln w="7578">
            <a:solidFill>
              <a:srgbClr val="000000"/>
            </a:solidFill>
          </a:ln>
        </p:spPr>
        <p:txBody>
          <a:bodyPr wrap="square" lIns="0" tIns="0" rIns="0" bIns="0" rtlCol="0"/>
          <a:lstStyle/>
          <a:p>
            <a:endParaRPr sz="501"/>
          </a:p>
        </p:txBody>
      </p:sp>
      <p:sp>
        <p:nvSpPr>
          <p:cNvPr id="1575" name="bg object 1575"/>
          <p:cNvSpPr/>
          <p:nvPr/>
        </p:nvSpPr>
        <p:spPr>
          <a:xfrm>
            <a:off x="3051447" y="2390552"/>
            <a:ext cx="0" cy="61622"/>
          </a:xfrm>
          <a:custGeom>
            <a:avLst/>
            <a:gdLst/>
            <a:ahLst/>
            <a:cxnLst/>
            <a:rect l="l" t="t" r="r" b="b"/>
            <a:pathLst>
              <a:path h="172084">
                <a:moveTo>
                  <a:pt x="0" y="171523"/>
                </a:moveTo>
                <a:lnTo>
                  <a:pt x="0" y="0"/>
                </a:lnTo>
              </a:path>
            </a:pathLst>
          </a:custGeom>
          <a:ln w="7578">
            <a:solidFill>
              <a:srgbClr val="000000"/>
            </a:solidFill>
          </a:ln>
        </p:spPr>
        <p:txBody>
          <a:bodyPr wrap="square" lIns="0" tIns="0" rIns="0" bIns="0" rtlCol="0"/>
          <a:lstStyle/>
          <a:p>
            <a:endParaRPr sz="501"/>
          </a:p>
        </p:txBody>
      </p:sp>
      <p:sp>
        <p:nvSpPr>
          <p:cNvPr id="1576" name="bg object 1576"/>
          <p:cNvSpPr/>
          <p:nvPr/>
        </p:nvSpPr>
        <p:spPr>
          <a:xfrm>
            <a:off x="3051447" y="2237000"/>
            <a:ext cx="0" cy="135750"/>
          </a:xfrm>
          <a:custGeom>
            <a:avLst/>
            <a:gdLst/>
            <a:ahLst/>
            <a:cxnLst/>
            <a:rect l="l" t="t" r="r" b="b"/>
            <a:pathLst>
              <a:path h="379095">
                <a:moveTo>
                  <a:pt x="0" y="378946"/>
                </a:moveTo>
                <a:lnTo>
                  <a:pt x="0" y="0"/>
                </a:lnTo>
              </a:path>
            </a:pathLst>
          </a:custGeom>
          <a:ln w="7578">
            <a:solidFill>
              <a:srgbClr val="000000"/>
            </a:solidFill>
          </a:ln>
        </p:spPr>
        <p:txBody>
          <a:bodyPr wrap="square" lIns="0" tIns="0" rIns="0" bIns="0" rtlCol="0"/>
          <a:lstStyle/>
          <a:p>
            <a:endParaRPr sz="501"/>
          </a:p>
        </p:txBody>
      </p:sp>
      <p:sp>
        <p:nvSpPr>
          <p:cNvPr id="1577" name="bg object 1577"/>
          <p:cNvSpPr/>
          <p:nvPr/>
        </p:nvSpPr>
        <p:spPr>
          <a:xfrm>
            <a:off x="3344273" y="2953480"/>
            <a:ext cx="168092" cy="128701"/>
          </a:xfrm>
          <a:custGeom>
            <a:avLst/>
            <a:gdLst/>
            <a:ahLst/>
            <a:cxnLst/>
            <a:rect l="l" t="t" r="r" b="b"/>
            <a:pathLst>
              <a:path w="369570" h="359409">
                <a:moveTo>
                  <a:pt x="368974" y="359001"/>
                </a:moveTo>
                <a:lnTo>
                  <a:pt x="365782" y="311134"/>
                </a:lnTo>
                <a:lnTo>
                  <a:pt x="356209" y="264464"/>
                </a:lnTo>
                <a:lnTo>
                  <a:pt x="340652" y="218991"/>
                </a:lnTo>
                <a:lnTo>
                  <a:pt x="319112" y="176309"/>
                </a:lnTo>
                <a:lnTo>
                  <a:pt x="291988" y="136819"/>
                </a:lnTo>
                <a:lnTo>
                  <a:pt x="260076" y="101318"/>
                </a:lnTo>
                <a:lnTo>
                  <a:pt x="223777" y="70603"/>
                </a:lnTo>
                <a:lnTo>
                  <a:pt x="183489" y="44675"/>
                </a:lnTo>
                <a:lnTo>
                  <a:pt x="140409" y="24332"/>
                </a:lnTo>
                <a:lnTo>
                  <a:pt x="94936" y="9972"/>
                </a:lnTo>
                <a:lnTo>
                  <a:pt x="47866" y="1994"/>
                </a:lnTo>
                <a:lnTo>
                  <a:pt x="0" y="0"/>
                </a:lnTo>
              </a:path>
            </a:pathLst>
          </a:custGeom>
          <a:ln w="3175">
            <a:solidFill>
              <a:srgbClr val="000000"/>
            </a:solidFill>
          </a:ln>
        </p:spPr>
        <p:txBody>
          <a:bodyPr wrap="square" lIns="0" tIns="0" rIns="0" bIns="0" rtlCol="0"/>
          <a:lstStyle/>
          <a:p>
            <a:endParaRPr sz="501"/>
          </a:p>
        </p:txBody>
      </p:sp>
      <p:sp>
        <p:nvSpPr>
          <p:cNvPr id="1578" name="bg object 1578"/>
          <p:cNvSpPr/>
          <p:nvPr/>
        </p:nvSpPr>
        <p:spPr>
          <a:xfrm>
            <a:off x="3512094" y="3078464"/>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1579" name="bg object 1579"/>
          <p:cNvSpPr/>
          <p:nvPr/>
        </p:nvSpPr>
        <p:spPr>
          <a:xfrm>
            <a:off x="3348808" y="3078464"/>
            <a:ext cx="163471" cy="3638"/>
          </a:xfrm>
          <a:custGeom>
            <a:avLst/>
            <a:gdLst/>
            <a:ahLst/>
            <a:cxnLst/>
            <a:rect l="l" t="t" r="r" b="b"/>
            <a:pathLst>
              <a:path w="359409" h="10159">
                <a:moveTo>
                  <a:pt x="0" y="9972"/>
                </a:moveTo>
                <a:lnTo>
                  <a:pt x="0" y="0"/>
                </a:lnTo>
                <a:lnTo>
                  <a:pt x="359001" y="0"/>
                </a:lnTo>
              </a:path>
              <a:path w="359409" h="10159">
                <a:moveTo>
                  <a:pt x="0" y="9972"/>
                </a:moveTo>
                <a:lnTo>
                  <a:pt x="359001" y="9972"/>
                </a:lnTo>
              </a:path>
            </a:pathLst>
          </a:custGeom>
          <a:ln w="3191">
            <a:solidFill>
              <a:srgbClr val="000000"/>
            </a:solidFill>
          </a:ln>
        </p:spPr>
        <p:txBody>
          <a:bodyPr wrap="square" lIns="0" tIns="0" rIns="0" bIns="0" rtlCol="0"/>
          <a:lstStyle/>
          <a:p>
            <a:endParaRPr sz="501"/>
          </a:p>
        </p:txBody>
      </p:sp>
      <p:sp>
        <p:nvSpPr>
          <p:cNvPr id="1580" name="bg object 1580"/>
          <p:cNvSpPr/>
          <p:nvPr/>
        </p:nvSpPr>
        <p:spPr>
          <a:xfrm>
            <a:off x="3343366" y="3082035"/>
            <a:ext cx="7220" cy="0"/>
          </a:xfrm>
          <a:custGeom>
            <a:avLst/>
            <a:gdLst/>
            <a:ahLst/>
            <a:cxnLst/>
            <a:rect l="l" t="t" r="r" b="b"/>
            <a:pathLst>
              <a:path w="15875">
                <a:moveTo>
                  <a:pt x="0" y="0"/>
                </a:moveTo>
                <a:lnTo>
                  <a:pt x="15556" y="0"/>
                </a:lnTo>
              </a:path>
            </a:pathLst>
          </a:custGeom>
          <a:ln w="3191">
            <a:solidFill>
              <a:srgbClr val="000000"/>
            </a:solidFill>
          </a:ln>
        </p:spPr>
        <p:txBody>
          <a:bodyPr wrap="square" lIns="0" tIns="0" rIns="0" bIns="0" rtlCol="0"/>
          <a:lstStyle/>
          <a:p>
            <a:endParaRPr sz="501"/>
          </a:p>
        </p:txBody>
      </p:sp>
      <p:sp>
        <p:nvSpPr>
          <p:cNvPr id="1581" name="bg object 1581"/>
          <p:cNvSpPr/>
          <p:nvPr/>
        </p:nvSpPr>
        <p:spPr>
          <a:xfrm>
            <a:off x="3343365" y="3079750"/>
            <a:ext cx="0" cy="2501"/>
          </a:xfrm>
          <a:custGeom>
            <a:avLst/>
            <a:gdLst/>
            <a:ahLst/>
            <a:cxnLst/>
            <a:rect l="l" t="t" r="r" b="b"/>
            <a:pathLst>
              <a:path h="6984">
                <a:moveTo>
                  <a:pt x="0" y="0"/>
                </a:moveTo>
                <a:lnTo>
                  <a:pt x="0" y="6382"/>
                </a:lnTo>
              </a:path>
            </a:pathLst>
          </a:custGeom>
          <a:ln w="3191">
            <a:solidFill>
              <a:srgbClr val="000000"/>
            </a:solidFill>
          </a:ln>
        </p:spPr>
        <p:txBody>
          <a:bodyPr wrap="square" lIns="0" tIns="0" rIns="0" bIns="0" rtlCol="0"/>
          <a:lstStyle/>
          <a:p>
            <a:endParaRPr sz="501"/>
          </a:p>
        </p:txBody>
      </p:sp>
      <p:sp>
        <p:nvSpPr>
          <p:cNvPr id="1582" name="bg object 1582"/>
          <p:cNvSpPr/>
          <p:nvPr/>
        </p:nvSpPr>
        <p:spPr>
          <a:xfrm>
            <a:off x="3337741" y="3079750"/>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1583" name="bg object 1583"/>
          <p:cNvSpPr/>
          <p:nvPr/>
        </p:nvSpPr>
        <p:spPr>
          <a:xfrm>
            <a:off x="3337741" y="3079750"/>
            <a:ext cx="0" cy="2501"/>
          </a:xfrm>
          <a:custGeom>
            <a:avLst/>
            <a:gdLst/>
            <a:ahLst/>
            <a:cxnLst/>
            <a:rect l="l" t="t" r="r" b="b"/>
            <a:pathLst>
              <a:path h="6984">
                <a:moveTo>
                  <a:pt x="0" y="6382"/>
                </a:moveTo>
                <a:lnTo>
                  <a:pt x="0" y="0"/>
                </a:lnTo>
              </a:path>
            </a:pathLst>
          </a:custGeom>
          <a:ln w="3191">
            <a:solidFill>
              <a:srgbClr val="000000"/>
            </a:solidFill>
          </a:ln>
        </p:spPr>
        <p:txBody>
          <a:bodyPr wrap="square" lIns="0" tIns="0" rIns="0" bIns="0" rtlCol="0"/>
          <a:lstStyle/>
          <a:p>
            <a:endParaRPr sz="501"/>
          </a:p>
        </p:txBody>
      </p:sp>
      <p:sp>
        <p:nvSpPr>
          <p:cNvPr id="1584" name="bg object 1584"/>
          <p:cNvSpPr/>
          <p:nvPr/>
        </p:nvSpPr>
        <p:spPr>
          <a:xfrm>
            <a:off x="3328852" y="3082035"/>
            <a:ext cx="8953" cy="0"/>
          </a:xfrm>
          <a:custGeom>
            <a:avLst/>
            <a:gdLst/>
            <a:ahLst/>
            <a:cxnLst/>
            <a:rect l="l" t="t" r="r" b="b"/>
            <a:pathLst>
              <a:path w="19684">
                <a:moveTo>
                  <a:pt x="0" y="0"/>
                </a:moveTo>
                <a:lnTo>
                  <a:pt x="19545" y="0"/>
                </a:lnTo>
              </a:path>
            </a:pathLst>
          </a:custGeom>
          <a:ln w="3191">
            <a:solidFill>
              <a:srgbClr val="000000"/>
            </a:solidFill>
          </a:ln>
        </p:spPr>
        <p:txBody>
          <a:bodyPr wrap="square" lIns="0" tIns="0" rIns="0" bIns="0" rtlCol="0"/>
          <a:lstStyle/>
          <a:p>
            <a:endParaRPr sz="501"/>
          </a:p>
        </p:txBody>
      </p:sp>
      <p:sp>
        <p:nvSpPr>
          <p:cNvPr id="1585" name="bg object 1585"/>
          <p:cNvSpPr/>
          <p:nvPr/>
        </p:nvSpPr>
        <p:spPr>
          <a:xfrm>
            <a:off x="3328851" y="3082035"/>
            <a:ext cx="0" cy="7276"/>
          </a:xfrm>
          <a:custGeom>
            <a:avLst/>
            <a:gdLst/>
            <a:ahLst/>
            <a:cxnLst/>
            <a:rect l="l" t="t" r="r" b="b"/>
            <a:pathLst>
              <a:path h="20320">
                <a:moveTo>
                  <a:pt x="0" y="19944"/>
                </a:moveTo>
                <a:lnTo>
                  <a:pt x="0" y="0"/>
                </a:lnTo>
              </a:path>
            </a:pathLst>
          </a:custGeom>
          <a:ln w="3191">
            <a:solidFill>
              <a:srgbClr val="000000"/>
            </a:solidFill>
          </a:ln>
        </p:spPr>
        <p:txBody>
          <a:bodyPr wrap="square" lIns="0" tIns="0" rIns="0" bIns="0" rtlCol="0"/>
          <a:lstStyle/>
          <a:p>
            <a:endParaRPr sz="501"/>
          </a:p>
        </p:txBody>
      </p:sp>
      <p:sp>
        <p:nvSpPr>
          <p:cNvPr id="1586" name="bg object 1586"/>
          <p:cNvSpPr/>
          <p:nvPr/>
        </p:nvSpPr>
        <p:spPr>
          <a:xfrm>
            <a:off x="3328852" y="3089177"/>
            <a:ext cx="21661" cy="0"/>
          </a:xfrm>
          <a:custGeom>
            <a:avLst/>
            <a:gdLst/>
            <a:ahLst/>
            <a:cxnLst/>
            <a:rect l="l" t="t" r="r" b="b"/>
            <a:pathLst>
              <a:path w="47625">
                <a:moveTo>
                  <a:pt x="47468" y="0"/>
                </a:moveTo>
                <a:lnTo>
                  <a:pt x="0" y="0"/>
                </a:lnTo>
              </a:path>
            </a:pathLst>
          </a:custGeom>
          <a:ln w="3191">
            <a:solidFill>
              <a:srgbClr val="000000"/>
            </a:solidFill>
          </a:ln>
        </p:spPr>
        <p:txBody>
          <a:bodyPr wrap="square" lIns="0" tIns="0" rIns="0" bIns="0" rtlCol="0"/>
          <a:lstStyle/>
          <a:p>
            <a:endParaRPr sz="501"/>
          </a:p>
        </p:txBody>
      </p:sp>
      <p:sp>
        <p:nvSpPr>
          <p:cNvPr id="1587" name="bg object 1587"/>
          <p:cNvSpPr/>
          <p:nvPr/>
        </p:nvSpPr>
        <p:spPr>
          <a:xfrm>
            <a:off x="3350441" y="3082035"/>
            <a:ext cx="0" cy="7276"/>
          </a:xfrm>
          <a:custGeom>
            <a:avLst/>
            <a:gdLst/>
            <a:ahLst/>
            <a:cxnLst/>
            <a:rect l="l" t="t" r="r" b="b"/>
            <a:pathLst>
              <a:path h="20320">
                <a:moveTo>
                  <a:pt x="0" y="0"/>
                </a:moveTo>
                <a:lnTo>
                  <a:pt x="0" y="19944"/>
                </a:lnTo>
              </a:path>
            </a:pathLst>
          </a:custGeom>
          <a:ln w="3191">
            <a:solidFill>
              <a:srgbClr val="000000"/>
            </a:solidFill>
          </a:ln>
        </p:spPr>
        <p:txBody>
          <a:bodyPr wrap="square" lIns="0" tIns="0" rIns="0" bIns="0" rtlCol="0"/>
          <a:lstStyle/>
          <a:p>
            <a:endParaRPr sz="501"/>
          </a:p>
        </p:txBody>
      </p:sp>
      <p:sp>
        <p:nvSpPr>
          <p:cNvPr id="1588" name="bg object 1588"/>
          <p:cNvSpPr/>
          <p:nvPr/>
        </p:nvSpPr>
        <p:spPr>
          <a:xfrm>
            <a:off x="3328852" y="2946338"/>
            <a:ext cx="21661" cy="0"/>
          </a:xfrm>
          <a:custGeom>
            <a:avLst/>
            <a:gdLst/>
            <a:ahLst/>
            <a:cxnLst/>
            <a:rect l="l" t="t" r="r" b="b"/>
            <a:pathLst>
              <a:path w="47625">
                <a:moveTo>
                  <a:pt x="0" y="0"/>
                </a:moveTo>
                <a:lnTo>
                  <a:pt x="47468" y="0"/>
                </a:lnTo>
              </a:path>
            </a:pathLst>
          </a:custGeom>
          <a:ln w="3191">
            <a:solidFill>
              <a:srgbClr val="000000"/>
            </a:solidFill>
          </a:ln>
        </p:spPr>
        <p:txBody>
          <a:bodyPr wrap="square" lIns="0" tIns="0" rIns="0" bIns="0" rtlCol="0"/>
          <a:lstStyle/>
          <a:p>
            <a:endParaRPr sz="501"/>
          </a:p>
        </p:txBody>
      </p:sp>
      <p:sp>
        <p:nvSpPr>
          <p:cNvPr id="1589" name="bg object 1589"/>
          <p:cNvSpPr/>
          <p:nvPr/>
        </p:nvSpPr>
        <p:spPr>
          <a:xfrm>
            <a:off x="3328851" y="2946338"/>
            <a:ext cx="0" cy="7276"/>
          </a:xfrm>
          <a:custGeom>
            <a:avLst/>
            <a:gdLst/>
            <a:ahLst/>
            <a:cxnLst/>
            <a:rect l="l" t="t" r="r" b="b"/>
            <a:pathLst>
              <a:path h="20320">
                <a:moveTo>
                  <a:pt x="0" y="19944"/>
                </a:moveTo>
                <a:lnTo>
                  <a:pt x="0" y="0"/>
                </a:lnTo>
              </a:path>
            </a:pathLst>
          </a:custGeom>
          <a:ln w="3191">
            <a:solidFill>
              <a:srgbClr val="000000"/>
            </a:solidFill>
          </a:ln>
        </p:spPr>
        <p:txBody>
          <a:bodyPr wrap="square" lIns="0" tIns="0" rIns="0" bIns="0" rtlCol="0"/>
          <a:lstStyle/>
          <a:p>
            <a:endParaRPr sz="501"/>
          </a:p>
        </p:txBody>
      </p:sp>
      <p:sp>
        <p:nvSpPr>
          <p:cNvPr id="1590" name="bg object 1590"/>
          <p:cNvSpPr/>
          <p:nvPr/>
        </p:nvSpPr>
        <p:spPr>
          <a:xfrm>
            <a:off x="3328852" y="2953480"/>
            <a:ext cx="8953" cy="0"/>
          </a:xfrm>
          <a:custGeom>
            <a:avLst/>
            <a:gdLst/>
            <a:ahLst/>
            <a:cxnLst/>
            <a:rect l="l" t="t" r="r" b="b"/>
            <a:pathLst>
              <a:path w="19684">
                <a:moveTo>
                  <a:pt x="19545" y="0"/>
                </a:moveTo>
                <a:lnTo>
                  <a:pt x="0" y="0"/>
                </a:lnTo>
              </a:path>
            </a:pathLst>
          </a:custGeom>
          <a:ln w="3191">
            <a:solidFill>
              <a:srgbClr val="000000"/>
            </a:solidFill>
          </a:ln>
        </p:spPr>
        <p:txBody>
          <a:bodyPr wrap="square" lIns="0" tIns="0" rIns="0" bIns="0" rtlCol="0"/>
          <a:lstStyle/>
          <a:p>
            <a:endParaRPr sz="501"/>
          </a:p>
        </p:txBody>
      </p:sp>
      <p:sp>
        <p:nvSpPr>
          <p:cNvPr id="1591" name="bg object 1591"/>
          <p:cNvSpPr/>
          <p:nvPr/>
        </p:nvSpPr>
        <p:spPr>
          <a:xfrm>
            <a:off x="3337741" y="2953480"/>
            <a:ext cx="0" cy="2274"/>
          </a:xfrm>
          <a:custGeom>
            <a:avLst/>
            <a:gdLst/>
            <a:ahLst/>
            <a:cxnLst/>
            <a:rect l="l" t="t" r="r" b="b"/>
            <a:pathLst>
              <a:path h="6350">
                <a:moveTo>
                  <a:pt x="0" y="5983"/>
                </a:moveTo>
                <a:lnTo>
                  <a:pt x="0" y="0"/>
                </a:lnTo>
              </a:path>
            </a:pathLst>
          </a:custGeom>
          <a:ln w="3191">
            <a:solidFill>
              <a:srgbClr val="000000"/>
            </a:solidFill>
          </a:ln>
        </p:spPr>
        <p:txBody>
          <a:bodyPr wrap="square" lIns="0" tIns="0" rIns="0" bIns="0" rtlCol="0"/>
          <a:lstStyle/>
          <a:p>
            <a:endParaRPr sz="501"/>
          </a:p>
        </p:txBody>
      </p:sp>
      <p:sp>
        <p:nvSpPr>
          <p:cNvPr id="1592" name="bg object 1592"/>
          <p:cNvSpPr/>
          <p:nvPr/>
        </p:nvSpPr>
        <p:spPr>
          <a:xfrm>
            <a:off x="3337741" y="2955623"/>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1593" name="bg object 1593"/>
          <p:cNvSpPr/>
          <p:nvPr/>
        </p:nvSpPr>
        <p:spPr>
          <a:xfrm>
            <a:off x="3343365" y="2953480"/>
            <a:ext cx="0" cy="2274"/>
          </a:xfrm>
          <a:custGeom>
            <a:avLst/>
            <a:gdLst/>
            <a:ahLst/>
            <a:cxnLst/>
            <a:rect l="l" t="t" r="r" b="b"/>
            <a:pathLst>
              <a:path h="6350">
                <a:moveTo>
                  <a:pt x="0" y="0"/>
                </a:moveTo>
                <a:lnTo>
                  <a:pt x="0" y="5983"/>
                </a:lnTo>
              </a:path>
            </a:pathLst>
          </a:custGeom>
          <a:ln w="3191">
            <a:solidFill>
              <a:srgbClr val="000000"/>
            </a:solidFill>
          </a:ln>
        </p:spPr>
        <p:txBody>
          <a:bodyPr wrap="square" lIns="0" tIns="0" rIns="0" bIns="0" rtlCol="0"/>
          <a:lstStyle/>
          <a:p>
            <a:endParaRPr sz="501"/>
          </a:p>
        </p:txBody>
      </p:sp>
      <p:sp>
        <p:nvSpPr>
          <p:cNvPr id="1594" name="bg object 1594"/>
          <p:cNvSpPr/>
          <p:nvPr/>
        </p:nvSpPr>
        <p:spPr>
          <a:xfrm>
            <a:off x="3343366" y="2953480"/>
            <a:ext cx="7220" cy="0"/>
          </a:xfrm>
          <a:custGeom>
            <a:avLst/>
            <a:gdLst/>
            <a:ahLst/>
            <a:cxnLst/>
            <a:rect l="l" t="t" r="r" b="b"/>
            <a:pathLst>
              <a:path w="15875">
                <a:moveTo>
                  <a:pt x="15556" y="0"/>
                </a:moveTo>
                <a:lnTo>
                  <a:pt x="0" y="0"/>
                </a:lnTo>
              </a:path>
            </a:pathLst>
          </a:custGeom>
          <a:ln w="3191">
            <a:solidFill>
              <a:srgbClr val="000000"/>
            </a:solidFill>
          </a:ln>
        </p:spPr>
        <p:txBody>
          <a:bodyPr wrap="square" lIns="0" tIns="0" rIns="0" bIns="0" rtlCol="0"/>
          <a:lstStyle/>
          <a:p>
            <a:endParaRPr sz="501"/>
          </a:p>
        </p:txBody>
      </p:sp>
      <p:sp>
        <p:nvSpPr>
          <p:cNvPr id="1595" name="bg object 1595"/>
          <p:cNvSpPr/>
          <p:nvPr/>
        </p:nvSpPr>
        <p:spPr>
          <a:xfrm>
            <a:off x="3350441" y="2946338"/>
            <a:ext cx="0" cy="7276"/>
          </a:xfrm>
          <a:custGeom>
            <a:avLst/>
            <a:gdLst/>
            <a:ahLst/>
            <a:cxnLst/>
            <a:rect l="l" t="t" r="r" b="b"/>
            <a:pathLst>
              <a:path h="20320">
                <a:moveTo>
                  <a:pt x="0" y="0"/>
                </a:moveTo>
                <a:lnTo>
                  <a:pt x="0" y="19944"/>
                </a:lnTo>
              </a:path>
            </a:pathLst>
          </a:custGeom>
          <a:ln w="3191">
            <a:solidFill>
              <a:srgbClr val="000000"/>
            </a:solidFill>
          </a:ln>
        </p:spPr>
        <p:txBody>
          <a:bodyPr wrap="square" lIns="0" tIns="0" rIns="0" bIns="0" rtlCol="0"/>
          <a:lstStyle/>
          <a:p>
            <a:endParaRPr sz="501"/>
          </a:p>
        </p:txBody>
      </p:sp>
      <p:sp>
        <p:nvSpPr>
          <p:cNvPr id="1596" name="bg object 1596"/>
          <p:cNvSpPr/>
          <p:nvPr/>
        </p:nvSpPr>
        <p:spPr>
          <a:xfrm>
            <a:off x="2557780" y="2921341"/>
            <a:ext cx="168092" cy="128701"/>
          </a:xfrm>
          <a:custGeom>
            <a:avLst/>
            <a:gdLst/>
            <a:ahLst/>
            <a:cxnLst/>
            <a:rect l="l" t="t" r="r" b="b"/>
            <a:pathLst>
              <a:path w="369570" h="359409">
                <a:moveTo>
                  <a:pt x="0" y="359001"/>
                </a:moveTo>
                <a:lnTo>
                  <a:pt x="3191" y="311134"/>
                </a:lnTo>
                <a:lnTo>
                  <a:pt x="12764" y="264464"/>
                </a:lnTo>
                <a:lnTo>
                  <a:pt x="28321" y="218991"/>
                </a:lnTo>
                <a:lnTo>
                  <a:pt x="49861" y="176309"/>
                </a:lnTo>
                <a:lnTo>
                  <a:pt x="76985" y="136819"/>
                </a:lnTo>
                <a:lnTo>
                  <a:pt x="108897" y="101318"/>
                </a:lnTo>
                <a:lnTo>
                  <a:pt x="145196" y="70603"/>
                </a:lnTo>
                <a:lnTo>
                  <a:pt x="185484" y="44675"/>
                </a:lnTo>
                <a:lnTo>
                  <a:pt x="228564" y="24332"/>
                </a:lnTo>
                <a:lnTo>
                  <a:pt x="274436" y="9972"/>
                </a:lnTo>
                <a:lnTo>
                  <a:pt x="321506" y="1994"/>
                </a:lnTo>
                <a:lnTo>
                  <a:pt x="368974" y="0"/>
                </a:lnTo>
              </a:path>
            </a:pathLst>
          </a:custGeom>
          <a:ln w="3175">
            <a:solidFill>
              <a:srgbClr val="000000"/>
            </a:solidFill>
          </a:ln>
        </p:spPr>
        <p:txBody>
          <a:bodyPr wrap="square" lIns="0" tIns="0" rIns="0" bIns="0" rtlCol="0"/>
          <a:lstStyle/>
          <a:p>
            <a:endParaRPr sz="501"/>
          </a:p>
        </p:txBody>
      </p:sp>
      <p:sp>
        <p:nvSpPr>
          <p:cNvPr id="1597" name="bg object 1597"/>
          <p:cNvSpPr/>
          <p:nvPr/>
        </p:nvSpPr>
        <p:spPr>
          <a:xfrm>
            <a:off x="2557780" y="3046325"/>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1598" name="bg object 1598"/>
          <p:cNvSpPr/>
          <p:nvPr/>
        </p:nvSpPr>
        <p:spPr>
          <a:xfrm>
            <a:off x="2557780" y="3046325"/>
            <a:ext cx="163471" cy="3638"/>
          </a:xfrm>
          <a:custGeom>
            <a:avLst/>
            <a:gdLst/>
            <a:ahLst/>
            <a:cxnLst/>
            <a:rect l="l" t="t" r="r" b="b"/>
            <a:pathLst>
              <a:path w="359410" h="10159">
                <a:moveTo>
                  <a:pt x="359001" y="9972"/>
                </a:moveTo>
                <a:lnTo>
                  <a:pt x="359001" y="0"/>
                </a:lnTo>
                <a:lnTo>
                  <a:pt x="0" y="0"/>
                </a:lnTo>
              </a:path>
              <a:path w="359410" h="10159">
                <a:moveTo>
                  <a:pt x="359001" y="9972"/>
                </a:moveTo>
                <a:lnTo>
                  <a:pt x="0" y="9972"/>
                </a:lnTo>
              </a:path>
            </a:pathLst>
          </a:custGeom>
          <a:ln w="3191">
            <a:solidFill>
              <a:srgbClr val="000000"/>
            </a:solidFill>
          </a:ln>
        </p:spPr>
        <p:txBody>
          <a:bodyPr wrap="square" lIns="0" tIns="0" rIns="0" bIns="0" rtlCol="0"/>
          <a:lstStyle/>
          <a:p>
            <a:endParaRPr sz="501"/>
          </a:p>
        </p:txBody>
      </p:sp>
      <p:sp>
        <p:nvSpPr>
          <p:cNvPr id="1599" name="bg object 1599"/>
          <p:cNvSpPr/>
          <p:nvPr/>
        </p:nvSpPr>
        <p:spPr>
          <a:xfrm>
            <a:off x="2719433" y="2914199"/>
            <a:ext cx="21661" cy="9323"/>
          </a:xfrm>
          <a:custGeom>
            <a:avLst/>
            <a:gdLst/>
            <a:ahLst/>
            <a:cxnLst/>
            <a:rect l="l" t="t" r="r" b="b"/>
            <a:pathLst>
              <a:path w="47625" h="26034">
                <a:moveTo>
                  <a:pt x="0" y="0"/>
                </a:moveTo>
                <a:lnTo>
                  <a:pt x="0" y="19944"/>
                </a:lnTo>
                <a:lnTo>
                  <a:pt x="15556" y="19944"/>
                </a:lnTo>
                <a:lnTo>
                  <a:pt x="15556" y="25927"/>
                </a:lnTo>
                <a:lnTo>
                  <a:pt x="27922" y="25927"/>
                </a:lnTo>
                <a:lnTo>
                  <a:pt x="27922" y="19944"/>
                </a:lnTo>
                <a:lnTo>
                  <a:pt x="47468" y="19944"/>
                </a:lnTo>
                <a:lnTo>
                  <a:pt x="47468" y="0"/>
                </a:lnTo>
                <a:lnTo>
                  <a:pt x="0" y="0"/>
                </a:lnTo>
              </a:path>
            </a:pathLst>
          </a:custGeom>
          <a:ln w="3191">
            <a:solidFill>
              <a:srgbClr val="000000"/>
            </a:solidFill>
          </a:ln>
        </p:spPr>
        <p:txBody>
          <a:bodyPr wrap="square" lIns="0" tIns="0" rIns="0" bIns="0" rtlCol="0"/>
          <a:lstStyle/>
          <a:p>
            <a:endParaRPr sz="501"/>
          </a:p>
        </p:txBody>
      </p:sp>
      <p:sp>
        <p:nvSpPr>
          <p:cNvPr id="1600" name="bg object 1600"/>
          <p:cNvSpPr/>
          <p:nvPr/>
        </p:nvSpPr>
        <p:spPr>
          <a:xfrm>
            <a:off x="2719433" y="3047611"/>
            <a:ext cx="21661" cy="9550"/>
          </a:xfrm>
          <a:custGeom>
            <a:avLst/>
            <a:gdLst/>
            <a:ahLst/>
            <a:cxnLst/>
            <a:rect l="l" t="t" r="r" b="b"/>
            <a:pathLst>
              <a:path w="47625" h="26670">
                <a:moveTo>
                  <a:pt x="0" y="6382"/>
                </a:moveTo>
                <a:lnTo>
                  <a:pt x="0" y="26326"/>
                </a:lnTo>
                <a:lnTo>
                  <a:pt x="47468" y="26326"/>
                </a:lnTo>
                <a:lnTo>
                  <a:pt x="47468" y="6382"/>
                </a:lnTo>
                <a:lnTo>
                  <a:pt x="27922" y="6382"/>
                </a:lnTo>
                <a:lnTo>
                  <a:pt x="27922" y="0"/>
                </a:lnTo>
                <a:lnTo>
                  <a:pt x="15556" y="0"/>
                </a:lnTo>
                <a:lnTo>
                  <a:pt x="15556" y="6382"/>
                </a:lnTo>
                <a:lnTo>
                  <a:pt x="0" y="6382"/>
                </a:lnTo>
              </a:path>
            </a:pathLst>
          </a:custGeom>
          <a:ln w="3191">
            <a:solidFill>
              <a:srgbClr val="000000"/>
            </a:solidFill>
          </a:ln>
        </p:spPr>
        <p:txBody>
          <a:bodyPr wrap="square" lIns="0" tIns="0" rIns="0" bIns="0" rtlCol="0"/>
          <a:lstStyle/>
          <a:p>
            <a:endParaRPr sz="501"/>
          </a:p>
        </p:txBody>
      </p:sp>
      <p:sp>
        <p:nvSpPr>
          <p:cNvPr id="1601" name="bg object 1601"/>
          <p:cNvSpPr/>
          <p:nvPr/>
        </p:nvSpPr>
        <p:spPr>
          <a:xfrm>
            <a:off x="2868749" y="2451972"/>
            <a:ext cx="149897" cy="0"/>
          </a:xfrm>
          <a:custGeom>
            <a:avLst/>
            <a:gdLst/>
            <a:ahLst/>
            <a:cxnLst/>
            <a:rect l="l" t="t" r="r" b="b"/>
            <a:pathLst>
              <a:path w="329565">
                <a:moveTo>
                  <a:pt x="329084" y="0"/>
                </a:moveTo>
                <a:lnTo>
                  <a:pt x="0" y="0"/>
                </a:lnTo>
              </a:path>
            </a:pathLst>
          </a:custGeom>
          <a:ln w="7578">
            <a:solidFill>
              <a:srgbClr val="000000"/>
            </a:solidFill>
          </a:ln>
        </p:spPr>
        <p:txBody>
          <a:bodyPr wrap="square" lIns="0" tIns="0" rIns="0" bIns="0" rtlCol="0"/>
          <a:lstStyle/>
          <a:p>
            <a:endParaRPr sz="501"/>
          </a:p>
        </p:txBody>
      </p:sp>
      <p:sp>
        <p:nvSpPr>
          <p:cNvPr id="1602" name="bg object 1602"/>
          <p:cNvSpPr/>
          <p:nvPr/>
        </p:nvSpPr>
        <p:spPr>
          <a:xfrm>
            <a:off x="2719070" y="2450615"/>
            <a:ext cx="127080" cy="2729"/>
          </a:xfrm>
          <a:custGeom>
            <a:avLst/>
            <a:gdLst/>
            <a:ahLst/>
            <a:cxnLst/>
            <a:rect l="l" t="t" r="r" b="b"/>
            <a:pathLst>
              <a:path w="279400" h="7620">
                <a:moveTo>
                  <a:pt x="0" y="0"/>
                </a:moveTo>
                <a:lnTo>
                  <a:pt x="0" y="7578"/>
                </a:lnTo>
                <a:lnTo>
                  <a:pt x="279223" y="7578"/>
                </a:lnTo>
                <a:lnTo>
                  <a:pt x="279223" y="0"/>
                </a:lnTo>
                <a:lnTo>
                  <a:pt x="0" y="0"/>
                </a:lnTo>
                <a:close/>
              </a:path>
            </a:pathLst>
          </a:custGeom>
          <a:solidFill>
            <a:srgbClr val="000000"/>
          </a:solidFill>
        </p:spPr>
        <p:txBody>
          <a:bodyPr wrap="square" lIns="0" tIns="0" rIns="0" bIns="0" rtlCol="0"/>
          <a:lstStyle/>
          <a:p>
            <a:endParaRPr sz="501"/>
          </a:p>
        </p:txBody>
      </p:sp>
      <p:sp>
        <p:nvSpPr>
          <p:cNvPr id="1603" name="bg object 1603"/>
          <p:cNvSpPr/>
          <p:nvPr/>
        </p:nvSpPr>
        <p:spPr>
          <a:xfrm>
            <a:off x="2719070" y="2469256"/>
            <a:ext cx="17618" cy="0"/>
          </a:xfrm>
          <a:custGeom>
            <a:avLst/>
            <a:gdLst/>
            <a:ahLst/>
            <a:cxnLst/>
            <a:rect l="l" t="t" r="r" b="b"/>
            <a:pathLst>
              <a:path w="38735">
                <a:moveTo>
                  <a:pt x="0" y="0"/>
                </a:moveTo>
                <a:lnTo>
                  <a:pt x="38692" y="0"/>
                </a:lnTo>
              </a:path>
            </a:pathLst>
          </a:custGeom>
          <a:ln w="7578">
            <a:solidFill>
              <a:srgbClr val="000000"/>
            </a:solidFill>
          </a:ln>
        </p:spPr>
        <p:txBody>
          <a:bodyPr wrap="square" lIns="0" tIns="0" rIns="0" bIns="0" rtlCol="0"/>
          <a:lstStyle/>
          <a:p>
            <a:endParaRPr sz="501"/>
          </a:p>
        </p:txBody>
      </p:sp>
      <p:sp>
        <p:nvSpPr>
          <p:cNvPr id="1604" name="bg object 1604"/>
          <p:cNvSpPr/>
          <p:nvPr/>
        </p:nvSpPr>
        <p:spPr>
          <a:xfrm>
            <a:off x="2741204" y="2469256"/>
            <a:ext cx="277266" cy="0"/>
          </a:xfrm>
          <a:custGeom>
            <a:avLst/>
            <a:gdLst/>
            <a:ahLst/>
            <a:cxnLst/>
            <a:rect l="l" t="t" r="r" b="b"/>
            <a:pathLst>
              <a:path w="609600">
                <a:moveTo>
                  <a:pt x="0" y="0"/>
                </a:moveTo>
                <a:lnTo>
                  <a:pt x="609505" y="0"/>
                </a:lnTo>
              </a:path>
            </a:pathLst>
          </a:custGeom>
          <a:ln w="7578">
            <a:solidFill>
              <a:srgbClr val="000000"/>
            </a:solidFill>
          </a:ln>
        </p:spPr>
        <p:txBody>
          <a:bodyPr wrap="square" lIns="0" tIns="0" rIns="0" bIns="0" rtlCol="0"/>
          <a:lstStyle/>
          <a:p>
            <a:endParaRPr sz="501"/>
          </a:p>
        </p:txBody>
      </p:sp>
      <p:sp>
        <p:nvSpPr>
          <p:cNvPr id="1605" name="bg object 1605"/>
          <p:cNvSpPr/>
          <p:nvPr/>
        </p:nvSpPr>
        <p:spPr>
          <a:xfrm>
            <a:off x="3051447" y="2469256"/>
            <a:ext cx="274955" cy="0"/>
          </a:xfrm>
          <a:custGeom>
            <a:avLst/>
            <a:gdLst/>
            <a:ahLst/>
            <a:cxnLst/>
            <a:rect l="l" t="t" r="r" b="b"/>
            <a:pathLst>
              <a:path w="604520">
                <a:moveTo>
                  <a:pt x="0" y="0"/>
                </a:moveTo>
                <a:lnTo>
                  <a:pt x="604319" y="0"/>
                </a:lnTo>
              </a:path>
            </a:pathLst>
          </a:custGeom>
          <a:ln w="7578">
            <a:solidFill>
              <a:srgbClr val="000000"/>
            </a:solidFill>
          </a:ln>
        </p:spPr>
        <p:txBody>
          <a:bodyPr wrap="square" lIns="0" tIns="0" rIns="0" bIns="0" rtlCol="0"/>
          <a:lstStyle/>
          <a:p>
            <a:endParaRPr sz="501"/>
          </a:p>
        </p:txBody>
      </p:sp>
      <p:sp>
        <p:nvSpPr>
          <p:cNvPr id="1606" name="bg object 1606"/>
          <p:cNvSpPr/>
          <p:nvPr/>
        </p:nvSpPr>
        <p:spPr>
          <a:xfrm>
            <a:off x="3330847" y="2469256"/>
            <a:ext cx="20217" cy="0"/>
          </a:xfrm>
          <a:custGeom>
            <a:avLst/>
            <a:gdLst/>
            <a:ahLst/>
            <a:cxnLst/>
            <a:rect l="l" t="t" r="r" b="b"/>
            <a:pathLst>
              <a:path w="44450">
                <a:moveTo>
                  <a:pt x="0" y="0"/>
                </a:moveTo>
                <a:lnTo>
                  <a:pt x="43877" y="0"/>
                </a:lnTo>
              </a:path>
            </a:pathLst>
          </a:custGeom>
          <a:ln w="7578">
            <a:solidFill>
              <a:srgbClr val="000000"/>
            </a:solidFill>
          </a:ln>
        </p:spPr>
        <p:txBody>
          <a:bodyPr wrap="square" lIns="0" tIns="0" rIns="0" bIns="0" rtlCol="0"/>
          <a:lstStyle/>
          <a:p>
            <a:endParaRPr sz="501"/>
          </a:p>
        </p:txBody>
      </p:sp>
      <p:sp>
        <p:nvSpPr>
          <p:cNvPr id="1607" name="bg object 1607"/>
          <p:cNvSpPr/>
          <p:nvPr/>
        </p:nvSpPr>
        <p:spPr>
          <a:xfrm>
            <a:off x="3223804" y="2450615"/>
            <a:ext cx="127080" cy="2729"/>
          </a:xfrm>
          <a:custGeom>
            <a:avLst/>
            <a:gdLst/>
            <a:ahLst/>
            <a:cxnLst/>
            <a:rect l="l" t="t" r="r" b="b"/>
            <a:pathLst>
              <a:path w="279400" h="7620">
                <a:moveTo>
                  <a:pt x="0" y="0"/>
                </a:moveTo>
                <a:lnTo>
                  <a:pt x="0" y="7578"/>
                </a:lnTo>
                <a:lnTo>
                  <a:pt x="279223" y="7578"/>
                </a:lnTo>
                <a:lnTo>
                  <a:pt x="279223" y="0"/>
                </a:lnTo>
                <a:lnTo>
                  <a:pt x="0" y="0"/>
                </a:lnTo>
                <a:close/>
              </a:path>
            </a:pathLst>
          </a:custGeom>
          <a:solidFill>
            <a:srgbClr val="000000"/>
          </a:solidFill>
        </p:spPr>
        <p:txBody>
          <a:bodyPr wrap="square" lIns="0" tIns="0" rIns="0" bIns="0" rtlCol="0"/>
          <a:lstStyle/>
          <a:p>
            <a:endParaRPr sz="501"/>
          </a:p>
        </p:txBody>
      </p:sp>
      <p:sp>
        <p:nvSpPr>
          <p:cNvPr id="1608" name="bg object 1608"/>
          <p:cNvSpPr/>
          <p:nvPr/>
        </p:nvSpPr>
        <p:spPr>
          <a:xfrm>
            <a:off x="3051447" y="2451972"/>
            <a:ext cx="149897" cy="0"/>
          </a:xfrm>
          <a:custGeom>
            <a:avLst/>
            <a:gdLst/>
            <a:ahLst/>
            <a:cxnLst/>
            <a:rect l="l" t="t" r="r" b="b"/>
            <a:pathLst>
              <a:path w="329565">
                <a:moveTo>
                  <a:pt x="329084" y="0"/>
                </a:moveTo>
                <a:lnTo>
                  <a:pt x="0" y="0"/>
                </a:lnTo>
              </a:path>
            </a:pathLst>
          </a:custGeom>
          <a:ln w="7578">
            <a:solidFill>
              <a:srgbClr val="000000"/>
            </a:solidFill>
          </a:ln>
        </p:spPr>
        <p:txBody>
          <a:bodyPr wrap="square" lIns="0" tIns="0" rIns="0" bIns="0" rtlCol="0"/>
          <a:lstStyle/>
          <a:p>
            <a:endParaRPr sz="501"/>
          </a:p>
        </p:txBody>
      </p:sp>
      <p:sp>
        <p:nvSpPr>
          <p:cNvPr id="1609" name="bg object 1609"/>
          <p:cNvSpPr/>
          <p:nvPr/>
        </p:nvSpPr>
        <p:spPr>
          <a:xfrm>
            <a:off x="3541304" y="2450617"/>
            <a:ext cx="91844" cy="20010"/>
          </a:xfrm>
          <a:custGeom>
            <a:avLst/>
            <a:gdLst/>
            <a:ahLst/>
            <a:cxnLst/>
            <a:rect l="l" t="t" r="r" b="b"/>
            <a:pathLst>
              <a:path w="201929" h="55879">
                <a:moveTo>
                  <a:pt x="201828" y="48260"/>
                </a:moveTo>
                <a:lnTo>
                  <a:pt x="0" y="48260"/>
                </a:lnTo>
                <a:lnTo>
                  <a:pt x="0" y="55841"/>
                </a:lnTo>
                <a:lnTo>
                  <a:pt x="201828" y="55841"/>
                </a:lnTo>
                <a:lnTo>
                  <a:pt x="201828" y="48260"/>
                </a:lnTo>
                <a:close/>
              </a:path>
              <a:path w="201929" h="55879">
                <a:moveTo>
                  <a:pt x="201828" y="0"/>
                </a:moveTo>
                <a:lnTo>
                  <a:pt x="0" y="0"/>
                </a:lnTo>
                <a:lnTo>
                  <a:pt x="0" y="7581"/>
                </a:lnTo>
                <a:lnTo>
                  <a:pt x="201828" y="7581"/>
                </a:lnTo>
                <a:lnTo>
                  <a:pt x="201828" y="0"/>
                </a:lnTo>
                <a:close/>
              </a:path>
            </a:pathLst>
          </a:custGeom>
          <a:solidFill>
            <a:srgbClr val="000000"/>
          </a:solidFill>
        </p:spPr>
        <p:txBody>
          <a:bodyPr wrap="square" lIns="0" tIns="0" rIns="0" bIns="0" rtlCol="0"/>
          <a:lstStyle/>
          <a:p>
            <a:endParaRPr sz="501"/>
          </a:p>
        </p:txBody>
      </p:sp>
      <p:sp>
        <p:nvSpPr>
          <p:cNvPr id="1610" name="bg object 1610"/>
          <p:cNvSpPr/>
          <p:nvPr/>
        </p:nvSpPr>
        <p:spPr>
          <a:xfrm>
            <a:off x="2419713" y="2451972"/>
            <a:ext cx="108885" cy="0"/>
          </a:xfrm>
          <a:custGeom>
            <a:avLst/>
            <a:gdLst/>
            <a:ahLst/>
            <a:cxnLst/>
            <a:rect l="l" t="t" r="r" b="b"/>
            <a:pathLst>
              <a:path w="239395">
                <a:moveTo>
                  <a:pt x="239334" y="0"/>
                </a:moveTo>
                <a:lnTo>
                  <a:pt x="0" y="0"/>
                </a:lnTo>
              </a:path>
            </a:pathLst>
          </a:custGeom>
          <a:ln w="7578">
            <a:solidFill>
              <a:srgbClr val="000000"/>
            </a:solidFill>
          </a:ln>
        </p:spPr>
        <p:txBody>
          <a:bodyPr wrap="square" lIns="0" tIns="0" rIns="0" bIns="0" rtlCol="0"/>
          <a:lstStyle/>
          <a:p>
            <a:endParaRPr sz="501"/>
          </a:p>
        </p:txBody>
      </p:sp>
      <p:sp>
        <p:nvSpPr>
          <p:cNvPr id="1611" name="bg object 1611"/>
          <p:cNvSpPr/>
          <p:nvPr/>
        </p:nvSpPr>
        <p:spPr>
          <a:xfrm>
            <a:off x="2419713" y="2467899"/>
            <a:ext cx="108885" cy="2729"/>
          </a:xfrm>
          <a:custGeom>
            <a:avLst/>
            <a:gdLst/>
            <a:ahLst/>
            <a:cxnLst/>
            <a:rect l="l" t="t" r="r" b="b"/>
            <a:pathLst>
              <a:path w="239395" h="7620">
                <a:moveTo>
                  <a:pt x="0" y="0"/>
                </a:moveTo>
                <a:lnTo>
                  <a:pt x="0" y="7578"/>
                </a:lnTo>
                <a:lnTo>
                  <a:pt x="239334" y="7578"/>
                </a:lnTo>
                <a:lnTo>
                  <a:pt x="239334" y="0"/>
                </a:lnTo>
                <a:lnTo>
                  <a:pt x="0" y="0"/>
                </a:lnTo>
                <a:close/>
              </a:path>
            </a:pathLst>
          </a:custGeom>
          <a:solidFill>
            <a:srgbClr val="000000"/>
          </a:solidFill>
        </p:spPr>
        <p:txBody>
          <a:bodyPr wrap="square" lIns="0" tIns="0" rIns="0" bIns="0" rtlCol="0"/>
          <a:lstStyle/>
          <a:p>
            <a:endParaRPr sz="501"/>
          </a:p>
        </p:txBody>
      </p:sp>
      <p:pic>
        <p:nvPicPr>
          <p:cNvPr id="1612" name="bg object 1612"/>
          <p:cNvPicPr/>
          <p:nvPr/>
        </p:nvPicPr>
        <p:blipFill>
          <a:blip r:embed="rId19" cstate="print"/>
          <a:stretch>
            <a:fillRect/>
          </a:stretch>
        </p:blipFill>
        <p:spPr>
          <a:xfrm>
            <a:off x="2888343" y="2508680"/>
            <a:ext cx="124278" cy="50279"/>
          </a:xfrm>
          <a:prstGeom prst="rect">
            <a:avLst/>
          </a:prstGeom>
        </p:spPr>
      </p:pic>
      <p:sp>
        <p:nvSpPr>
          <p:cNvPr id="1613" name="bg object 1613"/>
          <p:cNvSpPr/>
          <p:nvPr/>
        </p:nvSpPr>
        <p:spPr>
          <a:xfrm>
            <a:off x="2741204" y="2687371"/>
            <a:ext cx="277266" cy="0"/>
          </a:xfrm>
          <a:custGeom>
            <a:avLst/>
            <a:gdLst/>
            <a:ahLst/>
            <a:cxnLst/>
            <a:rect l="l" t="t" r="r" b="b"/>
            <a:pathLst>
              <a:path w="609600">
                <a:moveTo>
                  <a:pt x="0" y="0"/>
                </a:moveTo>
                <a:lnTo>
                  <a:pt x="609505" y="0"/>
                </a:lnTo>
              </a:path>
            </a:pathLst>
          </a:custGeom>
          <a:ln w="7578">
            <a:solidFill>
              <a:srgbClr val="000000"/>
            </a:solidFill>
          </a:ln>
        </p:spPr>
        <p:txBody>
          <a:bodyPr wrap="square" lIns="0" tIns="0" rIns="0" bIns="0" rtlCol="0"/>
          <a:lstStyle/>
          <a:p>
            <a:endParaRPr sz="501"/>
          </a:p>
        </p:txBody>
      </p:sp>
      <p:sp>
        <p:nvSpPr>
          <p:cNvPr id="1614" name="bg object 1614"/>
          <p:cNvSpPr/>
          <p:nvPr/>
        </p:nvSpPr>
        <p:spPr>
          <a:xfrm>
            <a:off x="2736668" y="2674944"/>
            <a:ext cx="281887" cy="12506"/>
          </a:xfrm>
          <a:custGeom>
            <a:avLst/>
            <a:gdLst/>
            <a:ahLst/>
            <a:cxnLst/>
            <a:rect l="l" t="t" r="r" b="b"/>
            <a:pathLst>
              <a:path w="619759" h="34925">
                <a:moveTo>
                  <a:pt x="619477" y="24731"/>
                </a:moveTo>
                <a:lnTo>
                  <a:pt x="9972" y="24731"/>
                </a:lnTo>
                <a:lnTo>
                  <a:pt x="9972" y="0"/>
                </a:lnTo>
                <a:lnTo>
                  <a:pt x="0" y="0"/>
                </a:lnTo>
                <a:lnTo>
                  <a:pt x="0" y="34703"/>
                </a:lnTo>
                <a:lnTo>
                  <a:pt x="9972" y="34703"/>
                </a:lnTo>
              </a:path>
            </a:pathLst>
          </a:custGeom>
          <a:ln w="7578">
            <a:solidFill>
              <a:srgbClr val="000000"/>
            </a:solidFill>
          </a:ln>
        </p:spPr>
        <p:txBody>
          <a:bodyPr wrap="square" lIns="0" tIns="0" rIns="0" bIns="0" rtlCol="0"/>
          <a:lstStyle/>
          <a:p>
            <a:endParaRPr sz="501"/>
          </a:p>
        </p:txBody>
      </p:sp>
      <p:sp>
        <p:nvSpPr>
          <p:cNvPr id="1615" name="bg object 1615"/>
          <p:cNvSpPr/>
          <p:nvPr/>
        </p:nvSpPr>
        <p:spPr>
          <a:xfrm>
            <a:off x="2741204" y="2469256"/>
            <a:ext cx="0" cy="98686"/>
          </a:xfrm>
          <a:custGeom>
            <a:avLst/>
            <a:gdLst/>
            <a:ahLst/>
            <a:cxnLst/>
            <a:rect l="l" t="t" r="r" b="b"/>
            <a:pathLst>
              <a:path h="275590">
                <a:moveTo>
                  <a:pt x="0" y="275234"/>
                </a:moveTo>
                <a:lnTo>
                  <a:pt x="0" y="0"/>
                </a:lnTo>
              </a:path>
            </a:pathLst>
          </a:custGeom>
          <a:ln w="7578">
            <a:solidFill>
              <a:srgbClr val="000000"/>
            </a:solidFill>
          </a:ln>
        </p:spPr>
        <p:txBody>
          <a:bodyPr wrap="square" lIns="0" tIns="0" rIns="0" bIns="0" rtlCol="0"/>
          <a:lstStyle/>
          <a:p>
            <a:endParaRPr sz="501"/>
          </a:p>
        </p:txBody>
      </p:sp>
      <p:sp>
        <p:nvSpPr>
          <p:cNvPr id="1616" name="bg object 1616"/>
          <p:cNvSpPr/>
          <p:nvPr/>
        </p:nvSpPr>
        <p:spPr>
          <a:xfrm>
            <a:off x="2736669" y="2469256"/>
            <a:ext cx="4621" cy="98686"/>
          </a:xfrm>
          <a:custGeom>
            <a:avLst/>
            <a:gdLst/>
            <a:ahLst/>
            <a:cxnLst/>
            <a:rect l="l" t="t" r="r" b="b"/>
            <a:pathLst>
              <a:path w="10160" h="275590">
                <a:moveTo>
                  <a:pt x="0" y="0"/>
                </a:moveTo>
                <a:lnTo>
                  <a:pt x="0" y="275234"/>
                </a:lnTo>
                <a:lnTo>
                  <a:pt x="9972" y="275234"/>
                </a:lnTo>
              </a:path>
            </a:pathLst>
          </a:custGeom>
          <a:ln w="7578">
            <a:solidFill>
              <a:srgbClr val="000000"/>
            </a:solidFill>
          </a:ln>
        </p:spPr>
        <p:txBody>
          <a:bodyPr wrap="square" lIns="0" tIns="0" rIns="0" bIns="0" rtlCol="0"/>
          <a:lstStyle/>
          <a:p>
            <a:endParaRPr sz="501"/>
          </a:p>
        </p:txBody>
      </p:sp>
      <p:pic>
        <p:nvPicPr>
          <p:cNvPr id="1617" name="bg object 1617"/>
          <p:cNvPicPr/>
          <p:nvPr/>
        </p:nvPicPr>
        <p:blipFill>
          <a:blip r:embed="rId20" cstate="print"/>
          <a:stretch>
            <a:fillRect/>
          </a:stretch>
        </p:blipFill>
        <p:spPr>
          <a:xfrm>
            <a:off x="2985044" y="2727223"/>
            <a:ext cx="31569" cy="50708"/>
          </a:xfrm>
          <a:prstGeom prst="rect">
            <a:avLst/>
          </a:prstGeom>
        </p:spPr>
      </p:pic>
      <p:sp>
        <p:nvSpPr>
          <p:cNvPr id="1618" name="bg object 1618"/>
          <p:cNvSpPr/>
          <p:nvPr/>
        </p:nvSpPr>
        <p:spPr>
          <a:xfrm>
            <a:off x="3112588" y="2683800"/>
            <a:ext cx="213726" cy="3638"/>
          </a:xfrm>
          <a:custGeom>
            <a:avLst/>
            <a:gdLst/>
            <a:ahLst/>
            <a:cxnLst/>
            <a:rect l="l" t="t" r="r" b="b"/>
            <a:pathLst>
              <a:path w="469900" h="10159">
                <a:moveTo>
                  <a:pt x="469893" y="0"/>
                </a:moveTo>
                <a:lnTo>
                  <a:pt x="0" y="0"/>
                </a:lnTo>
                <a:lnTo>
                  <a:pt x="0" y="9972"/>
                </a:lnTo>
                <a:lnTo>
                  <a:pt x="469893" y="9972"/>
                </a:lnTo>
              </a:path>
            </a:pathLst>
          </a:custGeom>
          <a:ln w="7578">
            <a:solidFill>
              <a:srgbClr val="000000"/>
            </a:solidFill>
          </a:ln>
        </p:spPr>
        <p:txBody>
          <a:bodyPr wrap="square" lIns="0" tIns="0" rIns="0" bIns="0" rtlCol="0"/>
          <a:lstStyle/>
          <a:p>
            <a:endParaRPr sz="501"/>
          </a:p>
        </p:txBody>
      </p:sp>
      <p:sp>
        <p:nvSpPr>
          <p:cNvPr id="1619" name="bg object 1619"/>
          <p:cNvSpPr/>
          <p:nvPr/>
        </p:nvSpPr>
        <p:spPr>
          <a:xfrm>
            <a:off x="3051445" y="2682443"/>
            <a:ext cx="274955" cy="6367"/>
          </a:xfrm>
          <a:custGeom>
            <a:avLst/>
            <a:gdLst/>
            <a:ahLst/>
            <a:cxnLst/>
            <a:rect l="l" t="t" r="r" b="b"/>
            <a:pathLst>
              <a:path w="604520" h="17779">
                <a:moveTo>
                  <a:pt x="604316" y="9982"/>
                </a:moveTo>
                <a:lnTo>
                  <a:pt x="0" y="9982"/>
                </a:lnTo>
                <a:lnTo>
                  <a:pt x="0" y="17551"/>
                </a:lnTo>
                <a:lnTo>
                  <a:pt x="604316" y="17551"/>
                </a:lnTo>
                <a:lnTo>
                  <a:pt x="604316" y="9982"/>
                </a:lnTo>
                <a:close/>
              </a:path>
              <a:path w="604520" h="17779">
                <a:moveTo>
                  <a:pt x="604316" y="0"/>
                </a:moveTo>
                <a:lnTo>
                  <a:pt x="0" y="0"/>
                </a:lnTo>
                <a:lnTo>
                  <a:pt x="0" y="7581"/>
                </a:lnTo>
                <a:lnTo>
                  <a:pt x="604316" y="7581"/>
                </a:lnTo>
                <a:lnTo>
                  <a:pt x="604316" y="0"/>
                </a:lnTo>
                <a:close/>
              </a:path>
            </a:pathLst>
          </a:custGeom>
          <a:solidFill>
            <a:srgbClr val="000000"/>
          </a:solidFill>
        </p:spPr>
        <p:txBody>
          <a:bodyPr wrap="square" lIns="0" tIns="0" rIns="0" bIns="0" rtlCol="0"/>
          <a:lstStyle/>
          <a:p>
            <a:endParaRPr sz="501"/>
          </a:p>
        </p:txBody>
      </p:sp>
      <p:sp>
        <p:nvSpPr>
          <p:cNvPr id="1620" name="bg object 1620"/>
          <p:cNvSpPr/>
          <p:nvPr/>
        </p:nvSpPr>
        <p:spPr>
          <a:xfrm>
            <a:off x="3326311" y="2469256"/>
            <a:ext cx="4621" cy="98686"/>
          </a:xfrm>
          <a:custGeom>
            <a:avLst/>
            <a:gdLst/>
            <a:ahLst/>
            <a:cxnLst/>
            <a:rect l="l" t="t" r="r" b="b"/>
            <a:pathLst>
              <a:path w="10159" h="275590">
                <a:moveTo>
                  <a:pt x="0" y="0"/>
                </a:moveTo>
                <a:lnTo>
                  <a:pt x="0" y="275234"/>
                </a:lnTo>
                <a:lnTo>
                  <a:pt x="9972" y="275234"/>
                </a:lnTo>
                <a:lnTo>
                  <a:pt x="9972" y="0"/>
                </a:lnTo>
              </a:path>
            </a:pathLst>
          </a:custGeom>
          <a:ln w="7578">
            <a:solidFill>
              <a:srgbClr val="000000"/>
            </a:solidFill>
          </a:ln>
        </p:spPr>
        <p:txBody>
          <a:bodyPr wrap="square" lIns="0" tIns="0" rIns="0" bIns="0" rtlCol="0"/>
          <a:lstStyle/>
          <a:p>
            <a:endParaRPr sz="501"/>
          </a:p>
        </p:txBody>
      </p:sp>
      <p:sp>
        <p:nvSpPr>
          <p:cNvPr id="1621" name="bg object 1621"/>
          <p:cNvSpPr/>
          <p:nvPr/>
        </p:nvSpPr>
        <p:spPr>
          <a:xfrm>
            <a:off x="3326311" y="2674944"/>
            <a:ext cx="0" cy="8868"/>
          </a:xfrm>
          <a:custGeom>
            <a:avLst/>
            <a:gdLst/>
            <a:ahLst/>
            <a:cxnLst/>
            <a:rect l="l" t="t" r="r" b="b"/>
            <a:pathLst>
              <a:path h="24765">
                <a:moveTo>
                  <a:pt x="0" y="0"/>
                </a:moveTo>
                <a:lnTo>
                  <a:pt x="0" y="24731"/>
                </a:lnTo>
              </a:path>
            </a:pathLst>
          </a:custGeom>
          <a:ln w="7578">
            <a:solidFill>
              <a:srgbClr val="000000"/>
            </a:solidFill>
          </a:ln>
        </p:spPr>
        <p:txBody>
          <a:bodyPr wrap="square" lIns="0" tIns="0" rIns="0" bIns="0" rtlCol="0"/>
          <a:lstStyle/>
          <a:p>
            <a:endParaRPr sz="501"/>
          </a:p>
        </p:txBody>
      </p:sp>
      <p:sp>
        <p:nvSpPr>
          <p:cNvPr id="1622" name="bg object 1622"/>
          <p:cNvSpPr/>
          <p:nvPr/>
        </p:nvSpPr>
        <p:spPr>
          <a:xfrm>
            <a:off x="3326311" y="2674944"/>
            <a:ext cx="4621" cy="23193"/>
          </a:xfrm>
          <a:custGeom>
            <a:avLst/>
            <a:gdLst/>
            <a:ahLst/>
            <a:cxnLst/>
            <a:rect l="l" t="t" r="r" b="b"/>
            <a:pathLst>
              <a:path w="10159" h="64770">
                <a:moveTo>
                  <a:pt x="0" y="34703"/>
                </a:moveTo>
                <a:lnTo>
                  <a:pt x="0" y="64620"/>
                </a:lnTo>
                <a:lnTo>
                  <a:pt x="9972" y="64620"/>
                </a:lnTo>
                <a:lnTo>
                  <a:pt x="9972" y="0"/>
                </a:lnTo>
                <a:lnTo>
                  <a:pt x="0" y="0"/>
                </a:lnTo>
              </a:path>
            </a:pathLst>
          </a:custGeom>
          <a:ln w="7578">
            <a:solidFill>
              <a:srgbClr val="000000"/>
            </a:solidFill>
          </a:ln>
        </p:spPr>
        <p:txBody>
          <a:bodyPr wrap="square" lIns="0" tIns="0" rIns="0" bIns="0" rtlCol="0"/>
          <a:lstStyle/>
          <a:p>
            <a:endParaRPr sz="501"/>
          </a:p>
        </p:txBody>
      </p:sp>
      <p:sp>
        <p:nvSpPr>
          <p:cNvPr id="1623" name="bg object 1623"/>
          <p:cNvSpPr/>
          <p:nvPr/>
        </p:nvSpPr>
        <p:spPr>
          <a:xfrm>
            <a:off x="3326311" y="2805213"/>
            <a:ext cx="0" cy="12734"/>
          </a:xfrm>
          <a:custGeom>
            <a:avLst/>
            <a:gdLst/>
            <a:ahLst/>
            <a:cxnLst/>
            <a:rect l="l" t="t" r="r" b="b"/>
            <a:pathLst>
              <a:path h="35559">
                <a:moveTo>
                  <a:pt x="0" y="0"/>
                </a:moveTo>
                <a:lnTo>
                  <a:pt x="0" y="35102"/>
                </a:lnTo>
              </a:path>
            </a:pathLst>
          </a:custGeom>
          <a:ln w="7578">
            <a:solidFill>
              <a:srgbClr val="000000"/>
            </a:solidFill>
          </a:ln>
        </p:spPr>
        <p:txBody>
          <a:bodyPr wrap="square" lIns="0" tIns="0" rIns="0" bIns="0" rtlCol="0"/>
          <a:lstStyle/>
          <a:p>
            <a:endParaRPr sz="501"/>
          </a:p>
        </p:txBody>
      </p:sp>
      <p:sp>
        <p:nvSpPr>
          <p:cNvPr id="1624" name="bg object 1624"/>
          <p:cNvSpPr/>
          <p:nvPr/>
        </p:nvSpPr>
        <p:spPr>
          <a:xfrm>
            <a:off x="3326311" y="2805213"/>
            <a:ext cx="4621" cy="12734"/>
          </a:xfrm>
          <a:custGeom>
            <a:avLst/>
            <a:gdLst/>
            <a:ahLst/>
            <a:cxnLst/>
            <a:rect l="l" t="t" r="r" b="b"/>
            <a:pathLst>
              <a:path w="10159" h="35559">
                <a:moveTo>
                  <a:pt x="9972" y="35102"/>
                </a:moveTo>
                <a:lnTo>
                  <a:pt x="9972" y="0"/>
                </a:lnTo>
                <a:lnTo>
                  <a:pt x="0" y="0"/>
                </a:lnTo>
              </a:path>
            </a:pathLst>
          </a:custGeom>
          <a:ln w="7578">
            <a:solidFill>
              <a:srgbClr val="000000"/>
            </a:solidFill>
          </a:ln>
        </p:spPr>
        <p:txBody>
          <a:bodyPr wrap="square" lIns="0" tIns="0" rIns="0" bIns="0" rtlCol="0"/>
          <a:lstStyle/>
          <a:p>
            <a:endParaRPr sz="501"/>
          </a:p>
        </p:txBody>
      </p:sp>
      <p:pic>
        <p:nvPicPr>
          <p:cNvPr id="1625" name="bg object 1625"/>
          <p:cNvPicPr/>
          <p:nvPr/>
        </p:nvPicPr>
        <p:blipFill>
          <a:blip r:embed="rId21" cstate="print"/>
          <a:stretch>
            <a:fillRect/>
          </a:stretch>
        </p:blipFill>
        <p:spPr>
          <a:xfrm>
            <a:off x="2422071" y="2521106"/>
            <a:ext cx="75111" cy="68420"/>
          </a:xfrm>
          <a:prstGeom prst="rect">
            <a:avLst/>
          </a:prstGeom>
        </p:spPr>
      </p:pic>
      <p:pic>
        <p:nvPicPr>
          <p:cNvPr id="1626" name="bg object 1626"/>
          <p:cNvPicPr/>
          <p:nvPr/>
        </p:nvPicPr>
        <p:blipFill>
          <a:blip r:embed="rId22" cstate="print"/>
          <a:stretch>
            <a:fillRect/>
          </a:stretch>
        </p:blipFill>
        <p:spPr>
          <a:xfrm>
            <a:off x="2422071" y="2678229"/>
            <a:ext cx="75111" cy="68420"/>
          </a:xfrm>
          <a:prstGeom prst="rect">
            <a:avLst/>
          </a:prstGeom>
        </p:spPr>
      </p:pic>
      <p:pic>
        <p:nvPicPr>
          <p:cNvPr id="1627" name="bg object 1627"/>
          <p:cNvPicPr/>
          <p:nvPr/>
        </p:nvPicPr>
        <p:blipFill>
          <a:blip r:embed="rId23" cstate="print"/>
          <a:stretch>
            <a:fillRect/>
          </a:stretch>
        </p:blipFill>
        <p:spPr>
          <a:xfrm>
            <a:off x="3555637" y="2535390"/>
            <a:ext cx="75837" cy="68420"/>
          </a:xfrm>
          <a:prstGeom prst="rect">
            <a:avLst/>
          </a:prstGeom>
        </p:spPr>
      </p:pic>
      <p:pic>
        <p:nvPicPr>
          <p:cNvPr id="1628" name="bg object 1628"/>
          <p:cNvPicPr/>
          <p:nvPr/>
        </p:nvPicPr>
        <p:blipFill>
          <a:blip r:embed="rId24" cstate="print"/>
          <a:stretch>
            <a:fillRect/>
          </a:stretch>
        </p:blipFill>
        <p:spPr>
          <a:xfrm>
            <a:off x="3555637" y="2681800"/>
            <a:ext cx="75837" cy="68420"/>
          </a:xfrm>
          <a:prstGeom prst="rect">
            <a:avLst/>
          </a:prstGeom>
        </p:spPr>
      </p:pic>
      <p:sp>
        <p:nvSpPr>
          <p:cNvPr id="1629" name="bg object 1629"/>
          <p:cNvSpPr/>
          <p:nvPr/>
        </p:nvSpPr>
        <p:spPr>
          <a:xfrm>
            <a:off x="2419712" y="3068608"/>
            <a:ext cx="151919" cy="0"/>
          </a:xfrm>
          <a:custGeom>
            <a:avLst/>
            <a:gdLst/>
            <a:ahLst/>
            <a:cxnLst/>
            <a:rect l="l" t="t" r="r" b="b"/>
            <a:pathLst>
              <a:path w="334010">
                <a:moveTo>
                  <a:pt x="333871" y="0"/>
                </a:moveTo>
                <a:lnTo>
                  <a:pt x="0" y="0"/>
                </a:lnTo>
              </a:path>
            </a:pathLst>
          </a:custGeom>
          <a:ln w="7578">
            <a:solidFill>
              <a:srgbClr val="000000"/>
            </a:solidFill>
          </a:ln>
        </p:spPr>
        <p:txBody>
          <a:bodyPr wrap="square" lIns="0" tIns="0" rIns="0" bIns="0" rtlCol="0"/>
          <a:lstStyle/>
          <a:p>
            <a:endParaRPr sz="501"/>
          </a:p>
        </p:txBody>
      </p:sp>
      <p:sp>
        <p:nvSpPr>
          <p:cNvPr id="1630" name="bg object 1630"/>
          <p:cNvSpPr/>
          <p:nvPr/>
        </p:nvSpPr>
        <p:spPr>
          <a:xfrm>
            <a:off x="2419712" y="3115888"/>
            <a:ext cx="151919" cy="0"/>
          </a:xfrm>
          <a:custGeom>
            <a:avLst/>
            <a:gdLst/>
            <a:ahLst/>
            <a:cxnLst/>
            <a:rect l="l" t="t" r="r" b="b"/>
            <a:pathLst>
              <a:path w="334010">
                <a:moveTo>
                  <a:pt x="0" y="0"/>
                </a:moveTo>
                <a:lnTo>
                  <a:pt x="333871" y="0"/>
                </a:lnTo>
              </a:path>
            </a:pathLst>
          </a:custGeom>
          <a:ln w="7578">
            <a:solidFill>
              <a:srgbClr val="000000"/>
            </a:solidFill>
          </a:ln>
        </p:spPr>
        <p:txBody>
          <a:bodyPr wrap="square" lIns="0" tIns="0" rIns="0" bIns="0" rtlCol="0"/>
          <a:lstStyle/>
          <a:p>
            <a:endParaRPr sz="501"/>
          </a:p>
        </p:txBody>
      </p:sp>
      <p:sp>
        <p:nvSpPr>
          <p:cNvPr id="1631" name="bg object 1631"/>
          <p:cNvSpPr/>
          <p:nvPr/>
        </p:nvSpPr>
        <p:spPr>
          <a:xfrm>
            <a:off x="2419713" y="1544660"/>
            <a:ext cx="195241" cy="0"/>
          </a:xfrm>
          <a:custGeom>
            <a:avLst/>
            <a:gdLst/>
            <a:ahLst/>
            <a:cxnLst/>
            <a:rect l="l" t="t" r="r" b="b"/>
            <a:pathLst>
              <a:path w="429260">
                <a:moveTo>
                  <a:pt x="428807" y="0"/>
                </a:moveTo>
                <a:lnTo>
                  <a:pt x="0" y="0"/>
                </a:lnTo>
              </a:path>
            </a:pathLst>
          </a:custGeom>
          <a:ln w="7578">
            <a:solidFill>
              <a:srgbClr val="000000"/>
            </a:solidFill>
          </a:ln>
        </p:spPr>
        <p:txBody>
          <a:bodyPr wrap="square" lIns="0" tIns="0" rIns="0" bIns="0" rtlCol="0"/>
          <a:lstStyle/>
          <a:p>
            <a:endParaRPr sz="501"/>
          </a:p>
        </p:txBody>
      </p:sp>
      <p:sp>
        <p:nvSpPr>
          <p:cNvPr id="1632" name="bg object 1632"/>
          <p:cNvSpPr/>
          <p:nvPr/>
        </p:nvSpPr>
        <p:spPr>
          <a:xfrm>
            <a:off x="2419713" y="1570514"/>
            <a:ext cx="195241" cy="21602"/>
          </a:xfrm>
          <a:custGeom>
            <a:avLst/>
            <a:gdLst/>
            <a:ahLst/>
            <a:cxnLst/>
            <a:rect l="l" t="t" r="r" b="b"/>
            <a:pathLst>
              <a:path w="429260" h="60325">
                <a:moveTo>
                  <a:pt x="0" y="59833"/>
                </a:moveTo>
                <a:lnTo>
                  <a:pt x="428807" y="59833"/>
                </a:lnTo>
                <a:lnTo>
                  <a:pt x="428807" y="0"/>
                </a:lnTo>
              </a:path>
            </a:pathLst>
          </a:custGeom>
          <a:ln w="7578">
            <a:solidFill>
              <a:srgbClr val="000000"/>
            </a:solidFill>
          </a:ln>
        </p:spPr>
        <p:txBody>
          <a:bodyPr wrap="square" lIns="0" tIns="0" rIns="0" bIns="0" rtlCol="0"/>
          <a:lstStyle/>
          <a:p>
            <a:endParaRPr sz="501"/>
          </a:p>
        </p:txBody>
      </p:sp>
      <p:sp>
        <p:nvSpPr>
          <p:cNvPr id="1633" name="bg object 1633"/>
          <p:cNvSpPr/>
          <p:nvPr/>
        </p:nvSpPr>
        <p:spPr>
          <a:xfrm>
            <a:off x="2419713" y="1240270"/>
            <a:ext cx="175891" cy="0"/>
          </a:xfrm>
          <a:custGeom>
            <a:avLst/>
            <a:gdLst/>
            <a:ahLst/>
            <a:cxnLst/>
            <a:rect l="l" t="t" r="r" b="b"/>
            <a:pathLst>
              <a:path w="386714">
                <a:moveTo>
                  <a:pt x="386525" y="0"/>
                </a:moveTo>
                <a:lnTo>
                  <a:pt x="0" y="0"/>
                </a:lnTo>
              </a:path>
            </a:pathLst>
          </a:custGeom>
          <a:ln w="7578">
            <a:solidFill>
              <a:srgbClr val="000000"/>
            </a:solidFill>
          </a:ln>
        </p:spPr>
        <p:txBody>
          <a:bodyPr wrap="square" lIns="0" tIns="0" rIns="0" bIns="0" rtlCol="0"/>
          <a:lstStyle/>
          <a:p>
            <a:endParaRPr sz="501"/>
          </a:p>
        </p:txBody>
      </p:sp>
      <p:sp>
        <p:nvSpPr>
          <p:cNvPr id="1634" name="bg object 1634"/>
          <p:cNvSpPr/>
          <p:nvPr/>
        </p:nvSpPr>
        <p:spPr>
          <a:xfrm>
            <a:off x="2419713" y="1240270"/>
            <a:ext cx="198129" cy="47297"/>
          </a:xfrm>
          <a:custGeom>
            <a:avLst/>
            <a:gdLst/>
            <a:ahLst/>
            <a:cxnLst/>
            <a:rect l="l" t="t" r="r" b="b"/>
            <a:pathLst>
              <a:path w="435610" h="132079">
                <a:moveTo>
                  <a:pt x="0" y="132032"/>
                </a:moveTo>
                <a:lnTo>
                  <a:pt x="435189" y="132032"/>
                </a:lnTo>
                <a:lnTo>
                  <a:pt x="435189" y="0"/>
                </a:lnTo>
              </a:path>
            </a:pathLst>
          </a:custGeom>
          <a:ln w="7578">
            <a:solidFill>
              <a:srgbClr val="000000"/>
            </a:solidFill>
          </a:ln>
        </p:spPr>
        <p:txBody>
          <a:bodyPr wrap="square" lIns="0" tIns="0" rIns="0" bIns="0" rtlCol="0"/>
          <a:lstStyle/>
          <a:p>
            <a:endParaRPr sz="501"/>
          </a:p>
        </p:txBody>
      </p:sp>
      <p:sp>
        <p:nvSpPr>
          <p:cNvPr id="1635" name="bg object 1635"/>
          <p:cNvSpPr/>
          <p:nvPr/>
        </p:nvSpPr>
        <p:spPr>
          <a:xfrm>
            <a:off x="5734232" y="1971891"/>
            <a:ext cx="42745" cy="0"/>
          </a:xfrm>
          <a:custGeom>
            <a:avLst/>
            <a:gdLst/>
            <a:ahLst/>
            <a:cxnLst/>
            <a:rect l="l" t="t" r="r" b="b"/>
            <a:pathLst>
              <a:path w="93979">
                <a:moveTo>
                  <a:pt x="0" y="0"/>
                </a:moveTo>
                <a:lnTo>
                  <a:pt x="93739" y="0"/>
                </a:lnTo>
              </a:path>
            </a:pathLst>
          </a:custGeom>
          <a:ln w="7578">
            <a:solidFill>
              <a:srgbClr val="000000"/>
            </a:solidFill>
          </a:ln>
        </p:spPr>
        <p:txBody>
          <a:bodyPr wrap="square" lIns="0" tIns="0" rIns="0" bIns="0" rtlCol="0"/>
          <a:lstStyle/>
          <a:p>
            <a:endParaRPr sz="501"/>
          </a:p>
        </p:txBody>
      </p:sp>
      <p:sp>
        <p:nvSpPr>
          <p:cNvPr id="1636" name="bg object 1636"/>
          <p:cNvSpPr/>
          <p:nvPr/>
        </p:nvSpPr>
        <p:spPr>
          <a:xfrm>
            <a:off x="5734231" y="1924469"/>
            <a:ext cx="42745" cy="18873"/>
          </a:xfrm>
          <a:custGeom>
            <a:avLst/>
            <a:gdLst/>
            <a:ahLst/>
            <a:cxnLst/>
            <a:rect l="l" t="t" r="r" b="b"/>
            <a:pathLst>
              <a:path w="93979" h="52704">
                <a:moveTo>
                  <a:pt x="93739" y="52653"/>
                </a:moveTo>
                <a:lnTo>
                  <a:pt x="93739" y="0"/>
                </a:lnTo>
                <a:lnTo>
                  <a:pt x="0" y="0"/>
                </a:lnTo>
              </a:path>
            </a:pathLst>
          </a:custGeom>
          <a:ln w="7578">
            <a:solidFill>
              <a:srgbClr val="000000"/>
            </a:solidFill>
          </a:ln>
        </p:spPr>
        <p:txBody>
          <a:bodyPr wrap="square" lIns="0" tIns="0" rIns="0" bIns="0" rtlCol="0"/>
          <a:lstStyle/>
          <a:p>
            <a:endParaRPr sz="501"/>
          </a:p>
        </p:txBody>
      </p:sp>
      <p:sp>
        <p:nvSpPr>
          <p:cNvPr id="1637" name="bg object 1637"/>
          <p:cNvSpPr/>
          <p:nvPr/>
        </p:nvSpPr>
        <p:spPr>
          <a:xfrm>
            <a:off x="5776867" y="1943323"/>
            <a:ext cx="0" cy="28651"/>
          </a:xfrm>
          <a:custGeom>
            <a:avLst/>
            <a:gdLst/>
            <a:ahLst/>
            <a:cxnLst/>
            <a:rect l="l" t="t" r="r" b="b"/>
            <a:pathLst>
              <a:path h="80010">
                <a:moveTo>
                  <a:pt x="0" y="79778"/>
                </a:moveTo>
                <a:lnTo>
                  <a:pt x="0" y="0"/>
                </a:lnTo>
              </a:path>
            </a:pathLst>
          </a:custGeom>
          <a:ln w="3191">
            <a:solidFill>
              <a:srgbClr val="000000"/>
            </a:solidFill>
          </a:ln>
        </p:spPr>
        <p:txBody>
          <a:bodyPr wrap="square" lIns="0" tIns="0" rIns="0" bIns="0" rtlCol="0"/>
          <a:lstStyle/>
          <a:p>
            <a:endParaRPr sz="501"/>
          </a:p>
        </p:txBody>
      </p:sp>
      <p:pic>
        <p:nvPicPr>
          <p:cNvPr id="1638" name="bg object 1638"/>
          <p:cNvPicPr/>
          <p:nvPr/>
        </p:nvPicPr>
        <p:blipFill>
          <a:blip r:embed="rId25" cstate="print"/>
          <a:stretch>
            <a:fillRect/>
          </a:stretch>
        </p:blipFill>
        <p:spPr>
          <a:xfrm>
            <a:off x="4342492" y="1312689"/>
            <a:ext cx="109583" cy="86275"/>
          </a:xfrm>
          <a:prstGeom prst="rect">
            <a:avLst/>
          </a:prstGeom>
        </p:spPr>
      </p:pic>
      <p:sp>
        <p:nvSpPr>
          <p:cNvPr id="1639" name="bg object 1639"/>
          <p:cNvSpPr/>
          <p:nvPr/>
        </p:nvSpPr>
        <p:spPr>
          <a:xfrm>
            <a:off x="5734232" y="2341844"/>
            <a:ext cx="56320" cy="47524"/>
          </a:xfrm>
          <a:custGeom>
            <a:avLst/>
            <a:gdLst/>
            <a:ahLst/>
            <a:cxnLst/>
            <a:rect l="l" t="t" r="r" b="b"/>
            <a:pathLst>
              <a:path w="123825" h="132715">
                <a:moveTo>
                  <a:pt x="0" y="132431"/>
                </a:moveTo>
                <a:lnTo>
                  <a:pt x="123656" y="132431"/>
                </a:lnTo>
                <a:lnTo>
                  <a:pt x="123656" y="0"/>
                </a:lnTo>
                <a:lnTo>
                  <a:pt x="0" y="0"/>
                </a:lnTo>
              </a:path>
            </a:pathLst>
          </a:custGeom>
          <a:ln w="7578">
            <a:solidFill>
              <a:srgbClr val="000000"/>
            </a:solidFill>
          </a:ln>
        </p:spPr>
        <p:txBody>
          <a:bodyPr wrap="square" lIns="0" tIns="0" rIns="0" bIns="0" rtlCol="0"/>
          <a:lstStyle/>
          <a:p>
            <a:endParaRPr sz="501"/>
          </a:p>
        </p:txBody>
      </p:sp>
      <p:sp>
        <p:nvSpPr>
          <p:cNvPr id="1640" name="bg object 1640"/>
          <p:cNvSpPr/>
          <p:nvPr/>
        </p:nvSpPr>
        <p:spPr>
          <a:xfrm>
            <a:off x="5971902" y="2341844"/>
            <a:ext cx="88956" cy="47524"/>
          </a:xfrm>
          <a:custGeom>
            <a:avLst/>
            <a:gdLst/>
            <a:ahLst/>
            <a:cxnLst/>
            <a:rect l="l" t="t" r="r" b="b"/>
            <a:pathLst>
              <a:path w="195580" h="132715">
                <a:moveTo>
                  <a:pt x="0" y="132431"/>
                </a:moveTo>
                <a:lnTo>
                  <a:pt x="143201" y="132431"/>
                </a:lnTo>
                <a:lnTo>
                  <a:pt x="143201" y="73794"/>
                </a:lnTo>
                <a:lnTo>
                  <a:pt x="195456" y="73794"/>
                </a:lnTo>
                <a:lnTo>
                  <a:pt x="195456" y="0"/>
                </a:lnTo>
                <a:lnTo>
                  <a:pt x="0" y="0"/>
                </a:lnTo>
                <a:lnTo>
                  <a:pt x="0" y="132431"/>
                </a:lnTo>
              </a:path>
            </a:pathLst>
          </a:custGeom>
          <a:ln w="7578">
            <a:solidFill>
              <a:srgbClr val="000000"/>
            </a:solidFill>
          </a:ln>
        </p:spPr>
        <p:txBody>
          <a:bodyPr wrap="square" lIns="0" tIns="0" rIns="0" bIns="0" rtlCol="0"/>
          <a:lstStyle/>
          <a:p>
            <a:endParaRPr sz="501"/>
          </a:p>
        </p:txBody>
      </p:sp>
      <p:sp>
        <p:nvSpPr>
          <p:cNvPr id="1641" name="bg object 1641"/>
          <p:cNvSpPr/>
          <p:nvPr/>
        </p:nvSpPr>
        <p:spPr>
          <a:xfrm>
            <a:off x="5806803" y="2868633"/>
            <a:ext cx="290552" cy="47297"/>
          </a:xfrm>
          <a:custGeom>
            <a:avLst/>
            <a:gdLst/>
            <a:ahLst/>
            <a:cxnLst/>
            <a:rect l="l" t="t" r="r" b="b"/>
            <a:pathLst>
              <a:path w="638809" h="132079">
                <a:moveTo>
                  <a:pt x="0" y="132032"/>
                </a:moveTo>
                <a:lnTo>
                  <a:pt x="638225" y="132032"/>
                </a:lnTo>
                <a:lnTo>
                  <a:pt x="638225" y="0"/>
                </a:lnTo>
              </a:path>
            </a:pathLst>
          </a:custGeom>
          <a:ln w="7578">
            <a:solidFill>
              <a:srgbClr val="000000"/>
            </a:solidFill>
          </a:ln>
        </p:spPr>
        <p:txBody>
          <a:bodyPr wrap="square" lIns="0" tIns="0" rIns="0" bIns="0" rtlCol="0"/>
          <a:lstStyle/>
          <a:p>
            <a:endParaRPr sz="501"/>
          </a:p>
        </p:txBody>
      </p:sp>
      <p:sp>
        <p:nvSpPr>
          <p:cNvPr id="1642" name="bg object 1642"/>
          <p:cNvSpPr/>
          <p:nvPr/>
        </p:nvSpPr>
        <p:spPr>
          <a:xfrm>
            <a:off x="5776867" y="2868634"/>
            <a:ext cx="260226" cy="0"/>
          </a:xfrm>
          <a:custGeom>
            <a:avLst/>
            <a:gdLst/>
            <a:ahLst/>
            <a:cxnLst/>
            <a:rect l="l" t="t" r="r" b="b"/>
            <a:pathLst>
              <a:path w="572134">
                <a:moveTo>
                  <a:pt x="572009" y="0"/>
                </a:moveTo>
                <a:lnTo>
                  <a:pt x="0" y="0"/>
                </a:lnTo>
              </a:path>
            </a:pathLst>
          </a:custGeom>
          <a:ln w="7578">
            <a:solidFill>
              <a:srgbClr val="000000"/>
            </a:solidFill>
          </a:ln>
        </p:spPr>
        <p:txBody>
          <a:bodyPr wrap="square" lIns="0" tIns="0" rIns="0" bIns="0" rtlCol="0"/>
          <a:lstStyle/>
          <a:p>
            <a:endParaRPr sz="501"/>
          </a:p>
        </p:txBody>
      </p:sp>
      <p:sp>
        <p:nvSpPr>
          <p:cNvPr id="1643" name="bg object 1643"/>
          <p:cNvSpPr/>
          <p:nvPr/>
        </p:nvSpPr>
        <p:spPr>
          <a:xfrm>
            <a:off x="5776867" y="2886060"/>
            <a:ext cx="0" cy="30015"/>
          </a:xfrm>
          <a:custGeom>
            <a:avLst/>
            <a:gdLst/>
            <a:ahLst/>
            <a:cxnLst/>
            <a:rect l="l" t="t" r="r" b="b"/>
            <a:pathLst>
              <a:path h="83820">
                <a:moveTo>
                  <a:pt x="0" y="0"/>
                </a:moveTo>
                <a:lnTo>
                  <a:pt x="0" y="83368"/>
                </a:lnTo>
              </a:path>
            </a:pathLst>
          </a:custGeom>
          <a:ln w="7578">
            <a:solidFill>
              <a:srgbClr val="000000"/>
            </a:solidFill>
          </a:ln>
        </p:spPr>
        <p:txBody>
          <a:bodyPr wrap="square" lIns="0" tIns="0" rIns="0" bIns="0" rtlCol="0"/>
          <a:lstStyle/>
          <a:p>
            <a:endParaRPr sz="501"/>
          </a:p>
        </p:txBody>
      </p:sp>
      <p:sp>
        <p:nvSpPr>
          <p:cNvPr id="1644" name="bg object 1644"/>
          <p:cNvSpPr/>
          <p:nvPr/>
        </p:nvSpPr>
        <p:spPr>
          <a:xfrm>
            <a:off x="2127068" y="1773202"/>
            <a:ext cx="9242" cy="0"/>
          </a:xfrm>
          <a:custGeom>
            <a:avLst/>
            <a:gdLst/>
            <a:ahLst/>
            <a:cxnLst/>
            <a:rect l="l" t="t" r="r" b="b"/>
            <a:pathLst>
              <a:path w="20320">
                <a:moveTo>
                  <a:pt x="19944" y="0"/>
                </a:moveTo>
                <a:lnTo>
                  <a:pt x="0" y="0"/>
                </a:lnTo>
              </a:path>
            </a:pathLst>
          </a:custGeom>
          <a:ln w="3175">
            <a:solidFill>
              <a:srgbClr val="000000"/>
            </a:solidFill>
          </a:ln>
        </p:spPr>
        <p:txBody>
          <a:bodyPr wrap="square" lIns="0" tIns="0" rIns="0" bIns="0" rtlCol="0"/>
          <a:lstStyle/>
          <a:p>
            <a:endParaRPr sz="501"/>
          </a:p>
        </p:txBody>
      </p:sp>
      <p:sp>
        <p:nvSpPr>
          <p:cNvPr id="1645" name="bg object 1645"/>
          <p:cNvSpPr/>
          <p:nvPr/>
        </p:nvSpPr>
        <p:spPr>
          <a:xfrm>
            <a:off x="2127068" y="1773202"/>
            <a:ext cx="9242" cy="621449"/>
          </a:xfrm>
          <a:custGeom>
            <a:avLst/>
            <a:gdLst/>
            <a:ahLst/>
            <a:cxnLst/>
            <a:rect l="l" t="t" r="r" b="b"/>
            <a:pathLst>
              <a:path w="20320" h="1735454">
                <a:moveTo>
                  <a:pt x="19944" y="0"/>
                </a:moveTo>
                <a:lnTo>
                  <a:pt x="19944" y="1735175"/>
                </a:lnTo>
              </a:path>
              <a:path w="20320" h="1735454">
                <a:moveTo>
                  <a:pt x="0" y="0"/>
                </a:moveTo>
                <a:lnTo>
                  <a:pt x="0" y="1735175"/>
                </a:lnTo>
              </a:path>
            </a:pathLst>
          </a:custGeom>
          <a:ln w="3175">
            <a:solidFill>
              <a:srgbClr val="000000"/>
            </a:solidFill>
            <a:prstDash val="lgDash"/>
          </a:ln>
        </p:spPr>
        <p:txBody>
          <a:bodyPr wrap="square" lIns="0" tIns="0" rIns="0" bIns="0" rtlCol="0"/>
          <a:lstStyle/>
          <a:p>
            <a:endParaRPr sz="501"/>
          </a:p>
        </p:txBody>
      </p:sp>
      <p:sp>
        <p:nvSpPr>
          <p:cNvPr id="1646" name="bg object 1646"/>
          <p:cNvSpPr/>
          <p:nvPr/>
        </p:nvSpPr>
        <p:spPr>
          <a:xfrm>
            <a:off x="2335711" y="1773202"/>
            <a:ext cx="9242" cy="0"/>
          </a:xfrm>
          <a:custGeom>
            <a:avLst/>
            <a:gdLst/>
            <a:ahLst/>
            <a:cxnLst/>
            <a:rect l="l" t="t" r="r" b="b"/>
            <a:pathLst>
              <a:path w="20320">
                <a:moveTo>
                  <a:pt x="19944" y="0"/>
                </a:moveTo>
                <a:lnTo>
                  <a:pt x="0" y="0"/>
                </a:lnTo>
              </a:path>
            </a:pathLst>
          </a:custGeom>
          <a:ln w="3175">
            <a:solidFill>
              <a:srgbClr val="000000"/>
            </a:solidFill>
          </a:ln>
        </p:spPr>
        <p:txBody>
          <a:bodyPr wrap="square" lIns="0" tIns="0" rIns="0" bIns="0" rtlCol="0"/>
          <a:lstStyle/>
          <a:p>
            <a:endParaRPr sz="501"/>
          </a:p>
        </p:txBody>
      </p:sp>
      <p:sp>
        <p:nvSpPr>
          <p:cNvPr id="1647" name="bg object 1647"/>
          <p:cNvSpPr/>
          <p:nvPr/>
        </p:nvSpPr>
        <p:spPr>
          <a:xfrm>
            <a:off x="2344783" y="2386981"/>
            <a:ext cx="0" cy="7731"/>
          </a:xfrm>
          <a:custGeom>
            <a:avLst/>
            <a:gdLst/>
            <a:ahLst/>
            <a:cxnLst/>
            <a:rect l="l" t="t" r="r" b="b"/>
            <a:pathLst>
              <a:path h="21590">
                <a:moveTo>
                  <a:pt x="0" y="21141"/>
                </a:moveTo>
                <a:lnTo>
                  <a:pt x="0" y="0"/>
                </a:lnTo>
              </a:path>
            </a:pathLst>
          </a:custGeom>
          <a:ln w="3175">
            <a:solidFill>
              <a:srgbClr val="000000"/>
            </a:solidFill>
          </a:ln>
        </p:spPr>
        <p:txBody>
          <a:bodyPr wrap="square" lIns="0" tIns="0" rIns="0" bIns="0" rtlCol="0"/>
          <a:lstStyle/>
          <a:p>
            <a:endParaRPr sz="501"/>
          </a:p>
        </p:txBody>
      </p:sp>
      <p:sp>
        <p:nvSpPr>
          <p:cNvPr id="1648" name="bg object 1648"/>
          <p:cNvSpPr/>
          <p:nvPr/>
        </p:nvSpPr>
        <p:spPr>
          <a:xfrm>
            <a:off x="2335711" y="1773202"/>
            <a:ext cx="9242" cy="621449"/>
          </a:xfrm>
          <a:custGeom>
            <a:avLst/>
            <a:gdLst/>
            <a:ahLst/>
            <a:cxnLst/>
            <a:rect l="l" t="t" r="r" b="b"/>
            <a:pathLst>
              <a:path w="20320" h="1735454">
                <a:moveTo>
                  <a:pt x="19944" y="0"/>
                </a:moveTo>
                <a:lnTo>
                  <a:pt x="19944" y="1697679"/>
                </a:lnTo>
              </a:path>
              <a:path w="20320" h="1735454">
                <a:moveTo>
                  <a:pt x="0" y="0"/>
                </a:moveTo>
                <a:lnTo>
                  <a:pt x="0" y="1735175"/>
                </a:lnTo>
              </a:path>
            </a:pathLst>
          </a:custGeom>
          <a:ln w="3175">
            <a:solidFill>
              <a:srgbClr val="000000"/>
            </a:solidFill>
            <a:prstDash val="lgDash"/>
          </a:ln>
        </p:spPr>
        <p:txBody>
          <a:bodyPr wrap="square" lIns="0" tIns="0" rIns="0" bIns="0" rtlCol="0"/>
          <a:lstStyle/>
          <a:p>
            <a:endParaRPr sz="501"/>
          </a:p>
        </p:txBody>
      </p:sp>
      <p:sp>
        <p:nvSpPr>
          <p:cNvPr id="1649" name="bg object 1649"/>
          <p:cNvSpPr/>
          <p:nvPr/>
        </p:nvSpPr>
        <p:spPr>
          <a:xfrm>
            <a:off x="2127068" y="2394551"/>
            <a:ext cx="0" cy="5912"/>
          </a:xfrm>
          <a:custGeom>
            <a:avLst/>
            <a:gdLst/>
            <a:ahLst/>
            <a:cxnLst/>
            <a:rect l="l" t="t" r="r" b="b"/>
            <a:pathLst>
              <a:path h="16509">
                <a:moveTo>
                  <a:pt x="0" y="0"/>
                </a:moveTo>
                <a:lnTo>
                  <a:pt x="0" y="15955"/>
                </a:lnTo>
              </a:path>
            </a:pathLst>
          </a:custGeom>
          <a:ln w="3175">
            <a:solidFill>
              <a:srgbClr val="000000"/>
            </a:solidFill>
          </a:ln>
        </p:spPr>
        <p:txBody>
          <a:bodyPr wrap="square" lIns="0" tIns="0" rIns="0" bIns="0" rtlCol="0"/>
          <a:lstStyle/>
          <a:p>
            <a:endParaRPr sz="501"/>
          </a:p>
        </p:txBody>
      </p:sp>
      <p:sp>
        <p:nvSpPr>
          <p:cNvPr id="1650" name="bg object 1650"/>
          <p:cNvSpPr/>
          <p:nvPr/>
        </p:nvSpPr>
        <p:spPr>
          <a:xfrm>
            <a:off x="2127068" y="2406978"/>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51" name="bg object 1651"/>
          <p:cNvSpPr/>
          <p:nvPr/>
        </p:nvSpPr>
        <p:spPr>
          <a:xfrm>
            <a:off x="2127068" y="2424404"/>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52" name="bg object 1652"/>
          <p:cNvSpPr/>
          <p:nvPr/>
        </p:nvSpPr>
        <p:spPr>
          <a:xfrm>
            <a:off x="2127068" y="2441831"/>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53" name="bg object 1653"/>
          <p:cNvSpPr/>
          <p:nvPr/>
        </p:nvSpPr>
        <p:spPr>
          <a:xfrm>
            <a:off x="2127068" y="2459257"/>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54" name="bg object 1654"/>
          <p:cNvSpPr/>
          <p:nvPr/>
        </p:nvSpPr>
        <p:spPr>
          <a:xfrm>
            <a:off x="2127068" y="2476683"/>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55" name="bg object 1655"/>
          <p:cNvSpPr/>
          <p:nvPr/>
        </p:nvSpPr>
        <p:spPr>
          <a:xfrm>
            <a:off x="2127068" y="2494110"/>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56" name="bg object 1656"/>
          <p:cNvSpPr/>
          <p:nvPr/>
        </p:nvSpPr>
        <p:spPr>
          <a:xfrm>
            <a:off x="2127068" y="2511536"/>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57" name="bg object 1657"/>
          <p:cNvSpPr/>
          <p:nvPr/>
        </p:nvSpPr>
        <p:spPr>
          <a:xfrm>
            <a:off x="2127068" y="2528819"/>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58" name="bg object 1658"/>
          <p:cNvSpPr/>
          <p:nvPr/>
        </p:nvSpPr>
        <p:spPr>
          <a:xfrm>
            <a:off x="2127068" y="2546246"/>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59" name="bg object 1659"/>
          <p:cNvSpPr/>
          <p:nvPr/>
        </p:nvSpPr>
        <p:spPr>
          <a:xfrm>
            <a:off x="2127068" y="2563673"/>
            <a:ext cx="0" cy="5912"/>
          </a:xfrm>
          <a:custGeom>
            <a:avLst/>
            <a:gdLst/>
            <a:ahLst/>
            <a:cxnLst/>
            <a:rect l="l" t="t" r="r" b="b"/>
            <a:pathLst>
              <a:path h="16509">
                <a:moveTo>
                  <a:pt x="0" y="0"/>
                </a:moveTo>
                <a:lnTo>
                  <a:pt x="0" y="16354"/>
                </a:lnTo>
              </a:path>
            </a:pathLst>
          </a:custGeom>
          <a:ln w="3175">
            <a:solidFill>
              <a:srgbClr val="000000"/>
            </a:solidFill>
          </a:ln>
        </p:spPr>
        <p:txBody>
          <a:bodyPr wrap="square" lIns="0" tIns="0" rIns="0" bIns="0" rtlCol="0"/>
          <a:lstStyle/>
          <a:p>
            <a:endParaRPr sz="501"/>
          </a:p>
        </p:txBody>
      </p:sp>
      <p:sp>
        <p:nvSpPr>
          <p:cNvPr id="1660" name="bg object 1660"/>
          <p:cNvSpPr/>
          <p:nvPr/>
        </p:nvSpPr>
        <p:spPr>
          <a:xfrm>
            <a:off x="2136140" y="2394551"/>
            <a:ext cx="0" cy="5912"/>
          </a:xfrm>
          <a:custGeom>
            <a:avLst/>
            <a:gdLst/>
            <a:ahLst/>
            <a:cxnLst/>
            <a:rect l="l" t="t" r="r" b="b"/>
            <a:pathLst>
              <a:path h="16509">
                <a:moveTo>
                  <a:pt x="0" y="0"/>
                </a:moveTo>
                <a:lnTo>
                  <a:pt x="0" y="15955"/>
                </a:lnTo>
              </a:path>
            </a:pathLst>
          </a:custGeom>
          <a:ln w="3175">
            <a:solidFill>
              <a:srgbClr val="000000"/>
            </a:solidFill>
          </a:ln>
        </p:spPr>
        <p:txBody>
          <a:bodyPr wrap="square" lIns="0" tIns="0" rIns="0" bIns="0" rtlCol="0"/>
          <a:lstStyle/>
          <a:p>
            <a:endParaRPr sz="501"/>
          </a:p>
        </p:txBody>
      </p:sp>
      <p:sp>
        <p:nvSpPr>
          <p:cNvPr id="1661" name="bg object 1661"/>
          <p:cNvSpPr/>
          <p:nvPr/>
        </p:nvSpPr>
        <p:spPr>
          <a:xfrm>
            <a:off x="2136140" y="2406978"/>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62" name="bg object 1662"/>
          <p:cNvSpPr/>
          <p:nvPr/>
        </p:nvSpPr>
        <p:spPr>
          <a:xfrm>
            <a:off x="2136140" y="2424404"/>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63" name="bg object 1663"/>
          <p:cNvSpPr/>
          <p:nvPr/>
        </p:nvSpPr>
        <p:spPr>
          <a:xfrm>
            <a:off x="2136140" y="2441831"/>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64" name="bg object 1664"/>
          <p:cNvSpPr/>
          <p:nvPr/>
        </p:nvSpPr>
        <p:spPr>
          <a:xfrm>
            <a:off x="2136140" y="2459257"/>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65" name="bg object 1665"/>
          <p:cNvSpPr/>
          <p:nvPr/>
        </p:nvSpPr>
        <p:spPr>
          <a:xfrm>
            <a:off x="2136140" y="2476683"/>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66" name="bg object 1666"/>
          <p:cNvSpPr/>
          <p:nvPr/>
        </p:nvSpPr>
        <p:spPr>
          <a:xfrm>
            <a:off x="2136140" y="2494110"/>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67" name="bg object 1667"/>
          <p:cNvSpPr/>
          <p:nvPr/>
        </p:nvSpPr>
        <p:spPr>
          <a:xfrm>
            <a:off x="2136140" y="2511536"/>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68" name="bg object 1668"/>
          <p:cNvSpPr/>
          <p:nvPr/>
        </p:nvSpPr>
        <p:spPr>
          <a:xfrm>
            <a:off x="2136140" y="2528819"/>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69" name="bg object 1669"/>
          <p:cNvSpPr/>
          <p:nvPr/>
        </p:nvSpPr>
        <p:spPr>
          <a:xfrm>
            <a:off x="2136140" y="2546246"/>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1670" name="bg object 1670"/>
          <p:cNvSpPr/>
          <p:nvPr/>
        </p:nvSpPr>
        <p:spPr>
          <a:xfrm>
            <a:off x="2136140" y="2563673"/>
            <a:ext cx="0" cy="5912"/>
          </a:xfrm>
          <a:custGeom>
            <a:avLst/>
            <a:gdLst/>
            <a:ahLst/>
            <a:cxnLst/>
            <a:rect l="l" t="t" r="r" b="b"/>
            <a:pathLst>
              <a:path h="16509">
                <a:moveTo>
                  <a:pt x="0" y="0"/>
                </a:moveTo>
                <a:lnTo>
                  <a:pt x="0" y="16354"/>
                </a:lnTo>
              </a:path>
            </a:pathLst>
          </a:custGeom>
          <a:ln w="3175">
            <a:solidFill>
              <a:srgbClr val="000000"/>
            </a:solidFill>
          </a:ln>
        </p:spPr>
        <p:txBody>
          <a:bodyPr wrap="square" lIns="0" tIns="0" rIns="0" bIns="0" rtlCol="0"/>
          <a:lstStyle/>
          <a:p>
            <a:endParaRPr sz="501"/>
          </a:p>
        </p:txBody>
      </p:sp>
      <p:sp>
        <p:nvSpPr>
          <p:cNvPr id="1671" name="bg object 1671"/>
          <p:cNvSpPr/>
          <p:nvPr/>
        </p:nvSpPr>
        <p:spPr>
          <a:xfrm>
            <a:off x="2344783" y="256367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1672" name="bg object 1672"/>
          <p:cNvSpPr/>
          <p:nvPr/>
        </p:nvSpPr>
        <p:spPr>
          <a:xfrm>
            <a:off x="2344783" y="25462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73" name="bg object 1673"/>
          <p:cNvSpPr/>
          <p:nvPr/>
        </p:nvSpPr>
        <p:spPr>
          <a:xfrm>
            <a:off x="2344783" y="252881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74" name="bg object 1674"/>
          <p:cNvSpPr/>
          <p:nvPr/>
        </p:nvSpPr>
        <p:spPr>
          <a:xfrm>
            <a:off x="2344783" y="251153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75" name="bg object 1675"/>
          <p:cNvSpPr/>
          <p:nvPr/>
        </p:nvSpPr>
        <p:spPr>
          <a:xfrm>
            <a:off x="2344783" y="249411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76" name="bg object 1676"/>
          <p:cNvSpPr/>
          <p:nvPr/>
        </p:nvSpPr>
        <p:spPr>
          <a:xfrm>
            <a:off x="2344783" y="247668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77" name="bg object 1677"/>
          <p:cNvSpPr/>
          <p:nvPr/>
        </p:nvSpPr>
        <p:spPr>
          <a:xfrm>
            <a:off x="2344783" y="2459257"/>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78" name="bg object 1678"/>
          <p:cNvSpPr/>
          <p:nvPr/>
        </p:nvSpPr>
        <p:spPr>
          <a:xfrm>
            <a:off x="2344783" y="24418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79" name="bg object 1679"/>
          <p:cNvSpPr/>
          <p:nvPr/>
        </p:nvSpPr>
        <p:spPr>
          <a:xfrm>
            <a:off x="2344783" y="24244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80" name="bg object 1680"/>
          <p:cNvSpPr/>
          <p:nvPr/>
        </p:nvSpPr>
        <p:spPr>
          <a:xfrm>
            <a:off x="2344783" y="24069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81" name="bg object 1681"/>
          <p:cNvSpPr/>
          <p:nvPr/>
        </p:nvSpPr>
        <p:spPr>
          <a:xfrm>
            <a:off x="2344783" y="2394551"/>
            <a:ext cx="0" cy="5912"/>
          </a:xfrm>
          <a:custGeom>
            <a:avLst/>
            <a:gdLst/>
            <a:ahLst/>
            <a:cxnLst/>
            <a:rect l="l" t="t" r="r" b="b"/>
            <a:pathLst>
              <a:path h="16509">
                <a:moveTo>
                  <a:pt x="0" y="15955"/>
                </a:moveTo>
                <a:lnTo>
                  <a:pt x="0" y="0"/>
                </a:lnTo>
              </a:path>
            </a:pathLst>
          </a:custGeom>
          <a:ln w="3175">
            <a:solidFill>
              <a:srgbClr val="000000"/>
            </a:solidFill>
          </a:ln>
        </p:spPr>
        <p:txBody>
          <a:bodyPr wrap="square" lIns="0" tIns="0" rIns="0" bIns="0" rtlCol="0"/>
          <a:lstStyle/>
          <a:p>
            <a:endParaRPr sz="501"/>
          </a:p>
        </p:txBody>
      </p:sp>
      <p:sp>
        <p:nvSpPr>
          <p:cNvPr id="1682" name="bg object 1682"/>
          <p:cNvSpPr/>
          <p:nvPr/>
        </p:nvSpPr>
        <p:spPr>
          <a:xfrm>
            <a:off x="2335711" y="256367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1683" name="bg object 1683"/>
          <p:cNvSpPr/>
          <p:nvPr/>
        </p:nvSpPr>
        <p:spPr>
          <a:xfrm>
            <a:off x="2335711" y="25462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84" name="bg object 1684"/>
          <p:cNvSpPr/>
          <p:nvPr/>
        </p:nvSpPr>
        <p:spPr>
          <a:xfrm>
            <a:off x="2335711" y="252881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85" name="bg object 1685"/>
          <p:cNvSpPr/>
          <p:nvPr/>
        </p:nvSpPr>
        <p:spPr>
          <a:xfrm>
            <a:off x="2335711" y="251153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86" name="bg object 1686"/>
          <p:cNvSpPr/>
          <p:nvPr/>
        </p:nvSpPr>
        <p:spPr>
          <a:xfrm>
            <a:off x="2335711" y="249411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87" name="bg object 1687"/>
          <p:cNvSpPr/>
          <p:nvPr/>
        </p:nvSpPr>
        <p:spPr>
          <a:xfrm>
            <a:off x="2335711" y="247668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88" name="bg object 1688"/>
          <p:cNvSpPr/>
          <p:nvPr/>
        </p:nvSpPr>
        <p:spPr>
          <a:xfrm>
            <a:off x="2335711" y="2459257"/>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89" name="bg object 1689"/>
          <p:cNvSpPr/>
          <p:nvPr/>
        </p:nvSpPr>
        <p:spPr>
          <a:xfrm>
            <a:off x="2335711" y="24418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90" name="bg object 1690"/>
          <p:cNvSpPr/>
          <p:nvPr/>
        </p:nvSpPr>
        <p:spPr>
          <a:xfrm>
            <a:off x="2335711" y="24244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91" name="bg object 1691"/>
          <p:cNvSpPr/>
          <p:nvPr/>
        </p:nvSpPr>
        <p:spPr>
          <a:xfrm>
            <a:off x="2335711" y="24069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1692" name="bg object 1692"/>
          <p:cNvSpPr/>
          <p:nvPr/>
        </p:nvSpPr>
        <p:spPr>
          <a:xfrm>
            <a:off x="2335711" y="2394551"/>
            <a:ext cx="0" cy="5912"/>
          </a:xfrm>
          <a:custGeom>
            <a:avLst/>
            <a:gdLst/>
            <a:ahLst/>
            <a:cxnLst/>
            <a:rect l="l" t="t" r="r" b="b"/>
            <a:pathLst>
              <a:path h="16509">
                <a:moveTo>
                  <a:pt x="0" y="15955"/>
                </a:moveTo>
                <a:lnTo>
                  <a:pt x="0" y="0"/>
                </a:lnTo>
              </a:path>
            </a:pathLst>
          </a:custGeom>
          <a:ln w="3175">
            <a:solidFill>
              <a:srgbClr val="000000"/>
            </a:solidFill>
          </a:ln>
        </p:spPr>
        <p:txBody>
          <a:bodyPr wrap="square" lIns="0" tIns="0" rIns="0" bIns="0" rtlCol="0"/>
          <a:lstStyle/>
          <a:p>
            <a:endParaRPr sz="501"/>
          </a:p>
        </p:txBody>
      </p:sp>
      <p:sp>
        <p:nvSpPr>
          <p:cNvPr id="1693" name="bg object 1693"/>
          <p:cNvSpPr/>
          <p:nvPr/>
        </p:nvSpPr>
        <p:spPr>
          <a:xfrm>
            <a:off x="2127068" y="2930197"/>
            <a:ext cx="9242" cy="0"/>
          </a:xfrm>
          <a:custGeom>
            <a:avLst/>
            <a:gdLst/>
            <a:ahLst/>
            <a:cxnLst/>
            <a:rect l="l" t="t" r="r" b="b"/>
            <a:pathLst>
              <a:path w="20320">
                <a:moveTo>
                  <a:pt x="0" y="0"/>
                </a:moveTo>
                <a:lnTo>
                  <a:pt x="19944" y="0"/>
                </a:lnTo>
              </a:path>
            </a:pathLst>
          </a:custGeom>
          <a:ln w="3175">
            <a:solidFill>
              <a:srgbClr val="000000"/>
            </a:solidFill>
          </a:ln>
        </p:spPr>
        <p:txBody>
          <a:bodyPr wrap="square" lIns="0" tIns="0" rIns="0" bIns="0" rtlCol="0"/>
          <a:lstStyle/>
          <a:p>
            <a:endParaRPr sz="501"/>
          </a:p>
        </p:txBody>
      </p:sp>
      <p:sp>
        <p:nvSpPr>
          <p:cNvPr id="1694" name="bg object 1694"/>
          <p:cNvSpPr/>
          <p:nvPr/>
        </p:nvSpPr>
        <p:spPr>
          <a:xfrm>
            <a:off x="2136140" y="2720796"/>
            <a:ext cx="0" cy="10459"/>
          </a:xfrm>
          <a:custGeom>
            <a:avLst/>
            <a:gdLst/>
            <a:ahLst/>
            <a:cxnLst/>
            <a:rect l="l" t="t" r="r" b="b"/>
            <a:pathLst>
              <a:path h="29209">
                <a:moveTo>
                  <a:pt x="0" y="28720"/>
                </a:moveTo>
                <a:lnTo>
                  <a:pt x="0" y="0"/>
                </a:lnTo>
              </a:path>
            </a:pathLst>
          </a:custGeom>
          <a:ln w="3175">
            <a:solidFill>
              <a:srgbClr val="000000"/>
            </a:solidFill>
          </a:ln>
        </p:spPr>
        <p:txBody>
          <a:bodyPr wrap="square" lIns="0" tIns="0" rIns="0" bIns="0" rtlCol="0"/>
          <a:lstStyle/>
          <a:p>
            <a:endParaRPr sz="501"/>
          </a:p>
        </p:txBody>
      </p:sp>
      <p:sp>
        <p:nvSpPr>
          <p:cNvPr id="1695" name="bg object 1695"/>
          <p:cNvSpPr/>
          <p:nvPr/>
        </p:nvSpPr>
        <p:spPr>
          <a:xfrm>
            <a:off x="2136140" y="2705797"/>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1696" name="bg object 1696"/>
          <p:cNvSpPr/>
          <p:nvPr/>
        </p:nvSpPr>
        <p:spPr>
          <a:xfrm>
            <a:off x="2136140" y="2690799"/>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1697" name="bg object 1697"/>
          <p:cNvSpPr/>
          <p:nvPr/>
        </p:nvSpPr>
        <p:spPr>
          <a:xfrm>
            <a:off x="2136140" y="2675801"/>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1698" name="bg object 1698"/>
          <p:cNvSpPr/>
          <p:nvPr/>
        </p:nvSpPr>
        <p:spPr>
          <a:xfrm>
            <a:off x="2136140" y="266066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699" name="bg object 1699"/>
          <p:cNvSpPr/>
          <p:nvPr/>
        </p:nvSpPr>
        <p:spPr>
          <a:xfrm>
            <a:off x="2136140" y="264566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00" name="bg object 1700"/>
          <p:cNvSpPr/>
          <p:nvPr/>
        </p:nvSpPr>
        <p:spPr>
          <a:xfrm>
            <a:off x="2136140" y="263066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01" name="bg object 1701"/>
          <p:cNvSpPr/>
          <p:nvPr/>
        </p:nvSpPr>
        <p:spPr>
          <a:xfrm>
            <a:off x="2136140" y="261566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02" name="bg object 1702"/>
          <p:cNvSpPr/>
          <p:nvPr/>
        </p:nvSpPr>
        <p:spPr>
          <a:xfrm>
            <a:off x="2136140" y="260066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03" name="bg object 1703"/>
          <p:cNvSpPr/>
          <p:nvPr/>
        </p:nvSpPr>
        <p:spPr>
          <a:xfrm>
            <a:off x="2136140" y="258566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04" name="bg object 1704"/>
          <p:cNvSpPr/>
          <p:nvPr/>
        </p:nvSpPr>
        <p:spPr>
          <a:xfrm>
            <a:off x="2136140" y="2569530"/>
            <a:ext cx="0" cy="10459"/>
          </a:xfrm>
          <a:custGeom>
            <a:avLst/>
            <a:gdLst/>
            <a:ahLst/>
            <a:cxnLst/>
            <a:rect l="l" t="t" r="r" b="b"/>
            <a:pathLst>
              <a:path h="29209">
                <a:moveTo>
                  <a:pt x="0" y="29119"/>
                </a:moveTo>
                <a:lnTo>
                  <a:pt x="0" y="0"/>
                </a:lnTo>
              </a:path>
            </a:pathLst>
          </a:custGeom>
          <a:ln w="3175">
            <a:solidFill>
              <a:srgbClr val="000000"/>
            </a:solidFill>
          </a:ln>
        </p:spPr>
        <p:txBody>
          <a:bodyPr wrap="square" lIns="0" tIns="0" rIns="0" bIns="0" rtlCol="0"/>
          <a:lstStyle/>
          <a:p>
            <a:endParaRPr sz="501"/>
          </a:p>
        </p:txBody>
      </p:sp>
      <p:sp>
        <p:nvSpPr>
          <p:cNvPr id="1705" name="bg object 1705"/>
          <p:cNvSpPr/>
          <p:nvPr/>
        </p:nvSpPr>
        <p:spPr>
          <a:xfrm>
            <a:off x="2136140" y="2731080"/>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1706" name="bg object 1706"/>
          <p:cNvSpPr/>
          <p:nvPr/>
        </p:nvSpPr>
        <p:spPr>
          <a:xfrm>
            <a:off x="2136140" y="2733794"/>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07" name="bg object 1707"/>
          <p:cNvSpPr/>
          <p:nvPr/>
        </p:nvSpPr>
        <p:spPr>
          <a:xfrm>
            <a:off x="2136140" y="2773075"/>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08" name="bg object 1708"/>
          <p:cNvSpPr/>
          <p:nvPr/>
        </p:nvSpPr>
        <p:spPr>
          <a:xfrm>
            <a:off x="2136140" y="2812355"/>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09" name="bg object 1709"/>
          <p:cNvSpPr/>
          <p:nvPr/>
        </p:nvSpPr>
        <p:spPr>
          <a:xfrm>
            <a:off x="2136140" y="2851636"/>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10" name="bg object 1710"/>
          <p:cNvSpPr/>
          <p:nvPr/>
        </p:nvSpPr>
        <p:spPr>
          <a:xfrm>
            <a:off x="2136140" y="2890917"/>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11" name="bg object 1711"/>
          <p:cNvSpPr/>
          <p:nvPr/>
        </p:nvSpPr>
        <p:spPr>
          <a:xfrm>
            <a:off x="2127068" y="2722367"/>
            <a:ext cx="0" cy="12279"/>
          </a:xfrm>
          <a:custGeom>
            <a:avLst/>
            <a:gdLst/>
            <a:ahLst/>
            <a:cxnLst/>
            <a:rect l="l" t="t" r="r" b="b"/>
            <a:pathLst>
              <a:path h="34290">
                <a:moveTo>
                  <a:pt x="0" y="33905"/>
                </a:moveTo>
                <a:lnTo>
                  <a:pt x="0" y="0"/>
                </a:lnTo>
              </a:path>
            </a:pathLst>
          </a:custGeom>
          <a:ln w="3175">
            <a:solidFill>
              <a:srgbClr val="000000"/>
            </a:solidFill>
          </a:ln>
        </p:spPr>
        <p:txBody>
          <a:bodyPr wrap="square" lIns="0" tIns="0" rIns="0" bIns="0" rtlCol="0"/>
          <a:lstStyle/>
          <a:p>
            <a:endParaRPr sz="501"/>
          </a:p>
        </p:txBody>
      </p:sp>
      <p:sp>
        <p:nvSpPr>
          <p:cNvPr id="1712" name="bg object 1712"/>
          <p:cNvSpPr/>
          <p:nvPr/>
        </p:nvSpPr>
        <p:spPr>
          <a:xfrm>
            <a:off x="2127068" y="270736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13" name="bg object 1713"/>
          <p:cNvSpPr/>
          <p:nvPr/>
        </p:nvSpPr>
        <p:spPr>
          <a:xfrm>
            <a:off x="2127068" y="269237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14" name="bg object 1714"/>
          <p:cNvSpPr/>
          <p:nvPr/>
        </p:nvSpPr>
        <p:spPr>
          <a:xfrm>
            <a:off x="2127068" y="267737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15" name="bg object 1715"/>
          <p:cNvSpPr/>
          <p:nvPr/>
        </p:nvSpPr>
        <p:spPr>
          <a:xfrm>
            <a:off x="2127068" y="266237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16" name="bg object 1716"/>
          <p:cNvSpPr/>
          <p:nvPr/>
        </p:nvSpPr>
        <p:spPr>
          <a:xfrm>
            <a:off x="2127068" y="264737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17" name="bg object 1717"/>
          <p:cNvSpPr/>
          <p:nvPr/>
        </p:nvSpPr>
        <p:spPr>
          <a:xfrm>
            <a:off x="2127068" y="263237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18" name="bg object 1718"/>
          <p:cNvSpPr/>
          <p:nvPr/>
        </p:nvSpPr>
        <p:spPr>
          <a:xfrm>
            <a:off x="2127068" y="261738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1719" name="bg object 1719"/>
          <p:cNvSpPr/>
          <p:nvPr/>
        </p:nvSpPr>
        <p:spPr>
          <a:xfrm>
            <a:off x="2127068" y="260238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1720" name="bg object 1720"/>
          <p:cNvSpPr/>
          <p:nvPr/>
        </p:nvSpPr>
        <p:spPr>
          <a:xfrm>
            <a:off x="2127068" y="2587384"/>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1721" name="bg object 1721"/>
          <p:cNvSpPr/>
          <p:nvPr/>
        </p:nvSpPr>
        <p:spPr>
          <a:xfrm>
            <a:off x="2127068" y="2569529"/>
            <a:ext cx="0" cy="12052"/>
          </a:xfrm>
          <a:custGeom>
            <a:avLst/>
            <a:gdLst/>
            <a:ahLst/>
            <a:cxnLst/>
            <a:rect l="l" t="t" r="r" b="b"/>
            <a:pathLst>
              <a:path h="33654">
                <a:moveTo>
                  <a:pt x="0" y="33506"/>
                </a:moveTo>
                <a:lnTo>
                  <a:pt x="0" y="0"/>
                </a:lnTo>
              </a:path>
            </a:pathLst>
          </a:custGeom>
          <a:ln w="3175">
            <a:solidFill>
              <a:srgbClr val="000000"/>
            </a:solidFill>
          </a:ln>
        </p:spPr>
        <p:txBody>
          <a:bodyPr wrap="square" lIns="0" tIns="0" rIns="0" bIns="0" rtlCol="0"/>
          <a:lstStyle/>
          <a:p>
            <a:endParaRPr sz="501"/>
          </a:p>
        </p:txBody>
      </p:sp>
      <p:sp>
        <p:nvSpPr>
          <p:cNvPr id="1722" name="bg object 1722"/>
          <p:cNvSpPr/>
          <p:nvPr/>
        </p:nvSpPr>
        <p:spPr>
          <a:xfrm>
            <a:off x="2127068" y="2734508"/>
            <a:ext cx="0" cy="195780"/>
          </a:xfrm>
          <a:custGeom>
            <a:avLst/>
            <a:gdLst/>
            <a:ahLst/>
            <a:cxnLst/>
            <a:rect l="l" t="t" r="r" b="b"/>
            <a:pathLst>
              <a:path h="546734">
                <a:moveTo>
                  <a:pt x="0" y="546480"/>
                </a:moveTo>
                <a:lnTo>
                  <a:pt x="0" y="0"/>
                </a:lnTo>
              </a:path>
            </a:pathLst>
          </a:custGeom>
          <a:ln w="3175">
            <a:solidFill>
              <a:srgbClr val="000000"/>
            </a:solidFill>
          </a:ln>
        </p:spPr>
        <p:txBody>
          <a:bodyPr wrap="square" lIns="0" tIns="0" rIns="0" bIns="0" rtlCol="0"/>
          <a:lstStyle/>
          <a:p>
            <a:endParaRPr sz="501"/>
          </a:p>
        </p:txBody>
      </p:sp>
      <p:sp>
        <p:nvSpPr>
          <p:cNvPr id="1723" name="bg object 1723"/>
          <p:cNvSpPr/>
          <p:nvPr/>
        </p:nvSpPr>
        <p:spPr>
          <a:xfrm>
            <a:off x="2335711" y="2930197"/>
            <a:ext cx="9242" cy="0"/>
          </a:xfrm>
          <a:custGeom>
            <a:avLst/>
            <a:gdLst/>
            <a:ahLst/>
            <a:cxnLst/>
            <a:rect l="l" t="t" r="r" b="b"/>
            <a:pathLst>
              <a:path w="20320">
                <a:moveTo>
                  <a:pt x="0" y="0"/>
                </a:moveTo>
                <a:lnTo>
                  <a:pt x="19944" y="0"/>
                </a:lnTo>
              </a:path>
            </a:pathLst>
          </a:custGeom>
          <a:ln w="3175">
            <a:solidFill>
              <a:srgbClr val="000000"/>
            </a:solidFill>
          </a:ln>
        </p:spPr>
        <p:txBody>
          <a:bodyPr wrap="square" lIns="0" tIns="0" rIns="0" bIns="0" rtlCol="0"/>
          <a:lstStyle/>
          <a:p>
            <a:endParaRPr sz="501"/>
          </a:p>
        </p:txBody>
      </p:sp>
      <p:sp>
        <p:nvSpPr>
          <p:cNvPr id="1724" name="bg object 1724"/>
          <p:cNvSpPr/>
          <p:nvPr/>
        </p:nvSpPr>
        <p:spPr>
          <a:xfrm>
            <a:off x="2344783" y="2644948"/>
            <a:ext cx="0" cy="9778"/>
          </a:xfrm>
          <a:custGeom>
            <a:avLst/>
            <a:gdLst/>
            <a:ahLst/>
            <a:cxnLst/>
            <a:rect l="l" t="t" r="r" b="b"/>
            <a:pathLst>
              <a:path h="27304">
                <a:moveTo>
                  <a:pt x="0" y="26725"/>
                </a:moveTo>
                <a:lnTo>
                  <a:pt x="0" y="0"/>
                </a:lnTo>
              </a:path>
            </a:pathLst>
          </a:custGeom>
          <a:ln w="3175">
            <a:solidFill>
              <a:srgbClr val="000000"/>
            </a:solidFill>
          </a:ln>
        </p:spPr>
        <p:txBody>
          <a:bodyPr wrap="square" lIns="0" tIns="0" rIns="0" bIns="0" rtlCol="0"/>
          <a:lstStyle/>
          <a:p>
            <a:endParaRPr sz="501"/>
          </a:p>
        </p:txBody>
      </p:sp>
      <p:sp>
        <p:nvSpPr>
          <p:cNvPr id="1725" name="bg object 1725"/>
          <p:cNvSpPr/>
          <p:nvPr/>
        </p:nvSpPr>
        <p:spPr>
          <a:xfrm>
            <a:off x="2344783" y="262994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26" name="bg object 1726"/>
          <p:cNvSpPr/>
          <p:nvPr/>
        </p:nvSpPr>
        <p:spPr>
          <a:xfrm>
            <a:off x="2344783" y="261495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1727" name="bg object 1727"/>
          <p:cNvSpPr/>
          <p:nvPr/>
        </p:nvSpPr>
        <p:spPr>
          <a:xfrm>
            <a:off x="2344783" y="259995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1728" name="bg object 1728"/>
          <p:cNvSpPr/>
          <p:nvPr/>
        </p:nvSpPr>
        <p:spPr>
          <a:xfrm>
            <a:off x="2344783" y="2584955"/>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1729" name="bg object 1729"/>
          <p:cNvSpPr/>
          <p:nvPr/>
        </p:nvSpPr>
        <p:spPr>
          <a:xfrm>
            <a:off x="2344783" y="2569529"/>
            <a:ext cx="0" cy="9778"/>
          </a:xfrm>
          <a:custGeom>
            <a:avLst/>
            <a:gdLst/>
            <a:ahLst/>
            <a:cxnLst/>
            <a:rect l="l" t="t" r="r" b="b"/>
            <a:pathLst>
              <a:path h="27304">
                <a:moveTo>
                  <a:pt x="0" y="26725"/>
                </a:moveTo>
                <a:lnTo>
                  <a:pt x="0" y="0"/>
                </a:lnTo>
              </a:path>
            </a:pathLst>
          </a:custGeom>
          <a:ln w="3175">
            <a:solidFill>
              <a:srgbClr val="000000"/>
            </a:solidFill>
          </a:ln>
        </p:spPr>
        <p:txBody>
          <a:bodyPr wrap="square" lIns="0" tIns="0" rIns="0" bIns="0" rtlCol="0"/>
          <a:lstStyle/>
          <a:p>
            <a:endParaRPr sz="501"/>
          </a:p>
        </p:txBody>
      </p:sp>
      <p:sp>
        <p:nvSpPr>
          <p:cNvPr id="1730" name="bg object 1730"/>
          <p:cNvSpPr/>
          <p:nvPr/>
        </p:nvSpPr>
        <p:spPr>
          <a:xfrm>
            <a:off x="2344783" y="2654518"/>
            <a:ext cx="0" cy="275821"/>
          </a:xfrm>
          <a:custGeom>
            <a:avLst/>
            <a:gdLst/>
            <a:ahLst/>
            <a:cxnLst/>
            <a:rect l="l" t="t" r="r" b="b"/>
            <a:pathLst>
              <a:path h="770254">
                <a:moveTo>
                  <a:pt x="0" y="769859"/>
                </a:moveTo>
                <a:lnTo>
                  <a:pt x="0" y="0"/>
                </a:lnTo>
              </a:path>
            </a:pathLst>
          </a:custGeom>
          <a:ln w="3175">
            <a:solidFill>
              <a:srgbClr val="000000"/>
            </a:solidFill>
          </a:ln>
        </p:spPr>
        <p:txBody>
          <a:bodyPr wrap="square" lIns="0" tIns="0" rIns="0" bIns="0" rtlCol="0"/>
          <a:lstStyle/>
          <a:p>
            <a:endParaRPr sz="501"/>
          </a:p>
        </p:txBody>
      </p:sp>
      <p:sp>
        <p:nvSpPr>
          <p:cNvPr id="1731" name="bg object 1731"/>
          <p:cNvSpPr/>
          <p:nvPr/>
        </p:nvSpPr>
        <p:spPr>
          <a:xfrm>
            <a:off x="2335711" y="2646662"/>
            <a:ext cx="0" cy="11369"/>
          </a:xfrm>
          <a:custGeom>
            <a:avLst/>
            <a:gdLst/>
            <a:ahLst/>
            <a:cxnLst/>
            <a:rect l="l" t="t" r="r" b="b"/>
            <a:pathLst>
              <a:path h="31750">
                <a:moveTo>
                  <a:pt x="0" y="31512"/>
                </a:moveTo>
                <a:lnTo>
                  <a:pt x="0" y="0"/>
                </a:lnTo>
              </a:path>
            </a:pathLst>
          </a:custGeom>
          <a:ln w="3175">
            <a:solidFill>
              <a:srgbClr val="000000"/>
            </a:solidFill>
          </a:ln>
        </p:spPr>
        <p:txBody>
          <a:bodyPr wrap="square" lIns="0" tIns="0" rIns="0" bIns="0" rtlCol="0"/>
          <a:lstStyle/>
          <a:p>
            <a:endParaRPr sz="501"/>
          </a:p>
        </p:txBody>
      </p:sp>
      <p:sp>
        <p:nvSpPr>
          <p:cNvPr id="1732" name="bg object 1732"/>
          <p:cNvSpPr/>
          <p:nvPr/>
        </p:nvSpPr>
        <p:spPr>
          <a:xfrm>
            <a:off x="2335711" y="263152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33" name="bg object 1733"/>
          <p:cNvSpPr/>
          <p:nvPr/>
        </p:nvSpPr>
        <p:spPr>
          <a:xfrm>
            <a:off x="2335711" y="261652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34" name="bg object 1734"/>
          <p:cNvSpPr/>
          <p:nvPr/>
        </p:nvSpPr>
        <p:spPr>
          <a:xfrm>
            <a:off x="2335711" y="2601525"/>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35" name="bg object 1735"/>
          <p:cNvSpPr/>
          <p:nvPr/>
        </p:nvSpPr>
        <p:spPr>
          <a:xfrm>
            <a:off x="2335711" y="258652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1736" name="bg object 1736"/>
          <p:cNvSpPr/>
          <p:nvPr/>
        </p:nvSpPr>
        <p:spPr>
          <a:xfrm>
            <a:off x="2335711" y="2569529"/>
            <a:ext cx="0" cy="11369"/>
          </a:xfrm>
          <a:custGeom>
            <a:avLst/>
            <a:gdLst/>
            <a:ahLst/>
            <a:cxnLst/>
            <a:rect l="l" t="t" r="r" b="b"/>
            <a:pathLst>
              <a:path h="31750">
                <a:moveTo>
                  <a:pt x="0" y="31512"/>
                </a:moveTo>
                <a:lnTo>
                  <a:pt x="0" y="0"/>
                </a:lnTo>
              </a:path>
            </a:pathLst>
          </a:custGeom>
          <a:ln w="3175">
            <a:solidFill>
              <a:srgbClr val="000000"/>
            </a:solidFill>
          </a:ln>
        </p:spPr>
        <p:txBody>
          <a:bodyPr wrap="square" lIns="0" tIns="0" rIns="0" bIns="0" rtlCol="0"/>
          <a:lstStyle/>
          <a:p>
            <a:endParaRPr sz="501"/>
          </a:p>
        </p:txBody>
      </p:sp>
      <p:sp>
        <p:nvSpPr>
          <p:cNvPr id="1737" name="bg object 1737"/>
          <p:cNvSpPr/>
          <p:nvPr/>
        </p:nvSpPr>
        <p:spPr>
          <a:xfrm>
            <a:off x="2335711" y="2657947"/>
            <a:ext cx="0" cy="36609"/>
          </a:xfrm>
          <a:custGeom>
            <a:avLst/>
            <a:gdLst/>
            <a:ahLst/>
            <a:cxnLst/>
            <a:rect l="l" t="t" r="r" b="b"/>
            <a:pathLst>
              <a:path h="102234">
                <a:moveTo>
                  <a:pt x="0" y="102116"/>
                </a:moveTo>
                <a:lnTo>
                  <a:pt x="0" y="0"/>
                </a:lnTo>
              </a:path>
            </a:pathLst>
          </a:custGeom>
          <a:ln w="3175">
            <a:solidFill>
              <a:srgbClr val="000000"/>
            </a:solidFill>
          </a:ln>
        </p:spPr>
        <p:txBody>
          <a:bodyPr wrap="square" lIns="0" tIns="0" rIns="0" bIns="0" rtlCol="0"/>
          <a:lstStyle/>
          <a:p>
            <a:endParaRPr sz="501"/>
          </a:p>
        </p:txBody>
      </p:sp>
      <p:sp>
        <p:nvSpPr>
          <p:cNvPr id="1738" name="bg object 1738"/>
          <p:cNvSpPr/>
          <p:nvPr/>
        </p:nvSpPr>
        <p:spPr>
          <a:xfrm>
            <a:off x="2335711" y="2694513"/>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39" name="bg object 1739"/>
          <p:cNvSpPr/>
          <p:nvPr/>
        </p:nvSpPr>
        <p:spPr>
          <a:xfrm>
            <a:off x="2335711" y="2733794"/>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40" name="bg object 1740"/>
          <p:cNvSpPr/>
          <p:nvPr/>
        </p:nvSpPr>
        <p:spPr>
          <a:xfrm>
            <a:off x="2335711" y="2773075"/>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41" name="bg object 1741"/>
          <p:cNvSpPr/>
          <p:nvPr/>
        </p:nvSpPr>
        <p:spPr>
          <a:xfrm>
            <a:off x="2335711" y="2812355"/>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42" name="bg object 1742"/>
          <p:cNvSpPr/>
          <p:nvPr/>
        </p:nvSpPr>
        <p:spPr>
          <a:xfrm>
            <a:off x="2335711" y="2851636"/>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43" name="bg object 1743"/>
          <p:cNvSpPr/>
          <p:nvPr/>
        </p:nvSpPr>
        <p:spPr>
          <a:xfrm>
            <a:off x="2335711" y="2890917"/>
            <a:ext cx="0" cy="39338"/>
          </a:xfrm>
          <a:custGeom>
            <a:avLst/>
            <a:gdLst/>
            <a:ahLst/>
            <a:cxnLst/>
            <a:rect l="l" t="t" r="r" b="b"/>
            <a:pathLst>
              <a:path h="109854">
                <a:moveTo>
                  <a:pt x="0" y="109694"/>
                </a:moveTo>
                <a:lnTo>
                  <a:pt x="0" y="0"/>
                </a:lnTo>
              </a:path>
            </a:pathLst>
          </a:custGeom>
          <a:ln w="3175">
            <a:solidFill>
              <a:srgbClr val="000000"/>
            </a:solidFill>
          </a:ln>
        </p:spPr>
        <p:txBody>
          <a:bodyPr wrap="square" lIns="0" tIns="0" rIns="0" bIns="0" rtlCol="0"/>
          <a:lstStyle/>
          <a:p>
            <a:endParaRPr sz="501"/>
          </a:p>
        </p:txBody>
      </p:sp>
      <p:sp>
        <p:nvSpPr>
          <p:cNvPr id="1744" name="bg object 1744"/>
          <p:cNvSpPr/>
          <p:nvPr/>
        </p:nvSpPr>
        <p:spPr>
          <a:xfrm>
            <a:off x="2136140" y="177320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745" name="bg object 1745"/>
          <p:cNvSpPr/>
          <p:nvPr/>
        </p:nvSpPr>
        <p:spPr>
          <a:xfrm>
            <a:off x="2151743" y="177320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46" name="bg object 1746"/>
          <p:cNvSpPr/>
          <p:nvPr/>
        </p:nvSpPr>
        <p:spPr>
          <a:xfrm>
            <a:off x="2173877" y="177320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47" name="bg object 1747"/>
          <p:cNvSpPr/>
          <p:nvPr/>
        </p:nvSpPr>
        <p:spPr>
          <a:xfrm>
            <a:off x="2196012" y="177320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48" name="bg object 1748"/>
          <p:cNvSpPr/>
          <p:nvPr/>
        </p:nvSpPr>
        <p:spPr>
          <a:xfrm>
            <a:off x="2217964" y="177320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49" name="bg object 1749"/>
          <p:cNvSpPr/>
          <p:nvPr/>
        </p:nvSpPr>
        <p:spPr>
          <a:xfrm>
            <a:off x="2240098" y="177320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50" name="bg object 1750"/>
          <p:cNvSpPr/>
          <p:nvPr/>
        </p:nvSpPr>
        <p:spPr>
          <a:xfrm>
            <a:off x="2262233" y="177320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51" name="bg object 1751"/>
          <p:cNvSpPr/>
          <p:nvPr/>
        </p:nvSpPr>
        <p:spPr>
          <a:xfrm>
            <a:off x="2284367" y="177320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52" name="bg object 1752"/>
          <p:cNvSpPr/>
          <p:nvPr/>
        </p:nvSpPr>
        <p:spPr>
          <a:xfrm>
            <a:off x="2306501" y="177320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53" name="bg object 1753"/>
          <p:cNvSpPr/>
          <p:nvPr/>
        </p:nvSpPr>
        <p:spPr>
          <a:xfrm>
            <a:off x="2328636" y="177320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754" name="bg object 1754"/>
          <p:cNvSpPr/>
          <p:nvPr/>
        </p:nvSpPr>
        <p:spPr>
          <a:xfrm>
            <a:off x="2136140" y="2362413"/>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755" name="bg object 1755"/>
          <p:cNvSpPr/>
          <p:nvPr/>
        </p:nvSpPr>
        <p:spPr>
          <a:xfrm>
            <a:off x="2151743" y="23624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56" name="bg object 1756"/>
          <p:cNvSpPr/>
          <p:nvPr/>
        </p:nvSpPr>
        <p:spPr>
          <a:xfrm>
            <a:off x="2173877" y="23624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57" name="bg object 1757"/>
          <p:cNvSpPr/>
          <p:nvPr/>
        </p:nvSpPr>
        <p:spPr>
          <a:xfrm>
            <a:off x="2196012" y="23624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58" name="bg object 1758"/>
          <p:cNvSpPr/>
          <p:nvPr/>
        </p:nvSpPr>
        <p:spPr>
          <a:xfrm>
            <a:off x="2217964" y="23624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59" name="bg object 1759"/>
          <p:cNvSpPr/>
          <p:nvPr/>
        </p:nvSpPr>
        <p:spPr>
          <a:xfrm>
            <a:off x="2240098" y="23624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60" name="bg object 1760"/>
          <p:cNvSpPr/>
          <p:nvPr/>
        </p:nvSpPr>
        <p:spPr>
          <a:xfrm>
            <a:off x="2262233" y="23624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61" name="bg object 1761"/>
          <p:cNvSpPr/>
          <p:nvPr/>
        </p:nvSpPr>
        <p:spPr>
          <a:xfrm>
            <a:off x="2284367" y="23624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62" name="bg object 1762"/>
          <p:cNvSpPr/>
          <p:nvPr/>
        </p:nvSpPr>
        <p:spPr>
          <a:xfrm>
            <a:off x="2306501" y="23624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63" name="bg object 1763"/>
          <p:cNvSpPr/>
          <p:nvPr/>
        </p:nvSpPr>
        <p:spPr>
          <a:xfrm>
            <a:off x="2328636" y="2362413"/>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764" name="bg object 1764"/>
          <p:cNvSpPr/>
          <p:nvPr/>
        </p:nvSpPr>
        <p:spPr>
          <a:xfrm>
            <a:off x="2136140" y="257667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765" name="bg object 1765"/>
          <p:cNvSpPr/>
          <p:nvPr/>
        </p:nvSpPr>
        <p:spPr>
          <a:xfrm>
            <a:off x="2151743" y="25766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66" name="bg object 1766"/>
          <p:cNvSpPr/>
          <p:nvPr/>
        </p:nvSpPr>
        <p:spPr>
          <a:xfrm>
            <a:off x="2173877" y="25766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67" name="bg object 1767"/>
          <p:cNvSpPr/>
          <p:nvPr/>
        </p:nvSpPr>
        <p:spPr>
          <a:xfrm>
            <a:off x="2196012" y="25766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68" name="bg object 1768"/>
          <p:cNvSpPr/>
          <p:nvPr/>
        </p:nvSpPr>
        <p:spPr>
          <a:xfrm>
            <a:off x="2217964" y="25766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69" name="bg object 1769"/>
          <p:cNvSpPr/>
          <p:nvPr/>
        </p:nvSpPr>
        <p:spPr>
          <a:xfrm>
            <a:off x="2240098" y="25766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70" name="bg object 1770"/>
          <p:cNvSpPr/>
          <p:nvPr/>
        </p:nvSpPr>
        <p:spPr>
          <a:xfrm>
            <a:off x="2262233" y="25766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71" name="bg object 1771"/>
          <p:cNvSpPr/>
          <p:nvPr/>
        </p:nvSpPr>
        <p:spPr>
          <a:xfrm>
            <a:off x="2284367" y="25766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72" name="bg object 1772"/>
          <p:cNvSpPr/>
          <p:nvPr/>
        </p:nvSpPr>
        <p:spPr>
          <a:xfrm>
            <a:off x="2306501" y="25766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73" name="bg object 1773"/>
          <p:cNvSpPr/>
          <p:nvPr/>
        </p:nvSpPr>
        <p:spPr>
          <a:xfrm>
            <a:off x="2328636" y="257667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774" name="bg object 1774"/>
          <p:cNvSpPr/>
          <p:nvPr/>
        </p:nvSpPr>
        <p:spPr>
          <a:xfrm>
            <a:off x="2136140" y="2930197"/>
            <a:ext cx="199573" cy="0"/>
          </a:xfrm>
          <a:custGeom>
            <a:avLst/>
            <a:gdLst/>
            <a:ahLst/>
            <a:cxnLst/>
            <a:rect l="l" t="t" r="r" b="b"/>
            <a:pathLst>
              <a:path w="438785">
                <a:moveTo>
                  <a:pt x="0" y="0"/>
                </a:moveTo>
                <a:lnTo>
                  <a:pt x="438779" y="0"/>
                </a:lnTo>
              </a:path>
            </a:pathLst>
          </a:custGeom>
          <a:ln w="3191">
            <a:solidFill>
              <a:srgbClr val="000000"/>
            </a:solidFill>
          </a:ln>
        </p:spPr>
        <p:txBody>
          <a:bodyPr wrap="square" lIns="0" tIns="0" rIns="0" bIns="0" rtlCol="0"/>
          <a:lstStyle/>
          <a:p>
            <a:endParaRPr sz="501"/>
          </a:p>
        </p:txBody>
      </p:sp>
      <p:sp>
        <p:nvSpPr>
          <p:cNvPr id="1775" name="bg object 1775"/>
          <p:cNvSpPr/>
          <p:nvPr/>
        </p:nvSpPr>
        <p:spPr>
          <a:xfrm>
            <a:off x="2127069" y="2697941"/>
            <a:ext cx="99642" cy="36609"/>
          </a:xfrm>
          <a:custGeom>
            <a:avLst/>
            <a:gdLst/>
            <a:ahLst/>
            <a:cxnLst/>
            <a:rect l="l" t="t" r="r" b="b"/>
            <a:pathLst>
              <a:path w="219075" h="102234">
                <a:moveTo>
                  <a:pt x="218991" y="0"/>
                </a:moveTo>
                <a:lnTo>
                  <a:pt x="0" y="102116"/>
                </a:lnTo>
              </a:path>
            </a:pathLst>
          </a:custGeom>
          <a:ln w="3191">
            <a:solidFill>
              <a:srgbClr val="000000"/>
            </a:solidFill>
          </a:ln>
        </p:spPr>
        <p:txBody>
          <a:bodyPr wrap="square" lIns="0" tIns="0" rIns="0" bIns="0" rtlCol="0"/>
          <a:lstStyle/>
          <a:p>
            <a:endParaRPr sz="501"/>
          </a:p>
        </p:txBody>
      </p:sp>
      <p:sp>
        <p:nvSpPr>
          <p:cNvPr id="1776" name="bg object 1776"/>
          <p:cNvSpPr/>
          <p:nvPr/>
        </p:nvSpPr>
        <p:spPr>
          <a:xfrm>
            <a:off x="2226673" y="2685371"/>
            <a:ext cx="4043" cy="12734"/>
          </a:xfrm>
          <a:custGeom>
            <a:avLst/>
            <a:gdLst/>
            <a:ahLst/>
            <a:cxnLst/>
            <a:rect l="l" t="t" r="r" b="b"/>
            <a:pathLst>
              <a:path w="8889" h="35559">
                <a:moveTo>
                  <a:pt x="8376" y="0"/>
                </a:moveTo>
                <a:lnTo>
                  <a:pt x="0" y="35102"/>
                </a:lnTo>
              </a:path>
            </a:pathLst>
          </a:custGeom>
          <a:ln w="3191">
            <a:solidFill>
              <a:srgbClr val="000000"/>
            </a:solidFill>
          </a:ln>
        </p:spPr>
        <p:txBody>
          <a:bodyPr wrap="square" lIns="0" tIns="0" rIns="0" bIns="0" rtlCol="0"/>
          <a:lstStyle/>
          <a:p>
            <a:endParaRPr sz="501"/>
          </a:p>
        </p:txBody>
      </p:sp>
      <p:sp>
        <p:nvSpPr>
          <p:cNvPr id="1777" name="bg object 1777"/>
          <p:cNvSpPr/>
          <p:nvPr/>
        </p:nvSpPr>
        <p:spPr>
          <a:xfrm>
            <a:off x="2230483" y="2685372"/>
            <a:ext cx="10975" cy="18418"/>
          </a:xfrm>
          <a:custGeom>
            <a:avLst/>
            <a:gdLst/>
            <a:ahLst/>
            <a:cxnLst/>
            <a:rect l="l" t="t" r="r" b="b"/>
            <a:pathLst>
              <a:path w="24129" h="51434">
                <a:moveTo>
                  <a:pt x="23933" y="51058"/>
                </a:moveTo>
                <a:lnTo>
                  <a:pt x="0" y="0"/>
                </a:lnTo>
              </a:path>
            </a:pathLst>
          </a:custGeom>
          <a:ln w="3191">
            <a:solidFill>
              <a:srgbClr val="000000"/>
            </a:solidFill>
          </a:ln>
        </p:spPr>
        <p:txBody>
          <a:bodyPr wrap="square" lIns="0" tIns="0" rIns="0" bIns="0" rtlCol="0"/>
          <a:lstStyle/>
          <a:p>
            <a:endParaRPr sz="501"/>
          </a:p>
        </p:txBody>
      </p:sp>
      <p:sp>
        <p:nvSpPr>
          <p:cNvPr id="1778" name="bg object 1778"/>
          <p:cNvSpPr/>
          <p:nvPr/>
        </p:nvSpPr>
        <p:spPr>
          <a:xfrm>
            <a:off x="2241368" y="2691085"/>
            <a:ext cx="4043" cy="12734"/>
          </a:xfrm>
          <a:custGeom>
            <a:avLst/>
            <a:gdLst/>
            <a:ahLst/>
            <a:cxnLst/>
            <a:rect l="l" t="t" r="r" b="b"/>
            <a:pathLst>
              <a:path w="8889" h="35559">
                <a:moveTo>
                  <a:pt x="8376" y="0"/>
                </a:moveTo>
                <a:lnTo>
                  <a:pt x="0" y="35102"/>
                </a:lnTo>
              </a:path>
            </a:pathLst>
          </a:custGeom>
          <a:ln w="3191">
            <a:solidFill>
              <a:srgbClr val="000000"/>
            </a:solidFill>
          </a:ln>
        </p:spPr>
        <p:txBody>
          <a:bodyPr wrap="square" lIns="0" tIns="0" rIns="0" bIns="0" rtlCol="0"/>
          <a:lstStyle/>
          <a:p>
            <a:endParaRPr sz="501"/>
          </a:p>
        </p:txBody>
      </p:sp>
      <p:sp>
        <p:nvSpPr>
          <p:cNvPr id="1779" name="bg object 1779"/>
          <p:cNvSpPr/>
          <p:nvPr/>
        </p:nvSpPr>
        <p:spPr>
          <a:xfrm>
            <a:off x="2245179" y="2654519"/>
            <a:ext cx="99642" cy="36609"/>
          </a:xfrm>
          <a:custGeom>
            <a:avLst/>
            <a:gdLst/>
            <a:ahLst/>
            <a:cxnLst/>
            <a:rect l="l" t="t" r="r" b="b"/>
            <a:pathLst>
              <a:path w="219075" h="102234">
                <a:moveTo>
                  <a:pt x="218991" y="0"/>
                </a:moveTo>
                <a:lnTo>
                  <a:pt x="0" y="102116"/>
                </a:lnTo>
              </a:path>
            </a:pathLst>
          </a:custGeom>
          <a:ln w="3191">
            <a:solidFill>
              <a:srgbClr val="000000"/>
            </a:solidFill>
          </a:ln>
        </p:spPr>
        <p:txBody>
          <a:bodyPr wrap="square" lIns="0" tIns="0" rIns="0" bIns="0" rtlCol="0"/>
          <a:lstStyle/>
          <a:p>
            <a:endParaRPr sz="501"/>
          </a:p>
        </p:txBody>
      </p:sp>
      <p:sp>
        <p:nvSpPr>
          <p:cNvPr id="1780" name="bg object 1780"/>
          <p:cNvSpPr/>
          <p:nvPr/>
        </p:nvSpPr>
        <p:spPr>
          <a:xfrm>
            <a:off x="2136140" y="180891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781" name="bg object 1781"/>
          <p:cNvSpPr/>
          <p:nvPr/>
        </p:nvSpPr>
        <p:spPr>
          <a:xfrm>
            <a:off x="2151743" y="180891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82" name="bg object 1782"/>
          <p:cNvSpPr/>
          <p:nvPr/>
        </p:nvSpPr>
        <p:spPr>
          <a:xfrm>
            <a:off x="2173877" y="180891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83" name="bg object 1783"/>
          <p:cNvSpPr/>
          <p:nvPr/>
        </p:nvSpPr>
        <p:spPr>
          <a:xfrm>
            <a:off x="2196012" y="180891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84" name="bg object 1784"/>
          <p:cNvSpPr/>
          <p:nvPr/>
        </p:nvSpPr>
        <p:spPr>
          <a:xfrm>
            <a:off x="2217964" y="180891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85" name="bg object 1785"/>
          <p:cNvSpPr/>
          <p:nvPr/>
        </p:nvSpPr>
        <p:spPr>
          <a:xfrm>
            <a:off x="2240098" y="180891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86" name="bg object 1786"/>
          <p:cNvSpPr/>
          <p:nvPr/>
        </p:nvSpPr>
        <p:spPr>
          <a:xfrm>
            <a:off x="2262233" y="180891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87" name="bg object 1787"/>
          <p:cNvSpPr/>
          <p:nvPr/>
        </p:nvSpPr>
        <p:spPr>
          <a:xfrm>
            <a:off x="2284367" y="180891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88" name="bg object 1788"/>
          <p:cNvSpPr/>
          <p:nvPr/>
        </p:nvSpPr>
        <p:spPr>
          <a:xfrm>
            <a:off x="2306501" y="180891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89" name="bg object 1789"/>
          <p:cNvSpPr/>
          <p:nvPr/>
        </p:nvSpPr>
        <p:spPr>
          <a:xfrm>
            <a:off x="2328636" y="180891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790" name="bg object 1790"/>
          <p:cNvSpPr/>
          <p:nvPr/>
        </p:nvSpPr>
        <p:spPr>
          <a:xfrm>
            <a:off x="2136140" y="1848193"/>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791" name="bg object 1791"/>
          <p:cNvSpPr/>
          <p:nvPr/>
        </p:nvSpPr>
        <p:spPr>
          <a:xfrm>
            <a:off x="2151743" y="184819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92" name="bg object 1792"/>
          <p:cNvSpPr/>
          <p:nvPr/>
        </p:nvSpPr>
        <p:spPr>
          <a:xfrm>
            <a:off x="2173877" y="184819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93" name="bg object 1793"/>
          <p:cNvSpPr/>
          <p:nvPr/>
        </p:nvSpPr>
        <p:spPr>
          <a:xfrm>
            <a:off x="2196012" y="184819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94" name="bg object 1794"/>
          <p:cNvSpPr/>
          <p:nvPr/>
        </p:nvSpPr>
        <p:spPr>
          <a:xfrm>
            <a:off x="2217964" y="184819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95" name="bg object 1795"/>
          <p:cNvSpPr/>
          <p:nvPr/>
        </p:nvSpPr>
        <p:spPr>
          <a:xfrm>
            <a:off x="2240098" y="184819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96" name="bg object 1796"/>
          <p:cNvSpPr/>
          <p:nvPr/>
        </p:nvSpPr>
        <p:spPr>
          <a:xfrm>
            <a:off x="2262233" y="184819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97" name="bg object 1797"/>
          <p:cNvSpPr/>
          <p:nvPr/>
        </p:nvSpPr>
        <p:spPr>
          <a:xfrm>
            <a:off x="2284367" y="184819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98" name="bg object 1798"/>
          <p:cNvSpPr/>
          <p:nvPr/>
        </p:nvSpPr>
        <p:spPr>
          <a:xfrm>
            <a:off x="2306501" y="184819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799" name="bg object 1799"/>
          <p:cNvSpPr/>
          <p:nvPr/>
        </p:nvSpPr>
        <p:spPr>
          <a:xfrm>
            <a:off x="2328636" y="1848193"/>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00" name="bg object 1800"/>
          <p:cNvSpPr/>
          <p:nvPr/>
        </p:nvSpPr>
        <p:spPr>
          <a:xfrm>
            <a:off x="2136140" y="1887473"/>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01" name="bg object 1801"/>
          <p:cNvSpPr/>
          <p:nvPr/>
        </p:nvSpPr>
        <p:spPr>
          <a:xfrm>
            <a:off x="2151743" y="188747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02" name="bg object 1802"/>
          <p:cNvSpPr/>
          <p:nvPr/>
        </p:nvSpPr>
        <p:spPr>
          <a:xfrm>
            <a:off x="2173877" y="188747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03" name="bg object 1803"/>
          <p:cNvSpPr/>
          <p:nvPr/>
        </p:nvSpPr>
        <p:spPr>
          <a:xfrm>
            <a:off x="2196012" y="188747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04" name="bg object 1804"/>
          <p:cNvSpPr/>
          <p:nvPr/>
        </p:nvSpPr>
        <p:spPr>
          <a:xfrm>
            <a:off x="2217964" y="188747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05" name="bg object 1805"/>
          <p:cNvSpPr/>
          <p:nvPr/>
        </p:nvSpPr>
        <p:spPr>
          <a:xfrm>
            <a:off x="2240098" y="188747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06" name="bg object 1806"/>
          <p:cNvSpPr/>
          <p:nvPr/>
        </p:nvSpPr>
        <p:spPr>
          <a:xfrm>
            <a:off x="2262233" y="188747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07" name="bg object 1807"/>
          <p:cNvSpPr/>
          <p:nvPr/>
        </p:nvSpPr>
        <p:spPr>
          <a:xfrm>
            <a:off x="2284367" y="188747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08" name="bg object 1808"/>
          <p:cNvSpPr/>
          <p:nvPr/>
        </p:nvSpPr>
        <p:spPr>
          <a:xfrm>
            <a:off x="2306501" y="188747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09" name="bg object 1809"/>
          <p:cNvSpPr/>
          <p:nvPr/>
        </p:nvSpPr>
        <p:spPr>
          <a:xfrm>
            <a:off x="2328636" y="1887473"/>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10" name="bg object 1810"/>
          <p:cNvSpPr/>
          <p:nvPr/>
        </p:nvSpPr>
        <p:spPr>
          <a:xfrm>
            <a:off x="2136140" y="1926754"/>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11" name="bg object 1811"/>
          <p:cNvSpPr/>
          <p:nvPr/>
        </p:nvSpPr>
        <p:spPr>
          <a:xfrm>
            <a:off x="2151743" y="192675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12" name="bg object 1812"/>
          <p:cNvSpPr/>
          <p:nvPr/>
        </p:nvSpPr>
        <p:spPr>
          <a:xfrm>
            <a:off x="2173877" y="192675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13" name="bg object 1813"/>
          <p:cNvSpPr/>
          <p:nvPr/>
        </p:nvSpPr>
        <p:spPr>
          <a:xfrm>
            <a:off x="2196012" y="192675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14" name="bg object 1814"/>
          <p:cNvSpPr/>
          <p:nvPr/>
        </p:nvSpPr>
        <p:spPr>
          <a:xfrm>
            <a:off x="2217964" y="192675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15" name="bg object 1815"/>
          <p:cNvSpPr/>
          <p:nvPr/>
        </p:nvSpPr>
        <p:spPr>
          <a:xfrm>
            <a:off x="2240098" y="192675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16" name="bg object 1816"/>
          <p:cNvSpPr/>
          <p:nvPr/>
        </p:nvSpPr>
        <p:spPr>
          <a:xfrm>
            <a:off x="2262233" y="192675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17" name="bg object 1817"/>
          <p:cNvSpPr/>
          <p:nvPr/>
        </p:nvSpPr>
        <p:spPr>
          <a:xfrm>
            <a:off x="2284367" y="192675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18" name="bg object 1818"/>
          <p:cNvSpPr/>
          <p:nvPr/>
        </p:nvSpPr>
        <p:spPr>
          <a:xfrm>
            <a:off x="2306501" y="192675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19" name="bg object 1819"/>
          <p:cNvSpPr/>
          <p:nvPr/>
        </p:nvSpPr>
        <p:spPr>
          <a:xfrm>
            <a:off x="2328636" y="1926754"/>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20" name="bg object 1820"/>
          <p:cNvSpPr/>
          <p:nvPr/>
        </p:nvSpPr>
        <p:spPr>
          <a:xfrm>
            <a:off x="2136140" y="1966035"/>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21" name="bg object 1821"/>
          <p:cNvSpPr/>
          <p:nvPr/>
        </p:nvSpPr>
        <p:spPr>
          <a:xfrm>
            <a:off x="2151743" y="196603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22" name="bg object 1822"/>
          <p:cNvSpPr/>
          <p:nvPr/>
        </p:nvSpPr>
        <p:spPr>
          <a:xfrm>
            <a:off x="2173877" y="196603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23" name="bg object 1823"/>
          <p:cNvSpPr/>
          <p:nvPr/>
        </p:nvSpPr>
        <p:spPr>
          <a:xfrm>
            <a:off x="2196012" y="196603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24" name="bg object 1824"/>
          <p:cNvSpPr/>
          <p:nvPr/>
        </p:nvSpPr>
        <p:spPr>
          <a:xfrm>
            <a:off x="2217964" y="196603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25" name="bg object 1825"/>
          <p:cNvSpPr/>
          <p:nvPr/>
        </p:nvSpPr>
        <p:spPr>
          <a:xfrm>
            <a:off x="2240098" y="196603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26" name="bg object 1826"/>
          <p:cNvSpPr/>
          <p:nvPr/>
        </p:nvSpPr>
        <p:spPr>
          <a:xfrm>
            <a:off x="2262233" y="196603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27" name="bg object 1827"/>
          <p:cNvSpPr/>
          <p:nvPr/>
        </p:nvSpPr>
        <p:spPr>
          <a:xfrm>
            <a:off x="2284367" y="196603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28" name="bg object 1828"/>
          <p:cNvSpPr/>
          <p:nvPr/>
        </p:nvSpPr>
        <p:spPr>
          <a:xfrm>
            <a:off x="2306501" y="196603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29" name="bg object 1829"/>
          <p:cNvSpPr/>
          <p:nvPr/>
        </p:nvSpPr>
        <p:spPr>
          <a:xfrm>
            <a:off x="2328636" y="1966035"/>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30" name="bg object 1830"/>
          <p:cNvSpPr/>
          <p:nvPr/>
        </p:nvSpPr>
        <p:spPr>
          <a:xfrm>
            <a:off x="2136140" y="2005315"/>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31" name="bg object 1831"/>
          <p:cNvSpPr/>
          <p:nvPr/>
        </p:nvSpPr>
        <p:spPr>
          <a:xfrm>
            <a:off x="2151743" y="200531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32" name="bg object 1832"/>
          <p:cNvSpPr/>
          <p:nvPr/>
        </p:nvSpPr>
        <p:spPr>
          <a:xfrm>
            <a:off x="2173877" y="200531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33" name="bg object 1833"/>
          <p:cNvSpPr/>
          <p:nvPr/>
        </p:nvSpPr>
        <p:spPr>
          <a:xfrm>
            <a:off x="2196012" y="200531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34" name="bg object 1834"/>
          <p:cNvSpPr/>
          <p:nvPr/>
        </p:nvSpPr>
        <p:spPr>
          <a:xfrm>
            <a:off x="2217964" y="200531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35" name="bg object 1835"/>
          <p:cNvSpPr/>
          <p:nvPr/>
        </p:nvSpPr>
        <p:spPr>
          <a:xfrm>
            <a:off x="2240098" y="200531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36" name="bg object 1836"/>
          <p:cNvSpPr/>
          <p:nvPr/>
        </p:nvSpPr>
        <p:spPr>
          <a:xfrm>
            <a:off x="2262233" y="200531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37" name="bg object 1837"/>
          <p:cNvSpPr/>
          <p:nvPr/>
        </p:nvSpPr>
        <p:spPr>
          <a:xfrm>
            <a:off x="2284367" y="200531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38" name="bg object 1838"/>
          <p:cNvSpPr/>
          <p:nvPr/>
        </p:nvSpPr>
        <p:spPr>
          <a:xfrm>
            <a:off x="2306501" y="200531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39" name="bg object 1839"/>
          <p:cNvSpPr/>
          <p:nvPr/>
        </p:nvSpPr>
        <p:spPr>
          <a:xfrm>
            <a:off x="2328636" y="2005315"/>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40" name="bg object 1840"/>
          <p:cNvSpPr/>
          <p:nvPr/>
        </p:nvSpPr>
        <p:spPr>
          <a:xfrm>
            <a:off x="2136140" y="204459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41" name="bg object 1841"/>
          <p:cNvSpPr/>
          <p:nvPr/>
        </p:nvSpPr>
        <p:spPr>
          <a:xfrm>
            <a:off x="2151743" y="204459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42" name="bg object 1842"/>
          <p:cNvSpPr/>
          <p:nvPr/>
        </p:nvSpPr>
        <p:spPr>
          <a:xfrm>
            <a:off x="2173877" y="204459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43" name="bg object 1843"/>
          <p:cNvSpPr/>
          <p:nvPr/>
        </p:nvSpPr>
        <p:spPr>
          <a:xfrm>
            <a:off x="2196012" y="204459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44" name="bg object 1844"/>
          <p:cNvSpPr/>
          <p:nvPr/>
        </p:nvSpPr>
        <p:spPr>
          <a:xfrm>
            <a:off x="2217964" y="204459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45" name="bg object 1845"/>
          <p:cNvSpPr/>
          <p:nvPr/>
        </p:nvSpPr>
        <p:spPr>
          <a:xfrm>
            <a:off x="2240098" y="204459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46" name="bg object 1846"/>
          <p:cNvSpPr/>
          <p:nvPr/>
        </p:nvSpPr>
        <p:spPr>
          <a:xfrm>
            <a:off x="2262233" y="204459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47" name="bg object 1847"/>
          <p:cNvSpPr/>
          <p:nvPr/>
        </p:nvSpPr>
        <p:spPr>
          <a:xfrm>
            <a:off x="2284367" y="204459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48" name="bg object 1848"/>
          <p:cNvSpPr/>
          <p:nvPr/>
        </p:nvSpPr>
        <p:spPr>
          <a:xfrm>
            <a:off x="2306501" y="204459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49" name="bg object 1849"/>
          <p:cNvSpPr/>
          <p:nvPr/>
        </p:nvSpPr>
        <p:spPr>
          <a:xfrm>
            <a:off x="2328636" y="204459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50" name="bg object 1850"/>
          <p:cNvSpPr/>
          <p:nvPr/>
        </p:nvSpPr>
        <p:spPr>
          <a:xfrm>
            <a:off x="2136140" y="208387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51" name="bg object 1851"/>
          <p:cNvSpPr/>
          <p:nvPr/>
        </p:nvSpPr>
        <p:spPr>
          <a:xfrm>
            <a:off x="2151743" y="208387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52" name="bg object 1852"/>
          <p:cNvSpPr/>
          <p:nvPr/>
        </p:nvSpPr>
        <p:spPr>
          <a:xfrm>
            <a:off x="2173877" y="208387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53" name="bg object 1853"/>
          <p:cNvSpPr/>
          <p:nvPr/>
        </p:nvSpPr>
        <p:spPr>
          <a:xfrm>
            <a:off x="2196012" y="208387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54" name="bg object 1854"/>
          <p:cNvSpPr/>
          <p:nvPr/>
        </p:nvSpPr>
        <p:spPr>
          <a:xfrm>
            <a:off x="2217964" y="208387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55" name="bg object 1855"/>
          <p:cNvSpPr/>
          <p:nvPr/>
        </p:nvSpPr>
        <p:spPr>
          <a:xfrm>
            <a:off x="2240098" y="208387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56" name="bg object 1856"/>
          <p:cNvSpPr/>
          <p:nvPr/>
        </p:nvSpPr>
        <p:spPr>
          <a:xfrm>
            <a:off x="2262233" y="208387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57" name="bg object 1857"/>
          <p:cNvSpPr/>
          <p:nvPr/>
        </p:nvSpPr>
        <p:spPr>
          <a:xfrm>
            <a:off x="2284367" y="208387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58" name="bg object 1858"/>
          <p:cNvSpPr/>
          <p:nvPr/>
        </p:nvSpPr>
        <p:spPr>
          <a:xfrm>
            <a:off x="2306501" y="208387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59" name="bg object 1859"/>
          <p:cNvSpPr/>
          <p:nvPr/>
        </p:nvSpPr>
        <p:spPr>
          <a:xfrm>
            <a:off x="2328636" y="208387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60" name="bg object 1860"/>
          <p:cNvSpPr/>
          <p:nvPr/>
        </p:nvSpPr>
        <p:spPr>
          <a:xfrm>
            <a:off x="2136140" y="2123157"/>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61" name="bg object 1861"/>
          <p:cNvSpPr/>
          <p:nvPr/>
        </p:nvSpPr>
        <p:spPr>
          <a:xfrm>
            <a:off x="2151743" y="212315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62" name="bg object 1862"/>
          <p:cNvSpPr/>
          <p:nvPr/>
        </p:nvSpPr>
        <p:spPr>
          <a:xfrm>
            <a:off x="2173877" y="212315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63" name="bg object 1863"/>
          <p:cNvSpPr/>
          <p:nvPr/>
        </p:nvSpPr>
        <p:spPr>
          <a:xfrm>
            <a:off x="2196012" y="212315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64" name="bg object 1864"/>
          <p:cNvSpPr/>
          <p:nvPr/>
        </p:nvSpPr>
        <p:spPr>
          <a:xfrm>
            <a:off x="2217964" y="212315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65" name="bg object 1865"/>
          <p:cNvSpPr/>
          <p:nvPr/>
        </p:nvSpPr>
        <p:spPr>
          <a:xfrm>
            <a:off x="2240098" y="212315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66" name="bg object 1866"/>
          <p:cNvSpPr/>
          <p:nvPr/>
        </p:nvSpPr>
        <p:spPr>
          <a:xfrm>
            <a:off x="2262233" y="212315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67" name="bg object 1867"/>
          <p:cNvSpPr/>
          <p:nvPr/>
        </p:nvSpPr>
        <p:spPr>
          <a:xfrm>
            <a:off x="2284367" y="212315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68" name="bg object 1868"/>
          <p:cNvSpPr/>
          <p:nvPr/>
        </p:nvSpPr>
        <p:spPr>
          <a:xfrm>
            <a:off x="2306501" y="212315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69" name="bg object 1869"/>
          <p:cNvSpPr/>
          <p:nvPr/>
        </p:nvSpPr>
        <p:spPr>
          <a:xfrm>
            <a:off x="2328636" y="2123157"/>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70" name="bg object 1870"/>
          <p:cNvSpPr/>
          <p:nvPr/>
        </p:nvSpPr>
        <p:spPr>
          <a:xfrm>
            <a:off x="2136140" y="2162438"/>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71" name="bg object 1871"/>
          <p:cNvSpPr/>
          <p:nvPr/>
        </p:nvSpPr>
        <p:spPr>
          <a:xfrm>
            <a:off x="2151743" y="216243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72" name="bg object 1872"/>
          <p:cNvSpPr/>
          <p:nvPr/>
        </p:nvSpPr>
        <p:spPr>
          <a:xfrm>
            <a:off x="2173877" y="216243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73" name="bg object 1873"/>
          <p:cNvSpPr/>
          <p:nvPr/>
        </p:nvSpPr>
        <p:spPr>
          <a:xfrm>
            <a:off x="2196012" y="216243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74" name="bg object 1874"/>
          <p:cNvSpPr/>
          <p:nvPr/>
        </p:nvSpPr>
        <p:spPr>
          <a:xfrm>
            <a:off x="2217964" y="216243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75" name="bg object 1875"/>
          <p:cNvSpPr/>
          <p:nvPr/>
        </p:nvSpPr>
        <p:spPr>
          <a:xfrm>
            <a:off x="2240098" y="216243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76" name="bg object 1876"/>
          <p:cNvSpPr/>
          <p:nvPr/>
        </p:nvSpPr>
        <p:spPr>
          <a:xfrm>
            <a:off x="2262233" y="216243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77" name="bg object 1877"/>
          <p:cNvSpPr/>
          <p:nvPr/>
        </p:nvSpPr>
        <p:spPr>
          <a:xfrm>
            <a:off x="2284367" y="216243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78" name="bg object 1878"/>
          <p:cNvSpPr/>
          <p:nvPr/>
        </p:nvSpPr>
        <p:spPr>
          <a:xfrm>
            <a:off x="2306501" y="216243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79" name="bg object 1879"/>
          <p:cNvSpPr/>
          <p:nvPr/>
        </p:nvSpPr>
        <p:spPr>
          <a:xfrm>
            <a:off x="2328636" y="2162438"/>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80" name="bg object 1880"/>
          <p:cNvSpPr/>
          <p:nvPr/>
        </p:nvSpPr>
        <p:spPr>
          <a:xfrm>
            <a:off x="2136140" y="2201719"/>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81" name="bg object 1881"/>
          <p:cNvSpPr/>
          <p:nvPr/>
        </p:nvSpPr>
        <p:spPr>
          <a:xfrm>
            <a:off x="2151743" y="220171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82" name="bg object 1882"/>
          <p:cNvSpPr/>
          <p:nvPr/>
        </p:nvSpPr>
        <p:spPr>
          <a:xfrm>
            <a:off x="2173877" y="220171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83" name="bg object 1883"/>
          <p:cNvSpPr/>
          <p:nvPr/>
        </p:nvSpPr>
        <p:spPr>
          <a:xfrm>
            <a:off x="2196012" y="220171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84" name="bg object 1884"/>
          <p:cNvSpPr/>
          <p:nvPr/>
        </p:nvSpPr>
        <p:spPr>
          <a:xfrm>
            <a:off x="2217964" y="220171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85" name="bg object 1885"/>
          <p:cNvSpPr/>
          <p:nvPr/>
        </p:nvSpPr>
        <p:spPr>
          <a:xfrm>
            <a:off x="2240098" y="220171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86" name="bg object 1886"/>
          <p:cNvSpPr/>
          <p:nvPr/>
        </p:nvSpPr>
        <p:spPr>
          <a:xfrm>
            <a:off x="2262233" y="220171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87" name="bg object 1887"/>
          <p:cNvSpPr/>
          <p:nvPr/>
        </p:nvSpPr>
        <p:spPr>
          <a:xfrm>
            <a:off x="2284367" y="220171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88" name="bg object 1888"/>
          <p:cNvSpPr/>
          <p:nvPr/>
        </p:nvSpPr>
        <p:spPr>
          <a:xfrm>
            <a:off x="2306501" y="220171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89" name="bg object 1889"/>
          <p:cNvSpPr/>
          <p:nvPr/>
        </p:nvSpPr>
        <p:spPr>
          <a:xfrm>
            <a:off x="2328636" y="2201719"/>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90" name="bg object 1890"/>
          <p:cNvSpPr/>
          <p:nvPr/>
        </p:nvSpPr>
        <p:spPr>
          <a:xfrm>
            <a:off x="2136140" y="2240999"/>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891" name="bg object 1891"/>
          <p:cNvSpPr/>
          <p:nvPr/>
        </p:nvSpPr>
        <p:spPr>
          <a:xfrm>
            <a:off x="2151743" y="224099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92" name="bg object 1892"/>
          <p:cNvSpPr/>
          <p:nvPr/>
        </p:nvSpPr>
        <p:spPr>
          <a:xfrm>
            <a:off x="2173877" y="224099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93" name="bg object 1893"/>
          <p:cNvSpPr/>
          <p:nvPr/>
        </p:nvSpPr>
        <p:spPr>
          <a:xfrm>
            <a:off x="2196012" y="224099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94" name="bg object 1894"/>
          <p:cNvSpPr/>
          <p:nvPr/>
        </p:nvSpPr>
        <p:spPr>
          <a:xfrm>
            <a:off x="2217964" y="224099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95" name="bg object 1895"/>
          <p:cNvSpPr/>
          <p:nvPr/>
        </p:nvSpPr>
        <p:spPr>
          <a:xfrm>
            <a:off x="2240098" y="224099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96" name="bg object 1896"/>
          <p:cNvSpPr/>
          <p:nvPr/>
        </p:nvSpPr>
        <p:spPr>
          <a:xfrm>
            <a:off x="2262233" y="224099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97" name="bg object 1897"/>
          <p:cNvSpPr/>
          <p:nvPr/>
        </p:nvSpPr>
        <p:spPr>
          <a:xfrm>
            <a:off x="2284367" y="224099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98" name="bg object 1898"/>
          <p:cNvSpPr/>
          <p:nvPr/>
        </p:nvSpPr>
        <p:spPr>
          <a:xfrm>
            <a:off x="2306501" y="224099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899" name="bg object 1899"/>
          <p:cNvSpPr/>
          <p:nvPr/>
        </p:nvSpPr>
        <p:spPr>
          <a:xfrm>
            <a:off x="2328636" y="2240999"/>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00" name="bg object 1900"/>
          <p:cNvSpPr/>
          <p:nvPr/>
        </p:nvSpPr>
        <p:spPr>
          <a:xfrm>
            <a:off x="2136140" y="2280280"/>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01" name="bg object 1901"/>
          <p:cNvSpPr/>
          <p:nvPr/>
        </p:nvSpPr>
        <p:spPr>
          <a:xfrm>
            <a:off x="2151743" y="228028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02" name="bg object 1902"/>
          <p:cNvSpPr/>
          <p:nvPr/>
        </p:nvSpPr>
        <p:spPr>
          <a:xfrm>
            <a:off x="2173877" y="228028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03" name="bg object 1903"/>
          <p:cNvSpPr/>
          <p:nvPr/>
        </p:nvSpPr>
        <p:spPr>
          <a:xfrm>
            <a:off x="2196012" y="228028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04" name="bg object 1904"/>
          <p:cNvSpPr/>
          <p:nvPr/>
        </p:nvSpPr>
        <p:spPr>
          <a:xfrm>
            <a:off x="2217964" y="228028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05" name="bg object 1905"/>
          <p:cNvSpPr/>
          <p:nvPr/>
        </p:nvSpPr>
        <p:spPr>
          <a:xfrm>
            <a:off x="2240098" y="228028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06" name="bg object 1906"/>
          <p:cNvSpPr/>
          <p:nvPr/>
        </p:nvSpPr>
        <p:spPr>
          <a:xfrm>
            <a:off x="2262233" y="228028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07" name="bg object 1907"/>
          <p:cNvSpPr/>
          <p:nvPr/>
        </p:nvSpPr>
        <p:spPr>
          <a:xfrm>
            <a:off x="2284367" y="228028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08" name="bg object 1908"/>
          <p:cNvSpPr/>
          <p:nvPr/>
        </p:nvSpPr>
        <p:spPr>
          <a:xfrm>
            <a:off x="2306501" y="228028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09" name="bg object 1909"/>
          <p:cNvSpPr/>
          <p:nvPr/>
        </p:nvSpPr>
        <p:spPr>
          <a:xfrm>
            <a:off x="2328636" y="2280280"/>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10" name="bg object 1910"/>
          <p:cNvSpPr/>
          <p:nvPr/>
        </p:nvSpPr>
        <p:spPr>
          <a:xfrm>
            <a:off x="2136140" y="231956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11" name="bg object 1911"/>
          <p:cNvSpPr/>
          <p:nvPr/>
        </p:nvSpPr>
        <p:spPr>
          <a:xfrm>
            <a:off x="2151743" y="23195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12" name="bg object 1912"/>
          <p:cNvSpPr/>
          <p:nvPr/>
        </p:nvSpPr>
        <p:spPr>
          <a:xfrm>
            <a:off x="2173877" y="23195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13" name="bg object 1913"/>
          <p:cNvSpPr/>
          <p:nvPr/>
        </p:nvSpPr>
        <p:spPr>
          <a:xfrm>
            <a:off x="2196012" y="23195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14" name="bg object 1914"/>
          <p:cNvSpPr/>
          <p:nvPr/>
        </p:nvSpPr>
        <p:spPr>
          <a:xfrm>
            <a:off x="2217964" y="23195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15" name="bg object 1915"/>
          <p:cNvSpPr/>
          <p:nvPr/>
        </p:nvSpPr>
        <p:spPr>
          <a:xfrm>
            <a:off x="2240098" y="23195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16" name="bg object 1916"/>
          <p:cNvSpPr/>
          <p:nvPr/>
        </p:nvSpPr>
        <p:spPr>
          <a:xfrm>
            <a:off x="2262233" y="23195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17" name="bg object 1917"/>
          <p:cNvSpPr/>
          <p:nvPr/>
        </p:nvSpPr>
        <p:spPr>
          <a:xfrm>
            <a:off x="2284367" y="23195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18" name="bg object 1918"/>
          <p:cNvSpPr/>
          <p:nvPr/>
        </p:nvSpPr>
        <p:spPr>
          <a:xfrm>
            <a:off x="2306501" y="23195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19" name="bg object 1919"/>
          <p:cNvSpPr/>
          <p:nvPr/>
        </p:nvSpPr>
        <p:spPr>
          <a:xfrm>
            <a:off x="2328636" y="231956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20" name="bg object 1920"/>
          <p:cNvSpPr/>
          <p:nvPr/>
        </p:nvSpPr>
        <p:spPr>
          <a:xfrm>
            <a:off x="2136140" y="235884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21" name="bg object 1921"/>
          <p:cNvSpPr/>
          <p:nvPr/>
        </p:nvSpPr>
        <p:spPr>
          <a:xfrm>
            <a:off x="2151743" y="23588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22" name="bg object 1922"/>
          <p:cNvSpPr/>
          <p:nvPr/>
        </p:nvSpPr>
        <p:spPr>
          <a:xfrm>
            <a:off x="2173877" y="23588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23" name="bg object 1923"/>
          <p:cNvSpPr/>
          <p:nvPr/>
        </p:nvSpPr>
        <p:spPr>
          <a:xfrm>
            <a:off x="2196012" y="23588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24" name="bg object 1924"/>
          <p:cNvSpPr/>
          <p:nvPr/>
        </p:nvSpPr>
        <p:spPr>
          <a:xfrm>
            <a:off x="2217964" y="23588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25" name="bg object 1925"/>
          <p:cNvSpPr/>
          <p:nvPr/>
        </p:nvSpPr>
        <p:spPr>
          <a:xfrm>
            <a:off x="2240098" y="23588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26" name="bg object 1926"/>
          <p:cNvSpPr/>
          <p:nvPr/>
        </p:nvSpPr>
        <p:spPr>
          <a:xfrm>
            <a:off x="2262233" y="23588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27" name="bg object 1927"/>
          <p:cNvSpPr/>
          <p:nvPr/>
        </p:nvSpPr>
        <p:spPr>
          <a:xfrm>
            <a:off x="2284367" y="23588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28" name="bg object 1928"/>
          <p:cNvSpPr/>
          <p:nvPr/>
        </p:nvSpPr>
        <p:spPr>
          <a:xfrm>
            <a:off x="2306501" y="23588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29" name="bg object 1929"/>
          <p:cNvSpPr/>
          <p:nvPr/>
        </p:nvSpPr>
        <p:spPr>
          <a:xfrm>
            <a:off x="2328636" y="235884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30" name="bg object 1930"/>
          <p:cNvSpPr/>
          <p:nvPr/>
        </p:nvSpPr>
        <p:spPr>
          <a:xfrm>
            <a:off x="2136140" y="2573100"/>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31" name="bg object 1931"/>
          <p:cNvSpPr/>
          <p:nvPr/>
        </p:nvSpPr>
        <p:spPr>
          <a:xfrm>
            <a:off x="2151743" y="257310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32" name="bg object 1932"/>
          <p:cNvSpPr/>
          <p:nvPr/>
        </p:nvSpPr>
        <p:spPr>
          <a:xfrm>
            <a:off x="2173877" y="257310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33" name="bg object 1933"/>
          <p:cNvSpPr/>
          <p:nvPr/>
        </p:nvSpPr>
        <p:spPr>
          <a:xfrm>
            <a:off x="2196012" y="257310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34" name="bg object 1934"/>
          <p:cNvSpPr/>
          <p:nvPr/>
        </p:nvSpPr>
        <p:spPr>
          <a:xfrm>
            <a:off x="2217964" y="257310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35" name="bg object 1935"/>
          <p:cNvSpPr/>
          <p:nvPr/>
        </p:nvSpPr>
        <p:spPr>
          <a:xfrm>
            <a:off x="2240098" y="257310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36" name="bg object 1936"/>
          <p:cNvSpPr/>
          <p:nvPr/>
        </p:nvSpPr>
        <p:spPr>
          <a:xfrm>
            <a:off x="2262233" y="257310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37" name="bg object 1937"/>
          <p:cNvSpPr/>
          <p:nvPr/>
        </p:nvSpPr>
        <p:spPr>
          <a:xfrm>
            <a:off x="2284367" y="257310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38" name="bg object 1938"/>
          <p:cNvSpPr/>
          <p:nvPr/>
        </p:nvSpPr>
        <p:spPr>
          <a:xfrm>
            <a:off x="2306501" y="257310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39" name="bg object 1939"/>
          <p:cNvSpPr/>
          <p:nvPr/>
        </p:nvSpPr>
        <p:spPr>
          <a:xfrm>
            <a:off x="2328636" y="2573100"/>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40" name="bg object 1940"/>
          <p:cNvSpPr/>
          <p:nvPr/>
        </p:nvSpPr>
        <p:spPr>
          <a:xfrm>
            <a:off x="2136140" y="261238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41" name="bg object 1941"/>
          <p:cNvSpPr/>
          <p:nvPr/>
        </p:nvSpPr>
        <p:spPr>
          <a:xfrm>
            <a:off x="2151743" y="261238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42" name="bg object 1942"/>
          <p:cNvSpPr/>
          <p:nvPr/>
        </p:nvSpPr>
        <p:spPr>
          <a:xfrm>
            <a:off x="2173877" y="261238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43" name="bg object 1943"/>
          <p:cNvSpPr/>
          <p:nvPr/>
        </p:nvSpPr>
        <p:spPr>
          <a:xfrm>
            <a:off x="2196012" y="261238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44" name="bg object 1944"/>
          <p:cNvSpPr/>
          <p:nvPr/>
        </p:nvSpPr>
        <p:spPr>
          <a:xfrm>
            <a:off x="2217964" y="261238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45" name="bg object 1945"/>
          <p:cNvSpPr/>
          <p:nvPr/>
        </p:nvSpPr>
        <p:spPr>
          <a:xfrm>
            <a:off x="2240098" y="261238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46" name="bg object 1946"/>
          <p:cNvSpPr/>
          <p:nvPr/>
        </p:nvSpPr>
        <p:spPr>
          <a:xfrm>
            <a:off x="2262233" y="261238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47" name="bg object 1947"/>
          <p:cNvSpPr/>
          <p:nvPr/>
        </p:nvSpPr>
        <p:spPr>
          <a:xfrm>
            <a:off x="2284367" y="261238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48" name="bg object 1948"/>
          <p:cNvSpPr/>
          <p:nvPr/>
        </p:nvSpPr>
        <p:spPr>
          <a:xfrm>
            <a:off x="2306501" y="261238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49" name="bg object 1949"/>
          <p:cNvSpPr/>
          <p:nvPr/>
        </p:nvSpPr>
        <p:spPr>
          <a:xfrm>
            <a:off x="2328636" y="261238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50" name="bg object 1950"/>
          <p:cNvSpPr/>
          <p:nvPr/>
        </p:nvSpPr>
        <p:spPr>
          <a:xfrm>
            <a:off x="2136140" y="265166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51" name="bg object 1951"/>
          <p:cNvSpPr/>
          <p:nvPr/>
        </p:nvSpPr>
        <p:spPr>
          <a:xfrm>
            <a:off x="2151743" y="26516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52" name="bg object 1952"/>
          <p:cNvSpPr/>
          <p:nvPr/>
        </p:nvSpPr>
        <p:spPr>
          <a:xfrm>
            <a:off x="2173877" y="26516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53" name="bg object 1953"/>
          <p:cNvSpPr/>
          <p:nvPr/>
        </p:nvSpPr>
        <p:spPr>
          <a:xfrm>
            <a:off x="2196012" y="26516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54" name="bg object 1954"/>
          <p:cNvSpPr/>
          <p:nvPr/>
        </p:nvSpPr>
        <p:spPr>
          <a:xfrm>
            <a:off x="2217964" y="26516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55" name="bg object 1955"/>
          <p:cNvSpPr/>
          <p:nvPr/>
        </p:nvSpPr>
        <p:spPr>
          <a:xfrm>
            <a:off x="2240098" y="26516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56" name="bg object 1956"/>
          <p:cNvSpPr/>
          <p:nvPr/>
        </p:nvSpPr>
        <p:spPr>
          <a:xfrm>
            <a:off x="2262233" y="26516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57" name="bg object 1957"/>
          <p:cNvSpPr/>
          <p:nvPr/>
        </p:nvSpPr>
        <p:spPr>
          <a:xfrm>
            <a:off x="2284367" y="26516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58" name="bg object 1958"/>
          <p:cNvSpPr/>
          <p:nvPr/>
        </p:nvSpPr>
        <p:spPr>
          <a:xfrm>
            <a:off x="2306501" y="265166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59" name="bg object 1959"/>
          <p:cNvSpPr/>
          <p:nvPr/>
        </p:nvSpPr>
        <p:spPr>
          <a:xfrm>
            <a:off x="2328636" y="265166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60" name="bg object 1960"/>
          <p:cNvSpPr/>
          <p:nvPr/>
        </p:nvSpPr>
        <p:spPr>
          <a:xfrm>
            <a:off x="2233748" y="2690942"/>
            <a:ext cx="11841" cy="0"/>
          </a:xfrm>
          <a:custGeom>
            <a:avLst/>
            <a:gdLst/>
            <a:ahLst/>
            <a:cxnLst/>
            <a:rect l="l" t="t" r="r" b="b"/>
            <a:pathLst>
              <a:path w="26035">
                <a:moveTo>
                  <a:pt x="0" y="0"/>
                </a:moveTo>
                <a:lnTo>
                  <a:pt x="25927" y="0"/>
                </a:lnTo>
              </a:path>
            </a:pathLst>
          </a:custGeom>
          <a:ln w="3175">
            <a:solidFill>
              <a:srgbClr val="000000"/>
            </a:solidFill>
          </a:ln>
        </p:spPr>
        <p:txBody>
          <a:bodyPr wrap="square" lIns="0" tIns="0" rIns="0" bIns="0" rtlCol="0"/>
          <a:lstStyle/>
          <a:p>
            <a:endParaRPr sz="501"/>
          </a:p>
        </p:txBody>
      </p:sp>
      <p:sp>
        <p:nvSpPr>
          <p:cNvPr id="1961" name="bg object 1961"/>
          <p:cNvSpPr/>
          <p:nvPr/>
        </p:nvSpPr>
        <p:spPr>
          <a:xfrm>
            <a:off x="2136140" y="2690942"/>
            <a:ext cx="8953" cy="0"/>
          </a:xfrm>
          <a:custGeom>
            <a:avLst/>
            <a:gdLst/>
            <a:ahLst/>
            <a:cxnLst/>
            <a:rect l="l" t="t" r="r" b="b"/>
            <a:pathLst>
              <a:path w="19685">
                <a:moveTo>
                  <a:pt x="0" y="0"/>
                </a:moveTo>
                <a:lnTo>
                  <a:pt x="19545" y="0"/>
                </a:lnTo>
              </a:path>
            </a:pathLst>
          </a:custGeom>
          <a:ln w="3175">
            <a:solidFill>
              <a:srgbClr val="000000"/>
            </a:solidFill>
          </a:ln>
        </p:spPr>
        <p:txBody>
          <a:bodyPr wrap="square" lIns="0" tIns="0" rIns="0" bIns="0" rtlCol="0"/>
          <a:lstStyle/>
          <a:p>
            <a:endParaRPr sz="501"/>
          </a:p>
        </p:txBody>
      </p:sp>
      <p:sp>
        <p:nvSpPr>
          <p:cNvPr id="1962" name="bg object 1962"/>
          <p:cNvSpPr/>
          <p:nvPr/>
        </p:nvSpPr>
        <p:spPr>
          <a:xfrm>
            <a:off x="2153557" y="26909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63" name="bg object 1963"/>
          <p:cNvSpPr/>
          <p:nvPr/>
        </p:nvSpPr>
        <p:spPr>
          <a:xfrm>
            <a:off x="2175691" y="26909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64" name="bg object 1964"/>
          <p:cNvSpPr/>
          <p:nvPr/>
        </p:nvSpPr>
        <p:spPr>
          <a:xfrm>
            <a:off x="2197826" y="26909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65" name="bg object 1965"/>
          <p:cNvSpPr/>
          <p:nvPr/>
        </p:nvSpPr>
        <p:spPr>
          <a:xfrm>
            <a:off x="2219960" y="2690942"/>
            <a:ext cx="8953" cy="0"/>
          </a:xfrm>
          <a:custGeom>
            <a:avLst/>
            <a:gdLst/>
            <a:ahLst/>
            <a:cxnLst/>
            <a:rect l="l" t="t" r="r" b="b"/>
            <a:pathLst>
              <a:path w="19685">
                <a:moveTo>
                  <a:pt x="0" y="0"/>
                </a:moveTo>
                <a:lnTo>
                  <a:pt x="19545" y="0"/>
                </a:lnTo>
              </a:path>
            </a:pathLst>
          </a:custGeom>
          <a:ln w="3175">
            <a:solidFill>
              <a:srgbClr val="000000"/>
            </a:solidFill>
          </a:ln>
        </p:spPr>
        <p:txBody>
          <a:bodyPr wrap="square" lIns="0" tIns="0" rIns="0" bIns="0" rtlCol="0"/>
          <a:lstStyle/>
          <a:p>
            <a:endParaRPr sz="501"/>
          </a:p>
        </p:txBody>
      </p:sp>
      <p:sp>
        <p:nvSpPr>
          <p:cNvPr id="1966" name="bg object 1966"/>
          <p:cNvSpPr/>
          <p:nvPr/>
        </p:nvSpPr>
        <p:spPr>
          <a:xfrm>
            <a:off x="2245542" y="2690942"/>
            <a:ext cx="7798" cy="0"/>
          </a:xfrm>
          <a:custGeom>
            <a:avLst/>
            <a:gdLst/>
            <a:ahLst/>
            <a:cxnLst/>
            <a:rect l="l" t="t" r="r" b="b"/>
            <a:pathLst>
              <a:path w="17145">
                <a:moveTo>
                  <a:pt x="0" y="0"/>
                </a:moveTo>
                <a:lnTo>
                  <a:pt x="16753" y="0"/>
                </a:lnTo>
              </a:path>
            </a:pathLst>
          </a:custGeom>
          <a:ln w="3175">
            <a:solidFill>
              <a:srgbClr val="000000"/>
            </a:solidFill>
          </a:ln>
        </p:spPr>
        <p:txBody>
          <a:bodyPr wrap="square" lIns="0" tIns="0" rIns="0" bIns="0" rtlCol="0"/>
          <a:lstStyle/>
          <a:p>
            <a:endParaRPr sz="501"/>
          </a:p>
        </p:txBody>
      </p:sp>
      <p:sp>
        <p:nvSpPr>
          <p:cNvPr id="1967" name="bg object 1967"/>
          <p:cNvSpPr/>
          <p:nvPr/>
        </p:nvSpPr>
        <p:spPr>
          <a:xfrm>
            <a:off x="2261688" y="26909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68" name="bg object 1968"/>
          <p:cNvSpPr/>
          <p:nvPr/>
        </p:nvSpPr>
        <p:spPr>
          <a:xfrm>
            <a:off x="2283823" y="26909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69" name="bg object 1969"/>
          <p:cNvSpPr/>
          <p:nvPr/>
        </p:nvSpPr>
        <p:spPr>
          <a:xfrm>
            <a:off x="2305957" y="269094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70" name="bg object 1970"/>
          <p:cNvSpPr/>
          <p:nvPr/>
        </p:nvSpPr>
        <p:spPr>
          <a:xfrm>
            <a:off x="2328091" y="2690942"/>
            <a:ext cx="7798" cy="0"/>
          </a:xfrm>
          <a:custGeom>
            <a:avLst/>
            <a:gdLst/>
            <a:ahLst/>
            <a:cxnLst/>
            <a:rect l="l" t="t" r="r" b="b"/>
            <a:pathLst>
              <a:path w="17145">
                <a:moveTo>
                  <a:pt x="0" y="0"/>
                </a:moveTo>
                <a:lnTo>
                  <a:pt x="16753" y="0"/>
                </a:lnTo>
              </a:path>
            </a:pathLst>
          </a:custGeom>
          <a:ln w="3175">
            <a:solidFill>
              <a:srgbClr val="000000"/>
            </a:solidFill>
          </a:ln>
        </p:spPr>
        <p:txBody>
          <a:bodyPr wrap="square" lIns="0" tIns="0" rIns="0" bIns="0" rtlCol="0"/>
          <a:lstStyle/>
          <a:p>
            <a:endParaRPr sz="501"/>
          </a:p>
        </p:txBody>
      </p:sp>
      <p:sp>
        <p:nvSpPr>
          <p:cNvPr id="1971" name="bg object 1971"/>
          <p:cNvSpPr/>
          <p:nvPr/>
        </p:nvSpPr>
        <p:spPr>
          <a:xfrm>
            <a:off x="2228850" y="2690942"/>
            <a:ext cx="4910" cy="0"/>
          </a:xfrm>
          <a:custGeom>
            <a:avLst/>
            <a:gdLst/>
            <a:ahLst/>
            <a:cxnLst/>
            <a:rect l="l" t="t" r="r" b="b"/>
            <a:pathLst>
              <a:path w="10795">
                <a:moveTo>
                  <a:pt x="0" y="0"/>
                </a:moveTo>
                <a:lnTo>
                  <a:pt x="10770" y="0"/>
                </a:lnTo>
              </a:path>
            </a:pathLst>
          </a:custGeom>
          <a:ln w="3175">
            <a:solidFill>
              <a:srgbClr val="000000"/>
            </a:solidFill>
          </a:ln>
        </p:spPr>
        <p:txBody>
          <a:bodyPr wrap="square" lIns="0" tIns="0" rIns="0" bIns="0" rtlCol="0"/>
          <a:lstStyle/>
          <a:p>
            <a:endParaRPr sz="501"/>
          </a:p>
        </p:txBody>
      </p:sp>
      <p:sp>
        <p:nvSpPr>
          <p:cNvPr id="1972" name="bg object 1972"/>
          <p:cNvSpPr/>
          <p:nvPr/>
        </p:nvSpPr>
        <p:spPr>
          <a:xfrm>
            <a:off x="2136140" y="2730222"/>
            <a:ext cx="19640" cy="0"/>
          </a:xfrm>
          <a:custGeom>
            <a:avLst/>
            <a:gdLst/>
            <a:ahLst/>
            <a:cxnLst/>
            <a:rect l="l" t="t" r="r" b="b"/>
            <a:pathLst>
              <a:path w="43179">
                <a:moveTo>
                  <a:pt x="0" y="0"/>
                </a:moveTo>
                <a:lnTo>
                  <a:pt x="5584" y="0"/>
                </a:lnTo>
                <a:lnTo>
                  <a:pt x="42681" y="0"/>
                </a:lnTo>
              </a:path>
            </a:pathLst>
          </a:custGeom>
          <a:ln w="3175">
            <a:solidFill>
              <a:srgbClr val="000000"/>
            </a:solidFill>
          </a:ln>
        </p:spPr>
        <p:txBody>
          <a:bodyPr wrap="square" lIns="0" tIns="0" rIns="0" bIns="0" rtlCol="0"/>
          <a:lstStyle/>
          <a:p>
            <a:endParaRPr sz="501"/>
          </a:p>
        </p:txBody>
      </p:sp>
      <p:sp>
        <p:nvSpPr>
          <p:cNvPr id="1973" name="bg object 1973"/>
          <p:cNvSpPr/>
          <p:nvPr/>
        </p:nvSpPr>
        <p:spPr>
          <a:xfrm>
            <a:off x="2164080" y="273022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74" name="bg object 1974"/>
          <p:cNvSpPr/>
          <p:nvPr/>
        </p:nvSpPr>
        <p:spPr>
          <a:xfrm>
            <a:off x="2186214" y="273022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75" name="bg object 1975"/>
          <p:cNvSpPr/>
          <p:nvPr/>
        </p:nvSpPr>
        <p:spPr>
          <a:xfrm>
            <a:off x="2208167" y="273022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76" name="bg object 1976"/>
          <p:cNvSpPr/>
          <p:nvPr/>
        </p:nvSpPr>
        <p:spPr>
          <a:xfrm>
            <a:off x="2230301" y="273022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77" name="bg object 1977"/>
          <p:cNvSpPr/>
          <p:nvPr/>
        </p:nvSpPr>
        <p:spPr>
          <a:xfrm>
            <a:off x="2252436" y="273022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78" name="bg object 1978"/>
          <p:cNvSpPr/>
          <p:nvPr/>
        </p:nvSpPr>
        <p:spPr>
          <a:xfrm>
            <a:off x="2274570" y="273022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79" name="bg object 1979"/>
          <p:cNvSpPr/>
          <p:nvPr/>
        </p:nvSpPr>
        <p:spPr>
          <a:xfrm>
            <a:off x="2296704" y="273022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80" name="bg object 1980"/>
          <p:cNvSpPr/>
          <p:nvPr/>
        </p:nvSpPr>
        <p:spPr>
          <a:xfrm>
            <a:off x="2318839" y="2730222"/>
            <a:ext cx="17040" cy="0"/>
          </a:xfrm>
          <a:custGeom>
            <a:avLst/>
            <a:gdLst/>
            <a:ahLst/>
            <a:cxnLst/>
            <a:rect l="l" t="t" r="r" b="b"/>
            <a:pathLst>
              <a:path w="37464">
                <a:moveTo>
                  <a:pt x="0" y="0"/>
                </a:moveTo>
                <a:lnTo>
                  <a:pt x="37096" y="0"/>
                </a:lnTo>
              </a:path>
            </a:pathLst>
          </a:custGeom>
          <a:ln w="3175">
            <a:solidFill>
              <a:srgbClr val="000000"/>
            </a:solidFill>
          </a:ln>
        </p:spPr>
        <p:txBody>
          <a:bodyPr wrap="square" lIns="0" tIns="0" rIns="0" bIns="0" rtlCol="0"/>
          <a:lstStyle/>
          <a:p>
            <a:endParaRPr sz="501"/>
          </a:p>
        </p:txBody>
      </p:sp>
      <p:sp>
        <p:nvSpPr>
          <p:cNvPr id="1981" name="bg object 1981"/>
          <p:cNvSpPr/>
          <p:nvPr/>
        </p:nvSpPr>
        <p:spPr>
          <a:xfrm>
            <a:off x="2136140" y="2769504"/>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82" name="bg object 1982"/>
          <p:cNvSpPr/>
          <p:nvPr/>
        </p:nvSpPr>
        <p:spPr>
          <a:xfrm>
            <a:off x="2151743" y="276950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83" name="bg object 1983"/>
          <p:cNvSpPr/>
          <p:nvPr/>
        </p:nvSpPr>
        <p:spPr>
          <a:xfrm>
            <a:off x="2173877" y="276950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84" name="bg object 1984"/>
          <p:cNvSpPr/>
          <p:nvPr/>
        </p:nvSpPr>
        <p:spPr>
          <a:xfrm>
            <a:off x="2196012" y="276950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85" name="bg object 1985"/>
          <p:cNvSpPr/>
          <p:nvPr/>
        </p:nvSpPr>
        <p:spPr>
          <a:xfrm>
            <a:off x="2217964" y="276950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86" name="bg object 1986"/>
          <p:cNvSpPr/>
          <p:nvPr/>
        </p:nvSpPr>
        <p:spPr>
          <a:xfrm>
            <a:off x="2240098" y="276950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87" name="bg object 1987"/>
          <p:cNvSpPr/>
          <p:nvPr/>
        </p:nvSpPr>
        <p:spPr>
          <a:xfrm>
            <a:off x="2262233" y="276950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88" name="bg object 1988"/>
          <p:cNvSpPr/>
          <p:nvPr/>
        </p:nvSpPr>
        <p:spPr>
          <a:xfrm>
            <a:off x="2284367" y="276950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89" name="bg object 1989"/>
          <p:cNvSpPr/>
          <p:nvPr/>
        </p:nvSpPr>
        <p:spPr>
          <a:xfrm>
            <a:off x="2306501" y="276950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90" name="bg object 1990"/>
          <p:cNvSpPr/>
          <p:nvPr/>
        </p:nvSpPr>
        <p:spPr>
          <a:xfrm>
            <a:off x="2328636" y="2769504"/>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91" name="bg object 1991"/>
          <p:cNvSpPr/>
          <p:nvPr/>
        </p:nvSpPr>
        <p:spPr>
          <a:xfrm>
            <a:off x="2136140" y="2808784"/>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1992" name="bg object 1992"/>
          <p:cNvSpPr/>
          <p:nvPr/>
        </p:nvSpPr>
        <p:spPr>
          <a:xfrm>
            <a:off x="2151743" y="280878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93" name="bg object 1993"/>
          <p:cNvSpPr/>
          <p:nvPr/>
        </p:nvSpPr>
        <p:spPr>
          <a:xfrm>
            <a:off x="2173877" y="280878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94" name="bg object 1994"/>
          <p:cNvSpPr/>
          <p:nvPr/>
        </p:nvSpPr>
        <p:spPr>
          <a:xfrm>
            <a:off x="2196012" y="280878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95" name="bg object 1995"/>
          <p:cNvSpPr/>
          <p:nvPr/>
        </p:nvSpPr>
        <p:spPr>
          <a:xfrm>
            <a:off x="2217964" y="280878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96" name="bg object 1996"/>
          <p:cNvSpPr/>
          <p:nvPr/>
        </p:nvSpPr>
        <p:spPr>
          <a:xfrm>
            <a:off x="2240098" y="280878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97" name="bg object 1997"/>
          <p:cNvSpPr/>
          <p:nvPr/>
        </p:nvSpPr>
        <p:spPr>
          <a:xfrm>
            <a:off x="2262233" y="280878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98" name="bg object 1998"/>
          <p:cNvSpPr/>
          <p:nvPr/>
        </p:nvSpPr>
        <p:spPr>
          <a:xfrm>
            <a:off x="2284367" y="280878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1999" name="bg object 1999"/>
          <p:cNvSpPr/>
          <p:nvPr/>
        </p:nvSpPr>
        <p:spPr>
          <a:xfrm>
            <a:off x="2306501" y="280878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00" name="bg object 2000"/>
          <p:cNvSpPr/>
          <p:nvPr/>
        </p:nvSpPr>
        <p:spPr>
          <a:xfrm>
            <a:off x="2328636" y="2808784"/>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01" name="bg object 2001"/>
          <p:cNvSpPr/>
          <p:nvPr/>
        </p:nvSpPr>
        <p:spPr>
          <a:xfrm>
            <a:off x="2136140" y="2848065"/>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02" name="bg object 2002"/>
          <p:cNvSpPr/>
          <p:nvPr/>
        </p:nvSpPr>
        <p:spPr>
          <a:xfrm>
            <a:off x="2151743" y="284806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03" name="bg object 2003"/>
          <p:cNvSpPr/>
          <p:nvPr/>
        </p:nvSpPr>
        <p:spPr>
          <a:xfrm>
            <a:off x="2173877" y="284806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04" name="bg object 2004"/>
          <p:cNvSpPr/>
          <p:nvPr/>
        </p:nvSpPr>
        <p:spPr>
          <a:xfrm>
            <a:off x="2196012" y="284806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05" name="bg object 2005"/>
          <p:cNvSpPr/>
          <p:nvPr/>
        </p:nvSpPr>
        <p:spPr>
          <a:xfrm>
            <a:off x="2217964" y="284806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06" name="bg object 2006"/>
          <p:cNvSpPr/>
          <p:nvPr/>
        </p:nvSpPr>
        <p:spPr>
          <a:xfrm>
            <a:off x="2240098" y="284806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07" name="bg object 2007"/>
          <p:cNvSpPr/>
          <p:nvPr/>
        </p:nvSpPr>
        <p:spPr>
          <a:xfrm>
            <a:off x="2262233" y="284806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08" name="bg object 2008"/>
          <p:cNvSpPr/>
          <p:nvPr/>
        </p:nvSpPr>
        <p:spPr>
          <a:xfrm>
            <a:off x="2284367" y="284806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09" name="bg object 2009"/>
          <p:cNvSpPr/>
          <p:nvPr/>
        </p:nvSpPr>
        <p:spPr>
          <a:xfrm>
            <a:off x="2306501" y="284806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10" name="bg object 2010"/>
          <p:cNvSpPr/>
          <p:nvPr/>
        </p:nvSpPr>
        <p:spPr>
          <a:xfrm>
            <a:off x="2328636" y="2848065"/>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11" name="bg object 2011"/>
          <p:cNvSpPr/>
          <p:nvPr/>
        </p:nvSpPr>
        <p:spPr>
          <a:xfrm>
            <a:off x="2136140" y="288734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12" name="bg object 2012"/>
          <p:cNvSpPr/>
          <p:nvPr/>
        </p:nvSpPr>
        <p:spPr>
          <a:xfrm>
            <a:off x="2151743" y="288734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13" name="bg object 2013"/>
          <p:cNvSpPr/>
          <p:nvPr/>
        </p:nvSpPr>
        <p:spPr>
          <a:xfrm>
            <a:off x="2173877" y="288734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14" name="bg object 2014"/>
          <p:cNvSpPr/>
          <p:nvPr/>
        </p:nvSpPr>
        <p:spPr>
          <a:xfrm>
            <a:off x="2196012" y="288734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15" name="bg object 2015"/>
          <p:cNvSpPr/>
          <p:nvPr/>
        </p:nvSpPr>
        <p:spPr>
          <a:xfrm>
            <a:off x="2217964" y="288734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16" name="bg object 2016"/>
          <p:cNvSpPr/>
          <p:nvPr/>
        </p:nvSpPr>
        <p:spPr>
          <a:xfrm>
            <a:off x="2240098" y="288734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17" name="bg object 2017"/>
          <p:cNvSpPr/>
          <p:nvPr/>
        </p:nvSpPr>
        <p:spPr>
          <a:xfrm>
            <a:off x="2262233" y="288734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18" name="bg object 2018"/>
          <p:cNvSpPr/>
          <p:nvPr/>
        </p:nvSpPr>
        <p:spPr>
          <a:xfrm>
            <a:off x="2284367" y="288734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19" name="bg object 2019"/>
          <p:cNvSpPr/>
          <p:nvPr/>
        </p:nvSpPr>
        <p:spPr>
          <a:xfrm>
            <a:off x="2306501" y="288734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20" name="bg object 2020"/>
          <p:cNvSpPr/>
          <p:nvPr/>
        </p:nvSpPr>
        <p:spPr>
          <a:xfrm>
            <a:off x="2328636" y="288734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21" name="bg object 2021"/>
          <p:cNvSpPr/>
          <p:nvPr/>
        </p:nvSpPr>
        <p:spPr>
          <a:xfrm>
            <a:off x="2136140" y="292662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22" name="bg object 2022"/>
          <p:cNvSpPr/>
          <p:nvPr/>
        </p:nvSpPr>
        <p:spPr>
          <a:xfrm>
            <a:off x="2151743" y="292662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23" name="bg object 2023"/>
          <p:cNvSpPr/>
          <p:nvPr/>
        </p:nvSpPr>
        <p:spPr>
          <a:xfrm>
            <a:off x="2173877" y="292662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24" name="bg object 2024"/>
          <p:cNvSpPr/>
          <p:nvPr/>
        </p:nvSpPr>
        <p:spPr>
          <a:xfrm>
            <a:off x="2196012" y="292662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25" name="bg object 2025"/>
          <p:cNvSpPr/>
          <p:nvPr/>
        </p:nvSpPr>
        <p:spPr>
          <a:xfrm>
            <a:off x="2217964" y="292662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26" name="bg object 2026"/>
          <p:cNvSpPr/>
          <p:nvPr/>
        </p:nvSpPr>
        <p:spPr>
          <a:xfrm>
            <a:off x="2240098" y="292662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27" name="bg object 2027"/>
          <p:cNvSpPr/>
          <p:nvPr/>
        </p:nvSpPr>
        <p:spPr>
          <a:xfrm>
            <a:off x="2262233" y="292662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28" name="bg object 2028"/>
          <p:cNvSpPr/>
          <p:nvPr/>
        </p:nvSpPr>
        <p:spPr>
          <a:xfrm>
            <a:off x="2284367" y="292662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29" name="bg object 2029"/>
          <p:cNvSpPr/>
          <p:nvPr/>
        </p:nvSpPr>
        <p:spPr>
          <a:xfrm>
            <a:off x="2306501" y="292662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30" name="bg object 2030"/>
          <p:cNvSpPr/>
          <p:nvPr/>
        </p:nvSpPr>
        <p:spPr>
          <a:xfrm>
            <a:off x="2328636" y="292662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31" name="bg object 2031"/>
          <p:cNvSpPr/>
          <p:nvPr/>
        </p:nvSpPr>
        <p:spPr>
          <a:xfrm>
            <a:off x="2136140" y="1812483"/>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32" name="bg object 2032"/>
          <p:cNvSpPr/>
          <p:nvPr/>
        </p:nvSpPr>
        <p:spPr>
          <a:xfrm>
            <a:off x="2151743" y="181248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33" name="bg object 2033"/>
          <p:cNvSpPr/>
          <p:nvPr/>
        </p:nvSpPr>
        <p:spPr>
          <a:xfrm>
            <a:off x="2173877" y="181248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34" name="bg object 2034"/>
          <p:cNvSpPr/>
          <p:nvPr/>
        </p:nvSpPr>
        <p:spPr>
          <a:xfrm>
            <a:off x="2196012" y="181248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35" name="bg object 2035"/>
          <p:cNvSpPr/>
          <p:nvPr/>
        </p:nvSpPr>
        <p:spPr>
          <a:xfrm>
            <a:off x="2217964" y="181248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36" name="bg object 2036"/>
          <p:cNvSpPr/>
          <p:nvPr/>
        </p:nvSpPr>
        <p:spPr>
          <a:xfrm>
            <a:off x="2240098" y="181248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37" name="bg object 2037"/>
          <p:cNvSpPr/>
          <p:nvPr/>
        </p:nvSpPr>
        <p:spPr>
          <a:xfrm>
            <a:off x="2262233" y="181248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38" name="bg object 2038"/>
          <p:cNvSpPr/>
          <p:nvPr/>
        </p:nvSpPr>
        <p:spPr>
          <a:xfrm>
            <a:off x="2284367" y="181248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39" name="bg object 2039"/>
          <p:cNvSpPr/>
          <p:nvPr/>
        </p:nvSpPr>
        <p:spPr>
          <a:xfrm>
            <a:off x="2306501" y="181248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40" name="bg object 2040"/>
          <p:cNvSpPr/>
          <p:nvPr/>
        </p:nvSpPr>
        <p:spPr>
          <a:xfrm>
            <a:off x="2328636" y="1812483"/>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41" name="bg object 2041"/>
          <p:cNvSpPr/>
          <p:nvPr/>
        </p:nvSpPr>
        <p:spPr>
          <a:xfrm>
            <a:off x="2136140" y="1851763"/>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42" name="bg object 2042"/>
          <p:cNvSpPr/>
          <p:nvPr/>
        </p:nvSpPr>
        <p:spPr>
          <a:xfrm>
            <a:off x="2151743" y="185176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43" name="bg object 2043"/>
          <p:cNvSpPr/>
          <p:nvPr/>
        </p:nvSpPr>
        <p:spPr>
          <a:xfrm>
            <a:off x="2173877" y="185176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44" name="bg object 2044"/>
          <p:cNvSpPr/>
          <p:nvPr/>
        </p:nvSpPr>
        <p:spPr>
          <a:xfrm>
            <a:off x="2196012" y="185176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45" name="bg object 2045"/>
          <p:cNvSpPr/>
          <p:nvPr/>
        </p:nvSpPr>
        <p:spPr>
          <a:xfrm>
            <a:off x="2217964" y="185176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46" name="bg object 2046"/>
          <p:cNvSpPr/>
          <p:nvPr/>
        </p:nvSpPr>
        <p:spPr>
          <a:xfrm>
            <a:off x="2240098" y="185176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47" name="bg object 2047"/>
          <p:cNvSpPr/>
          <p:nvPr/>
        </p:nvSpPr>
        <p:spPr>
          <a:xfrm>
            <a:off x="2262233" y="185176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48" name="bg object 2048"/>
          <p:cNvSpPr/>
          <p:nvPr/>
        </p:nvSpPr>
        <p:spPr>
          <a:xfrm>
            <a:off x="2284367" y="185176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49" name="bg object 2049"/>
          <p:cNvSpPr/>
          <p:nvPr/>
        </p:nvSpPr>
        <p:spPr>
          <a:xfrm>
            <a:off x="2306501" y="185176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50" name="bg object 2050"/>
          <p:cNvSpPr/>
          <p:nvPr/>
        </p:nvSpPr>
        <p:spPr>
          <a:xfrm>
            <a:off x="2328636" y="1851763"/>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51" name="bg object 2051"/>
          <p:cNvSpPr/>
          <p:nvPr/>
        </p:nvSpPr>
        <p:spPr>
          <a:xfrm>
            <a:off x="2136140" y="1891044"/>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52" name="bg object 2052"/>
          <p:cNvSpPr/>
          <p:nvPr/>
        </p:nvSpPr>
        <p:spPr>
          <a:xfrm>
            <a:off x="2151743" y="189104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53" name="bg object 2053"/>
          <p:cNvSpPr/>
          <p:nvPr/>
        </p:nvSpPr>
        <p:spPr>
          <a:xfrm>
            <a:off x="2173877" y="189104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54" name="bg object 2054"/>
          <p:cNvSpPr/>
          <p:nvPr/>
        </p:nvSpPr>
        <p:spPr>
          <a:xfrm>
            <a:off x="2196012" y="189104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55" name="bg object 2055"/>
          <p:cNvSpPr/>
          <p:nvPr/>
        </p:nvSpPr>
        <p:spPr>
          <a:xfrm>
            <a:off x="2217964" y="189104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56" name="bg object 2056"/>
          <p:cNvSpPr/>
          <p:nvPr/>
        </p:nvSpPr>
        <p:spPr>
          <a:xfrm>
            <a:off x="2240098" y="189104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57" name="bg object 2057"/>
          <p:cNvSpPr/>
          <p:nvPr/>
        </p:nvSpPr>
        <p:spPr>
          <a:xfrm>
            <a:off x="2262233" y="189104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58" name="bg object 2058"/>
          <p:cNvSpPr/>
          <p:nvPr/>
        </p:nvSpPr>
        <p:spPr>
          <a:xfrm>
            <a:off x="2284367" y="189104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59" name="bg object 2059"/>
          <p:cNvSpPr/>
          <p:nvPr/>
        </p:nvSpPr>
        <p:spPr>
          <a:xfrm>
            <a:off x="2306501" y="1891044"/>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60" name="bg object 2060"/>
          <p:cNvSpPr/>
          <p:nvPr/>
        </p:nvSpPr>
        <p:spPr>
          <a:xfrm>
            <a:off x="2328636" y="1891044"/>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61" name="bg object 2061"/>
          <p:cNvSpPr/>
          <p:nvPr/>
        </p:nvSpPr>
        <p:spPr>
          <a:xfrm>
            <a:off x="2136140" y="1930325"/>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62" name="bg object 2062"/>
          <p:cNvSpPr/>
          <p:nvPr/>
        </p:nvSpPr>
        <p:spPr>
          <a:xfrm>
            <a:off x="2151743" y="193032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63" name="bg object 2063"/>
          <p:cNvSpPr/>
          <p:nvPr/>
        </p:nvSpPr>
        <p:spPr>
          <a:xfrm>
            <a:off x="2173877" y="193032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64" name="bg object 2064"/>
          <p:cNvSpPr/>
          <p:nvPr/>
        </p:nvSpPr>
        <p:spPr>
          <a:xfrm>
            <a:off x="2196012" y="193032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65" name="bg object 2065"/>
          <p:cNvSpPr/>
          <p:nvPr/>
        </p:nvSpPr>
        <p:spPr>
          <a:xfrm>
            <a:off x="2217964" y="193032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66" name="bg object 2066"/>
          <p:cNvSpPr/>
          <p:nvPr/>
        </p:nvSpPr>
        <p:spPr>
          <a:xfrm>
            <a:off x="2240098" y="193032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67" name="bg object 2067"/>
          <p:cNvSpPr/>
          <p:nvPr/>
        </p:nvSpPr>
        <p:spPr>
          <a:xfrm>
            <a:off x="2262233" y="193032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68" name="bg object 2068"/>
          <p:cNvSpPr/>
          <p:nvPr/>
        </p:nvSpPr>
        <p:spPr>
          <a:xfrm>
            <a:off x="2284367" y="193032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69" name="bg object 2069"/>
          <p:cNvSpPr/>
          <p:nvPr/>
        </p:nvSpPr>
        <p:spPr>
          <a:xfrm>
            <a:off x="2306501" y="193032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70" name="bg object 2070"/>
          <p:cNvSpPr/>
          <p:nvPr/>
        </p:nvSpPr>
        <p:spPr>
          <a:xfrm>
            <a:off x="2328636" y="1930325"/>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71" name="bg object 2071"/>
          <p:cNvSpPr/>
          <p:nvPr/>
        </p:nvSpPr>
        <p:spPr>
          <a:xfrm>
            <a:off x="2136140" y="196960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72" name="bg object 2072"/>
          <p:cNvSpPr/>
          <p:nvPr/>
        </p:nvSpPr>
        <p:spPr>
          <a:xfrm>
            <a:off x="2151743" y="196960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73" name="bg object 2073"/>
          <p:cNvSpPr/>
          <p:nvPr/>
        </p:nvSpPr>
        <p:spPr>
          <a:xfrm>
            <a:off x="2173877" y="196960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74" name="bg object 2074"/>
          <p:cNvSpPr/>
          <p:nvPr/>
        </p:nvSpPr>
        <p:spPr>
          <a:xfrm>
            <a:off x="2196012" y="196960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75" name="bg object 2075"/>
          <p:cNvSpPr/>
          <p:nvPr/>
        </p:nvSpPr>
        <p:spPr>
          <a:xfrm>
            <a:off x="2217964" y="196960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76" name="bg object 2076"/>
          <p:cNvSpPr/>
          <p:nvPr/>
        </p:nvSpPr>
        <p:spPr>
          <a:xfrm>
            <a:off x="2240098" y="196960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77" name="bg object 2077"/>
          <p:cNvSpPr/>
          <p:nvPr/>
        </p:nvSpPr>
        <p:spPr>
          <a:xfrm>
            <a:off x="2262233" y="196960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78" name="bg object 2078"/>
          <p:cNvSpPr/>
          <p:nvPr/>
        </p:nvSpPr>
        <p:spPr>
          <a:xfrm>
            <a:off x="2284367" y="196960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79" name="bg object 2079"/>
          <p:cNvSpPr/>
          <p:nvPr/>
        </p:nvSpPr>
        <p:spPr>
          <a:xfrm>
            <a:off x="2306501" y="196960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80" name="bg object 2080"/>
          <p:cNvSpPr/>
          <p:nvPr/>
        </p:nvSpPr>
        <p:spPr>
          <a:xfrm>
            <a:off x="2328636" y="196960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81" name="bg object 2081"/>
          <p:cNvSpPr/>
          <p:nvPr/>
        </p:nvSpPr>
        <p:spPr>
          <a:xfrm>
            <a:off x="2136140" y="200888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82" name="bg object 2082"/>
          <p:cNvSpPr/>
          <p:nvPr/>
        </p:nvSpPr>
        <p:spPr>
          <a:xfrm>
            <a:off x="2151743" y="200888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83" name="bg object 2083"/>
          <p:cNvSpPr/>
          <p:nvPr/>
        </p:nvSpPr>
        <p:spPr>
          <a:xfrm>
            <a:off x="2173877" y="200888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84" name="bg object 2084"/>
          <p:cNvSpPr/>
          <p:nvPr/>
        </p:nvSpPr>
        <p:spPr>
          <a:xfrm>
            <a:off x="2196012" y="200888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85" name="bg object 2085"/>
          <p:cNvSpPr/>
          <p:nvPr/>
        </p:nvSpPr>
        <p:spPr>
          <a:xfrm>
            <a:off x="2217964" y="200888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86" name="bg object 2086"/>
          <p:cNvSpPr/>
          <p:nvPr/>
        </p:nvSpPr>
        <p:spPr>
          <a:xfrm>
            <a:off x="2240098" y="200888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87" name="bg object 2087"/>
          <p:cNvSpPr/>
          <p:nvPr/>
        </p:nvSpPr>
        <p:spPr>
          <a:xfrm>
            <a:off x="2262233" y="200888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88" name="bg object 2088"/>
          <p:cNvSpPr/>
          <p:nvPr/>
        </p:nvSpPr>
        <p:spPr>
          <a:xfrm>
            <a:off x="2284367" y="200888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89" name="bg object 2089"/>
          <p:cNvSpPr/>
          <p:nvPr/>
        </p:nvSpPr>
        <p:spPr>
          <a:xfrm>
            <a:off x="2306501" y="200888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90" name="bg object 2090"/>
          <p:cNvSpPr/>
          <p:nvPr/>
        </p:nvSpPr>
        <p:spPr>
          <a:xfrm>
            <a:off x="2328636" y="2008886"/>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91" name="bg object 2091"/>
          <p:cNvSpPr/>
          <p:nvPr/>
        </p:nvSpPr>
        <p:spPr>
          <a:xfrm>
            <a:off x="2136140" y="2048167"/>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092" name="bg object 2092"/>
          <p:cNvSpPr/>
          <p:nvPr/>
        </p:nvSpPr>
        <p:spPr>
          <a:xfrm>
            <a:off x="2151743" y="204816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93" name="bg object 2093"/>
          <p:cNvSpPr/>
          <p:nvPr/>
        </p:nvSpPr>
        <p:spPr>
          <a:xfrm>
            <a:off x="2173877" y="204816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94" name="bg object 2094"/>
          <p:cNvSpPr/>
          <p:nvPr/>
        </p:nvSpPr>
        <p:spPr>
          <a:xfrm>
            <a:off x="2196012" y="204816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95" name="bg object 2095"/>
          <p:cNvSpPr/>
          <p:nvPr/>
        </p:nvSpPr>
        <p:spPr>
          <a:xfrm>
            <a:off x="2217964" y="204816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96" name="bg object 2096"/>
          <p:cNvSpPr/>
          <p:nvPr/>
        </p:nvSpPr>
        <p:spPr>
          <a:xfrm>
            <a:off x="2240098" y="204816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97" name="bg object 2097"/>
          <p:cNvSpPr/>
          <p:nvPr/>
        </p:nvSpPr>
        <p:spPr>
          <a:xfrm>
            <a:off x="2262233" y="204816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98" name="bg object 2098"/>
          <p:cNvSpPr/>
          <p:nvPr/>
        </p:nvSpPr>
        <p:spPr>
          <a:xfrm>
            <a:off x="2284367" y="204816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099" name="bg object 2099"/>
          <p:cNvSpPr/>
          <p:nvPr/>
        </p:nvSpPr>
        <p:spPr>
          <a:xfrm>
            <a:off x="2306501" y="2048167"/>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00" name="bg object 2100"/>
          <p:cNvSpPr/>
          <p:nvPr/>
        </p:nvSpPr>
        <p:spPr>
          <a:xfrm>
            <a:off x="2328636" y="2048167"/>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01" name="bg object 2101"/>
          <p:cNvSpPr/>
          <p:nvPr/>
        </p:nvSpPr>
        <p:spPr>
          <a:xfrm>
            <a:off x="2136140" y="2087448"/>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02" name="bg object 2102"/>
          <p:cNvSpPr/>
          <p:nvPr/>
        </p:nvSpPr>
        <p:spPr>
          <a:xfrm>
            <a:off x="2151743" y="208744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03" name="bg object 2103"/>
          <p:cNvSpPr/>
          <p:nvPr/>
        </p:nvSpPr>
        <p:spPr>
          <a:xfrm>
            <a:off x="2173877" y="208744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04" name="bg object 2104"/>
          <p:cNvSpPr/>
          <p:nvPr/>
        </p:nvSpPr>
        <p:spPr>
          <a:xfrm>
            <a:off x="2196012" y="208744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05" name="bg object 2105"/>
          <p:cNvSpPr/>
          <p:nvPr/>
        </p:nvSpPr>
        <p:spPr>
          <a:xfrm>
            <a:off x="2217964" y="208744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06" name="bg object 2106"/>
          <p:cNvSpPr/>
          <p:nvPr/>
        </p:nvSpPr>
        <p:spPr>
          <a:xfrm>
            <a:off x="2240098" y="208744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07" name="bg object 2107"/>
          <p:cNvSpPr/>
          <p:nvPr/>
        </p:nvSpPr>
        <p:spPr>
          <a:xfrm>
            <a:off x="2262233" y="208744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08" name="bg object 2108"/>
          <p:cNvSpPr/>
          <p:nvPr/>
        </p:nvSpPr>
        <p:spPr>
          <a:xfrm>
            <a:off x="2284367" y="208744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09" name="bg object 2109"/>
          <p:cNvSpPr/>
          <p:nvPr/>
        </p:nvSpPr>
        <p:spPr>
          <a:xfrm>
            <a:off x="2306501" y="208744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10" name="bg object 2110"/>
          <p:cNvSpPr/>
          <p:nvPr/>
        </p:nvSpPr>
        <p:spPr>
          <a:xfrm>
            <a:off x="2328636" y="2087448"/>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11" name="bg object 2111"/>
          <p:cNvSpPr/>
          <p:nvPr/>
        </p:nvSpPr>
        <p:spPr>
          <a:xfrm>
            <a:off x="2136140" y="2126728"/>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12" name="bg object 2112"/>
          <p:cNvSpPr/>
          <p:nvPr/>
        </p:nvSpPr>
        <p:spPr>
          <a:xfrm>
            <a:off x="2151743" y="212672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13" name="bg object 2113"/>
          <p:cNvSpPr/>
          <p:nvPr/>
        </p:nvSpPr>
        <p:spPr>
          <a:xfrm>
            <a:off x="2173877" y="212672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14" name="bg object 2114"/>
          <p:cNvSpPr/>
          <p:nvPr/>
        </p:nvSpPr>
        <p:spPr>
          <a:xfrm>
            <a:off x="2196012" y="212672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15" name="bg object 2115"/>
          <p:cNvSpPr/>
          <p:nvPr/>
        </p:nvSpPr>
        <p:spPr>
          <a:xfrm>
            <a:off x="2217964" y="212672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16" name="bg object 2116"/>
          <p:cNvSpPr/>
          <p:nvPr/>
        </p:nvSpPr>
        <p:spPr>
          <a:xfrm>
            <a:off x="2240098" y="212672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17" name="bg object 2117"/>
          <p:cNvSpPr/>
          <p:nvPr/>
        </p:nvSpPr>
        <p:spPr>
          <a:xfrm>
            <a:off x="2262233" y="212672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18" name="bg object 2118"/>
          <p:cNvSpPr/>
          <p:nvPr/>
        </p:nvSpPr>
        <p:spPr>
          <a:xfrm>
            <a:off x="2284367" y="212672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19" name="bg object 2119"/>
          <p:cNvSpPr/>
          <p:nvPr/>
        </p:nvSpPr>
        <p:spPr>
          <a:xfrm>
            <a:off x="2306501" y="212672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20" name="bg object 2120"/>
          <p:cNvSpPr/>
          <p:nvPr/>
        </p:nvSpPr>
        <p:spPr>
          <a:xfrm>
            <a:off x="2328636" y="2126728"/>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21" name="bg object 2121"/>
          <p:cNvSpPr/>
          <p:nvPr/>
        </p:nvSpPr>
        <p:spPr>
          <a:xfrm>
            <a:off x="2136140" y="2166009"/>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22" name="bg object 2122"/>
          <p:cNvSpPr/>
          <p:nvPr/>
        </p:nvSpPr>
        <p:spPr>
          <a:xfrm>
            <a:off x="2151743" y="216600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23" name="bg object 2123"/>
          <p:cNvSpPr/>
          <p:nvPr/>
        </p:nvSpPr>
        <p:spPr>
          <a:xfrm>
            <a:off x="2173877" y="216600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24" name="bg object 2124"/>
          <p:cNvSpPr/>
          <p:nvPr/>
        </p:nvSpPr>
        <p:spPr>
          <a:xfrm>
            <a:off x="2196012" y="216600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25" name="bg object 2125"/>
          <p:cNvSpPr/>
          <p:nvPr/>
        </p:nvSpPr>
        <p:spPr>
          <a:xfrm>
            <a:off x="2217964" y="216600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26" name="bg object 2126"/>
          <p:cNvSpPr/>
          <p:nvPr/>
        </p:nvSpPr>
        <p:spPr>
          <a:xfrm>
            <a:off x="2240098" y="216600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27" name="bg object 2127"/>
          <p:cNvSpPr/>
          <p:nvPr/>
        </p:nvSpPr>
        <p:spPr>
          <a:xfrm>
            <a:off x="2262233" y="216600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28" name="bg object 2128"/>
          <p:cNvSpPr/>
          <p:nvPr/>
        </p:nvSpPr>
        <p:spPr>
          <a:xfrm>
            <a:off x="2284367" y="216600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29" name="bg object 2129"/>
          <p:cNvSpPr/>
          <p:nvPr/>
        </p:nvSpPr>
        <p:spPr>
          <a:xfrm>
            <a:off x="2306501" y="2166009"/>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30" name="bg object 2130"/>
          <p:cNvSpPr/>
          <p:nvPr/>
        </p:nvSpPr>
        <p:spPr>
          <a:xfrm>
            <a:off x="2328636" y="2166009"/>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31" name="bg object 2131"/>
          <p:cNvSpPr/>
          <p:nvPr/>
        </p:nvSpPr>
        <p:spPr>
          <a:xfrm>
            <a:off x="2136140" y="2205290"/>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32" name="bg object 2132"/>
          <p:cNvSpPr/>
          <p:nvPr/>
        </p:nvSpPr>
        <p:spPr>
          <a:xfrm>
            <a:off x="2151743" y="220529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33" name="bg object 2133"/>
          <p:cNvSpPr/>
          <p:nvPr/>
        </p:nvSpPr>
        <p:spPr>
          <a:xfrm>
            <a:off x="2173877" y="220529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34" name="bg object 2134"/>
          <p:cNvSpPr/>
          <p:nvPr/>
        </p:nvSpPr>
        <p:spPr>
          <a:xfrm>
            <a:off x="2196012" y="220529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35" name="bg object 2135"/>
          <p:cNvSpPr/>
          <p:nvPr/>
        </p:nvSpPr>
        <p:spPr>
          <a:xfrm>
            <a:off x="2217964" y="220529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36" name="bg object 2136"/>
          <p:cNvSpPr/>
          <p:nvPr/>
        </p:nvSpPr>
        <p:spPr>
          <a:xfrm>
            <a:off x="2240098" y="220529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37" name="bg object 2137"/>
          <p:cNvSpPr/>
          <p:nvPr/>
        </p:nvSpPr>
        <p:spPr>
          <a:xfrm>
            <a:off x="2262233" y="220529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38" name="bg object 2138"/>
          <p:cNvSpPr/>
          <p:nvPr/>
        </p:nvSpPr>
        <p:spPr>
          <a:xfrm>
            <a:off x="2284367" y="220529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39" name="bg object 2139"/>
          <p:cNvSpPr/>
          <p:nvPr/>
        </p:nvSpPr>
        <p:spPr>
          <a:xfrm>
            <a:off x="2306501" y="220529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40" name="bg object 2140"/>
          <p:cNvSpPr/>
          <p:nvPr/>
        </p:nvSpPr>
        <p:spPr>
          <a:xfrm>
            <a:off x="2328636" y="2205290"/>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41" name="bg object 2141"/>
          <p:cNvSpPr/>
          <p:nvPr/>
        </p:nvSpPr>
        <p:spPr>
          <a:xfrm>
            <a:off x="2136140" y="224457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42" name="bg object 2142"/>
          <p:cNvSpPr/>
          <p:nvPr/>
        </p:nvSpPr>
        <p:spPr>
          <a:xfrm>
            <a:off x="2151743" y="22445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43" name="bg object 2143"/>
          <p:cNvSpPr/>
          <p:nvPr/>
        </p:nvSpPr>
        <p:spPr>
          <a:xfrm>
            <a:off x="2173877" y="22445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44" name="bg object 2144"/>
          <p:cNvSpPr/>
          <p:nvPr/>
        </p:nvSpPr>
        <p:spPr>
          <a:xfrm>
            <a:off x="2196012" y="22445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45" name="bg object 2145"/>
          <p:cNvSpPr/>
          <p:nvPr/>
        </p:nvSpPr>
        <p:spPr>
          <a:xfrm>
            <a:off x="2217964" y="22445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46" name="bg object 2146"/>
          <p:cNvSpPr/>
          <p:nvPr/>
        </p:nvSpPr>
        <p:spPr>
          <a:xfrm>
            <a:off x="2240098" y="22445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47" name="bg object 2147"/>
          <p:cNvSpPr/>
          <p:nvPr/>
        </p:nvSpPr>
        <p:spPr>
          <a:xfrm>
            <a:off x="2262233" y="22445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48" name="bg object 2148"/>
          <p:cNvSpPr/>
          <p:nvPr/>
        </p:nvSpPr>
        <p:spPr>
          <a:xfrm>
            <a:off x="2284367" y="22445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49" name="bg object 2149"/>
          <p:cNvSpPr/>
          <p:nvPr/>
        </p:nvSpPr>
        <p:spPr>
          <a:xfrm>
            <a:off x="2306501" y="22445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50" name="bg object 2150"/>
          <p:cNvSpPr/>
          <p:nvPr/>
        </p:nvSpPr>
        <p:spPr>
          <a:xfrm>
            <a:off x="2328636" y="224457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51" name="bg object 2151"/>
          <p:cNvSpPr/>
          <p:nvPr/>
        </p:nvSpPr>
        <p:spPr>
          <a:xfrm>
            <a:off x="2136140" y="228385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52" name="bg object 2152"/>
          <p:cNvSpPr/>
          <p:nvPr/>
        </p:nvSpPr>
        <p:spPr>
          <a:xfrm>
            <a:off x="2151743" y="228385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53" name="bg object 2153"/>
          <p:cNvSpPr/>
          <p:nvPr/>
        </p:nvSpPr>
        <p:spPr>
          <a:xfrm>
            <a:off x="2173877" y="228385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54" name="bg object 2154"/>
          <p:cNvSpPr/>
          <p:nvPr/>
        </p:nvSpPr>
        <p:spPr>
          <a:xfrm>
            <a:off x="2196012" y="228385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55" name="bg object 2155"/>
          <p:cNvSpPr/>
          <p:nvPr/>
        </p:nvSpPr>
        <p:spPr>
          <a:xfrm>
            <a:off x="2217964" y="228385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56" name="bg object 2156"/>
          <p:cNvSpPr/>
          <p:nvPr/>
        </p:nvSpPr>
        <p:spPr>
          <a:xfrm>
            <a:off x="2240098" y="228385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57" name="bg object 2157"/>
          <p:cNvSpPr/>
          <p:nvPr/>
        </p:nvSpPr>
        <p:spPr>
          <a:xfrm>
            <a:off x="2262233" y="228385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58" name="bg object 2158"/>
          <p:cNvSpPr/>
          <p:nvPr/>
        </p:nvSpPr>
        <p:spPr>
          <a:xfrm>
            <a:off x="2284367" y="228385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59" name="bg object 2159"/>
          <p:cNvSpPr/>
          <p:nvPr/>
        </p:nvSpPr>
        <p:spPr>
          <a:xfrm>
            <a:off x="2306501" y="228385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60" name="bg object 2160"/>
          <p:cNvSpPr/>
          <p:nvPr/>
        </p:nvSpPr>
        <p:spPr>
          <a:xfrm>
            <a:off x="2328636" y="2283851"/>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61" name="bg object 2161"/>
          <p:cNvSpPr/>
          <p:nvPr/>
        </p:nvSpPr>
        <p:spPr>
          <a:xfrm>
            <a:off x="2136140" y="232313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62" name="bg object 2162"/>
          <p:cNvSpPr/>
          <p:nvPr/>
        </p:nvSpPr>
        <p:spPr>
          <a:xfrm>
            <a:off x="2151743" y="23231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63" name="bg object 2163"/>
          <p:cNvSpPr/>
          <p:nvPr/>
        </p:nvSpPr>
        <p:spPr>
          <a:xfrm>
            <a:off x="2173877" y="23231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64" name="bg object 2164"/>
          <p:cNvSpPr/>
          <p:nvPr/>
        </p:nvSpPr>
        <p:spPr>
          <a:xfrm>
            <a:off x="2196012" y="23231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65" name="bg object 2165"/>
          <p:cNvSpPr/>
          <p:nvPr/>
        </p:nvSpPr>
        <p:spPr>
          <a:xfrm>
            <a:off x="2217964" y="23231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66" name="bg object 2166"/>
          <p:cNvSpPr/>
          <p:nvPr/>
        </p:nvSpPr>
        <p:spPr>
          <a:xfrm>
            <a:off x="2240098" y="23231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67" name="bg object 2167"/>
          <p:cNvSpPr/>
          <p:nvPr/>
        </p:nvSpPr>
        <p:spPr>
          <a:xfrm>
            <a:off x="2262233" y="23231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68" name="bg object 2168"/>
          <p:cNvSpPr/>
          <p:nvPr/>
        </p:nvSpPr>
        <p:spPr>
          <a:xfrm>
            <a:off x="2284367" y="23231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69" name="bg object 2169"/>
          <p:cNvSpPr/>
          <p:nvPr/>
        </p:nvSpPr>
        <p:spPr>
          <a:xfrm>
            <a:off x="2306501" y="23231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70" name="bg object 2170"/>
          <p:cNvSpPr/>
          <p:nvPr/>
        </p:nvSpPr>
        <p:spPr>
          <a:xfrm>
            <a:off x="2328636" y="232313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71" name="bg object 2171"/>
          <p:cNvSpPr/>
          <p:nvPr/>
        </p:nvSpPr>
        <p:spPr>
          <a:xfrm>
            <a:off x="2136140" y="261595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72" name="bg object 2172"/>
          <p:cNvSpPr/>
          <p:nvPr/>
        </p:nvSpPr>
        <p:spPr>
          <a:xfrm>
            <a:off x="2151743" y="261595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73" name="bg object 2173"/>
          <p:cNvSpPr/>
          <p:nvPr/>
        </p:nvSpPr>
        <p:spPr>
          <a:xfrm>
            <a:off x="2173877" y="261595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74" name="bg object 2174"/>
          <p:cNvSpPr/>
          <p:nvPr/>
        </p:nvSpPr>
        <p:spPr>
          <a:xfrm>
            <a:off x="2196012" y="261595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75" name="bg object 2175"/>
          <p:cNvSpPr/>
          <p:nvPr/>
        </p:nvSpPr>
        <p:spPr>
          <a:xfrm>
            <a:off x="2217964" y="261595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76" name="bg object 2176"/>
          <p:cNvSpPr/>
          <p:nvPr/>
        </p:nvSpPr>
        <p:spPr>
          <a:xfrm>
            <a:off x="2240098" y="261595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77" name="bg object 2177"/>
          <p:cNvSpPr/>
          <p:nvPr/>
        </p:nvSpPr>
        <p:spPr>
          <a:xfrm>
            <a:off x="2262233" y="261595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78" name="bg object 2178"/>
          <p:cNvSpPr/>
          <p:nvPr/>
        </p:nvSpPr>
        <p:spPr>
          <a:xfrm>
            <a:off x="2284367" y="261595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79" name="bg object 2179"/>
          <p:cNvSpPr/>
          <p:nvPr/>
        </p:nvSpPr>
        <p:spPr>
          <a:xfrm>
            <a:off x="2306501" y="261595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80" name="bg object 2180"/>
          <p:cNvSpPr/>
          <p:nvPr/>
        </p:nvSpPr>
        <p:spPr>
          <a:xfrm>
            <a:off x="2328636" y="261595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81" name="bg object 2181"/>
          <p:cNvSpPr/>
          <p:nvPr/>
        </p:nvSpPr>
        <p:spPr>
          <a:xfrm>
            <a:off x="2136140" y="265523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82" name="bg object 2182"/>
          <p:cNvSpPr/>
          <p:nvPr/>
        </p:nvSpPr>
        <p:spPr>
          <a:xfrm>
            <a:off x="2151743" y="26552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83" name="bg object 2183"/>
          <p:cNvSpPr/>
          <p:nvPr/>
        </p:nvSpPr>
        <p:spPr>
          <a:xfrm>
            <a:off x="2173877" y="26552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84" name="bg object 2184"/>
          <p:cNvSpPr/>
          <p:nvPr/>
        </p:nvSpPr>
        <p:spPr>
          <a:xfrm>
            <a:off x="2196012" y="26552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85" name="bg object 2185"/>
          <p:cNvSpPr/>
          <p:nvPr/>
        </p:nvSpPr>
        <p:spPr>
          <a:xfrm>
            <a:off x="2217964" y="26552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86" name="bg object 2186"/>
          <p:cNvSpPr/>
          <p:nvPr/>
        </p:nvSpPr>
        <p:spPr>
          <a:xfrm>
            <a:off x="2240098" y="26552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87" name="bg object 2187"/>
          <p:cNvSpPr/>
          <p:nvPr/>
        </p:nvSpPr>
        <p:spPr>
          <a:xfrm>
            <a:off x="2262233" y="26552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88" name="bg object 2188"/>
          <p:cNvSpPr/>
          <p:nvPr/>
        </p:nvSpPr>
        <p:spPr>
          <a:xfrm>
            <a:off x="2284367" y="26552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89" name="bg object 2189"/>
          <p:cNvSpPr/>
          <p:nvPr/>
        </p:nvSpPr>
        <p:spPr>
          <a:xfrm>
            <a:off x="2306501" y="26552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90" name="bg object 2190"/>
          <p:cNvSpPr/>
          <p:nvPr/>
        </p:nvSpPr>
        <p:spPr>
          <a:xfrm>
            <a:off x="2328636" y="2655232"/>
            <a:ext cx="7220" cy="0"/>
          </a:xfrm>
          <a:custGeom>
            <a:avLst/>
            <a:gdLst/>
            <a:ahLst/>
            <a:cxnLst/>
            <a:rect l="l" t="t" r="r" b="b"/>
            <a:pathLst>
              <a:path w="15875">
                <a:moveTo>
                  <a:pt x="0" y="0"/>
                </a:moveTo>
                <a:lnTo>
                  <a:pt x="15556" y="0"/>
                </a:lnTo>
              </a:path>
            </a:pathLst>
          </a:custGeom>
          <a:ln w="3175">
            <a:solidFill>
              <a:srgbClr val="000000"/>
            </a:solidFill>
          </a:ln>
        </p:spPr>
        <p:txBody>
          <a:bodyPr wrap="square" lIns="0" tIns="0" rIns="0" bIns="0" rtlCol="0"/>
          <a:lstStyle/>
          <a:p>
            <a:endParaRPr sz="501"/>
          </a:p>
        </p:txBody>
      </p:sp>
      <p:sp>
        <p:nvSpPr>
          <p:cNvPr id="2191" name="bg object 2191"/>
          <p:cNvSpPr/>
          <p:nvPr/>
        </p:nvSpPr>
        <p:spPr>
          <a:xfrm>
            <a:off x="2235925" y="2694513"/>
            <a:ext cx="8376" cy="0"/>
          </a:xfrm>
          <a:custGeom>
            <a:avLst/>
            <a:gdLst/>
            <a:ahLst/>
            <a:cxnLst/>
            <a:rect l="l" t="t" r="r" b="b"/>
            <a:pathLst>
              <a:path w="18414">
                <a:moveTo>
                  <a:pt x="0" y="0"/>
                </a:moveTo>
                <a:lnTo>
                  <a:pt x="17950" y="0"/>
                </a:lnTo>
              </a:path>
            </a:pathLst>
          </a:custGeom>
          <a:ln w="3175">
            <a:solidFill>
              <a:srgbClr val="000000"/>
            </a:solidFill>
          </a:ln>
        </p:spPr>
        <p:txBody>
          <a:bodyPr wrap="square" lIns="0" tIns="0" rIns="0" bIns="0" rtlCol="0"/>
          <a:lstStyle/>
          <a:p>
            <a:endParaRPr sz="501"/>
          </a:p>
        </p:txBody>
      </p:sp>
      <p:sp>
        <p:nvSpPr>
          <p:cNvPr id="2192" name="bg object 2192"/>
          <p:cNvSpPr/>
          <p:nvPr/>
        </p:nvSpPr>
        <p:spPr>
          <a:xfrm>
            <a:off x="2136140" y="2694513"/>
            <a:ext cx="8376" cy="0"/>
          </a:xfrm>
          <a:custGeom>
            <a:avLst/>
            <a:gdLst/>
            <a:ahLst/>
            <a:cxnLst/>
            <a:rect l="l" t="t" r="r" b="b"/>
            <a:pathLst>
              <a:path w="18414">
                <a:moveTo>
                  <a:pt x="0" y="0"/>
                </a:moveTo>
                <a:lnTo>
                  <a:pt x="18348" y="0"/>
                </a:lnTo>
              </a:path>
            </a:pathLst>
          </a:custGeom>
          <a:ln w="3175">
            <a:solidFill>
              <a:srgbClr val="000000"/>
            </a:solidFill>
          </a:ln>
        </p:spPr>
        <p:txBody>
          <a:bodyPr wrap="square" lIns="0" tIns="0" rIns="0" bIns="0" rtlCol="0"/>
          <a:lstStyle/>
          <a:p>
            <a:endParaRPr sz="501"/>
          </a:p>
        </p:txBody>
      </p:sp>
      <p:sp>
        <p:nvSpPr>
          <p:cNvPr id="2193" name="bg object 2193"/>
          <p:cNvSpPr/>
          <p:nvPr/>
        </p:nvSpPr>
        <p:spPr>
          <a:xfrm>
            <a:off x="2153013" y="26945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94" name="bg object 2194"/>
          <p:cNvSpPr/>
          <p:nvPr/>
        </p:nvSpPr>
        <p:spPr>
          <a:xfrm>
            <a:off x="2175147" y="26945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95" name="bg object 2195"/>
          <p:cNvSpPr/>
          <p:nvPr/>
        </p:nvSpPr>
        <p:spPr>
          <a:xfrm>
            <a:off x="2197281" y="2694513"/>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196" name="bg object 2196"/>
          <p:cNvSpPr/>
          <p:nvPr/>
        </p:nvSpPr>
        <p:spPr>
          <a:xfrm>
            <a:off x="2219234" y="2694513"/>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2197" name="bg object 2197"/>
          <p:cNvSpPr/>
          <p:nvPr/>
        </p:nvSpPr>
        <p:spPr>
          <a:xfrm>
            <a:off x="2244090" y="2694513"/>
            <a:ext cx="91844" cy="0"/>
          </a:xfrm>
          <a:custGeom>
            <a:avLst/>
            <a:gdLst/>
            <a:ahLst/>
            <a:cxnLst/>
            <a:rect l="l" t="t" r="r" b="b"/>
            <a:pathLst>
              <a:path w="201929">
                <a:moveTo>
                  <a:pt x="0" y="0"/>
                </a:moveTo>
                <a:lnTo>
                  <a:pt x="201439" y="0"/>
                </a:lnTo>
              </a:path>
            </a:pathLst>
          </a:custGeom>
          <a:ln w="3191">
            <a:solidFill>
              <a:srgbClr val="000000"/>
            </a:solidFill>
          </a:ln>
        </p:spPr>
        <p:txBody>
          <a:bodyPr wrap="square" lIns="0" tIns="0" rIns="0" bIns="0" rtlCol="0"/>
          <a:lstStyle/>
          <a:p>
            <a:endParaRPr sz="501"/>
          </a:p>
        </p:txBody>
      </p:sp>
      <p:sp>
        <p:nvSpPr>
          <p:cNvPr id="2198" name="bg object 2198"/>
          <p:cNvSpPr/>
          <p:nvPr/>
        </p:nvSpPr>
        <p:spPr>
          <a:xfrm>
            <a:off x="2227762" y="2694513"/>
            <a:ext cx="8376" cy="0"/>
          </a:xfrm>
          <a:custGeom>
            <a:avLst/>
            <a:gdLst/>
            <a:ahLst/>
            <a:cxnLst/>
            <a:rect l="l" t="t" r="r" b="b"/>
            <a:pathLst>
              <a:path w="18414">
                <a:moveTo>
                  <a:pt x="0" y="0"/>
                </a:moveTo>
                <a:lnTo>
                  <a:pt x="17950" y="0"/>
                </a:lnTo>
              </a:path>
            </a:pathLst>
          </a:custGeom>
          <a:ln w="3191">
            <a:solidFill>
              <a:srgbClr val="000000"/>
            </a:solidFill>
          </a:ln>
        </p:spPr>
        <p:txBody>
          <a:bodyPr wrap="square" lIns="0" tIns="0" rIns="0" bIns="0" rtlCol="0"/>
          <a:lstStyle/>
          <a:p>
            <a:endParaRPr sz="501"/>
          </a:p>
        </p:txBody>
      </p:sp>
      <p:sp>
        <p:nvSpPr>
          <p:cNvPr id="2199" name="bg object 2199"/>
          <p:cNvSpPr/>
          <p:nvPr/>
        </p:nvSpPr>
        <p:spPr>
          <a:xfrm>
            <a:off x="2136140" y="2733794"/>
            <a:ext cx="199573" cy="0"/>
          </a:xfrm>
          <a:custGeom>
            <a:avLst/>
            <a:gdLst/>
            <a:ahLst/>
            <a:cxnLst/>
            <a:rect l="l" t="t" r="r" b="b"/>
            <a:pathLst>
              <a:path w="438785">
                <a:moveTo>
                  <a:pt x="0" y="0"/>
                </a:moveTo>
                <a:lnTo>
                  <a:pt x="438779" y="0"/>
                </a:lnTo>
              </a:path>
            </a:pathLst>
          </a:custGeom>
          <a:ln w="3191">
            <a:solidFill>
              <a:srgbClr val="000000"/>
            </a:solidFill>
          </a:ln>
        </p:spPr>
        <p:txBody>
          <a:bodyPr wrap="square" lIns="0" tIns="0" rIns="0" bIns="0" rtlCol="0"/>
          <a:lstStyle/>
          <a:p>
            <a:endParaRPr sz="501"/>
          </a:p>
        </p:txBody>
      </p:sp>
      <p:sp>
        <p:nvSpPr>
          <p:cNvPr id="2200" name="bg object 2200"/>
          <p:cNvSpPr/>
          <p:nvPr/>
        </p:nvSpPr>
        <p:spPr>
          <a:xfrm>
            <a:off x="2136140" y="2773074"/>
            <a:ext cx="199573" cy="0"/>
          </a:xfrm>
          <a:custGeom>
            <a:avLst/>
            <a:gdLst/>
            <a:ahLst/>
            <a:cxnLst/>
            <a:rect l="l" t="t" r="r" b="b"/>
            <a:pathLst>
              <a:path w="438785">
                <a:moveTo>
                  <a:pt x="0" y="0"/>
                </a:moveTo>
                <a:lnTo>
                  <a:pt x="438779" y="0"/>
                </a:lnTo>
              </a:path>
            </a:pathLst>
          </a:custGeom>
          <a:ln w="3191">
            <a:solidFill>
              <a:srgbClr val="000000"/>
            </a:solidFill>
          </a:ln>
        </p:spPr>
        <p:txBody>
          <a:bodyPr wrap="square" lIns="0" tIns="0" rIns="0" bIns="0" rtlCol="0"/>
          <a:lstStyle/>
          <a:p>
            <a:endParaRPr sz="501"/>
          </a:p>
        </p:txBody>
      </p:sp>
      <p:sp>
        <p:nvSpPr>
          <p:cNvPr id="2201" name="bg object 2201"/>
          <p:cNvSpPr/>
          <p:nvPr/>
        </p:nvSpPr>
        <p:spPr>
          <a:xfrm>
            <a:off x="2136140" y="2812355"/>
            <a:ext cx="199573" cy="0"/>
          </a:xfrm>
          <a:custGeom>
            <a:avLst/>
            <a:gdLst/>
            <a:ahLst/>
            <a:cxnLst/>
            <a:rect l="l" t="t" r="r" b="b"/>
            <a:pathLst>
              <a:path w="438785">
                <a:moveTo>
                  <a:pt x="0" y="0"/>
                </a:moveTo>
                <a:lnTo>
                  <a:pt x="438779" y="0"/>
                </a:lnTo>
              </a:path>
            </a:pathLst>
          </a:custGeom>
          <a:ln w="3191">
            <a:solidFill>
              <a:srgbClr val="000000"/>
            </a:solidFill>
          </a:ln>
        </p:spPr>
        <p:txBody>
          <a:bodyPr wrap="square" lIns="0" tIns="0" rIns="0" bIns="0" rtlCol="0"/>
          <a:lstStyle/>
          <a:p>
            <a:endParaRPr sz="501"/>
          </a:p>
        </p:txBody>
      </p:sp>
      <p:sp>
        <p:nvSpPr>
          <p:cNvPr id="2202" name="bg object 2202"/>
          <p:cNvSpPr/>
          <p:nvPr/>
        </p:nvSpPr>
        <p:spPr>
          <a:xfrm>
            <a:off x="2136140" y="2851636"/>
            <a:ext cx="199573" cy="0"/>
          </a:xfrm>
          <a:custGeom>
            <a:avLst/>
            <a:gdLst/>
            <a:ahLst/>
            <a:cxnLst/>
            <a:rect l="l" t="t" r="r" b="b"/>
            <a:pathLst>
              <a:path w="438785">
                <a:moveTo>
                  <a:pt x="0" y="0"/>
                </a:moveTo>
                <a:lnTo>
                  <a:pt x="438779" y="0"/>
                </a:lnTo>
              </a:path>
            </a:pathLst>
          </a:custGeom>
          <a:ln w="3191">
            <a:solidFill>
              <a:srgbClr val="000000"/>
            </a:solidFill>
          </a:ln>
        </p:spPr>
        <p:txBody>
          <a:bodyPr wrap="square" lIns="0" tIns="0" rIns="0" bIns="0" rtlCol="0"/>
          <a:lstStyle/>
          <a:p>
            <a:endParaRPr sz="501"/>
          </a:p>
        </p:txBody>
      </p:sp>
      <p:sp>
        <p:nvSpPr>
          <p:cNvPr id="2203" name="bg object 2203"/>
          <p:cNvSpPr/>
          <p:nvPr/>
        </p:nvSpPr>
        <p:spPr>
          <a:xfrm>
            <a:off x="2136140" y="2890916"/>
            <a:ext cx="199573" cy="0"/>
          </a:xfrm>
          <a:custGeom>
            <a:avLst/>
            <a:gdLst/>
            <a:ahLst/>
            <a:cxnLst/>
            <a:rect l="l" t="t" r="r" b="b"/>
            <a:pathLst>
              <a:path w="438785">
                <a:moveTo>
                  <a:pt x="0" y="0"/>
                </a:moveTo>
                <a:lnTo>
                  <a:pt x="438779" y="0"/>
                </a:lnTo>
              </a:path>
            </a:pathLst>
          </a:custGeom>
          <a:ln w="3191">
            <a:solidFill>
              <a:srgbClr val="000000"/>
            </a:solidFill>
          </a:ln>
        </p:spPr>
        <p:txBody>
          <a:bodyPr wrap="square" lIns="0" tIns="0" rIns="0" bIns="0" rtlCol="0"/>
          <a:lstStyle/>
          <a:p>
            <a:endParaRPr sz="501"/>
          </a:p>
        </p:txBody>
      </p:sp>
      <p:sp>
        <p:nvSpPr>
          <p:cNvPr id="2204" name="bg object 2204"/>
          <p:cNvSpPr/>
          <p:nvPr/>
        </p:nvSpPr>
        <p:spPr>
          <a:xfrm>
            <a:off x="2129971" y="2732223"/>
            <a:ext cx="3466" cy="1364"/>
          </a:xfrm>
          <a:custGeom>
            <a:avLst/>
            <a:gdLst/>
            <a:ahLst/>
            <a:cxnLst/>
            <a:rect l="l" t="t" r="r" b="b"/>
            <a:pathLst>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Lst>
          </a:custGeom>
          <a:ln w="3175">
            <a:solidFill>
              <a:srgbClr val="000000"/>
            </a:solidFill>
          </a:ln>
        </p:spPr>
        <p:txBody>
          <a:bodyPr wrap="square" lIns="0" tIns="0" rIns="0" bIns="0" rtlCol="0"/>
          <a:lstStyle/>
          <a:p>
            <a:endParaRPr sz="501"/>
          </a:p>
        </p:txBody>
      </p:sp>
      <p:sp>
        <p:nvSpPr>
          <p:cNvPr id="2205" name="bg object 2205"/>
          <p:cNvSpPr/>
          <p:nvPr/>
        </p:nvSpPr>
        <p:spPr>
          <a:xfrm>
            <a:off x="2127068" y="2731080"/>
            <a:ext cx="9242" cy="3638"/>
          </a:xfrm>
          <a:custGeom>
            <a:avLst/>
            <a:gdLst/>
            <a:ahLst/>
            <a:cxnLst/>
            <a:rect l="l" t="t" r="r" b="b"/>
            <a:pathLst>
              <a:path w="20320" h="10159">
                <a:moveTo>
                  <a:pt x="19944" y="0"/>
                </a:moveTo>
                <a:lnTo>
                  <a:pt x="0" y="9573"/>
                </a:lnTo>
              </a:path>
            </a:pathLst>
          </a:custGeom>
          <a:ln w="3175">
            <a:solidFill>
              <a:srgbClr val="000000"/>
            </a:solidFill>
          </a:ln>
        </p:spPr>
        <p:txBody>
          <a:bodyPr wrap="square" lIns="0" tIns="0" rIns="0" bIns="0" rtlCol="0"/>
          <a:lstStyle/>
          <a:p>
            <a:endParaRPr sz="501"/>
          </a:p>
        </p:txBody>
      </p:sp>
      <p:sp>
        <p:nvSpPr>
          <p:cNvPr id="2206" name="bg object 2206"/>
          <p:cNvSpPr/>
          <p:nvPr/>
        </p:nvSpPr>
        <p:spPr>
          <a:xfrm>
            <a:off x="2129790" y="1773202"/>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2207" name="bg object 2207"/>
          <p:cNvSpPr/>
          <p:nvPr/>
        </p:nvSpPr>
        <p:spPr>
          <a:xfrm>
            <a:off x="2129790"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208" name="bg object 2208"/>
          <p:cNvSpPr/>
          <p:nvPr/>
        </p:nvSpPr>
        <p:spPr>
          <a:xfrm>
            <a:off x="2129790"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209" name="bg object 2209"/>
          <p:cNvSpPr/>
          <p:nvPr/>
        </p:nvSpPr>
        <p:spPr>
          <a:xfrm>
            <a:off x="2129790"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210" name="bg object 2210"/>
          <p:cNvSpPr/>
          <p:nvPr/>
        </p:nvSpPr>
        <p:spPr>
          <a:xfrm>
            <a:off x="2129790"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11" name="bg object 2211"/>
          <p:cNvSpPr/>
          <p:nvPr/>
        </p:nvSpPr>
        <p:spPr>
          <a:xfrm>
            <a:off x="2129790"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12" name="bg object 2212"/>
          <p:cNvSpPr/>
          <p:nvPr/>
        </p:nvSpPr>
        <p:spPr>
          <a:xfrm>
            <a:off x="2129790"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13" name="bg object 2213"/>
          <p:cNvSpPr/>
          <p:nvPr/>
        </p:nvSpPr>
        <p:spPr>
          <a:xfrm>
            <a:off x="2129790"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14" name="bg object 2214"/>
          <p:cNvSpPr/>
          <p:nvPr/>
        </p:nvSpPr>
        <p:spPr>
          <a:xfrm>
            <a:off x="2129790"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15" name="bg object 2215"/>
          <p:cNvSpPr/>
          <p:nvPr/>
        </p:nvSpPr>
        <p:spPr>
          <a:xfrm>
            <a:off x="2129790"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16" name="bg object 2216"/>
          <p:cNvSpPr/>
          <p:nvPr/>
        </p:nvSpPr>
        <p:spPr>
          <a:xfrm>
            <a:off x="2129790"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17" name="bg object 2217"/>
          <p:cNvSpPr/>
          <p:nvPr/>
        </p:nvSpPr>
        <p:spPr>
          <a:xfrm>
            <a:off x="2129790"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18" name="bg object 2218"/>
          <p:cNvSpPr/>
          <p:nvPr/>
        </p:nvSpPr>
        <p:spPr>
          <a:xfrm>
            <a:off x="2129790"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19" name="bg object 2219"/>
          <p:cNvSpPr/>
          <p:nvPr/>
        </p:nvSpPr>
        <p:spPr>
          <a:xfrm>
            <a:off x="2129790"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220" name="bg object 2220"/>
          <p:cNvSpPr/>
          <p:nvPr/>
        </p:nvSpPr>
        <p:spPr>
          <a:xfrm>
            <a:off x="2129790" y="2725509"/>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221" name="bg object 2221"/>
          <p:cNvSpPr/>
          <p:nvPr/>
        </p:nvSpPr>
        <p:spPr>
          <a:xfrm>
            <a:off x="2129790" y="2710511"/>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222" name="bg object 2222"/>
          <p:cNvSpPr/>
          <p:nvPr/>
        </p:nvSpPr>
        <p:spPr>
          <a:xfrm>
            <a:off x="2129790" y="269551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223" name="bg object 2223"/>
          <p:cNvSpPr/>
          <p:nvPr/>
        </p:nvSpPr>
        <p:spPr>
          <a:xfrm>
            <a:off x="2129790" y="2680515"/>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224" name="bg object 2224"/>
          <p:cNvSpPr/>
          <p:nvPr/>
        </p:nvSpPr>
        <p:spPr>
          <a:xfrm>
            <a:off x="2129790" y="2665516"/>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225" name="bg object 2225"/>
          <p:cNvSpPr/>
          <p:nvPr/>
        </p:nvSpPr>
        <p:spPr>
          <a:xfrm>
            <a:off x="2129790" y="265037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26" name="bg object 2226"/>
          <p:cNvSpPr/>
          <p:nvPr/>
        </p:nvSpPr>
        <p:spPr>
          <a:xfrm>
            <a:off x="2129790" y="263537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27" name="bg object 2227"/>
          <p:cNvSpPr/>
          <p:nvPr/>
        </p:nvSpPr>
        <p:spPr>
          <a:xfrm>
            <a:off x="2129790" y="262037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28" name="bg object 2228"/>
          <p:cNvSpPr/>
          <p:nvPr/>
        </p:nvSpPr>
        <p:spPr>
          <a:xfrm>
            <a:off x="2129790" y="260538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29" name="bg object 2229"/>
          <p:cNvSpPr/>
          <p:nvPr/>
        </p:nvSpPr>
        <p:spPr>
          <a:xfrm>
            <a:off x="2129790" y="259038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30" name="bg object 2230"/>
          <p:cNvSpPr/>
          <p:nvPr/>
        </p:nvSpPr>
        <p:spPr>
          <a:xfrm>
            <a:off x="2129790" y="2576671"/>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231" name="bg object 2231"/>
          <p:cNvSpPr/>
          <p:nvPr/>
        </p:nvSpPr>
        <p:spPr>
          <a:xfrm>
            <a:off x="2129790" y="2930197"/>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2232" name="bg object 2232"/>
          <p:cNvSpPr/>
          <p:nvPr/>
        </p:nvSpPr>
        <p:spPr>
          <a:xfrm>
            <a:off x="2133237"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233" name="bg object 2233"/>
          <p:cNvSpPr/>
          <p:nvPr/>
        </p:nvSpPr>
        <p:spPr>
          <a:xfrm>
            <a:off x="2133237"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234" name="bg object 2234"/>
          <p:cNvSpPr/>
          <p:nvPr/>
        </p:nvSpPr>
        <p:spPr>
          <a:xfrm>
            <a:off x="2133237"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235" name="bg object 2235"/>
          <p:cNvSpPr/>
          <p:nvPr/>
        </p:nvSpPr>
        <p:spPr>
          <a:xfrm>
            <a:off x="2133237"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36" name="bg object 2236"/>
          <p:cNvSpPr/>
          <p:nvPr/>
        </p:nvSpPr>
        <p:spPr>
          <a:xfrm>
            <a:off x="2133237"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37" name="bg object 2237"/>
          <p:cNvSpPr/>
          <p:nvPr/>
        </p:nvSpPr>
        <p:spPr>
          <a:xfrm>
            <a:off x="2133237"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38" name="bg object 2238"/>
          <p:cNvSpPr/>
          <p:nvPr/>
        </p:nvSpPr>
        <p:spPr>
          <a:xfrm>
            <a:off x="2133237"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39" name="bg object 2239"/>
          <p:cNvSpPr/>
          <p:nvPr/>
        </p:nvSpPr>
        <p:spPr>
          <a:xfrm>
            <a:off x="2133237"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40" name="bg object 2240"/>
          <p:cNvSpPr/>
          <p:nvPr/>
        </p:nvSpPr>
        <p:spPr>
          <a:xfrm>
            <a:off x="2133237"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41" name="bg object 2241"/>
          <p:cNvSpPr/>
          <p:nvPr/>
        </p:nvSpPr>
        <p:spPr>
          <a:xfrm>
            <a:off x="2133237"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42" name="bg object 2242"/>
          <p:cNvSpPr/>
          <p:nvPr/>
        </p:nvSpPr>
        <p:spPr>
          <a:xfrm>
            <a:off x="2133237"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43" name="bg object 2243"/>
          <p:cNvSpPr/>
          <p:nvPr/>
        </p:nvSpPr>
        <p:spPr>
          <a:xfrm>
            <a:off x="2133237"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44" name="bg object 2244"/>
          <p:cNvSpPr/>
          <p:nvPr/>
        </p:nvSpPr>
        <p:spPr>
          <a:xfrm>
            <a:off x="2133237"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245" name="bg object 2245"/>
          <p:cNvSpPr/>
          <p:nvPr/>
        </p:nvSpPr>
        <p:spPr>
          <a:xfrm>
            <a:off x="2133237" y="2724795"/>
            <a:ext cx="0" cy="7504"/>
          </a:xfrm>
          <a:custGeom>
            <a:avLst/>
            <a:gdLst/>
            <a:ahLst/>
            <a:cxnLst/>
            <a:rect l="l" t="t" r="r" b="b"/>
            <a:pathLst>
              <a:path h="20954">
                <a:moveTo>
                  <a:pt x="0" y="20742"/>
                </a:moveTo>
                <a:lnTo>
                  <a:pt x="0" y="0"/>
                </a:lnTo>
              </a:path>
            </a:pathLst>
          </a:custGeom>
          <a:ln w="3175">
            <a:solidFill>
              <a:srgbClr val="000000"/>
            </a:solidFill>
          </a:ln>
        </p:spPr>
        <p:txBody>
          <a:bodyPr wrap="square" lIns="0" tIns="0" rIns="0" bIns="0" rtlCol="0"/>
          <a:lstStyle/>
          <a:p>
            <a:endParaRPr sz="501"/>
          </a:p>
        </p:txBody>
      </p:sp>
      <p:sp>
        <p:nvSpPr>
          <p:cNvPr id="2246" name="bg object 2246"/>
          <p:cNvSpPr/>
          <p:nvPr/>
        </p:nvSpPr>
        <p:spPr>
          <a:xfrm>
            <a:off x="2133237" y="270979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47" name="bg object 2247"/>
          <p:cNvSpPr/>
          <p:nvPr/>
        </p:nvSpPr>
        <p:spPr>
          <a:xfrm>
            <a:off x="2133237" y="269479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48" name="bg object 2248"/>
          <p:cNvSpPr/>
          <p:nvPr/>
        </p:nvSpPr>
        <p:spPr>
          <a:xfrm>
            <a:off x="2133237" y="267980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49" name="bg object 2249"/>
          <p:cNvSpPr/>
          <p:nvPr/>
        </p:nvSpPr>
        <p:spPr>
          <a:xfrm>
            <a:off x="2133237" y="266480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50" name="bg object 2250"/>
          <p:cNvSpPr/>
          <p:nvPr/>
        </p:nvSpPr>
        <p:spPr>
          <a:xfrm>
            <a:off x="2133237" y="264980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51" name="bg object 2251"/>
          <p:cNvSpPr/>
          <p:nvPr/>
        </p:nvSpPr>
        <p:spPr>
          <a:xfrm>
            <a:off x="2133237" y="263480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52" name="bg object 2252"/>
          <p:cNvSpPr/>
          <p:nvPr/>
        </p:nvSpPr>
        <p:spPr>
          <a:xfrm>
            <a:off x="2133237" y="261980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53" name="bg object 2253"/>
          <p:cNvSpPr/>
          <p:nvPr/>
        </p:nvSpPr>
        <p:spPr>
          <a:xfrm>
            <a:off x="2133237" y="260481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254" name="bg object 2254"/>
          <p:cNvSpPr/>
          <p:nvPr/>
        </p:nvSpPr>
        <p:spPr>
          <a:xfrm>
            <a:off x="2133237" y="258981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255" name="bg object 2255"/>
          <p:cNvSpPr/>
          <p:nvPr/>
        </p:nvSpPr>
        <p:spPr>
          <a:xfrm>
            <a:off x="2133237" y="2576671"/>
            <a:ext cx="0" cy="7504"/>
          </a:xfrm>
          <a:custGeom>
            <a:avLst/>
            <a:gdLst/>
            <a:ahLst/>
            <a:cxnLst/>
            <a:rect l="l" t="t" r="r" b="b"/>
            <a:pathLst>
              <a:path h="20954">
                <a:moveTo>
                  <a:pt x="0" y="20343"/>
                </a:moveTo>
                <a:lnTo>
                  <a:pt x="0" y="0"/>
                </a:lnTo>
              </a:path>
            </a:pathLst>
          </a:custGeom>
          <a:ln w="3175">
            <a:solidFill>
              <a:srgbClr val="000000"/>
            </a:solidFill>
          </a:ln>
        </p:spPr>
        <p:txBody>
          <a:bodyPr wrap="square" lIns="0" tIns="0" rIns="0" bIns="0" rtlCol="0"/>
          <a:lstStyle/>
          <a:p>
            <a:endParaRPr sz="501"/>
          </a:p>
        </p:txBody>
      </p:sp>
      <p:sp>
        <p:nvSpPr>
          <p:cNvPr id="2256" name="bg object 2256"/>
          <p:cNvSpPr/>
          <p:nvPr/>
        </p:nvSpPr>
        <p:spPr>
          <a:xfrm>
            <a:off x="2129971" y="2732223"/>
            <a:ext cx="3466" cy="1364"/>
          </a:xfrm>
          <a:custGeom>
            <a:avLst/>
            <a:gdLst/>
            <a:ahLst/>
            <a:cxnLst/>
            <a:rect l="l" t="t" r="r" b="b"/>
            <a:pathLst>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Lst>
          </a:custGeom>
          <a:ln w="3175">
            <a:solidFill>
              <a:srgbClr val="000000"/>
            </a:solidFill>
          </a:ln>
        </p:spPr>
        <p:txBody>
          <a:bodyPr wrap="square" lIns="0" tIns="0" rIns="0" bIns="0" rtlCol="0"/>
          <a:lstStyle/>
          <a:p>
            <a:endParaRPr sz="501"/>
          </a:p>
        </p:txBody>
      </p:sp>
      <p:sp>
        <p:nvSpPr>
          <p:cNvPr id="2257" name="bg object 2257"/>
          <p:cNvSpPr/>
          <p:nvPr/>
        </p:nvSpPr>
        <p:spPr>
          <a:xfrm>
            <a:off x="2127068" y="2731080"/>
            <a:ext cx="9242" cy="3638"/>
          </a:xfrm>
          <a:custGeom>
            <a:avLst/>
            <a:gdLst/>
            <a:ahLst/>
            <a:cxnLst/>
            <a:rect l="l" t="t" r="r" b="b"/>
            <a:pathLst>
              <a:path w="20320" h="10159">
                <a:moveTo>
                  <a:pt x="19944" y="0"/>
                </a:moveTo>
                <a:lnTo>
                  <a:pt x="0" y="9573"/>
                </a:lnTo>
              </a:path>
            </a:pathLst>
          </a:custGeom>
          <a:ln w="3175">
            <a:solidFill>
              <a:srgbClr val="000000"/>
            </a:solidFill>
          </a:ln>
        </p:spPr>
        <p:txBody>
          <a:bodyPr wrap="square" lIns="0" tIns="0" rIns="0" bIns="0" rtlCol="0"/>
          <a:lstStyle/>
          <a:p>
            <a:endParaRPr sz="501"/>
          </a:p>
        </p:txBody>
      </p:sp>
      <p:sp>
        <p:nvSpPr>
          <p:cNvPr id="2258" name="bg object 2258"/>
          <p:cNvSpPr/>
          <p:nvPr/>
        </p:nvSpPr>
        <p:spPr>
          <a:xfrm>
            <a:off x="2129790" y="1773202"/>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2259" name="bg object 2259"/>
          <p:cNvSpPr/>
          <p:nvPr/>
        </p:nvSpPr>
        <p:spPr>
          <a:xfrm>
            <a:off x="2129790"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260" name="bg object 2260"/>
          <p:cNvSpPr/>
          <p:nvPr/>
        </p:nvSpPr>
        <p:spPr>
          <a:xfrm>
            <a:off x="2129790"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261" name="bg object 2261"/>
          <p:cNvSpPr/>
          <p:nvPr/>
        </p:nvSpPr>
        <p:spPr>
          <a:xfrm>
            <a:off x="2129790"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262" name="bg object 2262"/>
          <p:cNvSpPr/>
          <p:nvPr/>
        </p:nvSpPr>
        <p:spPr>
          <a:xfrm>
            <a:off x="2129790"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63" name="bg object 2263"/>
          <p:cNvSpPr/>
          <p:nvPr/>
        </p:nvSpPr>
        <p:spPr>
          <a:xfrm>
            <a:off x="2129790"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64" name="bg object 2264"/>
          <p:cNvSpPr/>
          <p:nvPr/>
        </p:nvSpPr>
        <p:spPr>
          <a:xfrm>
            <a:off x="2129790"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65" name="bg object 2265"/>
          <p:cNvSpPr/>
          <p:nvPr/>
        </p:nvSpPr>
        <p:spPr>
          <a:xfrm>
            <a:off x="2129790"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66" name="bg object 2266"/>
          <p:cNvSpPr/>
          <p:nvPr/>
        </p:nvSpPr>
        <p:spPr>
          <a:xfrm>
            <a:off x="2129790"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67" name="bg object 2267"/>
          <p:cNvSpPr/>
          <p:nvPr/>
        </p:nvSpPr>
        <p:spPr>
          <a:xfrm>
            <a:off x="2129790"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68" name="bg object 2268"/>
          <p:cNvSpPr/>
          <p:nvPr/>
        </p:nvSpPr>
        <p:spPr>
          <a:xfrm>
            <a:off x="2129790"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69" name="bg object 2269"/>
          <p:cNvSpPr/>
          <p:nvPr/>
        </p:nvSpPr>
        <p:spPr>
          <a:xfrm>
            <a:off x="2129790"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70" name="bg object 2270"/>
          <p:cNvSpPr/>
          <p:nvPr/>
        </p:nvSpPr>
        <p:spPr>
          <a:xfrm>
            <a:off x="2129790"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71" name="bg object 2271"/>
          <p:cNvSpPr/>
          <p:nvPr/>
        </p:nvSpPr>
        <p:spPr>
          <a:xfrm>
            <a:off x="2129790"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272" name="bg object 2272"/>
          <p:cNvSpPr/>
          <p:nvPr/>
        </p:nvSpPr>
        <p:spPr>
          <a:xfrm>
            <a:off x="2129790" y="2725509"/>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273" name="bg object 2273"/>
          <p:cNvSpPr/>
          <p:nvPr/>
        </p:nvSpPr>
        <p:spPr>
          <a:xfrm>
            <a:off x="2129790" y="2710511"/>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274" name="bg object 2274"/>
          <p:cNvSpPr/>
          <p:nvPr/>
        </p:nvSpPr>
        <p:spPr>
          <a:xfrm>
            <a:off x="2129790" y="269551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275" name="bg object 2275"/>
          <p:cNvSpPr/>
          <p:nvPr/>
        </p:nvSpPr>
        <p:spPr>
          <a:xfrm>
            <a:off x="2129790" y="2680515"/>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276" name="bg object 2276"/>
          <p:cNvSpPr/>
          <p:nvPr/>
        </p:nvSpPr>
        <p:spPr>
          <a:xfrm>
            <a:off x="2129790" y="2665516"/>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277" name="bg object 2277"/>
          <p:cNvSpPr/>
          <p:nvPr/>
        </p:nvSpPr>
        <p:spPr>
          <a:xfrm>
            <a:off x="2129790" y="265037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78" name="bg object 2278"/>
          <p:cNvSpPr/>
          <p:nvPr/>
        </p:nvSpPr>
        <p:spPr>
          <a:xfrm>
            <a:off x="2129790" y="263537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79" name="bg object 2279"/>
          <p:cNvSpPr/>
          <p:nvPr/>
        </p:nvSpPr>
        <p:spPr>
          <a:xfrm>
            <a:off x="2129790" y="262037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80" name="bg object 2280"/>
          <p:cNvSpPr/>
          <p:nvPr/>
        </p:nvSpPr>
        <p:spPr>
          <a:xfrm>
            <a:off x="2129790" y="260538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81" name="bg object 2281"/>
          <p:cNvSpPr/>
          <p:nvPr/>
        </p:nvSpPr>
        <p:spPr>
          <a:xfrm>
            <a:off x="2129790" y="259038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82" name="bg object 2282"/>
          <p:cNvSpPr/>
          <p:nvPr/>
        </p:nvSpPr>
        <p:spPr>
          <a:xfrm>
            <a:off x="2129790" y="2576671"/>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283" name="bg object 2283"/>
          <p:cNvSpPr/>
          <p:nvPr/>
        </p:nvSpPr>
        <p:spPr>
          <a:xfrm>
            <a:off x="2129790" y="2930197"/>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2284" name="bg object 2284"/>
          <p:cNvSpPr/>
          <p:nvPr/>
        </p:nvSpPr>
        <p:spPr>
          <a:xfrm>
            <a:off x="2133237"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285" name="bg object 2285"/>
          <p:cNvSpPr/>
          <p:nvPr/>
        </p:nvSpPr>
        <p:spPr>
          <a:xfrm>
            <a:off x="2133237"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286" name="bg object 2286"/>
          <p:cNvSpPr/>
          <p:nvPr/>
        </p:nvSpPr>
        <p:spPr>
          <a:xfrm>
            <a:off x="2133237"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287" name="bg object 2287"/>
          <p:cNvSpPr/>
          <p:nvPr/>
        </p:nvSpPr>
        <p:spPr>
          <a:xfrm>
            <a:off x="2133237"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88" name="bg object 2288"/>
          <p:cNvSpPr/>
          <p:nvPr/>
        </p:nvSpPr>
        <p:spPr>
          <a:xfrm>
            <a:off x="2133237"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89" name="bg object 2289"/>
          <p:cNvSpPr/>
          <p:nvPr/>
        </p:nvSpPr>
        <p:spPr>
          <a:xfrm>
            <a:off x="2133237"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90" name="bg object 2290"/>
          <p:cNvSpPr/>
          <p:nvPr/>
        </p:nvSpPr>
        <p:spPr>
          <a:xfrm>
            <a:off x="2133237"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91" name="bg object 2291"/>
          <p:cNvSpPr/>
          <p:nvPr/>
        </p:nvSpPr>
        <p:spPr>
          <a:xfrm>
            <a:off x="2133237"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92" name="bg object 2292"/>
          <p:cNvSpPr/>
          <p:nvPr/>
        </p:nvSpPr>
        <p:spPr>
          <a:xfrm>
            <a:off x="2133237"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93" name="bg object 2293"/>
          <p:cNvSpPr/>
          <p:nvPr/>
        </p:nvSpPr>
        <p:spPr>
          <a:xfrm>
            <a:off x="2133237"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94" name="bg object 2294"/>
          <p:cNvSpPr/>
          <p:nvPr/>
        </p:nvSpPr>
        <p:spPr>
          <a:xfrm>
            <a:off x="2133237"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95" name="bg object 2295"/>
          <p:cNvSpPr/>
          <p:nvPr/>
        </p:nvSpPr>
        <p:spPr>
          <a:xfrm>
            <a:off x="2133237"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296" name="bg object 2296"/>
          <p:cNvSpPr/>
          <p:nvPr/>
        </p:nvSpPr>
        <p:spPr>
          <a:xfrm>
            <a:off x="2133237"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297" name="bg object 2297"/>
          <p:cNvSpPr/>
          <p:nvPr/>
        </p:nvSpPr>
        <p:spPr>
          <a:xfrm>
            <a:off x="2133237" y="2724795"/>
            <a:ext cx="0" cy="7504"/>
          </a:xfrm>
          <a:custGeom>
            <a:avLst/>
            <a:gdLst/>
            <a:ahLst/>
            <a:cxnLst/>
            <a:rect l="l" t="t" r="r" b="b"/>
            <a:pathLst>
              <a:path h="20954">
                <a:moveTo>
                  <a:pt x="0" y="20742"/>
                </a:moveTo>
                <a:lnTo>
                  <a:pt x="0" y="0"/>
                </a:lnTo>
              </a:path>
            </a:pathLst>
          </a:custGeom>
          <a:ln w="3175">
            <a:solidFill>
              <a:srgbClr val="000000"/>
            </a:solidFill>
          </a:ln>
        </p:spPr>
        <p:txBody>
          <a:bodyPr wrap="square" lIns="0" tIns="0" rIns="0" bIns="0" rtlCol="0"/>
          <a:lstStyle/>
          <a:p>
            <a:endParaRPr sz="501"/>
          </a:p>
        </p:txBody>
      </p:sp>
      <p:sp>
        <p:nvSpPr>
          <p:cNvPr id="2298" name="bg object 2298"/>
          <p:cNvSpPr/>
          <p:nvPr/>
        </p:nvSpPr>
        <p:spPr>
          <a:xfrm>
            <a:off x="2133237" y="270979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299" name="bg object 2299"/>
          <p:cNvSpPr/>
          <p:nvPr/>
        </p:nvSpPr>
        <p:spPr>
          <a:xfrm>
            <a:off x="2133237" y="269479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00" name="bg object 2300"/>
          <p:cNvSpPr/>
          <p:nvPr/>
        </p:nvSpPr>
        <p:spPr>
          <a:xfrm>
            <a:off x="2133237" y="267980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01" name="bg object 2301"/>
          <p:cNvSpPr/>
          <p:nvPr/>
        </p:nvSpPr>
        <p:spPr>
          <a:xfrm>
            <a:off x="2133237" y="266480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02" name="bg object 2302"/>
          <p:cNvSpPr/>
          <p:nvPr/>
        </p:nvSpPr>
        <p:spPr>
          <a:xfrm>
            <a:off x="2133237" y="264980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03" name="bg object 2303"/>
          <p:cNvSpPr/>
          <p:nvPr/>
        </p:nvSpPr>
        <p:spPr>
          <a:xfrm>
            <a:off x="2133237" y="263480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04" name="bg object 2304"/>
          <p:cNvSpPr/>
          <p:nvPr/>
        </p:nvSpPr>
        <p:spPr>
          <a:xfrm>
            <a:off x="2133237" y="261980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05" name="bg object 2305"/>
          <p:cNvSpPr/>
          <p:nvPr/>
        </p:nvSpPr>
        <p:spPr>
          <a:xfrm>
            <a:off x="2133237" y="260481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06" name="bg object 2306"/>
          <p:cNvSpPr/>
          <p:nvPr/>
        </p:nvSpPr>
        <p:spPr>
          <a:xfrm>
            <a:off x="2133237" y="258981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07" name="bg object 2307"/>
          <p:cNvSpPr/>
          <p:nvPr/>
        </p:nvSpPr>
        <p:spPr>
          <a:xfrm>
            <a:off x="2133237" y="2576671"/>
            <a:ext cx="0" cy="7504"/>
          </a:xfrm>
          <a:custGeom>
            <a:avLst/>
            <a:gdLst/>
            <a:ahLst/>
            <a:cxnLst/>
            <a:rect l="l" t="t" r="r" b="b"/>
            <a:pathLst>
              <a:path h="20954">
                <a:moveTo>
                  <a:pt x="0" y="20343"/>
                </a:moveTo>
                <a:lnTo>
                  <a:pt x="0" y="0"/>
                </a:lnTo>
              </a:path>
            </a:pathLst>
          </a:custGeom>
          <a:ln w="3175">
            <a:solidFill>
              <a:srgbClr val="000000"/>
            </a:solidFill>
          </a:ln>
        </p:spPr>
        <p:txBody>
          <a:bodyPr wrap="square" lIns="0" tIns="0" rIns="0" bIns="0" rtlCol="0"/>
          <a:lstStyle/>
          <a:p>
            <a:endParaRPr sz="501"/>
          </a:p>
        </p:txBody>
      </p:sp>
      <p:sp>
        <p:nvSpPr>
          <p:cNvPr id="2308" name="bg object 2308"/>
          <p:cNvSpPr/>
          <p:nvPr/>
        </p:nvSpPr>
        <p:spPr>
          <a:xfrm>
            <a:off x="2129971" y="2732223"/>
            <a:ext cx="3466" cy="1364"/>
          </a:xfrm>
          <a:custGeom>
            <a:avLst/>
            <a:gdLst/>
            <a:ahLst/>
            <a:cxnLst/>
            <a:rect l="l" t="t" r="r" b="b"/>
            <a:pathLst>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Lst>
          </a:custGeom>
          <a:ln w="3175">
            <a:solidFill>
              <a:srgbClr val="000000"/>
            </a:solidFill>
          </a:ln>
        </p:spPr>
        <p:txBody>
          <a:bodyPr wrap="square" lIns="0" tIns="0" rIns="0" bIns="0" rtlCol="0"/>
          <a:lstStyle/>
          <a:p>
            <a:endParaRPr sz="501"/>
          </a:p>
        </p:txBody>
      </p:sp>
      <p:sp>
        <p:nvSpPr>
          <p:cNvPr id="2309" name="bg object 2309"/>
          <p:cNvSpPr/>
          <p:nvPr/>
        </p:nvSpPr>
        <p:spPr>
          <a:xfrm>
            <a:off x="2127068" y="2731080"/>
            <a:ext cx="9242" cy="3638"/>
          </a:xfrm>
          <a:custGeom>
            <a:avLst/>
            <a:gdLst/>
            <a:ahLst/>
            <a:cxnLst/>
            <a:rect l="l" t="t" r="r" b="b"/>
            <a:pathLst>
              <a:path w="20320" h="10159">
                <a:moveTo>
                  <a:pt x="19944" y="0"/>
                </a:moveTo>
                <a:lnTo>
                  <a:pt x="0" y="9573"/>
                </a:lnTo>
              </a:path>
            </a:pathLst>
          </a:custGeom>
          <a:ln w="3175">
            <a:solidFill>
              <a:srgbClr val="000000"/>
            </a:solidFill>
          </a:ln>
        </p:spPr>
        <p:txBody>
          <a:bodyPr wrap="square" lIns="0" tIns="0" rIns="0" bIns="0" rtlCol="0"/>
          <a:lstStyle/>
          <a:p>
            <a:endParaRPr sz="501"/>
          </a:p>
        </p:txBody>
      </p:sp>
      <p:sp>
        <p:nvSpPr>
          <p:cNvPr id="2310" name="bg object 2310"/>
          <p:cNvSpPr/>
          <p:nvPr/>
        </p:nvSpPr>
        <p:spPr>
          <a:xfrm>
            <a:off x="2129790" y="1773202"/>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2311" name="bg object 2311"/>
          <p:cNvSpPr/>
          <p:nvPr/>
        </p:nvSpPr>
        <p:spPr>
          <a:xfrm>
            <a:off x="2129790"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312" name="bg object 2312"/>
          <p:cNvSpPr/>
          <p:nvPr/>
        </p:nvSpPr>
        <p:spPr>
          <a:xfrm>
            <a:off x="2129790"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313" name="bg object 2313"/>
          <p:cNvSpPr/>
          <p:nvPr/>
        </p:nvSpPr>
        <p:spPr>
          <a:xfrm>
            <a:off x="2129790"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314" name="bg object 2314"/>
          <p:cNvSpPr/>
          <p:nvPr/>
        </p:nvSpPr>
        <p:spPr>
          <a:xfrm>
            <a:off x="2129790"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15" name="bg object 2315"/>
          <p:cNvSpPr/>
          <p:nvPr/>
        </p:nvSpPr>
        <p:spPr>
          <a:xfrm>
            <a:off x="2129790"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16" name="bg object 2316"/>
          <p:cNvSpPr/>
          <p:nvPr/>
        </p:nvSpPr>
        <p:spPr>
          <a:xfrm>
            <a:off x="2129790"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17" name="bg object 2317"/>
          <p:cNvSpPr/>
          <p:nvPr/>
        </p:nvSpPr>
        <p:spPr>
          <a:xfrm>
            <a:off x="2129790"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18" name="bg object 2318"/>
          <p:cNvSpPr/>
          <p:nvPr/>
        </p:nvSpPr>
        <p:spPr>
          <a:xfrm>
            <a:off x="2129790"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19" name="bg object 2319"/>
          <p:cNvSpPr/>
          <p:nvPr/>
        </p:nvSpPr>
        <p:spPr>
          <a:xfrm>
            <a:off x="2129790"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20" name="bg object 2320"/>
          <p:cNvSpPr/>
          <p:nvPr/>
        </p:nvSpPr>
        <p:spPr>
          <a:xfrm>
            <a:off x="2129790"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21" name="bg object 2321"/>
          <p:cNvSpPr/>
          <p:nvPr/>
        </p:nvSpPr>
        <p:spPr>
          <a:xfrm>
            <a:off x="2129790"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22" name="bg object 2322"/>
          <p:cNvSpPr/>
          <p:nvPr/>
        </p:nvSpPr>
        <p:spPr>
          <a:xfrm>
            <a:off x="2129790"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23" name="bg object 2323"/>
          <p:cNvSpPr/>
          <p:nvPr/>
        </p:nvSpPr>
        <p:spPr>
          <a:xfrm>
            <a:off x="2129790"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324" name="bg object 2324"/>
          <p:cNvSpPr/>
          <p:nvPr/>
        </p:nvSpPr>
        <p:spPr>
          <a:xfrm>
            <a:off x="2129790" y="2725509"/>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325" name="bg object 2325"/>
          <p:cNvSpPr/>
          <p:nvPr/>
        </p:nvSpPr>
        <p:spPr>
          <a:xfrm>
            <a:off x="2129790" y="2710511"/>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26" name="bg object 2326"/>
          <p:cNvSpPr/>
          <p:nvPr/>
        </p:nvSpPr>
        <p:spPr>
          <a:xfrm>
            <a:off x="2129790" y="269551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27" name="bg object 2327"/>
          <p:cNvSpPr/>
          <p:nvPr/>
        </p:nvSpPr>
        <p:spPr>
          <a:xfrm>
            <a:off x="2129790" y="2680515"/>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28" name="bg object 2328"/>
          <p:cNvSpPr/>
          <p:nvPr/>
        </p:nvSpPr>
        <p:spPr>
          <a:xfrm>
            <a:off x="2129790" y="2665516"/>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29" name="bg object 2329"/>
          <p:cNvSpPr/>
          <p:nvPr/>
        </p:nvSpPr>
        <p:spPr>
          <a:xfrm>
            <a:off x="2129790" y="265037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30" name="bg object 2330"/>
          <p:cNvSpPr/>
          <p:nvPr/>
        </p:nvSpPr>
        <p:spPr>
          <a:xfrm>
            <a:off x="2129790" y="263537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31" name="bg object 2331"/>
          <p:cNvSpPr/>
          <p:nvPr/>
        </p:nvSpPr>
        <p:spPr>
          <a:xfrm>
            <a:off x="2129790" y="262037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32" name="bg object 2332"/>
          <p:cNvSpPr/>
          <p:nvPr/>
        </p:nvSpPr>
        <p:spPr>
          <a:xfrm>
            <a:off x="2129790" y="260538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33" name="bg object 2333"/>
          <p:cNvSpPr/>
          <p:nvPr/>
        </p:nvSpPr>
        <p:spPr>
          <a:xfrm>
            <a:off x="2129790" y="259038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34" name="bg object 2334"/>
          <p:cNvSpPr/>
          <p:nvPr/>
        </p:nvSpPr>
        <p:spPr>
          <a:xfrm>
            <a:off x="2129790" y="2576671"/>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335" name="bg object 2335"/>
          <p:cNvSpPr/>
          <p:nvPr/>
        </p:nvSpPr>
        <p:spPr>
          <a:xfrm>
            <a:off x="2129790" y="2930197"/>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2336" name="bg object 2336"/>
          <p:cNvSpPr/>
          <p:nvPr/>
        </p:nvSpPr>
        <p:spPr>
          <a:xfrm>
            <a:off x="2133237"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337" name="bg object 2337"/>
          <p:cNvSpPr/>
          <p:nvPr/>
        </p:nvSpPr>
        <p:spPr>
          <a:xfrm>
            <a:off x="2133237"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338" name="bg object 2338"/>
          <p:cNvSpPr/>
          <p:nvPr/>
        </p:nvSpPr>
        <p:spPr>
          <a:xfrm>
            <a:off x="2133237"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339" name="bg object 2339"/>
          <p:cNvSpPr/>
          <p:nvPr/>
        </p:nvSpPr>
        <p:spPr>
          <a:xfrm>
            <a:off x="2133237"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40" name="bg object 2340"/>
          <p:cNvSpPr/>
          <p:nvPr/>
        </p:nvSpPr>
        <p:spPr>
          <a:xfrm>
            <a:off x="2133237"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41" name="bg object 2341"/>
          <p:cNvSpPr/>
          <p:nvPr/>
        </p:nvSpPr>
        <p:spPr>
          <a:xfrm>
            <a:off x="2133237"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42" name="bg object 2342"/>
          <p:cNvSpPr/>
          <p:nvPr/>
        </p:nvSpPr>
        <p:spPr>
          <a:xfrm>
            <a:off x="2133237"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43" name="bg object 2343"/>
          <p:cNvSpPr/>
          <p:nvPr/>
        </p:nvSpPr>
        <p:spPr>
          <a:xfrm>
            <a:off x="2133237"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44" name="bg object 2344"/>
          <p:cNvSpPr/>
          <p:nvPr/>
        </p:nvSpPr>
        <p:spPr>
          <a:xfrm>
            <a:off x="2133237"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45" name="bg object 2345"/>
          <p:cNvSpPr/>
          <p:nvPr/>
        </p:nvSpPr>
        <p:spPr>
          <a:xfrm>
            <a:off x="2133237"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46" name="bg object 2346"/>
          <p:cNvSpPr/>
          <p:nvPr/>
        </p:nvSpPr>
        <p:spPr>
          <a:xfrm>
            <a:off x="2133237"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47" name="bg object 2347"/>
          <p:cNvSpPr/>
          <p:nvPr/>
        </p:nvSpPr>
        <p:spPr>
          <a:xfrm>
            <a:off x="2133237"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48" name="bg object 2348"/>
          <p:cNvSpPr/>
          <p:nvPr/>
        </p:nvSpPr>
        <p:spPr>
          <a:xfrm>
            <a:off x="2133237"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349" name="bg object 2349"/>
          <p:cNvSpPr/>
          <p:nvPr/>
        </p:nvSpPr>
        <p:spPr>
          <a:xfrm>
            <a:off x="2133237" y="2724795"/>
            <a:ext cx="0" cy="7504"/>
          </a:xfrm>
          <a:custGeom>
            <a:avLst/>
            <a:gdLst/>
            <a:ahLst/>
            <a:cxnLst/>
            <a:rect l="l" t="t" r="r" b="b"/>
            <a:pathLst>
              <a:path h="20954">
                <a:moveTo>
                  <a:pt x="0" y="20742"/>
                </a:moveTo>
                <a:lnTo>
                  <a:pt x="0" y="0"/>
                </a:lnTo>
              </a:path>
            </a:pathLst>
          </a:custGeom>
          <a:ln w="3175">
            <a:solidFill>
              <a:srgbClr val="000000"/>
            </a:solidFill>
          </a:ln>
        </p:spPr>
        <p:txBody>
          <a:bodyPr wrap="square" lIns="0" tIns="0" rIns="0" bIns="0" rtlCol="0"/>
          <a:lstStyle/>
          <a:p>
            <a:endParaRPr sz="501"/>
          </a:p>
        </p:txBody>
      </p:sp>
      <p:sp>
        <p:nvSpPr>
          <p:cNvPr id="2350" name="bg object 2350"/>
          <p:cNvSpPr/>
          <p:nvPr/>
        </p:nvSpPr>
        <p:spPr>
          <a:xfrm>
            <a:off x="2133237" y="270979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51" name="bg object 2351"/>
          <p:cNvSpPr/>
          <p:nvPr/>
        </p:nvSpPr>
        <p:spPr>
          <a:xfrm>
            <a:off x="2133237" y="269479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52" name="bg object 2352"/>
          <p:cNvSpPr/>
          <p:nvPr/>
        </p:nvSpPr>
        <p:spPr>
          <a:xfrm>
            <a:off x="2133237" y="267980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53" name="bg object 2353"/>
          <p:cNvSpPr/>
          <p:nvPr/>
        </p:nvSpPr>
        <p:spPr>
          <a:xfrm>
            <a:off x="2133237" y="266480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54" name="bg object 2354"/>
          <p:cNvSpPr/>
          <p:nvPr/>
        </p:nvSpPr>
        <p:spPr>
          <a:xfrm>
            <a:off x="2133237" y="264980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55" name="bg object 2355"/>
          <p:cNvSpPr/>
          <p:nvPr/>
        </p:nvSpPr>
        <p:spPr>
          <a:xfrm>
            <a:off x="2133237" y="263480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56" name="bg object 2356"/>
          <p:cNvSpPr/>
          <p:nvPr/>
        </p:nvSpPr>
        <p:spPr>
          <a:xfrm>
            <a:off x="2133237" y="261980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57" name="bg object 2357"/>
          <p:cNvSpPr/>
          <p:nvPr/>
        </p:nvSpPr>
        <p:spPr>
          <a:xfrm>
            <a:off x="2133237" y="260481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58" name="bg object 2358"/>
          <p:cNvSpPr/>
          <p:nvPr/>
        </p:nvSpPr>
        <p:spPr>
          <a:xfrm>
            <a:off x="2133237" y="258981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59" name="bg object 2359"/>
          <p:cNvSpPr/>
          <p:nvPr/>
        </p:nvSpPr>
        <p:spPr>
          <a:xfrm>
            <a:off x="2133237" y="2576671"/>
            <a:ext cx="0" cy="7504"/>
          </a:xfrm>
          <a:custGeom>
            <a:avLst/>
            <a:gdLst/>
            <a:ahLst/>
            <a:cxnLst/>
            <a:rect l="l" t="t" r="r" b="b"/>
            <a:pathLst>
              <a:path h="20954">
                <a:moveTo>
                  <a:pt x="0" y="20343"/>
                </a:moveTo>
                <a:lnTo>
                  <a:pt x="0" y="0"/>
                </a:lnTo>
              </a:path>
            </a:pathLst>
          </a:custGeom>
          <a:ln w="3175">
            <a:solidFill>
              <a:srgbClr val="000000"/>
            </a:solidFill>
          </a:ln>
        </p:spPr>
        <p:txBody>
          <a:bodyPr wrap="square" lIns="0" tIns="0" rIns="0" bIns="0" rtlCol="0"/>
          <a:lstStyle/>
          <a:p>
            <a:endParaRPr sz="501"/>
          </a:p>
        </p:txBody>
      </p:sp>
      <p:sp>
        <p:nvSpPr>
          <p:cNvPr id="2360" name="bg object 2360"/>
          <p:cNvSpPr/>
          <p:nvPr/>
        </p:nvSpPr>
        <p:spPr>
          <a:xfrm>
            <a:off x="2129971" y="2732223"/>
            <a:ext cx="3466" cy="1364"/>
          </a:xfrm>
          <a:custGeom>
            <a:avLst/>
            <a:gdLst/>
            <a:ahLst/>
            <a:cxnLst/>
            <a:rect l="l" t="t" r="r" b="b"/>
            <a:pathLst>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Lst>
          </a:custGeom>
          <a:ln w="3175">
            <a:solidFill>
              <a:srgbClr val="000000"/>
            </a:solidFill>
          </a:ln>
        </p:spPr>
        <p:txBody>
          <a:bodyPr wrap="square" lIns="0" tIns="0" rIns="0" bIns="0" rtlCol="0"/>
          <a:lstStyle/>
          <a:p>
            <a:endParaRPr sz="501"/>
          </a:p>
        </p:txBody>
      </p:sp>
      <p:sp>
        <p:nvSpPr>
          <p:cNvPr id="2361" name="bg object 2361"/>
          <p:cNvSpPr/>
          <p:nvPr/>
        </p:nvSpPr>
        <p:spPr>
          <a:xfrm>
            <a:off x="2127068" y="2731080"/>
            <a:ext cx="9242" cy="3638"/>
          </a:xfrm>
          <a:custGeom>
            <a:avLst/>
            <a:gdLst/>
            <a:ahLst/>
            <a:cxnLst/>
            <a:rect l="l" t="t" r="r" b="b"/>
            <a:pathLst>
              <a:path w="20320" h="10159">
                <a:moveTo>
                  <a:pt x="19944" y="0"/>
                </a:moveTo>
                <a:lnTo>
                  <a:pt x="0" y="9573"/>
                </a:lnTo>
              </a:path>
            </a:pathLst>
          </a:custGeom>
          <a:ln w="3175">
            <a:solidFill>
              <a:srgbClr val="000000"/>
            </a:solidFill>
          </a:ln>
        </p:spPr>
        <p:txBody>
          <a:bodyPr wrap="square" lIns="0" tIns="0" rIns="0" bIns="0" rtlCol="0"/>
          <a:lstStyle/>
          <a:p>
            <a:endParaRPr sz="501"/>
          </a:p>
        </p:txBody>
      </p:sp>
      <p:sp>
        <p:nvSpPr>
          <p:cNvPr id="2362" name="bg object 2362"/>
          <p:cNvSpPr/>
          <p:nvPr/>
        </p:nvSpPr>
        <p:spPr>
          <a:xfrm>
            <a:off x="2129790" y="1773202"/>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2363" name="bg object 2363"/>
          <p:cNvSpPr/>
          <p:nvPr/>
        </p:nvSpPr>
        <p:spPr>
          <a:xfrm>
            <a:off x="2129790"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364" name="bg object 2364"/>
          <p:cNvSpPr/>
          <p:nvPr/>
        </p:nvSpPr>
        <p:spPr>
          <a:xfrm>
            <a:off x="2129790"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365" name="bg object 2365"/>
          <p:cNvSpPr/>
          <p:nvPr/>
        </p:nvSpPr>
        <p:spPr>
          <a:xfrm>
            <a:off x="2129790"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366" name="bg object 2366"/>
          <p:cNvSpPr/>
          <p:nvPr/>
        </p:nvSpPr>
        <p:spPr>
          <a:xfrm>
            <a:off x="2129790"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67" name="bg object 2367"/>
          <p:cNvSpPr/>
          <p:nvPr/>
        </p:nvSpPr>
        <p:spPr>
          <a:xfrm>
            <a:off x="2129790"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68" name="bg object 2368"/>
          <p:cNvSpPr/>
          <p:nvPr/>
        </p:nvSpPr>
        <p:spPr>
          <a:xfrm>
            <a:off x="2129790"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69" name="bg object 2369"/>
          <p:cNvSpPr/>
          <p:nvPr/>
        </p:nvSpPr>
        <p:spPr>
          <a:xfrm>
            <a:off x="2129790"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70" name="bg object 2370"/>
          <p:cNvSpPr/>
          <p:nvPr/>
        </p:nvSpPr>
        <p:spPr>
          <a:xfrm>
            <a:off x="2129790"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71" name="bg object 2371"/>
          <p:cNvSpPr/>
          <p:nvPr/>
        </p:nvSpPr>
        <p:spPr>
          <a:xfrm>
            <a:off x="2129790"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72" name="bg object 2372"/>
          <p:cNvSpPr/>
          <p:nvPr/>
        </p:nvSpPr>
        <p:spPr>
          <a:xfrm>
            <a:off x="2129790"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73" name="bg object 2373"/>
          <p:cNvSpPr/>
          <p:nvPr/>
        </p:nvSpPr>
        <p:spPr>
          <a:xfrm>
            <a:off x="2129790"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74" name="bg object 2374"/>
          <p:cNvSpPr/>
          <p:nvPr/>
        </p:nvSpPr>
        <p:spPr>
          <a:xfrm>
            <a:off x="2129790"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75" name="bg object 2375"/>
          <p:cNvSpPr/>
          <p:nvPr/>
        </p:nvSpPr>
        <p:spPr>
          <a:xfrm>
            <a:off x="2129790"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376" name="bg object 2376"/>
          <p:cNvSpPr/>
          <p:nvPr/>
        </p:nvSpPr>
        <p:spPr>
          <a:xfrm>
            <a:off x="2129790" y="2725509"/>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377" name="bg object 2377"/>
          <p:cNvSpPr/>
          <p:nvPr/>
        </p:nvSpPr>
        <p:spPr>
          <a:xfrm>
            <a:off x="2129790" y="2710511"/>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78" name="bg object 2378"/>
          <p:cNvSpPr/>
          <p:nvPr/>
        </p:nvSpPr>
        <p:spPr>
          <a:xfrm>
            <a:off x="2129790" y="269551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79" name="bg object 2379"/>
          <p:cNvSpPr/>
          <p:nvPr/>
        </p:nvSpPr>
        <p:spPr>
          <a:xfrm>
            <a:off x="2129790" y="2680515"/>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80" name="bg object 2380"/>
          <p:cNvSpPr/>
          <p:nvPr/>
        </p:nvSpPr>
        <p:spPr>
          <a:xfrm>
            <a:off x="2129790" y="2665516"/>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381" name="bg object 2381"/>
          <p:cNvSpPr/>
          <p:nvPr/>
        </p:nvSpPr>
        <p:spPr>
          <a:xfrm>
            <a:off x="2129790" y="265037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82" name="bg object 2382"/>
          <p:cNvSpPr/>
          <p:nvPr/>
        </p:nvSpPr>
        <p:spPr>
          <a:xfrm>
            <a:off x="2129790" y="263537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83" name="bg object 2383"/>
          <p:cNvSpPr/>
          <p:nvPr/>
        </p:nvSpPr>
        <p:spPr>
          <a:xfrm>
            <a:off x="2129790" y="262037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84" name="bg object 2384"/>
          <p:cNvSpPr/>
          <p:nvPr/>
        </p:nvSpPr>
        <p:spPr>
          <a:xfrm>
            <a:off x="2129790" y="260538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85" name="bg object 2385"/>
          <p:cNvSpPr/>
          <p:nvPr/>
        </p:nvSpPr>
        <p:spPr>
          <a:xfrm>
            <a:off x="2129790" y="259038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386" name="bg object 2386"/>
          <p:cNvSpPr/>
          <p:nvPr/>
        </p:nvSpPr>
        <p:spPr>
          <a:xfrm>
            <a:off x="2129790" y="2576671"/>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387" name="bg object 2387"/>
          <p:cNvSpPr/>
          <p:nvPr/>
        </p:nvSpPr>
        <p:spPr>
          <a:xfrm>
            <a:off x="2129790" y="2930197"/>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2388" name="bg object 2388"/>
          <p:cNvSpPr/>
          <p:nvPr/>
        </p:nvSpPr>
        <p:spPr>
          <a:xfrm>
            <a:off x="2133237"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389" name="bg object 2389"/>
          <p:cNvSpPr/>
          <p:nvPr/>
        </p:nvSpPr>
        <p:spPr>
          <a:xfrm>
            <a:off x="2133237"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390" name="bg object 2390"/>
          <p:cNvSpPr/>
          <p:nvPr/>
        </p:nvSpPr>
        <p:spPr>
          <a:xfrm>
            <a:off x="2133237"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391" name="bg object 2391"/>
          <p:cNvSpPr/>
          <p:nvPr/>
        </p:nvSpPr>
        <p:spPr>
          <a:xfrm>
            <a:off x="2133237"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92" name="bg object 2392"/>
          <p:cNvSpPr/>
          <p:nvPr/>
        </p:nvSpPr>
        <p:spPr>
          <a:xfrm>
            <a:off x="2133237"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93" name="bg object 2393"/>
          <p:cNvSpPr/>
          <p:nvPr/>
        </p:nvSpPr>
        <p:spPr>
          <a:xfrm>
            <a:off x="2133237"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94" name="bg object 2394"/>
          <p:cNvSpPr/>
          <p:nvPr/>
        </p:nvSpPr>
        <p:spPr>
          <a:xfrm>
            <a:off x="2133237"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95" name="bg object 2395"/>
          <p:cNvSpPr/>
          <p:nvPr/>
        </p:nvSpPr>
        <p:spPr>
          <a:xfrm>
            <a:off x="2133237"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96" name="bg object 2396"/>
          <p:cNvSpPr/>
          <p:nvPr/>
        </p:nvSpPr>
        <p:spPr>
          <a:xfrm>
            <a:off x="2133237"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97" name="bg object 2397"/>
          <p:cNvSpPr/>
          <p:nvPr/>
        </p:nvSpPr>
        <p:spPr>
          <a:xfrm>
            <a:off x="2133237"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98" name="bg object 2398"/>
          <p:cNvSpPr/>
          <p:nvPr/>
        </p:nvSpPr>
        <p:spPr>
          <a:xfrm>
            <a:off x="2133237"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399" name="bg object 2399"/>
          <p:cNvSpPr/>
          <p:nvPr/>
        </p:nvSpPr>
        <p:spPr>
          <a:xfrm>
            <a:off x="2133237"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00" name="bg object 2400"/>
          <p:cNvSpPr/>
          <p:nvPr/>
        </p:nvSpPr>
        <p:spPr>
          <a:xfrm>
            <a:off x="2133237"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401" name="bg object 2401"/>
          <p:cNvSpPr/>
          <p:nvPr/>
        </p:nvSpPr>
        <p:spPr>
          <a:xfrm>
            <a:off x="2133237" y="2724795"/>
            <a:ext cx="0" cy="7504"/>
          </a:xfrm>
          <a:custGeom>
            <a:avLst/>
            <a:gdLst/>
            <a:ahLst/>
            <a:cxnLst/>
            <a:rect l="l" t="t" r="r" b="b"/>
            <a:pathLst>
              <a:path h="20954">
                <a:moveTo>
                  <a:pt x="0" y="20742"/>
                </a:moveTo>
                <a:lnTo>
                  <a:pt x="0" y="0"/>
                </a:lnTo>
              </a:path>
            </a:pathLst>
          </a:custGeom>
          <a:ln w="3175">
            <a:solidFill>
              <a:srgbClr val="000000"/>
            </a:solidFill>
          </a:ln>
        </p:spPr>
        <p:txBody>
          <a:bodyPr wrap="square" lIns="0" tIns="0" rIns="0" bIns="0" rtlCol="0"/>
          <a:lstStyle/>
          <a:p>
            <a:endParaRPr sz="501"/>
          </a:p>
        </p:txBody>
      </p:sp>
      <p:sp>
        <p:nvSpPr>
          <p:cNvPr id="2402" name="bg object 2402"/>
          <p:cNvSpPr/>
          <p:nvPr/>
        </p:nvSpPr>
        <p:spPr>
          <a:xfrm>
            <a:off x="2133237" y="270979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03" name="bg object 2403"/>
          <p:cNvSpPr/>
          <p:nvPr/>
        </p:nvSpPr>
        <p:spPr>
          <a:xfrm>
            <a:off x="2133237" y="269479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04" name="bg object 2404"/>
          <p:cNvSpPr/>
          <p:nvPr/>
        </p:nvSpPr>
        <p:spPr>
          <a:xfrm>
            <a:off x="2133237" y="267980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05" name="bg object 2405"/>
          <p:cNvSpPr/>
          <p:nvPr/>
        </p:nvSpPr>
        <p:spPr>
          <a:xfrm>
            <a:off x="2133237" y="266480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06" name="bg object 2406"/>
          <p:cNvSpPr/>
          <p:nvPr/>
        </p:nvSpPr>
        <p:spPr>
          <a:xfrm>
            <a:off x="2133237" y="264980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07" name="bg object 2407"/>
          <p:cNvSpPr/>
          <p:nvPr/>
        </p:nvSpPr>
        <p:spPr>
          <a:xfrm>
            <a:off x="2133237" y="263480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08" name="bg object 2408"/>
          <p:cNvSpPr/>
          <p:nvPr/>
        </p:nvSpPr>
        <p:spPr>
          <a:xfrm>
            <a:off x="2133237" y="261980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09" name="bg object 2409"/>
          <p:cNvSpPr/>
          <p:nvPr/>
        </p:nvSpPr>
        <p:spPr>
          <a:xfrm>
            <a:off x="2133237" y="260481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10" name="bg object 2410"/>
          <p:cNvSpPr/>
          <p:nvPr/>
        </p:nvSpPr>
        <p:spPr>
          <a:xfrm>
            <a:off x="2133237" y="258981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11" name="bg object 2411"/>
          <p:cNvSpPr/>
          <p:nvPr/>
        </p:nvSpPr>
        <p:spPr>
          <a:xfrm>
            <a:off x="2133237" y="2576671"/>
            <a:ext cx="0" cy="7504"/>
          </a:xfrm>
          <a:custGeom>
            <a:avLst/>
            <a:gdLst/>
            <a:ahLst/>
            <a:cxnLst/>
            <a:rect l="l" t="t" r="r" b="b"/>
            <a:pathLst>
              <a:path h="20954">
                <a:moveTo>
                  <a:pt x="0" y="20343"/>
                </a:moveTo>
                <a:lnTo>
                  <a:pt x="0" y="0"/>
                </a:lnTo>
              </a:path>
            </a:pathLst>
          </a:custGeom>
          <a:ln w="3175">
            <a:solidFill>
              <a:srgbClr val="000000"/>
            </a:solidFill>
          </a:ln>
        </p:spPr>
        <p:txBody>
          <a:bodyPr wrap="square" lIns="0" tIns="0" rIns="0" bIns="0" rtlCol="0"/>
          <a:lstStyle/>
          <a:p>
            <a:endParaRPr sz="501"/>
          </a:p>
        </p:txBody>
      </p:sp>
      <p:sp>
        <p:nvSpPr>
          <p:cNvPr id="2412" name="bg object 2412"/>
          <p:cNvSpPr/>
          <p:nvPr/>
        </p:nvSpPr>
        <p:spPr>
          <a:xfrm>
            <a:off x="2129971" y="2732223"/>
            <a:ext cx="3466" cy="1364"/>
          </a:xfrm>
          <a:custGeom>
            <a:avLst/>
            <a:gdLst/>
            <a:ahLst/>
            <a:cxnLst/>
            <a:rect l="l" t="t" r="r" b="b"/>
            <a:pathLst>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Lst>
          </a:custGeom>
          <a:ln w="3175">
            <a:solidFill>
              <a:srgbClr val="000000"/>
            </a:solidFill>
          </a:ln>
        </p:spPr>
        <p:txBody>
          <a:bodyPr wrap="square" lIns="0" tIns="0" rIns="0" bIns="0" rtlCol="0"/>
          <a:lstStyle/>
          <a:p>
            <a:endParaRPr sz="501"/>
          </a:p>
        </p:txBody>
      </p:sp>
      <p:sp>
        <p:nvSpPr>
          <p:cNvPr id="2413" name="bg object 2413"/>
          <p:cNvSpPr/>
          <p:nvPr/>
        </p:nvSpPr>
        <p:spPr>
          <a:xfrm>
            <a:off x="2127068" y="2731080"/>
            <a:ext cx="9242" cy="3638"/>
          </a:xfrm>
          <a:custGeom>
            <a:avLst/>
            <a:gdLst/>
            <a:ahLst/>
            <a:cxnLst/>
            <a:rect l="l" t="t" r="r" b="b"/>
            <a:pathLst>
              <a:path w="20320" h="10159">
                <a:moveTo>
                  <a:pt x="19944" y="0"/>
                </a:moveTo>
                <a:lnTo>
                  <a:pt x="0" y="9573"/>
                </a:lnTo>
              </a:path>
            </a:pathLst>
          </a:custGeom>
          <a:ln w="3175">
            <a:solidFill>
              <a:srgbClr val="000000"/>
            </a:solidFill>
          </a:ln>
        </p:spPr>
        <p:txBody>
          <a:bodyPr wrap="square" lIns="0" tIns="0" rIns="0" bIns="0" rtlCol="0"/>
          <a:lstStyle/>
          <a:p>
            <a:endParaRPr sz="501"/>
          </a:p>
        </p:txBody>
      </p:sp>
      <p:sp>
        <p:nvSpPr>
          <p:cNvPr id="2414" name="bg object 2414"/>
          <p:cNvSpPr/>
          <p:nvPr/>
        </p:nvSpPr>
        <p:spPr>
          <a:xfrm>
            <a:off x="2129790" y="1773202"/>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2415" name="bg object 2415"/>
          <p:cNvSpPr/>
          <p:nvPr/>
        </p:nvSpPr>
        <p:spPr>
          <a:xfrm>
            <a:off x="2129790"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416" name="bg object 2416"/>
          <p:cNvSpPr/>
          <p:nvPr/>
        </p:nvSpPr>
        <p:spPr>
          <a:xfrm>
            <a:off x="2129790"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417" name="bg object 2417"/>
          <p:cNvSpPr/>
          <p:nvPr/>
        </p:nvSpPr>
        <p:spPr>
          <a:xfrm>
            <a:off x="2129790"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418" name="bg object 2418"/>
          <p:cNvSpPr/>
          <p:nvPr/>
        </p:nvSpPr>
        <p:spPr>
          <a:xfrm>
            <a:off x="2129790"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19" name="bg object 2419"/>
          <p:cNvSpPr/>
          <p:nvPr/>
        </p:nvSpPr>
        <p:spPr>
          <a:xfrm>
            <a:off x="2129790"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20" name="bg object 2420"/>
          <p:cNvSpPr/>
          <p:nvPr/>
        </p:nvSpPr>
        <p:spPr>
          <a:xfrm>
            <a:off x="2129790"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21" name="bg object 2421"/>
          <p:cNvSpPr/>
          <p:nvPr/>
        </p:nvSpPr>
        <p:spPr>
          <a:xfrm>
            <a:off x="2129790"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22" name="bg object 2422"/>
          <p:cNvSpPr/>
          <p:nvPr/>
        </p:nvSpPr>
        <p:spPr>
          <a:xfrm>
            <a:off x="2129790"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23" name="bg object 2423"/>
          <p:cNvSpPr/>
          <p:nvPr/>
        </p:nvSpPr>
        <p:spPr>
          <a:xfrm>
            <a:off x="2129790"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24" name="bg object 2424"/>
          <p:cNvSpPr/>
          <p:nvPr/>
        </p:nvSpPr>
        <p:spPr>
          <a:xfrm>
            <a:off x="2129790"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25" name="bg object 2425"/>
          <p:cNvSpPr/>
          <p:nvPr/>
        </p:nvSpPr>
        <p:spPr>
          <a:xfrm>
            <a:off x="2129790"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26" name="bg object 2426"/>
          <p:cNvSpPr/>
          <p:nvPr/>
        </p:nvSpPr>
        <p:spPr>
          <a:xfrm>
            <a:off x="2129790"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27" name="bg object 2427"/>
          <p:cNvSpPr/>
          <p:nvPr/>
        </p:nvSpPr>
        <p:spPr>
          <a:xfrm>
            <a:off x="2129790"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428" name="bg object 2428"/>
          <p:cNvSpPr/>
          <p:nvPr/>
        </p:nvSpPr>
        <p:spPr>
          <a:xfrm>
            <a:off x="2129790" y="2725509"/>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429" name="bg object 2429"/>
          <p:cNvSpPr/>
          <p:nvPr/>
        </p:nvSpPr>
        <p:spPr>
          <a:xfrm>
            <a:off x="2129790" y="2710511"/>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30" name="bg object 2430"/>
          <p:cNvSpPr/>
          <p:nvPr/>
        </p:nvSpPr>
        <p:spPr>
          <a:xfrm>
            <a:off x="2129790" y="269551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31" name="bg object 2431"/>
          <p:cNvSpPr/>
          <p:nvPr/>
        </p:nvSpPr>
        <p:spPr>
          <a:xfrm>
            <a:off x="2129790" y="2680515"/>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32" name="bg object 2432"/>
          <p:cNvSpPr/>
          <p:nvPr/>
        </p:nvSpPr>
        <p:spPr>
          <a:xfrm>
            <a:off x="2129790" y="2665516"/>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33" name="bg object 2433"/>
          <p:cNvSpPr/>
          <p:nvPr/>
        </p:nvSpPr>
        <p:spPr>
          <a:xfrm>
            <a:off x="2129790" y="265037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34" name="bg object 2434"/>
          <p:cNvSpPr/>
          <p:nvPr/>
        </p:nvSpPr>
        <p:spPr>
          <a:xfrm>
            <a:off x="2129790" y="263537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35" name="bg object 2435"/>
          <p:cNvSpPr/>
          <p:nvPr/>
        </p:nvSpPr>
        <p:spPr>
          <a:xfrm>
            <a:off x="2129790" y="262037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36" name="bg object 2436"/>
          <p:cNvSpPr/>
          <p:nvPr/>
        </p:nvSpPr>
        <p:spPr>
          <a:xfrm>
            <a:off x="2129790" y="260538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37" name="bg object 2437"/>
          <p:cNvSpPr/>
          <p:nvPr/>
        </p:nvSpPr>
        <p:spPr>
          <a:xfrm>
            <a:off x="2129790" y="259038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38" name="bg object 2438"/>
          <p:cNvSpPr/>
          <p:nvPr/>
        </p:nvSpPr>
        <p:spPr>
          <a:xfrm>
            <a:off x="2129790" y="2576671"/>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439" name="bg object 2439"/>
          <p:cNvSpPr/>
          <p:nvPr/>
        </p:nvSpPr>
        <p:spPr>
          <a:xfrm>
            <a:off x="2129790" y="2930197"/>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2440" name="bg object 2440"/>
          <p:cNvSpPr/>
          <p:nvPr/>
        </p:nvSpPr>
        <p:spPr>
          <a:xfrm>
            <a:off x="2133237"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441" name="bg object 2441"/>
          <p:cNvSpPr/>
          <p:nvPr/>
        </p:nvSpPr>
        <p:spPr>
          <a:xfrm>
            <a:off x="2133237"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442" name="bg object 2442"/>
          <p:cNvSpPr/>
          <p:nvPr/>
        </p:nvSpPr>
        <p:spPr>
          <a:xfrm>
            <a:off x="2133237"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443" name="bg object 2443"/>
          <p:cNvSpPr/>
          <p:nvPr/>
        </p:nvSpPr>
        <p:spPr>
          <a:xfrm>
            <a:off x="2133237"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44" name="bg object 2444"/>
          <p:cNvSpPr/>
          <p:nvPr/>
        </p:nvSpPr>
        <p:spPr>
          <a:xfrm>
            <a:off x="2133237"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45" name="bg object 2445"/>
          <p:cNvSpPr/>
          <p:nvPr/>
        </p:nvSpPr>
        <p:spPr>
          <a:xfrm>
            <a:off x="2133237"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46" name="bg object 2446"/>
          <p:cNvSpPr/>
          <p:nvPr/>
        </p:nvSpPr>
        <p:spPr>
          <a:xfrm>
            <a:off x="2133237"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47" name="bg object 2447"/>
          <p:cNvSpPr/>
          <p:nvPr/>
        </p:nvSpPr>
        <p:spPr>
          <a:xfrm>
            <a:off x="2133237"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48" name="bg object 2448"/>
          <p:cNvSpPr/>
          <p:nvPr/>
        </p:nvSpPr>
        <p:spPr>
          <a:xfrm>
            <a:off x="2133237"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49" name="bg object 2449"/>
          <p:cNvSpPr/>
          <p:nvPr/>
        </p:nvSpPr>
        <p:spPr>
          <a:xfrm>
            <a:off x="2133237"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50" name="bg object 2450"/>
          <p:cNvSpPr/>
          <p:nvPr/>
        </p:nvSpPr>
        <p:spPr>
          <a:xfrm>
            <a:off x="2133237"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51" name="bg object 2451"/>
          <p:cNvSpPr/>
          <p:nvPr/>
        </p:nvSpPr>
        <p:spPr>
          <a:xfrm>
            <a:off x="2133237"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52" name="bg object 2452"/>
          <p:cNvSpPr/>
          <p:nvPr/>
        </p:nvSpPr>
        <p:spPr>
          <a:xfrm>
            <a:off x="2133237"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453" name="bg object 2453"/>
          <p:cNvSpPr/>
          <p:nvPr/>
        </p:nvSpPr>
        <p:spPr>
          <a:xfrm>
            <a:off x="2133237" y="2724795"/>
            <a:ext cx="0" cy="7504"/>
          </a:xfrm>
          <a:custGeom>
            <a:avLst/>
            <a:gdLst/>
            <a:ahLst/>
            <a:cxnLst/>
            <a:rect l="l" t="t" r="r" b="b"/>
            <a:pathLst>
              <a:path h="20954">
                <a:moveTo>
                  <a:pt x="0" y="20742"/>
                </a:moveTo>
                <a:lnTo>
                  <a:pt x="0" y="0"/>
                </a:lnTo>
              </a:path>
            </a:pathLst>
          </a:custGeom>
          <a:ln w="3175">
            <a:solidFill>
              <a:srgbClr val="000000"/>
            </a:solidFill>
          </a:ln>
        </p:spPr>
        <p:txBody>
          <a:bodyPr wrap="square" lIns="0" tIns="0" rIns="0" bIns="0" rtlCol="0"/>
          <a:lstStyle/>
          <a:p>
            <a:endParaRPr sz="501"/>
          </a:p>
        </p:txBody>
      </p:sp>
      <p:sp>
        <p:nvSpPr>
          <p:cNvPr id="2454" name="bg object 2454"/>
          <p:cNvSpPr/>
          <p:nvPr/>
        </p:nvSpPr>
        <p:spPr>
          <a:xfrm>
            <a:off x="2133237" y="270979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55" name="bg object 2455"/>
          <p:cNvSpPr/>
          <p:nvPr/>
        </p:nvSpPr>
        <p:spPr>
          <a:xfrm>
            <a:off x="2133237" y="269479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56" name="bg object 2456"/>
          <p:cNvSpPr/>
          <p:nvPr/>
        </p:nvSpPr>
        <p:spPr>
          <a:xfrm>
            <a:off x="2133237" y="267980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57" name="bg object 2457"/>
          <p:cNvSpPr/>
          <p:nvPr/>
        </p:nvSpPr>
        <p:spPr>
          <a:xfrm>
            <a:off x="2133237" y="266480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58" name="bg object 2458"/>
          <p:cNvSpPr/>
          <p:nvPr/>
        </p:nvSpPr>
        <p:spPr>
          <a:xfrm>
            <a:off x="2133237" y="264980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59" name="bg object 2459"/>
          <p:cNvSpPr/>
          <p:nvPr/>
        </p:nvSpPr>
        <p:spPr>
          <a:xfrm>
            <a:off x="2133237" y="263480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60" name="bg object 2460"/>
          <p:cNvSpPr/>
          <p:nvPr/>
        </p:nvSpPr>
        <p:spPr>
          <a:xfrm>
            <a:off x="2133237" y="261980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61" name="bg object 2461"/>
          <p:cNvSpPr/>
          <p:nvPr/>
        </p:nvSpPr>
        <p:spPr>
          <a:xfrm>
            <a:off x="2133237" y="260481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62" name="bg object 2462"/>
          <p:cNvSpPr/>
          <p:nvPr/>
        </p:nvSpPr>
        <p:spPr>
          <a:xfrm>
            <a:off x="2133237" y="258981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63" name="bg object 2463"/>
          <p:cNvSpPr/>
          <p:nvPr/>
        </p:nvSpPr>
        <p:spPr>
          <a:xfrm>
            <a:off x="2133237" y="2576671"/>
            <a:ext cx="0" cy="7504"/>
          </a:xfrm>
          <a:custGeom>
            <a:avLst/>
            <a:gdLst/>
            <a:ahLst/>
            <a:cxnLst/>
            <a:rect l="l" t="t" r="r" b="b"/>
            <a:pathLst>
              <a:path h="20954">
                <a:moveTo>
                  <a:pt x="0" y="20343"/>
                </a:moveTo>
                <a:lnTo>
                  <a:pt x="0" y="0"/>
                </a:lnTo>
              </a:path>
            </a:pathLst>
          </a:custGeom>
          <a:ln w="3175">
            <a:solidFill>
              <a:srgbClr val="000000"/>
            </a:solidFill>
          </a:ln>
        </p:spPr>
        <p:txBody>
          <a:bodyPr wrap="square" lIns="0" tIns="0" rIns="0" bIns="0" rtlCol="0"/>
          <a:lstStyle/>
          <a:p>
            <a:endParaRPr sz="501"/>
          </a:p>
        </p:txBody>
      </p:sp>
      <p:sp>
        <p:nvSpPr>
          <p:cNvPr id="2464" name="bg object 2464"/>
          <p:cNvSpPr/>
          <p:nvPr/>
        </p:nvSpPr>
        <p:spPr>
          <a:xfrm>
            <a:off x="2129971" y="2732223"/>
            <a:ext cx="3466" cy="1364"/>
          </a:xfrm>
          <a:custGeom>
            <a:avLst/>
            <a:gdLst/>
            <a:ahLst/>
            <a:cxnLst/>
            <a:rect l="l" t="t" r="r" b="b"/>
            <a:pathLst>
              <a:path w="7620" h="3809">
                <a:moveTo>
                  <a:pt x="7180" y="0"/>
                </a:moveTo>
                <a:lnTo>
                  <a:pt x="0" y="3191"/>
                </a:lnTo>
              </a:path>
              <a:path w="7620" h="3809">
                <a:moveTo>
                  <a:pt x="7180" y="0"/>
                </a:moveTo>
                <a:lnTo>
                  <a:pt x="0" y="3191"/>
                </a:lnTo>
              </a:path>
              <a:path w="7620" h="3809">
                <a:moveTo>
                  <a:pt x="7180" y="0"/>
                </a:moveTo>
                <a:lnTo>
                  <a:pt x="0" y="3191"/>
                </a:lnTo>
              </a:path>
              <a:path w="7620" h="3809">
                <a:moveTo>
                  <a:pt x="7180" y="0"/>
                </a:moveTo>
                <a:lnTo>
                  <a:pt x="0" y="3191"/>
                </a:lnTo>
              </a:path>
            </a:pathLst>
          </a:custGeom>
          <a:ln w="3175">
            <a:solidFill>
              <a:srgbClr val="000000"/>
            </a:solidFill>
          </a:ln>
        </p:spPr>
        <p:txBody>
          <a:bodyPr wrap="square" lIns="0" tIns="0" rIns="0" bIns="0" rtlCol="0"/>
          <a:lstStyle/>
          <a:p>
            <a:endParaRPr sz="501"/>
          </a:p>
        </p:txBody>
      </p:sp>
      <p:sp>
        <p:nvSpPr>
          <p:cNvPr id="2465" name="bg object 2465"/>
          <p:cNvSpPr/>
          <p:nvPr/>
        </p:nvSpPr>
        <p:spPr>
          <a:xfrm>
            <a:off x="2127068" y="2731080"/>
            <a:ext cx="9242" cy="3638"/>
          </a:xfrm>
          <a:custGeom>
            <a:avLst/>
            <a:gdLst/>
            <a:ahLst/>
            <a:cxnLst/>
            <a:rect l="l" t="t" r="r" b="b"/>
            <a:pathLst>
              <a:path w="20320" h="10159">
                <a:moveTo>
                  <a:pt x="19944" y="0"/>
                </a:moveTo>
                <a:lnTo>
                  <a:pt x="0" y="9573"/>
                </a:lnTo>
              </a:path>
            </a:pathLst>
          </a:custGeom>
          <a:ln w="3175">
            <a:solidFill>
              <a:srgbClr val="000000"/>
            </a:solidFill>
          </a:ln>
        </p:spPr>
        <p:txBody>
          <a:bodyPr wrap="square" lIns="0" tIns="0" rIns="0" bIns="0" rtlCol="0"/>
          <a:lstStyle/>
          <a:p>
            <a:endParaRPr sz="501"/>
          </a:p>
        </p:txBody>
      </p:sp>
      <p:sp>
        <p:nvSpPr>
          <p:cNvPr id="2466" name="bg object 2466"/>
          <p:cNvSpPr/>
          <p:nvPr/>
        </p:nvSpPr>
        <p:spPr>
          <a:xfrm>
            <a:off x="2129790" y="1773202"/>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2467" name="bg object 2467"/>
          <p:cNvSpPr/>
          <p:nvPr/>
        </p:nvSpPr>
        <p:spPr>
          <a:xfrm>
            <a:off x="2129790"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468" name="bg object 2468"/>
          <p:cNvSpPr/>
          <p:nvPr/>
        </p:nvSpPr>
        <p:spPr>
          <a:xfrm>
            <a:off x="2129790"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469" name="bg object 2469"/>
          <p:cNvSpPr/>
          <p:nvPr/>
        </p:nvSpPr>
        <p:spPr>
          <a:xfrm>
            <a:off x="2129790"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470" name="bg object 2470"/>
          <p:cNvSpPr/>
          <p:nvPr/>
        </p:nvSpPr>
        <p:spPr>
          <a:xfrm>
            <a:off x="2129790"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71" name="bg object 2471"/>
          <p:cNvSpPr/>
          <p:nvPr/>
        </p:nvSpPr>
        <p:spPr>
          <a:xfrm>
            <a:off x="2129790"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72" name="bg object 2472"/>
          <p:cNvSpPr/>
          <p:nvPr/>
        </p:nvSpPr>
        <p:spPr>
          <a:xfrm>
            <a:off x="2129790"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73" name="bg object 2473"/>
          <p:cNvSpPr/>
          <p:nvPr/>
        </p:nvSpPr>
        <p:spPr>
          <a:xfrm>
            <a:off x="2129790"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74" name="bg object 2474"/>
          <p:cNvSpPr/>
          <p:nvPr/>
        </p:nvSpPr>
        <p:spPr>
          <a:xfrm>
            <a:off x="2129790"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75" name="bg object 2475"/>
          <p:cNvSpPr/>
          <p:nvPr/>
        </p:nvSpPr>
        <p:spPr>
          <a:xfrm>
            <a:off x="2129790"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76" name="bg object 2476"/>
          <p:cNvSpPr/>
          <p:nvPr/>
        </p:nvSpPr>
        <p:spPr>
          <a:xfrm>
            <a:off x="2129790"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77" name="bg object 2477"/>
          <p:cNvSpPr/>
          <p:nvPr/>
        </p:nvSpPr>
        <p:spPr>
          <a:xfrm>
            <a:off x="2129790"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78" name="bg object 2478"/>
          <p:cNvSpPr/>
          <p:nvPr/>
        </p:nvSpPr>
        <p:spPr>
          <a:xfrm>
            <a:off x="2129790"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79" name="bg object 2479"/>
          <p:cNvSpPr/>
          <p:nvPr/>
        </p:nvSpPr>
        <p:spPr>
          <a:xfrm>
            <a:off x="2129790"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480" name="bg object 2480"/>
          <p:cNvSpPr/>
          <p:nvPr/>
        </p:nvSpPr>
        <p:spPr>
          <a:xfrm>
            <a:off x="2129790" y="2725509"/>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481" name="bg object 2481"/>
          <p:cNvSpPr/>
          <p:nvPr/>
        </p:nvSpPr>
        <p:spPr>
          <a:xfrm>
            <a:off x="2129790" y="2710511"/>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82" name="bg object 2482"/>
          <p:cNvSpPr/>
          <p:nvPr/>
        </p:nvSpPr>
        <p:spPr>
          <a:xfrm>
            <a:off x="2129790" y="269551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83" name="bg object 2483"/>
          <p:cNvSpPr/>
          <p:nvPr/>
        </p:nvSpPr>
        <p:spPr>
          <a:xfrm>
            <a:off x="2129790" y="2680515"/>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84" name="bg object 2484"/>
          <p:cNvSpPr/>
          <p:nvPr/>
        </p:nvSpPr>
        <p:spPr>
          <a:xfrm>
            <a:off x="2129790" y="2665516"/>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485" name="bg object 2485"/>
          <p:cNvSpPr/>
          <p:nvPr/>
        </p:nvSpPr>
        <p:spPr>
          <a:xfrm>
            <a:off x="2129790" y="265037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86" name="bg object 2486"/>
          <p:cNvSpPr/>
          <p:nvPr/>
        </p:nvSpPr>
        <p:spPr>
          <a:xfrm>
            <a:off x="2129790" y="263537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87" name="bg object 2487"/>
          <p:cNvSpPr/>
          <p:nvPr/>
        </p:nvSpPr>
        <p:spPr>
          <a:xfrm>
            <a:off x="2129790" y="262037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88" name="bg object 2488"/>
          <p:cNvSpPr/>
          <p:nvPr/>
        </p:nvSpPr>
        <p:spPr>
          <a:xfrm>
            <a:off x="2129790" y="260538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89" name="bg object 2489"/>
          <p:cNvSpPr/>
          <p:nvPr/>
        </p:nvSpPr>
        <p:spPr>
          <a:xfrm>
            <a:off x="2129790" y="259038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490" name="bg object 2490"/>
          <p:cNvSpPr/>
          <p:nvPr/>
        </p:nvSpPr>
        <p:spPr>
          <a:xfrm>
            <a:off x="2129790" y="2576671"/>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491" name="bg object 2491"/>
          <p:cNvSpPr/>
          <p:nvPr/>
        </p:nvSpPr>
        <p:spPr>
          <a:xfrm>
            <a:off x="2129790" y="2930197"/>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2492" name="bg object 2492"/>
          <p:cNvSpPr/>
          <p:nvPr/>
        </p:nvSpPr>
        <p:spPr>
          <a:xfrm>
            <a:off x="2133237"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493" name="bg object 2493"/>
          <p:cNvSpPr/>
          <p:nvPr/>
        </p:nvSpPr>
        <p:spPr>
          <a:xfrm>
            <a:off x="2133237"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494" name="bg object 2494"/>
          <p:cNvSpPr/>
          <p:nvPr/>
        </p:nvSpPr>
        <p:spPr>
          <a:xfrm>
            <a:off x="2133237"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495" name="bg object 2495"/>
          <p:cNvSpPr/>
          <p:nvPr/>
        </p:nvSpPr>
        <p:spPr>
          <a:xfrm>
            <a:off x="2133237"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96" name="bg object 2496"/>
          <p:cNvSpPr/>
          <p:nvPr/>
        </p:nvSpPr>
        <p:spPr>
          <a:xfrm>
            <a:off x="2133237"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97" name="bg object 2497"/>
          <p:cNvSpPr/>
          <p:nvPr/>
        </p:nvSpPr>
        <p:spPr>
          <a:xfrm>
            <a:off x="2133237"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98" name="bg object 2498"/>
          <p:cNvSpPr/>
          <p:nvPr/>
        </p:nvSpPr>
        <p:spPr>
          <a:xfrm>
            <a:off x="2133237"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499" name="bg object 2499"/>
          <p:cNvSpPr/>
          <p:nvPr/>
        </p:nvSpPr>
        <p:spPr>
          <a:xfrm>
            <a:off x="2133237"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00" name="bg object 2500"/>
          <p:cNvSpPr/>
          <p:nvPr/>
        </p:nvSpPr>
        <p:spPr>
          <a:xfrm>
            <a:off x="2133237"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01" name="bg object 2501"/>
          <p:cNvSpPr/>
          <p:nvPr/>
        </p:nvSpPr>
        <p:spPr>
          <a:xfrm>
            <a:off x="2133237"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02" name="bg object 2502"/>
          <p:cNvSpPr/>
          <p:nvPr/>
        </p:nvSpPr>
        <p:spPr>
          <a:xfrm>
            <a:off x="2133237"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03" name="bg object 2503"/>
          <p:cNvSpPr/>
          <p:nvPr/>
        </p:nvSpPr>
        <p:spPr>
          <a:xfrm>
            <a:off x="2133237"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04" name="bg object 2504"/>
          <p:cNvSpPr/>
          <p:nvPr/>
        </p:nvSpPr>
        <p:spPr>
          <a:xfrm>
            <a:off x="2133237"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505" name="bg object 2505"/>
          <p:cNvSpPr/>
          <p:nvPr/>
        </p:nvSpPr>
        <p:spPr>
          <a:xfrm>
            <a:off x="2133237" y="2724795"/>
            <a:ext cx="0" cy="7504"/>
          </a:xfrm>
          <a:custGeom>
            <a:avLst/>
            <a:gdLst/>
            <a:ahLst/>
            <a:cxnLst/>
            <a:rect l="l" t="t" r="r" b="b"/>
            <a:pathLst>
              <a:path h="20954">
                <a:moveTo>
                  <a:pt x="0" y="20742"/>
                </a:moveTo>
                <a:lnTo>
                  <a:pt x="0" y="0"/>
                </a:lnTo>
              </a:path>
            </a:pathLst>
          </a:custGeom>
          <a:ln w="3175">
            <a:solidFill>
              <a:srgbClr val="000000"/>
            </a:solidFill>
          </a:ln>
        </p:spPr>
        <p:txBody>
          <a:bodyPr wrap="square" lIns="0" tIns="0" rIns="0" bIns="0" rtlCol="0"/>
          <a:lstStyle/>
          <a:p>
            <a:endParaRPr sz="501"/>
          </a:p>
        </p:txBody>
      </p:sp>
      <p:sp>
        <p:nvSpPr>
          <p:cNvPr id="2506" name="bg object 2506"/>
          <p:cNvSpPr/>
          <p:nvPr/>
        </p:nvSpPr>
        <p:spPr>
          <a:xfrm>
            <a:off x="2133237" y="270979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07" name="bg object 2507"/>
          <p:cNvSpPr/>
          <p:nvPr/>
        </p:nvSpPr>
        <p:spPr>
          <a:xfrm>
            <a:off x="2133237" y="269479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08" name="bg object 2508"/>
          <p:cNvSpPr/>
          <p:nvPr/>
        </p:nvSpPr>
        <p:spPr>
          <a:xfrm>
            <a:off x="2133237" y="267980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09" name="bg object 2509"/>
          <p:cNvSpPr/>
          <p:nvPr/>
        </p:nvSpPr>
        <p:spPr>
          <a:xfrm>
            <a:off x="2133237" y="266480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10" name="bg object 2510"/>
          <p:cNvSpPr/>
          <p:nvPr/>
        </p:nvSpPr>
        <p:spPr>
          <a:xfrm>
            <a:off x="2133237" y="264980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11" name="bg object 2511"/>
          <p:cNvSpPr/>
          <p:nvPr/>
        </p:nvSpPr>
        <p:spPr>
          <a:xfrm>
            <a:off x="2133237" y="263480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12" name="bg object 2512"/>
          <p:cNvSpPr/>
          <p:nvPr/>
        </p:nvSpPr>
        <p:spPr>
          <a:xfrm>
            <a:off x="2133237" y="261980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13" name="bg object 2513"/>
          <p:cNvSpPr/>
          <p:nvPr/>
        </p:nvSpPr>
        <p:spPr>
          <a:xfrm>
            <a:off x="2133237" y="260481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14" name="bg object 2514"/>
          <p:cNvSpPr/>
          <p:nvPr/>
        </p:nvSpPr>
        <p:spPr>
          <a:xfrm>
            <a:off x="2133237" y="258981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15" name="bg object 2515"/>
          <p:cNvSpPr/>
          <p:nvPr/>
        </p:nvSpPr>
        <p:spPr>
          <a:xfrm>
            <a:off x="2133237" y="2576671"/>
            <a:ext cx="0" cy="7504"/>
          </a:xfrm>
          <a:custGeom>
            <a:avLst/>
            <a:gdLst/>
            <a:ahLst/>
            <a:cxnLst/>
            <a:rect l="l" t="t" r="r" b="b"/>
            <a:pathLst>
              <a:path h="20954">
                <a:moveTo>
                  <a:pt x="0" y="20343"/>
                </a:moveTo>
                <a:lnTo>
                  <a:pt x="0" y="0"/>
                </a:lnTo>
              </a:path>
            </a:pathLst>
          </a:custGeom>
          <a:ln w="3175">
            <a:solidFill>
              <a:srgbClr val="000000"/>
            </a:solidFill>
          </a:ln>
        </p:spPr>
        <p:txBody>
          <a:bodyPr wrap="square" lIns="0" tIns="0" rIns="0" bIns="0" rtlCol="0"/>
          <a:lstStyle/>
          <a:p>
            <a:endParaRPr sz="501"/>
          </a:p>
        </p:txBody>
      </p:sp>
      <p:sp>
        <p:nvSpPr>
          <p:cNvPr id="2516" name="bg object 2516"/>
          <p:cNvSpPr/>
          <p:nvPr/>
        </p:nvSpPr>
        <p:spPr>
          <a:xfrm>
            <a:off x="2129971" y="2732223"/>
            <a:ext cx="3466" cy="1364"/>
          </a:xfrm>
          <a:custGeom>
            <a:avLst/>
            <a:gdLst/>
            <a:ahLst/>
            <a:cxnLst/>
            <a:rect l="l" t="t" r="r" b="b"/>
            <a:pathLst>
              <a:path w="7620" h="3809">
                <a:moveTo>
                  <a:pt x="7180" y="0"/>
                </a:moveTo>
                <a:lnTo>
                  <a:pt x="0" y="3191"/>
                </a:lnTo>
              </a:path>
              <a:path w="7620" h="3809">
                <a:moveTo>
                  <a:pt x="7180" y="0"/>
                </a:moveTo>
                <a:lnTo>
                  <a:pt x="0" y="3191"/>
                </a:lnTo>
              </a:path>
              <a:path w="7620" h="3809">
                <a:moveTo>
                  <a:pt x="7180" y="0"/>
                </a:moveTo>
                <a:lnTo>
                  <a:pt x="0" y="3191"/>
                </a:lnTo>
              </a:path>
            </a:pathLst>
          </a:custGeom>
          <a:ln w="3175">
            <a:solidFill>
              <a:srgbClr val="000000"/>
            </a:solidFill>
          </a:ln>
        </p:spPr>
        <p:txBody>
          <a:bodyPr wrap="square" lIns="0" tIns="0" rIns="0" bIns="0" rtlCol="0"/>
          <a:lstStyle/>
          <a:p>
            <a:endParaRPr sz="501"/>
          </a:p>
        </p:txBody>
      </p:sp>
      <p:sp>
        <p:nvSpPr>
          <p:cNvPr id="2517" name="bg object 2517"/>
          <p:cNvSpPr/>
          <p:nvPr/>
        </p:nvSpPr>
        <p:spPr>
          <a:xfrm>
            <a:off x="2127068" y="2731080"/>
            <a:ext cx="9242" cy="3638"/>
          </a:xfrm>
          <a:custGeom>
            <a:avLst/>
            <a:gdLst/>
            <a:ahLst/>
            <a:cxnLst/>
            <a:rect l="l" t="t" r="r" b="b"/>
            <a:pathLst>
              <a:path w="20320" h="10159">
                <a:moveTo>
                  <a:pt x="19944" y="0"/>
                </a:moveTo>
                <a:lnTo>
                  <a:pt x="0" y="9573"/>
                </a:lnTo>
              </a:path>
            </a:pathLst>
          </a:custGeom>
          <a:ln w="3175">
            <a:solidFill>
              <a:srgbClr val="000000"/>
            </a:solidFill>
          </a:ln>
        </p:spPr>
        <p:txBody>
          <a:bodyPr wrap="square" lIns="0" tIns="0" rIns="0" bIns="0" rtlCol="0"/>
          <a:lstStyle/>
          <a:p>
            <a:endParaRPr sz="501"/>
          </a:p>
        </p:txBody>
      </p:sp>
      <p:sp>
        <p:nvSpPr>
          <p:cNvPr id="2518" name="bg object 2518"/>
          <p:cNvSpPr/>
          <p:nvPr/>
        </p:nvSpPr>
        <p:spPr>
          <a:xfrm>
            <a:off x="2129790" y="1773202"/>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2519" name="bg object 2519"/>
          <p:cNvSpPr/>
          <p:nvPr/>
        </p:nvSpPr>
        <p:spPr>
          <a:xfrm>
            <a:off x="2129790"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520" name="bg object 2520"/>
          <p:cNvSpPr/>
          <p:nvPr/>
        </p:nvSpPr>
        <p:spPr>
          <a:xfrm>
            <a:off x="2129790"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521" name="bg object 2521"/>
          <p:cNvSpPr/>
          <p:nvPr/>
        </p:nvSpPr>
        <p:spPr>
          <a:xfrm>
            <a:off x="2129790"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522" name="bg object 2522"/>
          <p:cNvSpPr/>
          <p:nvPr/>
        </p:nvSpPr>
        <p:spPr>
          <a:xfrm>
            <a:off x="2129790"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23" name="bg object 2523"/>
          <p:cNvSpPr/>
          <p:nvPr/>
        </p:nvSpPr>
        <p:spPr>
          <a:xfrm>
            <a:off x="2129790"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24" name="bg object 2524"/>
          <p:cNvSpPr/>
          <p:nvPr/>
        </p:nvSpPr>
        <p:spPr>
          <a:xfrm>
            <a:off x="2129790"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25" name="bg object 2525"/>
          <p:cNvSpPr/>
          <p:nvPr/>
        </p:nvSpPr>
        <p:spPr>
          <a:xfrm>
            <a:off x="2129790"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26" name="bg object 2526"/>
          <p:cNvSpPr/>
          <p:nvPr/>
        </p:nvSpPr>
        <p:spPr>
          <a:xfrm>
            <a:off x="2129790"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27" name="bg object 2527"/>
          <p:cNvSpPr/>
          <p:nvPr/>
        </p:nvSpPr>
        <p:spPr>
          <a:xfrm>
            <a:off x="2129790"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28" name="bg object 2528"/>
          <p:cNvSpPr/>
          <p:nvPr/>
        </p:nvSpPr>
        <p:spPr>
          <a:xfrm>
            <a:off x="2129790"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29" name="bg object 2529"/>
          <p:cNvSpPr/>
          <p:nvPr/>
        </p:nvSpPr>
        <p:spPr>
          <a:xfrm>
            <a:off x="2129790"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30" name="bg object 2530"/>
          <p:cNvSpPr/>
          <p:nvPr/>
        </p:nvSpPr>
        <p:spPr>
          <a:xfrm>
            <a:off x="2129790"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31" name="bg object 2531"/>
          <p:cNvSpPr/>
          <p:nvPr/>
        </p:nvSpPr>
        <p:spPr>
          <a:xfrm>
            <a:off x="2129790"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532" name="bg object 2532"/>
          <p:cNvSpPr/>
          <p:nvPr/>
        </p:nvSpPr>
        <p:spPr>
          <a:xfrm>
            <a:off x="2129790" y="2725509"/>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533" name="bg object 2533"/>
          <p:cNvSpPr/>
          <p:nvPr/>
        </p:nvSpPr>
        <p:spPr>
          <a:xfrm>
            <a:off x="2129790" y="2710511"/>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34" name="bg object 2534"/>
          <p:cNvSpPr/>
          <p:nvPr/>
        </p:nvSpPr>
        <p:spPr>
          <a:xfrm>
            <a:off x="2129790" y="269551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35" name="bg object 2535"/>
          <p:cNvSpPr/>
          <p:nvPr/>
        </p:nvSpPr>
        <p:spPr>
          <a:xfrm>
            <a:off x="2129790" y="2680515"/>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36" name="bg object 2536"/>
          <p:cNvSpPr/>
          <p:nvPr/>
        </p:nvSpPr>
        <p:spPr>
          <a:xfrm>
            <a:off x="2129790" y="2665516"/>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37" name="bg object 2537"/>
          <p:cNvSpPr/>
          <p:nvPr/>
        </p:nvSpPr>
        <p:spPr>
          <a:xfrm>
            <a:off x="2129790" y="265037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38" name="bg object 2538"/>
          <p:cNvSpPr/>
          <p:nvPr/>
        </p:nvSpPr>
        <p:spPr>
          <a:xfrm>
            <a:off x="2129790" y="263537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39" name="bg object 2539"/>
          <p:cNvSpPr/>
          <p:nvPr/>
        </p:nvSpPr>
        <p:spPr>
          <a:xfrm>
            <a:off x="2129790" y="262037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40" name="bg object 2540"/>
          <p:cNvSpPr/>
          <p:nvPr/>
        </p:nvSpPr>
        <p:spPr>
          <a:xfrm>
            <a:off x="2129790" y="260538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41" name="bg object 2541"/>
          <p:cNvSpPr/>
          <p:nvPr/>
        </p:nvSpPr>
        <p:spPr>
          <a:xfrm>
            <a:off x="2129790" y="259038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42" name="bg object 2542"/>
          <p:cNvSpPr/>
          <p:nvPr/>
        </p:nvSpPr>
        <p:spPr>
          <a:xfrm>
            <a:off x="2129790" y="2576671"/>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543" name="bg object 2543"/>
          <p:cNvSpPr/>
          <p:nvPr/>
        </p:nvSpPr>
        <p:spPr>
          <a:xfrm>
            <a:off x="2129790" y="2930197"/>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2544" name="bg object 2544"/>
          <p:cNvSpPr/>
          <p:nvPr/>
        </p:nvSpPr>
        <p:spPr>
          <a:xfrm>
            <a:off x="2133237"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545" name="bg object 2545"/>
          <p:cNvSpPr/>
          <p:nvPr/>
        </p:nvSpPr>
        <p:spPr>
          <a:xfrm>
            <a:off x="2133237"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546" name="bg object 2546"/>
          <p:cNvSpPr/>
          <p:nvPr/>
        </p:nvSpPr>
        <p:spPr>
          <a:xfrm>
            <a:off x="2133237"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547" name="bg object 2547"/>
          <p:cNvSpPr/>
          <p:nvPr/>
        </p:nvSpPr>
        <p:spPr>
          <a:xfrm>
            <a:off x="2133237"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48" name="bg object 2548"/>
          <p:cNvSpPr/>
          <p:nvPr/>
        </p:nvSpPr>
        <p:spPr>
          <a:xfrm>
            <a:off x="2133237"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49" name="bg object 2549"/>
          <p:cNvSpPr/>
          <p:nvPr/>
        </p:nvSpPr>
        <p:spPr>
          <a:xfrm>
            <a:off x="2133237"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50" name="bg object 2550"/>
          <p:cNvSpPr/>
          <p:nvPr/>
        </p:nvSpPr>
        <p:spPr>
          <a:xfrm>
            <a:off x="2133237"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51" name="bg object 2551"/>
          <p:cNvSpPr/>
          <p:nvPr/>
        </p:nvSpPr>
        <p:spPr>
          <a:xfrm>
            <a:off x="2133237"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52" name="bg object 2552"/>
          <p:cNvSpPr/>
          <p:nvPr/>
        </p:nvSpPr>
        <p:spPr>
          <a:xfrm>
            <a:off x="2133237"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53" name="bg object 2553"/>
          <p:cNvSpPr/>
          <p:nvPr/>
        </p:nvSpPr>
        <p:spPr>
          <a:xfrm>
            <a:off x="2133237"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54" name="bg object 2554"/>
          <p:cNvSpPr/>
          <p:nvPr/>
        </p:nvSpPr>
        <p:spPr>
          <a:xfrm>
            <a:off x="2133237"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55" name="bg object 2555"/>
          <p:cNvSpPr/>
          <p:nvPr/>
        </p:nvSpPr>
        <p:spPr>
          <a:xfrm>
            <a:off x="2133237"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56" name="bg object 2556"/>
          <p:cNvSpPr/>
          <p:nvPr/>
        </p:nvSpPr>
        <p:spPr>
          <a:xfrm>
            <a:off x="2133237"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557" name="bg object 2557"/>
          <p:cNvSpPr/>
          <p:nvPr/>
        </p:nvSpPr>
        <p:spPr>
          <a:xfrm>
            <a:off x="2133237" y="2724795"/>
            <a:ext cx="0" cy="7504"/>
          </a:xfrm>
          <a:custGeom>
            <a:avLst/>
            <a:gdLst/>
            <a:ahLst/>
            <a:cxnLst/>
            <a:rect l="l" t="t" r="r" b="b"/>
            <a:pathLst>
              <a:path h="20954">
                <a:moveTo>
                  <a:pt x="0" y="20742"/>
                </a:moveTo>
                <a:lnTo>
                  <a:pt x="0" y="0"/>
                </a:lnTo>
              </a:path>
            </a:pathLst>
          </a:custGeom>
          <a:ln w="3175">
            <a:solidFill>
              <a:srgbClr val="000000"/>
            </a:solidFill>
          </a:ln>
        </p:spPr>
        <p:txBody>
          <a:bodyPr wrap="square" lIns="0" tIns="0" rIns="0" bIns="0" rtlCol="0"/>
          <a:lstStyle/>
          <a:p>
            <a:endParaRPr sz="501"/>
          </a:p>
        </p:txBody>
      </p:sp>
      <p:sp>
        <p:nvSpPr>
          <p:cNvPr id="2558" name="bg object 2558"/>
          <p:cNvSpPr/>
          <p:nvPr/>
        </p:nvSpPr>
        <p:spPr>
          <a:xfrm>
            <a:off x="2133237" y="270979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59" name="bg object 2559"/>
          <p:cNvSpPr/>
          <p:nvPr/>
        </p:nvSpPr>
        <p:spPr>
          <a:xfrm>
            <a:off x="2133237" y="269479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60" name="bg object 2560"/>
          <p:cNvSpPr/>
          <p:nvPr/>
        </p:nvSpPr>
        <p:spPr>
          <a:xfrm>
            <a:off x="2133237" y="267980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61" name="bg object 2561"/>
          <p:cNvSpPr/>
          <p:nvPr/>
        </p:nvSpPr>
        <p:spPr>
          <a:xfrm>
            <a:off x="2133237" y="266480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62" name="bg object 2562"/>
          <p:cNvSpPr/>
          <p:nvPr/>
        </p:nvSpPr>
        <p:spPr>
          <a:xfrm>
            <a:off x="2133237" y="264980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63" name="bg object 2563"/>
          <p:cNvSpPr/>
          <p:nvPr/>
        </p:nvSpPr>
        <p:spPr>
          <a:xfrm>
            <a:off x="2133237" y="263480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64" name="bg object 2564"/>
          <p:cNvSpPr/>
          <p:nvPr/>
        </p:nvSpPr>
        <p:spPr>
          <a:xfrm>
            <a:off x="2133237" y="261980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65" name="bg object 2565"/>
          <p:cNvSpPr/>
          <p:nvPr/>
        </p:nvSpPr>
        <p:spPr>
          <a:xfrm>
            <a:off x="2133237" y="260481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66" name="bg object 2566"/>
          <p:cNvSpPr/>
          <p:nvPr/>
        </p:nvSpPr>
        <p:spPr>
          <a:xfrm>
            <a:off x="2133237" y="258981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67" name="bg object 2567"/>
          <p:cNvSpPr/>
          <p:nvPr/>
        </p:nvSpPr>
        <p:spPr>
          <a:xfrm>
            <a:off x="2133237" y="2576671"/>
            <a:ext cx="0" cy="7504"/>
          </a:xfrm>
          <a:custGeom>
            <a:avLst/>
            <a:gdLst/>
            <a:ahLst/>
            <a:cxnLst/>
            <a:rect l="l" t="t" r="r" b="b"/>
            <a:pathLst>
              <a:path h="20954">
                <a:moveTo>
                  <a:pt x="0" y="20343"/>
                </a:moveTo>
                <a:lnTo>
                  <a:pt x="0" y="0"/>
                </a:lnTo>
              </a:path>
            </a:pathLst>
          </a:custGeom>
          <a:ln w="3175">
            <a:solidFill>
              <a:srgbClr val="000000"/>
            </a:solidFill>
          </a:ln>
        </p:spPr>
        <p:txBody>
          <a:bodyPr wrap="square" lIns="0" tIns="0" rIns="0" bIns="0" rtlCol="0"/>
          <a:lstStyle/>
          <a:p>
            <a:endParaRPr sz="501"/>
          </a:p>
        </p:txBody>
      </p:sp>
      <p:sp>
        <p:nvSpPr>
          <p:cNvPr id="2568" name="bg object 2568"/>
          <p:cNvSpPr/>
          <p:nvPr/>
        </p:nvSpPr>
        <p:spPr>
          <a:xfrm>
            <a:off x="2129971" y="2732223"/>
            <a:ext cx="3466" cy="1364"/>
          </a:xfrm>
          <a:custGeom>
            <a:avLst/>
            <a:gdLst/>
            <a:ahLst/>
            <a:cxnLst/>
            <a:rect l="l" t="t" r="r" b="b"/>
            <a:pathLst>
              <a:path w="7620" h="3809">
                <a:moveTo>
                  <a:pt x="7180" y="0"/>
                </a:moveTo>
                <a:lnTo>
                  <a:pt x="0" y="3191"/>
                </a:lnTo>
              </a:path>
              <a:path w="7620" h="3809">
                <a:moveTo>
                  <a:pt x="7180" y="0"/>
                </a:moveTo>
                <a:lnTo>
                  <a:pt x="0" y="3191"/>
                </a:lnTo>
              </a:path>
            </a:pathLst>
          </a:custGeom>
          <a:ln w="3175">
            <a:solidFill>
              <a:srgbClr val="000000"/>
            </a:solidFill>
          </a:ln>
        </p:spPr>
        <p:txBody>
          <a:bodyPr wrap="square" lIns="0" tIns="0" rIns="0" bIns="0" rtlCol="0"/>
          <a:lstStyle/>
          <a:p>
            <a:endParaRPr sz="501"/>
          </a:p>
        </p:txBody>
      </p:sp>
      <p:sp>
        <p:nvSpPr>
          <p:cNvPr id="2569" name="bg object 2569"/>
          <p:cNvSpPr/>
          <p:nvPr/>
        </p:nvSpPr>
        <p:spPr>
          <a:xfrm>
            <a:off x="2127068" y="2731080"/>
            <a:ext cx="9242" cy="3638"/>
          </a:xfrm>
          <a:custGeom>
            <a:avLst/>
            <a:gdLst/>
            <a:ahLst/>
            <a:cxnLst/>
            <a:rect l="l" t="t" r="r" b="b"/>
            <a:pathLst>
              <a:path w="20320" h="10159">
                <a:moveTo>
                  <a:pt x="19944" y="0"/>
                </a:moveTo>
                <a:lnTo>
                  <a:pt x="0" y="9573"/>
                </a:lnTo>
              </a:path>
            </a:pathLst>
          </a:custGeom>
          <a:ln w="3175">
            <a:solidFill>
              <a:srgbClr val="000000"/>
            </a:solidFill>
          </a:ln>
        </p:spPr>
        <p:txBody>
          <a:bodyPr wrap="square" lIns="0" tIns="0" rIns="0" bIns="0" rtlCol="0"/>
          <a:lstStyle/>
          <a:p>
            <a:endParaRPr sz="501"/>
          </a:p>
        </p:txBody>
      </p:sp>
      <p:sp>
        <p:nvSpPr>
          <p:cNvPr id="2570" name="bg object 2570"/>
          <p:cNvSpPr/>
          <p:nvPr/>
        </p:nvSpPr>
        <p:spPr>
          <a:xfrm>
            <a:off x="2129790" y="1773202"/>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2571" name="bg object 2571"/>
          <p:cNvSpPr/>
          <p:nvPr/>
        </p:nvSpPr>
        <p:spPr>
          <a:xfrm>
            <a:off x="2129790"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572" name="bg object 2572"/>
          <p:cNvSpPr/>
          <p:nvPr/>
        </p:nvSpPr>
        <p:spPr>
          <a:xfrm>
            <a:off x="2129790"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573" name="bg object 2573"/>
          <p:cNvSpPr/>
          <p:nvPr/>
        </p:nvSpPr>
        <p:spPr>
          <a:xfrm>
            <a:off x="2129790"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574" name="bg object 2574"/>
          <p:cNvSpPr/>
          <p:nvPr/>
        </p:nvSpPr>
        <p:spPr>
          <a:xfrm>
            <a:off x="2129790"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75" name="bg object 2575"/>
          <p:cNvSpPr/>
          <p:nvPr/>
        </p:nvSpPr>
        <p:spPr>
          <a:xfrm>
            <a:off x="2129790"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76" name="bg object 2576"/>
          <p:cNvSpPr/>
          <p:nvPr/>
        </p:nvSpPr>
        <p:spPr>
          <a:xfrm>
            <a:off x="2129790"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77" name="bg object 2577"/>
          <p:cNvSpPr/>
          <p:nvPr/>
        </p:nvSpPr>
        <p:spPr>
          <a:xfrm>
            <a:off x="2129790"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78" name="bg object 2578"/>
          <p:cNvSpPr/>
          <p:nvPr/>
        </p:nvSpPr>
        <p:spPr>
          <a:xfrm>
            <a:off x="2129790"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79" name="bg object 2579"/>
          <p:cNvSpPr/>
          <p:nvPr/>
        </p:nvSpPr>
        <p:spPr>
          <a:xfrm>
            <a:off x="2129790"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80" name="bg object 2580"/>
          <p:cNvSpPr/>
          <p:nvPr/>
        </p:nvSpPr>
        <p:spPr>
          <a:xfrm>
            <a:off x="2129790"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81" name="bg object 2581"/>
          <p:cNvSpPr/>
          <p:nvPr/>
        </p:nvSpPr>
        <p:spPr>
          <a:xfrm>
            <a:off x="2129790"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82" name="bg object 2582"/>
          <p:cNvSpPr/>
          <p:nvPr/>
        </p:nvSpPr>
        <p:spPr>
          <a:xfrm>
            <a:off x="2129790"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583" name="bg object 2583"/>
          <p:cNvSpPr/>
          <p:nvPr/>
        </p:nvSpPr>
        <p:spPr>
          <a:xfrm>
            <a:off x="2129790"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584" name="bg object 2584"/>
          <p:cNvSpPr/>
          <p:nvPr/>
        </p:nvSpPr>
        <p:spPr>
          <a:xfrm>
            <a:off x="2129790" y="2725509"/>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585" name="bg object 2585"/>
          <p:cNvSpPr/>
          <p:nvPr/>
        </p:nvSpPr>
        <p:spPr>
          <a:xfrm>
            <a:off x="2129790" y="2710511"/>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86" name="bg object 2586"/>
          <p:cNvSpPr/>
          <p:nvPr/>
        </p:nvSpPr>
        <p:spPr>
          <a:xfrm>
            <a:off x="2129790" y="269551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87" name="bg object 2587"/>
          <p:cNvSpPr/>
          <p:nvPr/>
        </p:nvSpPr>
        <p:spPr>
          <a:xfrm>
            <a:off x="2129790" y="2680515"/>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88" name="bg object 2588"/>
          <p:cNvSpPr/>
          <p:nvPr/>
        </p:nvSpPr>
        <p:spPr>
          <a:xfrm>
            <a:off x="2129790" y="2665516"/>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589" name="bg object 2589"/>
          <p:cNvSpPr/>
          <p:nvPr/>
        </p:nvSpPr>
        <p:spPr>
          <a:xfrm>
            <a:off x="2129790" y="265037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90" name="bg object 2590"/>
          <p:cNvSpPr/>
          <p:nvPr/>
        </p:nvSpPr>
        <p:spPr>
          <a:xfrm>
            <a:off x="2129790" y="263537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91" name="bg object 2591"/>
          <p:cNvSpPr/>
          <p:nvPr/>
        </p:nvSpPr>
        <p:spPr>
          <a:xfrm>
            <a:off x="2129790" y="262037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92" name="bg object 2592"/>
          <p:cNvSpPr/>
          <p:nvPr/>
        </p:nvSpPr>
        <p:spPr>
          <a:xfrm>
            <a:off x="2129790" y="260538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93" name="bg object 2593"/>
          <p:cNvSpPr/>
          <p:nvPr/>
        </p:nvSpPr>
        <p:spPr>
          <a:xfrm>
            <a:off x="2129790" y="259038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594" name="bg object 2594"/>
          <p:cNvSpPr/>
          <p:nvPr/>
        </p:nvSpPr>
        <p:spPr>
          <a:xfrm>
            <a:off x="2129790" y="2576671"/>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595" name="bg object 2595"/>
          <p:cNvSpPr/>
          <p:nvPr/>
        </p:nvSpPr>
        <p:spPr>
          <a:xfrm>
            <a:off x="2129790" y="2930197"/>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2596" name="bg object 2596"/>
          <p:cNvSpPr/>
          <p:nvPr/>
        </p:nvSpPr>
        <p:spPr>
          <a:xfrm>
            <a:off x="2133237"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597" name="bg object 2597"/>
          <p:cNvSpPr/>
          <p:nvPr/>
        </p:nvSpPr>
        <p:spPr>
          <a:xfrm>
            <a:off x="2133237"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598" name="bg object 2598"/>
          <p:cNvSpPr/>
          <p:nvPr/>
        </p:nvSpPr>
        <p:spPr>
          <a:xfrm>
            <a:off x="2133237"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599" name="bg object 2599"/>
          <p:cNvSpPr/>
          <p:nvPr/>
        </p:nvSpPr>
        <p:spPr>
          <a:xfrm>
            <a:off x="2133237"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00" name="bg object 2600"/>
          <p:cNvSpPr/>
          <p:nvPr/>
        </p:nvSpPr>
        <p:spPr>
          <a:xfrm>
            <a:off x="2133237"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01" name="bg object 2601"/>
          <p:cNvSpPr/>
          <p:nvPr/>
        </p:nvSpPr>
        <p:spPr>
          <a:xfrm>
            <a:off x="2133237"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02" name="bg object 2602"/>
          <p:cNvSpPr/>
          <p:nvPr/>
        </p:nvSpPr>
        <p:spPr>
          <a:xfrm>
            <a:off x="2133237"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03" name="bg object 2603"/>
          <p:cNvSpPr/>
          <p:nvPr/>
        </p:nvSpPr>
        <p:spPr>
          <a:xfrm>
            <a:off x="2133237"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04" name="bg object 2604"/>
          <p:cNvSpPr/>
          <p:nvPr/>
        </p:nvSpPr>
        <p:spPr>
          <a:xfrm>
            <a:off x="2133237"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05" name="bg object 2605"/>
          <p:cNvSpPr/>
          <p:nvPr/>
        </p:nvSpPr>
        <p:spPr>
          <a:xfrm>
            <a:off x="2133237"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06" name="bg object 2606"/>
          <p:cNvSpPr/>
          <p:nvPr/>
        </p:nvSpPr>
        <p:spPr>
          <a:xfrm>
            <a:off x="2133237"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07" name="bg object 2607"/>
          <p:cNvSpPr/>
          <p:nvPr/>
        </p:nvSpPr>
        <p:spPr>
          <a:xfrm>
            <a:off x="2133237"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08" name="bg object 2608"/>
          <p:cNvSpPr/>
          <p:nvPr/>
        </p:nvSpPr>
        <p:spPr>
          <a:xfrm>
            <a:off x="2133237"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609" name="bg object 2609"/>
          <p:cNvSpPr/>
          <p:nvPr/>
        </p:nvSpPr>
        <p:spPr>
          <a:xfrm>
            <a:off x="2133237" y="2724795"/>
            <a:ext cx="0" cy="7504"/>
          </a:xfrm>
          <a:custGeom>
            <a:avLst/>
            <a:gdLst/>
            <a:ahLst/>
            <a:cxnLst/>
            <a:rect l="l" t="t" r="r" b="b"/>
            <a:pathLst>
              <a:path h="20954">
                <a:moveTo>
                  <a:pt x="0" y="20742"/>
                </a:moveTo>
                <a:lnTo>
                  <a:pt x="0" y="0"/>
                </a:lnTo>
              </a:path>
            </a:pathLst>
          </a:custGeom>
          <a:ln w="3175">
            <a:solidFill>
              <a:srgbClr val="000000"/>
            </a:solidFill>
          </a:ln>
        </p:spPr>
        <p:txBody>
          <a:bodyPr wrap="square" lIns="0" tIns="0" rIns="0" bIns="0" rtlCol="0"/>
          <a:lstStyle/>
          <a:p>
            <a:endParaRPr sz="501"/>
          </a:p>
        </p:txBody>
      </p:sp>
      <p:sp>
        <p:nvSpPr>
          <p:cNvPr id="2610" name="bg object 2610"/>
          <p:cNvSpPr/>
          <p:nvPr/>
        </p:nvSpPr>
        <p:spPr>
          <a:xfrm>
            <a:off x="2133237" y="270979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11" name="bg object 2611"/>
          <p:cNvSpPr/>
          <p:nvPr/>
        </p:nvSpPr>
        <p:spPr>
          <a:xfrm>
            <a:off x="2133237" y="269479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12" name="bg object 2612"/>
          <p:cNvSpPr/>
          <p:nvPr/>
        </p:nvSpPr>
        <p:spPr>
          <a:xfrm>
            <a:off x="2133237" y="267980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13" name="bg object 2613"/>
          <p:cNvSpPr/>
          <p:nvPr/>
        </p:nvSpPr>
        <p:spPr>
          <a:xfrm>
            <a:off x="2133237" y="266480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14" name="bg object 2614"/>
          <p:cNvSpPr/>
          <p:nvPr/>
        </p:nvSpPr>
        <p:spPr>
          <a:xfrm>
            <a:off x="2133237" y="264980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15" name="bg object 2615"/>
          <p:cNvSpPr/>
          <p:nvPr/>
        </p:nvSpPr>
        <p:spPr>
          <a:xfrm>
            <a:off x="2133237" y="263480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16" name="bg object 2616"/>
          <p:cNvSpPr/>
          <p:nvPr/>
        </p:nvSpPr>
        <p:spPr>
          <a:xfrm>
            <a:off x="2133237" y="261980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17" name="bg object 2617"/>
          <p:cNvSpPr/>
          <p:nvPr/>
        </p:nvSpPr>
        <p:spPr>
          <a:xfrm>
            <a:off x="2133237" y="260481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618" name="bg object 2618"/>
          <p:cNvSpPr/>
          <p:nvPr/>
        </p:nvSpPr>
        <p:spPr>
          <a:xfrm>
            <a:off x="2133237" y="258981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619" name="bg object 2619"/>
          <p:cNvSpPr/>
          <p:nvPr/>
        </p:nvSpPr>
        <p:spPr>
          <a:xfrm>
            <a:off x="2133237" y="2576671"/>
            <a:ext cx="0" cy="7504"/>
          </a:xfrm>
          <a:custGeom>
            <a:avLst/>
            <a:gdLst/>
            <a:ahLst/>
            <a:cxnLst/>
            <a:rect l="l" t="t" r="r" b="b"/>
            <a:pathLst>
              <a:path h="20954">
                <a:moveTo>
                  <a:pt x="0" y="20343"/>
                </a:moveTo>
                <a:lnTo>
                  <a:pt x="0" y="0"/>
                </a:lnTo>
              </a:path>
            </a:pathLst>
          </a:custGeom>
          <a:ln w="3175">
            <a:solidFill>
              <a:srgbClr val="000000"/>
            </a:solidFill>
          </a:ln>
        </p:spPr>
        <p:txBody>
          <a:bodyPr wrap="square" lIns="0" tIns="0" rIns="0" bIns="0" rtlCol="0"/>
          <a:lstStyle/>
          <a:p>
            <a:endParaRPr sz="501"/>
          </a:p>
        </p:txBody>
      </p:sp>
      <p:sp>
        <p:nvSpPr>
          <p:cNvPr id="2620" name="bg object 2620"/>
          <p:cNvSpPr/>
          <p:nvPr/>
        </p:nvSpPr>
        <p:spPr>
          <a:xfrm>
            <a:off x="2129971" y="2732223"/>
            <a:ext cx="3466" cy="1364"/>
          </a:xfrm>
          <a:custGeom>
            <a:avLst/>
            <a:gdLst/>
            <a:ahLst/>
            <a:cxnLst/>
            <a:rect l="l" t="t" r="r" b="b"/>
            <a:pathLst>
              <a:path w="7620" h="3809">
                <a:moveTo>
                  <a:pt x="7180" y="0"/>
                </a:moveTo>
                <a:lnTo>
                  <a:pt x="0" y="3191"/>
                </a:lnTo>
              </a:path>
            </a:pathLst>
          </a:custGeom>
          <a:ln w="3175">
            <a:solidFill>
              <a:srgbClr val="000000"/>
            </a:solidFill>
          </a:ln>
        </p:spPr>
        <p:txBody>
          <a:bodyPr wrap="square" lIns="0" tIns="0" rIns="0" bIns="0" rtlCol="0"/>
          <a:lstStyle/>
          <a:p>
            <a:endParaRPr sz="501"/>
          </a:p>
        </p:txBody>
      </p:sp>
      <p:sp>
        <p:nvSpPr>
          <p:cNvPr id="2621" name="bg object 2621"/>
          <p:cNvSpPr/>
          <p:nvPr/>
        </p:nvSpPr>
        <p:spPr>
          <a:xfrm>
            <a:off x="2127068" y="2731080"/>
            <a:ext cx="9242" cy="3638"/>
          </a:xfrm>
          <a:custGeom>
            <a:avLst/>
            <a:gdLst/>
            <a:ahLst/>
            <a:cxnLst/>
            <a:rect l="l" t="t" r="r" b="b"/>
            <a:pathLst>
              <a:path w="20320" h="10159">
                <a:moveTo>
                  <a:pt x="19944" y="0"/>
                </a:moveTo>
                <a:lnTo>
                  <a:pt x="0" y="9573"/>
                </a:lnTo>
              </a:path>
            </a:pathLst>
          </a:custGeom>
          <a:ln w="3175">
            <a:solidFill>
              <a:srgbClr val="000000"/>
            </a:solidFill>
          </a:ln>
        </p:spPr>
        <p:txBody>
          <a:bodyPr wrap="square" lIns="0" tIns="0" rIns="0" bIns="0" rtlCol="0"/>
          <a:lstStyle/>
          <a:p>
            <a:endParaRPr sz="501"/>
          </a:p>
        </p:txBody>
      </p:sp>
      <p:sp>
        <p:nvSpPr>
          <p:cNvPr id="2622" name="bg object 2622"/>
          <p:cNvSpPr/>
          <p:nvPr/>
        </p:nvSpPr>
        <p:spPr>
          <a:xfrm>
            <a:off x="2129790" y="1773202"/>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2623" name="bg object 2623"/>
          <p:cNvSpPr/>
          <p:nvPr/>
        </p:nvSpPr>
        <p:spPr>
          <a:xfrm>
            <a:off x="2129790"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624" name="bg object 2624"/>
          <p:cNvSpPr/>
          <p:nvPr/>
        </p:nvSpPr>
        <p:spPr>
          <a:xfrm>
            <a:off x="2129790"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625" name="bg object 2625"/>
          <p:cNvSpPr/>
          <p:nvPr/>
        </p:nvSpPr>
        <p:spPr>
          <a:xfrm>
            <a:off x="2129790"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626" name="bg object 2626"/>
          <p:cNvSpPr/>
          <p:nvPr/>
        </p:nvSpPr>
        <p:spPr>
          <a:xfrm>
            <a:off x="2129790"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27" name="bg object 2627"/>
          <p:cNvSpPr/>
          <p:nvPr/>
        </p:nvSpPr>
        <p:spPr>
          <a:xfrm>
            <a:off x="2129790"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28" name="bg object 2628"/>
          <p:cNvSpPr/>
          <p:nvPr/>
        </p:nvSpPr>
        <p:spPr>
          <a:xfrm>
            <a:off x="2129790"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29" name="bg object 2629"/>
          <p:cNvSpPr/>
          <p:nvPr/>
        </p:nvSpPr>
        <p:spPr>
          <a:xfrm>
            <a:off x="2129790"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30" name="bg object 2630"/>
          <p:cNvSpPr/>
          <p:nvPr/>
        </p:nvSpPr>
        <p:spPr>
          <a:xfrm>
            <a:off x="2129790"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31" name="bg object 2631"/>
          <p:cNvSpPr/>
          <p:nvPr/>
        </p:nvSpPr>
        <p:spPr>
          <a:xfrm>
            <a:off x="2129790"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32" name="bg object 2632"/>
          <p:cNvSpPr/>
          <p:nvPr/>
        </p:nvSpPr>
        <p:spPr>
          <a:xfrm>
            <a:off x="2129790"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33" name="bg object 2633"/>
          <p:cNvSpPr/>
          <p:nvPr/>
        </p:nvSpPr>
        <p:spPr>
          <a:xfrm>
            <a:off x="2129790"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34" name="bg object 2634"/>
          <p:cNvSpPr/>
          <p:nvPr/>
        </p:nvSpPr>
        <p:spPr>
          <a:xfrm>
            <a:off x="2129790"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35" name="bg object 2635"/>
          <p:cNvSpPr/>
          <p:nvPr/>
        </p:nvSpPr>
        <p:spPr>
          <a:xfrm>
            <a:off x="2129790"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636" name="bg object 2636"/>
          <p:cNvSpPr/>
          <p:nvPr/>
        </p:nvSpPr>
        <p:spPr>
          <a:xfrm>
            <a:off x="2129790" y="2725509"/>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637" name="bg object 2637"/>
          <p:cNvSpPr/>
          <p:nvPr/>
        </p:nvSpPr>
        <p:spPr>
          <a:xfrm>
            <a:off x="2129790" y="2710511"/>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638" name="bg object 2638"/>
          <p:cNvSpPr/>
          <p:nvPr/>
        </p:nvSpPr>
        <p:spPr>
          <a:xfrm>
            <a:off x="2129790" y="269551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639" name="bg object 2639"/>
          <p:cNvSpPr/>
          <p:nvPr/>
        </p:nvSpPr>
        <p:spPr>
          <a:xfrm>
            <a:off x="2129790" y="2680515"/>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640" name="bg object 2640"/>
          <p:cNvSpPr/>
          <p:nvPr/>
        </p:nvSpPr>
        <p:spPr>
          <a:xfrm>
            <a:off x="2129790" y="2665516"/>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641" name="bg object 2641"/>
          <p:cNvSpPr/>
          <p:nvPr/>
        </p:nvSpPr>
        <p:spPr>
          <a:xfrm>
            <a:off x="2129790" y="265037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42" name="bg object 2642"/>
          <p:cNvSpPr/>
          <p:nvPr/>
        </p:nvSpPr>
        <p:spPr>
          <a:xfrm>
            <a:off x="2129790" y="263537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43" name="bg object 2643"/>
          <p:cNvSpPr/>
          <p:nvPr/>
        </p:nvSpPr>
        <p:spPr>
          <a:xfrm>
            <a:off x="2129790" y="262037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44" name="bg object 2644"/>
          <p:cNvSpPr/>
          <p:nvPr/>
        </p:nvSpPr>
        <p:spPr>
          <a:xfrm>
            <a:off x="2129790" y="260538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45" name="bg object 2645"/>
          <p:cNvSpPr/>
          <p:nvPr/>
        </p:nvSpPr>
        <p:spPr>
          <a:xfrm>
            <a:off x="2129790" y="259038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46" name="bg object 2646"/>
          <p:cNvSpPr/>
          <p:nvPr/>
        </p:nvSpPr>
        <p:spPr>
          <a:xfrm>
            <a:off x="2129790" y="2576671"/>
            <a:ext cx="0" cy="8186"/>
          </a:xfrm>
          <a:custGeom>
            <a:avLst/>
            <a:gdLst/>
            <a:ahLst/>
            <a:cxnLst/>
            <a:rect l="l" t="t" r="r" b="b"/>
            <a:pathLst>
              <a:path h="22859">
                <a:moveTo>
                  <a:pt x="0" y="22337"/>
                </a:moveTo>
                <a:lnTo>
                  <a:pt x="0" y="0"/>
                </a:lnTo>
              </a:path>
            </a:pathLst>
          </a:custGeom>
          <a:ln w="3175">
            <a:solidFill>
              <a:srgbClr val="000000"/>
            </a:solidFill>
          </a:ln>
        </p:spPr>
        <p:txBody>
          <a:bodyPr wrap="square" lIns="0" tIns="0" rIns="0" bIns="0" rtlCol="0"/>
          <a:lstStyle/>
          <a:p>
            <a:endParaRPr sz="501"/>
          </a:p>
        </p:txBody>
      </p:sp>
      <p:sp>
        <p:nvSpPr>
          <p:cNvPr id="2647" name="bg object 2647"/>
          <p:cNvSpPr/>
          <p:nvPr/>
        </p:nvSpPr>
        <p:spPr>
          <a:xfrm>
            <a:off x="2129790" y="2930197"/>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2648" name="bg object 2648"/>
          <p:cNvSpPr/>
          <p:nvPr/>
        </p:nvSpPr>
        <p:spPr>
          <a:xfrm>
            <a:off x="2133237"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649" name="bg object 2649"/>
          <p:cNvSpPr/>
          <p:nvPr/>
        </p:nvSpPr>
        <p:spPr>
          <a:xfrm>
            <a:off x="2133237"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650" name="bg object 2650"/>
          <p:cNvSpPr/>
          <p:nvPr/>
        </p:nvSpPr>
        <p:spPr>
          <a:xfrm>
            <a:off x="2133237"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651" name="bg object 2651"/>
          <p:cNvSpPr/>
          <p:nvPr/>
        </p:nvSpPr>
        <p:spPr>
          <a:xfrm>
            <a:off x="2133237"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52" name="bg object 2652"/>
          <p:cNvSpPr/>
          <p:nvPr/>
        </p:nvSpPr>
        <p:spPr>
          <a:xfrm>
            <a:off x="2133237"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53" name="bg object 2653"/>
          <p:cNvSpPr/>
          <p:nvPr/>
        </p:nvSpPr>
        <p:spPr>
          <a:xfrm>
            <a:off x="2133237"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54" name="bg object 2654"/>
          <p:cNvSpPr/>
          <p:nvPr/>
        </p:nvSpPr>
        <p:spPr>
          <a:xfrm>
            <a:off x="2133237"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55" name="bg object 2655"/>
          <p:cNvSpPr/>
          <p:nvPr/>
        </p:nvSpPr>
        <p:spPr>
          <a:xfrm>
            <a:off x="2133237"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56" name="bg object 2656"/>
          <p:cNvSpPr/>
          <p:nvPr/>
        </p:nvSpPr>
        <p:spPr>
          <a:xfrm>
            <a:off x="2133237"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57" name="bg object 2657"/>
          <p:cNvSpPr/>
          <p:nvPr/>
        </p:nvSpPr>
        <p:spPr>
          <a:xfrm>
            <a:off x="2133237"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58" name="bg object 2658"/>
          <p:cNvSpPr/>
          <p:nvPr/>
        </p:nvSpPr>
        <p:spPr>
          <a:xfrm>
            <a:off x="2133237"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59" name="bg object 2659"/>
          <p:cNvSpPr/>
          <p:nvPr/>
        </p:nvSpPr>
        <p:spPr>
          <a:xfrm>
            <a:off x="2133237"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60" name="bg object 2660"/>
          <p:cNvSpPr/>
          <p:nvPr/>
        </p:nvSpPr>
        <p:spPr>
          <a:xfrm>
            <a:off x="2133237"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661" name="bg object 2661"/>
          <p:cNvSpPr/>
          <p:nvPr/>
        </p:nvSpPr>
        <p:spPr>
          <a:xfrm>
            <a:off x="2133237" y="2724795"/>
            <a:ext cx="0" cy="7504"/>
          </a:xfrm>
          <a:custGeom>
            <a:avLst/>
            <a:gdLst/>
            <a:ahLst/>
            <a:cxnLst/>
            <a:rect l="l" t="t" r="r" b="b"/>
            <a:pathLst>
              <a:path h="20954">
                <a:moveTo>
                  <a:pt x="0" y="20742"/>
                </a:moveTo>
                <a:lnTo>
                  <a:pt x="0" y="0"/>
                </a:lnTo>
              </a:path>
            </a:pathLst>
          </a:custGeom>
          <a:ln w="3175">
            <a:solidFill>
              <a:srgbClr val="000000"/>
            </a:solidFill>
          </a:ln>
        </p:spPr>
        <p:txBody>
          <a:bodyPr wrap="square" lIns="0" tIns="0" rIns="0" bIns="0" rtlCol="0"/>
          <a:lstStyle/>
          <a:p>
            <a:endParaRPr sz="501"/>
          </a:p>
        </p:txBody>
      </p:sp>
      <p:sp>
        <p:nvSpPr>
          <p:cNvPr id="2662" name="bg object 2662"/>
          <p:cNvSpPr/>
          <p:nvPr/>
        </p:nvSpPr>
        <p:spPr>
          <a:xfrm>
            <a:off x="2133237" y="270979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63" name="bg object 2663"/>
          <p:cNvSpPr/>
          <p:nvPr/>
        </p:nvSpPr>
        <p:spPr>
          <a:xfrm>
            <a:off x="2133237" y="269479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64" name="bg object 2664"/>
          <p:cNvSpPr/>
          <p:nvPr/>
        </p:nvSpPr>
        <p:spPr>
          <a:xfrm>
            <a:off x="2133237" y="267980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65" name="bg object 2665"/>
          <p:cNvSpPr/>
          <p:nvPr/>
        </p:nvSpPr>
        <p:spPr>
          <a:xfrm>
            <a:off x="2133237" y="2664802"/>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66" name="bg object 2666"/>
          <p:cNvSpPr/>
          <p:nvPr/>
        </p:nvSpPr>
        <p:spPr>
          <a:xfrm>
            <a:off x="2133237" y="2649804"/>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67" name="bg object 2667"/>
          <p:cNvSpPr/>
          <p:nvPr/>
        </p:nvSpPr>
        <p:spPr>
          <a:xfrm>
            <a:off x="2133237" y="2634806"/>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68" name="bg object 2668"/>
          <p:cNvSpPr/>
          <p:nvPr/>
        </p:nvSpPr>
        <p:spPr>
          <a:xfrm>
            <a:off x="2133237" y="2619808"/>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69" name="bg object 2669"/>
          <p:cNvSpPr/>
          <p:nvPr/>
        </p:nvSpPr>
        <p:spPr>
          <a:xfrm>
            <a:off x="2133237" y="260481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670" name="bg object 2670"/>
          <p:cNvSpPr/>
          <p:nvPr/>
        </p:nvSpPr>
        <p:spPr>
          <a:xfrm>
            <a:off x="2133237" y="258981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671" name="bg object 2671"/>
          <p:cNvSpPr/>
          <p:nvPr/>
        </p:nvSpPr>
        <p:spPr>
          <a:xfrm>
            <a:off x="2133237" y="2576671"/>
            <a:ext cx="0" cy="7504"/>
          </a:xfrm>
          <a:custGeom>
            <a:avLst/>
            <a:gdLst/>
            <a:ahLst/>
            <a:cxnLst/>
            <a:rect l="l" t="t" r="r" b="b"/>
            <a:pathLst>
              <a:path h="20954">
                <a:moveTo>
                  <a:pt x="0" y="20343"/>
                </a:moveTo>
                <a:lnTo>
                  <a:pt x="0" y="0"/>
                </a:lnTo>
              </a:path>
            </a:pathLst>
          </a:custGeom>
          <a:ln w="3175">
            <a:solidFill>
              <a:srgbClr val="000000"/>
            </a:solidFill>
          </a:ln>
        </p:spPr>
        <p:txBody>
          <a:bodyPr wrap="square" lIns="0" tIns="0" rIns="0" bIns="0" rtlCol="0"/>
          <a:lstStyle/>
          <a:p>
            <a:endParaRPr sz="501"/>
          </a:p>
        </p:txBody>
      </p:sp>
      <p:sp>
        <p:nvSpPr>
          <p:cNvPr id="2672" name="bg object 2672"/>
          <p:cNvSpPr/>
          <p:nvPr/>
        </p:nvSpPr>
        <p:spPr>
          <a:xfrm>
            <a:off x="2127068" y="2731080"/>
            <a:ext cx="9242" cy="3638"/>
          </a:xfrm>
          <a:custGeom>
            <a:avLst/>
            <a:gdLst/>
            <a:ahLst/>
            <a:cxnLst/>
            <a:rect l="l" t="t" r="r" b="b"/>
            <a:pathLst>
              <a:path w="20320" h="10159">
                <a:moveTo>
                  <a:pt x="19944" y="0"/>
                </a:moveTo>
                <a:lnTo>
                  <a:pt x="0" y="9573"/>
                </a:lnTo>
              </a:path>
            </a:pathLst>
          </a:custGeom>
          <a:ln w="3175">
            <a:solidFill>
              <a:srgbClr val="000000"/>
            </a:solidFill>
          </a:ln>
        </p:spPr>
        <p:txBody>
          <a:bodyPr wrap="square" lIns="0" tIns="0" rIns="0" bIns="0" rtlCol="0"/>
          <a:lstStyle/>
          <a:p>
            <a:endParaRPr sz="501"/>
          </a:p>
        </p:txBody>
      </p:sp>
      <p:sp>
        <p:nvSpPr>
          <p:cNvPr id="2673" name="bg object 2673"/>
          <p:cNvSpPr/>
          <p:nvPr/>
        </p:nvSpPr>
        <p:spPr>
          <a:xfrm>
            <a:off x="2127068" y="1773202"/>
            <a:ext cx="9242" cy="0"/>
          </a:xfrm>
          <a:custGeom>
            <a:avLst/>
            <a:gdLst/>
            <a:ahLst/>
            <a:cxnLst/>
            <a:rect l="l" t="t" r="r" b="b"/>
            <a:pathLst>
              <a:path w="20320">
                <a:moveTo>
                  <a:pt x="0" y="0"/>
                </a:moveTo>
                <a:lnTo>
                  <a:pt x="19944" y="0"/>
                </a:lnTo>
              </a:path>
            </a:pathLst>
          </a:custGeom>
          <a:ln w="3175">
            <a:solidFill>
              <a:srgbClr val="000000"/>
            </a:solidFill>
          </a:ln>
        </p:spPr>
        <p:txBody>
          <a:bodyPr wrap="square" lIns="0" tIns="0" rIns="0" bIns="0" rtlCol="0"/>
          <a:lstStyle/>
          <a:p>
            <a:endParaRPr sz="501"/>
          </a:p>
        </p:txBody>
      </p:sp>
      <p:sp>
        <p:nvSpPr>
          <p:cNvPr id="2674" name="bg object 2674"/>
          <p:cNvSpPr/>
          <p:nvPr/>
        </p:nvSpPr>
        <p:spPr>
          <a:xfrm>
            <a:off x="2127068"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675" name="bg object 2675"/>
          <p:cNvSpPr/>
          <p:nvPr/>
        </p:nvSpPr>
        <p:spPr>
          <a:xfrm>
            <a:off x="2127068"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676" name="bg object 2676"/>
          <p:cNvSpPr/>
          <p:nvPr/>
        </p:nvSpPr>
        <p:spPr>
          <a:xfrm>
            <a:off x="2127068"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677" name="bg object 2677"/>
          <p:cNvSpPr/>
          <p:nvPr/>
        </p:nvSpPr>
        <p:spPr>
          <a:xfrm>
            <a:off x="2127068"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78" name="bg object 2678"/>
          <p:cNvSpPr/>
          <p:nvPr/>
        </p:nvSpPr>
        <p:spPr>
          <a:xfrm>
            <a:off x="2127068"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79" name="bg object 2679"/>
          <p:cNvSpPr/>
          <p:nvPr/>
        </p:nvSpPr>
        <p:spPr>
          <a:xfrm>
            <a:off x="2127068"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80" name="bg object 2680"/>
          <p:cNvSpPr/>
          <p:nvPr/>
        </p:nvSpPr>
        <p:spPr>
          <a:xfrm>
            <a:off x="2127068"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81" name="bg object 2681"/>
          <p:cNvSpPr/>
          <p:nvPr/>
        </p:nvSpPr>
        <p:spPr>
          <a:xfrm>
            <a:off x="2127068"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82" name="bg object 2682"/>
          <p:cNvSpPr/>
          <p:nvPr/>
        </p:nvSpPr>
        <p:spPr>
          <a:xfrm>
            <a:off x="2127068"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83" name="bg object 2683"/>
          <p:cNvSpPr/>
          <p:nvPr/>
        </p:nvSpPr>
        <p:spPr>
          <a:xfrm>
            <a:off x="2127068"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84" name="bg object 2684"/>
          <p:cNvSpPr/>
          <p:nvPr/>
        </p:nvSpPr>
        <p:spPr>
          <a:xfrm>
            <a:off x="2127068"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85" name="bg object 2685"/>
          <p:cNvSpPr/>
          <p:nvPr/>
        </p:nvSpPr>
        <p:spPr>
          <a:xfrm>
            <a:off x="2127068"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686" name="bg object 2686"/>
          <p:cNvSpPr/>
          <p:nvPr/>
        </p:nvSpPr>
        <p:spPr>
          <a:xfrm>
            <a:off x="2127068"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687" name="bg object 2687"/>
          <p:cNvSpPr/>
          <p:nvPr/>
        </p:nvSpPr>
        <p:spPr>
          <a:xfrm>
            <a:off x="2127068" y="2725937"/>
            <a:ext cx="0" cy="8641"/>
          </a:xfrm>
          <a:custGeom>
            <a:avLst/>
            <a:gdLst/>
            <a:ahLst/>
            <a:cxnLst/>
            <a:rect l="l" t="t" r="r" b="b"/>
            <a:pathLst>
              <a:path h="24129">
                <a:moveTo>
                  <a:pt x="0" y="23933"/>
                </a:moveTo>
                <a:lnTo>
                  <a:pt x="0" y="0"/>
                </a:lnTo>
              </a:path>
            </a:pathLst>
          </a:custGeom>
          <a:ln w="3175">
            <a:solidFill>
              <a:srgbClr val="000000"/>
            </a:solidFill>
          </a:ln>
        </p:spPr>
        <p:txBody>
          <a:bodyPr wrap="square" lIns="0" tIns="0" rIns="0" bIns="0" rtlCol="0"/>
          <a:lstStyle/>
          <a:p>
            <a:endParaRPr sz="501"/>
          </a:p>
        </p:txBody>
      </p:sp>
      <p:sp>
        <p:nvSpPr>
          <p:cNvPr id="2688" name="bg object 2688"/>
          <p:cNvSpPr/>
          <p:nvPr/>
        </p:nvSpPr>
        <p:spPr>
          <a:xfrm>
            <a:off x="2127068" y="271093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89" name="bg object 2689"/>
          <p:cNvSpPr/>
          <p:nvPr/>
        </p:nvSpPr>
        <p:spPr>
          <a:xfrm>
            <a:off x="2127068" y="269594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90" name="bg object 2690"/>
          <p:cNvSpPr/>
          <p:nvPr/>
        </p:nvSpPr>
        <p:spPr>
          <a:xfrm>
            <a:off x="2127068" y="268094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91" name="bg object 2691"/>
          <p:cNvSpPr/>
          <p:nvPr/>
        </p:nvSpPr>
        <p:spPr>
          <a:xfrm>
            <a:off x="2127068" y="2665945"/>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92" name="bg object 2692"/>
          <p:cNvSpPr/>
          <p:nvPr/>
        </p:nvSpPr>
        <p:spPr>
          <a:xfrm>
            <a:off x="2127068" y="265094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93" name="bg object 2693"/>
          <p:cNvSpPr/>
          <p:nvPr/>
        </p:nvSpPr>
        <p:spPr>
          <a:xfrm>
            <a:off x="2127068" y="263594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94" name="bg object 2694"/>
          <p:cNvSpPr/>
          <p:nvPr/>
        </p:nvSpPr>
        <p:spPr>
          <a:xfrm>
            <a:off x="2127068" y="262095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695" name="bg object 2695"/>
          <p:cNvSpPr/>
          <p:nvPr/>
        </p:nvSpPr>
        <p:spPr>
          <a:xfrm>
            <a:off x="2127068" y="2605953"/>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696" name="bg object 2696"/>
          <p:cNvSpPr/>
          <p:nvPr/>
        </p:nvSpPr>
        <p:spPr>
          <a:xfrm>
            <a:off x="2127068" y="2590954"/>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697" name="bg object 2697"/>
          <p:cNvSpPr/>
          <p:nvPr/>
        </p:nvSpPr>
        <p:spPr>
          <a:xfrm>
            <a:off x="2127068" y="2576671"/>
            <a:ext cx="0" cy="8641"/>
          </a:xfrm>
          <a:custGeom>
            <a:avLst/>
            <a:gdLst/>
            <a:ahLst/>
            <a:cxnLst/>
            <a:rect l="l" t="t" r="r" b="b"/>
            <a:pathLst>
              <a:path h="24129">
                <a:moveTo>
                  <a:pt x="0" y="23534"/>
                </a:moveTo>
                <a:lnTo>
                  <a:pt x="0" y="0"/>
                </a:lnTo>
              </a:path>
            </a:pathLst>
          </a:custGeom>
          <a:ln w="3175">
            <a:solidFill>
              <a:srgbClr val="000000"/>
            </a:solidFill>
          </a:ln>
        </p:spPr>
        <p:txBody>
          <a:bodyPr wrap="square" lIns="0" tIns="0" rIns="0" bIns="0" rtlCol="0"/>
          <a:lstStyle/>
          <a:p>
            <a:endParaRPr sz="501"/>
          </a:p>
        </p:txBody>
      </p:sp>
      <p:sp>
        <p:nvSpPr>
          <p:cNvPr id="2698" name="bg object 2698"/>
          <p:cNvSpPr/>
          <p:nvPr/>
        </p:nvSpPr>
        <p:spPr>
          <a:xfrm>
            <a:off x="2127068" y="2734508"/>
            <a:ext cx="0" cy="195780"/>
          </a:xfrm>
          <a:custGeom>
            <a:avLst/>
            <a:gdLst/>
            <a:ahLst/>
            <a:cxnLst/>
            <a:rect l="l" t="t" r="r" b="b"/>
            <a:pathLst>
              <a:path h="546734">
                <a:moveTo>
                  <a:pt x="0" y="546480"/>
                </a:moveTo>
                <a:lnTo>
                  <a:pt x="0" y="0"/>
                </a:lnTo>
              </a:path>
            </a:pathLst>
          </a:custGeom>
          <a:ln w="3175">
            <a:solidFill>
              <a:srgbClr val="000000"/>
            </a:solidFill>
          </a:ln>
        </p:spPr>
        <p:txBody>
          <a:bodyPr wrap="square" lIns="0" tIns="0" rIns="0" bIns="0" rtlCol="0"/>
          <a:lstStyle/>
          <a:p>
            <a:endParaRPr sz="501"/>
          </a:p>
        </p:txBody>
      </p:sp>
      <p:sp>
        <p:nvSpPr>
          <p:cNvPr id="2699" name="bg object 2699"/>
          <p:cNvSpPr/>
          <p:nvPr/>
        </p:nvSpPr>
        <p:spPr>
          <a:xfrm>
            <a:off x="2127068" y="2930197"/>
            <a:ext cx="9242" cy="0"/>
          </a:xfrm>
          <a:custGeom>
            <a:avLst/>
            <a:gdLst/>
            <a:ahLst/>
            <a:cxnLst/>
            <a:rect l="l" t="t" r="r" b="b"/>
            <a:pathLst>
              <a:path w="20320">
                <a:moveTo>
                  <a:pt x="19944" y="0"/>
                </a:moveTo>
                <a:lnTo>
                  <a:pt x="0" y="0"/>
                </a:lnTo>
              </a:path>
            </a:pathLst>
          </a:custGeom>
          <a:ln w="3175">
            <a:solidFill>
              <a:srgbClr val="000000"/>
            </a:solidFill>
          </a:ln>
        </p:spPr>
        <p:txBody>
          <a:bodyPr wrap="square" lIns="0" tIns="0" rIns="0" bIns="0" rtlCol="0"/>
          <a:lstStyle/>
          <a:p>
            <a:endParaRPr sz="501"/>
          </a:p>
        </p:txBody>
      </p:sp>
      <p:sp>
        <p:nvSpPr>
          <p:cNvPr id="2700" name="bg object 2700"/>
          <p:cNvSpPr/>
          <p:nvPr/>
        </p:nvSpPr>
        <p:spPr>
          <a:xfrm>
            <a:off x="2136140" y="2390552"/>
            <a:ext cx="0" cy="11142"/>
          </a:xfrm>
          <a:custGeom>
            <a:avLst/>
            <a:gdLst/>
            <a:ahLst/>
            <a:cxnLst/>
            <a:rect l="l" t="t" r="r" b="b"/>
            <a:pathLst>
              <a:path h="31115">
                <a:moveTo>
                  <a:pt x="0" y="31113"/>
                </a:moveTo>
                <a:lnTo>
                  <a:pt x="0" y="0"/>
                </a:lnTo>
              </a:path>
            </a:pathLst>
          </a:custGeom>
          <a:ln w="3175">
            <a:solidFill>
              <a:srgbClr val="000000"/>
            </a:solidFill>
          </a:ln>
        </p:spPr>
        <p:txBody>
          <a:bodyPr wrap="square" lIns="0" tIns="0" rIns="0" bIns="0" rtlCol="0"/>
          <a:lstStyle/>
          <a:p>
            <a:endParaRPr sz="501"/>
          </a:p>
        </p:txBody>
      </p:sp>
      <p:sp>
        <p:nvSpPr>
          <p:cNvPr id="2701" name="bg object 2701"/>
          <p:cNvSpPr/>
          <p:nvPr/>
        </p:nvSpPr>
        <p:spPr>
          <a:xfrm>
            <a:off x="2136140" y="1773202"/>
            <a:ext cx="0" cy="611672"/>
          </a:xfrm>
          <a:custGeom>
            <a:avLst/>
            <a:gdLst/>
            <a:ahLst/>
            <a:cxnLst/>
            <a:rect l="l" t="t" r="r" b="b"/>
            <a:pathLst>
              <a:path h="1708150">
                <a:moveTo>
                  <a:pt x="0" y="0"/>
                </a:moveTo>
                <a:lnTo>
                  <a:pt x="0" y="1708050"/>
                </a:lnTo>
              </a:path>
            </a:pathLst>
          </a:custGeom>
          <a:ln w="3175">
            <a:solidFill>
              <a:srgbClr val="000000"/>
            </a:solidFill>
            <a:prstDash val="lgDash"/>
          </a:ln>
        </p:spPr>
        <p:txBody>
          <a:bodyPr wrap="square" lIns="0" tIns="0" rIns="0" bIns="0" rtlCol="0"/>
          <a:lstStyle/>
          <a:p>
            <a:endParaRPr sz="501"/>
          </a:p>
        </p:txBody>
      </p:sp>
      <p:sp>
        <p:nvSpPr>
          <p:cNvPr id="2702" name="bg object 2702"/>
          <p:cNvSpPr/>
          <p:nvPr/>
        </p:nvSpPr>
        <p:spPr>
          <a:xfrm>
            <a:off x="2136140" y="2570814"/>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703" name="bg object 2703"/>
          <p:cNvSpPr/>
          <p:nvPr/>
        </p:nvSpPr>
        <p:spPr>
          <a:xfrm>
            <a:off x="2136140" y="255353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704" name="bg object 2704"/>
          <p:cNvSpPr/>
          <p:nvPr/>
        </p:nvSpPr>
        <p:spPr>
          <a:xfrm>
            <a:off x="2136140" y="253610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705" name="bg object 2705"/>
          <p:cNvSpPr/>
          <p:nvPr/>
        </p:nvSpPr>
        <p:spPr>
          <a:xfrm>
            <a:off x="2136140" y="2518678"/>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706" name="bg object 2706"/>
          <p:cNvSpPr/>
          <p:nvPr/>
        </p:nvSpPr>
        <p:spPr>
          <a:xfrm>
            <a:off x="2136140" y="250125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707" name="bg object 2707"/>
          <p:cNvSpPr/>
          <p:nvPr/>
        </p:nvSpPr>
        <p:spPr>
          <a:xfrm>
            <a:off x="2136140" y="248382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708" name="bg object 2708"/>
          <p:cNvSpPr/>
          <p:nvPr/>
        </p:nvSpPr>
        <p:spPr>
          <a:xfrm>
            <a:off x="2136140" y="24663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709" name="bg object 2709"/>
          <p:cNvSpPr/>
          <p:nvPr/>
        </p:nvSpPr>
        <p:spPr>
          <a:xfrm>
            <a:off x="2136140" y="244897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710" name="bg object 2710"/>
          <p:cNvSpPr/>
          <p:nvPr/>
        </p:nvSpPr>
        <p:spPr>
          <a:xfrm>
            <a:off x="2136140" y="243154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711" name="bg object 2711"/>
          <p:cNvSpPr/>
          <p:nvPr/>
        </p:nvSpPr>
        <p:spPr>
          <a:xfrm>
            <a:off x="2136140" y="241426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712" name="bg object 2712"/>
          <p:cNvSpPr/>
          <p:nvPr/>
        </p:nvSpPr>
        <p:spPr>
          <a:xfrm>
            <a:off x="2136140" y="2401693"/>
            <a:ext cx="0" cy="5912"/>
          </a:xfrm>
          <a:custGeom>
            <a:avLst/>
            <a:gdLst/>
            <a:ahLst/>
            <a:cxnLst/>
            <a:rect l="l" t="t" r="r" b="b"/>
            <a:pathLst>
              <a:path h="16509">
                <a:moveTo>
                  <a:pt x="0" y="16354"/>
                </a:moveTo>
                <a:lnTo>
                  <a:pt x="0" y="0"/>
                </a:lnTo>
              </a:path>
            </a:pathLst>
          </a:custGeom>
          <a:ln w="3175">
            <a:solidFill>
              <a:srgbClr val="000000"/>
            </a:solidFill>
          </a:ln>
        </p:spPr>
        <p:txBody>
          <a:bodyPr wrap="square" lIns="0" tIns="0" rIns="0" bIns="0" rtlCol="0"/>
          <a:lstStyle/>
          <a:p>
            <a:endParaRPr sz="501"/>
          </a:p>
        </p:txBody>
      </p:sp>
      <p:sp>
        <p:nvSpPr>
          <p:cNvPr id="2713" name="bg object 2713"/>
          <p:cNvSpPr/>
          <p:nvPr/>
        </p:nvSpPr>
        <p:spPr>
          <a:xfrm>
            <a:off x="2136140" y="2724366"/>
            <a:ext cx="0" cy="6822"/>
          </a:xfrm>
          <a:custGeom>
            <a:avLst/>
            <a:gdLst/>
            <a:ahLst/>
            <a:cxnLst/>
            <a:rect l="l" t="t" r="r" b="b"/>
            <a:pathLst>
              <a:path h="19050">
                <a:moveTo>
                  <a:pt x="0" y="18747"/>
                </a:moveTo>
                <a:lnTo>
                  <a:pt x="0" y="0"/>
                </a:lnTo>
              </a:path>
            </a:pathLst>
          </a:custGeom>
          <a:ln w="3175">
            <a:solidFill>
              <a:srgbClr val="000000"/>
            </a:solidFill>
          </a:ln>
        </p:spPr>
        <p:txBody>
          <a:bodyPr wrap="square" lIns="0" tIns="0" rIns="0" bIns="0" rtlCol="0"/>
          <a:lstStyle/>
          <a:p>
            <a:endParaRPr sz="501"/>
          </a:p>
        </p:txBody>
      </p:sp>
      <p:sp>
        <p:nvSpPr>
          <p:cNvPr id="2714" name="bg object 2714"/>
          <p:cNvSpPr/>
          <p:nvPr/>
        </p:nvSpPr>
        <p:spPr>
          <a:xfrm>
            <a:off x="2136140" y="2709368"/>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715" name="bg object 2715"/>
          <p:cNvSpPr/>
          <p:nvPr/>
        </p:nvSpPr>
        <p:spPr>
          <a:xfrm>
            <a:off x="2136140" y="2694370"/>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716" name="bg object 2716"/>
          <p:cNvSpPr/>
          <p:nvPr/>
        </p:nvSpPr>
        <p:spPr>
          <a:xfrm>
            <a:off x="2136140" y="2679372"/>
            <a:ext cx="0" cy="9323"/>
          </a:xfrm>
          <a:custGeom>
            <a:avLst/>
            <a:gdLst/>
            <a:ahLst/>
            <a:cxnLst/>
            <a:rect l="l" t="t" r="r" b="b"/>
            <a:pathLst>
              <a:path h="26034">
                <a:moveTo>
                  <a:pt x="0" y="25529"/>
                </a:moveTo>
                <a:lnTo>
                  <a:pt x="0" y="0"/>
                </a:lnTo>
              </a:path>
            </a:pathLst>
          </a:custGeom>
          <a:ln w="3175">
            <a:solidFill>
              <a:srgbClr val="000000"/>
            </a:solidFill>
          </a:ln>
        </p:spPr>
        <p:txBody>
          <a:bodyPr wrap="square" lIns="0" tIns="0" rIns="0" bIns="0" rtlCol="0"/>
          <a:lstStyle/>
          <a:p>
            <a:endParaRPr sz="501"/>
          </a:p>
        </p:txBody>
      </p:sp>
      <p:sp>
        <p:nvSpPr>
          <p:cNvPr id="2717" name="bg object 2717"/>
          <p:cNvSpPr/>
          <p:nvPr/>
        </p:nvSpPr>
        <p:spPr>
          <a:xfrm>
            <a:off x="2136140" y="2664231"/>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718" name="bg object 2718"/>
          <p:cNvSpPr/>
          <p:nvPr/>
        </p:nvSpPr>
        <p:spPr>
          <a:xfrm>
            <a:off x="2136140" y="2649233"/>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719" name="bg object 2719"/>
          <p:cNvSpPr/>
          <p:nvPr/>
        </p:nvSpPr>
        <p:spPr>
          <a:xfrm>
            <a:off x="2136140" y="2634235"/>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720" name="bg object 2720"/>
          <p:cNvSpPr/>
          <p:nvPr/>
        </p:nvSpPr>
        <p:spPr>
          <a:xfrm>
            <a:off x="2136140" y="2619237"/>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721" name="bg object 2721"/>
          <p:cNvSpPr/>
          <p:nvPr/>
        </p:nvSpPr>
        <p:spPr>
          <a:xfrm>
            <a:off x="2136140" y="2604239"/>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722" name="bg object 2722"/>
          <p:cNvSpPr/>
          <p:nvPr/>
        </p:nvSpPr>
        <p:spPr>
          <a:xfrm>
            <a:off x="2136140" y="2589240"/>
            <a:ext cx="0" cy="9323"/>
          </a:xfrm>
          <a:custGeom>
            <a:avLst/>
            <a:gdLst/>
            <a:ahLst/>
            <a:cxnLst/>
            <a:rect l="l" t="t" r="r" b="b"/>
            <a:pathLst>
              <a:path h="26034">
                <a:moveTo>
                  <a:pt x="0" y="25927"/>
                </a:moveTo>
                <a:lnTo>
                  <a:pt x="0" y="0"/>
                </a:lnTo>
              </a:path>
            </a:pathLst>
          </a:custGeom>
          <a:ln w="3175">
            <a:solidFill>
              <a:srgbClr val="000000"/>
            </a:solidFill>
          </a:ln>
        </p:spPr>
        <p:txBody>
          <a:bodyPr wrap="square" lIns="0" tIns="0" rIns="0" bIns="0" rtlCol="0"/>
          <a:lstStyle/>
          <a:p>
            <a:endParaRPr sz="501"/>
          </a:p>
        </p:txBody>
      </p:sp>
      <p:sp>
        <p:nvSpPr>
          <p:cNvPr id="2723" name="bg object 2723"/>
          <p:cNvSpPr/>
          <p:nvPr/>
        </p:nvSpPr>
        <p:spPr>
          <a:xfrm>
            <a:off x="2136140" y="2576671"/>
            <a:ext cx="0" cy="7049"/>
          </a:xfrm>
          <a:custGeom>
            <a:avLst/>
            <a:gdLst/>
            <a:ahLst/>
            <a:cxnLst/>
            <a:rect l="l" t="t" r="r" b="b"/>
            <a:pathLst>
              <a:path h="19684">
                <a:moveTo>
                  <a:pt x="0" y="19146"/>
                </a:moveTo>
                <a:lnTo>
                  <a:pt x="0" y="0"/>
                </a:lnTo>
              </a:path>
            </a:pathLst>
          </a:custGeom>
          <a:ln w="3175">
            <a:solidFill>
              <a:srgbClr val="000000"/>
            </a:solidFill>
          </a:ln>
        </p:spPr>
        <p:txBody>
          <a:bodyPr wrap="square" lIns="0" tIns="0" rIns="0" bIns="0" rtlCol="0"/>
          <a:lstStyle/>
          <a:p>
            <a:endParaRPr sz="501"/>
          </a:p>
        </p:txBody>
      </p:sp>
      <p:sp>
        <p:nvSpPr>
          <p:cNvPr id="2724" name="bg object 2724"/>
          <p:cNvSpPr/>
          <p:nvPr/>
        </p:nvSpPr>
        <p:spPr>
          <a:xfrm>
            <a:off x="2136140" y="2731080"/>
            <a:ext cx="0" cy="199191"/>
          </a:xfrm>
          <a:custGeom>
            <a:avLst/>
            <a:gdLst/>
            <a:ahLst/>
            <a:cxnLst/>
            <a:rect l="l" t="t" r="r" b="b"/>
            <a:pathLst>
              <a:path h="556259">
                <a:moveTo>
                  <a:pt x="0" y="556053"/>
                </a:moveTo>
                <a:lnTo>
                  <a:pt x="0" y="0"/>
                </a:lnTo>
              </a:path>
            </a:pathLst>
          </a:custGeom>
          <a:ln w="3175">
            <a:solidFill>
              <a:srgbClr val="000000"/>
            </a:solidFill>
          </a:ln>
        </p:spPr>
        <p:txBody>
          <a:bodyPr wrap="square" lIns="0" tIns="0" rIns="0" bIns="0" rtlCol="0"/>
          <a:lstStyle/>
          <a:p>
            <a:endParaRPr sz="501"/>
          </a:p>
        </p:txBody>
      </p:sp>
      <p:sp>
        <p:nvSpPr>
          <p:cNvPr id="2725" name="bg object 2725"/>
          <p:cNvSpPr/>
          <p:nvPr/>
        </p:nvSpPr>
        <p:spPr>
          <a:xfrm>
            <a:off x="2127068" y="2927484"/>
            <a:ext cx="9242" cy="2046"/>
          </a:xfrm>
          <a:custGeom>
            <a:avLst/>
            <a:gdLst/>
            <a:ahLst/>
            <a:cxnLst/>
            <a:rect l="l" t="t" r="r" b="b"/>
            <a:pathLst>
              <a:path w="20320" h="5715">
                <a:moveTo>
                  <a:pt x="19944" y="5185"/>
                </a:moveTo>
                <a:lnTo>
                  <a:pt x="0" y="5185"/>
                </a:lnTo>
                <a:lnTo>
                  <a:pt x="0" y="0"/>
                </a:lnTo>
              </a:path>
            </a:pathLst>
          </a:custGeom>
          <a:ln w="3175">
            <a:solidFill>
              <a:srgbClr val="000000"/>
            </a:solidFill>
          </a:ln>
        </p:spPr>
        <p:txBody>
          <a:bodyPr wrap="square" lIns="0" tIns="0" rIns="0" bIns="0" rtlCol="0"/>
          <a:lstStyle/>
          <a:p>
            <a:endParaRPr sz="501"/>
          </a:p>
        </p:txBody>
      </p:sp>
      <p:sp>
        <p:nvSpPr>
          <p:cNvPr id="2726" name="bg object 2726"/>
          <p:cNvSpPr/>
          <p:nvPr/>
        </p:nvSpPr>
        <p:spPr>
          <a:xfrm>
            <a:off x="2136140" y="2927484"/>
            <a:ext cx="0" cy="2046"/>
          </a:xfrm>
          <a:custGeom>
            <a:avLst/>
            <a:gdLst/>
            <a:ahLst/>
            <a:cxnLst/>
            <a:rect l="l" t="t" r="r" b="b"/>
            <a:pathLst>
              <a:path h="5715">
                <a:moveTo>
                  <a:pt x="0" y="0"/>
                </a:moveTo>
                <a:lnTo>
                  <a:pt x="0" y="5185"/>
                </a:lnTo>
              </a:path>
            </a:pathLst>
          </a:custGeom>
          <a:ln w="3175">
            <a:solidFill>
              <a:srgbClr val="000000"/>
            </a:solidFill>
          </a:ln>
        </p:spPr>
        <p:txBody>
          <a:bodyPr wrap="square" lIns="0" tIns="0" rIns="0" bIns="0" rtlCol="0"/>
          <a:lstStyle/>
          <a:p>
            <a:endParaRPr sz="501"/>
          </a:p>
        </p:txBody>
      </p:sp>
      <p:sp>
        <p:nvSpPr>
          <p:cNvPr id="2727" name="bg object 2727"/>
          <p:cNvSpPr/>
          <p:nvPr/>
        </p:nvSpPr>
        <p:spPr>
          <a:xfrm>
            <a:off x="2127068" y="2907914"/>
            <a:ext cx="0" cy="1819"/>
          </a:xfrm>
          <a:custGeom>
            <a:avLst/>
            <a:gdLst/>
            <a:ahLst/>
            <a:cxnLst/>
            <a:rect l="l" t="t" r="r" b="b"/>
            <a:pathLst>
              <a:path h="5079">
                <a:moveTo>
                  <a:pt x="0" y="4786"/>
                </a:moveTo>
                <a:lnTo>
                  <a:pt x="0" y="0"/>
                </a:lnTo>
              </a:path>
            </a:pathLst>
          </a:custGeom>
          <a:ln w="3175">
            <a:solidFill>
              <a:srgbClr val="000000"/>
            </a:solidFill>
          </a:ln>
        </p:spPr>
        <p:txBody>
          <a:bodyPr wrap="square" lIns="0" tIns="0" rIns="0" bIns="0" rtlCol="0"/>
          <a:lstStyle/>
          <a:p>
            <a:endParaRPr sz="501"/>
          </a:p>
        </p:txBody>
      </p:sp>
      <p:sp>
        <p:nvSpPr>
          <p:cNvPr id="2728" name="bg object 2728"/>
          <p:cNvSpPr/>
          <p:nvPr/>
        </p:nvSpPr>
        <p:spPr>
          <a:xfrm>
            <a:off x="2136140" y="2907914"/>
            <a:ext cx="0" cy="1819"/>
          </a:xfrm>
          <a:custGeom>
            <a:avLst/>
            <a:gdLst/>
            <a:ahLst/>
            <a:cxnLst/>
            <a:rect l="l" t="t" r="r" b="b"/>
            <a:pathLst>
              <a:path h="5079">
                <a:moveTo>
                  <a:pt x="0" y="0"/>
                </a:moveTo>
                <a:lnTo>
                  <a:pt x="0" y="4786"/>
                </a:lnTo>
              </a:path>
            </a:pathLst>
          </a:custGeom>
          <a:ln w="3175">
            <a:solidFill>
              <a:srgbClr val="000000"/>
            </a:solidFill>
          </a:ln>
        </p:spPr>
        <p:txBody>
          <a:bodyPr wrap="square" lIns="0" tIns="0" rIns="0" bIns="0" rtlCol="0"/>
          <a:lstStyle/>
          <a:p>
            <a:endParaRPr sz="501"/>
          </a:p>
        </p:txBody>
      </p:sp>
      <p:sp>
        <p:nvSpPr>
          <p:cNvPr id="2729" name="bg object 2729"/>
          <p:cNvSpPr/>
          <p:nvPr/>
        </p:nvSpPr>
        <p:spPr>
          <a:xfrm>
            <a:off x="2127068" y="2736508"/>
            <a:ext cx="0" cy="1819"/>
          </a:xfrm>
          <a:custGeom>
            <a:avLst/>
            <a:gdLst/>
            <a:ahLst/>
            <a:cxnLst/>
            <a:rect l="l" t="t" r="r" b="b"/>
            <a:pathLst>
              <a:path h="5079">
                <a:moveTo>
                  <a:pt x="0" y="4786"/>
                </a:moveTo>
                <a:lnTo>
                  <a:pt x="0" y="0"/>
                </a:lnTo>
              </a:path>
            </a:pathLst>
          </a:custGeom>
          <a:ln w="3175">
            <a:solidFill>
              <a:srgbClr val="000000"/>
            </a:solidFill>
          </a:ln>
        </p:spPr>
        <p:txBody>
          <a:bodyPr wrap="square" lIns="0" tIns="0" rIns="0" bIns="0" rtlCol="0"/>
          <a:lstStyle/>
          <a:p>
            <a:endParaRPr sz="501"/>
          </a:p>
        </p:txBody>
      </p:sp>
      <p:sp>
        <p:nvSpPr>
          <p:cNvPr id="2730" name="bg object 2730"/>
          <p:cNvSpPr/>
          <p:nvPr/>
        </p:nvSpPr>
        <p:spPr>
          <a:xfrm>
            <a:off x="2136140" y="2736508"/>
            <a:ext cx="0" cy="1819"/>
          </a:xfrm>
          <a:custGeom>
            <a:avLst/>
            <a:gdLst/>
            <a:ahLst/>
            <a:cxnLst/>
            <a:rect l="l" t="t" r="r" b="b"/>
            <a:pathLst>
              <a:path h="5079">
                <a:moveTo>
                  <a:pt x="0" y="0"/>
                </a:moveTo>
                <a:lnTo>
                  <a:pt x="0" y="4786"/>
                </a:lnTo>
              </a:path>
            </a:pathLst>
          </a:custGeom>
          <a:ln w="3175">
            <a:solidFill>
              <a:srgbClr val="000000"/>
            </a:solidFill>
          </a:ln>
        </p:spPr>
        <p:txBody>
          <a:bodyPr wrap="square" lIns="0" tIns="0" rIns="0" bIns="0" rtlCol="0"/>
          <a:lstStyle/>
          <a:p>
            <a:endParaRPr sz="501"/>
          </a:p>
        </p:txBody>
      </p:sp>
      <p:sp>
        <p:nvSpPr>
          <p:cNvPr id="2731" name="bg object 2731"/>
          <p:cNvSpPr/>
          <p:nvPr/>
        </p:nvSpPr>
        <p:spPr>
          <a:xfrm>
            <a:off x="4633141" y="2119586"/>
            <a:ext cx="0" cy="7276"/>
          </a:xfrm>
          <a:custGeom>
            <a:avLst/>
            <a:gdLst/>
            <a:ahLst/>
            <a:cxnLst/>
            <a:rect l="l" t="t" r="r" b="b"/>
            <a:pathLst>
              <a:path h="20320">
                <a:moveTo>
                  <a:pt x="0" y="19944"/>
                </a:moveTo>
                <a:lnTo>
                  <a:pt x="0" y="0"/>
                </a:lnTo>
              </a:path>
            </a:pathLst>
          </a:custGeom>
          <a:ln w="3191">
            <a:solidFill>
              <a:srgbClr val="000000"/>
            </a:solidFill>
          </a:ln>
        </p:spPr>
        <p:txBody>
          <a:bodyPr wrap="square" lIns="0" tIns="0" rIns="0" bIns="0" rtlCol="0"/>
          <a:lstStyle/>
          <a:p>
            <a:endParaRPr sz="501"/>
          </a:p>
        </p:txBody>
      </p:sp>
      <p:sp>
        <p:nvSpPr>
          <p:cNvPr id="2732" name="bg object 2732"/>
          <p:cNvSpPr/>
          <p:nvPr/>
        </p:nvSpPr>
        <p:spPr>
          <a:xfrm>
            <a:off x="4633142" y="2126728"/>
            <a:ext cx="21661" cy="0"/>
          </a:xfrm>
          <a:custGeom>
            <a:avLst/>
            <a:gdLst/>
            <a:ahLst/>
            <a:cxnLst/>
            <a:rect l="l" t="t" r="r" b="b"/>
            <a:pathLst>
              <a:path w="47625">
                <a:moveTo>
                  <a:pt x="47468" y="0"/>
                </a:moveTo>
                <a:lnTo>
                  <a:pt x="0" y="0"/>
                </a:lnTo>
              </a:path>
            </a:pathLst>
          </a:custGeom>
          <a:ln w="3191">
            <a:solidFill>
              <a:srgbClr val="000000"/>
            </a:solidFill>
          </a:ln>
        </p:spPr>
        <p:txBody>
          <a:bodyPr wrap="square" lIns="0" tIns="0" rIns="0" bIns="0" rtlCol="0"/>
          <a:lstStyle/>
          <a:p>
            <a:endParaRPr sz="501"/>
          </a:p>
        </p:txBody>
      </p:sp>
      <p:sp>
        <p:nvSpPr>
          <p:cNvPr id="2733" name="bg object 2733"/>
          <p:cNvSpPr/>
          <p:nvPr/>
        </p:nvSpPr>
        <p:spPr>
          <a:xfrm>
            <a:off x="4654731" y="2119586"/>
            <a:ext cx="0" cy="7276"/>
          </a:xfrm>
          <a:custGeom>
            <a:avLst/>
            <a:gdLst/>
            <a:ahLst/>
            <a:cxnLst/>
            <a:rect l="l" t="t" r="r" b="b"/>
            <a:pathLst>
              <a:path h="20320">
                <a:moveTo>
                  <a:pt x="0" y="0"/>
                </a:moveTo>
                <a:lnTo>
                  <a:pt x="0" y="19944"/>
                </a:lnTo>
              </a:path>
            </a:pathLst>
          </a:custGeom>
          <a:ln w="3191">
            <a:solidFill>
              <a:srgbClr val="000000"/>
            </a:solidFill>
          </a:ln>
        </p:spPr>
        <p:txBody>
          <a:bodyPr wrap="square" lIns="0" tIns="0" rIns="0" bIns="0" rtlCol="0"/>
          <a:lstStyle/>
          <a:p>
            <a:endParaRPr sz="501"/>
          </a:p>
        </p:txBody>
      </p:sp>
      <p:sp>
        <p:nvSpPr>
          <p:cNvPr id="2734" name="bg object 2734"/>
          <p:cNvSpPr/>
          <p:nvPr/>
        </p:nvSpPr>
        <p:spPr>
          <a:xfrm>
            <a:off x="4652736" y="2119586"/>
            <a:ext cx="2022" cy="0"/>
          </a:xfrm>
          <a:custGeom>
            <a:avLst/>
            <a:gdLst/>
            <a:ahLst/>
            <a:cxnLst/>
            <a:rect l="l" t="t" r="r" b="b"/>
            <a:pathLst>
              <a:path w="4445">
                <a:moveTo>
                  <a:pt x="0" y="0"/>
                </a:moveTo>
                <a:lnTo>
                  <a:pt x="4387" y="0"/>
                </a:lnTo>
              </a:path>
            </a:pathLst>
          </a:custGeom>
          <a:ln w="3191">
            <a:solidFill>
              <a:srgbClr val="000000"/>
            </a:solidFill>
          </a:ln>
        </p:spPr>
        <p:txBody>
          <a:bodyPr wrap="square" lIns="0" tIns="0" rIns="0" bIns="0" rtlCol="0"/>
          <a:lstStyle/>
          <a:p>
            <a:endParaRPr sz="501"/>
          </a:p>
        </p:txBody>
      </p:sp>
      <p:sp>
        <p:nvSpPr>
          <p:cNvPr id="2735" name="bg object 2735"/>
          <p:cNvSpPr/>
          <p:nvPr/>
        </p:nvSpPr>
        <p:spPr>
          <a:xfrm>
            <a:off x="4652736" y="2117301"/>
            <a:ext cx="0" cy="2501"/>
          </a:xfrm>
          <a:custGeom>
            <a:avLst/>
            <a:gdLst/>
            <a:ahLst/>
            <a:cxnLst/>
            <a:rect l="l" t="t" r="r" b="b"/>
            <a:pathLst>
              <a:path h="6985">
                <a:moveTo>
                  <a:pt x="0" y="0"/>
                </a:moveTo>
                <a:lnTo>
                  <a:pt x="0" y="6382"/>
                </a:lnTo>
              </a:path>
            </a:pathLst>
          </a:custGeom>
          <a:ln w="3191">
            <a:solidFill>
              <a:srgbClr val="000000"/>
            </a:solidFill>
          </a:ln>
        </p:spPr>
        <p:txBody>
          <a:bodyPr wrap="square" lIns="0" tIns="0" rIns="0" bIns="0" rtlCol="0"/>
          <a:lstStyle/>
          <a:p>
            <a:endParaRPr sz="501"/>
          </a:p>
        </p:txBody>
      </p:sp>
      <p:sp>
        <p:nvSpPr>
          <p:cNvPr id="2736" name="bg object 2736"/>
          <p:cNvSpPr/>
          <p:nvPr/>
        </p:nvSpPr>
        <p:spPr>
          <a:xfrm>
            <a:off x="4650558" y="2117301"/>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2737" name="bg object 2737"/>
          <p:cNvSpPr/>
          <p:nvPr/>
        </p:nvSpPr>
        <p:spPr>
          <a:xfrm>
            <a:off x="4650558" y="2117301"/>
            <a:ext cx="0" cy="2501"/>
          </a:xfrm>
          <a:custGeom>
            <a:avLst/>
            <a:gdLst/>
            <a:ahLst/>
            <a:cxnLst/>
            <a:rect l="l" t="t" r="r" b="b"/>
            <a:pathLst>
              <a:path h="6985">
                <a:moveTo>
                  <a:pt x="0" y="6382"/>
                </a:moveTo>
                <a:lnTo>
                  <a:pt x="0" y="0"/>
                </a:lnTo>
              </a:path>
            </a:pathLst>
          </a:custGeom>
          <a:ln w="3191">
            <a:solidFill>
              <a:srgbClr val="000000"/>
            </a:solidFill>
          </a:ln>
        </p:spPr>
        <p:txBody>
          <a:bodyPr wrap="square" lIns="0" tIns="0" rIns="0" bIns="0" rtlCol="0"/>
          <a:lstStyle/>
          <a:p>
            <a:endParaRPr sz="501"/>
          </a:p>
        </p:txBody>
      </p:sp>
      <p:sp>
        <p:nvSpPr>
          <p:cNvPr id="2738" name="bg object 2738"/>
          <p:cNvSpPr/>
          <p:nvPr/>
        </p:nvSpPr>
        <p:spPr>
          <a:xfrm>
            <a:off x="4646023" y="2119586"/>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2739" name="bg object 2739"/>
          <p:cNvSpPr/>
          <p:nvPr/>
        </p:nvSpPr>
        <p:spPr>
          <a:xfrm>
            <a:off x="4646023" y="2117301"/>
            <a:ext cx="0" cy="2501"/>
          </a:xfrm>
          <a:custGeom>
            <a:avLst/>
            <a:gdLst/>
            <a:ahLst/>
            <a:cxnLst/>
            <a:rect l="l" t="t" r="r" b="b"/>
            <a:pathLst>
              <a:path h="6985">
                <a:moveTo>
                  <a:pt x="0" y="0"/>
                </a:moveTo>
                <a:lnTo>
                  <a:pt x="0" y="6382"/>
                </a:lnTo>
              </a:path>
            </a:pathLst>
          </a:custGeom>
          <a:ln w="3191">
            <a:solidFill>
              <a:srgbClr val="000000"/>
            </a:solidFill>
          </a:ln>
        </p:spPr>
        <p:txBody>
          <a:bodyPr wrap="square" lIns="0" tIns="0" rIns="0" bIns="0" rtlCol="0"/>
          <a:lstStyle/>
          <a:p>
            <a:endParaRPr sz="501"/>
          </a:p>
        </p:txBody>
      </p:sp>
      <p:sp>
        <p:nvSpPr>
          <p:cNvPr id="2740" name="bg object 2740"/>
          <p:cNvSpPr/>
          <p:nvPr/>
        </p:nvSpPr>
        <p:spPr>
          <a:xfrm>
            <a:off x="4640398" y="2117301"/>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2741" name="bg object 2741"/>
          <p:cNvSpPr/>
          <p:nvPr/>
        </p:nvSpPr>
        <p:spPr>
          <a:xfrm>
            <a:off x="4640398" y="2117301"/>
            <a:ext cx="0" cy="2501"/>
          </a:xfrm>
          <a:custGeom>
            <a:avLst/>
            <a:gdLst/>
            <a:ahLst/>
            <a:cxnLst/>
            <a:rect l="l" t="t" r="r" b="b"/>
            <a:pathLst>
              <a:path h="6985">
                <a:moveTo>
                  <a:pt x="0" y="6382"/>
                </a:moveTo>
                <a:lnTo>
                  <a:pt x="0" y="0"/>
                </a:lnTo>
              </a:path>
            </a:pathLst>
          </a:custGeom>
          <a:ln w="3191">
            <a:solidFill>
              <a:srgbClr val="000000"/>
            </a:solidFill>
          </a:ln>
        </p:spPr>
        <p:txBody>
          <a:bodyPr wrap="square" lIns="0" tIns="0" rIns="0" bIns="0" rtlCol="0"/>
          <a:lstStyle/>
          <a:p>
            <a:endParaRPr sz="501"/>
          </a:p>
        </p:txBody>
      </p:sp>
      <p:sp>
        <p:nvSpPr>
          <p:cNvPr id="2742" name="bg object 2742"/>
          <p:cNvSpPr/>
          <p:nvPr/>
        </p:nvSpPr>
        <p:spPr>
          <a:xfrm>
            <a:off x="4633141" y="2119586"/>
            <a:ext cx="7509" cy="0"/>
          </a:xfrm>
          <a:custGeom>
            <a:avLst/>
            <a:gdLst/>
            <a:ahLst/>
            <a:cxnLst/>
            <a:rect l="l" t="t" r="r" b="b"/>
            <a:pathLst>
              <a:path w="16509">
                <a:moveTo>
                  <a:pt x="0" y="0"/>
                </a:moveTo>
                <a:lnTo>
                  <a:pt x="15955" y="0"/>
                </a:lnTo>
              </a:path>
            </a:pathLst>
          </a:custGeom>
          <a:ln w="3191">
            <a:solidFill>
              <a:srgbClr val="000000"/>
            </a:solidFill>
          </a:ln>
        </p:spPr>
        <p:txBody>
          <a:bodyPr wrap="square" lIns="0" tIns="0" rIns="0" bIns="0" rtlCol="0"/>
          <a:lstStyle/>
          <a:p>
            <a:endParaRPr sz="501"/>
          </a:p>
        </p:txBody>
      </p:sp>
      <p:sp>
        <p:nvSpPr>
          <p:cNvPr id="2743" name="bg object 2743"/>
          <p:cNvSpPr/>
          <p:nvPr/>
        </p:nvSpPr>
        <p:spPr>
          <a:xfrm>
            <a:off x="4640398" y="1993317"/>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2744" name="bg object 2744"/>
          <p:cNvSpPr/>
          <p:nvPr/>
        </p:nvSpPr>
        <p:spPr>
          <a:xfrm>
            <a:off x="4646023" y="1991032"/>
            <a:ext cx="0" cy="2501"/>
          </a:xfrm>
          <a:custGeom>
            <a:avLst/>
            <a:gdLst/>
            <a:ahLst/>
            <a:cxnLst/>
            <a:rect l="l" t="t" r="r" b="b"/>
            <a:pathLst>
              <a:path h="6985">
                <a:moveTo>
                  <a:pt x="0" y="0"/>
                </a:moveTo>
                <a:lnTo>
                  <a:pt x="0" y="6382"/>
                </a:lnTo>
              </a:path>
            </a:pathLst>
          </a:custGeom>
          <a:ln w="3191">
            <a:solidFill>
              <a:srgbClr val="000000"/>
            </a:solidFill>
          </a:ln>
        </p:spPr>
        <p:txBody>
          <a:bodyPr wrap="square" lIns="0" tIns="0" rIns="0" bIns="0" rtlCol="0"/>
          <a:lstStyle/>
          <a:p>
            <a:endParaRPr sz="501"/>
          </a:p>
        </p:txBody>
      </p:sp>
      <p:sp>
        <p:nvSpPr>
          <p:cNvPr id="2745" name="bg object 2745"/>
          <p:cNvSpPr/>
          <p:nvPr/>
        </p:nvSpPr>
        <p:spPr>
          <a:xfrm>
            <a:off x="4646023" y="1991032"/>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2746" name="bg object 2746"/>
          <p:cNvSpPr/>
          <p:nvPr/>
        </p:nvSpPr>
        <p:spPr>
          <a:xfrm>
            <a:off x="4650558" y="1991032"/>
            <a:ext cx="0" cy="2501"/>
          </a:xfrm>
          <a:custGeom>
            <a:avLst/>
            <a:gdLst/>
            <a:ahLst/>
            <a:cxnLst/>
            <a:rect l="l" t="t" r="r" b="b"/>
            <a:pathLst>
              <a:path h="6985">
                <a:moveTo>
                  <a:pt x="0" y="6382"/>
                </a:moveTo>
                <a:lnTo>
                  <a:pt x="0" y="0"/>
                </a:lnTo>
              </a:path>
            </a:pathLst>
          </a:custGeom>
          <a:ln w="3191">
            <a:solidFill>
              <a:srgbClr val="000000"/>
            </a:solidFill>
          </a:ln>
        </p:spPr>
        <p:txBody>
          <a:bodyPr wrap="square" lIns="0" tIns="0" rIns="0" bIns="0" rtlCol="0"/>
          <a:lstStyle/>
          <a:p>
            <a:endParaRPr sz="501"/>
          </a:p>
        </p:txBody>
      </p:sp>
      <p:sp>
        <p:nvSpPr>
          <p:cNvPr id="2747" name="bg object 2747"/>
          <p:cNvSpPr/>
          <p:nvPr/>
        </p:nvSpPr>
        <p:spPr>
          <a:xfrm>
            <a:off x="4650558" y="1993317"/>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2748" name="bg object 2748"/>
          <p:cNvSpPr/>
          <p:nvPr/>
        </p:nvSpPr>
        <p:spPr>
          <a:xfrm>
            <a:off x="4652736" y="1991032"/>
            <a:ext cx="0" cy="2501"/>
          </a:xfrm>
          <a:custGeom>
            <a:avLst/>
            <a:gdLst/>
            <a:ahLst/>
            <a:cxnLst/>
            <a:rect l="l" t="t" r="r" b="b"/>
            <a:pathLst>
              <a:path h="6985">
                <a:moveTo>
                  <a:pt x="0" y="0"/>
                </a:moveTo>
                <a:lnTo>
                  <a:pt x="0" y="6382"/>
                </a:lnTo>
              </a:path>
            </a:pathLst>
          </a:custGeom>
          <a:ln w="3191">
            <a:solidFill>
              <a:srgbClr val="000000"/>
            </a:solidFill>
          </a:ln>
        </p:spPr>
        <p:txBody>
          <a:bodyPr wrap="square" lIns="0" tIns="0" rIns="0" bIns="0" rtlCol="0"/>
          <a:lstStyle/>
          <a:p>
            <a:endParaRPr sz="501"/>
          </a:p>
        </p:txBody>
      </p:sp>
      <p:sp>
        <p:nvSpPr>
          <p:cNvPr id="2749" name="bg object 2749"/>
          <p:cNvSpPr/>
          <p:nvPr/>
        </p:nvSpPr>
        <p:spPr>
          <a:xfrm>
            <a:off x="4652736" y="1991032"/>
            <a:ext cx="2022" cy="0"/>
          </a:xfrm>
          <a:custGeom>
            <a:avLst/>
            <a:gdLst/>
            <a:ahLst/>
            <a:cxnLst/>
            <a:rect l="l" t="t" r="r" b="b"/>
            <a:pathLst>
              <a:path w="4445">
                <a:moveTo>
                  <a:pt x="4387" y="0"/>
                </a:moveTo>
                <a:lnTo>
                  <a:pt x="0" y="0"/>
                </a:lnTo>
              </a:path>
            </a:pathLst>
          </a:custGeom>
          <a:ln w="3191">
            <a:solidFill>
              <a:srgbClr val="000000"/>
            </a:solidFill>
          </a:ln>
        </p:spPr>
        <p:txBody>
          <a:bodyPr wrap="square" lIns="0" tIns="0" rIns="0" bIns="0" rtlCol="0"/>
          <a:lstStyle/>
          <a:p>
            <a:endParaRPr sz="501"/>
          </a:p>
        </p:txBody>
      </p:sp>
      <p:sp>
        <p:nvSpPr>
          <p:cNvPr id="2750" name="bg object 2750"/>
          <p:cNvSpPr/>
          <p:nvPr/>
        </p:nvSpPr>
        <p:spPr>
          <a:xfrm>
            <a:off x="4654731" y="1983890"/>
            <a:ext cx="0" cy="7276"/>
          </a:xfrm>
          <a:custGeom>
            <a:avLst/>
            <a:gdLst/>
            <a:ahLst/>
            <a:cxnLst/>
            <a:rect l="l" t="t" r="r" b="b"/>
            <a:pathLst>
              <a:path h="20320">
                <a:moveTo>
                  <a:pt x="0" y="0"/>
                </a:moveTo>
                <a:lnTo>
                  <a:pt x="0" y="19944"/>
                </a:lnTo>
              </a:path>
            </a:pathLst>
          </a:custGeom>
          <a:ln w="3191">
            <a:solidFill>
              <a:srgbClr val="000000"/>
            </a:solidFill>
          </a:ln>
        </p:spPr>
        <p:txBody>
          <a:bodyPr wrap="square" lIns="0" tIns="0" rIns="0" bIns="0" rtlCol="0"/>
          <a:lstStyle/>
          <a:p>
            <a:endParaRPr sz="501"/>
          </a:p>
        </p:txBody>
      </p:sp>
      <p:sp>
        <p:nvSpPr>
          <p:cNvPr id="2751" name="bg object 2751"/>
          <p:cNvSpPr/>
          <p:nvPr/>
        </p:nvSpPr>
        <p:spPr>
          <a:xfrm>
            <a:off x="4633142" y="1983889"/>
            <a:ext cx="21661" cy="0"/>
          </a:xfrm>
          <a:custGeom>
            <a:avLst/>
            <a:gdLst/>
            <a:ahLst/>
            <a:cxnLst/>
            <a:rect l="l" t="t" r="r" b="b"/>
            <a:pathLst>
              <a:path w="47625">
                <a:moveTo>
                  <a:pt x="0" y="0"/>
                </a:moveTo>
                <a:lnTo>
                  <a:pt x="47468" y="0"/>
                </a:lnTo>
              </a:path>
            </a:pathLst>
          </a:custGeom>
          <a:ln w="3191">
            <a:solidFill>
              <a:srgbClr val="000000"/>
            </a:solidFill>
          </a:ln>
        </p:spPr>
        <p:txBody>
          <a:bodyPr wrap="square" lIns="0" tIns="0" rIns="0" bIns="0" rtlCol="0"/>
          <a:lstStyle/>
          <a:p>
            <a:endParaRPr sz="501"/>
          </a:p>
        </p:txBody>
      </p:sp>
      <p:sp>
        <p:nvSpPr>
          <p:cNvPr id="2752" name="bg object 2752"/>
          <p:cNvSpPr/>
          <p:nvPr/>
        </p:nvSpPr>
        <p:spPr>
          <a:xfrm>
            <a:off x="4633141" y="1983890"/>
            <a:ext cx="0" cy="7276"/>
          </a:xfrm>
          <a:custGeom>
            <a:avLst/>
            <a:gdLst/>
            <a:ahLst/>
            <a:cxnLst/>
            <a:rect l="l" t="t" r="r" b="b"/>
            <a:pathLst>
              <a:path h="20320">
                <a:moveTo>
                  <a:pt x="0" y="19944"/>
                </a:moveTo>
                <a:lnTo>
                  <a:pt x="0" y="0"/>
                </a:lnTo>
              </a:path>
            </a:pathLst>
          </a:custGeom>
          <a:ln w="3191">
            <a:solidFill>
              <a:srgbClr val="000000"/>
            </a:solidFill>
          </a:ln>
        </p:spPr>
        <p:txBody>
          <a:bodyPr wrap="square" lIns="0" tIns="0" rIns="0" bIns="0" rtlCol="0"/>
          <a:lstStyle/>
          <a:p>
            <a:endParaRPr sz="501"/>
          </a:p>
        </p:txBody>
      </p:sp>
      <p:sp>
        <p:nvSpPr>
          <p:cNvPr id="2753" name="bg object 2753"/>
          <p:cNvSpPr/>
          <p:nvPr/>
        </p:nvSpPr>
        <p:spPr>
          <a:xfrm>
            <a:off x="4633141" y="1991032"/>
            <a:ext cx="7509" cy="0"/>
          </a:xfrm>
          <a:custGeom>
            <a:avLst/>
            <a:gdLst/>
            <a:ahLst/>
            <a:cxnLst/>
            <a:rect l="l" t="t" r="r" b="b"/>
            <a:pathLst>
              <a:path w="16509">
                <a:moveTo>
                  <a:pt x="15955" y="0"/>
                </a:moveTo>
                <a:lnTo>
                  <a:pt x="0" y="0"/>
                </a:lnTo>
              </a:path>
            </a:pathLst>
          </a:custGeom>
          <a:ln w="3191">
            <a:solidFill>
              <a:srgbClr val="000000"/>
            </a:solidFill>
          </a:ln>
        </p:spPr>
        <p:txBody>
          <a:bodyPr wrap="square" lIns="0" tIns="0" rIns="0" bIns="0" rtlCol="0"/>
          <a:lstStyle/>
          <a:p>
            <a:endParaRPr sz="501"/>
          </a:p>
        </p:txBody>
      </p:sp>
      <p:sp>
        <p:nvSpPr>
          <p:cNvPr id="2754" name="bg object 2754"/>
          <p:cNvSpPr/>
          <p:nvPr/>
        </p:nvSpPr>
        <p:spPr>
          <a:xfrm>
            <a:off x="4640398" y="1991032"/>
            <a:ext cx="0" cy="2501"/>
          </a:xfrm>
          <a:custGeom>
            <a:avLst/>
            <a:gdLst/>
            <a:ahLst/>
            <a:cxnLst/>
            <a:rect l="l" t="t" r="r" b="b"/>
            <a:pathLst>
              <a:path h="6985">
                <a:moveTo>
                  <a:pt x="0" y="6382"/>
                </a:moveTo>
                <a:lnTo>
                  <a:pt x="0" y="0"/>
                </a:lnTo>
              </a:path>
            </a:pathLst>
          </a:custGeom>
          <a:ln w="3191">
            <a:solidFill>
              <a:srgbClr val="000000"/>
            </a:solidFill>
          </a:ln>
        </p:spPr>
        <p:txBody>
          <a:bodyPr wrap="square" lIns="0" tIns="0" rIns="0" bIns="0" rtlCol="0"/>
          <a:lstStyle/>
          <a:p>
            <a:endParaRPr sz="501"/>
          </a:p>
        </p:txBody>
      </p:sp>
      <p:sp>
        <p:nvSpPr>
          <p:cNvPr id="2755" name="bg object 2755"/>
          <p:cNvSpPr/>
          <p:nvPr/>
        </p:nvSpPr>
        <p:spPr>
          <a:xfrm>
            <a:off x="4633141" y="2119586"/>
            <a:ext cx="7509" cy="0"/>
          </a:xfrm>
          <a:custGeom>
            <a:avLst/>
            <a:gdLst/>
            <a:ahLst/>
            <a:cxnLst/>
            <a:rect l="l" t="t" r="r" b="b"/>
            <a:pathLst>
              <a:path w="16509">
                <a:moveTo>
                  <a:pt x="0" y="0"/>
                </a:moveTo>
                <a:lnTo>
                  <a:pt x="15955" y="0"/>
                </a:lnTo>
              </a:path>
            </a:pathLst>
          </a:custGeom>
          <a:ln w="3191">
            <a:solidFill>
              <a:srgbClr val="000000"/>
            </a:solidFill>
          </a:ln>
        </p:spPr>
        <p:txBody>
          <a:bodyPr wrap="square" lIns="0" tIns="0" rIns="0" bIns="0" rtlCol="0"/>
          <a:lstStyle/>
          <a:p>
            <a:endParaRPr sz="501"/>
          </a:p>
        </p:txBody>
      </p:sp>
      <p:sp>
        <p:nvSpPr>
          <p:cNvPr id="2756" name="bg object 2756"/>
          <p:cNvSpPr/>
          <p:nvPr/>
        </p:nvSpPr>
        <p:spPr>
          <a:xfrm>
            <a:off x="4633141" y="1991031"/>
            <a:ext cx="7509" cy="128701"/>
          </a:xfrm>
          <a:custGeom>
            <a:avLst/>
            <a:gdLst/>
            <a:ahLst/>
            <a:cxnLst/>
            <a:rect l="l" t="t" r="r" b="b"/>
            <a:pathLst>
              <a:path w="16509" h="359410">
                <a:moveTo>
                  <a:pt x="0" y="0"/>
                </a:moveTo>
                <a:lnTo>
                  <a:pt x="15955" y="0"/>
                </a:lnTo>
              </a:path>
              <a:path w="16509" h="359410">
                <a:moveTo>
                  <a:pt x="0" y="0"/>
                </a:moveTo>
                <a:lnTo>
                  <a:pt x="0" y="359001"/>
                </a:lnTo>
              </a:path>
            </a:pathLst>
          </a:custGeom>
          <a:ln w="3191">
            <a:solidFill>
              <a:srgbClr val="000000"/>
            </a:solidFill>
          </a:ln>
        </p:spPr>
        <p:txBody>
          <a:bodyPr wrap="square" lIns="0" tIns="0" rIns="0" bIns="0" rtlCol="0"/>
          <a:lstStyle/>
          <a:p>
            <a:endParaRPr sz="501"/>
          </a:p>
        </p:txBody>
      </p:sp>
      <p:sp>
        <p:nvSpPr>
          <p:cNvPr id="2757" name="bg object 2757"/>
          <p:cNvSpPr/>
          <p:nvPr/>
        </p:nvSpPr>
        <p:spPr>
          <a:xfrm>
            <a:off x="4640398" y="1991031"/>
            <a:ext cx="0" cy="128701"/>
          </a:xfrm>
          <a:custGeom>
            <a:avLst/>
            <a:gdLst/>
            <a:ahLst/>
            <a:cxnLst/>
            <a:rect l="l" t="t" r="r" b="b"/>
            <a:pathLst>
              <a:path h="359410">
                <a:moveTo>
                  <a:pt x="0" y="359001"/>
                </a:moveTo>
                <a:lnTo>
                  <a:pt x="0" y="0"/>
                </a:lnTo>
              </a:path>
            </a:pathLst>
          </a:custGeom>
          <a:ln w="3191">
            <a:solidFill>
              <a:srgbClr val="000000"/>
            </a:solidFill>
          </a:ln>
        </p:spPr>
        <p:txBody>
          <a:bodyPr wrap="square" lIns="0" tIns="0" rIns="0" bIns="0" rtlCol="0"/>
          <a:lstStyle/>
          <a:p>
            <a:endParaRPr sz="501"/>
          </a:p>
        </p:txBody>
      </p:sp>
      <p:sp>
        <p:nvSpPr>
          <p:cNvPr id="2758" name="bg object 2758"/>
          <p:cNvSpPr/>
          <p:nvPr/>
        </p:nvSpPr>
        <p:spPr>
          <a:xfrm>
            <a:off x="4640398" y="2117301"/>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2759" name="bg object 2759"/>
          <p:cNvSpPr/>
          <p:nvPr/>
        </p:nvSpPr>
        <p:spPr>
          <a:xfrm>
            <a:off x="4640398" y="1993317"/>
            <a:ext cx="5776" cy="124153"/>
          </a:xfrm>
          <a:custGeom>
            <a:avLst/>
            <a:gdLst/>
            <a:ahLst/>
            <a:cxnLst/>
            <a:rect l="l" t="t" r="r" b="b"/>
            <a:pathLst>
              <a:path w="12700" h="346710">
                <a:moveTo>
                  <a:pt x="0" y="0"/>
                </a:moveTo>
                <a:lnTo>
                  <a:pt x="12365" y="0"/>
                </a:lnTo>
              </a:path>
              <a:path w="12700" h="346710">
                <a:moveTo>
                  <a:pt x="0" y="0"/>
                </a:moveTo>
                <a:lnTo>
                  <a:pt x="0" y="346237"/>
                </a:lnTo>
              </a:path>
            </a:pathLst>
          </a:custGeom>
          <a:ln w="3191">
            <a:solidFill>
              <a:srgbClr val="000000"/>
            </a:solidFill>
          </a:ln>
        </p:spPr>
        <p:txBody>
          <a:bodyPr wrap="square" lIns="0" tIns="0" rIns="0" bIns="0" rtlCol="0"/>
          <a:lstStyle/>
          <a:p>
            <a:endParaRPr sz="501"/>
          </a:p>
        </p:txBody>
      </p:sp>
      <p:sp>
        <p:nvSpPr>
          <p:cNvPr id="2760" name="bg object 2760"/>
          <p:cNvSpPr/>
          <p:nvPr/>
        </p:nvSpPr>
        <p:spPr>
          <a:xfrm>
            <a:off x="4646023" y="1993317"/>
            <a:ext cx="0" cy="124153"/>
          </a:xfrm>
          <a:custGeom>
            <a:avLst/>
            <a:gdLst/>
            <a:ahLst/>
            <a:cxnLst/>
            <a:rect l="l" t="t" r="r" b="b"/>
            <a:pathLst>
              <a:path h="346710">
                <a:moveTo>
                  <a:pt x="0" y="346237"/>
                </a:moveTo>
                <a:lnTo>
                  <a:pt x="0" y="0"/>
                </a:lnTo>
              </a:path>
            </a:pathLst>
          </a:custGeom>
          <a:ln w="3191">
            <a:solidFill>
              <a:srgbClr val="000000"/>
            </a:solidFill>
          </a:ln>
        </p:spPr>
        <p:txBody>
          <a:bodyPr wrap="square" lIns="0" tIns="0" rIns="0" bIns="0" rtlCol="0"/>
          <a:lstStyle/>
          <a:p>
            <a:endParaRPr sz="501"/>
          </a:p>
        </p:txBody>
      </p:sp>
      <p:sp>
        <p:nvSpPr>
          <p:cNvPr id="2761" name="bg object 2761"/>
          <p:cNvSpPr/>
          <p:nvPr/>
        </p:nvSpPr>
        <p:spPr>
          <a:xfrm>
            <a:off x="4650558" y="2117301"/>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2762" name="bg object 2762"/>
          <p:cNvSpPr/>
          <p:nvPr/>
        </p:nvSpPr>
        <p:spPr>
          <a:xfrm>
            <a:off x="4650558" y="1993317"/>
            <a:ext cx="2311" cy="124153"/>
          </a:xfrm>
          <a:custGeom>
            <a:avLst/>
            <a:gdLst/>
            <a:ahLst/>
            <a:cxnLst/>
            <a:rect l="l" t="t" r="r" b="b"/>
            <a:pathLst>
              <a:path w="5079" h="346710">
                <a:moveTo>
                  <a:pt x="0" y="0"/>
                </a:moveTo>
                <a:lnTo>
                  <a:pt x="4786" y="0"/>
                </a:lnTo>
              </a:path>
              <a:path w="5079" h="346710">
                <a:moveTo>
                  <a:pt x="0" y="0"/>
                </a:moveTo>
                <a:lnTo>
                  <a:pt x="0" y="346237"/>
                </a:lnTo>
              </a:path>
            </a:pathLst>
          </a:custGeom>
          <a:ln w="3191">
            <a:solidFill>
              <a:srgbClr val="000000"/>
            </a:solidFill>
          </a:ln>
        </p:spPr>
        <p:txBody>
          <a:bodyPr wrap="square" lIns="0" tIns="0" rIns="0" bIns="0" rtlCol="0"/>
          <a:lstStyle/>
          <a:p>
            <a:endParaRPr sz="501"/>
          </a:p>
        </p:txBody>
      </p:sp>
      <p:sp>
        <p:nvSpPr>
          <p:cNvPr id="2763" name="bg object 2763"/>
          <p:cNvSpPr/>
          <p:nvPr/>
        </p:nvSpPr>
        <p:spPr>
          <a:xfrm>
            <a:off x="4652736" y="1993317"/>
            <a:ext cx="0" cy="124153"/>
          </a:xfrm>
          <a:custGeom>
            <a:avLst/>
            <a:gdLst/>
            <a:ahLst/>
            <a:cxnLst/>
            <a:rect l="l" t="t" r="r" b="b"/>
            <a:pathLst>
              <a:path h="346710">
                <a:moveTo>
                  <a:pt x="0" y="346237"/>
                </a:moveTo>
                <a:lnTo>
                  <a:pt x="0" y="0"/>
                </a:lnTo>
              </a:path>
            </a:pathLst>
          </a:custGeom>
          <a:ln w="3191">
            <a:solidFill>
              <a:srgbClr val="000000"/>
            </a:solidFill>
          </a:ln>
        </p:spPr>
        <p:txBody>
          <a:bodyPr wrap="square" lIns="0" tIns="0" rIns="0" bIns="0" rtlCol="0"/>
          <a:lstStyle/>
          <a:p>
            <a:endParaRPr sz="501"/>
          </a:p>
        </p:txBody>
      </p:sp>
      <p:sp>
        <p:nvSpPr>
          <p:cNvPr id="2764" name="bg object 2764"/>
          <p:cNvSpPr/>
          <p:nvPr/>
        </p:nvSpPr>
        <p:spPr>
          <a:xfrm>
            <a:off x="4652736" y="1991031"/>
            <a:ext cx="2022" cy="128701"/>
          </a:xfrm>
          <a:custGeom>
            <a:avLst/>
            <a:gdLst/>
            <a:ahLst/>
            <a:cxnLst/>
            <a:rect l="l" t="t" r="r" b="b"/>
            <a:pathLst>
              <a:path w="4445" h="359410">
                <a:moveTo>
                  <a:pt x="0" y="0"/>
                </a:moveTo>
                <a:lnTo>
                  <a:pt x="4387" y="0"/>
                </a:lnTo>
              </a:path>
              <a:path w="4445" h="359410">
                <a:moveTo>
                  <a:pt x="0" y="0"/>
                </a:moveTo>
                <a:lnTo>
                  <a:pt x="0" y="359001"/>
                </a:lnTo>
                <a:lnTo>
                  <a:pt x="4387" y="359001"/>
                </a:lnTo>
                <a:lnTo>
                  <a:pt x="4387" y="0"/>
                </a:lnTo>
              </a:path>
            </a:pathLst>
          </a:custGeom>
          <a:ln w="3191">
            <a:solidFill>
              <a:srgbClr val="000000"/>
            </a:solidFill>
          </a:ln>
        </p:spPr>
        <p:txBody>
          <a:bodyPr wrap="square" lIns="0" tIns="0" rIns="0" bIns="0" rtlCol="0"/>
          <a:lstStyle/>
          <a:p>
            <a:endParaRPr sz="501"/>
          </a:p>
        </p:txBody>
      </p:sp>
      <p:sp>
        <p:nvSpPr>
          <p:cNvPr id="2765" name="bg object 2765"/>
          <p:cNvSpPr/>
          <p:nvPr/>
        </p:nvSpPr>
        <p:spPr>
          <a:xfrm>
            <a:off x="4646023" y="1991031"/>
            <a:ext cx="1155" cy="0"/>
          </a:xfrm>
          <a:custGeom>
            <a:avLst/>
            <a:gdLst/>
            <a:ahLst/>
            <a:cxnLst/>
            <a:rect l="l" t="t" r="r" b="b"/>
            <a:pathLst>
              <a:path w="2540">
                <a:moveTo>
                  <a:pt x="0" y="0"/>
                </a:moveTo>
                <a:lnTo>
                  <a:pt x="2393" y="0"/>
                </a:lnTo>
              </a:path>
            </a:pathLst>
          </a:custGeom>
          <a:ln w="3175">
            <a:solidFill>
              <a:srgbClr val="000000"/>
            </a:solidFill>
          </a:ln>
        </p:spPr>
        <p:txBody>
          <a:bodyPr wrap="square" lIns="0" tIns="0" rIns="0" bIns="0" rtlCol="0"/>
          <a:lstStyle/>
          <a:p>
            <a:endParaRPr sz="501"/>
          </a:p>
        </p:txBody>
      </p:sp>
      <p:sp>
        <p:nvSpPr>
          <p:cNvPr id="2766" name="bg object 2766"/>
          <p:cNvSpPr/>
          <p:nvPr/>
        </p:nvSpPr>
        <p:spPr>
          <a:xfrm>
            <a:off x="4646023" y="1991031"/>
            <a:ext cx="0" cy="128701"/>
          </a:xfrm>
          <a:custGeom>
            <a:avLst/>
            <a:gdLst/>
            <a:ahLst/>
            <a:cxnLst/>
            <a:rect l="l" t="t" r="r" b="b"/>
            <a:pathLst>
              <a:path h="359410">
                <a:moveTo>
                  <a:pt x="0" y="359001"/>
                </a:moveTo>
                <a:lnTo>
                  <a:pt x="0" y="0"/>
                </a:lnTo>
              </a:path>
            </a:pathLst>
          </a:custGeom>
          <a:ln w="3175">
            <a:solidFill>
              <a:srgbClr val="000000"/>
            </a:solidFill>
          </a:ln>
        </p:spPr>
        <p:txBody>
          <a:bodyPr wrap="square" lIns="0" tIns="0" rIns="0" bIns="0" rtlCol="0"/>
          <a:lstStyle/>
          <a:p>
            <a:endParaRPr sz="501"/>
          </a:p>
        </p:txBody>
      </p:sp>
      <p:sp>
        <p:nvSpPr>
          <p:cNvPr id="2767" name="bg object 2767"/>
          <p:cNvSpPr/>
          <p:nvPr/>
        </p:nvSpPr>
        <p:spPr>
          <a:xfrm>
            <a:off x="4646023" y="2119586"/>
            <a:ext cx="1155" cy="0"/>
          </a:xfrm>
          <a:custGeom>
            <a:avLst/>
            <a:gdLst/>
            <a:ahLst/>
            <a:cxnLst/>
            <a:rect l="l" t="t" r="r" b="b"/>
            <a:pathLst>
              <a:path w="2540">
                <a:moveTo>
                  <a:pt x="2393" y="0"/>
                </a:moveTo>
                <a:lnTo>
                  <a:pt x="0" y="0"/>
                </a:lnTo>
              </a:path>
            </a:pathLst>
          </a:custGeom>
          <a:ln w="3175">
            <a:solidFill>
              <a:srgbClr val="000000"/>
            </a:solidFill>
          </a:ln>
        </p:spPr>
        <p:txBody>
          <a:bodyPr wrap="square" lIns="0" tIns="0" rIns="0" bIns="0" rtlCol="0"/>
          <a:lstStyle/>
          <a:p>
            <a:endParaRPr sz="501"/>
          </a:p>
        </p:txBody>
      </p:sp>
      <p:sp>
        <p:nvSpPr>
          <p:cNvPr id="2768" name="bg object 2768"/>
          <p:cNvSpPr/>
          <p:nvPr/>
        </p:nvSpPr>
        <p:spPr>
          <a:xfrm>
            <a:off x="4647111" y="1991031"/>
            <a:ext cx="0" cy="128701"/>
          </a:xfrm>
          <a:custGeom>
            <a:avLst/>
            <a:gdLst/>
            <a:ahLst/>
            <a:cxnLst/>
            <a:rect l="l" t="t" r="r" b="b"/>
            <a:pathLst>
              <a:path h="359410">
                <a:moveTo>
                  <a:pt x="0" y="0"/>
                </a:moveTo>
                <a:lnTo>
                  <a:pt x="0" y="359001"/>
                </a:lnTo>
              </a:path>
            </a:pathLst>
          </a:custGeom>
          <a:ln w="3175">
            <a:solidFill>
              <a:srgbClr val="000000"/>
            </a:solidFill>
          </a:ln>
        </p:spPr>
        <p:txBody>
          <a:bodyPr wrap="square" lIns="0" tIns="0" rIns="0" bIns="0" rtlCol="0"/>
          <a:lstStyle/>
          <a:p>
            <a:endParaRPr sz="501"/>
          </a:p>
        </p:txBody>
      </p:sp>
      <p:sp>
        <p:nvSpPr>
          <p:cNvPr id="2769" name="bg object 2769"/>
          <p:cNvSpPr/>
          <p:nvPr/>
        </p:nvSpPr>
        <p:spPr>
          <a:xfrm>
            <a:off x="4649470" y="2119586"/>
            <a:ext cx="1155" cy="0"/>
          </a:xfrm>
          <a:custGeom>
            <a:avLst/>
            <a:gdLst/>
            <a:ahLst/>
            <a:cxnLst/>
            <a:rect l="l" t="t" r="r" b="b"/>
            <a:pathLst>
              <a:path w="2540">
                <a:moveTo>
                  <a:pt x="2393" y="0"/>
                </a:moveTo>
                <a:lnTo>
                  <a:pt x="0" y="0"/>
                </a:lnTo>
              </a:path>
            </a:pathLst>
          </a:custGeom>
          <a:ln w="3175">
            <a:solidFill>
              <a:srgbClr val="000000"/>
            </a:solidFill>
          </a:ln>
        </p:spPr>
        <p:txBody>
          <a:bodyPr wrap="square" lIns="0" tIns="0" rIns="0" bIns="0" rtlCol="0"/>
          <a:lstStyle/>
          <a:p>
            <a:endParaRPr sz="501"/>
          </a:p>
        </p:txBody>
      </p:sp>
      <p:sp>
        <p:nvSpPr>
          <p:cNvPr id="2770" name="bg object 2770"/>
          <p:cNvSpPr/>
          <p:nvPr/>
        </p:nvSpPr>
        <p:spPr>
          <a:xfrm>
            <a:off x="4650558" y="1991031"/>
            <a:ext cx="0" cy="128701"/>
          </a:xfrm>
          <a:custGeom>
            <a:avLst/>
            <a:gdLst/>
            <a:ahLst/>
            <a:cxnLst/>
            <a:rect l="l" t="t" r="r" b="b"/>
            <a:pathLst>
              <a:path h="359410">
                <a:moveTo>
                  <a:pt x="0" y="0"/>
                </a:moveTo>
                <a:lnTo>
                  <a:pt x="0" y="359001"/>
                </a:lnTo>
              </a:path>
            </a:pathLst>
          </a:custGeom>
          <a:ln w="3175">
            <a:solidFill>
              <a:srgbClr val="000000"/>
            </a:solidFill>
          </a:ln>
        </p:spPr>
        <p:txBody>
          <a:bodyPr wrap="square" lIns="0" tIns="0" rIns="0" bIns="0" rtlCol="0"/>
          <a:lstStyle/>
          <a:p>
            <a:endParaRPr sz="501"/>
          </a:p>
        </p:txBody>
      </p:sp>
      <p:sp>
        <p:nvSpPr>
          <p:cNvPr id="2771" name="bg object 2771"/>
          <p:cNvSpPr/>
          <p:nvPr/>
        </p:nvSpPr>
        <p:spPr>
          <a:xfrm>
            <a:off x="4649470" y="1991031"/>
            <a:ext cx="1155" cy="0"/>
          </a:xfrm>
          <a:custGeom>
            <a:avLst/>
            <a:gdLst/>
            <a:ahLst/>
            <a:cxnLst/>
            <a:rect l="l" t="t" r="r" b="b"/>
            <a:pathLst>
              <a:path w="2540">
                <a:moveTo>
                  <a:pt x="0" y="0"/>
                </a:moveTo>
                <a:lnTo>
                  <a:pt x="2393" y="0"/>
                </a:lnTo>
              </a:path>
            </a:pathLst>
          </a:custGeom>
          <a:ln w="3175">
            <a:solidFill>
              <a:srgbClr val="000000"/>
            </a:solidFill>
          </a:ln>
        </p:spPr>
        <p:txBody>
          <a:bodyPr wrap="square" lIns="0" tIns="0" rIns="0" bIns="0" rtlCol="0"/>
          <a:lstStyle/>
          <a:p>
            <a:endParaRPr sz="501"/>
          </a:p>
        </p:txBody>
      </p:sp>
      <p:sp>
        <p:nvSpPr>
          <p:cNvPr id="2772" name="bg object 2772"/>
          <p:cNvSpPr/>
          <p:nvPr/>
        </p:nvSpPr>
        <p:spPr>
          <a:xfrm>
            <a:off x="4649470" y="1991031"/>
            <a:ext cx="0" cy="128701"/>
          </a:xfrm>
          <a:custGeom>
            <a:avLst/>
            <a:gdLst/>
            <a:ahLst/>
            <a:cxnLst/>
            <a:rect l="l" t="t" r="r" b="b"/>
            <a:pathLst>
              <a:path h="359410">
                <a:moveTo>
                  <a:pt x="0" y="359001"/>
                </a:moveTo>
                <a:lnTo>
                  <a:pt x="0" y="0"/>
                </a:lnTo>
              </a:path>
            </a:pathLst>
          </a:custGeom>
          <a:ln w="3175">
            <a:solidFill>
              <a:srgbClr val="000000"/>
            </a:solidFill>
          </a:ln>
        </p:spPr>
        <p:txBody>
          <a:bodyPr wrap="square" lIns="0" tIns="0" rIns="0" bIns="0" rtlCol="0"/>
          <a:lstStyle/>
          <a:p>
            <a:endParaRPr sz="501"/>
          </a:p>
        </p:txBody>
      </p:sp>
      <p:sp>
        <p:nvSpPr>
          <p:cNvPr id="2773" name="bg object 2773"/>
          <p:cNvSpPr/>
          <p:nvPr/>
        </p:nvSpPr>
        <p:spPr>
          <a:xfrm>
            <a:off x="3460931" y="2642949"/>
            <a:ext cx="6354" cy="28423"/>
          </a:xfrm>
          <a:custGeom>
            <a:avLst/>
            <a:gdLst/>
            <a:ahLst/>
            <a:cxnLst/>
            <a:rect l="l" t="t" r="r" b="b"/>
            <a:pathLst>
              <a:path w="13970" h="79375">
                <a:moveTo>
                  <a:pt x="13961" y="79379"/>
                </a:moveTo>
                <a:lnTo>
                  <a:pt x="9573" y="37495"/>
                </a:lnTo>
                <a:lnTo>
                  <a:pt x="0" y="0"/>
                </a:lnTo>
              </a:path>
            </a:pathLst>
          </a:custGeom>
          <a:ln w="3175">
            <a:solidFill>
              <a:srgbClr val="000000"/>
            </a:solidFill>
          </a:ln>
        </p:spPr>
        <p:txBody>
          <a:bodyPr wrap="square" lIns="0" tIns="0" rIns="0" bIns="0" rtlCol="0"/>
          <a:lstStyle/>
          <a:p>
            <a:endParaRPr sz="501"/>
          </a:p>
        </p:txBody>
      </p:sp>
      <p:sp>
        <p:nvSpPr>
          <p:cNvPr id="2774" name="bg object 2774"/>
          <p:cNvSpPr/>
          <p:nvPr/>
        </p:nvSpPr>
        <p:spPr>
          <a:xfrm>
            <a:off x="3434805" y="2605667"/>
            <a:ext cx="15596" cy="17736"/>
          </a:xfrm>
          <a:custGeom>
            <a:avLst/>
            <a:gdLst/>
            <a:ahLst/>
            <a:cxnLst/>
            <a:rect l="l" t="t" r="r" b="b"/>
            <a:pathLst>
              <a:path w="34290" h="49529">
                <a:moveTo>
                  <a:pt x="33905" y="49063"/>
                </a:moveTo>
                <a:lnTo>
                  <a:pt x="20343" y="25927"/>
                </a:lnTo>
                <a:lnTo>
                  <a:pt x="0" y="0"/>
                </a:lnTo>
              </a:path>
            </a:pathLst>
          </a:custGeom>
          <a:ln w="3175">
            <a:solidFill>
              <a:srgbClr val="000000"/>
            </a:solidFill>
          </a:ln>
        </p:spPr>
        <p:txBody>
          <a:bodyPr wrap="square" lIns="0" tIns="0" rIns="0" bIns="0" rtlCol="0"/>
          <a:lstStyle/>
          <a:p>
            <a:endParaRPr sz="501"/>
          </a:p>
        </p:txBody>
      </p:sp>
      <p:sp>
        <p:nvSpPr>
          <p:cNvPr id="2775" name="bg object 2775"/>
          <p:cNvSpPr/>
          <p:nvPr/>
        </p:nvSpPr>
        <p:spPr>
          <a:xfrm>
            <a:off x="3392351" y="2579385"/>
            <a:ext cx="23105" cy="11596"/>
          </a:xfrm>
          <a:custGeom>
            <a:avLst/>
            <a:gdLst/>
            <a:ahLst/>
            <a:cxnLst/>
            <a:rect l="l" t="t" r="r" b="b"/>
            <a:pathLst>
              <a:path w="50800" h="32384">
                <a:moveTo>
                  <a:pt x="50659" y="31911"/>
                </a:moveTo>
                <a:lnTo>
                  <a:pt x="23933" y="12365"/>
                </a:lnTo>
                <a:lnTo>
                  <a:pt x="0" y="0"/>
                </a:lnTo>
              </a:path>
            </a:pathLst>
          </a:custGeom>
          <a:ln w="3175">
            <a:solidFill>
              <a:srgbClr val="000000"/>
            </a:solidFill>
          </a:ln>
        </p:spPr>
        <p:txBody>
          <a:bodyPr wrap="square" lIns="0" tIns="0" rIns="0" bIns="0" rtlCol="0"/>
          <a:lstStyle/>
          <a:p>
            <a:endParaRPr sz="501"/>
          </a:p>
        </p:txBody>
      </p:sp>
      <p:sp>
        <p:nvSpPr>
          <p:cNvPr id="2776" name="bg object 2776"/>
          <p:cNvSpPr/>
          <p:nvPr/>
        </p:nvSpPr>
        <p:spPr>
          <a:xfrm>
            <a:off x="3349897" y="2568529"/>
            <a:ext cx="17329" cy="2956"/>
          </a:xfrm>
          <a:custGeom>
            <a:avLst/>
            <a:gdLst/>
            <a:ahLst/>
            <a:cxnLst/>
            <a:rect l="l" t="t" r="r" b="b"/>
            <a:pathLst>
              <a:path w="38100" h="8254">
                <a:moveTo>
                  <a:pt x="37894" y="7977"/>
                </a:moveTo>
                <a:lnTo>
                  <a:pt x="0" y="0"/>
                </a:lnTo>
              </a:path>
            </a:pathLst>
          </a:custGeom>
          <a:ln w="3175">
            <a:solidFill>
              <a:srgbClr val="000000"/>
            </a:solidFill>
          </a:ln>
        </p:spPr>
        <p:txBody>
          <a:bodyPr wrap="square" lIns="0" tIns="0" rIns="0" bIns="0" rtlCol="0"/>
          <a:lstStyle/>
          <a:p>
            <a:endParaRPr sz="501"/>
          </a:p>
        </p:txBody>
      </p:sp>
      <p:sp>
        <p:nvSpPr>
          <p:cNvPr id="2777" name="bg object 2777"/>
          <p:cNvSpPr/>
          <p:nvPr/>
        </p:nvSpPr>
        <p:spPr>
          <a:xfrm>
            <a:off x="3330847" y="2567529"/>
            <a:ext cx="19062" cy="1137"/>
          </a:xfrm>
          <a:custGeom>
            <a:avLst/>
            <a:gdLst/>
            <a:ahLst/>
            <a:cxnLst/>
            <a:rect l="l" t="t" r="r" b="b"/>
            <a:pathLst>
              <a:path w="41909" h="3175">
                <a:moveTo>
                  <a:pt x="41883" y="2792"/>
                </a:moveTo>
                <a:lnTo>
                  <a:pt x="0" y="0"/>
                </a:lnTo>
              </a:path>
            </a:pathLst>
          </a:custGeom>
          <a:ln w="3175">
            <a:solidFill>
              <a:srgbClr val="000000"/>
            </a:solidFill>
          </a:ln>
        </p:spPr>
        <p:txBody>
          <a:bodyPr wrap="square" lIns="0" tIns="0" rIns="0" bIns="0" rtlCol="0"/>
          <a:lstStyle/>
          <a:p>
            <a:endParaRPr sz="501"/>
          </a:p>
        </p:txBody>
      </p:sp>
      <p:sp>
        <p:nvSpPr>
          <p:cNvPr id="2778" name="bg object 2778"/>
          <p:cNvSpPr/>
          <p:nvPr/>
        </p:nvSpPr>
        <p:spPr>
          <a:xfrm>
            <a:off x="3330847" y="2671373"/>
            <a:ext cx="136611" cy="0"/>
          </a:xfrm>
          <a:custGeom>
            <a:avLst/>
            <a:gdLst/>
            <a:ahLst/>
            <a:cxnLst/>
            <a:rect l="l" t="t" r="r" b="b"/>
            <a:pathLst>
              <a:path w="300354">
                <a:moveTo>
                  <a:pt x="0" y="0"/>
                </a:moveTo>
                <a:lnTo>
                  <a:pt x="299965" y="0"/>
                </a:lnTo>
              </a:path>
            </a:pathLst>
          </a:custGeom>
          <a:ln w="3191">
            <a:solidFill>
              <a:srgbClr val="000000"/>
            </a:solidFill>
          </a:ln>
        </p:spPr>
        <p:txBody>
          <a:bodyPr wrap="square" lIns="0" tIns="0" rIns="0" bIns="0" rtlCol="0"/>
          <a:lstStyle/>
          <a:p>
            <a:endParaRPr sz="501"/>
          </a:p>
        </p:txBody>
      </p:sp>
      <p:sp>
        <p:nvSpPr>
          <p:cNvPr id="2779" name="bg object 2779"/>
          <p:cNvSpPr/>
          <p:nvPr/>
        </p:nvSpPr>
        <p:spPr>
          <a:xfrm>
            <a:off x="3467281" y="267137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2780" name="bg object 2780"/>
          <p:cNvSpPr/>
          <p:nvPr/>
        </p:nvSpPr>
        <p:spPr>
          <a:xfrm>
            <a:off x="3330847" y="2671373"/>
            <a:ext cx="136611" cy="3638"/>
          </a:xfrm>
          <a:custGeom>
            <a:avLst/>
            <a:gdLst/>
            <a:ahLst/>
            <a:cxnLst/>
            <a:rect l="l" t="t" r="r" b="b"/>
            <a:pathLst>
              <a:path w="300354" h="10159">
                <a:moveTo>
                  <a:pt x="0" y="9972"/>
                </a:moveTo>
                <a:lnTo>
                  <a:pt x="299965" y="9972"/>
                </a:lnTo>
              </a:path>
              <a:path w="300354" h="10159">
                <a:moveTo>
                  <a:pt x="0" y="9972"/>
                </a:moveTo>
                <a:lnTo>
                  <a:pt x="0" y="0"/>
                </a:lnTo>
              </a:path>
            </a:pathLst>
          </a:custGeom>
          <a:ln w="3191">
            <a:solidFill>
              <a:srgbClr val="000000"/>
            </a:solidFill>
          </a:ln>
        </p:spPr>
        <p:txBody>
          <a:bodyPr wrap="square" lIns="0" tIns="0" rIns="0" bIns="0" rtlCol="0"/>
          <a:lstStyle/>
          <a:p>
            <a:endParaRPr sz="501"/>
          </a:p>
        </p:txBody>
      </p:sp>
      <p:sp>
        <p:nvSpPr>
          <p:cNvPr id="2781" name="bg object 2781"/>
          <p:cNvSpPr/>
          <p:nvPr/>
        </p:nvSpPr>
        <p:spPr>
          <a:xfrm>
            <a:off x="3190058" y="2773218"/>
            <a:ext cx="6354" cy="28423"/>
          </a:xfrm>
          <a:custGeom>
            <a:avLst/>
            <a:gdLst/>
            <a:ahLst/>
            <a:cxnLst/>
            <a:rect l="l" t="t" r="r" b="b"/>
            <a:pathLst>
              <a:path w="13970" h="79375">
                <a:moveTo>
                  <a:pt x="0" y="79379"/>
                </a:moveTo>
                <a:lnTo>
                  <a:pt x="4387" y="37894"/>
                </a:lnTo>
                <a:lnTo>
                  <a:pt x="13562" y="0"/>
                </a:lnTo>
              </a:path>
            </a:pathLst>
          </a:custGeom>
          <a:ln w="3175">
            <a:solidFill>
              <a:srgbClr val="000000"/>
            </a:solidFill>
          </a:ln>
        </p:spPr>
        <p:txBody>
          <a:bodyPr wrap="square" lIns="0" tIns="0" rIns="0" bIns="0" rtlCol="0"/>
          <a:lstStyle/>
          <a:p>
            <a:endParaRPr sz="501"/>
          </a:p>
        </p:txBody>
      </p:sp>
      <p:sp>
        <p:nvSpPr>
          <p:cNvPr id="2782" name="bg object 2782"/>
          <p:cNvSpPr/>
          <p:nvPr/>
        </p:nvSpPr>
        <p:spPr>
          <a:xfrm>
            <a:off x="3207113" y="2735936"/>
            <a:ext cx="15307" cy="17736"/>
          </a:xfrm>
          <a:custGeom>
            <a:avLst/>
            <a:gdLst/>
            <a:ahLst/>
            <a:cxnLst/>
            <a:rect l="l" t="t" r="r" b="b"/>
            <a:pathLst>
              <a:path w="33654" h="49529">
                <a:moveTo>
                  <a:pt x="0" y="49462"/>
                </a:moveTo>
                <a:lnTo>
                  <a:pt x="13562" y="25927"/>
                </a:lnTo>
                <a:lnTo>
                  <a:pt x="33506" y="0"/>
                </a:lnTo>
              </a:path>
            </a:pathLst>
          </a:custGeom>
          <a:ln w="3175">
            <a:solidFill>
              <a:srgbClr val="000000"/>
            </a:solidFill>
          </a:ln>
        </p:spPr>
        <p:txBody>
          <a:bodyPr wrap="square" lIns="0" tIns="0" rIns="0" bIns="0" rtlCol="0"/>
          <a:lstStyle/>
          <a:p>
            <a:endParaRPr sz="501"/>
          </a:p>
        </p:txBody>
      </p:sp>
      <p:sp>
        <p:nvSpPr>
          <p:cNvPr id="2783" name="bg object 2783"/>
          <p:cNvSpPr/>
          <p:nvPr/>
        </p:nvSpPr>
        <p:spPr>
          <a:xfrm>
            <a:off x="3241947" y="2709654"/>
            <a:ext cx="23105" cy="11596"/>
          </a:xfrm>
          <a:custGeom>
            <a:avLst/>
            <a:gdLst/>
            <a:ahLst/>
            <a:cxnLst/>
            <a:rect l="l" t="t" r="r" b="b"/>
            <a:pathLst>
              <a:path w="50800" h="32384">
                <a:moveTo>
                  <a:pt x="0" y="31911"/>
                </a:moveTo>
                <a:lnTo>
                  <a:pt x="26725" y="12764"/>
                </a:lnTo>
                <a:lnTo>
                  <a:pt x="50260" y="0"/>
                </a:lnTo>
              </a:path>
            </a:pathLst>
          </a:custGeom>
          <a:ln w="3175">
            <a:solidFill>
              <a:srgbClr val="000000"/>
            </a:solidFill>
          </a:ln>
        </p:spPr>
        <p:txBody>
          <a:bodyPr wrap="square" lIns="0" tIns="0" rIns="0" bIns="0" rtlCol="0"/>
          <a:lstStyle/>
          <a:p>
            <a:endParaRPr sz="501"/>
          </a:p>
        </p:txBody>
      </p:sp>
      <p:sp>
        <p:nvSpPr>
          <p:cNvPr id="2784" name="bg object 2784"/>
          <p:cNvSpPr/>
          <p:nvPr/>
        </p:nvSpPr>
        <p:spPr>
          <a:xfrm>
            <a:off x="3290026" y="2697798"/>
            <a:ext cx="36391" cy="4093"/>
          </a:xfrm>
          <a:custGeom>
            <a:avLst/>
            <a:gdLst/>
            <a:ahLst/>
            <a:cxnLst/>
            <a:rect l="l" t="t" r="r" b="b"/>
            <a:pathLst>
              <a:path w="80009" h="11429">
                <a:moveTo>
                  <a:pt x="0" y="11168"/>
                </a:moveTo>
                <a:lnTo>
                  <a:pt x="38293" y="3191"/>
                </a:lnTo>
                <a:lnTo>
                  <a:pt x="79778" y="0"/>
                </a:lnTo>
              </a:path>
            </a:pathLst>
          </a:custGeom>
          <a:ln w="3175">
            <a:solidFill>
              <a:srgbClr val="000000"/>
            </a:solidFill>
          </a:ln>
        </p:spPr>
        <p:txBody>
          <a:bodyPr wrap="square" lIns="0" tIns="0" rIns="0" bIns="0" rtlCol="0"/>
          <a:lstStyle/>
          <a:p>
            <a:endParaRPr sz="501"/>
          </a:p>
        </p:txBody>
      </p:sp>
      <p:sp>
        <p:nvSpPr>
          <p:cNvPr id="2785" name="bg object 2785"/>
          <p:cNvSpPr/>
          <p:nvPr/>
        </p:nvSpPr>
        <p:spPr>
          <a:xfrm>
            <a:off x="3190059" y="2801642"/>
            <a:ext cx="136322" cy="0"/>
          </a:xfrm>
          <a:custGeom>
            <a:avLst/>
            <a:gdLst/>
            <a:ahLst/>
            <a:cxnLst/>
            <a:rect l="l" t="t" r="r" b="b"/>
            <a:pathLst>
              <a:path w="299720">
                <a:moveTo>
                  <a:pt x="299567" y="0"/>
                </a:moveTo>
                <a:lnTo>
                  <a:pt x="0" y="0"/>
                </a:lnTo>
              </a:path>
            </a:pathLst>
          </a:custGeom>
          <a:ln w="3191">
            <a:solidFill>
              <a:srgbClr val="000000"/>
            </a:solidFill>
          </a:ln>
        </p:spPr>
        <p:txBody>
          <a:bodyPr wrap="square" lIns="0" tIns="0" rIns="0" bIns="0" rtlCol="0"/>
          <a:lstStyle/>
          <a:p>
            <a:endParaRPr sz="501"/>
          </a:p>
        </p:txBody>
      </p:sp>
      <p:sp>
        <p:nvSpPr>
          <p:cNvPr id="2786" name="bg object 2786"/>
          <p:cNvSpPr/>
          <p:nvPr/>
        </p:nvSpPr>
        <p:spPr>
          <a:xfrm>
            <a:off x="3190058" y="2801642"/>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2787" name="bg object 2787"/>
          <p:cNvSpPr/>
          <p:nvPr/>
        </p:nvSpPr>
        <p:spPr>
          <a:xfrm>
            <a:off x="3190059" y="2801642"/>
            <a:ext cx="136322" cy="3638"/>
          </a:xfrm>
          <a:custGeom>
            <a:avLst/>
            <a:gdLst/>
            <a:ahLst/>
            <a:cxnLst/>
            <a:rect l="l" t="t" r="r" b="b"/>
            <a:pathLst>
              <a:path w="299720" h="10159">
                <a:moveTo>
                  <a:pt x="299567" y="9972"/>
                </a:moveTo>
                <a:lnTo>
                  <a:pt x="0" y="9972"/>
                </a:lnTo>
              </a:path>
              <a:path w="299720" h="10159">
                <a:moveTo>
                  <a:pt x="299567" y="9972"/>
                </a:moveTo>
                <a:lnTo>
                  <a:pt x="299567" y="0"/>
                </a:lnTo>
              </a:path>
            </a:pathLst>
          </a:custGeom>
          <a:ln w="3191">
            <a:solidFill>
              <a:srgbClr val="000000"/>
            </a:solidFill>
          </a:ln>
        </p:spPr>
        <p:txBody>
          <a:bodyPr wrap="square" lIns="0" tIns="0" rIns="0" bIns="0" rtlCol="0"/>
          <a:lstStyle/>
          <a:p>
            <a:endParaRPr sz="501"/>
          </a:p>
        </p:txBody>
      </p:sp>
      <p:sp>
        <p:nvSpPr>
          <p:cNvPr id="2788" name="bg object 2788"/>
          <p:cNvSpPr/>
          <p:nvPr/>
        </p:nvSpPr>
        <p:spPr>
          <a:xfrm>
            <a:off x="2600415" y="2642949"/>
            <a:ext cx="6354" cy="28423"/>
          </a:xfrm>
          <a:custGeom>
            <a:avLst/>
            <a:gdLst/>
            <a:ahLst/>
            <a:cxnLst/>
            <a:rect l="l" t="t" r="r" b="b"/>
            <a:pathLst>
              <a:path w="13970" h="79375">
                <a:moveTo>
                  <a:pt x="0" y="79379"/>
                </a:moveTo>
                <a:lnTo>
                  <a:pt x="4387" y="37495"/>
                </a:lnTo>
                <a:lnTo>
                  <a:pt x="13562" y="0"/>
                </a:lnTo>
              </a:path>
            </a:pathLst>
          </a:custGeom>
          <a:ln w="3175">
            <a:solidFill>
              <a:srgbClr val="000000"/>
            </a:solidFill>
          </a:ln>
        </p:spPr>
        <p:txBody>
          <a:bodyPr wrap="square" lIns="0" tIns="0" rIns="0" bIns="0" rtlCol="0"/>
          <a:lstStyle/>
          <a:p>
            <a:endParaRPr sz="501"/>
          </a:p>
        </p:txBody>
      </p:sp>
      <p:sp>
        <p:nvSpPr>
          <p:cNvPr id="2789" name="bg object 2789"/>
          <p:cNvSpPr/>
          <p:nvPr/>
        </p:nvSpPr>
        <p:spPr>
          <a:xfrm>
            <a:off x="2617470" y="2605667"/>
            <a:ext cx="15307" cy="17736"/>
          </a:xfrm>
          <a:custGeom>
            <a:avLst/>
            <a:gdLst/>
            <a:ahLst/>
            <a:cxnLst/>
            <a:rect l="l" t="t" r="r" b="b"/>
            <a:pathLst>
              <a:path w="33654" h="49529">
                <a:moveTo>
                  <a:pt x="0" y="49063"/>
                </a:moveTo>
                <a:lnTo>
                  <a:pt x="13562" y="25927"/>
                </a:lnTo>
                <a:lnTo>
                  <a:pt x="33506" y="0"/>
                </a:lnTo>
              </a:path>
            </a:pathLst>
          </a:custGeom>
          <a:ln w="3175">
            <a:solidFill>
              <a:srgbClr val="000000"/>
            </a:solidFill>
          </a:ln>
        </p:spPr>
        <p:txBody>
          <a:bodyPr wrap="square" lIns="0" tIns="0" rIns="0" bIns="0" rtlCol="0"/>
          <a:lstStyle/>
          <a:p>
            <a:endParaRPr sz="501"/>
          </a:p>
        </p:txBody>
      </p:sp>
      <p:sp>
        <p:nvSpPr>
          <p:cNvPr id="2790" name="bg object 2790"/>
          <p:cNvSpPr/>
          <p:nvPr/>
        </p:nvSpPr>
        <p:spPr>
          <a:xfrm>
            <a:off x="2652304" y="2579385"/>
            <a:ext cx="23105" cy="11596"/>
          </a:xfrm>
          <a:custGeom>
            <a:avLst/>
            <a:gdLst/>
            <a:ahLst/>
            <a:cxnLst/>
            <a:rect l="l" t="t" r="r" b="b"/>
            <a:pathLst>
              <a:path w="50800" h="32384">
                <a:moveTo>
                  <a:pt x="0" y="31911"/>
                </a:moveTo>
                <a:lnTo>
                  <a:pt x="26725" y="12365"/>
                </a:lnTo>
                <a:lnTo>
                  <a:pt x="50260" y="0"/>
                </a:lnTo>
              </a:path>
            </a:pathLst>
          </a:custGeom>
          <a:ln w="3175">
            <a:solidFill>
              <a:srgbClr val="000000"/>
            </a:solidFill>
          </a:ln>
        </p:spPr>
        <p:txBody>
          <a:bodyPr wrap="square" lIns="0" tIns="0" rIns="0" bIns="0" rtlCol="0"/>
          <a:lstStyle/>
          <a:p>
            <a:endParaRPr sz="501"/>
          </a:p>
        </p:txBody>
      </p:sp>
      <p:sp>
        <p:nvSpPr>
          <p:cNvPr id="2791" name="bg object 2791"/>
          <p:cNvSpPr/>
          <p:nvPr/>
        </p:nvSpPr>
        <p:spPr>
          <a:xfrm>
            <a:off x="2700383" y="2568529"/>
            <a:ext cx="17618" cy="2956"/>
          </a:xfrm>
          <a:custGeom>
            <a:avLst/>
            <a:gdLst/>
            <a:ahLst/>
            <a:cxnLst/>
            <a:rect l="l" t="t" r="r" b="b"/>
            <a:pathLst>
              <a:path w="38735" h="8254">
                <a:moveTo>
                  <a:pt x="0" y="7977"/>
                </a:moveTo>
                <a:lnTo>
                  <a:pt x="38293" y="0"/>
                </a:lnTo>
              </a:path>
            </a:pathLst>
          </a:custGeom>
          <a:ln w="3175">
            <a:solidFill>
              <a:srgbClr val="000000"/>
            </a:solidFill>
          </a:ln>
        </p:spPr>
        <p:txBody>
          <a:bodyPr wrap="square" lIns="0" tIns="0" rIns="0" bIns="0" rtlCol="0"/>
          <a:lstStyle/>
          <a:p>
            <a:endParaRPr sz="501"/>
          </a:p>
        </p:txBody>
      </p:sp>
      <p:sp>
        <p:nvSpPr>
          <p:cNvPr id="2792" name="bg object 2792"/>
          <p:cNvSpPr/>
          <p:nvPr/>
        </p:nvSpPr>
        <p:spPr>
          <a:xfrm>
            <a:off x="2717800" y="2567529"/>
            <a:ext cx="19062" cy="1137"/>
          </a:xfrm>
          <a:custGeom>
            <a:avLst/>
            <a:gdLst/>
            <a:ahLst/>
            <a:cxnLst/>
            <a:rect l="l" t="t" r="r" b="b"/>
            <a:pathLst>
              <a:path w="41910" h="3175">
                <a:moveTo>
                  <a:pt x="0" y="2792"/>
                </a:moveTo>
                <a:lnTo>
                  <a:pt x="41484" y="0"/>
                </a:lnTo>
              </a:path>
            </a:pathLst>
          </a:custGeom>
          <a:ln w="3175">
            <a:solidFill>
              <a:srgbClr val="000000"/>
            </a:solidFill>
          </a:ln>
        </p:spPr>
        <p:txBody>
          <a:bodyPr wrap="square" lIns="0" tIns="0" rIns="0" bIns="0" rtlCol="0"/>
          <a:lstStyle/>
          <a:p>
            <a:endParaRPr sz="501"/>
          </a:p>
        </p:txBody>
      </p:sp>
      <p:sp>
        <p:nvSpPr>
          <p:cNvPr id="2793" name="bg object 2793"/>
          <p:cNvSpPr/>
          <p:nvPr/>
        </p:nvSpPr>
        <p:spPr>
          <a:xfrm>
            <a:off x="2600416" y="2671373"/>
            <a:ext cx="136322" cy="0"/>
          </a:xfrm>
          <a:custGeom>
            <a:avLst/>
            <a:gdLst/>
            <a:ahLst/>
            <a:cxnLst/>
            <a:rect l="l" t="t" r="r" b="b"/>
            <a:pathLst>
              <a:path w="299720">
                <a:moveTo>
                  <a:pt x="299567" y="0"/>
                </a:moveTo>
                <a:lnTo>
                  <a:pt x="0" y="0"/>
                </a:lnTo>
              </a:path>
            </a:pathLst>
          </a:custGeom>
          <a:ln w="3191">
            <a:solidFill>
              <a:srgbClr val="000000"/>
            </a:solidFill>
          </a:ln>
        </p:spPr>
        <p:txBody>
          <a:bodyPr wrap="square" lIns="0" tIns="0" rIns="0" bIns="0" rtlCol="0"/>
          <a:lstStyle/>
          <a:p>
            <a:endParaRPr sz="501"/>
          </a:p>
        </p:txBody>
      </p:sp>
      <p:sp>
        <p:nvSpPr>
          <p:cNvPr id="2794" name="bg object 2794"/>
          <p:cNvSpPr/>
          <p:nvPr/>
        </p:nvSpPr>
        <p:spPr>
          <a:xfrm>
            <a:off x="2600415" y="267137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2795" name="bg object 2795"/>
          <p:cNvSpPr/>
          <p:nvPr/>
        </p:nvSpPr>
        <p:spPr>
          <a:xfrm>
            <a:off x="2600416" y="2671373"/>
            <a:ext cx="136322" cy="3638"/>
          </a:xfrm>
          <a:custGeom>
            <a:avLst/>
            <a:gdLst/>
            <a:ahLst/>
            <a:cxnLst/>
            <a:rect l="l" t="t" r="r" b="b"/>
            <a:pathLst>
              <a:path w="299720" h="10159">
                <a:moveTo>
                  <a:pt x="299567" y="9972"/>
                </a:moveTo>
                <a:lnTo>
                  <a:pt x="0" y="9972"/>
                </a:lnTo>
              </a:path>
              <a:path w="299720" h="10159">
                <a:moveTo>
                  <a:pt x="299567" y="9972"/>
                </a:moveTo>
                <a:lnTo>
                  <a:pt x="299567" y="0"/>
                </a:lnTo>
              </a:path>
            </a:pathLst>
          </a:custGeom>
          <a:ln w="3191">
            <a:solidFill>
              <a:srgbClr val="000000"/>
            </a:solidFill>
          </a:ln>
        </p:spPr>
        <p:txBody>
          <a:bodyPr wrap="square" lIns="0" tIns="0" rIns="0" bIns="0" rtlCol="0"/>
          <a:lstStyle/>
          <a:p>
            <a:endParaRPr sz="501"/>
          </a:p>
        </p:txBody>
      </p:sp>
      <p:sp>
        <p:nvSpPr>
          <p:cNvPr id="2796" name="bg object 2796"/>
          <p:cNvSpPr/>
          <p:nvPr/>
        </p:nvSpPr>
        <p:spPr>
          <a:xfrm>
            <a:off x="3866243" y="2971478"/>
            <a:ext cx="163183" cy="132339"/>
          </a:xfrm>
          <a:custGeom>
            <a:avLst/>
            <a:gdLst/>
            <a:ahLst/>
            <a:cxnLst/>
            <a:rect l="l" t="t" r="r" b="b"/>
            <a:pathLst>
              <a:path w="358775" h="369570">
                <a:moveTo>
                  <a:pt x="358602" y="0"/>
                </a:moveTo>
                <a:lnTo>
                  <a:pt x="311134" y="3191"/>
                </a:lnTo>
                <a:lnTo>
                  <a:pt x="264065" y="12764"/>
                </a:lnTo>
                <a:lnTo>
                  <a:pt x="218991" y="28321"/>
                </a:lnTo>
                <a:lnTo>
                  <a:pt x="176309" y="49861"/>
                </a:lnTo>
                <a:lnTo>
                  <a:pt x="136819" y="76587"/>
                </a:lnTo>
                <a:lnTo>
                  <a:pt x="101318" y="108897"/>
                </a:lnTo>
                <a:lnTo>
                  <a:pt x="70603" y="145196"/>
                </a:lnTo>
                <a:lnTo>
                  <a:pt x="44675" y="185484"/>
                </a:lnTo>
                <a:lnTo>
                  <a:pt x="24332" y="228564"/>
                </a:lnTo>
                <a:lnTo>
                  <a:pt x="9972" y="274038"/>
                </a:lnTo>
                <a:lnTo>
                  <a:pt x="1595" y="321107"/>
                </a:lnTo>
                <a:lnTo>
                  <a:pt x="0" y="368974"/>
                </a:lnTo>
              </a:path>
            </a:pathLst>
          </a:custGeom>
          <a:ln w="3175">
            <a:solidFill>
              <a:srgbClr val="000000"/>
            </a:solidFill>
          </a:ln>
        </p:spPr>
        <p:txBody>
          <a:bodyPr wrap="square" lIns="0" tIns="0" rIns="0" bIns="0" rtlCol="0"/>
          <a:lstStyle/>
          <a:p>
            <a:endParaRPr sz="501"/>
          </a:p>
        </p:txBody>
      </p:sp>
      <p:sp>
        <p:nvSpPr>
          <p:cNvPr id="2797" name="bg object 2797"/>
          <p:cNvSpPr/>
          <p:nvPr/>
        </p:nvSpPr>
        <p:spPr>
          <a:xfrm>
            <a:off x="4024811" y="2971478"/>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2798" name="bg object 2798"/>
          <p:cNvSpPr/>
          <p:nvPr/>
        </p:nvSpPr>
        <p:spPr>
          <a:xfrm>
            <a:off x="4024811" y="2971478"/>
            <a:ext cx="4621" cy="128701"/>
          </a:xfrm>
          <a:custGeom>
            <a:avLst/>
            <a:gdLst/>
            <a:ahLst/>
            <a:cxnLst/>
            <a:rect l="l" t="t" r="r" b="b"/>
            <a:pathLst>
              <a:path w="10159" h="359409">
                <a:moveTo>
                  <a:pt x="9972" y="359001"/>
                </a:moveTo>
                <a:lnTo>
                  <a:pt x="0" y="359001"/>
                </a:lnTo>
                <a:lnTo>
                  <a:pt x="0" y="0"/>
                </a:lnTo>
              </a:path>
              <a:path w="10159" h="359409">
                <a:moveTo>
                  <a:pt x="9972" y="359001"/>
                </a:moveTo>
                <a:lnTo>
                  <a:pt x="9972" y="0"/>
                </a:lnTo>
              </a:path>
            </a:pathLst>
          </a:custGeom>
          <a:ln w="3191">
            <a:solidFill>
              <a:srgbClr val="000000"/>
            </a:solidFill>
          </a:ln>
        </p:spPr>
        <p:txBody>
          <a:bodyPr wrap="square" lIns="0" tIns="0" rIns="0" bIns="0" rtlCol="0"/>
          <a:lstStyle/>
          <a:p>
            <a:endParaRPr sz="501"/>
          </a:p>
        </p:txBody>
      </p:sp>
      <p:sp>
        <p:nvSpPr>
          <p:cNvPr id="2799" name="bg object 2799"/>
          <p:cNvSpPr/>
          <p:nvPr/>
        </p:nvSpPr>
        <p:spPr>
          <a:xfrm>
            <a:off x="3856990" y="3098747"/>
            <a:ext cx="0" cy="17054"/>
          </a:xfrm>
          <a:custGeom>
            <a:avLst/>
            <a:gdLst/>
            <a:ahLst/>
            <a:cxnLst/>
            <a:rect l="l" t="t" r="r" b="b"/>
            <a:pathLst>
              <a:path h="47625">
                <a:moveTo>
                  <a:pt x="0" y="47069"/>
                </a:moveTo>
                <a:lnTo>
                  <a:pt x="0" y="0"/>
                </a:lnTo>
              </a:path>
            </a:pathLst>
          </a:custGeom>
          <a:ln w="3191">
            <a:solidFill>
              <a:srgbClr val="000000"/>
            </a:solidFill>
          </a:ln>
        </p:spPr>
        <p:txBody>
          <a:bodyPr wrap="square" lIns="0" tIns="0" rIns="0" bIns="0" rtlCol="0"/>
          <a:lstStyle/>
          <a:p>
            <a:endParaRPr sz="501"/>
          </a:p>
        </p:txBody>
      </p:sp>
      <p:sp>
        <p:nvSpPr>
          <p:cNvPr id="2800" name="bg object 2800"/>
          <p:cNvSpPr/>
          <p:nvPr/>
        </p:nvSpPr>
        <p:spPr>
          <a:xfrm>
            <a:off x="3856990" y="3115602"/>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2801" name="bg object 2801"/>
          <p:cNvSpPr/>
          <p:nvPr/>
        </p:nvSpPr>
        <p:spPr>
          <a:xfrm>
            <a:off x="3866061" y="3108746"/>
            <a:ext cx="0" cy="7049"/>
          </a:xfrm>
          <a:custGeom>
            <a:avLst/>
            <a:gdLst/>
            <a:ahLst/>
            <a:cxnLst/>
            <a:rect l="l" t="t" r="r" b="b"/>
            <a:pathLst>
              <a:path h="19684">
                <a:moveTo>
                  <a:pt x="0" y="0"/>
                </a:moveTo>
                <a:lnTo>
                  <a:pt x="0" y="19146"/>
                </a:lnTo>
              </a:path>
            </a:pathLst>
          </a:custGeom>
          <a:ln w="3191">
            <a:solidFill>
              <a:srgbClr val="000000"/>
            </a:solidFill>
          </a:ln>
        </p:spPr>
        <p:txBody>
          <a:bodyPr wrap="square" lIns="0" tIns="0" rIns="0" bIns="0" rtlCol="0"/>
          <a:lstStyle/>
          <a:p>
            <a:endParaRPr sz="501"/>
          </a:p>
        </p:txBody>
      </p:sp>
      <p:sp>
        <p:nvSpPr>
          <p:cNvPr id="2802" name="bg object 2802"/>
          <p:cNvSpPr/>
          <p:nvPr/>
        </p:nvSpPr>
        <p:spPr>
          <a:xfrm>
            <a:off x="3866061" y="3108746"/>
            <a:ext cx="3177" cy="0"/>
          </a:xfrm>
          <a:custGeom>
            <a:avLst/>
            <a:gdLst/>
            <a:ahLst/>
            <a:cxnLst/>
            <a:rect l="l" t="t" r="r" b="b"/>
            <a:pathLst>
              <a:path w="6984">
                <a:moveTo>
                  <a:pt x="6382" y="0"/>
                </a:moveTo>
                <a:lnTo>
                  <a:pt x="0" y="0"/>
                </a:lnTo>
              </a:path>
            </a:pathLst>
          </a:custGeom>
          <a:ln w="3191">
            <a:solidFill>
              <a:srgbClr val="000000"/>
            </a:solidFill>
          </a:ln>
        </p:spPr>
        <p:txBody>
          <a:bodyPr wrap="square" lIns="0" tIns="0" rIns="0" bIns="0" rtlCol="0"/>
          <a:lstStyle/>
          <a:p>
            <a:endParaRPr sz="501"/>
          </a:p>
        </p:txBody>
      </p:sp>
      <p:sp>
        <p:nvSpPr>
          <p:cNvPr id="2803" name="bg object 2803"/>
          <p:cNvSpPr/>
          <p:nvPr/>
        </p:nvSpPr>
        <p:spPr>
          <a:xfrm>
            <a:off x="3868964" y="3104318"/>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2804" name="bg object 2804"/>
          <p:cNvSpPr/>
          <p:nvPr/>
        </p:nvSpPr>
        <p:spPr>
          <a:xfrm>
            <a:off x="3866061" y="3104318"/>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2805" name="bg object 2805"/>
          <p:cNvSpPr/>
          <p:nvPr/>
        </p:nvSpPr>
        <p:spPr>
          <a:xfrm>
            <a:off x="3866061" y="3098747"/>
            <a:ext cx="0" cy="5685"/>
          </a:xfrm>
          <a:custGeom>
            <a:avLst/>
            <a:gdLst/>
            <a:ahLst/>
            <a:cxnLst/>
            <a:rect l="l" t="t" r="r" b="b"/>
            <a:pathLst>
              <a:path h="15875">
                <a:moveTo>
                  <a:pt x="0" y="0"/>
                </a:moveTo>
                <a:lnTo>
                  <a:pt x="0" y="15556"/>
                </a:lnTo>
              </a:path>
            </a:pathLst>
          </a:custGeom>
          <a:ln w="3191">
            <a:solidFill>
              <a:srgbClr val="000000"/>
            </a:solidFill>
          </a:ln>
        </p:spPr>
        <p:txBody>
          <a:bodyPr wrap="square" lIns="0" tIns="0" rIns="0" bIns="0" rtlCol="0"/>
          <a:lstStyle/>
          <a:p>
            <a:endParaRPr sz="501"/>
          </a:p>
        </p:txBody>
      </p:sp>
      <p:sp>
        <p:nvSpPr>
          <p:cNvPr id="2806" name="bg object 2806"/>
          <p:cNvSpPr/>
          <p:nvPr/>
        </p:nvSpPr>
        <p:spPr>
          <a:xfrm>
            <a:off x="3856990" y="3098747"/>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2807" name="bg object 2807"/>
          <p:cNvSpPr/>
          <p:nvPr/>
        </p:nvSpPr>
        <p:spPr>
          <a:xfrm>
            <a:off x="4029347" y="3098747"/>
            <a:ext cx="0" cy="5685"/>
          </a:xfrm>
          <a:custGeom>
            <a:avLst/>
            <a:gdLst/>
            <a:ahLst/>
            <a:cxnLst/>
            <a:rect l="l" t="t" r="r" b="b"/>
            <a:pathLst>
              <a:path h="15875">
                <a:moveTo>
                  <a:pt x="0" y="15556"/>
                </a:moveTo>
                <a:lnTo>
                  <a:pt x="0" y="0"/>
                </a:lnTo>
              </a:path>
            </a:pathLst>
          </a:custGeom>
          <a:ln w="3191">
            <a:solidFill>
              <a:srgbClr val="000000"/>
            </a:solidFill>
          </a:ln>
        </p:spPr>
        <p:txBody>
          <a:bodyPr wrap="square" lIns="0" tIns="0" rIns="0" bIns="0" rtlCol="0"/>
          <a:lstStyle/>
          <a:p>
            <a:endParaRPr sz="501"/>
          </a:p>
        </p:txBody>
      </p:sp>
      <p:sp>
        <p:nvSpPr>
          <p:cNvPr id="2808" name="bg object 2808"/>
          <p:cNvSpPr/>
          <p:nvPr/>
        </p:nvSpPr>
        <p:spPr>
          <a:xfrm>
            <a:off x="4026625" y="3104318"/>
            <a:ext cx="2888" cy="0"/>
          </a:xfrm>
          <a:custGeom>
            <a:avLst/>
            <a:gdLst/>
            <a:ahLst/>
            <a:cxnLst/>
            <a:rect l="l" t="t" r="r" b="b"/>
            <a:pathLst>
              <a:path w="6350">
                <a:moveTo>
                  <a:pt x="0" y="0"/>
                </a:moveTo>
                <a:lnTo>
                  <a:pt x="5983" y="0"/>
                </a:lnTo>
              </a:path>
            </a:pathLst>
          </a:custGeom>
          <a:ln w="3191">
            <a:solidFill>
              <a:srgbClr val="000000"/>
            </a:solidFill>
          </a:ln>
        </p:spPr>
        <p:txBody>
          <a:bodyPr wrap="square" lIns="0" tIns="0" rIns="0" bIns="0" rtlCol="0"/>
          <a:lstStyle/>
          <a:p>
            <a:endParaRPr sz="501"/>
          </a:p>
        </p:txBody>
      </p:sp>
      <p:sp>
        <p:nvSpPr>
          <p:cNvPr id="2809" name="bg object 2809"/>
          <p:cNvSpPr/>
          <p:nvPr/>
        </p:nvSpPr>
        <p:spPr>
          <a:xfrm>
            <a:off x="4026625" y="3104318"/>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2810" name="bg object 2810"/>
          <p:cNvSpPr/>
          <p:nvPr/>
        </p:nvSpPr>
        <p:spPr>
          <a:xfrm>
            <a:off x="4026625" y="3108746"/>
            <a:ext cx="2888" cy="0"/>
          </a:xfrm>
          <a:custGeom>
            <a:avLst/>
            <a:gdLst/>
            <a:ahLst/>
            <a:cxnLst/>
            <a:rect l="l" t="t" r="r" b="b"/>
            <a:pathLst>
              <a:path w="6350">
                <a:moveTo>
                  <a:pt x="5983" y="0"/>
                </a:moveTo>
                <a:lnTo>
                  <a:pt x="0" y="0"/>
                </a:lnTo>
              </a:path>
            </a:pathLst>
          </a:custGeom>
          <a:ln w="3191">
            <a:solidFill>
              <a:srgbClr val="000000"/>
            </a:solidFill>
          </a:ln>
        </p:spPr>
        <p:txBody>
          <a:bodyPr wrap="square" lIns="0" tIns="0" rIns="0" bIns="0" rtlCol="0"/>
          <a:lstStyle/>
          <a:p>
            <a:endParaRPr sz="501"/>
          </a:p>
        </p:txBody>
      </p:sp>
      <p:sp>
        <p:nvSpPr>
          <p:cNvPr id="2811" name="bg object 2811"/>
          <p:cNvSpPr/>
          <p:nvPr/>
        </p:nvSpPr>
        <p:spPr>
          <a:xfrm>
            <a:off x="4029347" y="3108746"/>
            <a:ext cx="0" cy="7049"/>
          </a:xfrm>
          <a:custGeom>
            <a:avLst/>
            <a:gdLst/>
            <a:ahLst/>
            <a:cxnLst/>
            <a:rect l="l" t="t" r="r" b="b"/>
            <a:pathLst>
              <a:path h="19684">
                <a:moveTo>
                  <a:pt x="0" y="19146"/>
                </a:moveTo>
                <a:lnTo>
                  <a:pt x="0" y="0"/>
                </a:lnTo>
              </a:path>
            </a:pathLst>
          </a:custGeom>
          <a:ln w="3191">
            <a:solidFill>
              <a:srgbClr val="000000"/>
            </a:solidFill>
          </a:ln>
        </p:spPr>
        <p:txBody>
          <a:bodyPr wrap="square" lIns="0" tIns="0" rIns="0" bIns="0" rtlCol="0"/>
          <a:lstStyle/>
          <a:p>
            <a:endParaRPr sz="501"/>
          </a:p>
        </p:txBody>
      </p:sp>
      <p:sp>
        <p:nvSpPr>
          <p:cNvPr id="2812" name="bg object 2812"/>
          <p:cNvSpPr/>
          <p:nvPr/>
        </p:nvSpPr>
        <p:spPr>
          <a:xfrm>
            <a:off x="4029347" y="3115602"/>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2813" name="bg object 2813"/>
          <p:cNvSpPr/>
          <p:nvPr/>
        </p:nvSpPr>
        <p:spPr>
          <a:xfrm>
            <a:off x="4038418" y="3098747"/>
            <a:ext cx="0" cy="17054"/>
          </a:xfrm>
          <a:custGeom>
            <a:avLst/>
            <a:gdLst/>
            <a:ahLst/>
            <a:cxnLst/>
            <a:rect l="l" t="t" r="r" b="b"/>
            <a:pathLst>
              <a:path h="47625">
                <a:moveTo>
                  <a:pt x="0" y="0"/>
                </a:moveTo>
                <a:lnTo>
                  <a:pt x="0" y="47069"/>
                </a:lnTo>
              </a:path>
            </a:pathLst>
          </a:custGeom>
          <a:ln w="3191">
            <a:solidFill>
              <a:srgbClr val="000000"/>
            </a:solidFill>
          </a:ln>
        </p:spPr>
        <p:txBody>
          <a:bodyPr wrap="square" lIns="0" tIns="0" rIns="0" bIns="0" rtlCol="0"/>
          <a:lstStyle/>
          <a:p>
            <a:endParaRPr sz="501"/>
          </a:p>
        </p:txBody>
      </p:sp>
      <p:sp>
        <p:nvSpPr>
          <p:cNvPr id="2814" name="bg object 2814"/>
          <p:cNvSpPr/>
          <p:nvPr/>
        </p:nvSpPr>
        <p:spPr>
          <a:xfrm>
            <a:off x="4029347" y="3098747"/>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2815" name="bg object 2815"/>
          <p:cNvSpPr/>
          <p:nvPr/>
        </p:nvSpPr>
        <p:spPr>
          <a:xfrm>
            <a:off x="2832463" y="2241000"/>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816" name="bg object 2816"/>
          <p:cNvSpPr/>
          <p:nvPr/>
        </p:nvSpPr>
        <p:spPr>
          <a:xfrm>
            <a:off x="2778034" y="2241000"/>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2817" name="bg object 2817"/>
          <p:cNvSpPr/>
          <p:nvPr/>
        </p:nvSpPr>
        <p:spPr>
          <a:xfrm>
            <a:off x="2723605" y="2241000"/>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2818" name="bg object 2818"/>
          <p:cNvSpPr/>
          <p:nvPr/>
        </p:nvSpPr>
        <p:spPr>
          <a:xfrm>
            <a:off x="2682784" y="2241000"/>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819" name="bg object 2819"/>
          <p:cNvSpPr/>
          <p:nvPr/>
        </p:nvSpPr>
        <p:spPr>
          <a:xfrm>
            <a:off x="2682784" y="2401693"/>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820" name="bg object 2820"/>
          <p:cNvSpPr/>
          <p:nvPr/>
        </p:nvSpPr>
        <p:spPr>
          <a:xfrm>
            <a:off x="2682784" y="2358841"/>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821" name="bg object 2821"/>
          <p:cNvSpPr/>
          <p:nvPr/>
        </p:nvSpPr>
        <p:spPr>
          <a:xfrm>
            <a:off x="2682784" y="2315990"/>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822" name="bg object 2822"/>
          <p:cNvSpPr/>
          <p:nvPr/>
        </p:nvSpPr>
        <p:spPr>
          <a:xfrm>
            <a:off x="2682784" y="2273138"/>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823" name="bg object 2823"/>
          <p:cNvSpPr/>
          <p:nvPr/>
        </p:nvSpPr>
        <p:spPr>
          <a:xfrm>
            <a:off x="2682784" y="2240999"/>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824" name="bg object 2824"/>
          <p:cNvSpPr/>
          <p:nvPr/>
        </p:nvSpPr>
        <p:spPr>
          <a:xfrm>
            <a:off x="2832463" y="2412406"/>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825" name="bg object 2825"/>
          <p:cNvSpPr/>
          <p:nvPr/>
        </p:nvSpPr>
        <p:spPr>
          <a:xfrm>
            <a:off x="2778034" y="2412406"/>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2826" name="bg object 2826"/>
          <p:cNvSpPr/>
          <p:nvPr/>
        </p:nvSpPr>
        <p:spPr>
          <a:xfrm>
            <a:off x="2723605" y="2412406"/>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2827" name="bg object 2827"/>
          <p:cNvSpPr/>
          <p:nvPr/>
        </p:nvSpPr>
        <p:spPr>
          <a:xfrm>
            <a:off x="2682784" y="2412406"/>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828" name="bg object 2828"/>
          <p:cNvSpPr/>
          <p:nvPr/>
        </p:nvSpPr>
        <p:spPr>
          <a:xfrm>
            <a:off x="2846070" y="2369554"/>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2829" name="bg object 2829"/>
          <p:cNvSpPr/>
          <p:nvPr/>
        </p:nvSpPr>
        <p:spPr>
          <a:xfrm>
            <a:off x="2846070" y="2401693"/>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2830" name="bg object 2830"/>
          <p:cNvSpPr/>
          <p:nvPr/>
        </p:nvSpPr>
        <p:spPr>
          <a:xfrm>
            <a:off x="2915920" y="2295278"/>
            <a:ext cx="10975" cy="9095"/>
          </a:xfrm>
          <a:custGeom>
            <a:avLst/>
            <a:gdLst/>
            <a:ahLst/>
            <a:cxnLst/>
            <a:rect l="l" t="t" r="r" b="b"/>
            <a:pathLst>
              <a:path w="24129" h="25400">
                <a:moveTo>
                  <a:pt x="0" y="0"/>
                </a:moveTo>
                <a:lnTo>
                  <a:pt x="23933" y="25130"/>
                </a:lnTo>
              </a:path>
            </a:pathLst>
          </a:custGeom>
          <a:ln w="3175">
            <a:solidFill>
              <a:srgbClr val="000000"/>
            </a:solidFill>
          </a:ln>
        </p:spPr>
        <p:txBody>
          <a:bodyPr wrap="square" lIns="0" tIns="0" rIns="0" bIns="0" rtlCol="0"/>
          <a:lstStyle/>
          <a:p>
            <a:endParaRPr sz="501"/>
          </a:p>
        </p:txBody>
      </p:sp>
      <p:sp>
        <p:nvSpPr>
          <p:cNvPr id="2831" name="bg object 2831"/>
          <p:cNvSpPr/>
          <p:nvPr/>
        </p:nvSpPr>
        <p:spPr>
          <a:xfrm>
            <a:off x="2959100" y="2249427"/>
            <a:ext cx="43900" cy="32744"/>
          </a:xfrm>
          <a:custGeom>
            <a:avLst/>
            <a:gdLst/>
            <a:ahLst/>
            <a:cxnLst/>
            <a:rect l="l" t="t" r="r" b="b"/>
            <a:pathLst>
              <a:path w="96520" h="91439">
                <a:moveTo>
                  <a:pt x="96132" y="0"/>
                </a:moveTo>
                <a:lnTo>
                  <a:pt x="0" y="90947"/>
                </a:lnTo>
              </a:path>
            </a:pathLst>
          </a:custGeom>
          <a:ln w="3175">
            <a:solidFill>
              <a:srgbClr val="000000"/>
            </a:solidFill>
          </a:ln>
        </p:spPr>
        <p:txBody>
          <a:bodyPr wrap="square" lIns="0" tIns="0" rIns="0" bIns="0" rtlCol="0"/>
          <a:lstStyle/>
          <a:p>
            <a:endParaRPr sz="501"/>
          </a:p>
        </p:txBody>
      </p:sp>
      <p:sp>
        <p:nvSpPr>
          <p:cNvPr id="2832" name="bg object 2832"/>
          <p:cNvSpPr/>
          <p:nvPr/>
        </p:nvSpPr>
        <p:spPr>
          <a:xfrm>
            <a:off x="2933519" y="2309563"/>
            <a:ext cx="2599" cy="2046"/>
          </a:xfrm>
          <a:custGeom>
            <a:avLst/>
            <a:gdLst/>
            <a:ahLst/>
            <a:cxnLst/>
            <a:rect l="l" t="t" r="r" b="b"/>
            <a:pathLst>
              <a:path w="5714" h="5714">
                <a:moveTo>
                  <a:pt x="5584" y="5185"/>
                </a:moveTo>
                <a:lnTo>
                  <a:pt x="0" y="0"/>
                </a:lnTo>
              </a:path>
            </a:pathLst>
          </a:custGeom>
          <a:ln w="3175">
            <a:solidFill>
              <a:srgbClr val="000000"/>
            </a:solidFill>
          </a:ln>
        </p:spPr>
        <p:txBody>
          <a:bodyPr wrap="square" lIns="0" tIns="0" rIns="0" bIns="0" rtlCol="0"/>
          <a:lstStyle/>
          <a:p>
            <a:endParaRPr sz="501"/>
          </a:p>
        </p:txBody>
      </p:sp>
      <p:sp>
        <p:nvSpPr>
          <p:cNvPr id="2833" name="bg object 2833"/>
          <p:cNvSpPr/>
          <p:nvPr/>
        </p:nvSpPr>
        <p:spPr>
          <a:xfrm>
            <a:off x="2919004" y="2309705"/>
            <a:ext cx="3466" cy="2729"/>
          </a:xfrm>
          <a:custGeom>
            <a:avLst/>
            <a:gdLst/>
            <a:ahLst/>
            <a:cxnLst/>
            <a:rect l="l" t="t" r="r" b="b"/>
            <a:pathLst>
              <a:path w="7620" h="7620">
                <a:moveTo>
                  <a:pt x="0" y="7180"/>
                </a:moveTo>
                <a:lnTo>
                  <a:pt x="7180" y="0"/>
                </a:lnTo>
              </a:path>
            </a:pathLst>
          </a:custGeom>
          <a:ln w="3175">
            <a:solidFill>
              <a:srgbClr val="000000"/>
            </a:solidFill>
          </a:ln>
        </p:spPr>
        <p:txBody>
          <a:bodyPr wrap="square" lIns="0" tIns="0" rIns="0" bIns="0" rtlCol="0"/>
          <a:lstStyle/>
          <a:p>
            <a:endParaRPr sz="501"/>
          </a:p>
        </p:txBody>
      </p:sp>
      <p:sp>
        <p:nvSpPr>
          <p:cNvPr id="2834" name="bg object 2834"/>
          <p:cNvSpPr/>
          <p:nvPr/>
        </p:nvSpPr>
        <p:spPr>
          <a:xfrm>
            <a:off x="3008449" y="2242000"/>
            <a:ext cx="4332" cy="3183"/>
          </a:xfrm>
          <a:custGeom>
            <a:avLst/>
            <a:gdLst/>
            <a:ahLst/>
            <a:cxnLst/>
            <a:rect l="l" t="t" r="r" b="b"/>
            <a:pathLst>
              <a:path w="9525" h="8889">
                <a:moveTo>
                  <a:pt x="9174" y="0"/>
                </a:moveTo>
                <a:lnTo>
                  <a:pt x="0" y="8775"/>
                </a:lnTo>
              </a:path>
            </a:pathLst>
          </a:custGeom>
          <a:ln w="3175">
            <a:solidFill>
              <a:srgbClr val="000000"/>
            </a:solidFill>
          </a:ln>
        </p:spPr>
        <p:txBody>
          <a:bodyPr wrap="square" lIns="0" tIns="0" rIns="0" bIns="0" rtlCol="0"/>
          <a:lstStyle/>
          <a:p>
            <a:endParaRPr sz="501"/>
          </a:p>
        </p:txBody>
      </p:sp>
      <p:sp>
        <p:nvSpPr>
          <p:cNvPr id="2835" name="bg object 2835"/>
          <p:cNvSpPr/>
          <p:nvPr/>
        </p:nvSpPr>
        <p:spPr>
          <a:xfrm>
            <a:off x="2846070" y="2241000"/>
            <a:ext cx="76248" cy="60030"/>
          </a:xfrm>
          <a:custGeom>
            <a:avLst/>
            <a:gdLst/>
            <a:ahLst/>
            <a:cxnLst/>
            <a:rect l="l" t="t" r="r" b="b"/>
            <a:pathLst>
              <a:path w="167639" h="167639">
                <a:moveTo>
                  <a:pt x="0" y="0"/>
                </a:moveTo>
                <a:lnTo>
                  <a:pt x="167534" y="167135"/>
                </a:lnTo>
              </a:path>
            </a:pathLst>
          </a:custGeom>
          <a:ln w="3175">
            <a:solidFill>
              <a:srgbClr val="000000"/>
            </a:solidFill>
          </a:ln>
        </p:spPr>
        <p:txBody>
          <a:bodyPr wrap="square" lIns="0" tIns="0" rIns="0" bIns="0" rtlCol="0"/>
          <a:lstStyle/>
          <a:p>
            <a:endParaRPr sz="501"/>
          </a:p>
        </p:txBody>
      </p:sp>
      <p:sp>
        <p:nvSpPr>
          <p:cNvPr id="2836" name="bg object 2836"/>
          <p:cNvSpPr/>
          <p:nvPr/>
        </p:nvSpPr>
        <p:spPr>
          <a:xfrm>
            <a:off x="2846070" y="2360699"/>
            <a:ext cx="11264" cy="8868"/>
          </a:xfrm>
          <a:custGeom>
            <a:avLst/>
            <a:gdLst/>
            <a:ahLst/>
            <a:cxnLst/>
            <a:rect l="l" t="t" r="r" b="b"/>
            <a:pathLst>
              <a:path w="24764" h="24765">
                <a:moveTo>
                  <a:pt x="0" y="24731"/>
                </a:moveTo>
                <a:lnTo>
                  <a:pt x="24731" y="0"/>
                </a:lnTo>
              </a:path>
            </a:pathLst>
          </a:custGeom>
          <a:ln w="3175">
            <a:solidFill>
              <a:srgbClr val="000000"/>
            </a:solidFill>
          </a:ln>
        </p:spPr>
        <p:txBody>
          <a:bodyPr wrap="square" lIns="0" tIns="0" rIns="0" bIns="0" rtlCol="0"/>
          <a:lstStyle/>
          <a:p>
            <a:endParaRPr sz="501"/>
          </a:p>
        </p:txBody>
      </p:sp>
      <p:sp>
        <p:nvSpPr>
          <p:cNvPr id="2837" name="bg object 2837"/>
          <p:cNvSpPr/>
          <p:nvPr/>
        </p:nvSpPr>
        <p:spPr>
          <a:xfrm>
            <a:off x="3005727" y="2363413"/>
            <a:ext cx="6932" cy="5457"/>
          </a:xfrm>
          <a:custGeom>
            <a:avLst/>
            <a:gdLst/>
            <a:ahLst/>
            <a:cxnLst/>
            <a:rect l="l" t="t" r="r" b="b"/>
            <a:pathLst>
              <a:path w="15240" h="15240">
                <a:moveTo>
                  <a:pt x="14758" y="14758"/>
                </a:moveTo>
                <a:lnTo>
                  <a:pt x="0" y="0"/>
                </a:lnTo>
              </a:path>
            </a:pathLst>
          </a:custGeom>
          <a:ln w="3175">
            <a:solidFill>
              <a:srgbClr val="000000"/>
            </a:solidFill>
          </a:ln>
        </p:spPr>
        <p:txBody>
          <a:bodyPr wrap="square" lIns="0" tIns="0" rIns="0" bIns="0" rtlCol="0"/>
          <a:lstStyle/>
          <a:p>
            <a:endParaRPr sz="501"/>
          </a:p>
        </p:txBody>
      </p:sp>
      <p:sp>
        <p:nvSpPr>
          <p:cNvPr id="2838" name="bg object 2838"/>
          <p:cNvSpPr/>
          <p:nvPr/>
        </p:nvSpPr>
        <p:spPr>
          <a:xfrm>
            <a:off x="2950935" y="2259568"/>
            <a:ext cx="8376" cy="0"/>
          </a:xfrm>
          <a:custGeom>
            <a:avLst/>
            <a:gdLst/>
            <a:ahLst/>
            <a:cxnLst/>
            <a:rect l="l" t="t" r="r" b="b"/>
            <a:pathLst>
              <a:path w="18415">
                <a:moveTo>
                  <a:pt x="17950" y="0"/>
                </a:moveTo>
                <a:lnTo>
                  <a:pt x="8376" y="0"/>
                </a:lnTo>
                <a:lnTo>
                  <a:pt x="1196" y="0"/>
                </a:lnTo>
                <a:lnTo>
                  <a:pt x="0" y="0"/>
                </a:lnTo>
              </a:path>
            </a:pathLst>
          </a:custGeom>
          <a:ln w="3175">
            <a:solidFill>
              <a:srgbClr val="000000"/>
            </a:solidFill>
          </a:ln>
        </p:spPr>
        <p:txBody>
          <a:bodyPr wrap="square" lIns="0" tIns="0" rIns="0" bIns="0" rtlCol="0"/>
          <a:lstStyle/>
          <a:p>
            <a:endParaRPr sz="501"/>
          </a:p>
        </p:txBody>
      </p:sp>
      <p:sp>
        <p:nvSpPr>
          <p:cNvPr id="2839" name="bg object 2839"/>
          <p:cNvSpPr/>
          <p:nvPr/>
        </p:nvSpPr>
        <p:spPr>
          <a:xfrm>
            <a:off x="2950028" y="2256712"/>
            <a:ext cx="9242" cy="0"/>
          </a:xfrm>
          <a:custGeom>
            <a:avLst/>
            <a:gdLst/>
            <a:ahLst/>
            <a:cxnLst/>
            <a:rect l="l" t="t" r="r" b="b"/>
            <a:pathLst>
              <a:path w="20320">
                <a:moveTo>
                  <a:pt x="0" y="0"/>
                </a:moveTo>
                <a:lnTo>
                  <a:pt x="3590" y="0"/>
                </a:lnTo>
                <a:lnTo>
                  <a:pt x="11168" y="0"/>
                </a:lnTo>
                <a:lnTo>
                  <a:pt x="19944" y="0"/>
                </a:lnTo>
              </a:path>
            </a:pathLst>
          </a:custGeom>
          <a:ln w="3175">
            <a:solidFill>
              <a:srgbClr val="000000"/>
            </a:solidFill>
          </a:ln>
        </p:spPr>
        <p:txBody>
          <a:bodyPr wrap="square" lIns="0" tIns="0" rIns="0" bIns="0" rtlCol="0"/>
          <a:lstStyle/>
          <a:p>
            <a:endParaRPr sz="501"/>
          </a:p>
        </p:txBody>
      </p:sp>
      <p:sp>
        <p:nvSpPr>
          <p:cNvPr id="2840" name="bg object 2840"/>
          <p:cNvSpPr/>
          <p:nvPr/>
        </p:nvSpPr>
        <p:spPr>
          <a:xfrm>
            <a:off x="2964361" y="2256712"/>
            <a:ext cx="1733" cy="2956"/>
          </a:xfrm>
          <a:custGeom>
            <a:avLst/>
            <a:gdLst/>
            <a:ahLst/>
            <a:cxnLst/>
            <a:rect l="l" t="t" r="r" b="b"/>
            <a:pathLst>
              <a:path w="3809" h="8254">
                <a:moveTo>
                  <a:pt x="0" y="0"/>
                </a:moveTo>
                <a:lnTo>
                  <a:pt x="2792" y="1595"/>
                </a:lnTo>
                <a:lnTo>
                  <a:pt x="3590" y="5185"/>
                </a:lnTo>
                <a:lnTo>
                  <a:pt x="1595" y="7578"/>
                </a:lnTo>
                <a:lnTo>
                  <a:pt x="0" y="7977"/>
                </a:lnTo>
              </a:path>
            </a:pathLst>
          </a:custGeom>
          <a:ln w="3175">
            <a:solidFill>
              <a:srgbClr val="000000"/>
            </a:solidFill>
          </a:ln>
        </p:spPr>
        <p:txBody>
          <a:bodyPr wrap="square" lIns="0" tIns="0" rIns="0" bIns="0" rtlCol="0"/>
          <a:lstStyle/>
          <a:p>
            <a:endParaRPr sz="501"/>
          </a:p>
        </p:txBody>
      </p:sp>
      <p:sp>
        <p:nvSpPr>
          <p:cNvPr id="2841" name="bg object 2841"/>
          <p:cNvSpPr/>
          <p:nvPr/>
        </p:nvSpPr>
        <p:spPr>
          <a:xfrm>
            <a:off x="2959100" y="2256712"/>
            <a:ext cx="5488" cy="0"/>
          </a:xfrm>
          <a:custGeom>
            <a:avLst/>
            <a:gdLst/>
            <a:ahLst/>
            <a:cxnLst/>
            <a:rect l="l" t="t" r="r" b="b"/>
            <a:pathLst>
              <a:path w="12065">
                <a:moveTo>
                  <a:pt x="0" y="0"/>
                </a:moveTo>
                <a:lnTo>
                  <a:pt x="6781" y="0"/>
                </a:lnTo>
                <a:lnTo>
                  <a:pt x="10770" y="0"/>
                </a:lnTo>
                <a:lnTo>
                  <a:pt x="11567" y="0"/>
                </a:lnTo>
                <a:lnTo>
                  <a:pt x="9972" y="0"/>
                </a:lnTo>
                <a:lnTo>
                  <a:pt x="5185" y="0"/>
                </a:lnTo>
                <a:lnTo>
                  <a:pt x="0" y="0"/>
                </a:lnTo>
              </a:path>
            </a:pathLst>
          </a:custGeom>
          <a:ln w="3175">
            <a:solidFill>
              <a:srgbClr val="000000"/>
            </a:solidFill>
          </a:ln>
        </p:spPr>
        <p:txBody>
          <a:bodyPr wrap="square" lIns="0" tIns="0" rIns="0" bIns="0" rtlCol="0"/>
          <a:lstStyle/>
          <a:p>
            <a:endParaRPr sz="501"/>
          </a:p>
        </p:txBody>
      </p:sp>
      <p:sp>
        <p:nvSpPr>
          <p:cNvPr id="2842" name="bg object 2842"/>
          <p:cNvSpPr/>
          <p:nvPr/>
        </p:nvSpPr>
        <p:spPr>
          <a:xfrm>
            <a:off x="2959100" y="2259568"/>
            <a:ext cx="5488" cy="0"/>
          </a:xfrm>
          <a:custGeom>
            <a:avLst/>
            <a:gdLst/>
            <a:ahLst/>
            <a:cxnLst/>
            <a:rect l="l" t="t" r="r" b="b"/>
            <a:pathLst>
              <a:path w="12065">
                <a:moveTo>
                  <a:pt x="0" y="0"/>
                </a:moveTo>
                <a:lnTo>
                  <a:pt x="6781" y="0"/>
                </a:lnTo>
                <a:lnTo>
                  <a:pt x="10770" y="0"/>
                </a:lnTo>
                <a:lnTo>
                  <a:pt x="11567" y="0"/>
                </a:lnTo>
                <a:lnTo>
                  <a:pt x="9972" y="0"/>
                </a:lnTo>
                <a:lnTo>
                  <a:pt x="5185" y="0"/>
                </a:lnTo>
                <a:lnTo>
                  <a:pt x="0" y="0"/>
                </a:lnTo>
              </a:path>
            </a:pathLst>
          </a:custGeom>
          <a:ln w="3175">
            <a:solidFill>
              <a:srgbClr val="000000"/>
            </a:solidFill>
          </a:ln>
        </p:spPr>
        <p:txBody>
          <a:bodyPr wrap="square" lIns="0" tIns="0" rIns="0" bIns="0" rtlCol="0"/>
          <a:lstStyle/>
          <a:p>
            <a:endParaRPr sz="501"/>
          </a:p>
        </p:txBody>
      </p:sp>
      <p:sp>
        <p:nvSpPr>
          <p:cNvPr id="2843" name="bg object 2843"/>
          <p:cNvSpPr/>
          <p:nvPr/>
        </p:nvSpPr>
        <p:spPr>
          <a:xfrm>
            <a:off x="2944041" y="2256712"/>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2844" name="bg object 2844"/>
          <p:cNvSpPr/>
          <p:nvPr/>
        </p:nvSpPr>
        <p:spPr>
          <a:xfrm>
            <a:off x="2950028" y="2256712"/>
            <a:ext cx="9242" cy="0"/>
          </a:xfrm>
          <a:custGeom>
            <a:avLst/>
            <a:gdLst/>
            <a:ahLst/>
            <a:cxnLst/>
            <a:rect l="l" t="t" r="r" b="b"/>
            <a:pathLst>
              <a:path w="20320">
                <a:moveTo>
                  <a:pt x="0" y="0"/>
                </a:moveTo>
                <a:lnTo>
                  <a:pt x="10371" y="0"/>
                </a:lnTo>
                <a:lnTo>
                  <a:pt x="19944" y="0"/>
                </a:lnTo>
              </a:path>
            </a:pathLst>
          </a:custGeom>
          <a:ln w="3175">
            <a:solidFill>
              <a:srgbClr val="000000"/>
            </a:solidFill>
          </a:ln>
        </p:spPr>
        <p:txBody>
          <a:bodyPr wrap="square" lIns="0" tIns="0" rIns="0" bIns="0" rtlCol="0"/>
          <a:lstStyle/>
          <a:p>
            <a:endParaRPr sz="501"/>
          </a:p>
        </p:txBody>
      </p:sp>
      <p:sp>
        <p:nvSpPr>
          <p:cNvPr id="2845" name="bg object 2845"/>
          <p:cNvSpPr/>
          <p:nvPr/>
        </p:nvSpPr>
        <p:spPr>
          <a:xfrm>
            <a:off x="2950935" y="2259568"/>
            <a:ext cx="8376" cy="0"/>
          </a:xfrm>
          <a:custGeom>
            <a:avLst/>
            <a:gdLst/>
            <a:ahLst/>
            <a:cxnLst/>
            <a:rect l="l" t="t" r="r" b="b"/>
            <a:pathLst>
              <a:path w="18415">
                <a:moveTo>
                  <a:pt x="17950" y="0"/>
                </a:moveTo>
                <a:lnTo>
                  <a:pt x="8376" y="0"/>
                </a:lnTo>
                <a:lnTo>
                  <a:pt x="0" y="0"/>
                </a:lnTo>
              </a:path>
            </a:pathLst>
          </a:custGeom>
          <a:ln w="3175">
            <a:solidFill>
              <a:srgbClr val="000000"/>
            </a:solidFill>
          </a:ln>
        </p:spPr>
        <p:txBody>
          <a:bodyPr wrap="square" lIns="0" tIns="0" rIns="0" bIns="0" rtlCol="0"/>
          <a:lstStyle/>
          <a:p>
            <a:endParaRPr sz="501"/>
          </a:p>
        </p:txBody>
      </p:sp>
      <p:sp>
        <p:nvSpPr>
          <p:cNvPr id="2846" name="bg object 2846"/>
          <p:cNvSpPr/>
          <p:nvPr/>
        </p:nvSpPr>
        <p:spPr>
          <a:xfrm>
            <a:off x="2944042" y="2259568"/>
            <a:ext cx="2599" cy="0"/>
          </a:xfrm>
          <a:custGeom>
            <a:avLst/>
            <a:gdLst/>
            <a:ahLst/>
            <a:cxnLst/>
            <a:rect l="l" t="t" r="r" b="b"/>
            <a:pathLst>
              <a:path w="5714">
                <a:moveTo>
                  <a:pt x="5584" y="0"/>
                </a:moveTo>
                <a:lnTo>
                  <a:pt x="0" y="0"/>
                </a:lnTo>
              </a:path>
            </a:pathLst>
          </a:custGeom>
          <a:ln w="3175">
            <a:solidFill>
              <a:srgbClr val="000000"/>
            </a:solidFill>
          </a:ln>
        </p:spPr>
        <p:txBody>
          <a:bodyPr wrap="square" lIns="0" tIns="0" rIns="0" bIns="0" rtlCol="0"/>
          <a:lstStyle/>
          <a:p>
            <a:endParaRPr sz="501"/>
          </a:p>
        </p:txBody>
      </p:sp>
      <p:sp>
        <p:nvSpPr>
          <p:cNvPr id="2847" name="bg object 2847"/>
          <p:cNvSpPr/>
          <p:nvPr/>
        </p:nvSpPr>
        <p:spPr>
          <a:xfrm>
            <a:off x="2936421" y="2258426"/>
            <a:ext cx="1444" cy="1137"/>
          </a:xfrm>
          <a:custGeom>
            <a:avLst/>
            <a:gdLst/>
            <a:ahLst/>
            <a:cxnLst/>
            <a:rect l="l" t="t" r="r" b="b"/>
            <a:pathLst>
              <a:path w="3175" h="3175">
                <a:moveTo>
                  <a:pt x="2792" y="2792"/>
                </a:moveTo>
                <a:lnTo>
                  <a:pt x="398" y="1595"/>
                </a:lnTo>
                <a:lnTo>
                  <a:pt x="0" y="0"/>
                </a:lnTo>
              </a:path>
            </a:pathLst>
          </a:custGeom>
          <a:ln w="3175">
            <a:solidFill>
              <a:srgbClr val="000000"/>
            </a:solidFill>
          </a:ln>
        </p:spPr>
        <p:txBody>
          <a:bodyPr wrap="square" lIns="0" tIns="0" rIns="0" bIns="0" rtlCol="0"/>
          <a:lstStyle/>
          <a:p>
            <a:endParaRPr sz="501"/>
          </a:p>
        </p:txBody>
      </p:sp>
      <p:sp>
        <p:nvSpPr>
          <p:cNvPr id="2848" name="bg object 2848"/>
          <p:cNvSpPr/>
          <p:nvPr/>
        </p:nvSpPr>
        <p:spPr>
          <a:xfrm>
            <a:off x="2939869" y="2256712"/>
            <a:ext cx="4332" cy="0"/>
          </a:xfrm>
          <a:custGeom>
            <a:avLst/>
            <a:gdLst/>
            <a:ahLst/>
            <a:cxnLst/>
            <a:rect l="l" t="t" r="r" b="b"/>
            <a:pathLst>
              <a:path w="9525">
                <a:moveTo>
                  <a:pt x="0" y="0"/>
                </a:moveTo>
                <a:lnTo>
                  <a:pt x="1994" y="0"/>
                </a:lnTo>
                <a:lnTo>
                  <a:pt x="8376" y="0"/>
                </a:lnTo>
                <a:lnTo>
                  <a:pt x="9174" y="0"/>
                </a:lnTo>
              </a:path>
            </a:pathLst>
          </a:custGeom>
          <a:ln w="3175">
            <a:solidFill>
              <a:srgbClr val="000000"/>
            </a:solidFill>
          </a:ln>
        </p:spPr>
        <p:txBody>
          <a:bodyPr wrap="square" lIns="0" tIns="0" rIns="0" bIns="0" rtlCol="0"/>
          <a:lstStyle/>
          <a:p>
            <a:endParaRPr sz="501"/>
          </a:p>
        </p:txBody>
      </p:sp>
      <p:sp>
        <p:nvSpPr>
          <p:cNvPr id="2849" name="bg object 2849"/>
          <p:cNvSpPr/>
          <p:nvPr/>
        </p:nvSpPr>
        <p:spPr>
          <a:xfrm>
            <a:off x="2938054" y="2259568"/>
            <a:ext cx="6065" cy="0"/>
          </a:xfrm>
          <a:custGeom>
            <a:avLst/>
            <a:gdLst/>
            <a:ahLst/>
            <a:cxnLst/>
            <a:rect l="l" t="t" r="r" b="b"/>
            <a:pathLst>
              <a:path w="13335">
                <a:moveTo>
                  <a:pt x="13163" y="0"/>
                </a:moveTo>
                <a:lnTo>
                  <a:pt x="6781" y="0"/>
                </a:lnTo>
                <a:lnTo>
                  <a:pt x="1994" y="0"/>
                </a:lnTo>
                <a:lnTo>
                  <a:pt x="0" y="0"/>
                </a:lnTo>
              </a:path>
            </a:pathLst>
          </a:custGeom>
          <a:ln w="3175">
            <a:solidFill>
              <a:srgbClr val="000000"/>
            </a:solidFill>
          </a:ln>
        </p:spPr>
        <p:txBody>
          <a:bodyPr wrap="square" lIns="0" tIns="0" rIns="0" bIns="0" rtlCol="0"/>
          <a:lstStyle/>
          <a:p>
            <a:endParaRPr sz="501"/>
          </a:p>
        </p:txBody>
      </p:sp>
      <p:sp>
        <p:nvSpPr>
          <p:cNvPr id="2850" name="bg object 2850"/>
          <p:cNvSpPr/>
          <p:nvPr/>
        </p:nvSpPr>
        <p:spPr>
          <a:xfrm>
            <a:off x="2959100" y="2256712"/>
            <a:ext cx="1155" cy="2956"/>
          </a:xfrm>
          <a:custGeom>
            <a:avLst/>
            <a:gdLst/>
            <a:ahLst/>
            <a:cxnLst/>
            <a:rect l="l" t="t" r="r" b="b"/>
            <a:pathLst>
              <a:path w="2540" h="8254">
                <a:moveTo>
                  <a:pt x="0" y="7977"/>
                </a:moveTo>
                <a:lnTo>
                  <a:pt x="797" y="7578"/>
                </a:lnTo>
                <a:lnTo>
                  <a:pt x="1595" y="7180"/>
                </a:lnTo>
                <a:lnTo>
                  <a:pt x="2393" y="5983"/>
                </a:lnTo>
                <a:lnTo>
                  <a:pt x="2393" y="4786"/>
                </a:lnTo>
                <a:lnTo>
                  <a:pt x="2393" y="3191"/>
                </a:lnTo>
                <a:lnTo>
                  <a:pt x="2393" y="1994"/>
                </a:lnTo>
                <a:lnTo>
                  <a:pt x="1595" y="1196"/>
                </a:lnTo>
                <a:lnTo>
                  <a:pt x="797" y="398"/>
                </a:lnTo>
                <a:lnTo>
                  <a:pt x="0" y="0"/>
                </a:lnTo>
              </a:path>
            </a:pathLst>
          </a:custGeom>
          <a:ln w="3175">
            <a:solidFill>
              <a:srgbClr val="000000"/>
            </a:solidFill>
          </a:ln>
        </p:spPr>
        <p:txBody>
          <a:bodyPr wrap="square" lIns="0" tIns="0" rIns="0" bIns="0" rtlCol="0"/>
          <a:lstStyle/>
          <a:p>
            <a:endParaRPr sz="501"/>
          </a:p>
        </p:txBody>
      </p:sp>
      <p:sp>
        <p:nvSpPr>
          <p:cNvPr id="2851" name="bg object 2851"/>
          <p:cNvSpPr/>
          <p:nvPr/>
        </p:nvSpPr>
        <p:spPr>
          <a:xfrm>
            <a:off x="2938054" y="2258140"/>
            <a:ext cx="2022" cy="1592"/>
          </a:xfrm>
          <a:custGeom>
            <a:avLst/>
            <a:gdLst/>
            <a:ahLst/>
            <a:cxnLst/>
            <a:rect l="l" t="t" r="r" b="b"/>
            <a:pathLst>
              <a:path w="4445" h="4445">
                <a:moveTo>
                  <a:pt x="0" y="3988"/>
                </a:moveTo>
                <a:lnTo>
                  <a:pt x="1196" y="3988"/>
                </a:lnTo>
                <a:lnTo>
                  <a:pt x="1994" y="3590"/>
                </a:lnTo>
                <a:lnTo>
                  <a:pt x="2792" y="2792"/>
                </a:lnTo>
                <a:lnTo>
                  <a:pt x="3590" y="1994"/>
                </a:lnTo>
                <a:lnTo>
                  <a:pt x="3988" y="1196"/>
                </a:lnTo>
                <a:lnTo>
                  <a:pt x="3988" y="0"/>
                </a:lnTo>
              </a:path>
            </a:pathLst>
          </a:custGeom>
          <a:ln w="3175">
            <a:solidFill>
              <a:srgbClr val="000000"/>
            </a:solidFill>
          </a:ln>
        </p:spPr>
        <p:txBody>
          <a:bodyPr wrap="square" lIns="0" tIns="0" rIns="0" bIns="0" rtlCol="0"/>
          <a:lstStyle/>
          <a:p>
            <a:endParaRPr sz="501"/>
          </a:p>
        </p:txBody>
      </p:sp>
      <p:sp>
        <p:nvSpPr>
          <p:cNvPr id="2852" name="bg object 2852"/>
          <p:cNvSpPr/>
          <p:nvPr/>
        </p:nvSpPr>
        <p:spPr>
          <a:xfrm>
            <a:off x="2936240" y="2258140"/>
            <a:ext cx="2022" cy="1592"/>
          </a:xfrm>
          <a:custGeom>
            <a:avLst/>
            <a:gdLst/>
            <a:ahLst/>
            <a:cxnLst/>
            <a:rect l="l" t="t" r="r" b="b"/>
            <a:pathLst>
              <a:path w="4445" h="4445">
                <a:moveTo>
                  <a:pt x="0" y="0"/>
                </a:moveTo>
                <a:lnTo>
                  <a:pt x="398" y="1196"/>
                </a:lnTo>
                <a:lnTo>
                  <a:pt x="797" y="1994"/>
                </a:lnTo>
                <a:lnTo>
                  <a:pt x="1196" y="2792"/>
                </a:lnTo>
                <a:lnTo>
                  <a:pt x="1994" y="3590"/>
                </a:lnTo>
                <a:lnTo>
                  <a:pt x="3191" y="3988"/>
                </a:lnTo>
                <a:lnTo>
                  <a:pt x="3988" y="3988"/>
                </a:lnTo>
              </a:path>
            </a:pathLst>
          </a:custGeom>
          <a:ln w="3175">
            <a:solidFill>
              <a:srgbClr val="000000"/>
            </a:solidFill>
          </a:ln>
        </p:spPr>
        <p:txBody>
          <a:bodyPr wrap="square" lIns="0" tIns="0" rIns="0" bIns="0" rtlCol="0"/>
          <a:lstStyle/>
          <a:p>
            <a:endParaRPr sz="501"/>
          </a:p>
        </p:txBody>
      </p:sp>
      <p:sp>
        <p:nvSpPr>
          <p:cNvPr id="2853" name="bg object 2853"/>
          <p:cNvSpPr/>
          <p:nvPr/>
        </p:nvSpPr>
        <p:spPr>
          <a:xfrm>
            <a:off x="2944041" y="2256712"/>
            <a:ext cx="0" cy="2956"/>
          </a:xfrm>
          <a:custGeom>
            <a:avLst/>
            <a:gdLst/>
            <a:ahLst/>
            <a:cxnLst/>
            <a:rect l="l" t="t" r="r" b="b"/>
            <a:pathLst>
              <a:path h="8254">
                <a:moveTo>
                  <a:pt x="0" y="0"/>
                </a:moveTo>
                <a:lnTo>
                  <a:pt x="0" y="398"/>
                </a:lnTo>
                <a:lnTo>
                  <a:pt x="0" y="1196"/>
                </a:lnTo>
                <a:lnTo>
                  <a:pt x="0" y="1994"/>
                </a:lnTo>
                <a:lnTo>
                  <a:pt x="0" y="3191"/>
                </a:lnTo>
                <a:lnTo>
                  <a:pt x="0" y="4786"/>
                </a:lnTo>
                <a:lnTo>
                  <a:pt x="0" y="5983"/>
                </a:lnTo>
                <a:lnTo>
                  <a:pt x="0" y="7180"/>
                </a:lnTo>
                <a:lnTo>
                  <a:pt x="0" y="7578"/>
                </a:lnTo>
                <a:lnTo>
                  <a:pt x="0" y="7977"/>
                </a:lnTo>
              </a:path>
            </a:pathLst>
          </a:custGeom>
          <a:ln w="3175">
            <a:solidFill>
              <a:srgbClr val="000000"/>
            </a:solidFill>
          </a:ln>
        </p:spPr>
        <p:txBody>
          <a:bodyPr wrap="square" lIns="0" tIns="0" rIns="0" bIns="0" rtlCol="0"/>
          <a:lstStyle/>
          <a:p>
            <a:endParaRPr sz="501"/>
          </a:p>
        </p:txBody>
      </p:sp>
      <p:sp>
        <p:nvSpPr>
          <p:cNvPr id="2854" name="bg object 2854"/>
          <p:cNvSpPr/>
          <p:nvPr/>
        </p:nvSpPr>
        <p:spPr>
          <a:xfrm>
            <a:off x="2936240" y="2242142"/>
            <a:ext cx="0" cy="5230"/>
          </a:xfrm>
          <a:custGeom>
            <a:avLst/>
            <a:gdLst/>
            <a:ahLst/>
            <a:cxnLst/>
            <a:rect l="l" t="t" r="r" b="b"/>
            <a:pathLst>
              <a:path h="14604">
                <a:moveTo>
                  <a:pt x="0" y="0"/>
                </a:moveTo>
                <a:lnTo>
                  <a:pt x="0" y="14360"/>
                </a:lnTo>
              </a:path>
            </a:pathLst>
          </a:custGeom>
          <a:ln w="3175">
            <a:solidFill>
              <a:srgbClr val="000000"/>
            </a:solidFill>
          </a:ln>
        </p:spPr>
        <p:txBody>
          <a:bodyPr wrap="square" lIns="0" tIns="0" rIns="0" bIns="0" rtlCol="0"/>
          <a:lstStyle/>
          <a:p>
            <a:endParaRPr sz="501"/>
          </a:p>
        </p:txBody>
      </p:sp>
      <p:sp>
        <p:nvSpPr>
          <p:cNvPr id="2855" name="bg object 2855"/>
          <p:cNvSpPr/>
          <p:nvPr/>
        </p:nvSpPr>
        <p:spPr>
          <a:xfrm>
            <a:off x="2939868" y="2242142"/>
            <a:ext cx="0" cy="5230"/>
          </a:xfrm>
          <a:custGeom>
            <a:avLst/>
            <a:gdLst/>
            <a:ahLst/>
            <a:cxnLst/>
            <a:rect l="l" t="t" r="r" b="b"/>
            <a:pathLst>
              <a:path h="14604">
                <a:moveTo>
                  <a:pt x="0" y="14360"/>
                </a:moveTo>
                <a:lnTo>
                  <a:pt x="0" y="0"/>
                </a:lnTo>
              </a:path>
            </a:pathLst>
          </a:custGeom>
          <a:ln w="3175">
            <a:solidFill>
              <a:srgbClr val="000000"/>
            </a:solidFill>
          </a:ln>
        </p:spPr>
        <p:txBody>
          <a:bodyPr wrap="square" lIns="0" tIns="0" rIns="0" bIns="0" rtlCol="0"/>
          <a:lstStyle/>
          <a:p>
            <a:endParaRPr sz="501"/>
          </a:p>
        </p:txBody>
      </p:sp>
      <p:sp>
        <p:nvSpPr>
          <p:cNvPr id="2856" name="bg object 2856"/>
          <p:cNvSpPr/>
          <p:nvPr/>
        </p:nvSpPr>
        <p:spPr>
          <a:xfrm>
            <a:off x="2936240" y="2247284"/>
            <a:ext cx="0" cy="4775"/>
          </a:xfrm>
          <a:custGeom>
            <a:avLst/>
            <a:gdLst/>
            <a:ahLst/>
            <a:cxnLst/>
            <a:rect l="l" t="t" r="r" b="b"/>
            <a:pathLst>
              <a:path h="13335">
                <a:moveTo>
                  <a:pt x="0" y="0"/>
                </a:moveTo>
                <a:lnTo>
                  <a:pt x="0" y="7180"/>
                </a:lnTo>
                <a:lnTo>
                  <a:pt x="0" y="13163"/>
                </a:lnTo>
              </a:path>
            </a:pathLst>
          </a:custGeom>
          <a:ln w="3175">
            <a:solidFill>
              <a:srgbClr val="000000"/>
            </a:solidFill>
          </a:ln>
        </p:spPr>
        <p:txBody>
          <a:bodyPr wrap="square" lIns="0" tIns="0" rIns="0" bIns="0" rtlCol="0"/>
          <a:lstStyle/>
          <a:p>
            <a:endParaRPr sz="501"/>
          </a:p>
        </p:txBody>
      </p:sp>
      <p:sp>
        <p:nvSpPr>
          <p:cNvPr id="2857" name="bg object 2857"/>
          <p:cNvSpPr/>
          <p:nvPr/>
        </p:nvSpPr>
        <p:spPr>
          <a:xfrm>
            <a:off x="2939868" y="2247284"/>
            <a:ext cx="0" cy="4775"/>
          </a:xfrm>
          <a:custGeom>
            <a:avLst/>
            <a:gdLst/>
            <a:ahLst/>
            <a:cxnLst/>
            <a:rect l="l" t="t" r="r" b="b"/>
            <a:pathLst>
              <a:path h="13335">
                <a:moveTo>
                  <a:pt x="0" y="13163"/>
                </a:moveTo>
                <a:lnTo>
                  <a:pt x="0" y="7578"/>
                </a:lnTo>
                <a:lnTo>
                  <a:pt x="0" y="398"/>
                </a:lnTo>
                <a:lnTo>
                  <a:pt x="0" y="0"/>
                </a:lnTo>
              </a:path>
            </a:pathLst>
          </a:custGeom>
          <a:ln w="3175">
            <a:solidFill>
              <a:srgbClr val="000000"/>
            </a:solidFill>
          </a:ln>
        </p:spPr>
        <p:txBody>
          <a:bodyPr wrap="square" lIns="0" tIns="0" rIns="0" bIns="0" rtlCol="0"/>
          <a:lstStyle/>
          <a:p>
            <a:endParaRPr sz="501"/>
          </a:p>
        </p:txBody>
      </p:sp>
      <p:sp>
        <p:nvSpPr>
          <p:cNvPr id="2858" name="bg object 2858"/>
          <p:cNvSpPr/>
          <p:nvPr/>
        </p:nvSpPr>
        <p:spPr>
          <a:xfrm>
            <a:off x="2936240" y="2251998"/>
            <a:ext cx="0" cy="4775"/>
          </a:xfrm>
          <a:custGeom>
            <a:avLst/>
            <a:gdLst/>
            <a:ahLst/>
            <a:cxnLst/>
            <a:rect l="l" t="t" r="r" b="b"/>
            <a:pathLst>
              <a:path h="13335">
                <a:moveTo>
                  <a:pt x="0" y="0"/>
                </a:moveTo>
                <a:lnTo>
                  <a:pt x="0" y="12764"/>
                </a:lnTo>
              </a:path>
            </a:pathLst>
          </a:custGeom>
          <a:ln w="3175">
            <a:solidFill>
              <a:srgbClr val="000000"/>
            </a:solidFill>
          </a:ln>
        </p:spPr>
        <p:txBody>
          <a:bodyPr wrap="square" lIns="0" tIns="0" rIns="0" bIns="0" rtlCol="0"/>
          <a:lstStyle/>
          <a:p>
            <a:endParaRPr sz="501"/>
          </a:p>
        </p:txBody>
      </p:sp>
      <p:sp>
        <p:nvSpPr>
          <p:cNvPr id="2859" name="bg object 2859"/>
          <p:cNvSpPr/>
          <p:nvPr/>
        </p:nvSpPr>
        <p:spPr>
          <a:xfrm>
            <a:off x="2939868" y="2251998"/>
            <a:ext cx="0" cy="4775"/>
          </a:xfrm>
          <a:custGeom>
            <a:avLst/>
            <a:gdLst/>
            <a:ahLst/>
            <a:cxnLst/>
            <a:rect l="l" t="t" r="r" b="b"/>
            <a:pathLst>
              <a:path h="13335">
                <a:moveTo>
                  <a:pt x="0" y="12764"/>
                </a:moveTo>
                <a:lnTo>
                  <a:pt x="0" y="0"/>
                </a:lnTo>
              </a:path>
            </a:pathLst>
          </a:custGeom>
          <a:ln w="3175">
            <a:solidFill>
              <a:srgbClr val="000000"/>
            </a:solidFill>
          </a:ln>
        </p:spPr>
        <p:txBody>
          <a:bodyPr wrap="square" lIns="0" tIns="0" rIns="0" bIns="0" rtlCol="0"/>
          <a:lstStyle/>
          <a:p>
            <a:endParaRPr sz="501"/>
          </a:p>
        </p:txBody>
      </p:sp>
      <p:sp>
        <p:nvSpPr>
          <p:cNvPr id="2860" name="bg object 2860"/>
          <p:cNvSpPr/>
          <p:nvPr/>
        </p:nvSpPr>
        <p:spPr>
          <a:xfrm>
            <a:off x="2936240" y="2256569"/>
            <a:ext cx="0" cy="1592"/>
          </a:xfrm>
          <a:custGeom>
            <a:avLst/>
            <a:gdLst/>
            <a:ahLst/>
            <a:cxnLst/>
            <a:rect l="l" t="t" r="r" b="b"/>
            <a:pathLst>
              <a:path h="4445">
                <a:moveTo>
                  <a:pt x="0" y="0"/>
                </a:moveTo>
                <a:lnTo>
                  <a:pt x="0" y="3590"/>
                </a:lnTo>
                <a:lnTo>
                  <a:pt x="0" y="4387"/>
                </a:lnTo>
              </a:path>
            </a:pathLst>
          </a:custGeom>
          <a:ln w="3175">
            <a:solidFill>
              <a:srgbClr val="000000"/>
            </a:solidFill>
          </a:ln>
        </p:spPr>
        <p:txBody>
          <a:bodyPr wrap="square" lIns="0" tIns="0" rIns="0" bIns="0" rtlCol="0"/>
          <a:lstStyle/>
          <a:p>
            <a:endParaRPr sz="501"/>
          </a:p>
        </p:txBody>
      </p:sp>
      <p:sp>
        <p:nvSpPr>
          <p:cNvPr id="2861" name="bg object 2861"/>
          <p:cNvSpPr/>
          <p:nvPr/>
        </p:nvSpPr>
        <p:spPr>
          <a:xfrm>
            <a:off x="2939868" y="2256569"/>
            <a:ext cx="0" cy="1592"/>
          </a:xfrm>
          <a:custGeom>
            <a:avLst/>
            <a:gdLst/>
            <a:ahLst/>
            <a:cxnLst/>
            <a:rect l="l" t="t" r="r" b="b"/>
            <a:pathLst>
              <a:path h="4445">
                <a:moveTo>
                  <a:pt x="0" y="4387"/>
                </a:moveTo>
                <a:lnTo>
                  <a:pt x="0" y="2792"/>
                </a:lnTo>
                <a:lnTo>
                  <a:pt x="0" y="0"/>
                </a:lnTo>
              </a:path>
            </a:pathLst>
          </a:custGeom>
          <a:ln w="3175">
            <a:solidFill>
              <a:srgbClr val="000000"/>
            </a:solidFill>
          </a:ln>
        </p:spPr>
        <p:txBody>
          <a:bodyPr wrap="square" lIns="0" tIns="0" rIns="0" bIns="0" rtlCol="0"/>
          <a:lstStyle/>
          <a:p>
            <a:endParaRPr sz="501"/>
          </a:p>
        </p:txBody>
      </p:sp>
      <p:sp>
        <p:nvSpPr>
          <p:cNvPr id="2862" name="bg object 2862"/>
          <p:cNvSpPr/>
          <p:nvPr/>
        </p:nvSpPr>
        <p:spPr>
          <a:xfrm>
            <a:off x="2938054" y="2242142"/>
            <a:ext cx="2022" cy="0"/>
          </a:xfrm>
          <a:custGeom>
            <a:avLst/>
            <a:gdLst/>
            <a:ahLst/>
            <a:cxnLst/>
            <a:rect l="l" t="t" r="r" b="b"/>
            <a:pathLst>
              <a:path w="4445">
                <a:moveTo>
                  <a:pt x="0" y="0"/>
                </a:moveTo>
                <a:lnTo>
                  <a:pt x="1196" y="0"/>
                </a:lnTo>
                <a:lnTo>
                  <a:pt x="1994" y="0"/>
                </a:lnTo>
                <a:lnTo>
                  <a:pt x="2792" y="0"/>
                </a:lnTo>
                <a:lnTo>
                  <a:pt x="3590" y="0"/>
                </a:lnTo>
                <a:lnTo>
                  <a:pt x="3988" y="0"/>
                </a:lnTo>
              </a:path>
            </a:pathLst>
          </a:custGeom>
          <a:ln w="3175">
            <a:solidFill>
              <a:srgbClr val="000000"/>
            </a:solidFill>
          </a:ln>
        </p:spPr>
        <p:txBody>
          <a:bodyPr wrap="square" lIns="0" tIns="0" rIns="0" bIns="0" rtlCol="0"/>
          <a:lstStyle/>
          <a:p>
            <a:endParaRPr sz="501"/>
          </a:p>
        </p:txBody>
      </p:sp>
      <p:sp>
        <p:nvSpPr>
          <p:cNvPr id="2863" name="bg object 2863"/>
          <p:cNvSpPr/>
          <p:nvPr/>
        </p:nvSpPr>
        <p:spPr>
          <a:xfrm>
            <a:off x="2936240" y="2242142"/>
            <a:ext cx="2022" cy="0"/>
          </a:xfrm>
          <a:custGeom>
            <a:avLst/>
            <a:gdLst/>
            <a:ahLst/>
            <a:cxnLst/>
            <a:rect l="l" t="t" r="r" b="b"/>
            <a:pathLst>
              <a:path w="4445">
                <a:moveTo>
                  <a:pt x="0" y="0"/>
                </a:moveTo>
                <a:lnTo>
                  <a:pt x="398" y="0"/>
                </a:lnTo>
                <a:lnTo>
                  <a:pt x="797" y="0"/>
                </a:lnTo>
                <a:lnTo>
                  <a:pt x="1196" y="0"/>
                </a:lnTo>
                <a:lnTo>
                  <a:pt x="1994" y="0"/>
                </a:lnTo>
                <a:lnTo>
                  <a:pt x="3191" y="0"/>
                </a:lnTo>
                <a:lnTo>
                  <a:pt x="3988" y="0"/>
                </a:lnTo>
              </a:path>
            </a:pathLst>
          </a:custGeom>
          <a:ln w="3175">
            <a:solidFill>
              <a:srgbClr val="000000"/>
            </a:solidFill>
          </a:ln>
        </p:spPr>
        <p:txBody>
          <a:bodyPr wrap="square" lIns="0" tIns="0" rIns="0" bIns="0" rtlCol="0"/>
          <a:lstStyle/>
          <a:p>
            <a:endParaRPr sz="501"/>
          </a:p>
        </p:txBody>
      </p:sp>
      <p:sp>
        <p:nvSpPr>
          <p:cNvPr id="2864" name="bg object 2864"/>
          <p:cNvSpPr/>
          <p:nvPr/>
        </p:nvSpPr>
        <p:spPr>
          <a:xfrm>
            <a:off x="2936240" y="2251855"/>
            <a:ext cx="2022" cy="1364"/>
          </a:xfrm>
          <a:custGeom>
            <a:avLst/>
            <a:gdLst/>
            <a:ahLst/>
            <a:cxnLst/>
            <a:rect l="l" t="t" r="r" b="b"/>
            <a:pathLst>
              <a:path w="4445" h="3810">
                <a:moveTo>
                  <a:pt x="0" y="0"/>
                </a:moveTo>
                <a:lnTo>
                  <a:pt x="0" y="398"/>
                </a:lnTo>
                <a:lnTo>
                  <a:pt x="0" y="797"/>
                </a:lnTo>
                <a:lnTo>
                  <a:pt x="797" y="1994"/>
                </a:lnTo>
                <a:lnTo>
                  <a:pt x="1595" y="2792"/>
                </a:lnTo>
                <a:lnTo>
                  <a:pt x="2792" y="3191"/>
                </a:lnTo>
                <a:lnTo>
                  <a:pt x="3988" y="3191"/>
                </a:lnTo>
              </a:path>
            </a:pathLst>
          </a:custGeom>
          <a:ln w="3175">
            <a:solidFill>
              <a:srgbClr val="000000"/>
            </a:solidFill>
          </a:ln>
        </p:spPr>
        <p:txBody>
          <a:bodyPr wrap="square" lIns="0" tIns="0" rIns="0" bIns="0" rtlCol="0"/>
          <a:lstStyle/>
          <a:p>
            <a:endParaRPr sz="501"/>
          </a:p>
        </p:txBody>
      </p:sp>
      <p:sp>
        <p:nvSpPr>
          <p:cNvPr id="2865" name="bg object 2865"/>
          <p:cNvSpPr/>
          <p:nvPr/>
        </p:nvSpPr>
        <p:spPr>
          <a:xfrm>
            <a:off x="2936240" y="2247284"/>
            <a:ext cx="2022" cy="227"/>
          </a:xfrm>
          <a:custGeom>
            <a:avLst/>
            <a:gdLst/>
            <a:ahLst/>
            <a:cxnLst/>
            <a:rect l="l" t="t" r="r" b="b"/>
            <a:pathLst>
              <a:path w="4445" h="635">
                <a:moveTo>
                  <a:pt x="0" y="0"/>
                </a:moveTo>
                <a:lnTo>
                  <a:pt x="797" y="0"/>
                </a:lnTo>
                <a:lnTo>
                  <a:pt x="1595" y="0"/>
                </a:lnTo>
                <a:lnTo>
                  <a:pt x="2792" y="398"/>
                </a:lnTo>
                <a:lnTo>
                  <a:pt x="3988" y="398"/>
                </a:lnTo>
              </a:path>
            </a:pathLst>
          </a:custGeom>
          <a:ln w="3175">
            <a:solidFill>
              <a:srgbClr val="000000"/>
            </a:solidFill>
          </a:ln>
        </p:spPr>
        <p:txBody>
          <a:bodyPr wrap="square" lIns="0" tIns="0" rIns="0" bIns="0" rtlCol="0"/>
          <a:lstStyle/>
          <a:p>
            <a:endParaRPr sz="501"/>
          </a:p>
        </p:txBody>
      </p:sp>
      <p:sp>
        <p:nvSpPr>
          <p:cNvPr id="2866" name="bg object 2866"/>
          <p:cNvSpPr/>
          <p:nvPr/>
        </p:nvSpPr>
        <p:spPr>
          <a:xfrm>
            <a:off x="2938054" y="2251855"/>
            <a:ext cx="2022" cy="1364"/>
          </a:xfrm>
          <a:custGeom>
            <a:avLst/>
            <a:gdLst/>
            <a:ahLst/>
            <a:cxnLst/>
            <a:rect l="l" t="t" r="r" b="b"/>
            <a:pathLst>
              <a:path w="4445" h="3810">
                <a:moveTo>
                  <a:pt x="0" y="3191"/>
                </a:moveTo>
                <a:lnTo>
                  <a:pt x="1196" y="3191"/>
                </a:lnTo>
                <a:lnTo>
                  <a:pt x="2393" y="2792"/>
                </a:lnTo>
                <a:lnTo>
                  <a:pt x="3590" y="1994"/>
                </a:lnTo>
                <a:lnTo>
                  <a:pt x="3988" y="797"/>
                </a:lnTo>
                <a:lnTo>
                  <a:pt x="3988" y="398"/>
                </a:lnTo>
                <a:lnTo>
                  <a:pt x="3988" y="0"/>
                </a:lnTo>
              </a:path>
            </a:pathLst>
          </a:custGeom>
          <a:ln w="3175">
            <a:solidFill>
              <a:srgbClr val="000000"/>
            </a:solidFill>
          </a:ln>
        </p:spPr>
        <p:txBody>
          <a:bodyPr wrap="square" lIns="0" tIns="0" rIns="0" bIns="0" rtlCol="0"/>
          <a:lstStyle/>
          <a:p>
            <a:endParaRPr sz="501"/>
          </a:p>
        </p:txBody>
      </p:sp>
      <p:sp>
        <p:nvSpPr>
          <p:cNvPr id="2867" name="bg object 2867"/>
          <p:cNvSpPr/>
          <p:nvPr/>
        </p:nvSpPr>
        <p:spPr>
          <a:xfrm>
            <a:off x="2938054" y="2247284"/>
            <a:ext cx="2022" cy="227"/>
          </a:xfrm>
          <a:custGeom>
            <a:avLst/>
            <a:gdLst/>
            <a:ahLst/>
            <a:cxnLst/>
            <a:rect l="l" t="t" r="r" b="b"/>
            <a:pathLst>
              <a:path w="4445" h="635">
                <a:moveTo>
                  <a:pt x="0" y="398"/>
                </a:moveTo>
                <a:lnTo>
                  <a:pt x="1196" y="398"/>
                </a:lnTo>
                <a:lnTo>
                  <a:pt x="2393" y="0"/>
                </a:lnTo>
                <a:lnTo>
                  <a:pt x="3590" y="0"/>
                </a:lnTo>
                <a:lnTo>
                  <a:pt x="3988" y="0"/>
                </a:lnTo>
              </a:path>
            </a:pathLst>
          </a:custGeom>
          <a:ln w="3175">
            <a:solidFill>
              <a:srgbClr val="000000"/>
            </a:solidFill>
          </a:ln>
        </p:spPr>
        <p:txBody>
          <a:bodyPr wrap="square" lIns="0" tIns="0" rIns="0" bIns="0" rtlCol="0"/>
          <a:lstStyle/>
          <a:p>
            <a:endParaRPr sz="501"/>
          </a:p>
        </p:txBody>
      </p:sp>
      <p:sp>
        <p:nvSpPr>
          <p:cNvPr id="2868" name="bg object 2868"/>
          <p:cNvSpPr/>
          <p:nvPr/>
        </p:nvSpPr>
        <p:spPr>
          <a:xfrm>
            <a:off x="2936240" y="2258140"/>
            <a:ext cx="2022" cy="1592"/>
          </a:xfrm>
          <a:custGeom>
            <a:avLst/>
            <a:gdLst/>
            <a:ahLst/>
            <a:cxnLst/>
            <a:rect l="l" t="t" r="r" b="b"/>
            <a:pathLst>
              <a:path w="4445" h="4445">
                <a:moveTo>
                  <a:pt x="3988" y="3988"/>
                </a:moveTo>
                <a:lnTo>
                  <a:pt x="3191" y="3988"/>
                </a:lnTo>
                <a:lnTo>
                  <a:pt x="1994" y="3590"/>
                </a:lnTo>
                <a:lnTo>
                  <a:pt x="1196" y="2792"/>
                </a:lnTo>
                <a:lnTo>
                  <a:pt x="797" y="1994"/>
                </a:lnTo>
                <a:lnTo>
                  <a:pt x="398" y="1196"/>
                </a:lnTo>
                <a:lnTo>
                  <a:pt x="0" y="0"/>
                </a:lnTo>
              </a:path>
            </a:pathLst>
          </a:custGeom>
          <a:ln w="3175">
            <a:solidFill>
              <a:srgbClr val="000000"/>
            </a:solidFill>
          </a:ln>
        </p:spPr>
        <p:txBody>
          <a:bodyPr wrap="square" lIns="0" tIns="0" rIns="0" bIns="0" rtlCol="0"/>
          <a:lstStyle/>
          <a:p>
            <a:endParaRPr sz="501"/>
          </a:p>
        </p:txBody>
      </p:sp>
      <p:sp>
        <p:nvSpPr>
          <p:cNvPr id="2869" name="bg object 2869"/>
          <p:cNvSpPr/>
          <p:nvPr/>
        </p:nvSpPr>
        <p:spPr>
          <a:xfrm>
            <a:off x="2939506" y="2257854"/>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2870" name="bg object 2870"/>
          <p:cNvSpPr/>
          <p:nvPr/>
        </p:nvSpPr>
        <p:spPr>
          <a:xfrm>
            <a:off x="2939687" y="2258569"/>
            <a:ext cx="289" cy="455"/>
          </a:xfrm>
          <a:custGeom>
            <a:avLst/>
            <a:gdLst/>
            <a:ahLst/>
            <a:cxnLst/>
            <a:rect l="l" t="t" r="r" b="b"/>
            <a:pathLst>
              <a:path w="635" h="1270">
                <a:moveTo>
                  <a:pt x="398" y="0"/>
                </a:moveTo>
                <a:lnTo>
                  <a:pt x="0" y="797"/>
                </a:lnTo>
              </a:path>
            </a:pathLst>
          </a:custGeom>
          <a:ln w="3175">
            <a:solidFill>
              <a:srgbClr val="000000"/>
            </a:solidFill>
          </a:ln>
        </p:spPr>
        <p:txBody>
          <a:bodyPr wrap="square" lIns="0" tIns="0" rIns="0" bIns="0" rtlCol="0"/>
          <a:lstStyle/>
          <a:p>
            <a:endParaRPr sz="501"/>
          </a:p>
        </p:txBody>
      </p:sp>
      <p:sp>
        <p:nvSpPr>
          <p:cNvPr id="2871" name="bg object 2871"/>
          <p:cNvSpPr/>
          <p:nvPr/>
        </p:nvSpPr>
        <p:spPr>
          <a:xfrm>
            <a:off x="2938054" y="2259426"/>
            <a:ext cx="1155" cy="227"/>
          </a:xfrm>
          <a:custGeom>
            <a:avLst/>
            <a:gdLst/>
            <a:ahLst/>
            <a:cxnLst/>
            <a:rect l="l" t="t" r="r" b="b"/>
            <a:pathLst>
              <a:path w="2539" h="635">
                <a:moveTo>
                  <a:pt x="1994" y="0"/>
                </a:moveTo>
                <a:lnTo>
                  <a:pt x="1196" y="398"/>
                </a:lnTo>
                <a:lnTo>
                  <a:pt x="0" y="398"/>
                </a:lnTo>
              </a:path>
            </a:pathLst>
          </a:custGeom>
          <a:ln w="3175">
            <a:solidFill>
              <a:srgbClr val="000000"/>
            </a:solidFill>
          </a:ln>
        </p:spPr>
        <p:txBody>
          <a:bodyPr wrap="square" lIns="0" tIns="0" rIns="0" bIns="0" rtlCol="0"/>
          <a:lstStyle/>
          <a:p>
            <a:endParaRPr sz="501"/>
          </a:p>
        </p:txBody>
      </p:sp>
      <p:sp>
        <p:nvSpPr>
          <p:cNvPr id="2872" name="bg object 2872"/>
          <p:cNvSpPr/>
          <p:nvPr/>
        </p:nvSpPr>
        <p:spPr>
          <a:xfrm>
            <a:off x="2936240" y="2256283"/>
            <a:ext cx="3755" cy="1364"/>
          </a:xfrm>
          <a:custGeom>
            <a:avLst/>
            <a:gdLst/>
            <a:ahLst/>
            <a:cxnLst/>
            <a:rect l="l" t="t" r="r" b="b"/>
            <a:pathLst>
              <a:path w="8254" h="3810">
                <a:moveTo>
                  <a:pt x="0" y="0"/>
                </a:moveTo>
                <a:lnTo>
                  <a:pt x="0" y="797"/>
                </a:lnTo>
                <a:lnTo>
                  <a:pt x="0" y="1196"/>
                </a:lnTo>
                <a:lnTo>
                  <a:pt x="797" y="1994"/>
                </a:lnTo>
                <a:lnTo>
                  <a:pt x="1595" y="2792"/>
                </a:lnTo>
                <a:lnTo>
                  <a:pt x="2792" y="3191"/>
                </a:lnTo>
                <a:lnTo>
                  <a:pt x="3988" y="3590"/>
                </a:lnTo>
                <a:lnTo>
                  <a:pt x="5185" y="3191"/>
                </a:lnTo>
                <a:lnTo>
                  <a:pt x="6382" y="2792"/>
                </a:lnTo>
                <a:lnTo>
                  <a:pt x="7578" y="1994"/>
                </a:lnTo>
                <a:lnTo>
                  <a:pt x="7977" y="1196"/>
                </a:lnTo>
                <a:lnTo>
                  <a:pt x="7977" y="797"/>
                </a:lnTo>
                <a:lnTo>
                  <a:pt x="7977" y="0"/>
                </a:lnTo>
              </a:path>
            </a:pathLst>
          </a:custGeom>
          <a:ln w="3175">
            <a:solidFill>
              <a:srgbClr val="000000"/>
            </a:solidFill>
          </a:ln>
        </p:spPr>
        <p:txBody>
          <a:bodyPr wrap="square" lIns="0" tIns="0" rIns="0" bIns="0" rtlCol="0"/>
          <a:lstStyle/>
          <a:p>
            <a:endParaRPr sz="501"/>
          </a:p>
        </p:txBody>
      </p:sp>
      <p:sp>
        <p:nvSpPr>
          <p:cNvPr id="2873" name="bg object 2873"/>
          <p:cNvSpPr/>
          <p:nvPr/>
        </p:nvSpPr>
        <p:spPr>
          <a:xfrm>
            <a:off x="2939868" y="2241571"/>
            <a:ext cx="2888" cy="682"/>
          </a:xfrm>
          <a:custGeom>
            <a:avLst/>
            <a:gdLst/>
            <a:ahLst/>
            <a:cxnLst/>
            <a:rect l="l" t="t" r="r" b="b"/>
            <a:pathLst>
              <a:path w="6350" h="1904">
                <a:moveTo>
                  <a:pt x="0" y="1595"/>
                </a:moveTo>
                <a:lnTo>
                  <a:pt x="5983" y="0"/>
                </a:lnTo>
              </a:path>
            </a:pathLst>
          </a:custGeom>
          <a:ln w="3175">
            <a:solidFill>
              <a:srgbClr val="000000"/>
            </a:solidFill>
          </a:ln>
        </p:spPr>
        <p:txBody>
          <a:bodyPr wrap="square" lIns="0" tIns="0" rIns="0" bIns="0" rtlCol="0"/>
          <a:lstStyle/>
          <a:p>
            <a:endParaRPr sz="501"/>
          </a:p>
        </p:txBody>
      </p:sp>
      <p:sp>
        <p:nvSpPr>
          <p:cNvPr id="2874" name="bg object 2874"/>
          <p:cNvSpPr/>
          <p:nvPr/>
        </p:nvSpPr>
        <p:spPr>
          <a:xfrm>
            <a:off x="2932792" y="2241428"/>
            <a:ext cx="3466" cy="910"/>
          </a:xfrm>
          <a:custGeom>
            <a:avLst/>
            <a:gdLst/>
            <a:ahLst/>
            <a:cxnLst/>
            <a:rect l="l" t="t" r="r" b="b"/>
            <a:pathLst>
              <a:path w="7620" h="2539">
                <a:moveTo>
                  <a:pt x="0" y="0"/>
                </a:moveTo>
                <a:lnTo>
                  <a:pt x="7578" y="1994"/>
                </a:lnTo>
              </a:path>
            </a:pathLst>
          </a:custGeom>
          <a:ln w="3175">
            <a:solidFill>
              <a:srgbClr val="000000"/>
            </a:solidFill>
          </a:ln>
        </p:spPr>
        <p:txBody>
          <a:bodyPr wrap="square" lIns="0" tIns="0" rIns="0" bIns="0" rtlCol="0"/>
          <a:lstStyle/>
          <a:p>
            <a:endParaRPr sz="501"/>
          </a:p>
        </p:txBody>
      </p:sp>
      <p:sp>
        <p:nvSpPr>
          <p:cNvPr id="2875" name="bg object 2875"/>
          <p:cNvSpPr/>
          <p:nvPr/>
        </p:nvSpPr>
        <p:spPr>
          <a:xfrm>
            <a:off x="2932792" y="2240999"/>
            <a:ext cx="0" cy="455"/>
          </a:xfrm>
          <a:custGeom>
            <a:avLst/>
            <a:gdLst/>
            <a:ahLst/>
            <a:cxnLst/>
            <a:rect l="l" t="t" r="r" b="b"/>
            <a:pathLst>
              <a:path h="1270">
                <a:moveTo>
                  <a:pt x="0" y="0"/>
                </a:moveTo>
                <a:lnTo>
                  <a:pt x="0" y="1196"/>
                </a:lnTo>
              </a:path>
            </a:pathLst>
          </a:custGeom>
          <a:ln w="3175">
            <a:solidFill>
              <a:srgbClr val="000000"/>
            </a:solidFill>
          </a:ln>
        </p:spPr>
        <p:txBody>
          <a:bodyPr wrap="square" lIns="0" tIns="0" rIns="0" bIns="0" rtlCol="0"/>
          <a:lstStyle/>
          <a:p>
            <a:endParaRPr sz="501"/>
          </a:p>
        </p:txBody>
      </p:sp>
      <p:sp>
        <p:nvSpPr>
          <p:cNvPr id="2876" name="bg object 2876"/>
          <p:cNvSpPr/>
          <p:nvPr/>
        </p:nvSpPr>
        <p:spPr>
          <a:xfrm>
            <a:off x="2932793" y="2241428"/>
            <a:ext cx="8953" cy="0"/>
          </a:xfrm>
          <a:custGeom>
            <a:avLst/>
            <a:gdLst/>
            <a:ahLst/>
            <a:cxnLst/>
            <a:rect l="l" t="t" r="r" b="b"/>
            <a:pathLst>
              <a:path w="19685">
                <a:moveTo>
                  <a:pt x="19146" y="0"/>
                </a:moveTo>
                <a:lnTo>
                  <a:pt x="18348" y="0"/>
                </a:lnTo>
                <a:lnTo>
                  <a:pt x="11567" y="0"/>
                </a:lnTo>
                <a:lnTo>
                  <a:pt x="4786" y="0"/>
                </a:lnTo>
                <a:lnTo>
                  <a:pt x="398" y="0"/>
                </a:lnTo>
                <a:lnTo>
                  <a:pt x="0" y="0"/>
                </a:lnTo>
                <a:lnTo>
                  <a:pt x="398" y="0"/>
                </a:lnTo>
              </a:path>
            </a:pathLst>
          </a:custGeom>
          <a:ln w="3175">
            <a:solidFill>
              <a:srgbClr val="000000"/>
            </a:solidFill>
          </a:ln>
        </p:spPr>
        <p:txBody>
          <a:bodyPr wrap="square" lIns="0" tIns="0" rIns="0" bIns="0" rtlCol="0"/>
          <a:lstStyle/>
          <a:p>
            <a:endParaRPr sz="501"/>
          </a:p>
        </p:txBody>
      </p:sp>
      <p:sp>
        <p:nvSpPr>
          <p:cNvPr id="2877" name="bg object 2877"/>
          <p:cNvSpPr/>
          <p:nvPr/>
        </p:nvSpPr>
        <p:spPr>
          <a:xfrm>
            <a:off x="2938054" y="2242142"/>
            <a:ext cx="1733" cy="0"/>
          </a:xfrm>
          <a:custGeom>
            <a:avLst/>
            <a:gdLst/>
            <a:ahLst/>
            <a:cxnLst/>
            <a:rect l="l" t="t" r="r" b="b"/>
            <a:pathLst>
              <a:path w="3810">
                <a:moveTo>
                  <a:pt x="0" y="0"/>
                </a:moveTo>
                <a:lnTo>
                  <a:pt x="3590" y="0"/>
                </a:lnTo>
              </a:path>
            </a:pathLst>
          </a:custGeom>
          <a:ln w="3175">
            <a:solidFill>
              <a:srgbClr val="000000"/>
            </a:solidFill>
          </a:ln>
        </p:spPr>
        <p:txBody>
          <a:bodyPr wrap="square" lIns="0" tIns="0" rIns="0" bIns="0" rtlCol="0"/>
          <a:lstStyle/>
          <a:p>
            <a:endParaRPr sz="501"/>
          </a:p>
        </p:txBody>
      </p:sp>
      <p:sp>
        <p:nvSpPr>
          <p:cNvPr id="2878" name="bg object 2878"/>
          <p:cNvSpPr/>
          <p:nvPr/>
        </p:nvSpPr>
        <p:spPr>
          <a:xfrm>
            <a:off x="2936603" y="2242142"/>
            <a:ext cx="1733" cy="0"/>
          </a:xfrm>
          <a:custGeom>
            <a:avLst/>
            <a:gdLst/>
            <a:ahLst/>
            <a:cxnLst/>
            <a:rect l="l" t="t" r="r" b="b"/>
            <a:pathLst>
              <a:path w="3810">
                <a:moveTo>
                  <a:pt x="0" y="0"/>
                </a:moveTo>
                <a:lnTo>
                  <a:pt x="3191" y="0"/>
                </a:lnTo>
              </a:path>
            </a:pathLst>
          </a:custGeom>
          <a:ln w="3175">
            <a:solidFill>
              <a:srgbClr val="000000"/>
            </a:solidFill>
          </a:ln>
        </p:spPr>
        <p:txBody>
          <a:bodyPr wrap="square" lIns="0" tIns="0" rIns="0" bIns="0" rtlCol="0"/>
          <a:lstStyle/>
          <a:p>
            <a:endParaRPr sz="501"/>
          </a:p>
        </p:txBody>
      </p:sp>
      <p:sp>
        <p:nvSpPr>
          <p:cNvPr id="2879" name="bg object 2879"/>
          <p:cNvSpPr/>
          <p:nvPr/>
        </p:nvSpPr>
        <p:spPr>
          <a:xfrm>
            <a:off x="2938054" y="2240999"/>
            <a:ext cx="3466" cy="0"/>
          </a:xfrm>
          <a:custGeom>
            <a:avLst/>
            <a:gdLst/>
            <a:ahLst/>
            <a:cxnLst/>
            <a:rect l="l" t="t" r="r" b="b"/>
            <a:pathLst>
              <a:path w="7620">
                <a:moveTo>
                  <a:pt x="0" y="0"/>
                </a:moveTo>
                <a:lnTo>
                  <a:pt x="6781" y="0"/>
                </a:lnTo>
                <a:lnTo>
                  <a:pt x="7578" y="0"/>
                </a:lnTo>
              </a:path>
            </a:pathLst>
          </a:custGeom>
          <a:ln w="3175">
            <a:solidFill>
              <a:srgbClr val="000000"/>
            </a:solidFill>
          </a:ln>
        </p:spPr>
        <p:txBody>
          <a:bodyPr wrap="square" lIns="0" tIns="0" rIns="0" bIns="0" rtlCol="0"/>
          <a:lstStyle/>
          <a:p>
            <a:endParaRPr sz="501"/>
          </a:p>
        </p:txBody>
      </p:sp>
      <p:sp>
        <p:nvSpPr>
          <p:cNvPr id="2880" name="bg object 2880"/>
          <p:cNvSpPr/>
          <p:nvPr/>
        </p:nvSpPr>
        <p:spPr>
          <a:xfrm>
            <a:off x="2932792" y="2240999"/>
            <a:ext cx="5488" cy="0"/>
          </a:xfrm>
          <a:custGeom>
            <a:avLst/>
            <a:gdLst/>
            <a:ahLst/>
            <a:cxnLst/>
            <a:rect l="l" t="t" r="r" b="b"/>
            <a:pathLst>
              <a:path w="12064">
                <a:moveTo>
                  <a:pt x="398" y="0"/>
                </a:moveTo>
                <a:lnTo>
                  <a:pt x="0" y="0"/>
                </a:lnTo>
                <a:lnTo>
                  <a:pt x="398" y="0"/>
                </a:lnTo>
                <a:lnTo>
                  <a:pt x="4786" y="0"/>
                </a:lnTo>
                <a:lnTo>
                  <a:pt x="11567" y="0"/>
                </a:lnTo>
              </a:path>
            </a:pathLst>
          </a:custGeom>
          <a:ln w="3175">
            <a:solidFill>
              <a:srgbClr val="000000"/>
            </a:solidFill>
          </a:ln>
        </p:spPr>
        <p:txBody>
          <a:bodyPr wrap="square" lIns="0" tIns="0" rIns="0" bIns="0" rtlCol="0"/>
          <a:lstStyle/>
          <a:p>
            <a:endParaRPr sz="501"/>
          </a:p>
        </p:txBody>
      </p:sp>
      <p:sp>
        <p:nvSpPr>
          <p:cNvPr id="2881" name="bg object 2881"/>
          <p:cNvSpPr/>
          <p:nvPr/>
        </p:nvSpPr>
        <p:spPr>
          <a:xfrm>
            <a:off x="2952387" y="2242000"/>
            <a:ext cx="0" cy="8868"/>
          </a:xfrm>
          <a:custGeom>
            <a:avLst/>
            <a:gdLst/>
            <a:ahLst/>
            <a:cxnLst/>
            <a:rect l="l" t="t" r="r" b="b"/>
            <a:pathLst>
              <a:path h="24764">
                <a:moveTo>
                  <a:pt x="0" y="24731"/>
                </a:moveTo>
                <a:lnTo>
                  <a:pt x="0" y="0"/>
                </a:lnTo>
              </a:path>
            </a:pathLst>
          </a:custGeom>
          <a:ln w="3175">
            <a:solidFill>
              <a:srgbClr val="000000"/>
            </a:solidFill>
          </a:ln>
        </p:spPr>
        <p:txBody>
          <a:bodyPr wrap="square" lIns="0" tIns="0" rIns="0" bIns="0" rtlCol="0"/>
          <a:lstStyle/>
          <a:p>
            <a:endParaRPr sz="501"/>
          </a:p>
        </p:txBody>
      </p:sp>
      <p:sp>
        <p:nvSpPr>
          <p:cNvPr id="2882" name="bg object 2882"/>
          <p:cNvSpPr/>
          <p:nvPr/>
        </p:nvSpPr>
        <p:spPr>
          <a:xfrm>
            <a:off x="2945130" y="2242000"/>
            <a:ext cx="0" cy="8868"/>
          </a:xfrm>
          <a:custGeom>
            <a:avLst/>
            <a:gdLst/>
            <a:ahLst/>
            <a:cxnLst/>
            <a:rect l="l" t="t" r="r" b="b"/>
            <a:pathLst>
              <a:path h="24764">
                <a:moveTo>
                  <a:pt x="0" y="0"/>
                </a:moveTo>
                <a:lnTo>
                  <a:pt x="0" y="24731"/>
                </a:lnTo>
              </a:path>
            </a:pathLst>
          </a:custGeom>
          <a:ln w="3175">
            <a:solidFill>
              <a:srgbClr val="000000"/>
            </a:solidFill>
          </a:ln>
        </p:spPr>
        <p:txBody>
          <a:bodyPr wrap="square" lIns="0" tIns="0" rIns="0" bIns="0" rtlCol="0"/>
          <a:lstStyle/>
          <a:p>
            <a:endParaRPr sz="501"/>
          </a:p>
        </p:txBody>
      </p:sp>
      <p:sp>
        <p:nvSpPr>
          <p:cNvPr id="2883" name="bg object 2883"/>
          <p:cNvSpPr/>
          <p:nvPr/>
        </p:nvSpPr>
        <p:spPr>
          <a:xfrm>
            <a:off x="2945130" y="2250855"/>
            <a:ext cx="7509" cy="0"/>
          </a:xfrm>
          <a:custGeom>
            <a:avLst/>
            <a:gdLst/>
            <a:ahLst/>
            <a:cxnLst/>
            <a:rect l="l" t="t" r="r" b="b"/>
            <a:pathLst>
              <a:path w="16510">
                <a:moveTo>
                  <a:pt x="15955" y="0"/>
                </a:moveTo>
                <a:lnTo>
                  <a:pt x="15556" y="0"/>
                </a:lnTo>
                <a:lnTo>
                  <a:pt x="14758" y="0"/>
                </a:lnTo>
                <a:lnTo>
                  <a:pt x="13562" y="0"/>
                </a:lnTo>
                <a:lnTo>
                  <a:pt x="11966" y="0"/>
                </a:lnTo>
                <a:lnTo>
                  <a:pt x="9972" y="0"/>
                </a:lnTo>
                <a:lnTo>
                  <a:pt x="7977" y="0"/>
                </a:lnTo>
                <a:lnTo>
                  <a:pt x="5983" y="0"/>
                </a:lnTo>
                <a:lnTo>
                  <a:pt x="4387" y="0"/>
                </a:lnTo>
                <a:lnTo>
                  <a:pt x="2393" y="0"/>
                </a:lnTo>
                <a:lnTo>
                  <a:pt x="1196" y="0"/>
                </a:lnTo>
                <a:lnTo>
                  <a:pt x="398" y="0"/>
                </a:lnTo>
                <a:lnTo>
                  <a:pt x="0" y="0"/>
                </a:lnTo>
              </a:path>
            </a:pathLst>
          </a:custGeom>
          <a:ln w="3175">
            <a:solidFill>
              <a:srgbClr val="000000"/>
            </a:solidFill>
          </a:ln>
        </p:spPr>
        <p:txBody>
          <a:bodyPr wrap="square" lIns="0" tIns="0" rIns="0" bIns="0" rtlCol="0"/>
          <a:lstStyle/>
          <a:p>
            <a:endParaRPr sz="501"/>
          </a:p>
        </p:txBody>
      </p:sp>
      <p:sp>
        <p:nvSpPr>
          <p:cNvPr id="2884" name="bg object 2884"/>
          <p:cNvSpPr/>
          <p:nvPr/>
        </p:nvSpPr>
        <p:spPr>
          <a:xfrm>
            <a:off x="2955834" y="2240999"/>
            <a:ext cx="0" cy="455"/>
          </a:xfrm>
          <a:custGeom>
            <a:avLst/>
            <a:gdLst/>
            <a:ahLst/>
            <a:cxnLst/>
            <a:rect l="l" t="t" r="r" b="b"/>
            <a:pathLst>
              <a:path h="1270">
                <a:moveTo>
                  <a:pt x="0" y="1196"/>
                </a:moveTo>
                <a:lnTo>
                  <a:pt x="0" y="0"/>
                </a:lnTo>
              </a:path>
            </a:pathLst>
          </a:custGeom>
          <a:ln w="3175">
            <a:solidFill>
              <a:srgbClr val="000000"/>
            </a:solidFill>
          </a:ln>
        </p:spPr>
        <p:txBody>
          <a:bodyPr wrap="square" lIns="0" tIns="0" rIns="0" bIns="0" rtlCol="0"/>
          <a:lstStyle/>
          <a:p>
            <a:endParaRPr sz="501"/>
          </a:p>
        </p:txBody>
      </p:sp>
      <p:sp>
        <p:nvSpPr>
          <p:cNvPr id="2885" name="bg object 2885"/>
          <p:cNvSpPr/>
          <p:nvPr/>
        </p:nvSpPr>
        <p:spPr>
          <a:xfrm>
            <a:off x="2941683" y="2240999"/>
            <a:ext cx="0" cy="455"/>
          </a:xfrm>
          <a:custGeom>
            <a:avLst/>
            <a:gdLst/>
            <a:ahLst/>
            <a:cxnLst/>
            <a:rect l="l" t="t" r="r" b="b"/>
            <a:pathLst>
              <a:path h="1270">
                <a:moveTo>
                  <a:pt x="0" y="0"/>
                </a:moveTo>
                <a:lnTo>
                  <a:pt x="0" y="1196"/>
                </a:lnTo>
              </a:path>
            </a:pathLst>
          </a:custGeom>
          <a:ln w="3175">
            <a:solidFill>
              <a:srgbClr val="000000"/>
            </a:solidFill>
          </a:ln>
        </p:spPr>
        <p:txBody>
          <a:bodyPr wrap="square" lIns="0" tIns="0" rIns="0" bIns="0" rtlCol="0"/>
          <a:lstStyle/>
          <a:p>
            <a:endParaRPr sz="501"/>
          </a:p>
        </p:txBody>
      </p:sp>
      <p:sp>
        <p:nvSpPr>
          <p:cNvPr id="2886" name="bg object 2886"/>
          <p:cNvSpPr/>
          <p:nvPr/>
        </p:nvSpPr>
        <p:spPr>
          <a:xfrm>
            <a:off x="2952387" y="2241428"/>
            <a:ext cx="3466" cy="910"/>
          </a:xfrm>
          <a:custGeom>
            <a:avLst/>
            <a:gdLst/>
            <a:ahLst/>
            <a:cxnLst/>
            <a:rect l="l" t="t" r="r" b="b"/>
            <a:pathLst>
              <a:path w="7620" h="2539">
                <a:moveTo>
                  <a:pt x="0" y="1994"/>
                </a:moveTo>
                <a:lnTo>
                  <a:pt x="7578" y="0"/>
                </a:lnTo>
              </a:path>
            </a:pathLst>
          </a:custGeom>
          <a:ln w="3175">
            <a:solidFill>
              <a:srgbClr val="000000"/>
            </a:solidFill>
          </a:ln>
        </p:spPr>
        <p:txBody>
          <a:bodyPr wrap="square" lIns="0" tIns="0" rIns="0" bIns="0" rtlCol="0"/>
          <a:lstStyle/>
          <a:p>
            <a:endParaRPr sz="501"/>
          </a:p>
        </p:txBody>
      </p:sp>
      <p:sp>
        <p:nvSpPr>
          <p:cNvPr id="2887" name="bg object 2887"/>
          <p:cNvSpPr/>
          <p:nvPr/>
        </p:nvSpPr>
        <p:spPr>
          <a:xfrm>
            <a:off x="2941682" y="2241428"/>
            <a:ext cx="3466" cy="910"/>
          </a:xfrm>
          <a:custGeom>
            <a:avLst/>
            <a:gdLst/>
            <a:ahLst/>
            <a:cxnLst/>
            <a:rect l="l" t="t" r="r" b="b"/>
            <a:pathLst>
              <a:path w="7620" h="2539">
                <a:moveTo>
                  <a:pt x="0" y="0"/>
                </a:moveTo>
                <a:lnTo>
                  <a:pt x="7578" y="1994"/>
                </a:lnTo>
              </a:path>
            </a:pathLst>
          </a:custGeom>
          <a:ln w="3175">
            <a:solidFill>
              <a:srgbClr val="000000"/>
            </a:solidFill>
          </a:ln>
        </p:spPr>
        <p:txBody>
          <a:bodyPr wrap="square" lIns="0" tIns="0" rIns="0" bIns="0" rtlCol="0"/>
          <a:lstStyle/>
          <a:p>
            <a:endParaRPr sz="501"/>
          </a:p>
        </p:txBody>
      </p:sp>
      <p:sp>
        <p:nvSpPr>
          <p:cNvPr id="2888" name="bg object 2888"/>
          <p:cNvSpPr/>
          <p:nvPr/>
        </p:nvSpPr>
        <p:spPr>
          <a:xfrm>
            <a:off x="2948759" y="2240999"/>
            <a:ext cx="7220" cy="0"/>
          </a:xfrm>
          <a:custGeom>
            <a:avLst/>
            <a:gdLst/>
            <a:ahLst/>
            <a:cxnLst/>
            <a:rect l="l" t="t" r="r" b="b"/>
            <a:pathLst>
              <a:path w="15875">
                <a:moveTo>
                  <a:pt x="0" y="0"/>
                </a:moveTo>
                <a:lnTo>
                  <a:pt x="7977" y="0"/>
                </a:lnTo>
                <a:lnTo>
                  <a:pt x="13562" y="0"/>
                </a:lnTo>
                <a:lnTo>
                  <a:pt x="15556" y="0"/>
                </a:lnTo>
              </a:path>
            </a:pathLst>
          </a:custGeom>
          <a:ln w="3175">
            <a:solidFill>
              <a:srgbClr val="000000"/>
            </a:solidFill>
          </a:ln>
        </p:spPr>
        <p:txBody>
          <a:bodyPr wrap="square" lIns="0" tIns="0" rIns="0" bIns="0" rtlCol="0"/>
          <a:lstStyle/>
          <a:p>
            <a:endParaRPr sz="501"/>
          </a:p>
        </p:txBody>
      </p:sp>
      <p:sp>
        <p:nvSpPr>
          <p:cNvPr id="2889" name="bg object 2889"/>
          <p:cNvSpPr/>
          <p:nvPr/>
        </p:nvSpPr>
        <p:spPr>
          <a:xfrm>
            <a:off x="2941683" y="2240999"/>
            <a:ext cx="7220" cy="0"/>
          </a:xfrm>
          <a:custGeom>
            <a:avLst/>
            <a:gdLst/>
            <a:ahLst/>
            <a:cxnLst/>
            <a:rect l="l" t="t" r="r" b="b"/>
            <a:pathLst>
              <a:path w="15875">
                <a:moveTo>
                  <a:pt x="0" y="0"/>
                </a:moveTo>
                <a:lnTo>
                  <a:pt x="1994" y="0"/>
                </a:lnTo>
                <a:lnTo>
                  <a:pt x="7578" y="0"/>
                </a:lnTo>
                <a:lnTo>
                  <a:pt x="15556" y="0"/>
                </a:lnTo>
              </a:path>
            </a:pathLst>
          </a:custGeom>
          <a:ln w="3175">
            <a:solidFill>
              <a:srgbClr val="000000"/>
            </a:solidFill>
          </a:ln>
        </p:spPr>
        <p:txBody>
          <a:bodyPr wrap="square" lIns="0" tIns="0" rIns="0" bIns="0" rtlCol="0"/>
          <a:lstStyle/>
          <a:p>
            <a:endParaRPr sz="501"/>
          </a:p>
        </p:txBody>
      </p:sp>
      <p:sp>
        <p:nvSpPr>
          <p:cNvPr id="2890" name="bg object 2890"/>
          <p:cNvSpPr/>
          <p:nvPr/>
        </p:nvSpPr>
        <p:spPr>
          <a:xfrm>
            <a:off x="2948759" y="2241428"/>
            <a:ext cx="7220" cy="0"/>
          </a:xfrm>
          <a:custGeom>
            <a:avLst/>
            <a:gdLst/>
            <a:ahLst/>
            <a:cxnLst/>
            <a:rect l="l" t="t" r="r" b="b"/>
            <a:pathLst>
              <a:path w="15875">
                <a:moveTo>
                  <a:pt x="0" y="0"/>
                </a:moveTo>
                <a:lnTo>
                  <a:pt x="7977" y="0"/>
                </a:lnTo>
                <a:lnTo>
                  <a:pt x="13562" y="0"/>
                </a:lnTo>
                <a:lnTo>
                  <a:pt x="15556" y="0"/>
                </a:lnTo>
              </a:path>
            </a:pathLst>
          </a:custGeom>
          <a:ln w="3175">
            <a:solidFill>
              <a:srgbClr val="000000"/>
            </a:solidFill>
          </a:ln>
        </p:spPr>
        <p:txBody>
          <a:bodyPr wrap="square" lIns="0" tIns="0" rIns="0" bIns="0" rtlCol="0"/>
          <a:lstStyle/>
          <a:p>
            <a:endParaRPr sz="501"/>
          </a:p>
        </p:txBody>
      </p:sp>
      <p:sp>
        <p:nvSpPr>
          <p:cNvPr id="2891" name="bg object 2891"/>
          <p:cNvSpPr/>
          <p:nvPr/>
        </p:nvSpPr>
        <p:spPr>
          <a:xfrm>
            <a:off x="2941683" y="2241428"/>
            <a:ext cx="7220" cy="0"/>
          </a:xfrm>
          <a:custGeom>
            <a:avLst/>
            <a:gdLst/>
            <a:ahLst/>
            <a:cxnLst/>
            <a:rect l="l" t="t" r="r" b="b"/>
            <a:pathLst>
              <a:path w="15875">
                <a:moveTo>
                  <a:pt x="0" y="0"/>
                </a:moveTo>
                <a:lnTo>
                  <a:pt x="1994" y="0"/>
                </a:lnTo>
                <a:lnTo>
                  <a:pt x="7578" y="0"/>
                </a:lnTo>
                <a:lnTo>
                  <a:pt x="15556" y="0"/>
                </a:lnTo>
              </a:path>
            </a:pathLst>
          </a:custGeom>
          <a:ln w="3175">
            <a:solidFill>
              <a:srgbClr val="000000"/>
            </a:solidFill>
          </a:ln>
        </p:spPr>
        <p:txBody>
          <a:bodyPr wrap="square" lIns="0" tIns="0" rIns="0" bIns="0" rtlCol="0"/>
          <a:lstStyle/>
          <a:p>
            <a:endParaRPr sz="501"/>
          </a:p>
        </p:txBody>
      </p:sp>
      <p:sp>
        <p:nvSpPr>
          <p:cNvPr id="2892" name="bg object 2892"/>
          <p:cNvSpPr/>
          <p:nvPr/>
        </p:nvSpPr>
        <p:spPr>
          <a:xfrm>
            <a:off x="2945130" y="2250856"/>
            <a:ext cx="7509" cy="2956"/>
          </a:xfrm>
          <a:custGeom>
            <a:avLst/>
            <a:gdLst/>
            <a:ahLst/>
            <a:cxnLst/>
            <a:rect l="l" t="t" r="r" b="b"/>
            <a:pathLst>
              <a:path w="16510" h="8254">
                <a:moveTo>
                  <a:pt x="15955" y="0"/>
                </a:moveTo>
                <a:lnTo>
                  <a:pt x="14360" y="4786"/>
                </a:lnTo>
                <a:lnTo>
                  <a:pt x="10371" y="7578"/>
                </a:lnTo>
                <a:lnTo>
                  <a:pt x="7977" y="7977"/>
                </a:lnTo>
                <a:lnTo>
                  <a:pt x="3191" y="6382"/>
                </a:lnTo>
                <a:lnTo>
                  <a:pt x="398" y="1994"/>
                </a:lnTo>
                <a:lnTo>
                  <a:pt x="0" y="0"/>
                </a:lnTo>
              </a:path>
              <a:path w="16510" h="8254">
                <a:moveTo>
                  <a:pt x="15955" y="0"/>
                </a:moveTo>
                <a:lnTo>
                  <a:pt x="13562" y="0"/>
                </a:lnTo>
                <a:lnTo>
                  <a:pt x="7977" y="0"/>
                </a:lnTo>
                <a:lnTo>
                  <a:pt x="2393" y="0"/>
                </a:lnTo>
                <a:lnTo>
                  <a:pt x="0" y="0"/>
                </a:lnTo>
              </a:path>
            </a:pathLst>
          </a:custGeom>
          <a:ln w="3175">
            <a:solidFill>
              <a:srgbClr val="000000"/>
            </a:solidFill>
          </a:ln>
        </p:spPr>
        <p:txBody>
          <a:bodyPr wrap="square" lIns="0" tIns="0" rIns="0" bIns="0" rtlCol="0"/>
          <a:lstStyle/>
          <a:p>
            <a:endParaRPr sz="501"/>
          </a:p>
        </p:txBody>
      </p:sp>
      <p:sp>
        <p:nvSpPr>
          <p:cNvPr id="2893" name="bg object 2893"/>
          <p:cNvSpPr/>
          <p:nvPr/>
        </p:nvSpPr>
        <p:spPr>
          <a:xfrm>
            <a:off x="2951480" y="2252569"/>
            <a:ext cx="289" cy="0"/>
          </a:xfrm>
          <a:custGeom>
            <a:avLst/>
            <a:gdLst/>
            <a:ahLst/>
            <a:cxnLst/>
            <a:rect l="l" t="t" r="r" b="b"/>
            <a:pathLst>
              <a:path w="635">
                <a:moveTo>
                  <a:pt x="398" y="0"/>
                </a:moveTo>
                <a:lnTo>
                  <a:pt x="0" y="0"/>
                </a:lnTo>
              </a:path>
            </a:pathLst>
          </a:custGeom>
          <a:ln w="3175">
            <a:solidFill>
              <a:srgbClr val="000000"/>
            </a:solidFill>
          </a:ln>
        </p:spPr>
        <p:txBody>
          <a:bodyPr wrap="square" lIns="0" tIns="0" rIns="0" bIns="0" rtlCol="0"/>
          <a:lstStyle/>
          <a:p>
            <a:endParaRPr sz="501"/>
          </a:p>
        </p:txBody>
      </p:sp>
      <p:sp>
        <p:nvSpPr>
          <p:cNvPr id="2894" name="bg object 2894"/>
          <p:cNvSpPr/>
          <p:nvPr/>
        </p:nvSpPr>
        <p:spPr>
          <a:xfrm>
            <a:off x="2950936" y="2258140"/>
            <a:ext cx="0" cy="1364"/>
          </a:xfrm>
          <a:custGeom>
            <a:avLst/>
            <a:gdLst/>
            <a:ahLst/>
            <a:cxnLst/>
            <a:rect l="l" t="t" r="r" b="b"/>
            <a:pathLst>
              <a:path h="3810">
                <a:moveTo>
                  <a:pt x="0" y="3590"/>
                </a:moveTo>
                <a:lnTo>
                  <a:pt x="0" y="398"/>
                </a:lnTo>
                <a:lnTo>
                  <a:pt x="0" y="0"/>
                </a:lnTo>
              </a:path>
            </a:pathLst>
          </a:custGeom>
          <a:ln w="3175">
            <a:solidFill>
              <a:srgbClr val="000000"/>
            </a:solidFill>
          </a:ln>
        </p:spPr>
        <p:txBody>
          <a:bodyPr wrap="square" lIns="0" tIns="0" rIns="0" bIns="0" rtlCol="0"/>
          <a:lstStyle/>
          <a:p>
            <a:endParaRPr sz="501"/>
          </a:p>
        </p:txBody>
      </p:sp>
      <p:sp>
        <p:nvSpPr>
          <p:cNvPr id="2895" name="bg object 2895"/>
          <p:cNvSpPr/>
          <p:nvPr/>
        </p:nvSpPr>
        <p:spPr>
          <a:xfrm>
            <a:off x="2946581" y="2258140"/>
            <a:ext cx="0" cy="1364"/>
          </a:xfrm>
          <a:custGeom>
            <a:avLst/>
            <a:gdLst/>
            <a:ahLst/>
            <a:cxnLst/>
            <a:rect l="l" t="t" r="r" b="b"/>
            <a:pathLst>
              <a:path h="3810">
                <a:moveTo>
                  <a:pt x="0" y="0"/>
                </a:moveTo>
                <a:lnTo>
                  <a:pt x="0" y="1994"/>
                </a:lnTo>
                <a:lnTo>
                  <a:pt x="0" y="3590"/>
                </a:lnTo>
              </a:path>
            </a:pathLst>
          </a:custGeom>
          <a:ln w="3175">
            <a:solidFill>
              <a:srgbClr val="000000"/>
            </a:solidFill>
          </a:ln>
        </p:spPr>
        <p:txBody>
          <a:bodyPr wrap="square" lIns="0" tIns="0" rIns="0" bIns="0" rtlCol="0"/>
          <a:lstStyle/>
          <a:p>
            <a:endParaRPr sz="501"/>
          </a:p>
        </p:txBody>
      </p:sp>
      <p:sp>
        <p:nvSpPr>
          <p:cNvPr id="2896" name="bg object 2896"/>
          <p:cNvSpPr/>
          <p:nvPr/>
        </p:nvSpPr>
        <p:spPr>
          <a:xfrm>
            <a:off x="2950936" y="2259426"/>
            <a:ext cx="0" cy="11142"/>
          </a:xfrm>
          <a:custGeom>
            <a:avLst/>
            <a:gdLst/>
            <a:ahLst/>
            <a:cxnLst/>
            <a:rect l="l" t="t" r="r" b="b"/>
            <a:pathLst>
              <a:path h="31114">
                <a:moveTo>
                  <a:pt x="0" y="30714"/>
                </a:moveTo>
                <a:lnTo>
                  <a:pt x="0" y="0"/>
                </a:lnTo>
              </a:path>
            </a:pathLst>
          </a:custGeom>
          <a:ln w="3175">
            <a:solidFill>
              <a:srgbClr val="000000"/>
            </a:solidFill>
          </a:ln>
        </p:spPr>
        <p:txBody>
          <a:bodyPr wrap="square" lIns="0" tIns="0" rIns="0" bIns="0" rtlCol="0"/>
          <a:lstStyle/>
          <a:p>
            <a:endParaRPr sz="501"/>
          </a:p>
        </p:txBody>
      </p:sp>
      <p:sp>
        <p:nvSpPr>
          <p:cNvPr id="2897" name="bg object 2897"/>
          <p:cNvSpPr/>
          <p:nvPr/>
        </p:nvSpPr>
        <p:spPr>
          <a:xfrm>
            <a:off x="2946581" y="2259426"/>
            <a:ext cx="0" cy="11142"/>
          </a:xfrm>
          <a:custGeom>
            <a:avLst/>
            <a:gdLst/>
            <a:ahLst/>
            <a:cxnLst/>
            <a:rect l="l" t="t" r="r" b="b"/>
            <a:pathLst>
              <a:path h="31114">
                <a:moveTo>
                  <a:pt x="0" y="0"/>
                </a:moveTo>
                <a:lnTo>
                  <a:pt x="0" y="30714"/>
                </a:lnTo>
              </a:path>
            </a:pathLst>
          </a:custGeom>
          <a:ln w="3175">
            <a:solidFill>
              <a:srgbClr val="000000"/>
            </a:solidFill>
          </a:ln>
        </p:spPr>
        <p:txBody>
          <a:bodyPr wrap="square" lIns="0" tIns="0" rIns="0" bIns="0" rtlCol="0"/>
          <a:lstStyle/>
          <a:p>
            <a:endParaRPr sz="501"/>
          </a:p>
        </p:txBody>
      </p:sp>
      <p:sp>
        <p:nvSpPr>
          <p:cNvPr id="2898" name="bg object 2898"/>
          <p:cNvSpPr/>
          <p:nvPr/>
        </p:nvSpPr>
        <p:spPr>
          <a:xfrm>
            <a:off x="2950936" y="2270424"/>
            <a:ext cx="5199" cy="7504"/>
          </a:xfrm>
          <a:custGeom>
            <a:avLst/>
            <a:gdLst/>
            <a:ahLst/>
            <a:cxnLst/>
            <a:rect l="l" t="t" r="r" b="b"/>
            <a:pathLst>
              <a:path w="11429" h="20954">
                <a:moveTo>
                  <a:pt x="9972" y="20343"/>
                </a:moveTo>
                <a:lnTo>
                  <a:pt x="11168" y="13163"/>
                </a:lnTo>
                <a:lnTo>
                  <a:pt x="8775" y="6781"/>
                </a:lnTo>
                <a:lnTo>
                  <a:pt x="3590" y="1595"/>
                </a:lnTo>
                <a:lnTo>
                  <a:pt x="0" y="0"/>
                </a:lnTo>
              </a:path>
            </a:pathLst>
          </a:custGeom>
          <a:ln w="3175">
            <a:solidFill>
              <a:srgbClr val="000000"/>
            </a:solidFill>
          </a:ln>
        </p:spPr>
        <p:txBody>
          <a:bodyPr wrap="square" lIns="0" tIns="0" rIns="0" bIns="0" rtlCol="0"/>
          <a:lstStyle/>
          <a:p>
            <a:endParaRPr sz="501"/>
          </a:p>
        </p:txBody>
      </p:sp>
      <p:sp>
        <p:nvSpPr>
          <p:cNvPr id="2899" name="bg object 2899"/>
          <p:cNvSpPr/>
          <p:nvPr/>
        </p:nvSpPr>
        <p:spPr>
          <a:xfrm>
            <a:off x="2941683" y="2270424"/>
            <a:ext cx="4910" cy="7504"/>
          </a:xfrm>
          <a:custGeom>
            <a:avLst/>
            <a:gdLst/>
            <a:ahLst/>
            <a:cxnLst/>
            <a:rect l="l" t="t" r="r" b="b"/>
            <a:pathLst>
              <a:path w="10795" h="20954">
                <a:moveTo>
                  <a:pt x="10770" y="0"/>
                </a:moveTo>
                <a:lnTo>
                  <a:pt x="4786" y="3590"/>
                </a:lnTo>
                <a:lnTo>
                  <a:pt x="797" y="9573"/>
                </a:lnTo>
                <a:lnTo>
                  <a:pt x="0" y="16354"/>
                </a:lnTo>
                <a:lnTo>
                  <a:pt x="797" y="20343"/>
                </a:lnTo>
              </a:path>
            </a:pathLst>
          </a:custGeom>
          <a:ln w="3175">
            <a:solidFill>
              <a:srgbClr val="000000"/>
            </a:solidFill>
          </a:ln>
        </p:spPr>
        <p:txBody>
          <a:bodyPr wrap="square" lIns="0" tIns="0" rIns="0" bIns="0" rtlCol="0"/>
          <a:lstStyle/>
          <a:p>
            <a:endParaRPr sz="501"/>
          </a:p>
        </p:txBody>
      </p:sp>
      <p:sp>
        <p:nvSpPr>
          <p:cNvPr id="2900" name="bg object 2900"/>
          <p:cNvSpPr/>
          <p:nvPr/>
        </p:nvSpPr>
        <p:spPr>
          <a:xfrm>
            <a:off x="2956015" y="2276280"/>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2901" name="bg object 2901"/>
          <p:cNvSpPr/>
          <p:nvPr/>
        </p:nvSpPr>
        <p:spPr>
          <a:xfrm>
            <a:off x="2941683" y="2276280"/>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2902" name="bg object 2902"/>
          <p:cNvSpPr/>
          <p:nvPr/>
        </p:nvSpPr>
        <p:spPr>
          <a:xfrm>
            <a:off x="2949665" y="2253570"/>
            <a:ext cx="0" cy="3183"/>
          </a:xfrm>
          <a:custGeom>
            <a:avLst/>
            <a:gdLst/>
            <a:ahLst/>
            <a:cxnLst/>
            <a:rect l="l" t="t" r="r" b="b"/>
            <a:pathLst>
              <a:path h="8889">
                <a:moveTo>
                  <a:pt x="0" y="8376"/>
                </a:moveTo>
                <a:lnTo>
                  <a:pt x="0" y="0"/>
                </a:lnTo>
              </a:path>
            </a:pathLst>
          </a:custGeom>
          <a:ln w="3175">
            <a:solidFill>
              <a:srgbClr val="000000"/>
            </a:solidFill>
          </a:ln>
        </p:spPr>
        <p:txBody>
          <a:bodyPr wrap="square" lIns="0" tIns="0" rIns="0" bIns="0" rtlCol="0"/>
          <a:lstStyle/>
          <a:p>
            <a:endParaRPr sz="501"/>
          </a:p>
        </p:txBody>
      </p:sp>
      <p:sp>
        <p:nvSpPr>
          <p:cNvPr id="2903" name="bg object 2903"/>
          <p:cNvSpPr/>
          <p:nvPr/>
        </p:nvSpPr>
        <p:spPr>
          <a:xfrm>
            <a:off x="2947851" y="2253570"/>
            <a:ext cx="0" cy="3183"/>
          </a:xfrm>
          <a:custGeom>
            <a:avLst/>
            <a:gdLst/>
            <a:ahLst/>
            <a:cxnLst/>
            <a:rect l="l" t="t" r="r" b="b"/>
            <a:pathLst>
              <a:path h="8889">
                <a:moveTo>
                  <a:pt x="0" y="0"/>
                </a:moveTo>
                <a:lnTo>
                  <a:pt x="0" y="8376"/>
                </a:lnTo>
              </a:path>
            </a:pathLst>
          </a:custGeom>
          <a:ln w="3175">
            <a:solidFill>
              <a:srgbClr val="000000"/>
            </a:solidFill>
          </a:ln>
        </p:spPr>
        <p:txBody>
          <a:bodyPr wrap="square" lIns="0" tIns="0" rIns="0" bIns="0" rtlCol="0"/>
          <a:lstStyle/>
          <a:p>
            <a:endParaRPr sz="501"/>
          </a:p>
        </p:txBody>
      </p:sp>
      <p:sp>
        <p:nvSpPr>
          <p:cNvPr id="2904" name="bg object 2904"/>
          <p:cNvSpPr/>
          <p:nvPr/>
        </p:nvSpPr>
        <p:spPr>
          <a:xfrm>
            <a:off x="2947851" y="2256426"/>
            <a:ext cx="2022" cy="227"/>
          </a:xfrm>
          <a:custGeom>
            <a:avLst/>
            <a:gdLst/>
            <a:ahLst/>
            <a:cxnLst/>
            <a:rect l="l" t="t" r="r" b="b"/>
            <a:pathLst>
              <a:path w="4445" h="635">
                <a:moveTo>
                  <a:pt x="1994" y="0"/>
                </a:moveTo>
                <a:lnTo>
                  <a:pt x="2792" y="0"/>
                </a:lnTo>
                <a:lnTo>
                  <a:pt x="3191" y="0"/>
                </a:lnTo>
                <a:lnTo>
                  <a:pt x="3590" y="398"/>
                </a:lnTo>
                <a:lnTo>
                  <a:pt x="3988" y="398"/>
                </a:lnTo>
                <a:lnTo>
                  <a:pt x="3590" y="398"/>
                </a:lnTo>
                <a:lnTo>
                  <a:pt x="3191" y="0"/>
                </a:lnTo>
                <a:lnTo>
                  <a:pt x="2792" y="0"/>
                </a:lnTo>
                <a:lnTo>
                  <a:pt x="1994" y="0"/>
                </a:lnTo>
                <a:lnTo>
                  <a:pt x="1196" y="0"/>
                </a:lnTo>
                <a:lnTo>
                  <a:pt x="797" y="0"/>
                </a:lnTo>
                <a:lnTo>
                  <a:pt x="398" y="398"/>
                </a:lnTo>
                <a:lnTo>
                  <a:pt x="0" y="398"/>
                </a:lnTo>
                <a:lnTo>
                  <a:pt x="398" y="398"/>
                </a:lnTo>
                <a:lnTo>
                  <a:pt x="797" y="0"/>
                </a:lnTo>
                <a:lnTo>
                  <a:pt x="1196" y="0"/>
                </a:lnTo>
                <a:lnTo>
                  <a:pt x="1994" y="0"/>
                </a:lnTo>
              </a:path>
            </a:pathLst>
          </a:custGeom>
          <a:ln w="3175">
            <a:solidFill>
              <a:srgbClr val="000000"/>
            </a:solidFill>
          </a:ln>
        </p:spPr>
        <p:txBody>
          <a:bodyPr wrap="square" lIns="0" tIns="0" rIns="0" bIns="0" rtlCol="0"/>
          <a:lstStyle/>
          <a:p>
            <a:endParaRPr sz="501"/>
          </a:p>
        </p:txBody>
      </p:sp>
      <p:sp>
        <p:nvSpPr>
          <p:cNvPr id="2905" name="bg object 2905"/>
          <p:cNvSpPr/>
          <p:nvPr/>
        </p:nvSpPr>
        <p:spPr>
          <a:xfrm>
            <a:off x="2948758" y="2258140"/>
            <a:ext cx="2311" cy="1592"/>
          </a:xfrm>
          <a:custGeom>
            <a:avLst/>
            <a:gdLst/>
            <a:ahLst/>
            <a:cxnLst/>
            <a:rect l="l" t="t" r="r" b="b"/>
            <a:pathLst>
              <a:path w="5079" h="4445">
                <a:moveTo>
                  <a:pt x="0" y="0"/>
                </a:moveTo>
                <a:lnTo>
                  <a:pt x="1595" y="398"/>
                </a:lnTo>
                <a:lnTo>
                  <a:pt x="3191" y="1196"/>
                </a:lnTo>
                <a:lnTo>
                  <a:pt x="4387" y="1994"/>
                </a:lnTo>
                <a:lnTo>
                  <a:pt x="4786" y="3191"/>
                </a:lnTo>
                <a:lnTo>
                  <a:pt x="4786" y="3590"/>
                </a:lnTo>
                <a:lnTo>
                  <a:pt x="4786" y="4387"/>
                </a:lnTo>
              </a:path>
            </a:pathLst>
          </a:custGeom>
          <a:ln w="3175">
            <a:solidFill>
              <a:srgbClr val="000000"/>
            </a:solidFill>
          </a:ln>
        </p:spPr>
        <p:txBody>
          <a:bodyPr wrap="square" lIns="0" tIns="0" rIns="0" bIns="0" rtlCol="0"/>
          <a:lstStyle/>
          <a:p>
            <a:endParaRPr sz="501"/>
          </a:p>
        </p:txBody>
      </p:sp>
      <p:sp>
        <p:nvSpPr>
          <p:cNvPr id="2906" name="bg object 2906"/>
          <p:cNvSpPr/>
          <p:nvPr/>
        </p:nvSpPr>
        <p:spPr>
          <a:xfrm>
            <a:off x="2948758" y="2256426"/>
            <a:ext cx="2311" cy="2046"/>
          </a:xfrm>
          <a:custGeom>
            <a:avLst/>
            <a:gdLst/>
            <a:ahLst/>
            <a:cxnLst/>
            <a:rect l="l" t="t" r="r" b="b"/>
            <a:pathLst>
              <a:path w="5079" h="5714">
                <a:moveTo>
                  <a:pt x="0" y="0"/>
                </a:moveTo>
                <a:lnTo>
                  <a:pt x="1595" y="398"/>
                </a:lnTo>
                <a:lnTo>
                  <a:pt x="3191" y="1196"/>
                </a:lnTo>
                <a:lnTo>
                  <a:pt x="4387" y="2393"/>
                </a:lnTo>
                <a:lnTo>
                  <a:pt x="4786" y="3988"/>
                </a:lnTo>
                <a:lnTo>
                  <a:pt x="4786" y="4786"/>
                </a:lnTo>
                <a:lnTo>
                  <a:pt x="4786" y="5584"/>
                </a:lnTo>
              </a:path>
            </a:pathLst>
          </a:custGeom>
          <a:ln w="3175">
            <a:solidFill>
              <a:srgbClr val="000000"/>
            </a:solidFill>
          </a:ln>
        </p:spPr>
        <p:txBody>
          <a:bodyPr wrap="square" lIns="0" tIns="0" rIns="0" bIns="0" rtlCol="0"/>
          <a:lstStyle/>
          <a:p>
            <a:endParaRPr sz="501"/>
          </a:p>
        </p:txBody>
      </p:sp>
      <p:sp>
        <p:nvSpPr>
          <p:cNvPr id="2907" name="bg object 2907"/>
          <p:cNvSpPr/>
          <p:nvPr/>
        </p:nvSpPr>
        <p:spPr>
          <a:xfrm>
            <a:off x="2946581" y="2258140"/>
            <a:ext cx="2311" cy="1592"/>
          </a:xfrm>
          <a:custGeom>
            <a:avLst/>
            <a:gdLst/>
            <a:ahLst/>
            <a:cxnLst/>
            <a:rect l="l" t="t" r="r" b="b"/>
            <a:pathLst>
              <a:path w="5079" h="4445">
                <a:moveTo>
                  <a:pt x="0" y="4387"/>
                </a:moveTo>
                <a:lnTo>
                  <a:pt x="0" y="3590"/>
                </a:lnTo>
                <a:lnTo>
                  <a:pt x="0" y="3191"/>
                </a:lnTo>
                <a:lnTo>
                  <a:pt x="398" y="1994"/>
                </a:lnTo>
                <a:lnTo>
                  <a:pt x="1595" y="1196"/>
                </a:lnTo>
                <a:lnTo>
                  <a:pt x="3191" y="398"/>
                </a:lnTo>
                <a:lnTo>
                  <a:pt x="4786" y="0"/>
                </a:lnTo>
              </a:path>
            </a:pathLst>
          </a:custGeom>
          <a:ln w="3175">
            <a:solidFill>
              <a:srgbClr val="000000"/>
            </a:solidFill>
          </a:ln>
        </p:spPr>
        <p:txBody>
          <a:bodyPr wrap="square" lIns="0" tIns="0" rIns="0" bIns="0" rtlCol="0"/>
          <a:lstStyle/>
          <a:p>
            <a:endParaRPr sz="501"/>
          </a:p>
        </p:txBody>
      </p:sp>
      <p:sp>
        <p:nvSpPr>
          <p:cNvPr id="2908" name="bg object 2908"/>
          <p:cNvSpPr/>
          <p:nvPr/>
        </p:nvSpPr>
        <p:spPr>
          <a:xfrm>
            <a:off x="2946581" y="2256426"/>
            <a:ext cx="2311" cy="2046"/>
          </a:xfrm>
          <a:custGeom>
            <a:avLst/>
            <a:gdLst/>
            <a:ahLst/>
            <a:cxnLst/>
            <a:rect l="l" t="t" r="r" b="b"/>
            <a:pathLst>
              <a:path w="5079" h="5714">
                <a:moveTo>
                  <a:pt x="0" y="5185"/>
                </a:moveTo>
                <a:lnTo>
                  <a:pt x="0" y="4786"/>
                </a:lnTo>
                <a:lnTo>
                  <a:pt x="0" y="3988"/>
                </a:lnTo>
                <a:lnTo>
                  <a:pt x="398" y="2393"/>
                </a:lnTo>
                <a:lnTo>
                  <a:pt x="1595" y="1196"/>
                </a:lnTo>
                <a:lnTo>
                  <a:pt x="3191" y="398"/>
                </a:lnTo>
                <a:lnTo>
                  <a:pt x="4786" y="0"/>
                </a:lnTo>
              </a:path>
            </a:pathLst>
          </a:custGeom>
          <a:ln w="3175">
            <a:solidFill>
              <a:srgbClr val="000000"/>
            </a:solidFill>
          </a:ln>
        </p:spPr>
        <p:txBody>
          <a:bodyPr wrap="square" lIns="0" tIns="0" rIns="0" bIns="0" rtlCol="0"/>
          <a:lstStyle/>
          <a:p>
            <a:endParaRPr sz="501"/>
          </a:p>
        </p:txBody>
      </p:sp>
      <p:sp>
        <p:nvSpPr>
          <p:cNvPr id="2909" name="bg object 2909"/>
          <p:cNvSpPr/>
          <p:nvPr/>
        </p:nvSpPr>
        <p:spPr>
          <a:xfrm>
            <a:off x="2948032" y="2272138"/>
            <a:ext cx="1733" cy="227"/>
          </a:xfrm>
          <a:custGeom>
            <a:avLst/>
            <a:gdLst/>
            <a:ahLst/>
            <a:cxnLst/>
            <a:rect l="l" t="t" r="r" b="b"/>
            <a:pathLst>
              <a:path w="3810" h="635">
                <a:moveTo>
                  <a:pt x="0" y="398"/>
                </a:moveTo>
                <a:lnTo>
                  <a:pt x="797" y="398"/>
                </a:lnTo>
                <a:lnTo>
                  <a:pt x="1595" y="398"/>
                </a:lnTo>
                <a:lnTo>
                  <a:pt x="2393" y="398"/>
                </a:lnTo>
                <a:lnTo>
                  <a:pt x="3191" y="398"/>
                </a:lnTo>
                <a:lnTo>
                  <a:pt x="2393" y="398"/>
                </a:lnTo>
                <a:lnTo>
                  <a:pt x="1595" y="0"/>
                </a:lnTo>
                <a:lnTo>
                  <a:pt x="797" y="398"/>
                </a:lnTo>
                <a:lnTo>
                  <a:pt x="0" y="398"/>
                </a:lnTo>
              </a:path>
            </a:pathLst>
          </a:custGeom>
          <a:ln w="3175">
            <a:solidFill>
              <a:srgbClr val="000000"/>
            </a:solidFill>
          </a:ln>
        </p:spPr>
        <p:txBody>
          <a:bodyPr wrap="square" lIns="0" tIns="0" rIns="0" bIns="0" rtlCol="0"/>
          <a:lstStyle/>
          <a:p>
            <a:endParaRPr sz="501"/>
          </a:p>
        </p:txBody>
      </p:sp>
      <p:sp>
        <p:nvSpPr>
          <p:cNvPr id="2910" name="bg object 2910"/>
          <p:cNvSpPr/>
          <p:nvPr/>
        </p:nvSpPr>
        <p:spPr>
          <a:xfrm>
            <a:off x="2949484" y="2270425"/>
            <a:ext cx="1733" cy="2046"/>
          </a:xfrm>
          <a:custGeom>
            <a:avLst/>
            <a:gdLst/>
            <a:ahLst/>
            <a:cxnLst/>
            <a:rect l="l" t="t" r="r" b="b"/>
            <a:pathLst>
              <a:path w="3810" h="5714">
                <a:moveTo>
                  <a:pt x="0" y="5185"/>
                </a:moveTo>
                <a:lnTo>
                  <a:pt x="0" y="4786"/>
                </a:lnTo>
                <a:lnTo>
                  <a:pt x="398" y="4387"/>
                </a:lnTo>
                <a:lnTo>
                  <a:pt x="1994" y="3590"/>
                </a:lnTo>
                <a:lnTo>
                  <a:pt x="2393" y="2792"/>
                </a:lnTo>
                <a:lnTo>
                  <a:pt x="2792" y="1595"/>
                </a:lnTo>
                <a:lnTo>
                  <a:pt x="3191" y="398"/>
                </a:lnTo>
                <a:lnTo>
                  <a:pt x="3191" y="0"/>
                </a:lnTo>
              </a:path>
            </a:pathLst>
          </a:custGeom>
          <a:ln w="3175">
            <a:solidFill>
              <a:srgbClr val="000000"/>
            </a:solidFill>
          </a:ln>
        </p:spPr>
        <p:txBody>
          <a:bodyPr wrap="square" lIns="0" tIns="0" rIns="0" bIns="0" rtlCol="0"/>
          <a:lstStyle/>
          <a:p>
            <a:endParaRPr sz="501"/>
          </a:p>
        </p:txBody>
      </p:sp>
      <p:sp>
        <p:nvSpPr>
          <p:cNvPr id="2911" name="bg object 2911"/>
          <p:cNvSpPr/>
          <p:nvPr/>
        </p:nvSpPr>
        <p:spPr>
          <a:xfrm>
            <a:off x="2946581" y="2270425"/>
            <a:ext cx="1733" cy="2046"/>
          </a:xfrm>
          <a:custGeom>
            <a:avLst/>
            <a:gdLst/>
            <a:ahLst/>
            <a:cxnLst/>
            <a:rect l="l" t="t" r="r" b="b"/>
            <a:pathLst>
              <a:path w="3810" h="5714">
                <a:moveTo>
                  <a:pt x="0" y="0"/>
                </a:moveTo>
                <a:lnTo>
                  <a:pt x="0" y="398"/>
                </a:lnTo>
                <a:lnTo>
                  <a:pt x="398" y="1595"/>
                </a:lnTo>
                <a:lnTo>
                  <a:pt x="797" y="2792"/>
                </a:lnTo>
                <a:lnTo>
                  <a:pt x="1595" y="3590"/>
                </a:lnTo>
                <a:lnTo>
                  <a:pt x="2792" y="4387"/>
                </a:lnTo>
                <a:lnTo>
                  <a:pt x="3191" y="4387"/>
                </a:lnTo>
                <a:lnTo>
                  <a:pt x="3191" y="4786"/>
                </a:lnTo>
                <a:lnTo>
                  <a:pt x="3191" y="5185"/>
                </a:lnTo>
              </a:path>
            </a:pathLst>
          </a:custGeom>
          <a:ln w="3175">
            <a:solidFill>
              <a:srgbClr val="000000"/>
            </a:solidFill>
          </a:ln>
        </p:spPr>
        <p:txBody>
          <a:bodyPr wrap="square" lIns="0" tIns="0" rIns="0" bIns="0" rtlCol="0"/>
          <a:lstStyle/>
          <a:p>
            <a:endParaRPr sz="501"/>
          </a:p>
        </p:txBody>
      </p:sp>
      <p:sp>
        <p:nvSpPr>
          <p:cNvPr id="2912" name="bg object 2912"/>
          <p:cNvSpPr/>
          <p:nvPr/>
        </p:nvSpPr>
        <p:spPr>
          <a:xfrm>
            <a:off x="2954564" y="2276138"/>
            <a:ext cx="1733" cy="2956"/>
          </a:xfrm>
          <a:custGeom>
            <a:avLst/>
            <a:gdLst/>
            <a:ahLst/>
            <a:cxnLst/>
            <a:rect l="l" t="t" r="r" b="b"/>
            <a:pathLst>
              <a:path w="3810" h="8254">
                <a:moveTo>
                  <a:pt x="0" y="7977"/>
                </a:moveTo>
                <a:lnTo>
                  <a:pt x="1994" y="4387"/>
                </a:lnTo>
                <a:lnTo>
                  <a:pt x="2792" y="1595"/>
                </a:lnTo>
                <a:lnTo>
                  <a:pt x="3191" y="398"/>
                </a:lnTo>
                <a:lnTo>
                  <a:pt x="3191" y="0"/>
                </a:lnTo>
              </a:path>
            </a:pathLst>
          </a:custGeom>
          <a:ln w="3175">
            <a:solidFill>
              <a:srgbClr val="000000"/>
            </a:solidFill>
          </a:ln>
        </p:spPr>
        <p:txBody>
          <a:bodyPr wrap="square" lIns="0" tIns="0" rIns="0" bIns="0" rtlCol="0"/>
          <a:lstStyle/>
          <a:p>
            <a:endParaRPr sz="501"/>
          </a:p>
        </p:txBody>
      </p:sp>
      <p:sp>
        <p:nvSpPr>
          <p:cNvPr id="2913" name="bg object 2913"/>
          <p:cNvSpPr/>
          <p:nvPr/>
        </p:nvSpPr>
        <p:spPr>
          <a:xfrm>
            <a:off x="2955653" y="2273995"/>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2914" name="bg object 2914"/>
          <p:cNvSpPr/>
          <p:nvPr/>
        </p:nvSpPr>
        <p:spPr>
          <a:xfrm>
            <a:off x="2941864" y="2273995"/>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2915" name="bg object 2915"/>
          <p:cNvSpPr/>
          <p:nvPr/>
        </p:nvSpPr>
        <p:spPr>
          <a:xfrm>
            <a:off x="2941683" y="2276138"/>
            <a:ext cx="1444" cy="2956"/>
          </a:xfrm>
          <a:custGeom>
            <a:avLst/>
            <a:gdLst/>
            <a:ahLst/>
            <a:cxnLst/>
            <a:rect l="l" t="t" r="r" b="b"/>
            <a:pathLst>
              <a:path w="3175" h="8254">
                <a:moveTo>
                  <a:pt x="0" y="0"/>
                </a:moveTo>
                <a:lnTo>
                  <a:pt x="0" y="398"/>
                </a:lnTo>
                <a:lnTo>
                  <a:pt x="0" y="1595"/>
                </a:lnTo>
                <a:lnTo>
                  <a:pt x="797" y="4387"/>
                </a:lnTo>
                <a:lnTo>
                  <a:pt x="2792" y="7977"/>
                </a:lnTo>
              </a:path>
            </a:pathLst>
          </a:custGeom>
          <a:ln w="3175">
            <a:solidFill>
              <a:srgbClr val="000000"/>
            </a:solidFill>
          </a:ln>
        </p:spPr>
        <p:txBody>
          <a:bodyPr wrap="square" lIns="0" tIns="0" rIns="0" bIns="0" rtlCol="0"/>
          <a:lstStyle/>
          <a:p>
            <a:endParaRPr sz="501"/>
          </a:p>
        </p:txBody>
      </p:sp>
      <p:sp>
        <p:nvSpPr>
          <p:cNvPr id="2916" name="bg object 2916"/>
          <p:cNvSpPr/>
          <p:nvPr/>
        </p:nvSpPr>
        <p:spPr>
          <a:xfrm>
            <a:off x="2948759" y="2277852"/>
            <a:ext cx="6642" cy="3866"/>
          </a:xfrm>
          <a:custGeom>
            <a:avLst/>
            <a:gdLst/>
            <a:ahLst/>
            <a:cxnLst/>
            <a:rect l="l" t="t" r="r" b="b"/>
            <a:pathLst>
              <a:path w="14604" h="10795">
                <a:moveTo>
                  <a:pt x="0" y="10371"/>
                </a:moveTo>
                <a:lnTo>
                  <a:pt x="7578" y="8775"/>
                </a:lnTo>
                <a:lnTo>
                  <a:pt x="13163" y="3590"/>
                </a:lnTo>
                <a:lnTo>
                  <a:pt x="14360" y="0"/>
                </a:lnTo>
              </a:path>
            </a:pathLst>
          </a:custGeom>
          <a:ln w="3175">
            <a:solidFill>
              <a:srgbClr val="000000"/>
            </a:solidFill>
          </a:ln>
        </p:spPr>
        <p:txBody>
          <a:bodyPr wrap="square" lIns="0" tIns="0" rIns="0" bIns="0" rtlCol="0"/>
          <a:lstStyle/>
          <a:p>
            <a:endParaRPr sz="501"/>
          </a:p>
        </p:txBody>
      </p:sp>
      <p:sp>
        <p:nvSpPr>
          <p:cNvPr id="2917" name="bg object 2917"/>
          <p:cNvSpPr/>
          <p:nvPr/>
        </p:nvSpPr>
        <p:spPr>
          <a:xfrm>
            <a:off x="2955834" y="2276424"/>
            <a:ext cx="289" cy="227"/>
          </a:xfrm>
          <a:custGeom>
            <a:avLst/>
            <a:gdLst/>
            <a:ahLst/>
            <a:cxnLst/>
            <a:rect l="l" t="t" r="r" b="b"/>
            <a:pathLst>
              <a:path w="635" h="635">
                <a:moveTo>
                  <a:pt x="398" y="398"/>
                </a:moveTo>
                <a:lnTo>
                  <a:pt x="398" y="398"/>
                </a:lnTo>
                <a:lnTo>
                  <a:pt x="0" y="0"/>
                </a:lnTo>
              </a:path>
            </a:pathLst>
          </a:custGeom>
          <a:ln w="3175">
            <a:solidFill>
              <a:srgbClr val="000000"/>
            </a:solidFill>
          </a:ln>
        </p:spPr>
        <p:txBody>
          <a:bodyPr wrap="square" lIns="0" tIns="0" rIns="0" bIns="0" rtlCol="0"/>
          <a:lstStyle/>
          <a:p>
            <a:endParaRPr sz="501"/>
          </a:p>
        </p:txBody>
      </p:sp>
      <p:sp>
        <p:nvSpPr>
          <p:cNvPr id="2918" name="bg object 2918"/>
          <p:cNvSpPr/>
          <p:nvPr/>
        </p:nvSpPr>
        <p:spPr>
          <a:xfrm>
            <a:off x="2941320" y="2276281"/>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2919" name="bg object 2919"/>
          <p:cNvSpPr/>
          <p:nvPr/>
        </p:nvSpPr>
        <p:spPr>
          <a:xfrm>
            <a:off x="2942227" y="2277852"/>
            <a:ext cx="6642" cy="3866"/>
          </a:xfrm>
          <a:custGeom>
            <a:avLst/>
            <a:gdLst/>
            <a:ahLst/>
            <a:cxnLst/>
            <a:rect l="l" t="t" r="r" b="b"/>
            <a:pathLst>
              <a:path w="14604" h="10795">
                <a:moveTo>
                  <a:pt x="0" y="0"/>
                </a:moveTo>
                <a:lnTo>
                  <a:pt x="1196" y="3590"/>
                </a:lnTo>
                <a:lnTo>
                  <a:pt x="6781" y="8775"/>
                </a:lnTo>
                <a:lnTo>
                  <a:pt x="14360" y="10371"/>
                </a:lnTo>
              </a:path>
            </a:pathLst>
          </a:custGeom>
          <a:ln w="3175">
            <a:solidFill>
              <a:srgbClr val="000000"/>
            </a:solidFill>
          </a:ln>
        </p:spPr>
        <p:txBody>
          <a:bodyPr wrap="square" lIns="0" tIns="0" rIns="0" bIns="0" rtlCol="0"/>
          <a:lstStyle/>
          <a:p>
            <a:endParaRPr sz="501"/>
          </a:p>
        </p:txBody>
      </p:sp>
      <p:sp>
        <p:nvSpPr>
          <p:cNvPr id="2920" name="bg object 2920"/>
          <p:cNvSpPr/>
          <p:nvPr/>
        </p:nvSpPr>
        <p:spPr>
          <a:xfrm>
            <a:off x="2846070" y="2241000"/>
            <a:ext cx="0" cy="128701"/>
          </a:xfrm>
          <a:custGeom>
            <a:avLst/>
            <a:gdLst/>
            <a:ahLst/>
            <a:cxnLst/>
            <a:rect l="l" t="t" r="r" b="b"/>
            <a:pathLst>
              <a:path h="359409">
                <a:moveTo>
                  <a:pt x="0" y="0"/>
                </a:moveTo>
                <a:lnTo>
                  <a:pt x="0" y="359001"/>
                </a:lnTo>
              </a:path>
            </a:pathLst>
          </a:custGeom>
          <a:ln w="3175">
            <a:solidFill>
              <a:srgbClr val="000000"/>
            </a:solidFill>
          </a:ln>
        </p:spPr>
        <p:txBody>
          <a:bodyPr wrap="square" lIns="0" tIns="0" rIns="0" bIns="0" rtlCol="0"/>
          <a:lstStyle/>
          <a:p>
            <a:endParaRPr sz="501"/>
          </a:p>
        </p:txBody>
      </p:sp>
      <p:sp>
        <p:nvSpPr>
          <p:cNvPr id="2921" name="bg object 2921"/>
          <p:cNvSpPr/>
          <p:nvPr/>
        </p:nvSpPr>
        <p:spPr>
          <a:xfrm>
            <a:off x="2919911" y="2298992"/>
            <a:ext cx="15885" cy="12734"/>
          </a:xfrm>
          <a:custGeom>
            <a:avLst/>
            <a:gdLst/>
            <a:ahLst/>
            <a:cxnLst/>
            <a:rect l="l" t="t" r="r" b="b"/>
            <a:pathLst>
              <a:path w="34925" h="35560">
                <a:moveTo>
                  <a:pt x="0" y="17551"/>
                </a:moveTo>
                <a:lnTo>
                  <a:pt x="17152" y="0"/>
                </a:lnTo>
                <a:lnTo>
                  <a:pt x="21938" y="797"/>
                </a:lnTo>
                <a:lnTo>
                  <a:pt x="34703" y="17551"/>
                </a:lnTo>
                <a:lnTo>
                  <a:pt x="34304" y="21938"/>
                </a:lnTo>
                <a:lnTo>
                  <a:pt x="17152" y="35102"/>
                </a:lnTo>
                <a:lnTo>
                  <a:pt x="12764" y="34304"/>
                </a:lnTo>
                <a:lnTo>
                  <a:pt x="0" y="17551"/>
                </a:lnTo>
              </a:path>
            </a:pathLst>
          </a:custGeom>
          <a:ln w="3175">
            <a:solidFill>
              <a:srgbClr val="000000"/>
            </a:solidFill>
          </a:ln>
        </p:spPr>
        <p:txBody>
          <a:bodyPr wrap="square" lIns="0" tIns="0" rIns="0" bIns="0" rtlCol="0"/>
          <a:lstStyle/>
          <a:p>
            <a:endParaRPr sz="501"/>
          </a:p>
        </p:txBody>
      </p:sp>
      <p:sp>
        <p:nvSpPr>
          <p:cNvPr id="2922" name="bg object 2922"/>
          <p:cNvSpPr/>
          <p:nvPr/>
        </p:nvSpPr>
        <p:spPr>
          <a:xfrm>
            <a:off x="2928076" y="2298992"/>
            <a:ext cx="7798" cy="6139"/>
          </a:xfrm>
          <a:custGeom>
            <a:avLst/>
            <a:gdLst/>
            <a:ahLst/>
            <a:cxnLst/>
            <a:rect l="l" t="t" r="r" b="b"/>
            <a:pathLst>
              <a:path w="17145" h="17145">
                <a:moveTo>
                  <a:pt x="16753" y="16753"/>
                </a:moveTo>
                <a:lnTo>
                  <a:pt x="3988" y="797"/>
                </a:lnTo>
                <a:lnTo>
                  <a:pt x="0" y="0"/>
                </a:lnTo>
              </a:path>
            </a:pathLst>
          </a:custGeom>
          <a:ln w="3175">
            <a:solidFill>
              <a:srgbClr val="000000"/>
            </a:solidFill>
          </a:ln>
        </p:spPr>
        <p:txBody>
          <a:bodyPr wrap="square" lIns="0" tIns="0" rIns="0" bIns="0" rtlCol="0"/>
          <a:lstStyle/>
          <a:p>
            <a:endParaRPr sz="501"/>
          </a:p>
        </p:txBody>
      </p:sp>
      <p:sp>
        <p:nvSpPr>
          <p:cNvPr id="2923" name="bg object 2923"/>
          <p:cNvSpPr/>
          <p:nvPr/>
        </p:nvSpPr>
        <p:spPr>
          <a:xfrm>
            <a:off x="2846070" y="2237429"/>
            <a:ext cx="172425" cy="135750"/>
          </a:xfrm>
          <a:custGeom>
            <a:avLst/>
            <a:gdLst/>
            <a:ahLst/>
            <a:cxnLst/>
            <a:rect l="l" t="t" r="r" b="b"/>
            <a:pathLst>
              <a:path w="379095" h="379095">
                <a:moveTo>
                  <a:pt x="378946" y="19944"/>
                </a:moveTo>
                <a:lnTo>
                  <a:pt x="359001" y="0"/>
                </a:lnTo>
                <a:lnTo>
                  <a:pt x="0" y="0"/>
                </a:lnTo>
                <a:lnTo>
                  <a:pt x="0" y="9972"/>
                </a:lnTo>
                <a:lnTo>
                  <a:pt x="359001" y="9972"/>
                </a:lnTo>
                <a:lnTo>
                  <a:pt x="361794" y="10371"/>
                </a:lnTo>
                <a:lnTo>
                  <a:pt x="364187" y="11168"/>
                </a:lnTo>
                <a:lnTo>
                  <a:pt x="366181" y="12764"/>
                </a:lnTo>
                <a:lnTo>
                  <a:pt x="367777" y="15157"/>
                </a:lnTo>
                <a:lnTo>
                  <a:pt x="368974" y="17551"/>
                </a:lnTo>
                <a:lnTo>
                  <a:pt x="368974" y="19944"/>
                </a:lnTo>
                <a:lnTo>
                  <a:pt x="368974" y="359001"/>
                </a:lnTo>
                <a:lnTo>
                  <a:pt x="368974" y="361395"/>
                </a:lnTo>
                <a:lnTo>
                  <a:pt x="367777" y="364187"/>
                </a:lnTo>
                <a:lnTo>
                  <a:pt x="0" y="368974"/>
                </a:lnTo>
                <a:lnTo>
                  <a:pt x="0" y="378946"/>
                </a:lnTo>
                <a:lnTo>
                  <a:pt x="359001" y="378946"/>
                </a:lnTo>
                <a:lnTo>
                  <a:pt x="378946" y="359001"/>
                </a:lnTo>
                <a:lnTo>
                  <a:pt x="378946" y="19944"/>
                </a:lnTo>
              </a:path>
            </a:pathLst>
          </a:custGeom>
          <a:ln w="3175">
            <a:solidFill>
              <a:srgbClr val="000000"/>
            </a:solidFill>
          </a:ln>
        </p:spPr>
        <p:txBody>
          <a:bodyPr wrap="square" lIns="0" tIns="0" rIns="0" bIns="0" rtlCol="0"/>
          <a:lstStyle/>
          <a:p>
            <a:endParaRPr sz="501"/>
          </a:p>
        </p:txBody>
      </p:sp>
      <p:pic>
        <p:nvPicPr>
          <p:cNvPr id="2924" name="bg object 2924"/>
          <p:cNvPicPr/>
          <p:nvPr/>
        </p:nvPicPr>
        <p:blipFill>
          <a:blip r:embed="rId26" cstate="print"/>
          <a:stretch>
            <a:fillRect/>
          </a:stretch>
        </p:blipFill>
        <p:spPr>
          <a:xfrm>
            <a:off x="2859314" y="2240714"/>
            <a:ext cx="151674" cy="70134"/>
          </a:xfrm>
          <a:prstGeom prst="rect">
            <a:avLst/>
          </a:prstGeom>
        </p:spPr>
      </p:pic>
      <p:sp>
        <p:nvSpPr>
          <p:cNvPr id="2925" name="bg object 2925"/>
          <p:cNvSpPr/>
          <p:nvPr/>
        </p:nvSpPr>
        <p:spPr>
          <a:xfrm>
            <a:off x="2860403" y="2282994"/>
            <a:ext cx="149897" cy="81859"/>
          </a:xfrm>
          <a:custGeom>
            <a:avLst/>
            <a:gdLst/>
            <a:ahLst/>
            <a:cxnLst/>
            <a:rect l="l" t="t" r="r" b="b"/>
            <a:pathLst>
              <a:path w="329565" h="228600">
                <a:moveTo>
                  <a:pt x="214204" y="0"/>
                </a:moveTo>
                <a:lnTo>
                  <a:pt x="194259" y="19944"/>
                </a:lnTo>
                <a:lnTo>
                  <a:pt x="194259" y="53451"/>
                </a:lnTo>
                <a:lnTo>
                  <a:pt x="193462" y="61429"/>
                </a:lnTo>
                <a:lnTo>
                  <a:pt x="19944" y="83368"/>
                </a:lnTo>
                <a:lnTo>
                  <a:pt x="14758" y="84165"/>
                </a:lnTo>
                <a:lnTo>
                  <a:pt x="0" y="103312"/>
                </a:lnTo>
                <a:lnTo>
                  <a:pt x="0" y="208221"/>
                </a:lnTo>
                <a:lnTo>
                  <a:pt x="19944" y="228165"/>
                </a:lnTo>
                <a:lnTo>
                  <a:pt x="309140" y="228165"/>
                </a:lnTo>
                <a:lnTo>
                  <a:pt x="329084" y="208221"/>
                </a:lnTo>
                <a:lnTo>
                  <a:pt x="329084" y="76188"/>
                </a:lnTo>
              </a:path>
            </a:pathLst>
          </a:custGeom>
          <a:ln w="3175">
            <a:solidFill>
              <a:srgbClr val="000000"/>
            </a:solidFill>
          </a:ln>
        </p:spPr>
        <p:txBody>
          <a:bodyPr wrap="square" lIns="0" tIns="0" rIns="0" bIns="0" rtlCol="0"/>
          <a:lstStyle/>
          <a:p>
            <a:endParaRPr sz="501"/>
          </a:p>
        </p:txBody>
      </p:sp>
      <p:sp>
        <p:nvSpPr>
          <p:cNvPr id="2926" name="bg object 2926"/>
          <p:cNvSpPr/>
          <p:nvPr/>
        </p:nvSpPr>
        <p:spPr>
          <a:xfrm>
            <a:off x="2957830" y="2282994"/>
            <a:ext cx="48810" cy="1592"/>
          </a:xfrm>
          <a:custGeom>
            <a:avLst/>
            <a:gdLst/>
            <a:ahLst/>
            <a:cxnLst/>
            <a:rect l="l" t="t" r="r" b="b"/>
            <a:pathLst>
              <a:path w="107315" h="4445">
                <a:moveTo>
                  <a:pt x="107301" y="4387"/>
                </a:moveTo>
                <a:lnTo>
                  <a:pt x="104908" y="2393"/>
                </a:lnTo>
                <a:lnTo>
                  <a:pt x="100121" y="398"/>
                </a:lnTo>
                <a:lnTo>
                  <a:pt x="94936" y="0"/>
                </a:lnTo>
                <a:lnTo>
                  <a:pt x="0" y="0"/>
                </a:lnTo>
              </a:path>
            </a:pathLst>
          </a:custGeom>
          <a:ln w="3175">
            <a:solidFill>
              <a:srgbClr val="000000"/>
            </a:solidFill>
          </a:ln>
        </p:spPr>
        <p:txBody>
          <a:bodyPr wrap="square" lIns="0" tIns="0" rIns="0" bIns="0" rtlCol="0"/>
          <a:lstStyle/>
          <a:p>
            <a:endParaRPr sz="501"/>
          </a:p>
        </p:txBody>
      </p:sp>
      <p:sp>
        <p:nvSpPr>
          <p:cNvPr id="2927" name="bg object 2927"/>
          <p:cNvSpPr/>
          <p:nvPr/>
        </p:nvSpPr>
        <p:spPr>
          <a:xfrm>
            <a:off x="2868748" y="2391837"/>
            <a:ext cx="0" cy="60258"/>
          </a:xfrm>
          <a:custGeom>
            <a:avLst/>
            <a:gdLst/>
            <a:ahLst/>
            <a:cxnLst/>
            <a:rect l="l" t="t" r="r" b="b"/>
            <a:pathLst>
              <a:path h="168275">
                <a:moveTo>
                  <a:pt x="0" y="167933"/>
                </a:moveTo>
                <a:lnTo>
                  <a:pt x="0" y="0"/>
                </a:lnTo>
              </a:path>
            </a:pathLst>
          </a:custGeom>
          <a:ln w="7578">
            <a:solidFill>
              <a:srgbClr val="000000"/>
            </a:solidFill>
          </a:ln>
        </p:spPr>
        <p:txBody>
          <a:bodyPr wrap="square" lIns="0" tIns="0" rIns="0" bIns="0" rtlCol="0"/>
          <a:lstStyle/>
          <a:p>
            <a:endParaRPr sz="501"/>
          </a:p>
        </p:txBody>
      </p:sp>
      <p:sp>
        <p:nvSpPr>
          <p:cNvPr id="2928" name="bg object 2928"/>
          <p:cNvSpPr/>
          <p:nvPr/>
        </p:nvSpPr>
        <p:spPr>
          <a:xfrm>
            <a:off x="2846070" y="2373983"/>
            <a:ext cx="22817" cy="76175"/>
          </a:xfrm>
          <a:custGeom>
            <a:avLst/>
            <a:gdLst/>
            <a:ahLst/>
            <a:cxnLst/>
            <a:rect l="l" t="t" r="r" b="b"/>
            <a:pathLst>
              <a:path w="50164" h="212725">
                <a:moveTo>
                  <a:pt x="49861" y="0"/>
                </a:moveTo>
                <a:lnTo>
                  <a:pt x="0" y="0"/>
                </a:lnTo>
                <a:lnTo>
                  <a:pt x="0" y="212209"/>
                </a:lnTo>
              </a:path>
            </a:pathLst>
          </a:custGeom>
          <a:ln w="7578">
            <a:solidFill>
              <a:srgbClr val="000000"/>
            </a:solidFill>
          </a:ln>
        </p:spPr>
        <p:txBody>
          <a:bodyPr wrap="square" lIns="0" tIns="0" rIns="0" bIns="0" rtlCol="0"/>
          <a:lstStyle/>
          <a:p>
            <a:endParaRPr sz="501"/>
          </a:p>
        </p:txBody>
      </p:sp>
      <p:sp>
        <p:nvSpPr>
          <p:cNvPr id="2929" name="bg object 2929"/>
          <p:cNvSpPr/>
          <p:nvPr/>
        </p:nvSpPr>
        <p:spPr>
          <a:xfrm>
            <a:off x="2846070" y="2451687"/>
            <a:ext cx="0" cy="455"/>
          </a:xfrm>
          <a:custGeom>
            <a:avLst/>
            <a:gdLst/>
            <a:ahLst/>
            <a:cxnLst/>
            <a:rect l="l" t="t" r="r" b="b"/>
            <a:pathLst>
              <a:path h="1270">
                <a:moveTo>
                  <a:pt x="0" y="0"/>
                </a:moveTo>
                <a:lnTo>
                  <a:pt x="0" y="797"/>
                </a:lnTo>
              </a:path>
            </a:pathLst>
          </a:custGeom>
          <a:ln w="7578">
            <a:solidFill>
              <a:srgbClr val="000000"/>
            </a:solidFill>
          </a:ln>
        </p:spPr>
        <p:txBody>
          <a:bodyPr wrap="square" lIns="0" tIns="0" rIns="0" bIns="0" rtlCol="0"/>
          <a:lstStyle/>
          <a:p>
            <a:endParaRPr sz="501"/>
          </a:p>
        </p:txBody>
      </p:sp>
      <p:sp>
        <p:nvSpPr>
          <p:cNvPr id="2930" name="bg object 2930"/>
          <p:cNvSpPr/>
          <p:nvPr/>
        </p:nvSpPr>
        <p:spPr>
          <a:xfrm>
            <a:off x="2868749" y="2391837"/>
            <a:ext cx="149897" cy="0"/>
          </a:xfrm>
          <a:custGeom>
            <a:avLst/>
            <a:gdLst/>
            <a:ahLst/>
            <a:cxnLst/>
            <a:rect l="l" t="t" r="r" b="b"/>
            <a:pathLst>
              <a:path w="329565">
                <a:moveTo>
                  <a:pt x="0" y="0"/>
                </a:moveTo>
                <a:lnTo>
                  <a:pt x="329084" y="0"/>
                </a:lnTo>
              </a:path>
            </a:pathLst>
          </a:custGeom>
          <a:ln w="7578">
            <a:solidFill>
              <a:srgbClr val="000000"/>
            </a:solidFill>
          </a:ln>
        </p:spPr>
        <p:txBody>
          <a:bodyPr wrap="square" lIns="0" tIns="0" rIns="0" bIns="0" rtlCol="0"/>
          <a:lstStyle/>
          <a:p>
            <a:endParaRPr sz="501"/>
          </a:p>
        </p:txBody>
      </p:sp>
      <p:sp>
        <p:nvSpPr>
          <p:cNvPr id="2931" name="bg object 2931"/>
          <p:cNvSpPr/>
          <p:nvPr/>
        </p:nvSpPr>
        <p:spPr>
          <a:xfrm>
            <a:off x="2868749" y="2373983"/>
            <a:ext cx="149897" cy="0"/>
          </a:xfrm>
          <a:custGeom>
            <a:avLst/>
            <a:gdLst/>
            <a:ahLst/>
            <a:cxnLst/>
            <a:rect l="l" t="t" r="r" b="b"/>
            <a:pathLst>
              <a:path w="329565">
                <a:moveTo>
                  <a:pt x="329084" y="0"/>
                </a:moveTo>
                <a:lnTo>
                  <a:pt x="0" y="0"/>
                </a:lnTo>
              </a:path>
            </a:pathLst>
          </a:custGeom>
          <a:ln w="7578">
            <a:solidFill>
              <a:srgbClr val="000000"/>
            </a:solidFill>
          </a:ln>
        </p:spPr>
        <p:txBody>
          <a:bodyPr wrap="square" lIns="0" tIns="0" rIns="0" bIns="0" rtlCol="0"/>
          <a:lstStyle/>
          <a:p>
            <a:endParaRPr sz="501"/>
          </a:p>
        </p:txBody>
      </p:sp>
      <p:sp>
        <p:nvSpPr>
          <p:cNvPr id="2932" name="bg object 2932"/>
          <p:cNvSpPr/>
          <p:nvPr/>
        </p:nvSpPr>
        <p:spPr>
          <a:xfrm>
            <a:off x="3223804" y="2451687"/>
            <a:ext cx="0" cy="455"/>
          </a:xfrm>
          <a:custGeom>
            <a:avLst/>
            <a:gdLst/>
            <a:ahLst/>
            <a:cxnLst/>
            <a:rect l="l" t="t" r="r" b="b"/>
            <a:pathLst>
              <a:path h="1270">
                <a:moveTo>
                  <a:pt x="0" y="797"/>
                </a:moveTo>
                <a:lnTo>
                  <a:pt x="0" y="0"/>
                </a:lnTo>
              </a:path>
            </a:pathLst>
          </a:custGeom>
          <a:ln w="7578">
            <a:solidFill>
              <a:srgbClr val="000000"/>
            </a:solidFill>
          </a:ln>
        </p:spPr>
        <p:txBody>
          <a:bodyPr wrap="square" lIns="0" tIns="0" rIns="0" bIns="0" rtlCol="0"/>
          <a:lstStyle/>
          <a:p>
            <a:endParaRPr sz="501"/>
          </a:p>
        </p:txBody>
      </p:sp>
      <p:sp>
        <p:nvSpPr>
          <p:cNvPr id="2933" name="bg object 2933"/>
          <p:cNvSpPr/>
          <p:nvPr/>
        </p:nvSpPr>
        <p:spPr>
          <a:xfrm>
            <a:off x="3223804" y="2377125"/>
            <a:ext cx="0" cy="72991"/>
          </a:xfrm>
          <a:custGeom>
            <a:avLst/>
            <a:gdLst/>
            <a:ahLst/>
            <a:cxnLst/>
            <a:rect l="l" t="t" r="r" b="b"/>
            <a:pathLst>
              <a:path h="203834">
                <a:moveTo>
                  <a:pt x="0" y="203434"/>
                </a:moveTo>
                <a:lnTo>
                  <a:pt x="0" y="0"/>
                </a:lnTo>
              </a:path>
            </a:pathLst>
          </a:custGeom>
          <a:ln w="7578">
            <a:solidFill>
              <a:srgbClr val="000000"/>
            </a:solidFill>
          </a:ln>
        </p:spPr>
        <p:txBody>
          <a:bodyPr wrap="square" lIns="0" tIns="0" rIns="0" bIns="0" rtlCol="0"/>
          <a:lstStyle/>
          <a:p>
            <a:endParaRPr sz="501"/>
          </a:p>
        </p:txBody>
      </p:sp>
      <p:sp>
        <p:nvSpPr>
          <p:cNvPr id="2934" name="bg object 2934"/>
          <p:cNvSpPr/>
          <p:nvPr/>
        </p:nvSpPr>
        <p:spPr>
          <a:xfrm>
            <a:off x="3201126" y="2372697"/>
            <a:ext cx="22817" cy="0"/>
          </a:xfrm>
          <a:custGeom>
            <a:avLst/>
            <a:gdLst/>
            <a:ahLst/>
            <a:cxnLst/>
            <a:rect l="l" t="t" r="r" b="b"/>
            <a:pathLst>
              <a:path w="50165">
                <a:moveTo>
                  <a:pt x="49861" y="0"/>
                </a:moveTo>
                <a:lnTo>
                  <a:pt x="0" y="0"/>
                </a:lnTo>
              </a:path>
            </a:pathLst>
          </a:custGeom>
          <a:ln w="7578">
            <a:solidFill>
              <a:srgbClr val="000000"/>
            </a:solidFill>
          </a:ln>
        </p:spPr>
        <p:txBody>
          <a:bodyPr wrap="square" lIns="0" tIns="0" rIns="0" bIns="0" rtlCol="0"/>
          <a:lstStyle/>
          <a:p>
            <a:endParaRPr sz="501"/>
          </a:p>
        </p:txBody>
      </p:sp>
      <p:sp>
        <p:nvSpPr>
          <p:cNvPr id="2935" name="bg object 2935"/>
          <p:cNvSpPr/>
          <p:nvPr/>
        </p:nvSpPr>
        <p:spPr>
          <a:xfrm>
            <a:off x="3201125" y="2390552"/>
            <a:ext cx="0" cy="61622"/>
          </a:xfrm>
          <a:custGeom>
            <a:avLst/>
            <a:gdLst/>
            <a:ahLst/>
            <a:cxnLst/>
            <a:rect l="l" t="t" r="r" b="b"/>
            <a:pathLst>
              <a:path h="172084">
                <a:moveTo>
                  <a:pt x="0" y="0"/>
                </a:moveTo>
                <a:lnTo>
                  <a:pt x="0" y="171523"/>
                </a:lnTo>
              </a:path>
            </a:pathLst>
          </a:custGeom>
          <a:ln w="7578">
            <a:solidFill>
              <a:srgbClr val="000000"/>
            </a:solidFill>
          </a:ln>
        </p:spPr>
        <p:txBody>
          <a:bodyPr wrap="square" lIns="0" tIns="0" rIns="0" bIns="0" rtlCol="0"/>
          <a:lstStyle/>
          <a:p>
            <a:endParaRPr sz="501"/>
          </a:p>
        </p:txBody>
      </p:sp>
      <p:sp>
        <p:nvSpPr>
          <p:cNvPr id="2936" name="bg object 2936"/>
          <p:cNvSpPr/>
          <p:nvPr/>
        </p:nvSpPr>
        <p:spPr>
          <a:xfrm>
            <a:off x="3051447" y="2372697"/>
            <a:ext cx="149897" cy="0"/>
          </a:xfrm>
          <a:custGeom>
            <a:avLst/>
            <a:gdLst/>
            <a:ahLst/>
            <a:cxnLst/>
            <a:rect l="l" t="t" r="r" b="b"/>
            <a:pathLst>
              <a:path w="329565">
                <a:moveTo>
                  <a:pt x="329084" y="0"/>
                </a:moveTo>
                <a:lnTo>
                  <a:pt x="0" y="0"/>
                </a:lnTo>
              </a:path>
            </a:pathLst>
          </a:custGeom>
          <a:ln w="7578">
            <a:solidFill>
              <a:srgbClr val="000000"/>
            </a:solidFill>
          </a:ln>
        </p:spPr>
        <p:txBody>
          <a:bodyPr wrap="square" lIns="0" tIns="0" rIns="0" bIns="0" rtlCol="0"/>
          <a:lstStyle/>
          <a:p>
            <a:endParaRPr sz="501"/>
          </a:p>
        </p:txBody>
      </p:sp>
      <p:sp>
        <p:nvSpPr>
          <p:cNvPr id="2937" name="bg object 2937"/>
          <p:cNvSpPr/>
          <p:nvPr/>
        </p:nvSpPr>
        <p:spPr>
          <a:xfrm>
            <a:off x="3051447" y="2390552"/>
            <a:ext cx="149897" cy="0"/>
          </a:xfrm>
          <a:custGeom>
            <a:avLst/>
            <a:gdLst/>
            <a:ahLst/>
            <a:cxnLst/>
            <a:rect l="l" t="t" r="r" b="b"/>
            <a:pathLst>
              <a:path w="329565">
                <a:moveTo>
                  <a:pt x="0" y="0"/>
                </a:moveTo>
                <a:lnTo>
                  <a:pt x="329084" y="0"/>
                </a:lnTo>
              </a:path>
            </a:pathLst>
          </a:custGeom>
          <a:ln w="7578">
            <a:solidFill>
              <a:srgbClr val="000000"/>
            </a:solidFill>
          </a:ln>
        </p:spPr>
        <p:txBody>
          <a:bodyPr wrap="square" lIns="0" tIns="0" rIns="0" bIns="0" rtlCol="0"/>
          <a:lstStyle/>
          <a:p>
            <a:endParaRPr sz="501"/>
          </a:p>
        </p:txBody>
      </p:sp>
      <p:pic>
        <p:nvPicPr>
          <p:cNvPr id="2938" name="bg object 2938"/>
          <p:cNvPicPr/>
          <p:nvPr/>
        </p:nvPicPr>
        <p:blipFill>
          <a:blip r:embed="rId27" cstate="print"/>
          <a:stretch>
            <a:fillRect/>
          </a:stretch>
        </p:blipFill>
        <p:spPr>
          <a:xfrm>
            <a:off x="2948940" y="2835352"/>
            <a:ext cx="171994" cy="68420"/>
          </a:xfrm>
          <a:prstGeom prst="rect">
            <a:avLst/>
          </a:prstGeom>
        </p:spPr>
      </p:pic>
      <p:sp>
        <p:nvSpPr>
          <p:cNvPr id="2939" name="bg object 2939"/>
          <p:cNvSpPr/>
          <p:nvPr/>
        </p:nvSpPr>
        <p:spPr>
          <a:xfrm>
            <a:off x="3666490" y="2582956"/>
            <a:ext cx="108885" cy="0"/>
          </a:xfrm>
          <a:custGeom>
            <a:avLst/>
            <a:gdLst/>
            <a:ahLst/>
            <a:cxnLst/>
            <a:rect l="l" t="t" r="r" b="b"/>
            <a:pathLst>
              <a:path w="239395">
                <a:moveTo>
                  <a:pt x="0" y="0"/>
                </a:moveTo>
                <a:lnTo>
                  <a:pt x="239334" y="0"/>
                </a:lnTo>
              </a:path>
            </a:pathLst>
          </a:custGeom>
          <a:ln w="3191">
            <a:solidFill>
              <a:srgbClr val="000000"/>
            </a:solidFill>
          </a:ln>
        </p:spPr>
        <p:txBody>
          <a:bodyPr wrap="square" lIns="0" tIns="0" rIns="0" bIns="0" rtlCol="0"/>
          <a:lstStyle/>
          <a:p>
            <a:endParaRPr sz="501"/>
          </a:p>
        </p:txBody>
      </p:sp>
      <p:sp>
        <p:nvSpPr>
          <p:cNvPr id="2940" name="bg object 2940"/>
          <p:cNvSpPr/>
          <p:nvPr/>
        </p:nvSpPr>
        <p:spPr>
          <a:xfrm>
            <a:off x="3666490" y="2582956"/>
            <a:ext cx="0" cy="515714"/>
          </a:xfrm>
          <a:custGeom>
            <a:avLst/>
            <a:gdLst/>
            <a:ahLst/>
            <a:cxnLst/>
            <a:rect l="l" t="t" r="r" b="b"/>
            <a:pathLst>
              <a:path h="1440179">
                <a:moveTo>
                  <a:pt x="0" y="1439597"/>
                </a:moveTo>
                <a:lnTo>
                  <a:pt x="0" y="0"/>
                </a:lnTo>
              </a:path>
            </a:pathLst>
          </a:custGeom>
          <a:ln w="3191">
            <a:solidFill>
              <a:srgbClr val="000000"/>
            </a:solidFill>
          </a:ln>
        </p:spPr>
        <p:txBody>
          <a:bodyPr wrap="square" lIns="0" tIns="0" rIns="0" bIns="0" rtlCol="0"/>
          <a:lstStyle/>
          <a:p>
            <a:endParaRPr sz="501"/>
          </a:p>
        </p:txBody>
      </p:sp>
      <p:sp>
        <p:nvSpPr>
          <p:cNvPr id="2941" name="bg object 2941"/>
          <p:cNvSpPr/>
          <p:nvPr/>
        </p:nvSpPr>
        <p:spPr>
          <a:xfrm>
            <a:off x="3666490" y="2582956"/>
            <a:ext cx="108885" cy="515714"/>
          </a:xfrm>
          <a:custGeom>
            <a:avLst/>
            <a:gdLst/>
            <a:ahLst/>
            <a:cxnLst/>
            <a:rect l="l" t="t" r="r" b="b"/>
            <a:pathLst>
              <a:path w="239395" h="1440179">
                <a:moveTo>
                  <a:pt x="239334" y="0"/>
                </a:moveTo>
                <a:lnTo>
                  <a:pt x="239334" y="1439597"/>
                </a:lnTo>
              </a:path>
              <a:path w="239395" h="1440179">
                <a:moveTo>
                  <a:pt x="239334" y="0"/>
                </a:moveTo>
                <a:lnTo>
                  <a:pt x="0" y="0"/>
                </a:lnTo>
                <a:lnTo>
                  <a:pt x="0" y="1439597"/>
                </a:lnTo>
                <a:lnTo>
                  <a:pt x="239334" y="1439597"/>
                </a:lnTo>
                <a:lnTo>
                  <a:pt x="239334" y="0"/>
                </a:lnTo>
              </a:path>
            </a:pathLst>
          </a:custGeom>
          <a:ln w="3191">
            <a:solidFill>
              <a:srgbClr val="000000"/>
            </a:solidFill>
          </a:ln>
        </p:spPr>
        <p:txBody>
          <a:bodyPr wrap="square" lIns="0" tIns="0" rIns="0" bIns="0" rtlCol="0"/>
          <a:lstStyle/>
          <a:p>
            <a:endParaRPr sz="501"/>
          </a:p>
        </p:txBody>
      </p:sp>
      <p:sp>
        <p:nvSpPr>
          <p:cNvPr id="2942" name="bg object 2942"/>
          <p:cNvSpPr/>
          <p:nvPr/>
        </p:nvSpPr>
        <p:spPr>
          <a:xfrm>
            <a:off x="3706767" y="2582956"/>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943" name="bg object 2943"/>
          <p:cNvSpPr/>
          <p:nvPr/>
        </p:nvSpPr>
        <p:spPr>
          <a:xfrm>
            <a:off x="3665946" y="2582956"/>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944" name="bg object 2944"/>
          <p:cNvSpPr/>
          <p:nvPr/>
        </p:nvSpPr>
        <p:spPr>
          <a:xfrm>
            <a:off x="3665946" y="271151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945" name="bg object 2945"/>
          <p:cNvSpPr/>
          <p:nvPr/>
        </p:nvSpPr>
        <p:spPr>
          <a:xfrm>
            <a:off x="3706767" y="2700798"/>
            <a:ext cx="13863" cy="10915"/>
          </a:xfrm>
          <a:custGeom>
            <a:avLst/>
            <a:gdLst/>
            <a:ahLst/>
            <a:cxnLst/>
            <a:rect l="l" t="t" r="r" b="b"/>
            <a:pathLst>
              <a:path w="30479" h="30479">
                <a:moveTo>
                  <a:pt x="0" y="29916"/>
                </a:moveTo>
                <a:lnTo>
                  <a:pt x="29916" y="29916"/>
                </a:lnTo>
                <a:lnTo>
                  <a:pt x="29916" y="0"/>
                </a:lnTo>
              </a:path>
            </a:pathLst>
          </a:custGeom>
          <a:ln w="3175">
            <a:solidFill>
              <a:srgbClr val="000000"/>
            </a:solidFill>
          </a:ln>
        </p:spPr>
        <p:txBody>
          <a:bodyPr wrap="square" lIns="0" tIns="0" rIns="0" bIns="0" rtlCol="0"/>
          <a:lstStyle/>
          <a:p>
            <a:endParaRPr sz="501"/>
          </a:p>
        </p:txBody>
      </p:sp>
      <p:sp>
        <p:nvSpPr>
          <p:cNvPr id="2946" name="bg object 2946"/>
          <p:cNvSpPr/>
          <p:nvPr/>
        </p:nvSpPr>
        <p:spPr>
          <a:xfrm>
            <a:off x="3720374" y="2657946"/>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947" name="bg object 2947"/>
          <p:cNvSpPr/>
          <p:nvPr/>
        </p:nvSpPr>
        <p:spPr>
          <a:xfrm>
            <a:off x="3720374" y="2615094"/>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948" name="bg object 2948"/>
          <p:cNvSpPr/>
          <p:nvPr/>
        </p:nvSpPr>
        <p:spPr>
          <a:xfrm>
            <a:off x="3720374" y="2582956"/>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949" name="bg object 2949"/>
          <p:cNvSpPr/>
          <p:nvPr/>
        </p:nvSpPr>
        <p:spPr>
          <a:xfrm>
            <a:off x="3706767" y="2711511"/>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950" name="bg object 2950"/>
          <p:cNvSpPr/>
          <p:nvPr/>
        </p:nvSpPr>
        <p:spPr>
          <a:xfrm>
            <a:off x="3665945" y="2711511"/>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951" name="bg object 2951"/>
          <p:cNvSpPr/>
          <p:nvPr/>
        </p:nvSpPr>
        <p:spPr>
          <a:xfrm>
            <a:off x="3665945" y="284006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952" name="bg object 2952"/>
          <p:cNvSpPr/>
          <p:nvPr/>
        </p:nvSpPr>
        <p:spPr>
          <a:xfrm>
            <a:off x="3706767" y="2829353"/>
            <a:ext cx="13863" cy="10915"/>
          </a:xfrm>
          <a:custGeom>
            <a:avLst/>
            <a:gdLst/>
            <a:ahLst/>
            <a:cxnLst/>
            <a:rect l="l" t="t" r="r" b="b"/>
            <a:pathLst>
              <a:path w="30479" h="30479">
                <a:moveTo>
                  <a:pt x="0" y="29916"/>
                </a:moveTo>
                <a:lnTo>
                  <a:pt x="29916" y="29916"/>
                </a:lnTo>
                <a:lnTo>
                  <a:pt x="29916" y="0"/>
                </a:lnTo>
              </a:path>
            </a:pathLst>
          </a:custGeom>
          <a:ln w="3175">
            <a:solidFill>
              <a:srgbClr val="000000"/>
            </a:solidFill>
          </a:ln>
        </p:spPr>
        <p:txBody>
          <a:bodyPr wrap="square" lIns="0" tIns="0" rIns="0" bIns="0" rtlCol="0"/>
          <a:lstStyle/>
          <a:p>
            <a:endParaRPr sz="501"/>
          </a:p>
        </p:txBody>
      </p:sp>
      <p:sp>
        <p:nvSpPr>
          <p:cNvPr id="2953" name="bg object 2953"/>
          <p:cNvSpPr/>
          <p:nvPr/>
        </p:nvSpPr>
        <p:spPr>
          <a:xfrm>
            <a:off x="3720374" y="2786501"/>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954" name="bg object 2954"/>
          <p:cNvSpPr/>
          <p:nvPr/>
        </p:nvSpPr>
        <p:spPr>
          <a:xfrm>
            <a:off x="3720374" y="2743649"/>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955" name="bg object 2955"/>
          <p:cNvSpPr/>
          <p:nvPr/>
        </p:nvSpPr>
        <p:spPr>
          <a:xfrm>
            <a:off x="3720374" y="271151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956" name="bg object 2956"/>
          <p:cNvSpPr/>
          <p:nvPr/>
        </p:nvSpPr>
        <p:spPr>
          <a:xfrm>
            <a:off x="3706767" y="2840066"/>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957" name="bg object 2957"/>
          <p:cNvSpPr/>
          <p:nvPr/>
        </p:nvSpPr>
        <p:spPr>
          <a:xfrm>
            <a:off x="3665945" y="2840066"/>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958" name="bg object 2958"/>
          <p:cNvSpPr/>
          <p:nvPr/>
        </p:nvSpPr>
        <p:spPr>
          <a:xfrm>
            <a:off x="3665945" y="296862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959" name="bg object 2959"/>
          <p:cNvSpPr/>
          <p:nvPr/>
        </p:nvSpPr>
        <p:spPr>
          <a:xfrm>
            <a:off x="3706767" y="2957908"/>
            <a:ext cx="13863" cy="10915"/>
          </a:xfrm>
          <a:custGeom>
            <a:avLst/>
            <a:gdLst/>
            <a:ahLst/>
            <a:cxnLst/>
            <a:rect l="l" t="t" r="r" b="b"/>
            <a:pathLst>
              <a:path w="30479" h="30479">
                <a:moveTo>
                  <a:pt x="0" y="29916"/>
                </a:moveTo>
                <a:lnTo>
                  <a:pt x="29916" y="29916"/>
                </a:lnTo>
                <a:lnTo>
                  <a:pt x="29916" y="0"/>
                </a:lnTo>
              </a:path>
            </a:pathLst>
          </a:custGeom>
          <a:ln w="3175">
            <a:solidFill>
              <a:srgbClr val="000000"/>
            </a:solidFill>
          </a:ln>
        </p:spPr>
        <p:txBody>
          <a:bodyPr wrap="square" lIns="0" tIns="0" rIns="0" bIns="0" rtlCol="0"/>
          <a:lstStyle/>
          <a:p>
            <a:endParaRPr sz="501"/>
          </a:p>
        </p:txBody>
      </p:sp>
      <p:sp>
        <p:nvSpPr>
          <p:cNvPr id="2960" name="bg object 2960"/>
          <p:cNvSpPr/>
          <p:nvPr/>
        </p:nvSpPr>
        <p:spPr>
          <a:xfrm>
            <a:off x="3720374" y="2915057"/>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961" name="bg object 2961"/>
          <p:cNvSpPr/>
          <p:nvPr/>
        </p:nvSpPr>
        <p:spPr>
          <a:xfrm>
            <a:off x="3720374" y="2872205"/>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962" name="bg object 2962"/>
          <p:cNvSpPr/>
          <p:nvPr/>
        </p:nvSpPr>
        <p:spPr>
          <a:xfrm>
            <a:off x="3720374" y="2840065"/>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963" name="bg object 2963"/>
          <p:cNvSpPr/>
          <p:nvPr/>
        </p:nvSpPr>
        <p:spPr>
          <a:xfrm>
            <a:off x="3706767" y="2968621"/>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964" name="bg object 2964"/>
          <p:cNvSpPr/>
          <p:nvPr/>
        </p:nvSpPr>
        <p:spPr>
          <a:xfrm>
            <a:off x="3665945" y="2968621"/>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2965" name="bg object 2965"/>
          <p:cNvSpPr/>
          <p:nvPr/>
        </p:nvSpPr>
        <p:spPr>
          <a:xfrm>
            <a:off x="3665945" y="3097176"/>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2966" name="bg object 2966"/>
          <p:cNvSpPr/>
          <p:nvPr/>
        </p:nvSpPr>
        <p:spPr>
          <a:xfrm>
            <a:off x="3706767" y="3086463"/>
            <a:ext cx="13863" cy="10915"/>
          </a:xfrm>
          <a:custGeom>
            <a:avLst/>
            <a:gdLst/>
            <a:ahLst/>
            <a:cxnLst/>
            <a:rect l="l" t="t" r="r" b="b"/>
            <a:pathLst>
              <a:path w="30479" h="30479">
                <a:moveTo>
                  <a:pt x="0" y="29916"/>
                </a:moveTo>
                <a:lnTo>
                  <a:pt x="29916" y="29916"/>
                </a:lnTo>
                <a:lnTo>
                  <a:pt x="29916" y="0"/>
                </a:lnTo>
              </a:path>
            </a:pathLst>
          </a:custGeom>
          <a:ln w="3175">
            <a:solidFill>
              <a:srgbClr val="000000"/>
            </a:solidFill>
          </a:ln>
        </p:spPr>
        <p:txBody>
          <a:bodyPr wrap="square" lIns="0" tIns="0" rIns="0" bIns="0" rtlCol="0"/>
          <a:lstStyle/>
          <a:p>
            <a:endParaRPr sz="501"/>
          </a:p>
        </p:txBody>
      </p:sp>
      <p:sp>
        <p:nvSpPr>
          <p:cNvPr id="2967" name="bg object 2967"/>
          <p:cNvSpPr/>
          <p:nvPr/>
        </p:nvSpPr>
        <p:spPr>
          <a:xfrm>
            <a:off x="3720374" y="3043611"/>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968" name="bg object 2968"/>
          <p:cNvSpPr/>
          <p:nvPr/>
        </p:nvSpPr>
        <p:spPr>
          <a:xfrm>
            <a:off x="3720374" y="3000760"/>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2969" name="bg object 2969"/>
          <p:cNvSpPr/>
          <p:nvPr/>
        </p:nvSpPr>
        <p:spPr>
          <a:xfrm>
            <a:off x="3720374" y="296862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2970" name="bg object 2970"/>
          <p:cNvSpPr/>
          <p:nvPr/>
        </p:nvSpPr>
        <p:spPr>
          <a:xfrm>
            <a:off x="2638697" y="3390424"/>
            <a:ext cx="75959" cy="0"/>
          </a:xfrm>
          <a:custGeom>
            <a:avLst/>
            <a:gdLst/>
            <a:ahLst/>
            <a:cxnLst/>
            <a:rect l="l" t="t" r="r" b="b"/>
            <a:pathLst>
              <a:path w="167004">
                <a:moveTo>
                  <a:pt x="0" y="0"/>
                </a:moveTo>
                <a:lnTo>
                  <a:pt x="166736" y="0"/>
                </a:lnTo>
              </a:path>
            </a:pathLst>
          </a:custGeom>
          <a:ln w="7578">
            <a:solidFill>
              <a:srgbClr val="000000"/>
            </a:solidFill>
          </a:ln>
        </p:spPr>
        <p:txBody>
          <a:bodyPr wrap="square" lIns="0" tIns="0" rIns="0" bIns="0" rtlCol="0"/>
          <a:lstStyle/>
          <a:p>
            <a:endParaRPr sz="501"/>
          </a:p>
        </p:txBody>
      </p:sp>
      <p:sp>
        <p:nvSpPr>
          <p:cNvPr id="2971" name="bg object 2971"/>
          <p:cNvSpPr/>
          <p:nvPr/>
        </p:nvSpPr>
        <p:spPr>
          <a:xfrm>
            <a:off x="2768963" y="3390424"/>
            <a:ext cx="68161" cy="0"/>
          </a:xfrm>
          <a:custGeom>
            <a:avLst/>
            <a:gdLst/>
            <a:ahLst/>
            <a:cxnLst/>
            <a:rect l="l" t="t" r="r" b="b"/>
            <a:pathLst>
              <a:path w="149860">
                <a:moveTo>
                  <a:pt x="0" y="0"/>
                </a:moveTo>
                <a:lnTo>
                  <a:pt x="149584" y="0"/>
                </a:lnTo>
              </a:path>
            </a:pathLst>
          </a:custGeom>
          <a:ln w="7578">
            <a:solidFill>
              <a:srgbClr val="000000"/>
            </a:solidFill>
          </a:ln>
        </p:spPr>
        <p:txBody>
          <a:bodyPr wrap="square" lIns="0" tIns="0" rIns="0" bIns="0" rtlCol="0"/>
          <a:lstStyle/>
          <a:p>
            <a:endParaRPr sz="501"/>
          </a:p>
        </p:txBody>
      </p:sp>
      <p:sp>
        <p:nvSpPr>
          <p:cNvPr id="2972" name="bg object 2972"/>
          <p:cNvSpPr/>
          <p:nvPr/>
        </p:nvSpPr>
        <p:spPr>
          <a:xfrm>
            <a:off x="2768963" y="3372998"/>
            <a:ext cx="90400" cy="17509"/>
          </a:xfrm>
          <a:custGeom>
            <a:avLst/>
            <a:gdLst/>
            <a:ahLst/>
            <a:cxnLst/>
            <a:rect l="l" t="t" r="r" b="b"/>
            <a:pathLst>
              <a:path w="198754" h="48895">
                <a:moveTo>
                  <a:pt x="198248" y="48664"/>
                </a:moveTo>
                <a:lnTo>
                  <a:pt x="198248" y="0"/>
                </a:lnTo>
                <a:lnTo>
                  <a:pt x="0" y="0"/>
                </a:lnTo>
              </a:path>
            </a:pathLst>
          </a:custGeom>
          <a:ln w="7578">
            <a:solidFill>
              <a:srgbClr val="000000"/>
            </a:solidFill>
          </a:ln>
        </p:spPr>
        <p:txBody>
          <a:bodyPr wrap="square" lIns="0" tIns="0" rIns="0" bIns="0" rtlCol="0"/>
          <a:lstStyle/>
          <a:p>
            <a:endParaRPr sz="501"/>
          </a:p>
        </p:txBody>
      </p:sp>
      <p:sp>
        <p:nvSpPr>
          <p:cNvPr id="2973" name="bg object 2973"/>
          <p:cNvSpPr/>
          <p:nvPr/>
        </p:nvSpPr>
        <p:spPr>
          <a:xfrm>
            <a:off x="2638697" y="3372998"/>
            <a:ext cx="75959" cy="0"/>
          </a:xfrm>
          <a:custGeom>
            <a:avLst/>
            <a:gdLst/>
            <a:ahLst/>
            <a:cxnLst/>
            <a:rect l="l" t="t" r="r" b="b"/>
            <a:pathLst>
              <a:path w="167004">
                <a:moveTo>
                  <a:pt x="166736" y="0"/>
                </a:moveTo>
                <a:lnTo>
                  <a:pt x="0" y="0"/>
                </a:lnTo>
              </a:path>
            </a:pathLst>
          </a:custGeom>
          <a:ln w="7578">
            <a:solidFill>
              <a:srgbClr val="000000"/>
            </a:solidFill>
          </a:ln>
        </p:spPr>
        <p:txBody>
          <a:bodyPr wrap="square" lIns="0" tIns="0" rIns="0" bIns="0" rtlCol="0"/>
          <a:lstStyle/>
          <a:p>
            <a:endParaRPr sz="501"/>
          </a:p>
        </p:txBody>
      </p:sp>
      <p:sp>
        <p:nvSpPr>
          <p:cNvPr id="2974" name="bg object 2974"/>
          <p:cNvSpPr/>
          <p:nvPr/>
        </p:nvSpPr>
        <p:spPr>
          <a:xfrm>
            <a:off x="2859133" y="3390425"/>
            <a:ext cx="0" cy="166447"/>
          </a:xfrm>
          <a:custGeom>
            <a:avLst/>
            <a:gdLst/>
            <a:ahLst/>
            <a:cxnLst/>
            <a:rect l="l" t="t" r="r" b="b"/>
            <a:pathLst>
              <a:path h="464820">
                <a:moveTo>
                  <a:pt x="0" y="464309"/>
                </a:moveTo>
                <a:lnTo>
                  <a:pt x="0" y="0"/>
                </a:lnTo>
              </a:path>
            </a:pathLst>
          </a:custGeom>
          <a:ln w="7578">
            <a:solidFill>
              <a:srgbClr val="000000"/>
            </a:solidFill>
          </a:ln>
        </p:spPr>
        <p:txBody>
          <a:bodyPr wrap="square" lIns="0" tIns="0" rIns="0" bIns="0" rtlCol="0"/>
          <a:lstStyle/>
          <a:p>
            <a:endParaRPr sz="501"/>
          </a:p>
        </p:txBody>
      </p:sp>
      <p:sp>
        <p:nvSpPr>
          <p:cNvPr id="2975" name="bg object 2975"/>
          <p:cNvSpPr/>
          <p:nvPr/>
        </p:nvSpPr>
        <p:spPr>
          <a:xfrm>
            <a:off x="2836998" y="3390425"/>
            <a:ext cx="0" cy="12506"/>
          </a:xfrm>
          <a:custGeom>
            <a:avLst/>
            <a:gdLst/>
            <a:ahLst/>
            <a:cxnLst/>
            <a:rect l="l" t="t" r="r" b="b"/>
            <a:pathLst>
              <a:path h="34925">
                <a:moveTo>
                  <a:pt x="0" y="0"/>
                </a:moveTo>
                <a:lnTo>
                  <a:pt x="0" y="34703"/>
                </a:lnTo>
              </a:path>
            </a:pathLst>
          </a:custGeom>
          <a:ln w="7578">
            <a:solidFill>
              <a:srgbClr val="000000"/>
            </a:solidFill>
          </a:ln>
        </p:spPr>
        <p:txBody>
          <a:bodyPr wrap="square" lIns="0" tIns="0" rIns="0" bIns="0" rtlCol="0"/>
          <a:lstStyle/>
          <a:p>
            <a:endParaRPr sz="501"/>
          </a:p>
        </p:txBody>
      </p:sp>
      <p:sp>
        <p:nvSpPr>
          <p:cNvPr id="2976" name="bg object 2976"/>
          <p:cNvSpPr/>
          <p:nvPr/>
        </p:nvSpPr>
        <p:spPr>
          <a:xfrm>
            <a:off x="2836999" y="3420278"/>
            <a:ext cx="22239" cy="136432"/>
          </a:xfrm>
          <a:custGeom>
            <a:avLst/>
            <a:gdLst/>
            <a:ahLst/>
            <a:cxnLst/>
            <a:rect l="l" t="t" r="r" b="b"/>
            <a:pathLst>
              <a:path w="48895" h="381000">
                <a:moveTo>
                  <a:pt x="0" y="0"/>
                </a:moveTo>
                <a:lnTo>
                  <a:pt x="0" y="380940"/>
                </a:lnTo>
                <a:lnTo>
                  <a:pt x="48664" y="380940"/>
                </a:lnTo>
              </a:path>
            </a:pathLst>
          </a:custGeom>
          <a:ln w="7578">
            <a:solidFill>
              <a:srgbClr val="000000"/>
            </a:solidFill>
          </a:ln>
        </p:spPr>
        <p:txBody>
          <a:bodyPr wrap="square" lIns="0" tIns="0" rIns="0" bIns="0" rtlCol="0"/>
          <a:lstStyle/>
          <a:p>
            <a:endParaRPr sz="501"/>
          </a:p>
        </p:txBody>
      </p:sp>
      <p:sp>
        <p:nvSpPr>
          <p:cNvPr id="2977" name="bg object 2977"/>
          <p:cNvSpPr/>
          <p:nvPr/>
        </p:nvSpPr>
        <p:spPr>
          <a:xfrm>
            <a:off x="4062005" y="3372997"/>
            <a:ext cx="22239" cy="73446"/>
          </a:xfrm>
          <a:custGeom>
            <a:avLst/>
            <a:gdLst/>
            <a:ahLst/>
            <a:cxnLst/>
            <a:rect l="l" t="t" r="r" b="b"/>
            <a:pathLst>
              <a:path w="48895" h="205104">
                <a:moveTo>
                  <a:pt x="48664" y="205029"/>
                </a:moveTo>
                <a:lnTo>
                  <a:pt x="48664" y="0"/>
                </a:lnTo>
                <a:lnTo>
                  <a:pt x="0" y="0"/>
                </a:lnTo>
                <a:lnTo>
                  <a:pt x="0" y="205029"/>
                </a:lnTo>
              </a:path>
            </a:pathLst>
          </a:custGeom>
          <a:ln w="7578">
            <a:solidFill>
              <a:srgbClr val="000000"/>
            </a:solidFill>
          </a:ln>
        </p:spPr>
        <p:txBody>
          <a:bodyPr wrap="square" lIns="0" tIns="0" rIns="0" bIns="0" rtlCol="0"/>
          <a:lstStyle/>
          <a:p>
            <a:endParaRPr sz="501"/>
          </a:p>
        </p:txBody>
      </p:sp>
      <p:sp>
        <p:nvSpPr>
          <p:cNvPr id="2978" name="bg object 2978"/>
          <p:cNvSpPr/>
          <p:nvPr/>
        </p:nvSpPr>
        <p:spPr>
          <a:xfrm>
            <a:off x="3779701" y="3441132"/>
            <a:ext cx="0" cy="5457"/>
          </a:xfrm>
          <a:custGeom>
            <a:avLst/>
            <a:gdLst/>
            <a:ahLst/>
            <a:cxnLst/>
            <a:rect l="l" t="t" r="r" b="b"/>
            <a:pathLst>
              <a:path h="15240">
                <a:moveTo>
                  <a:pt x="0" y="0"/>
                </a:moveTo>
                <a:lnTo>
                  <a:pt x="0" y="14758"/>
                </a:lnTo>
                <a:lnTo>
                  <a:pt x="0" y="0"/>
                </a:lnTo>
              </a:path>
            </a:pathLst>
          </a:custGeom>
          <a:ln w="3191">
            <a:solidFill>
              <a:srgbClr val="000000"/>
            </a:solidFill>
          </a:ln>
        </p:spPr>
        <p:txBody>
          <a:bodyPr wrap="square" lIns="0" tIns="0" rIns="0" bIns="0" rtlCol="0"/>
          <a:lstStyle/>
          <a:p>
            <a:endParaRPr sz="501"/>
          </a:p>
        </p:txBody>
      </p:sp>
      <p:sp>
        <p:nvSpPr>
          <p:cNvPr id="2979" name="bg object 2979"/>
          <p:cNvSpPr/>
          <p:nvPr/>
        </p:nvSpPr>
        <p:spPr>
          <a:xfrm>
            <a:off x="4051844" y="3441132"/>
            <a:ext cx="0" cy="5457"/>
          </a:xfrm>
          <a:custGeom>
            <a:avLst/>
            <a:gdLst/>
            <a:ahLst/>
            <a:cxnLst/>
            <a:rect l="l" t="t" r="r" b="b"/>
            <a:pathLst>
              <a:path h="15240">
                <a:moveTo>
                  <a:pt x="0" y="14758"/>
                </a:moveTo>
                <a:lnTo>
                  <a:pt x="0" y="0"/>
                </a:lnTo>
                <a:lnTo>
                  <a:pt x="0" y="14758"/>
                </a:lnTo>
              </a:path>
            </a:pathLst>
          </a:custGeom>
          <a:ln w="3191">
            <a:solidFill>
              <a:srgbClr val="000000"/>
            </a:solidFill>
          </a:ln>
        </p:spPr>
        <p:txBody>
          <a:bodyPr wrap="square" lIns="0" tIns="0" rIns="0" bIns="0" rtlCol="0"/>
          <a:lstStyle/>
          <a:p>
            <a:endParaRPr sz="501"/>
          </a:p>
        </p:txBody>
      </p:sp>
      <p:sp>
        <p:nvSpPr>
          <p:cNvPr id="2980" name="bg object 2980"/>
          <p:cNvSpPr/>
          <p:nvPr/>
        </p:nvSpPr>
        <p:spPr>
          <a:xfrm>
            <a:off x="4051844" y="3399994"/>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2981" name="bg object 2981"/>
          <p:cNvSpPr/>
          <p:nvPr/>
        </p:nvSpPr>
        <p:spPr>
          <a:xfrm>
            <a:off x="4051844" y="3403565"/>
            <a:ext cx="0" cy="3638"/>
          </a:xfrm>
          <a:custGeom>
            <a:avLst/>
            <a:gdLst/>
            <a:ahLst/>
            <a:cxnLst/>
            <a:rect l="l" t="t" r="r" b="b"/>
            <a:pathLst>
              <a:path h="10159">
                <a:moveTo>
                  <a:pt x="0" y="9972"/>
                </a:moveTo>
                <a:lnTo>
                  <a:pt x="0" y="0"/>
                </a:lnTo>
                <a:lnTo>
                  <a:pt x="0" y="9972"/>
                </a:lnTo>
              </a:path>
            </a:pathLst>
          </a:custGeom>
          <a:ln w="3191">
            <a:solidFill>
              <a:srgbClr val="000000"/>
            </a:solidFill>
          </a:ln>
        </p:spPr>
        <p:txBody>
          <a:bodyPr wrap="square" lIns="0" tIns="0" rIns="0" bIns="0" rtlCol="0"/>
          <a:lstStyle/>
          <a:p>
            <a:endParaRPr sz="501"/>
          </a:p>
        </p:txBody>
      </p:sp>
      <p:sp>
        <p:nvSpPr>
          <p:cNvPr id="2982" name="bg object 2982"/>
          <p:cNvSpPr/>
          <p:nvPr/>
        </p:nvSpPr>
        <p:spPr>
          <a:xfrm>
            <a:off x="4051844" y="3399994"/>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2983" name="bg object 2983"/>
          <p:cNvSpPr/>
          <p:nvPr/>
        </p:nvSpPr>
        <p:spPr>
          <a:xfrm>
            <a:off x="3779701" y="3403565"/>
            <a:ext cx="0" cy="3638"/>
          </a:xfrm>
          <a:custGeom>
            <a:avLst/>
            <a:gdLst/>
            <a:ahLst/>
            <a:cxnLst/>
            <a:rect l="l" t="t" r="r" b="b"/>
            <a:pathLst>
              <a:path h="10159">
                <a:moveTo>
                  <a:pt x="0" y="0"/>
                </a:moveTo>
                <a:lnTo>
                  <a:pt x="0" y="9972"/>
                </a:lnTo>
              </a:path>
              <a:path h="10159">
                <a:moveTo>
                  <a:pt x="0" y="0"/>
                </a:moveTo>
                <a:lnTo>
                  <a:pt x="0" y="9972"/>
                </a:lnTo>
              </a:path>
            </a:pathLst>
          </a:custGeom>
          <a:ln w="3191">
            <a:solidFill>
              <a:srgbClr val="000000"/>
            </a:solidFill>
          </a:ln>
        </p:spPr>
        <p:txBody>
          <a:bodyPr wrap="square" lIns="0" tIns="0" rIns="0" bIns="0" rtlCol="0"/>
          <a:lstStyle/>
          <a:p>
            <a:endParaRPr sz="501"/>
          </a:p>
        </p:txBody>
      </p:sp>
      <p:sp>
        <p:nvSpPr>
          <p:cNvPr id="2984" name="bg object 2984"/>
          <p:cNvSpPr/>
          <p:nvPr/>
        </p:nvSpPr>
        <p:spPr>
          <a:xfrm>
            <a:off x="3779701" y="3399994"/>
            <a:ext cx="0" cy="3638"/>
          </a:xfrm>
          <a:custGeom>
            <a:avLst/>
            <a:gdLst/>
            <a:ahLst/>
            <a:cxnLst/>
            <a:rect l="l" t="t" r="r" b="b"/>
            <a:pathLst>
              <a:path h="10159">
                <a:moveTo>
                  <a:pt x="0" y="0"/>
                </a:moveTo>
                <a:lnTo>
                  <a:pt x="0" y="9972"/>
                </a:lnTo>
                <a:lnTo>
                  <a:pt x="0" y="0"/>
                </a:lnTo>
              </a:path>
            </a:pathLst>
          </a:custGeom>
          <a:ln w="3191">
            <a:solidFill>
              <a:srgbClr val="000000"/>
            </a:solidFill>
          </a:ln>
        </p:spPr>
        <p:txBody>
          <a:bodyPr wrap="square" lIns="0" tIns="0" rIns="0" bIns="0" rtlCol="0"/>
          <a:lstStyle/>
          <a:p>
            <a:endParaRPr sz="501"/>
          </a:p>
        </p:txBody>
      </p:sp>
      <p:sp>
        <p:nvSpPr>
          <p:cNvPr id="2985" name="bg object 2985"/>
          <p:cNvSpPr/>
          <p:nvPr/>
        </p:nvSpPr>
        <p:spPr>
          <a:xfrm>
            <a:off x="4051844" y="3396424"/>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2986" name="bg object 2986"/>
          <p:cNvSpPr/>
          <p:nvPr/>
        </p:nvSpPr>
        <p:spPr>
          <a:xfrm>
            <a:off x="3779701" y="339642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2987" name="bg object 2987"/>
          <p:cNvSpPr/>
          <p:nvPr/>
        </p:nvSpPr>
        <p:spPr>
          <a:xfrm>
            <a:off x="3779701" y="3396423"/>
            <a:ext cx="272356" cy="0"/>
          </a:xfrm>
          <a:custGeom>
            <a:avLst/>
            <a:gdLst/>
            <a:ahLst/>
            <a:cxnLst/>
            <a:rect l="l" t="t" r="r" b="b"/>
            <a:pathLst>
              <a:path w="598804">
                <a:moveTo>
                  <a:pt x="598336" y="0"/>
                </a:moveTo>
                <a:lnTo>
                  <a:pt x="0" y="0"/>
                </a:lnTo>
              </a:path>
              <a:path w="598804">
                <a:moveTo>
                  <a:pt x="598336" y="0"/>
                </a:moveTo>
                <a:lnTo>
                  <a:pt x="0" y="0"/>
                </a:lnTo>
              </a:path>
            </a:pathLst>
          </a:custGeom>
          <a:ln w="3191">
            <a:solidFill>
              <a:srgbClr val="000000"/>
            </a:solidFill>
          </a:ln>
        </p:spPr>
        <p:txBody>
          <a:bodyPr wrap="square" lIns="0" tIns="0" rIns="0" bIns="0" rtlCol="0"/>
          <a:lstStyle/>
          <a:p>
            <a:endParaRPr sz="501"/>
          </a:p>
        </p:txBody>
      </p:sp>
      <p:sp>
        <p:nvSpPr>
          <p:cNvPr id="2988" name="bg object 2988"/>
          <p:cNvSpPr/>
          <p:nvPr/>
        </p:nvSpPr>
        <p:spPr>
          <a:xfrm>
            <a:off x="3779701" y="3396423"/>
            <a:ext cx="0" cy="3638"/>
          </a:xfrm>
          <a:custGeom>
            <a:avLst/>
            <a:gdLst/>
            <a:ahLst/>
            <a:cxnLst/>
            <a:rect l="l" t="t" r="r" b="b"/>
            <a:pathLst>
              <a:path h="10159">
                <a:moveTo>
                  <a:pt x="0" y="9972"/>
                </a:moveTo>
                <a:lnTo>
                  <a:pt x="0" y="7578"/>
                </a:lnTo>
                <a:lnTo>
                  <a:pt x="0" y="5185"/>
                </a:lnTo>
                <a:lnTo>
                  <a:pt x="0" y="3191"/>
                </a:lnTo>
                <a:lnTo>
                  <a:pt x="0" y="1595"/>
                </a:lnTo>
                <a:lnTo>
                  <a:pt x="0" y="398"/>
                </a:lnTo>
                <a:lnTo>
                  <a:pt x="0" y="0"/>
                </a:lnTo>
                <a:lnTo>
                  <a:pt x="0" y="398"/>
                </a:lnTo>
                <a:lnTo>
                  <a:pt x="0" y="1595"/>
                </a:lnTo>
                <a:lnTo>
                  <a:pt x="0" y="3191"/>
                </a:lnTo>
                <a:lnTo>
                  <a:pt x="0" y="5185"/>
                </a:lnTo>
                <a:lnTo>
                  <a:pt x="0" y="7578"/>
                </a:lnTo>
                <a:lnTo>
                  <a:pt x="0" y="9972"/>
                </a:lnTo>
              </a:path>
            </a:pathLst>
          </a:custGeom>
          <a:ln w="3191">
            <a:solidFill>
              <a:srgbClr val="000000"/>
            </a:solidFill>
          </a:ln>
        </p:spPr>
        <p:txBody>
          <a:bodyPr wrap="square" lIns="0" tIns="0" rIns="0" bIns="0" rtlCol="0"/>
          <a:lstStyle/>
          <a:p>
            <a:endParaRPr sz="501"/>
          </a:p>
        </p:txBody>
      </p:sp>
      <p:sp>
        <p:nvSpPr>
          <p:cNvPr id="2989" name="bg object 2989"/>
          <p:cNvSpPr/>
          <p:nvPr/>
        </p:nvSpPr>
        <p:spPr>
          <a:xfrm>
            <a:off x="3779701" y="3399995"/>
            <a:ext cx="0" cy="46614"/>
          </a:xfrm>
          <a:custGeom>
            <a:avLst/>
            <a:gdLst/>
            <a:ahLst/>
            <a:cxnLst/>
            <a:rect l="l" t="t" r="r" b="b"/>
            <a:pathLst>
              <a:path h="130175">
                <a:moveTo>
                  <a:pt x="0" y="129639"/>
                </a:moveTo>
                <a:lnTo>
                  <a:pt x="0" y="0"/>
                </a:lnTo>
              </a:path>
            </a:pathLst>
          </a:custGeom>
          <a:ln w="3191">
            <a:solidFill>
              <a:srgbClr val="000000"/>
            </a:solidFill>
          </a:ln>
        </p:spPr>
        <p:txBody>
          <a:bodyPr wrap="square" lIns="0" tIns="0" rIns="0" bIns="0" rtlCol="0"/>
          <a:lstStyle/>
          <a:p>
            <a:endParaRPr sz="501"/>
          </a:p>
        </p:txBody>
      </p:sp>
      <p:sp>
        <p:nvSpPr>
          <p:cNvPr id="2990" name="bg object 2990"/>
          <p:cNvSpPr/>
          <p:nvPr/>
        </p:nvSpPr>
        <p:spPr>
          <a:xfrm>
            <a:off x="4051844" y="3396423"/>
            <a:ext cx="0" cy="50025"/>
          </a:xfrm>
          <a:custGeom>
            <a:avLst/>
            <a:gdLst/>
            <a:ahLst/>
            <a:cxnLst/>
            <a:rect l="l" t="t" r="r" b="b"/>
            <a:pathLst>
              <a:path h="139700">
                <a:moveTo>
                  <a:pt x="0" y="9972"/>
                </a:moveTo>
                <a:lnTo>
                  <a:pt x="0" y="139611"/>
                </a:lnTo>
              </a:path>
              <a:path h="139700">
                <a:moveTo>
                  <a:pt x="0" y="9972"/>
                </a:moveTo>
                <a:lnTo>
                  <a:pt x="0" y="7578"/>
                </a:lnTo>
                <a:lnTo>
                  <a:pt x="0" y="5185"/>
                </a:lnTo>
                <a:lnTo>
                  <a:pt x="0" y="3191"/>
                </a:lnTo>
                <a:lnTo>
                  <a:pt x="0" y="1595"/>
                </a:lnTo>
                <a:lnTo>
                  <a:pt x="0" y="398"/>
                </a:lnTo>
                <a:lnTo>
                  <a:pt x="0" y="0"/>
                </a:lnTo>
                <a:lnTo>
                  <a:pt x="0" y="398"/>
                </a:lnTo>
                <a:lnTo>
                  <a:pt x="0" y="1595"/>
                </a:lnTo>
                <a:lnTo>
                  <a:pt x="0" y="3191"/>
                </a:lnTo>
                <a:lnTo>
                  <a:pt x="0" y="5185"/>
                </a:lnTo>
                <a:lnTo>
                  <a:pt x="0" y="7578"/>
                </a:lnTo>
                <a:lnTo>
                  <a:pt x="0" y="9972"/>
                </a:lnTo>
              </a:path>
            </a:pathLst>
          </a:custGeom>
          <a:ln w="3191">
            <a:solidFill>
              <a:srgbClr val="000000"/>
            </a:solidFill>
          </a:ln>
        </p:spPr>
        <p:txBody>
          <a:bodyPr wrap="square" lIns="0" tIns="0" rIns="0" bIns="0" rtlCol="0"/>
          <a:lstStyle/>
          <a:p>
            <a:endParaRPr sz="501"/>
          </a:p>
        </p:txBody>
      </p:sp>
      <p:sp>
        <p:nvSpPr>
          <p:cNvPr id="2991" name="bg object 2991"/>
          <p:cNvSpPr/>
          <p:nvPr/>
        </p:nvSpPr>
        <p:spPr>
          <a:xfrm>
            <a:off x="3779701" y="3446417"/>
            <a:ext cx="272356" cy="0"/>
          </a:xfrm>
          <a:custGeom>
            <a:avLst/>
            <a:gdLst/>
            <a:ahLst/>
            <a:cxnLst/>
            <a:rect l="l" t="t" r="r" b="b"/>
            <a:pathLst>
              <a:path w="598804">
                <a:moveTo>
                  <a:pt x="0" y="0"/>
                </a:moveTo>
                <a:lnTo>
                  <a:pt x="598336" y="0"/>
                </a:lnTo>
              </a:path>
            </a:pathLst>
          </a:custGeom>
          <a:ln w="3191">
            <a:solidFill>
              <a:srgbClr val="000000"/>
            </a:solidFill>
          </a:ln>
        </p:spPr>
        <p:txBody>
          <a:bodyPr wrap="square" lIns="0" tIns="0" rIns="0" bIns="0" rtlCol="0"/>
          <a:lstStyle/>
          <a:p>
            <a:endParaRPr sz="501"/>
          </a:p>
        </p:txBody>
      </p:sp>
      <p:sp>
        <p:nvSpPr>
          <p:cNvPr id="2992" name="bg object 2992"/>
          <p:cNvSpPr/>
          <p:nvPr/>
        </p:nvSpPr>
        <p:spPr>
          <a:xfrm>
            <a:off x="2633073" y="2462400"/>
            <a:ext cx="7798" cy="2046"/>
          </a:xfrm>
          <a:custGeom>
            <a:avLst/>
            <a:gdLst/>
            <a:ahLst/>
            <a:cxnLst/>
            <a:rect l="l" t="t" r="r" b="b"/>
            <a:pathLst>
              <a:path w="17145" h="5715">
                <a:moveTo>
                  <a:pt x="16753" y="0"/>
                </a:moveTo>
                <a:lnTo>
                  <a:pt x="14360" y="3590"/>
                </a:lnTo>
                <a:lnTo>
                  <a:pt x="8376" y="5584"/>
                </a:lnTo>
                <a:lnTo>
                  <a:pt x="1994" y="3191"/>
                </a:lnTo>
                <a:lnTo>
                  <a:pt x="0" y="0"/>
                </a:lnTo>
              </a:path>
            </a:pathLst>
          </a:custGeom>
          <a:ln w="3175">
            <a:solidFill>
              <a:srgbClr val="000000"/>
            </a:solidFill>
          </a:ln>
        </p:spPr>
        <p:txBody>
          <a:bodyPr wrap="square" lIns="0" tIns="0" rIns="0" bIns="0" rtlCol="0"/>
          <a:lstStyle/>
          <a:p>
            <a:endParaRPr sz="501"/>
          </a:p>
        </p:txBody>
      </p:sp>
      <p:sp>
        <p:nvSpPr>
          <p:cNvPr id="2993" name="bg object 2993"/>
          <p:cNvSpPr/>
          <p:nvPr/>
        </p:nvSpPr>
        <p:spPr>
          <a:xfrm>
            <a:off x="2648132" y="2462400"/>
            <a:ext cx="7798" cy="2046"/>
          </a:xfrm>
          <a:custGeom>
            <a:avLst/>
            <a:gdLst/>
            <a:ahLst/>
            <a:cxnLst/>
            <a:rect l="l" t="t" r="r" b="b"/>
            <a:pathLst>
              <a:path w="17145" h="5715">
                <a:moveTo>
                  <a:pt x="16753" y="0"/>
                </a:moveTo>
                <a:lnTo>
                  <a:pt x="14360" y="3590"/>
                </a:lnTo>
                <a:lnTo>
                  <a:pt x="8376" y="5584"/>
                </a:lnTo>
                <a:lnTo>
                  <a:pt x="2393" y="3191"/>
                </a:lnTo>
                <a:lnTo>
                  <a:pt x="0" y="0"/>
                </a:lnTo>
              </a:path>
            </a:pathLst>
          </a:custGeom>
          <a:ln w="3175">
            <a:solidFill>
              <a:srgbClr val="000000"/>
            </a:solidFill>
          </a:ln>
        </p:spPr>
        <p:txBody>
          <a:bodyPr wrap="square" lIns="0" tIns="0" rIns="0" bIns="0" rtlCol="0"/>
          <a:lstStyle/>
          <a:p>
            <a:endParaRPr sz="501"/>
          </a:p>
        </p:txBody>
      </p:sp>
      <p:sp>
        <p:nvSpPr>
          <p:cNvPr id="2994" name="bg object 2994"/>
          <p:cNvSpPr/>
          <p:nvPr/>
        </p:nvSpPr>
        <p:spPr>
          <a:xfrm>
            <a:off x="2663190" y="2462400"/>
            <a:ext cx="7798" cy="2046"/>
          </a:xfrm>
          <a:custGeom>
            <a:avLst/>
            <a:gdLst/>
            <a:ahLst/>
            <a:cxnLst/>
            <a:rect l="l" t="t" r="r" b="b"/>
            <a:pathLst>
              <a:path w="17145" h="5715">
                <a:moveTo>
                  <a:pt x="16753" y="0"/>
                </a:moveTo>
                <a:lnTo>
                  <a:pt x="14360" y="3590"/>
                </a:lnTo>
                <a:lnTo>
                  <a:pt x="8376" y="5584"/>
                </a:lnTo>
                <a:lnTo>
                  <a:pt x="2393" y="3191"/>
                </a:lnTo>
                <a:lnTo>
                  <a:pt x="0" y="0"/>
                </a:lnTo>
              </a:path>
            </a:pathLst>
          </a:custGeom>
          <a:ln w="3175">
            <a:solidFill>
              <a:srgbClr val="000000"/>
            </a:solidFill>
          </a:ln>
        </p:spPr>
        <p:txBody>
          <a:bodyPr wrap="square" lIns="0" tIns="0" rIns="0" bIns="0" rtlCol="0"/>
          <a:lstStyle/>
          <a:p>
            <a:endParaRPr sz="501"/>
          </a:p>
        </p:txBody>
      </p:sp>
      <p:sp>
        <p:nvSpPr>
          <p:cNvPr id="2995" name="bg object 2995"/>
          <p:cNvSpPr/>
          <p:nvPr/>
        </p:nvSpPr>
        <p:spPr>
          <a:xfrm>
            <a:off x="2685687" y="2462400"/>
            <a:ext cx="289" cy="227"/>
          </a:xfrm>
          <a:custGeom>
            <a:avLst/>
            <a:gdLst/>
            <a:ahLst/>
            <a:cxnLst/>
            <a:rect l="l" t="t" r="r" b="b"/>
            <a:pathLst>
              <a:path w="635" h="634">
                <a:moveTo>
                  <a:pt x="398" y="0"/>
                </a:moveTo>
                <a:lnTo>
                  <a:pt x="0" y="398"/>
                </a:lnTo>
              </a:path>
            </a:pathLst>
          </a:custGeom>
          <a:ln w="3175">
            <a:solidFill>
              <a:srgbClr val="000000"/>
            </a:solidFill>
          </a:ln>
        </p:spPr>
        <p:txBody>
          <a:bodyPr wrap="square" lIns="0" tIns="0" rIns="0" bIns="0" rtlCol="0"/>
          <a:lstStyle/>
          <a:p>
            <a:endParaRPr sz="501"/>
          </a:p>
        </p:txBody>
      </p:sp>
      <p:sp>
        <p:nvSpPr>
          <p:cNvPr id="2996" name="bg object 2996"/>
          <p:cNvSpPr/>
          <p:nvPr/>
        </p:nvSpPr>
        <p:spPr>
          <a:xfrm>
            <a:off x="2678248" y="2462400"/>
            <a:ext cx="7509" cy="2046"/>
          </a:xfrm>
          <a:custGeom>
            <a:avLst/>
            <a:gdLst/>
            <a:ahLst/>
            <a:cxnLst/>
            <a:rect l="l" t="t" r="r" b="b"/>
            <a:pathLst>
              <a:path w="16510" h="5715">
                <a:moveTo>
                  <a:pt x="15955" y="797"/>
                </a:moveTo>
                <a:lnTo>
                  <a:pt x="14360" y="3590"/>
                </a:lnTo>
                <a:lnTo>
                  <a:pt x="8376" y="5584"/>
                </a:lnTo>
                <a:lnTo>
                  <a:pt x="2393" y="3191"/>
                </a:lnTo>
                <a:lnTo>
                  <a:pt x="0" y="0"/>
                </a:lnTo>
              </a:path>
            </a:pathLst>
          </a:custGeom>
          <a:ln w="3175">
            <a:solidFill>
              <a:srgbClr val="000000"/>
            </a:solidFill>
          </a:ln>
        </p:spPr>
        <p:txBody>
          <a:bodyPr wrap="square" lIns="0" tIns="0" rIns="0" bIns="0" rtlCol="0"/>
          <a:lstStyle/>
          <a:p>
            <a:endParaRPr sz="501"/>
          </a:p>
        </p:txBody>
      </p:sp>
      <p:sp>
        <p:nvSpPr>
          <p:cNvPr id="2997" name="bg object 2997"/>
          <p:cNvSpPr/>
          <p:nvPr/>
        </p:nvSpPr>
        <p:spPr>
          <a:xfrm>
            <a:off x="2693307" y="2462400"/>
            <a:ext cx="7798" cy="2046"/>
          </a:xfrm>
          <a:custGeom>
            <a:avLst/>
            <a:gdLst/>
            <a:ahLst/>
            <a:cxnLst/>
            <a:rect l="l" t="t" r="r" b="b"/>
            <a:pathLst>
              <a:path w="17145" h="5715">
                <a:moveTo>
                  <a:pt x="16753" y="0"/>
                </a:moveTo>
                <a:lnTo>
                  <a:pt x="14360" y="3590"/>
                </a:lnTo>
                <a:lnTo>
                  <a:pt x="8376" y="5584"/>
                </a:lnTo>
                <a:lnTo>
                  <a:pt x="2393" y="3191"/>
                </a:lnTo>
                <a:lnTo>
                  <a:pt x="0" y="0"/>
                </a:lnTo>
              </a:path>
            </a:pathLst>
          </a:custGeom>
          <a:ln w="3175">
            <a:solidFill>
              <a:srgbClr val="000000"/>
            </a:solidFill>
          </a:ln>
        </p:spPr>
        <p:txBody>
          <a:bodyPr wrap="square" lIns="0" tIns="0" rIns="0" bIns="0" rtlCol="0"/>
          <a:lstStyle/>
          <a:p>
            <a:endParaRPr sz="501"/>
          </a:p>
        </p:txBody>
      </p:sp>
      <p:sp>
        <p:nvSpPr>
          <p:cNvPr id="2998" name="bg object 2998"/>
          <p:cNvSpPr/>
          <p:nvPr/>
        </p:nvSpPr>
        <p:spPr>
          <a:xfrm>
            <a:off x="2709635" y="2462400"/>
            <a:ext cx="5199" cy="1137"/>
          </a:xfrm>
          <a:custGeom>
            <a:avLst/>
            <a:gdLst/>
            <a:ahLst/>
            <a:cxnLst/>
            <a:rect l="l" t="t" r="r" b="b"/>
            <a:pathLst>
              <a:path w="11429" h="3175">
                <a:moveTo>
                  <a:pt x="0" y="0"/>
                </a:moveTo>
                <a:lnTo>
                  <a:pt x="1196" y="1595"/>
                </a:lnTo>
                <a:lnTo>
                  <a:pt x="5584" y="2792"/>
                </a:lnTo>
                <a:lnTo>
                  <a:pt x="10371" y="1595"/>
                </a:lnTo>
                <a:lnTo>
                  <a:pt x="11168" y="0"/>
                </a:lnTo>
              </a:path>
            </a:pathLst>
          </a:custGeom>
          <a:ln w="3175">
            <a:solidFill>
              <a:srgbClr val="000000"/>
            </a:solidFill>
          </a:ln>
        </p:spPr>
        <p:txBody>
          <a:bodyPr wrap="square" lIns="0" tIns="0" rIns="0" bIns="0" rtlCol="0"/>
          <a:lstStyle/>
          <a:p>
            <a:endParaRPr sz="501"/>
          </a:p>
        </p:txBody>
      </p:sp>
      <p:sp>
        <p:nvSpPr>
          <p:cNvPr id="2999" name="bg object 2999"/>
          <p:cNvSpPr/>
          <p:nvPr/>
        </p:nvSpPr>
        <p:spPr>
          <a:xfrm>
            <a:off x="2702923" y="2458686"/>
            <a:ext cx="578" cy="227"/>
          </a:xfrm>
          <a:custGeom>
            <a:avLst/>
            <a:gdLst/>
            <a:ahLst/>
            <a:cxnLst/>
            <a:rect l="l" t="t" r="r" b="b"/>
            <a:pathLst>
              <a:path w="1270" h="634">
                <a:moveTo>
                  <a:pt x="0" y="398"/>
                </a:moveTo>
                <a:lnTo>
                  <a:pt x="797" y="0"/>
                </a:lnTo>
              </a:path>
            </a:pathLst>
          </a:custGeom>
          <a:ln w="3175">
            <a:solidFill>
              <a:srgbClr val="000000"/>
            </a:solidFill>
          </a:ln>
        </p:spPr>
        <p:txBody>
          <a:bodyPr wrap="square" lIns="0" tIns="0" rIns="0" bIns="0" rtlCol="0"/>
          <a:lstStyle/>
          <a:p>
            <a:endParaRPr sz="501"/>
          </a:p>
        </p:txBody>
      </p:sp>
      <p:sp>
        <p:nvSpPr>
          <p:cNvPr id="3000" name="bg object 3000"/>
          <p:cNvSpPr/>
          <p:nvPr/>
        </p:nvSpPr>
        <p:spPr>
          <a:xfrm>
            <a:off x="2703830" y="2458400"/>
            <a:ext cx="2888" cy="455"/>
          </a:xfrm>
          <a:custGeom>
            <a:avLst/>
            <a:gdLst/>
            <a:ahLst/>
            <a:cxnLst/>
            <a:rect l="l" t="t" r="r" b="b"/>
            <a:pathLst>
              <a:path w="6350" h="1270">
                <a:moveTo>
                  <a:pt x="0" y="398"/>
                </a:moveTo>
                <a:lnTo>
                  <a:pt x="1994" y="0"/>
                </a:lnTo>
                <a:lnTo>
                  <a:pt x="5983" y="1196"/>
                </a:lnTo>
              </a:path>
            </a:pathLst>
          </a:custGeom>
          <a:ln w="3175">
            <a:solidFill>
              <a:srgbClr val="000000"/>
            </a:solidFill>
          </a:ln>
        </p:spPr>
        <p:txBody>
          <a:bodyPr wrap="square" lIns="0" tIns="0" rIns="0" bIns="0" rtlCol="0"/>
          <a:lstStyle/>
          <a:p>
            <a:endParaRPr sz="501"/>
          </a:p>
        </p:txBody>
      </p:sp>
      <p:sp>
        <p:nvSpPr>
          <p:cNvPr id="3001" name="bg object 3001"/>
          <p:cNvSpPr/>
          <p:nvPr/>
        </p:nvSpPr>
        <p:spPr>
          <a:xfrm>
            <a:off x="2694758" y="2462400"/>
            <a:ext cx="4910" cy="1137"/>
          </a:xfrm>
          <a:custGeom>
            <a:avLst/>
            <a:gdLst/>
            <a:ahLst/>
            <a:cxnLst/>
            <a:rect l="l" t="t" r="r" b="b"/>
            <a:pathLst>
              <a:path w="10795" h="3175">
                <a:moveTo>
                  <a:pt x="0" y="398"/>
                </a:moveTo>
                <a:lnTo>
                  <a:pt x="797" y="1595"/>
                </a:lnTo>
                <a:lnTo>
                  <a:pt x="5185" y="2792"/>
                </a:lnTo>
                <a:lnTo>
                  <a:pt x="9573" y="1595"/>
                </a:lnTo>
                <a:lnTo>
                  <a:pt x="10770" y="0"/>
                </a:lnTo>
              </a:path>
            </a:pathLst>
          </a:custGeom>
          <a:ln w="3175">
            <a:solidFill>
              <a:srgbClr val="000000"/>
            </a:solidFill>
          </a:ln>
        </p:spPr>
        <p:txBody>
          <a:bodyPr wrap="square" lIns="0" tIns="0" rIns="0" bIns="0" rtlCol="0"/>
          <a:lstStyle/>
          <a:p>
            <a:endParaRPr sz="501"/>
          </a:p>
        </p:txBody>
      </p:sp>
      <p:sp>
        <p:nvSpPr>
          <p:cNvPr id="3002" name="bg object 3002"/>
          <p:cNvSpPr/>
          <p:nvPr/>
        </p:nvSpPr>
        <p:spPr>
          <a:xfrm>
            <a:off x="2687864" y="2458400"/>
            <a:ext cx="3755" cy="455"/>
          </a:xfrm>
          <a:custGeom>
            <a:avLst/>
            <a:gdLst/>
            <a:ahLst/>
            <a:cxnLst/>
            <a:rect l="l" t="t" r="r" b="b"/>
            <a:pathLst>
              <a:path w="8254" h="1270">
                <a:moveTo>
                  <a:pt x="0" y="1196"/>
                </a:moveTo>
                <a:lnTo>
                  <a:pt x="3988" y="0"/>
                </a:lnTo>
                <a:lnTo>
                  <a:pt x="7977" y="1196"/>
                </a:lnTo>
              </a:path>
            </a:pathLst>
          </a:custGeom>
          <a:ln w="3175">
            <a:solidFill>
              <a:srgbClr val="000000"/>
            </a:solidFill>
          </a:ln>
        </p:spPr>
        <p:txBody>
          <a:bodyPr wrap="square" lIns="0" tIns="0" rIns="0" bIns="0" rtlCol="0"/>
          <a:lstStyle/>
          <a:p>
            <a:endParaRPr sz="501"/>
          </a:p>
        </p:txBody>
      </p:sp>
      <p:sp>
        <p:nvSpPr>
          <p:cNvPr id="3003" name="bg object 3003"/>
          <p:cNvSpPr/>
          <p:nvPr/>
        </p:nvSpPr>
        <p:spPr>
          <a:xfrm>
            <a:off x="2679518" y="2462400"/>
            <a:ext cx="5199" cy="1137"/>
          </a:xfrm>
          <a:custGeom>
            <a:avLst/>
            <a:gdLst/>
            <a:ahLst/>
            <a:cxnLst/>
            <a:rect l="l" t="t" r="r" b="b"/>
            <a:pathLst>
              <a:path w="11429" h="3175">
                <a:moveTo>
                  <a:pt x="0" y="0"/>
                </a:moveTo>
                <a:lnTo>
                  <a:pt x="1196" y="1595"/>
                </a:lnTo>
                <a:lnTo>
                  <a:pt x="5584" y="2792"/>
                </a:lnTo>
                <a:lnTo>
                  <a:pt x="9972" y="1595"/>
                </a:lnTo>
                <a:lnTo>
                  <a:pt x="11168" y="0"/>
                </a:lnTo>
              </a:path>
            </a:pathLst>
          </a:custGeom>
          <a:ln w="3175">
            <a:solidFill>
              <a:srgbClr val="000000"/>
            </a:solidFill>
          </a:ln>
        </p:spPr>
        <p:txBody>
          <a:bodyPr wrap="square" lIns="0" tIns="0" rIns="0" bIns="0" rtlCol="0"/>
          <a:lstStyle/>
          <a:p>
            <a:endParaRPr sz="501"/>
          </a:p>
        </p:txBody>
      </p:sp>
      <p:sp>
        <p:nvSpPr>
          <p:cNvPr id="3004" name="bg object 3004"/>
          <p:cNvSpPr/>
          <p:nvPr/>
        </p:nvSpPr>
        <p:spPr>
          <a:xfrm>
            <a:off x="2672624" y="2458400"/>
            <a:ext cx="3466" cy="455"/>
          </a:xfrm>
          <a:custGeom>
            <a:avLst/>
            <a:gdLst/>
            <a:ahLst/>
            <a:cxnLst/>
            <a:rect l="l" t="t" r="r" b="b"/>
            <a:pathLst>
              <a:path w="7620" h="1270">
                <a:moveTo>
                  <a:pt x="0" y="1196"/>
                </a:moveTo>
                <a:lnTo>
                  <a:pt x="4387" y="0"/>
                </a:lnTo>
                <a:lnTo>
                  <a:pt x="7578" y="797"/>
                </a:lnTo>
              </a:path>
            </a:pathLst>
          </a:custGeom>
          <a:ln w="3175">
            <a:solidFill>
              <a:srgbClr val="000000"/>
            </a:solidFill>
          </a:ln>
        </p:spPr>
        <p:txBody>
          <a:bodyPr wrap="square" lIns="0" tIns="0" rIns="0" bIns="0" rtlCol="0"/>
          <a:lstStyle/>
          <a:p>
            <a:endParaRPr sz="501"/>
          </a:p>
        </p:txBody>
      </p:sp>
      <p:sp>
        <p:nvSpPr>
          <p:cNvPr id="3005" name="bg object 3005"/>
          <p:cNvSpPr/>
          <p:nvPr/>
        </p:nvSpPr>
        <p:spPr>
          <a:xfrm>
            <a:off x="2664460" y="2462400"/>
            <a:ext cx="5199" cy="1137"/>
          </a:xfrm>
          <a:custGeom>
            <a:avLst/>
            <a:gdLst/>
            <a:ahLst/>
            <a:cxnLst/>
            <a:rect l="l" t="t" r="r" b="b"/>
            <a:pathLst>
              <a:path w="11429" h="3175">
                <a:moveTo>
                  <a:pt x="0" y="0"/>
                </a:moveTo>
                <a:lnTo>
                  <a:pt x="1196" y="1595"/>
                </a:lnTo>
                <a:lnTo>
                  <a:pt x="5584" y="2792"/>
                </a:lnTo>
                <a:lnTo>
                  <a:pt x="9972" y="1595"/>
                </a:lnTo>
                <a:lnTo>
                  <a:pt x="11168" y="0"/>
                </a:lnTo>
              </a:path>
            </a:pathLst>
          </a:custGeom>
          <a:ln w="3175">
            <a:solidFill>
              <a:srgbClr val="000000"/>
            </a:solidFill>
          </a:ln>
        </p:spPr>
        <p:txBody>
          <a:bodyPr wrap="square" lIns="0" tIns="0" rIns="0" bIns="0" rtlCol="0"/>
          <a:lstStyle/>
          <a:p>
            <a:endParaRPr sz="501"/>
          </a:p>
        </p:txBody>
      </p:sp>
      <p:sp>
        <p:nvSpPr>
          <p:cNvPr id="3006" name="bg object 3006"/>
          <p:cNvSpPr/>
          <p:nvPr/>
        </p:nvSpPr>
        <p:spPr>
          <a:xfrm>
            <a:off x="2657565" y="2458686"/>
            <a:ext cx="578" cy="227"/>
          </a:xfrm>
          <a:custGeom>
            <a:avLst/>
            <a:gdLst/>
            <a:ahLst/>
            <a:cxnLst/>
            <a:rect l="l" t="t" r="r" b="b"/>
            <a:pathLst>
              <a:path w="1270" h="634">
                <a:moveTo>
                  <a:pt x="0" y="398"/>
                </a:moveTo>
                <a:lnTo>
                  <a:pt x="797" y="0"/>
                </a:lnTo>
              </a:path>
            </a:pathLst>
          </a:custGeom>
          <a:ln w="3175">
            <a:solidFill>
              <a:srgbClr val="000000"/>
            </a:solidFill>
          </a:ln>
        </p:spPr>
        <p:txBody>
          <a:bodyPr wrap="square" lIns="0" tIns="0" rIns="0" bIns="0" rtlCol="0"/>
          <a:lstStyle/>
          <a:p>
            <a:endParaRPr sz="501"/>
          </a:p>
        </p:txBody>
      </p:sp>
      <p:sp>
        <p:nvSpPr>
          <p:cNvPr id="3007" name="bg object 3007"/>
          <p:cNvSpPr/>
          <p:nvPr/>
        </p:nvSpPr>
        <p:spPr>
          <a:xfrm>
            <a:off x="2658473" y="2458400"/>
            <a:ext cx="3177" cy="455"/>
          </a:xfrm>
          <a:custGeom>
            <a:avLst/>
            <a:gdLst/>
            <a:ahLst/>
            <a:cxnLst/>
            <a:rect l="l" t="t" r="r" b="b"/>
            <a:pathLst>
              <a:path w="6985" h="1270">
                <a:moveTo>
                  <a:pt x="0" y="398"/>
                </a:moveTo>
                <a:lnTo>
                  <a:pt x="2393" y="0"/>
                </a:lnTo>
                <a:lnTo>
                  <a:pt x="6382" y="1196"/>
                </a:lnTo>
              </a:path>
            </a:pathLst>
          </a:custGeom>
          <a:ln w="3175">
            <a:solidFill>
              <a:srgbClr val="000000"/>
            </a:solidFill>
          </a:ln>
        </p:spPr>
        <p:txBody>
          <a:bodyPr wrap="square" lIns="0" tIns="0" rIns="0" bIns="0" rtlCol="0"/>
          <a:lstStyle/>
          <a:p>
            <a:endParaRPr sz="501"/>
          </a:p>
        </p:txBody>
      </p:sp>
      <p:sp>
        <p:nvSpPr>
          <p:cNvPr id="3008" name="bg object 3008"/>
          <p:cNvSpPr/>
          <p:nvPr/>
        </p:nvSpPr>
        <p:spPr>
          <a:xfrm>
            <a:off x="2649401" y="2462400"/>
            <a:ext cx="5199" cy="1137"/>
          </a:xfrm>
          <a:custGeom>
            <a:avLst/>
            <a:gdLst/>
            <a:ahLst/>
            <a:cxnLst/>
            <a:rect l="l" t="t" r="r" b="b"/>
            <a:pathLst>
              <a:path w="11429" h="3175">
                <a:moveTo>
                  <a:pt x="0" y="0"/>
                </a:moveTo>
                <a:lnTo>
                  <a:pt x="797" y="1595"/>
                </a:lnTo>
                <a:lnTo>
                  <a:pt x="5584" y="2792"/>
                </a:lnTo>
                <a:lnTo>
                  <a:pt x="9972" y="1595"/>
                </a:lnTo>
                <a:lnTo>
                  <a:pt x="11168" y="0"/>
                </a:lnTo>
              </a:path>
            </a:pathLst>
          </a:custGeom>
          <a:ln w="3175">
            <a:solidFill>
              <a:srgbClr val="000000"/>
            </a:solidFill>
          </a:ln>
        </p:spPr>
        <p:txBody>
          <a:bodyPr wrap="square" lIns="0" tIns="0" rIns="0" bIns="0" rtlCol="0"/>
          <a:lstStyle/>
          <a:p>
            <a:endParaRPr sz="501"/>
          </a:p>
        </p:txBody>
      </p:sp>
      <p:sp>
        <p:nvSpPr>
          <p:cNvPr id="3009" name="bg object 3009"/>
          <p:cNvSpPr/>
          <p:nvPr/>
        </p:nvSpPr>
        <p:spPr>
          <a:xfrm>
            <a:off x="2642507" y="2458400"/>
            <a:ext cx="4043" cy="455"/>
          </a:xfrm>
          <a:custGeom>
            <a:avLst/>
            <a:gdLst/>
            <a:ahLst/>
            <a:cxnLst/>
            <a:rect l="l" t="t" r="r" b="b"/>
            <a:pathLst>
              <a:path w="8889" h="1270">
                <a:moveTo>
                  <a:pt x="0" y="1196"/>
                </a:moveTo>
                <a:lnTo>
                  <a:pt x="4387" y="0"/>
                </a:lnTo>
                <a:lnTo>
                  <a:pt x="8376" y="1196"/>
                </a:lnTo>
              </a:path>
            </a:pathLst>
          </a:custGeom>
          <a:ln w="3175">
            <a:solidFill>
              <a:srgbClr val="000000"/>
            </a:solidFill>
          </a:ln>
        </p:spPr>
        <p:txBody>
          <a:bodyPr wrap="square" lIns="0" tIns="0" rIns="0" bIns="0" rtlCol="0"/>
          <a:lstStyle/>
          <a:p>
            <a:endParaRPr sz="501"/>
          </a:p>
        </p:txBody>
      </p:sp>
      <p:sp>
        <p:nvSpPr>
          <p:cNvPr id="3010" name="bg object 3010"/>
          <p:cNvSpPr/>
          <p:nvPr/>
        </p:nvSpPr>
        <p:spPr>
          <a:xfrm>
            <a:off x="2634343" y="2462400"/>
            <a:ext cx="5199" cy="1137"/>
          </a:xfrm>
          <a:custGeom>
            <a:avLst/>
            <a:gdLst/>
            <a:ahLst/>
            <a:cxnLst/>
            <a:rect l="l" t="t" r="r" b="b"/>
            <a:pathLst>
              <a:path w="11429" h="3175">
                <a:moveTo>
                  <a:pt x="0" y="0"/>
                </a:moveTo>
                <a:lnTo>
                  <a:pt x="797" y="1595"/>
                </a:lnTo>
                <a:lnTo>
                  <a:pt x="5584" y="2792"/>
                </a:lnTo>
                <a:lnTo>
                  <a:pt x="9972" y="1595"/>
                </a:lnTo>
                <a:lnTo>
                  <a:pt x="11168" y="0"/>
                </a:lnTo>
              </a:path>
            </a:pathLst>
          </a:custGeom>
          <a:ln w="3175">
            <a:solidFill>
              <a:srgbClr val="000000"/>
            </a:solidFill>
          </a:ln>
        </p:spPr>
        <p:txBody>
          <a:bodyPr wrap="square" lIns="0" tIns="0" rIns="0" bIns="0" rtlCol="0"/>
          <a:lstStyle/>
          <a:p>
            <a:endParaRPr sz="501"/>
          </a:p>
        </p:txBody>
      </p:sp>
      <p:sp>
        <p:nvSpPr>
          <p:cNvPr id="3011" name="bg object 3011"/>
          <p:cNvSpPr/>
          <p:nvPr/>
        </p:nvSpPr>
        <p:spPr>
          <a:xfrm>
            <a:off x="2627448" y="2458400"/>
            <a:ext cx="3466" cy="455"/>
          </a:xfrm>
          <a:custGeom>
            <a:avLst/>
            <a:gdLst/>
            <a:ahLst/>
            <a:cxnLst/>
            <a:rect l="l" t="t" r="r" b="b"/>
            <a:pathLst>
              <a:path w="7620" h="1270">
                <a:moveTo>
                  <a:pt x="0" y="1196"/>
                </a:moveTo>
                <a:lnTo>
                  <a:pt x="4387" y="0"/>
                </a:lnTo>
                <a:lnTo>
                  <a:pt x="7180" y="797"/>
                </a:lnTo>
              </a:path>
            </a:pathLst>
          </a:custGeom>
          <a:ln w="3175">
            <a:solidFill>
              <a:srgbClr val="000000"/>
            </a:solidFill>
          </a:ln>
        </p:spPr>
        <p:txBody>
          <a:bodyPr wrap="square" lIns="0" tIns="0" rIns="0" bIns="0" rtlCol="0"/>
          <a:lstStyle/>
          <a:p>
            <a:endParaRPr sz="501"/>
          </a:p>
        </p:txBody>
      </p:sp>
      <p:sp>
        <p:nvSpPr>
          <p:cNvPr id="3012" name="bg object 3012"/>
          <p:cNvSpPr/>
          <p:nvPr/>
        </p:nvSpPr>
        <p:spPr>
          <a:xfrm>
            <a:off x="2708366" y="2462400"/>
            <a:ext cx="7798" cy="2046"/>
          </a:xfrm>
          <a:custGeom>
            <a:avLst/>
            <a:gdLst/>
            <a:ahLst/>
            <a:cxnLst/>
            <a:rect l="l" t="t" r="r" b="b"/>
            <a:pathLst>
              <a:path w="17145" h="5715">
                <a:moveTo>
                  <a:pt x="0" y="0"/>
                </a:moveTo>
                <a:lnTo>
                  <a:pt x="2393" y="3191"/>
                </a:lnTo>
                <a:lnTo>
                  <a:pt x="8376" y="5584"/>
                </a:lnTo>
                <a:lnTo>
                  <a:pt x="14360" y="3590"/>
                </a:lnTo>
                <a:lnTo>
                  <a:pt x="16753" y="0"/>
                </a:lnTo>
              </a:path>
            </a:pathLst>
          </a:custGeom>
          <a:ln w="3175">
            <a:solidFill>
              <a:srgbClr val="000000"/>
            </a:solidFill>
          </a:ln>
        </p:spPr>
        <p:txBody>
          <a:bodyPr wrap="square" lIns="0" tIns="0" rIns="0" bIns="0" rtlCol="0"/>
          <a:lstStyle/>
          <a:p>
            <a:endParaRPr sz="501"/>
          </a:p>
        </p:txBody>
      </p:sp>
      <p:sp>
        <p:nvSpPr>
          <p:cNvPr id="3013" name="bg object 3013"/>
          <p:cNvSpPr/>
          <p:nvPr/>
        </p:nvSpPr>
        <p:spPr>
          <a:xfrm>
            <a:off x="2716893" y="2457972"/>
            <a:ext cx="2599" cy="910"/>
          </a:xfrm>
          <a:custGeom>
            <a:avLst/>
            <a:gdLst/>
            <a:ahLst/>
            <a:cxnLst/>
            <a:rect l="l" t="t" r="r" b="b"/>
            <a:pathLst>
              <a:path w="5714" h="2540">
                <a:moveTo>
                  <a:pt x="5185" y="0"/>
                </a:moveTo>
                <a:lnTo>
                  <a:pt x="0" y="2393"/>
                </a:lnTo>
              </a:path>
            </a:pathLst>
          </a:custGeom>
          <a:ln w="3175">
            <a:solidFill>
              <a:srgbClr val="000000"/>
            </a:solidFill>
          </a:ln>
        </p:spPr>
        <p:txBody>
          <a:bodyPr wrap="square" lIns="0" tIns="0" rIns="0" bIns="0" rtlCol="0"/>
          <a:lstStyle/>
          <a:p>
            <a:endParaRPr sz="501"/>
          </a:p>
        </p:txBody>
      </p:sp>
      <p:sp>
        <p:nvSpPr>
          <p:cNvPr id="3014" name="bg object 3014"/>
          <p:cNvSpPr/>
          <p:nvPr/>
        </p:nvSpPr>
        <p:spPr>
          <a:xfrm>
            <a:off x="2716893" y="2457972"/>
            <a:ext cx="2599" cy="5457"/>
          </a:xfrm>
          <a:custGeom>
            <a:avLst/>
            <a:gdLst/>
            <a:ahLst/>
            <a:cxnLst/>
            <a:rect l="l" t="t" r="r" b="b"/>
            <a:pathLst>
              <a:path w="5714" h="15240">
                <a:moveTo>
                  <a:pt x="0" y="12365"/>
                </a:moveTo>
                <a:lnTo>
                  <a:pt x="5185" y="14758"/>
                </a:lnTo>
                <a:lnTo>
                  <a:pt x="5185" y="12764"/>
                </a:lnTo>
                <a:lnTo>
                  <a:pt x="5185" y="7578"/>
                </a:lnTo>
                <a:lnTo>
                  <a:pt x="5185" y="1994"/>
                </a:lnTo>
                <a:lnTo>
                  <a:pt x="5185" y="0"/>
                </a:lnTo>
              </a:path>
              <a:path w="5714" h="15240">
                <a:moveTo>
                  <a:pt x="0" y="12365"/>
                </a:moveTo>
                <a:lnTo>
                  <a:pt x="0" y="10770"/>
                </a:lnTo>
                <a:lnTo>
                  <a:pt x="0" y="7578"/>
                </a:lnTo>
                <a:lnTo>
                  <a:pt x="0" y="3988"/>
                </a:lnTo>
                <a:lnTo>
                  <a:pt x="0" y="2393"/>
                </a:lnTo>
              </a:path>
            </a:pathLst>
          </a:custGeom>
          <a:ln w="3175">
            <a:solidFill>
              <a:srgbClr val="000000"/>
            </a:solidFill>
          </a:ln>
        </p:spPr>
        <p:txBody>
          <a:bodyPr wrap="square" lIns="0" tIns="0" rIns="0" bIns="0" rtlCol="0"/>
          <a:lstStyle/>
          <a:p>
            <a:endParaRPr sz="501"/>
          </a:p>
        </p:txBody>
      </p:sp>
      <p:sp>
        <p:nvSpPr>
          <p:cNvPr id="3015" name="bg object 3015"/>
          <p:cNvSpPr/>
          <p:nvPr/>
        </p:nvSpPr>
        <p:spPr>
          <a:xfrm>
            <a:off x="2719251" y="2457972"/>
            <a:ext cx="0" cy="5457"/>
          </a:xfrm>
          <a:custGeom>
            <a:avLst/>
            <a:gdLst/>
            <a:ahLst/>
            <a:cxnLst/>
            <a:rect l="l" t="t" r="r" b="b"/>
            <a:pathLst>
              <a:path h="15240">
                <a:moveTo>
                  <a:pt x="0" y="0"/>
                </a:moveTo>
                <a:lnTo>
                  <a:pt x="0" y="1994"/>
                </a:lnTo>
                <a:lnTo>
                  <a:pt x="0" y="7578"/>
                </a:lnTo>
                <a:lnTo>
                  <a:pt x="0" y="12764"/>
                </a:lnTo>
                <a:lnTo>
                  <a:pt x="0" y="14758"/>
                </a:lnTo>
              </a:path>
            </a:pathLst>
          </a:custGeom>
          <a:ln w="3175">
            <a:solidFill>
              <a:srgbClr val="000000"/>
            </a:solidFill>
          </a:ln>
        </p:spPr>
        <p:txBody>
          <a:bodyPr wrap="square" lIns="0" tIns="0" rIns="0" bIns="0" rtlCol="0"/>
          <a:lstStyle/>
          <a:p>
            <a:endParaRPr sz="501"/>
          </a:p>
        </p:txBody>
      </p:sp>
      <p:sp>
        <p:nvSpPr>
          <p:cNvPr id="3016" name="bg object 3016"/>
          <p:cNvSpPr/>
          <p:nvPr/>
        </p:nvSpPr>
        <p:spPr>
          <a:xfrm>
            <a:off x="2528570" y="2462400"/>
            <a:ext cx="2599" cy="910"/>
          </a:xfrm>
          <a:custGeom>
            <a:avLst/>
            <a:gdLst/>
            <a:ahLst/>
            <a:cxnLst/>
            <a:rect l="l" t="t" r="r" b="b"/>
            <a:pathLst>
              <a:path w="5714" h="2540">
                <a:moveTo>
                  <a:pt x="0" y="2393"/>
                </a:moveTo>
                <a:lnTo>
                  <a:pt x="5185" y="0"/>
                </a:lnTo>
              </a:path>
            </a:pathLst>
          </a:custGeom>
          <a:ln w="3175">
            <a:solidFill>
              <a:srgbClr val="000000"/>
            </a:solidFill>
          </a:ln>
        </p:spPr>
        <p:txBody>
          <a:bodyPr wrap="square" lIns="0" tIns="0" rIns="0" bIns="0" rtlCol="0"/>
          <a:lstStyle/>
          <a:p>
            <a:endParaRPr sz="501"/>
          </a:p>
        </p:txBody>
      </p:sp>
      <p:sp>
        <p:nvSpPr>
          <p:cNvPr id="3017" name="bg object 3017"/>
          <p:cNvSpPr/>
          <p:nvPr/>
        </p:nvSpPr>
        <p:spPr>
          <a:xfrm>
            <a:off x="2528570" y="2457972"/>
            <a:ext cx="2599" cy="5457"/>
          </a:xfrm>
          <a:custGeom>
            <a:avLst/>
            <a:gdLst/>
            <a:ahLst/>
            <a:cxnLst/>
            <a:rect l="l" t="t" r="r" b="b"/>
            <a:pathLst>
              <a:path w="5714" h="15240">
                <a:moveTo>
                  <a:pt x="5185" y="2393"/>
                </a:moveTo>
                <a:lnTo>
                  <a:pt x="0" y="0"/>
                </a:lnTo>
                <a:lnTo>
                  <a:pt x="0" y="1994"/>
                </a:lnTo>
                <a:lnTo>
                  <a:pt x="0" y="7578"/>
                </a:lnTo>
                <a:lnTo>
                  <a:pt x="0" y="12764"/>
                </a:lnTo>
                <a:lnTo>
                  <a:pt x="0" y="14758"/>
                </a:lnTo>
              </a:path>
              <a:path w="5714" h="15240">
                <a:moveTo>
                  <a:pt x="5185" y="2393"/>
                </a:moveTo>
                <a:lnTo>
                  <a:pt x="5185" y="3988"/>
                </a:lnTo>
                <a:lnTo>
                  <a:pt x="5185" y="7578"/>
                </a:lnTo>
                <a:lnTo>
                  <a:pt x="5185" y="10770"/>
                </a:lnTo>
                <a:lnTo>
                  <a:pt x="5185" y="12365"/>
                </a:lnTo>
              </a:path>
            </a:pathLst>
          </a:custGeom>
          <a:ln w="3175">
            <a:solidFill>
              <a:srgbClr val="000000"/>
            </a:solidFill>
          </a:ln>
        </p:spPr>
        <p:txBody>
          <a:bodyPr wrap="square" lIns="0" tIns="0" rIns="0" bIns="0" rtlCol="0"/>
          <a:lstStyle/>
          <a:p>
            <a:endParaRPr sz="501"/>
          </a:p>
        </p:txBody>
      </p:sp>
      <p:sp>
        <p:nvSpPr>
          <p:cNvPr id="3018" name="bg object 3018"/>
          <p:cNvSpPr/>
          <p:nvPr/>
        </p:nvSpPr>
        <p:spPr>
          <a:xfrm>
            <a:off x="2528570" y="2457972"/>
            <a:ext cx="0" cy="5457"/>
          </a:xfrm>
          <a:custGeom>
            <a:avLst/>
            <a:gdLst/>
            <a:ahLst/>
            <a:cxnLst/>
            <a:rect l="l" t="t" r="r" b="b"/>
            <a:pathLst>
              <a:path h="15240">
                <a:moveTo>
                  <a:pt x="0" y="14758"/>
                </a:moveTo>
                <a:lnTo>
                  <a:pt x="0" y="12764"/>
                </a:lnTo>
                <a:lnTo>
                  <a:pt x="0" y="7578"/>
                </a:lnTo>
                <a:lnTo>
                  <a:pt x="0" y="1994"/>
                </a:lnTo>
                <a:lnTo>
                  <a:pt x="0" y="0"/>
                </a:lnTo>
              </a:path>
            </a:pathLst>
          </a:custGeom>
          <a:ln w="3175">
            <a:solidFill>
              <a:srgbClr val="000000"/>
            </a:solidFill>
          </a:ln>
        </p:spPr>
        <p:txBody>
          <a:bodyPr wrap="square" lIns="0" tIns="0" rIns="0" bIns="0" rtlCol="0"/>
          <a:lstStyle/>
          <a:p>
            <a:endParaRPr sz="501"/>
          </a:p>
        </p:txBody>
      </p:sp>
      <p:sp>
        <p:nvSpPr>
          <p:cNvPr id="3019" name="bg object 3019"/>
          <p:cNvSpPr/>
          <p:nvPr/>
        </p:nvSpPr>
        <p:spPr>
          <a:xfrm>
            <a:off x="2631258"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020" name="bg object 3020"/>
          <p:cNvSpPr/>
          <p:nvPr/>
        </p:nvSpPr>
        <p:spPr>
          <a:xfrm>
            <a:off x="2630714"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021" name="bg object 3021"/>
          <p:cNvSpPr/>
          <p:nvPr/>
        </p:nvSpPr>
        <p:spPr>
          <a:xfrm>
            <a:off x="2631258"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022" name="bg object 3022"/>
          <p:cNvSpPr/>
          <p:nvPr/>
        </p:nvSpPr>
        <p:spPr>
          <a:xfrm>
            <a:off x="2630714"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023" name="bg object 3023"/>
          <p:cNvSpPr/>
          <p:nvPr/>
        </p:nvSpPr>
        <p:spPr>
          <a:xfrm>
            <a:off x="2631077" y="2460543"/>
            <a:ext cx="289" cy="0"/>
          </a:xfrm>
          <a:custGeom>
            <a:avLst/>
            <a:gdLst/>
            <a:ahLst/>
            <a:cxnLst/>
            <a:rect l="l" t="t" r="r" b="b"/>
            <a:pathLst>
              <a:path w="635">
                <a:moveTo>
                  <a:pt x="0" y="0"/>
                </a:moveTo>
                <a:lnTo>
                  <a:pt x="398" y="0"/>
                </a:lnTo>
              </a:path>
            </a:pathLst>
          </a:custGeom>
          <a:ln w="3175">
            <a:solidFill>
              <a:srgbClr val="000000"/>
            </a:solidFill>
          </a:ln>
        </p:spPr>
        <p:txBody>
          <a:bodyPr wrap="square" lIns="0" tIns="0" rIns="0" bIns="0" rtlCol="0"/>
          <a:lstStyle/>
          <a:p>
            <a:endParaRPr sz="501"/>
          </a:p>
        </p:txBody>
      </p:sp>
      <p:sp>
        <p:nvSpPr>
          <p:cNvPr id="3024" name="bg object 3024"/>
          <p:cNvSpPr/>
          <p:nvPr/>
        </p:nvSpPr>
        <p:spPr>
          <a:xfrm>
            <a:off x="2630714" y="2460543"/>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3025" name="bg object 3025"/>
          <p:cNvSpPr/>
          <p:nvPr/>
        </p:nvSpPr>
        <p:spPr>
          <a:xfrm>
            <a:off x="2640330"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026" name="bg object 3026"/>
          <p:cNvSpPr/>
          <p:nvPr/>
        </p:nvSpPr>
        <p:spPr>
          <a:xfrm>
            <a:off x="2639786"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027" name="bg object 3027"/>
          <p:cNvSpPr/>
          <p:nvPr/>
        </p:nvSpPr>
        <p:spPr>
          <a:xfrm>
            <a:off x="2640330"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028" name="bg object 3028"/>
          <p:cNvSpPr/>
          <p:nvPr/>
        </p:nvSpPr>
        <p:spPr>
          <a:xfrm>
            <a:off x="2639786"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029" name="bg object 3029"/>
          <p:cNvSpPr/>
          <p:nvPr/>
        </p:nvSpPr>
        <p:spPr>
          <a:xfrm>
            <a:off x="2640148" y="2460543"/>
            <a:ext cx="289" cy="0"/>
          </a:xfrm>
          <a:custGeom>
            <a:avLst/>
            <a:gdLst/>
            <a:ahLst/>
            <a:cxnLst/>
            <a:rect l="l" t="t" r="r" b="b"/>
            <a:pathLst>
              <a:path w="635">
                <a:moveTo>
                  <a:pt x="0" y="0"/>
                </a:moveTo>
                <a:lnTo>
                  <a:pt x="398" y="0"/>
                </a:lnTo>
              </a:path>
            </a:pathLst>
          </a:custGeom>
          <a:ln w="3175">
            <a:solidFill>
              <a:srgbClr val="000000"/>
            </a:solidFill>
          </a:ln>
        </p:spPr>
        <p:txBody>
          <a:bodyPr wrap="square" lIns="0" tIns="0" rIns="0" bIns="0" rtlCol="0"/>
          <a:lstStyle/>
          <a:p>
            <a:endParaRPr sz="501"/>
          </a:p>
        </p:txBody>
      </p:sp>
      <p:sp>
        <p:nvSpPr>
          <p:cNvPr id="3030" name="bg object 3030"/>
          <p:cNvSpPr/>
          <p:nvPr/>
        </p:nvSpPr>
        <p:spPr>
          <a:xfrm>
            <a:off x="2639785" y="2460543"/>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3031" name="bg object 3031"/>
          <p:cNvSpPr/>
          <p:nvPr/>
        </p:nvSpPr>
        <p:spPr>
          <a:xfrm>
            <a:off x="2649401"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032" name="bg object 3032"/>
          <p:cNvSpPr/>
          <p:nvPr/>
        </p:nvSpPr>
        <p:spPr>
          <a:xfrm>
            <a:off x="2648857"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033" name="bg object 3033"/>
          <p:cNvSpPr/>
          <p:nvPr/>
        </p:nvSpPr>
        <p:spPr>
          <a:xfrm>
            <a:off x="2649401"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034" name="bg object 3034"/>
          <p:cNvSpPr/>
          <p:nvPr/>
        </p:nvSpPr>
        <p:spPr>
          <a:xfrm>
            <a:off x="2648857"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035" name="bg object 3035"/>
          <p:cNvSpPr/>
          <p:nvPr/>
        </p:nvSpPr>
        <p:spPr>
          <a:xfrm>
            <a:off x="2649220" y="2460543"/>
            <a:ext cx="289" cy="0"/>
          </a:xfrm>
          <a:custGeom>
            <a:avLst/>
            <a:gdLst/>
            <a:ahLst/>
            <a:cxnLst/>
            <a:rect l="l" t="t" r="r" b="b"/>
            <a:pathLst>
              <a:path w="635">
                <a:moveTo>
                  <a:pt x="0" y="0"/>
                </a:moveTo>
                <a:lnTo>
                  <a:pt x="398" y="0"/>
                </a:lnTo>
              </a:path>
            </a:pathLst>
          </a:custGeom>
          <a:ln w="3175">
            <a:solidFill>
              <a:srgbClr val="000000"/>
            </a:solidFill>
          </a:ln>
        </p:spPr>
        <p:txBody>
          <a:bodyPr wrap="square" lIns="0" tIns="0" rIns="0" bIns="0" rtlCol="0"/>
          <a:lstStyle/>
          <a:p>
            <a:endParaRPr sz="501"/>
          </a:p>
        </p:txBody>
      </p:sp>
      <p:sp>
        <p:nvSpPr>
          <p:cNvPr id="3036" name="bg object 3036"/>
          <p:cNvSpPr/>
          <p:nvPr/>
        </p:nvSpPr>
        <p:spPr>
          <a:xfrm>
            <a:off x="2648857" y="2460543"/>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3037" name="bg object 3037"/>
          <p:cNvSpPr/>
          <p:nvPr/>
        </p:nvSpPr>
        <p:spPr>
          <a:xfrm>
            <a:off x="2658472"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038" name="bg object 3038"/>
          <p:cNvSpPr/>
          <p:nvPr/>
        </p:nvSpPr>
        <p:spPr>
          <a:xfrm>
            <a:off x="2657928"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039" name="bg object 3039"/>
          <p:cNvSpPr/>
          <p:nvPr/>
        </p:nvSpPr>
        <p:spPr>
          <a:xfrm>
            <a:off x="2658472" y="2460686"/>
            <a:ext cx="0" cy="2046"/>
          </a:xfrm>
          <a:custGeom>
            <a:avLst/>
            <a:gdLst/>
            <a:ahLst/>
            <a:cxnLst/>
            <a:rect l="l" t="t" r="r" b="b"/>
            <a:pathLst>
              <a:path h="5715">
                <a:moveTo>
                  <a:pt x="0" y="4786"/>
                </a:moveTo>
                <a:lnTo>
                  <a:pt x="0" y="5185"/>
                </a:lnTo>
                <a:lnTo>
                  <a:pt x="0" y="5584"/>
                </a:lnTo>
                <a:lnTo>
                  <a:pt x="0" y="3988"/>
                </a:lnTo>
                <a:lnTo>
                  <a:pt x="0" y="0"/>
                </a:lnTo>
              </a:path>
            </a:pathLst>
          </a:custGeom>
          <a:ln w="3175">
            <a:solidFill>
              <a:srgbClr val="000000"/>
            </a:solidFill>
          </a:ln>
        </p:spPr>
        <p:txBody>
          <a:bodyPr wrap="square" lIns="0" tIns="0" rIns="0" bIns="0" rtlCol="0"/>
          <a:lstStyle/>
          <a:p>
            <a:endParaRPr sz="501"/>
          </a:p>
        </p:txBody>
      </p:sp>
      <p:sp>
        <p:nvSpPr>
          <p:cNvPr id="3040" name="bg object 3040"/>
          <p:cNvSpPr/>
          <p:nvPr/>
        </p:nvSpPr>
        <p:spPr>
          <a:xfrm>
            <a:off x="2658472" y="2460543"/>
            <a:ext cx="0" cy="227"/>
          </a:xfrm>
          <a:custGeom>
            <a:avLst/>
            <a:gdLst/>
            <a:ahLst/>
            <a:cxnLst/>
            <a:rect l="l" t="t" r="r" b="b"/>
            <a:pathLst>
              <a:path h="634">
                <a:moveTo>
                  <a:pt x="0" y="398"/>
                </a:moveTo>
                <a:lnTo>
                  <a:pt x="0" y="0"/>
                </a:lnTo>
              </a:path>
            </a:pathLst>
          </a:custGeom>
          <a:ln w="3175">
            <a:solidFill>
              <a:srgbClr val="000000"/>
            </a:solidFill>
          </a:ln>
        </p:spPr>
        <p:txBody>
          <a:bodyPr wrap="square" lIns="0" tIns="0" rIns="0" bIns="0" rtlCol="0"/>
          <a:lstStyle/>
          <a:p>
            <a:endParaRPr sz="501"/>
          </a:p>
        </p:txBody>
      </p:sp>
      <p:sp>
        <p:nvSpPr>
          <p:cNvPr id="3041" name="bg object 3041"/>
          <p:cNvSpPr/>
          <p:nvPr/>
        </p:nvSpPr>
        <p:spPr>
          <a:xfrm>
            <a:off x="2657928"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042" name="bg object 3042"/>
          <p:cNvSpPr/>
          <p:nvPr/>
        </p:nvSpPr>
        <p:spPr>
          <a:xfrm>
            <a:off x="2658291" y="2460543"/>
            <a:ext cx="289" cy="0"/>
          </a:xfrm>
          <a:custGeom>
            <a:avLst/>
            <a:gdLst/>
            <a:ahLst/>
            <a:cxnLst/>
            <a:rect l="l" t="t" r="r" b="b"/>
            <a:pathLst>
              <a:path w="635">
                <a:moveTo>
                  <a:pt x="0" y="0"/>
                </a:moveTo>
                <a:lnTo>
                  <a:pt x="398" y="0"/>
                </a:lnTo>
              </a:path>
            </a:pathLst>
          </a:custGeom>
          <a:ln w="3175">
            <a:solidFill>
              <a:srgbClr val="000000"/>
            </a:solidFill>
          </a:ln>
        </p:spPr>
        <p:txBody>
          <a:bodyPr wrap="square" lIns="0" tIns="0" rIns="0" bIns="0" rtlCol="0"/>
          <a:lstStyle/>
          <a:p>
            <a:endParaRPr sz="501"/>
          </a:p>
        </p:txBody>
      </p:sp>
      <p:sp>
        <p:nvSpPr>
          <p:cNvPr id="3043" name="bg object 3043"/>
          <p:cNvSpPr/>
          <p:nvPr/>
        </p:nvSpPr>
        <p:spPr>
          <a:xfrm>
            <a:off x="2657928" y="2460543"/>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3044" name="bg object 3044"/>
          <p:cNvSpPr/>
          <p:nvPr/>
        </p:nvSpPr>
        <p:spPr>
          <a:xfrm>
            <a:off x="2667544"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045" name="bg object 3045"/>
          <p:cNvSpPr/>
          <p:nvPr/>
        </p:nvSpPr>
        <p:spPr>
          <a:xfrm>
            <a:off x="2667000"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046" name="bg object 3046"/>
          <p:cNvSpPr/>
          <p:nvPr/>
        </p:nvSpPr>
        <p:spPr>
          <a:xfrm>
            <a:off x="2667544"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047" name="bg object 3047"/>
          <p:cNvSpPr/>
          <p:nvPr/>
        </p:nvSpPr>
        <p:spPr>
          <a:xfrm>
            <a:off x="2667000"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048" name="bg object 3048"/>
          <p:cNvSpPr/>
          <p:nvPr/>
        </p:nvSpPr>
        <p:spPr>
          <a:xfrm>
            <a:off x="2667363" y="2460543"/>
            <a:ext cx="289" cy="0"/>
          </a:xfrm>
          <a:custGeom>
            <a:avLst/>
            <a:gdLst/>
            <a:ahLst/>
            <a:cxnLst/>
            <a:rect l="l" t="t" r="r" b="b"/>
            <a:pathLst>
              <a:path w="635">
                <a:moveTo>
                  <a:pt x="0" y="0"/>
                </a:moveTo>
                <a:lnTo>
                  <a:pt x="398" y="0"/>
                </a:lnTo>
              </a:path>
            </a:pathLst>
          </a:custGeom>
          <a:ln w="3175">
            <a:solidFill>
              <a:srgbClr val="000000"/>
            </a:solidFill>
          </a:ln>
        </p:spPr>
        <p:txBody>
          <a:bodyPr wrap="square" lIns="0" tIns="0" rIns="0" bIns="0" rtlCol="0"/>
          <a:lstStyle/>
          <a:p>
            <a:endParaRPr sz="501"/>
          </a:p>
        </p:txBody>
      </p:sp>
      <p:sp>
        <p:nvSpPr>
          <p:cNvPr id="3049" name="bg object 3049"/>
          <p:cNvSpPr/>
          <p:nvPr/>
        </p:nvSpPr>
        <p:spPr>
          <a:xfrm>
            <a:off x="2666999" y="2460543"/>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3050" name="bg object 3050"/>
          <p:cNvSpPr/>
          <p:nvPr/>
        </p:nvSpPr>
        <p:spPr>
          <a:xfrm>
            <a:off x="2676615"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051" name="bg object 3051"/>
          <p:cNvSpPr/>
          <p:nvPr/>
        </p:nvSpPr>
        <p:spPr>
          <a:xfrm>
            <a:off x="2676071"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052" name="bg object 3052"/>
          <p:cNvSpPr/>
          <p:nvPr/>
        </p:nvSpPr>
        <p:spPr>
          <a:xfrm>
            <a:off x="2676615"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053" name="bg object 3053"/>
          <p:cNvSpPr/>
          <p:nvPr/>
        </p:nvSpPr>
        <p:spPr>
          <a:xfrm>
            <a:off x="2676071"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054" name="bg object 3054"/>
          <p:cNvSpPr/>
          <p:nvPr/>
        </p:nvSpPr>
        <p:spPr>
          <a:xfrm>
            <a:off x="2676434" y="2460543"/>
            <a:ext cx="289" cy="0"/>
          </a:xfrm>
          <a:custGeom>
            <a:avLst/>
            <a:gdLst/>
            <a:ahLst/>
            <a:cxnLst/>
            <a:rect l="l" t="t" r="r" b="b"/>
            <a:pathLst>
              <a:path w="635">
                <a:moveTo>
                  <a:pt x="0" y="0"/>
                </a:moveTo>
                <a:lnTo>
                  <a:pt x="398" y="0"/>
                </a:lnTo>
              </a:path>
            </a:pathLst>
          </a:custGeom>
          <a:ln w="3175">
            <a:solidFill>
              <a:srgbClr val="000000"/>
            </a:solidFill>
          </a:ln>
        </p:spPr>
        <p:txBody>
          <a:bodyPr wrap="square" lIns="0" tIns="0" rIns="0" bIns="0" rtlCol="0"/>
          <a:lstStyle/>
          <a:p>
            <a:endParaRPr sz="501"/>
          </a:p>
        </p:txBody>
      </p:sp>
      <p:sp>
        <p:nvSpPr>
          <p:cNvPr id="3055" name="bg object 3055"/>
          <p:cNvSpPr/>
          <p:nvPr/>
        </p:nvSpPr>
        <p:spPr>
          <a:xfrm>
            <a:off x="2676071" y="2460543"/>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3056" name="bg object 3056"/>
          <p:cNvSpPr/>
          <p:nvPr/>
        </p:nvSpPr>
        <p:spPr>
          <a:xfrm>
            <a:off x="2685687"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057" name="bg object 3057"/>
          <p:cNvSpPr/>
          <p:nvPr/>
        </p:nvSpPr>
        <p:spPr>
          <a:xfrm>
            <a:off x="2685142"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058" name="bg object 3058"/>
          <p:cNvSpPr/>
          <p:nvPr/>
        </p:nvSpPr>
        <p:spPr>
          <a:xfrm>
            <a:off x="2685687"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059" name="bg object 3059"/>
          <p:cNvSpPr/>
          <p:nvPr/>
        </p:nvSpPr>
        <p:spPr>
          <a:xfrm>
            <a:off x="2685142"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060" name="bg object 3060"/>
          <p:cNvSpPr/>
          <p:nvPr/>
        </p:nvSpPr>
        <p:spPr>
          <a:xfrm>
            <a:off x="2685506" y="2460543"/>
            <a:ext cx="289" cy="0"/>
          </a:xfrm>
          <a:custGeom>
            <a:avLst/>
            <a:gdLst/>
            <a:ahLst/>
            <a:cxnLst/>
            <a:rect l="l" t="t" r="r" b="b"/>
            <a:pathLst>
              <a:path w="635">
                <a:moveTo>
                  <a:pt x="0" y="0"/>
                </a:moveTo>
                <a:lnTo>
                  <a:pt x="398" y="0"/>
                </a:lnTo>
              </a:path>
            </a:pathLst>
          </a:custGeom>
          <a:ln w="3175">
            <a:solidFill>
              <a:srgbClr val="000000"/>
            </a:solidFill>
          </a:ln>
        </p:spPr>
        <p:txBody>
          <a:bodyPr wrap="square" lIns="0" tIns="0" rIns="0" bIns="0" rtlCol="0"/>
          <a:lstStyle/>
          <a:p>
            <a:endParaRPr sz="501"/>
          </a:p>
        </p:txBody>
      </p:sp>
      <p:sp>
        <p:nvSpPr>
          <p:cNvPr id="3061" name="bg object 3061"/>
          <p:cNvSpPr/>
          <p:nvPr/>
        </p:nvSpPr>
        <p:spPr>
          <a:xfrm>
            <a:off x="2685142" y="2460543"/>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3062" name="bg object 3062"/>
          <p:cNvSpPr/>
          <p:nvPr/>
        </p:nvSpPr>
        <p:spPr>
          <a:xfrm>
            <a:off x="2694759"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063" name="bg object 3063"/>
          <p:cNvSpPr/>
          <p:nvPr/>
        </p:nvSpPr>
        <p:spPr>
          <a:xfrm>
            <a:off x="2694214"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064" name="bg object 3064"/>
          <p:cNvSpPr/>
          <p:nvPr/>
        </p:nvSpPr>
        <p:spPr>
          <a:xfrm>
            <a:off x="2694759"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065" name="bg object 3065"/>
          <p:cNvSpPr/>
          <p:nvPr/>
        </p:nvSpPr>
        <p:spPr>
          <a:xfrm>
            <a:off x="2694214"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066" name="bg object 3066"/>
          <p:cNvSpPr/>
          <p:nvPr/>
        </p:nvSpPr>
        <p:spPr>
          <a:xfrm>
            <a:off x="2694577" y="2460543"/>
            <a:ext cx="289" cy="0"/>
          </a:xfrm>
          <a:custGeom>
            <a:avLst/>
            <a:gdLst/>
            <a:ahLst/>
            <a:cxnLst/>
            <a:rect l="l" t="t" r="r" b="b"/>
            <a:pathLst>
              <a:path w="635">
                <a:moveTo>
                  <a:pt x="0" y="0"/>
                </a:moveTo>
                <a:lnTo>
                  <a:pt x="398" y="0"/>
                </a:lnTo>
              </a:path>
            </a:pathLst>
          </a:custGeom>
          <a:ln w="3175">
            <a:solidFill>
              <a:srgbClr val="000000"/>
            </a:solidFill>
          </a:ln>
        </p:spPr>
        <p:txBody>
          <a:bodyPr wrap="square" lIns="0" tIns="0" rIns="0" bIns="0" rtlCol="0"/>
          <a:lstStyle/>
          <a:p>
            <a:endParaRPr sz="501"/>
          </a:p>
        </p:txBody>
      </p:sp>
      <p:sp>
        <p:nvSpPr>
          <p:cNvPr id="3067" name="bg object 3067"/>
          <p:cNvSpPr/>
          <p:nvPr/>
        </p:nvSpPr>
        <p:spPr>
          <a:xfrm>
            <a:off x="2694214" y="2460543"/>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3068" name="bg object 3068"/>
          <p:cNvSpPr/>
          <p:nvPr/>
        </p:nvSpPr>
        <p:spPr>
          <a:xfrm>
            <a:off x="2703830"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069" name="bg object 3069"/>
          <p:cNvSpPr/>
          <p:nvPr/>
        </p:nvSpPr>
        <p:spPr>
          <a:xfrm>
            <a:off x="2703285"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070" name="bg object 3070"/>
          <p:cNvSpPr/>
          <p:nvPr/>
        </p:nvSpPr>
        <p:spPr>
          <a:xfrm>
            <a:off x="2703830"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071" name="bg object 3071"/>
          <p:cNvSpPr/>
          <p:nvPr/>
        </p:nvSpPr>
        <p:spPr>
          <a:xfrm>
            <a:off x="2703285"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072" name="bg object 3072"/>
          <p:cNvSpPr/>
          <p:nvPr/>
        </p:nvSpPr>
        <p:spPr>
          <a:xfrm>
            <a:off x="2703648" y="2460543"/>
            <a:ext cx="289" cy="0"/>
          </a:xfrm>
          <a:custGeom>
            <a:avLst/>
            <a:gdLst/>
            <a:ahLst/>
            <a:cxnLst/>
            <a:rect l="l" t="t" r="r" b="b"/>
            <a:pathLst>
              <a:path w="635">
                <a:moveTo>
                  <a:pt x="0" y="0"/>
                </a:moveTo>
                <a:lnTo>
                  <a:pt x="398" y="0"/>
                </a:lnTo>
              </a:path>
            </a:pathLst>
          </a:custGeom>
          <a:ln w="3175">
            <a:solidFill>
              <a:srgbClr val="000000"/>
            </a:solidFill>
          </a:ln>
        </p:spPr>
        <p:txBody>
          <a:bodyPr wrap="square" lIns="0" tIns="0" rIns="0" bIns="0" rtlCol="0"/>
          <a:lstStyle/>
          <a:p>
            <a:endParaRPr sz="501"/>
          </a:p>
        </p:txBody>
      </p:sp>
      <p:sp>
        <p:nvSpPr>
          <p:cNvPr id="3073" name="bg object 3073"/>
          <p:cNvSpPr/>
          <p:nvPr/>
        </p:nvSpPr>
        <p:spPr>
          <a:xfrm>
            <a:off x="2703285" y="2460543"/>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3074" name="bg object 3074"/>
          <p:cNvSpPr/>
          <p:nvPr/>
        </p:nvSpPr>
        <p:spPr>
          <a:xfrm>
            <a:off x="2712901"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075" name="bg object 3075"/>
          <p:cNvSpPr/>
          <p:nvPr/>
        </p:nvSpPr>
        <p:spPr>
          <a:xfrm>
            <a:off x="2712357"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076" name="bg object 3076"/>
          <p:cNvSpPr/>
          <p:nvPr/>
        </p:nvSpPr>
        <p:spPr>
          <a:xfrm>
            <a:off x="2712901"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077" name="bg object 3077"/>
          <p:cNvSpPr/>
          <p:nvPr/>
        </p:nvSpPr>
        <p:spPr>
          <a:xfrm>
            <a:off x="2712357"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078" name="bg object 3078"/>
          <p:cNvSpPr/>
          <p:nvPr/>
        </p:nvSpPr>
        <p:spPr>
          <a:xfrm>
            <a:off x="2712720" y="2460543"/>
            <a:ext cx="289" cy="0"/>
          </a:xfrm>
          <a:custGeom>
            <a:avLst/>
            <a:gdLst/>
            <a:ahLst/>
            <a:cxnLst/>
            <a:rect l="l" t="t" r="r" b="b"/>
            <a:pathLst>
              <a:path w="635">
                <a:moveTo>
                  <a:pt x="0" y="0"/>
                </a:moveTo>
                <a:lnTo>
                  <a:pt x="398" y="0"/>
                </a:lnTo>
              </a:path>
            </a:pathLst>
          </a:custGeom>
          <a:ln w="3175">
            <a:solidFill>
              <a:srgbClr val="000000"/>
            </a:solidFill>
          </a:ln>
        </p:spPr>
        <p:txBody>
          <a:bodyPr wrap="square" lIns="0" tIns="0" rIns="0" bIns="0" rtlCol="0"/>
          <a:lstStyle/>
          <a:p>
            <a:endParaRPr sz="501"/>
          </a:p>
        </p:txBody>
      </p:sp>
      <p:sp>
        <p:nvSpPr>
          <p:cNvPr id="3079" name="bg object 3079"/>
          <p:cNvSpPr/>
          <p:nvPr/>
        </p:nvSpPr>
        <p:spPr>
          <a:xfrm>
            <a:off x="2712901" y="2460543"/>
            <a:ext cx="0" cy="0"/>
          </a:xfrm>
          <a:custGeom>
            <a:avLst/>
            <a:gdLst/>
            <a:ahLst/>
            <a:cxnLst/>
            <a:rect l="l" t="t" r="r" b="b"/>
            <a:pathLst>
              <a:path>
                <a:moveTo>
                  <a:pt x="0" y="0"/>
                </a:moveTo>
              </a:path>
            </a:pathLst>
          </a:custGeom>
          <a:ln w="3175">
            <a:solidFill>
              <a:srgbClr val="000000"/>
            </a:solidFill>
          </a:ln>
        </p:spPr>
        <p:txBody>
          <a:bodyPr wrap="square" lIns="0" tIns="0" rIns="0" bIns="0" rtlCol="0"/>
          <a:lstStyle/>
          <a:p>
            <a:endParaRPr sz="501"/>
          </a:p>
        </p:txBody>
      </p:sp>
      <p:sp>
        <p:nvSpPr>
          <p:cNvPr id="3080" name="bg object 3080"/>
          <p:cNvSpPr/>
          <p:nvPr/>
        </p:nvSpPr>
        <p:spPr>
          <a:xfrm>
            <a:off x="2712357" y="2460543"/>
            <a:ext cx="578" cy="0"/>
          </a:xfrm>
          <a:custGeom>
            <a:avLst/>
            <a:gdLst/>
            <a:ahLst/>
            <a:cxnLst/>
            <a:rect l="l" t="t" r="r" b="b"/>
            <a:pathLst>
              <a:path w="1270">
                <a:moveTo>
                  <a:pt x="0" y="0"/>
                </a:moveTo>
                <a:lnTo>
                  <a:pt x="398" y="0"/>
                </a:lnTo>
                <a:lnTo>
                  <a:pt x="797" y="0"/>
                </a:lnTo>
              </a:path>
            </a:pathLst>
          </a:custGeom>
          <a:ln w="3175">
            <a:solidFill>
              <a:srgbClr val="000000"/>
            </a:solidFill>
          </a:ln>
        </p:spPr>
        <p:txBody>
          <a:bodyPr wrap="square" lIns="0" tIns="0" rIns="0" bIns="0" rtlCol="0"/>
          <a:lstStyle/>
          <a:p>
            <a:endParaRPr sz="501"/>
          </a:p>
        </p:txBody>
      </p:sp>
      <p:sp>
        <p:nvSpPr>
          <p:cNvPr id="3081" name="bg object 3081"/>
          <p:cNvSpPr/>
          <p:nvPr/>
        </p:nvSpPr>
        <p:spPr>
          <a:xfrm>
            <a:off x="2712902" y="2458829"/>
            <a:ext cx="4043" cy="0"/>
          </a:xfrm>
          <a:custGeom>
            <a:avLst/>
            <a:gdLst/>
            <a:ahLst/>
            <a:cxnLst/>
            <a:rect l="l" t="t" r="r" b="b"/>
            <a:pathLst>
              <a:path w="8889">
                <a:moveTo>
                  <a:pt x="8775" y="0"/>
                </a:moveTo>
                <a:lnTo>
                  <a:pt x="0" y="0"/>
                </a:lnTo>
              </a:path>
            </a:pathLst>
          </a:custGeom>
          <a:ln w="3175">
            <a:solidFill>
              <a:srgbClr val="000000"/>
            </a:solidFill>
          </a:ln>
        </p:spPr>
        <p:txBody>
          <a:bodyPr wrap="square" lIns="0" tIns="0" rIns="0" bIns="0" rtlCol="0"/>
          <a:lstStyle/>
          <a:p>
            <a:endParaRPr sz="501"/>
          </a:p>
        </p:txBody>
      </p:sp>
      <p:sp>
        <p:nvSpPr>
          <p:cNvPr id="3082" name="bg object 3082"/>
          <p:cNvSpPr/>
          <p:nvPr/>
        </p:nvSpPr>
        <p:spPr>
          <a:xfrm>
            <a:off x="2703829" y="2458829"/>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3083" name="bg object 3083"/>
          <p:cNvSpPr/>
          <p:nvPr/>
        </p:nvSpPr>
        <p:spPr>
          <a:xfrm>
            <a:off x="2694758" y="2458829"/>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3084" name="bg object 3084"/>
          <p:cNvSpPr/>
          <p:nvPr/>
        </p:nvSpPr>
        <p:spPr>
          <a:xfrm>
            <a:off x="2685687" y="2458829"/>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3085" name="bg object 3085"/>
          <p:cNvSpPr/>
          <p:nvPr/>
        </p:nvSpPr>
        <p:spPr>
          <a:xfrm>
            <a:off x="2676615" y="2458829"/>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3086" name="bg object 3086"/>
          <p:cNvSpPr/>
          <p:nvPr/>
        </p:nvSpPr>
        <p:spPr>
          <a:xfrm>
            <a:off x="2667544" y="2458829"/>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3087" name="bg object 3087"/>
          <p:cNvSpPr/>
          <p:nvPr/>
        </p:nvSpPr>
        <p:spPr>
          <a:xfrm>
            <a:off x="2658472" y="2458829"/>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3088" name="bg object 3088"/>
          <p:cNvSpPr/>
          <p:nvPr/>
        </p:nvSpPr>
        <p:spPr>
          <a:xfrm>
            <a:off x="2649401" y="2458829"/>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3089" name="bg object 3089"/>
          <p:cNvSpPr/>
          <p:nvPr/>
        </p:nvSpPr>
        <p:spPr>
          <a:xfrm>
            <a:off x="2640329" y="2458829"/>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3090" name="bg object 3090"/>
          <p:cNvSpPr/>
          <p:nvPr/>
        </p:nvSpPr>
        <p:spPr>
          <a:xfrm>
            <a:off x="2631258" y="2458829"/>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3091" name="bg object 3091"/>
          <p:cNvSpPr/>
          <p:nvPr/>
        </p:nvSpPr>
        <p:spPr>
          <a:xfrm>
            <a:off x="2530928" y="2458829"/>
            <a:ext cx="99931" cy="0"/>
          </a:xfrm>
          <a:custGeom>
            <a:avLst/>
            <a:gdLst/>
            <a:ahLst/>
            <a:cxnLst/>
            <a:rect l="l" t="t" r="r" b="b"/>
            <a:pathLst>
              <a:path w="219710">
                <a:moveTo>
                  <a:pt x="219389" y="0"/>
                </a:moveTo>
                <a:lnTo>
                  <a:pt x="0" y="0"/>
                </a:lnTo>
              </a:path>
            </a:pathLst>
          </a:custGeom>
          <a:ln w="3175">
            <a:solidFill>
              <a:srgbClr val="000000"/>
            </a:solidFill>
          </a:ln>
        </p:spPr>
        <p:txBody>
          <a:bodyPr wrap="square" lIns="0" tIns="0" rIns="0" bIns="0" rtlCol="0"/>
          <a:lstStyle/>
          <a:p>
            <a:endParaRPr sz="501"/>
          </a:p>
        </p:txBody>
      </p:sp>
      <p:sp>
        <p:nvSpPr>
          <p:cNvPr id="3092" name="bg object 3092"/>
          <p:cNvSpPr/>
          <p:nvPr/>
        </p:nvSpPr>
        <p:spPr>
          <a:xfrm>
            <a:off x="2530928" y="2462400"/>
            <a:ext cx="99931" cy="0"/>
          </a:xfrm>
          <a:custGeom>
            <a:avLst/>
            <a:gdLst/>
            <a:ahLst/>
            <a:cxnLst/>
            <a:rect l="l" t="t" r="r" b="b"/>
            <a:pathLst>
              <a:path w="219710">
                <a:moveTo>
                  <a:pt x="0" y="0"/>
                </a:moveTo>
                <a:lnTo>
                  <a:pt x="219389" y="0"/>
                </a:lnTo>
              </a:path>
            </a:pathLst>
          </a:custGeom>
          <a:ln w="3175">
            <a:solidFill>
              <a:srgbClr val="000000"/>
            </a:solidFill>
          </a:ln>
        </p:spPr>
        <p:txBody>
          <a:bodyPr wrap="square" lIns="0" tIns="0" rIns="0" bIns="0" rtlCol="0"/>
          <a:lstStyle/>
          <a:p>
            <a:endParaRPr sz="501"/>
          </a:p>
        </p:txBody>
      </p:sp>
      <p:sp>
        <p:nvSpPr>
          <p:cNvPr id="3093" name="bg object 3093"/>
          <p:cNvSpPr/>
          <p:nvPr/>
        </p:nvSpPr>
        <p:spPr>
          <a:xfrm>
            <a:off x="2631258"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094" name="bg object 3094"/>
          <p:cNvSpPr/>
          <p:nvPr/>
        </p:nvSpPr>
        <p:spPr>
          <a:xfrm>
            <a:off x="2640329"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095" name="bg object 3095"/>
          <p:cNvSpPr/>
          <p:nvPr/>
        </p:nvSpPr>
        <p:spPr>
          <a:xfrm>
            <a:off x="2649401"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096" name="bg object 3096"/>
          <p:cNvSpPr/>
          <p:nvPr/>
        </p:nvSpPr>
        <p:spPr>
          <a:xfrm>
            <a:off x="2658472"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097" name="bg object 3097"/>
          <p:cNvSpPr/>
          <p:nvPr/>
        </p:nvSpPr>
        <p:spPr>
          <a:xfrm>
            <a:off x="2667544"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098" name="bg object 3098"/>
          <p:cNvSpPr/>
          <p:nvPr/>
        </p:nvSpPr>
        <p:spPr>
          <a:xfrm>
            <a:off x="2676615"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099" name="bg object 3099"/>
          <p:cNvSpPr/>
          <p:nvPr/>
        </p:nvSpPr>
        <p:spPr>
          <a:xfrm>
            <a:off x="2685687"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100" name="bg object 3100"/>
          <p:cNvSpPr/>
          <p:nvPr/>
        </p:nvSpPr>
        <p:spPr>
          <a:xfrm>
            <a:off x="2694758"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101" name="bg object 3101"/>
          <p:cNvSpPr/>
          <p:nvPr/>
        </p:nvSpPr>
        <p:spPr>
          <a:xfrm>
            <a:off x="2703829"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102" name="bg object 3102"/>
          <p:cNvSpPr/>
          <p:nvPr/>
        </p:nvSpPr>
        <p:spPr>
          <a:xfrm>
            <a:off x="2712902" y="2462400"/>
            <a:ext cx="4043" cy="0"/>
          </a:xfrm>
          <a:custGeom>
            <a:avLst/>
            <a:gdLst/>
            <a:ahLst/>
            <a:cxnLst/>
            <a:rect l="l" t="t" r="r" b="b"/>
            <a:pathLst>
              <a:path w="8889">
                <a:moveTo>
                  <a:pt x="0" y="0"/>
                </a:moveTo>
                <a:lnTo>
                  <a:pt x="8775" y="0"/>
                </a:lnTo>
              </a:path>
            </a:pathLst>
          </a:custGeom>
          <a:ln w="3175">
            <a:solidFill>
              <a:srgbClr val="000000"/>
            </a:solidFill>
          </a:ln>
        </p:spPr>
        <p:txBody>
          <a:bodyPr wrap="square" lIns="0" tIns="0" rIns="0" bIns="0" rtlCol="0"/>
          <a:lstStyle/>
          <a:p>
            <a:endParaRPr sz="501"/>
          </a:p>
        </p:txBody>
      </p:sp>
      <p:sp>
        <p:nvSpPr>
          <p:cNvPr id="3103" name="bg object 3103"/>
          <p:cNvSpPr/>
          <p:nvPr/>
        </p:nvSpPr>
        <p:spPr>
          <a:xfrm>
            <a:off x="2716892" y="2458829"/>
            <a:ext cx="0" cy="3638"/>
          </a:xfrm>
          <a:custGeom>
            <a:avLst/>
            <a:gdLst/>
            <a:ahLst/>
            <a:cxnLst/>
            <a:rect l="l" t="t" r="r" b="b"/>
            <a:pathLst>
              <a:path h="10159">
                <a:moveTo>
                  <a:pt x="0" y="0"/>
                </a:moveTo>
                <a:lnTo>
                  <a:pt x="0" y="797"/>
                </a:lnTo>
                <a:lnTo>
                  <a:pt x="0" y="1595"/>
                </a:lnTo>
                <a:lnTo>
                  <a:pt x="0" y="2393"/>
                </a:lnTo>
                <a:lnTo>
                  <a:pt x="0" y="3590"/>
                </a:lnTo>
                <a:lnTo>
                  <a:pt x="0" y="5185"/>
                </a:lnTo>
                <a:lnTo>
                  <a:pt x="0" y="6382"/>
                </a:lnTo>
                <a:lnTo>
                  <a:pt x="0" y="7578"/>
                </a:lnTo>
                <a:lnTo>
                  <a:pt x="0" y="8376"/>
                </a:lnTo>
                <a:lnTo>
                  <a:pt x="0" y="9174"/>
                </a:lnTo>
                <a:lnTo>
                  <a:pt x="0" y="9972"/>
                </a:lnTo>
              </a:path>
            </a:pathLst>
          </a:custGeom>
          <a:ln w="3175">
            <a:solidFill>
              <a:srgbClr val="000000"/>
            </a:solidFill>
          </a:ln>
        </p:spPr>
        <p:txBody>
          <a:bodyPr wrap="square" lIns="0" tIns="0" rIns="0" bIns="0" rtlCol="0"/>
          <a:lstStyle/>
          <a:p>
            <a:endParaRPr sz="501"/>
          </a:p>
        </p:txBody>
      </p:sp>
      <p:sp>
        <p:nvSpPr>
          <p:cNvPr id="3104" name="bg object 3104"/>
          <p:cNvSpPr/>
          <p:nvPr/>
        </p:nvSpPr>
        <p:spPr>
          <a:xfrm>
            <a:off x="2530928" y="2458829"/>
            <a:ext cx="0" cy="3638"/>
          </a:xfrm>
          <a:custGeom>
            <a:avLst/>
            <a:gdLst/>
            <a:ahLst/>
            <a:cxnLst/>
            <a:rect l="l" t="t" r="r" b="b"/>
            <a:pathLst>
              <a:path h="10159">
                <a:moveTo>
                  <a:pt x="0" y="9972"/>
                </a:moveTo>
                <a:lnTo>
                  <a:pt x="0" y="9174"/>
                </a:lnTo>
                <a:lnTo>
                  <a:pt x="0" y="8376"/>
                </a:lnTo>
                <a:lnTo>
                  <a:pt x="0" y="7578"/>
                </a:lnTo>
                <a:lnTo>
                  <a:pt x="0" y="6382"/>
                </a:lnTo>
                <a:lnTo>
                  <a:pt x="0" y="5185"/>
                </a:lnTo>
                <a:lnTo>
                  <a:pt x="0" y="3590"/>
                </a:lnTo>
                <a:lnTo>
                  <a:pt x="0" y="2393"/>
                </a:lnTo>
                <a:lnTo>
                  <a:pt x="0" y="1595"/>
                </a:lnTo>
                <a:lnTo>
                  <a:pt x="0" y="797"/>
                </a:lnTo>
                <a:lnTo>
                  <a:pt x="0" y="0"/>
                </a:lnTo>
              </a:path>
            </a:pathLst>
          </a:custGeom>
          <a:ln w="3175">
            <a:solidFill>
              <a:srgbClr val="000000"/>
            </a:solidFill>
          </a:ln>
        </p:spPr>
        <p:txBody>
          <a:bodyPr wrap="square" lIns="0" tIns="0" rIns="0" bIns="0" rtlCol="0"/>
          <a:lstStyle/>
          <a:p>
            <a:endParaRPr sz="501"/>
          </a:p>
        </p:txBody>
      </p:sp>
      <p:sp>
        <p:nvSpPr>
          <p:cNvPr id="3105" name="bg object 3105"/>
          <p:cNvSpPr/>
          <p:nvPr/>
        </p:nvSpPr>
        <p:spPr>
          <a:xfrm>
            <a:off x="5610678"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06" name="bg object 3106"/>
          <p:cNvSpPr/>
          <p:nvPr/>
        </p:nvSpPr>
        <p:spPr>
          <a:xfrm>
            <a:off x="5612856"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07" name="bg object 3107"/>
          <p:cNvSpPr/>
          <p:nvPr/>
        </p:nvSpPr>
        <p:spPr>
          <a:xfrm>
            <a:off x="5610678"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08" name="bg object 3108"/>
          <p:cNvSpPr/>
          <p:nvPr/>
        </p:nvSpPr>
        <p:spPr>
          <a:xfrm>
            <a:off x="5610678"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09" name="bg object 3109"/>
          <p:cNvSpPr/>
          <p:nvPr/>
        </p:nvSpPr>
        <p:spPr>
          <a:xfrm>
            <a:off x="5610678"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10" name="bg object 3110"/>
          <p:cNvSpPr/>
          <p:nvPr/>
        </p:nvSpPr>
        <p:spPr>
          <a:xfrm>
            <a:off x="5612856" y="294005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3111" name="bg object 3111"/>
          <p:cNvSpPr/>
          <p:nvPr/>
        </p:nvSpPr>
        <p:spPr>
          <a:xfrm>
            <a:off x="5612856"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12" name="bg object 3112"/>
          <p:cNvSpPr/>
          <p:nvPr/>
        </p:nvSpPr>
        <p:spPr>
          <a:xfrm>
            <a:off x="5606869"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13" name="bg object 3113"/>
          <p:cNvSpPr/>
          <p:nvPr/>
        </p:nvSpPr>
        <p:spPr>
          <a:xfrm>
            <a:off x="5606868" y="2940053"/>
            <a:ext cx="63540" cy="0"/>
          </a:xfrm>
          <a:custGeom>
            <a:avLst/>
            <a:gdLst/>
            <a:ahLst/>
            <a:cxnLst/>
            <a:rect l="l" t="t" r="r" b="b"/>
            <a:pathLst>
              <a:path w="139700">
                <a:moveTo>
                  <a:pt x="139611" y="0"/>
                </a:moveTo>
                <a:lnTo>
                  <a:pt x="0" y="0"/>
                </a:lnTo>
              </a:path>
            </a:pathLst>
          </a:custGeom>
          <a:ln w="3191">
            <a:solidFill>
              <a:srgbClr val="000000"/>
            </a:solidFill>
          </a:ln>
        </p:spPr>
        <p:txBody>
          <a:bodyPr wrap="square" lIns="0" tIns="0" rIns="0" bIns="0" rtlCol="0"/>
          <a:lstStyle/>
          <a:p>
            <a:endParaRPr sz="501"/>
          </a:p>
        </p:txBody>
      </p:sp>
      <p:sp>
        <p:nvSpPr>
          <p:cNvPr id="3114" name="bg object 3114"/>
          <p:cNvSpPr/>
          <p:nvPr/>
        </p:nvSpPr>
        <p:spPr>
          <a:xfrm>
            <a:off x="5604510" y="2886489"/>
            <a:ext cx="68161" cy="53663"/>
          </a:xfrm>
          <a:custGeom>
            <a:avLst/>
            <a:gdLst/>
            <a:ahLst/>
            <a:cxnLst/>
            <a:rect l="l" t="t" r="r" b="b"/>
            <a:pathLst>
              <a:path w="149859" h="149859">
                <a:moveTo>
                  <a:pt x="149584" y="134426"/>
                </a:moveTo>
                <a:lnTo>
                  <a:pt x="149584" y="0"/>
                </a:lnTo>
                <a:lnTo>
                  <a:pt x="0" y="0"/>
                </a:lnTo>
                <a:lnTo>
                  <a:pt x="0" y="149584"/>
                </a:lnTo>
                <a:lnTo>
                  <a:pt x="149584" y="149584"/>
                </a:lnTo>
                <a:lnTo>
                  <a:pt x="149584" y="0"/>
                </a:lnTo>
                <a:lnTo>
                  <a:pt x="0" y="0"/>
                </a:lnTo>
              </a:path>
            </a:pathLst>
          </a:custGeom>
          <a:ln w="3191">
            <a:solidFill>
              <a:srgbClr val="000000"/>
            </a:solidFill>
          </a:ln>
        </p:spPr>
        <p:txBody>
          <a:bodyPr wrap="square" lIns="0" tIns="0" rIns="0" bIns="0" rtlCol="0"/>
          <a:lstStyle/>
          <a:p>
            <a:endParaRPr sz="501"/>
          </a:p>
        </p:txBody>
      </p:sp>
      <p:sp>
        <p:nvSpPr>
          <p:cNvPr id="3115" name="bg object 3115"/>
          <p:cNvSpPr/>
          <p:nvPr/>
        </p:nvSpPr>
        <p:spPr>
          <a:xfrm>
            <a:off x="5612856"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16" name="bg object 3116"/>
          <p:cNvSpPr/>
          <p:nvPr/>
        </p:nvSpPr>
        <p:spPr>
          <a:xfrm>
            <a:off x="5606869"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17" name="bg object 3117"/>
          <p:cNvSpPr/>
          <p:nvPr/>
        </p:nvSpPr>
        <p:spPr>
          <a:xfrm>
            <a:off x="5542643"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18" name="bg object 3118"/>
          <p:cNvSpPr/>
          <p:nvPr/>
        </p:nvSpPr>
        <p:spPr>
          <a:xfrm>
            <a:off x="5544820"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19" name="bg object 3119"/>
          <p:cNvSpPr/>
          <p:nvPr/>
        </p:nvSpPr>
        <p:spPr>
          <a:xfrm>
            <a:off x="5542643"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20" name="bg object 3120"/>
          <p:cNvSpPr/>
          <p:nvPr/>
        </p:nvSpPr>
        <p:spPr>
          <a:xfrm>
            <a:off x="5542643"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21" name="bg object 3121"/>
          <p:cNvSpPr/>
          <p:nvPr/>
        </p:nvSpPr>
        <p:spPr>
          <a:xfrm>
            <a:off x="5542643"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22" name="bg object 3122"/>
          <p:cNvSpPr/>
          <p:nvPr/>
        </p:nvSpPr>
        <p:spPr>
          <a:xfrm>
            <a:off x="5544820" y="294005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3123" name="bg object 3123"/>
          <p:cNvSpPr/>
          <p:nvPr/>
        </p:nvSpPr>
        <p:spPr>
          <a:xfrm>
            <a:off x="5544820"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24" name="bg object 3124"/>
          <p:cNvSpPr/>
          <p:nvPr/>
        </p:nvSpPr>
        <p:spPr>
          <a:xfrm>
            <a:off x="5538833"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25" name="bg object 3125"/>
          <p:cNvSpPr/>
          <p:nvPr/>
        </p:nvSpPr>
        <p:spPr>
          <a:xfrm>
            <a:off x="5538833" y="2940053"/>
            <a:ext cx="63540" cy="0"/>
          </a:xfrm>
          <a:custGeom>
            <a:avLst/>
            <a:gdLst/>
            <a:ahLst/>
            <a:cxnLst/>
            <a:rect l="l" t="t" r="r" b="b"/>
            <a:pathLst>
              <a:path w="139700">
                <a:moveTo>
                  <a:pt x="139611" y="0"/>
                </a:moveTo>
                <a:lnTo>
                  <a:pt x="0" y="0"/>
                </a:lnTo>
              </a:path>
            </a:pathLst>
          </a:custGeom>
          <a:ln w="3191">
            <a:solidFill>
              <a:srgbClr val="000000"/>
            </a:solidFill>
          </a:ln>
        </p:spPr>
        <p:txBody>
          <a:bodyPr wrap="square" lIns="0" tIns="0" rIns="0" bIns="0" rtlCol="0"/>
          <a:lstStyle/>
          <a:p>
            <a:endParaRPr sz="501"/>
          </a:p>
        </p:txBody>
      </p:sp>
      <p:sp>
        <p:nvSpPr>
          <p:cNvPr id="3126" name="bg object 3126"/>
          <p:cNvSpPr/>
          <p:nvPr/>
        </p:nvSpPr>
        <p:spPr>
          <a:xfrm>
            <a:off x="5536474" y="2886489"/>
            <a:ext cx="68161" cy="53663"/>
          </a:xfrm>
          <a:custGeom>
            <a:avLst/>
            <a:gdLst/>
            <a:ahLst/>
            <a:cxnLst/>
            <a:rect l="l" t="t" r="r" b="b"/>
            <a:pathLst>
              <a:path w="149859" h="149859">
                <a:moveTo>
                  <a:pt x="149584" y="0"/>
                </a:moveTo>
                <a:lnTo>
                  <a:pt x="0" y="0"/>
                </a:lnTo>
                <a:lnTo>
                  <a:pt x="0" y="149584"/>
                </a:lnTo>
                <a:lnTo>
                  <a:pt x="149584" y="149584"/>
                </a:lnTo>
                <a:lnTo>
                  <a:pt x="149584" y="0"/>
                </a:lnTo>
                <a:lnTo>
                  <a:pt x="0" y="0"/>
                </a:lnTo>
              </a:path>
            </a:pathLst>
          </a:custGeom>
          <a:ln w="3191">
            <a:solidFill>
              <a:srgbClr val="000000"/>
            </a:solidFill>
          </a:ln>
        </p:spPr>
        <p:txBody>
          <a:bodyPr wrap="square" lIns="0" tIns="0" rIns="0" bIns="0" rtlCol="0"/>
          <a:lstStyle/>
          <a:p>
            <a:endParaRPr sz="501"/>
          </a:p>
        </p:txBody>
      </p:sp>
      <p:sp>
        <p:nvSpPr>
          <p:cNvPr id="3127" name="bg object 3127"/>
          <p:cNvSpPr/>
          <p:nvPr/>
        </p:nvSpPr>
        <p:spPr>
          <a:xfrm>
            <a:off x="5544820"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28" name="bg object 3128"/>
          <p:cNvSpPr/>
          <p:nvPr/>
        </p:nvSpPr>
        <p:spPr>
          <a:xfrm>
            <a:off x="5538833"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29" name="bg object 3129"/>
          <p:cNvSpPr/>
          <p:nvPr/>
        </p:nvSpPr>
        <p:spPr>
          <a:xfrm>
            <a:off x="5474606"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30" name="bg object 3130"/>
          <p:cNvSpPr/>
          <p:nvPr/>
        </p:nvSpPr>
        <p:spPr>
          <a:xfrm>
            <a:off x="5476784"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31" name="bg object 3131"/>
          <p:cNvSpPr/>
          <p:nvPr/>
        </p:nvSpPr>
        <p:spPr>
          <a:xfrm>
            <a:off x="5474607"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32" name="bg object 3132"/>
          <p:cNvSpPr/>
          <p:nvPr/>
        </p:nvSpPr>
        <p:spPr>
          <a:xfrm>
            <a:off x="5474606"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33" name="bg object 3133"/>
          <p:cNvSpPr/>
          <p:nvPr/>
        </p:nvSpPr>
        <p:spPr>
          <a:xfrm>
            <a:off x="5474607"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34" name="bg object 3134"/>
          <p:cNvSpPr/>
          <p:nvPr/>
        </p:nvSpPr>
        <p:spPr>
          <a:xfrm>
            <a:off x="5476784" y="294005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3135" name="bg object 3135"/>
          <p:cNvSpPr/>
          <p:nvPr/>
        </p:nvSpPr>
        <p:spPr>
          <a:xfrm>
            <a:off x="5476784"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36" name="bg object 3136"/>
          <p:cNvSpPr/>
          <p:nvPr/>
        </p:nvSpPr>
        <p:spPr>
          <a:xfrm>
            <a:off x="5470797"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37" name="bg object 3137"/>
          <p:cNvSpPr/>
          <p:nvPr/>
        </p:nvSpPr>
        <p:spPr>
          <a:xfrm>
            <a:off x="5470797" y="2940053"/>
            <a:ext cx="63540" cy="0"/>
          </a:xfrm>
          <a:custGeom>
            <a:avLst/>
            <a:gdLst/>
            <a:ahLst/>
            <a:cxnLst/>
            <a:rect l="l" t="t" r="r" b="b"/>
            <a:pathLst>
              <a:path w="139700">
                <a:moveTo>
                  <a:pt x="139611" y="0"/>
                </a:moveTo>
                <a:lnTo>
                  <a:pt x="0" y="0"/>
                </a:lnTo>
              </a:path>
            </a:pathLst>
          </a:custGeom>
          <a:ln w="3191">
            <a:solidFill>
              <a:srgbClr val="000000"/>
            </a:solidFill>
          </a:ln>
        </p:spPr>
        <p:txBody>
          <a:bodyPr wrap="square" lIns="0" tIns="0" rIns="0" bIns="0" rtlCol="0"/>
          <a:lstStyle/>
          <a:p>
            <a:endParaRPr sz="501"/>
          </a:p>
        </p:txBody>
      </p:sp>
      <p:sp>
        <p:nvSpPr>
          <p:cNvPr id="3138" name="bg object 3138"/>
          <p:cNvSpPr/>
          <p:nvPr/>
        </p:nvSpPr>
        <p:spPr>
          <a:xfrm>
            <a:off x="5468438" y="2886489"/>
            <a:ext cx="68161" cy="53663"/>
          </a:xfrm>
          <a:custGeom>
            <a:avLst/>
            <a:gdLst/>
            <a:ahLst/>
            <a:cxnLst/>
            <a:rect l="l" t="t" r="r" b="b"/>
            <a:pathLst>
              <a:path w="149859" h="149859">
                <a:moveTo>
                  <a:pt x="149584" y="0"/>
                </a:moveTo>
                <a:lnTo>
                  <a:pt x="0" y="0"/>
                </a:lnTo>
                <a:lnTo>
                  <a:pt x="0" y="149584"/>
                </a:lnTo>
                <a:lnTo>
                  <a:pt x="149584" y="149584"/>
                </a:lnTo>
                <a:lnTo>
                  <a:pt x="149584" y="0"/>
                </a:lnTo>
                <a:lnTo>
                  <a:pt x="0" y="0"/>
                </a:lnTo>
              </a:path>
            </a:pathLst>
          </a:custGeom>
          <a:ln w="3191">
            <a:solidFill>
              <a:srgbClr val="000000"/>
            </a:solidFill>
          </a:ln>
        </p:spPr>
        <p:txBody>
          <a:bodyPr wrap="square" lIns="0" tIns="0" rIns="0" bIns="0" rtlCol="0"/>
          <a:lstStyle/>
          <a:p>
            <a:endParaRPr sz="501"/>
          </a:p>
        </p:txBody>
      </p:sp>
      <p:sp>
        <p:nvSpPr>
          <p:cNvPr id="3139" name="bg object 3139"/>
          <p:cNvSpPr/>
          <p:nvPr/>
        </p:nvSpPr>
        <p:spPr>
          <a:xfrm>
            <a:off x="5476784"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40" name="bg object 3140"/>
          <p:cNvSpPr/>
          <p:nvPr/>
        </p:nvSpPr>
        <p:spPr>
          <a:xfrm>
            <a:off x="5470797"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41" name="bg object 3141"/>
          <p:cNvSpPr/>
          <p:nvPr/>
        </p:nvSpPr>
        <p:spPr>
          <a:xfrm>
            <a:off x="5406571"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42" name="bg object 3142"/>
          <p:cNvSpPr/>
          <p:nvPr/>
        </p:nvSpPr>
        <p:spPr>
          <a:xfrm>
            <a:off x="5408748"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43" name="bg object 3143"/>
          <p:cNvSpPr/>
          <p:nvPr/>
        </p:nvSpPr>
        <p:spPr>
          <a:xfrm>
            <a:off x="5406571"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44" name="bg object 3144"/>
          <p:cNvSpPr/>
          <p:nvPr/>
        </p:nvSpPr>
        <p:spPr>
          <a:xfrm>
            <a:off x="5406571"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45" name="bg object 3145"/>
          <p:cNvSpPr/>
          <p:nvPr/>
        </p:nvSpPr>
        <p:spPr>
          <a:xfrm>
            <a:off x="5406571"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46" name="bg object 3146"/>
          <p:cNvSpPr/>
          <p:nvPr/>
        </p:nvSpPr>
        <p:spPr>
          <a:xfrm>
            <a:off x="5408748" y="294005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3147" name="bg object 3147"/>
          <p:cNvSpPr/>
          <p:nvPr/>
        </p:nvSpPr>
        <p:spPr>
          <a:xfrm>
            <a:off x="5408748"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48" name="bg object 3148"/>
          <p:cNvSpPr/>
          <p:nvPr/>
        </p:nvSpPr>
        <p:spPr>
          <a:xfrm>
            <a:off x="5402762"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49" name="bg object 3149"/>
          <p:cNvSpPr/>
          <p:nvPr/>
        </p:nvSpPr>
        <p:spPr>
          <a:xfrm>
            <a:off x="5402761" y="2940053"/>
            <a:ext cx="63540" cy="0"/>
          </a:xfrm>
          <a:custGeom>
            <a:avLst/>
            <a:gdLst/>
            <a:ahLst/>
            <a:cxnLst/>
            <a:rect l="l" t="t" r="r" b="b"/>
            <a:pathLst>
              <a:path w="139700">
                <a:moveTo>
                  <a:pt x="139611" y="0"/>
                </a:moveTo>
                <a:lnTo>
                  <a:pt x="0" y="0"/>
                </a:lnTo>
              </a:path>
            </a:pathLst>
          </a:custGeom>
          <a:ln w="3191">
            <a:solidFill>
              <a:srgbClr val="000000"/>
            </a:solidFill>
          </a:ln>
        </p:spPr>
        <p:txBody>
          <a:bodyPr wrap="square" lIns="0" tIns="0" rIns="0" bIns="0" rtlCol="0"/>
          <a:lstStyle/>
          <a:p>
            <a:endParaRPr sz="501"/>
          </a:p>
        </p:txBody>
      </p:sp>
      <p:sp>
        <p:nvSpPr>
          <p:cNvPr id="3150" name="bg object 3150"/>
          <p:cNvSpPr/>
          <p:nvPr/>
        </p:nvSpPr>
        <p:spPr>
          <a:xfrm>
            <a:off x="5400403" y="2886489"/>
            <a:ext cx="68161" cy="53663"/>
          </a:xfrm>
          <a:custGeom>
            <a:avLst/>
            <a:gdLst/>
            <a:ahLst/>
            <a:cxnLst/>
            <a:rect l="l" t="t" r="r" b="b"/>
            <a:pathLst>
              <a:path w="149859" h="149859">
                <a:moveTo>
                  <a:pt x="149584" y="0"/>
                </a:moveTo>
                <a:lnTo>
                  <a:pt x="0" y="0"/>
                </a:lnTo>
                <a:lnTo>
                  <a:pt x="0" y="149584"/>
                </a:lnTo>
                <a:lnTo>
                  <a:pt x="149584" y="149584"/>
                </a:lnTo>
                <a:lnTo>
                  <a:pt x="149584" y="0"/>
                </a:lnTo>
                <a:lnTo>
                  <a:pt x="0" y="0"/>
                </a:lnTo>
              </a:path>
            </a:pathLst>
          </a:custGeom>
          <a:ln w="3191">
            <a:solidFill>
              <a:srgbClr val="000000"/>
            </a:solidFill>
          </a:ln>
        </p:spPr>
        <p:txBody>
          <a:bodyPr wrap="square" lIns="0" tIns="0" rIns="0" bIns="0" rtlCol="0"/>
          <a:lstStyle/>
          <a:p>
            <a:endParaRPr sz="501"/>
          </a:p>
        </p:txBody>
      </p:sp>
      <p:sp>
        <p:nvSpPr>
          <p:cNvPr id="3151" name="bg object 3151"/>
          <p:cNvSpPr/>
          <p:nvPr/>
        </p:nvSpPr>
        <p:spPr>
          <a:xfrm>
            <a:off x="5408748"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52" name="bg object 3152"/>
          <p:cNvSpPr/>
          <p:nvPr/>
        </p:nvSpPr>
        <p:spPr>
          <a:xfrm>
            <a:off x="5402762"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53" name="bg object 3153"/>
          <p:cNvSpPr/>
          <p:nvPr/>
        </p:nvSpPr>
        <p:spPr>
          <a:xfrm>
            <a:off x="5338536"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54" name="bg object 3154"/>
          <p:cNvSpPr/>
          <p:nvPr/>
        </p:nvSpPr>
        <p:spPr>
          <a:xfrm>
            <a:off x="5340713"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55" name="bg object 3155"/>
          <p:cNvSpPr/>
          <p:nvPr/>
        </p:nvSpPr>
        <p:spPr>
          <a:xfrm>
            <a:off x="5338536"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56" name="bg object 3156"/>
          <p:cNvSpPr/>
          <p:nvPr/>
        </p:nvSpPr>
        <p:spPr>
          <a:xfrm>
            <a:off x="5338536"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57" name="bg object 3157"/>
          <p:cNvSpPr/>
          <p:nvPr/>
        </p:nvSpPr>
        <p:spPr>
          <a:xfrm>
            <a:off x="5338536"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58" name="bg object 3158"/>
          <p:cNvSpPr/>
          <p:nvPr/>
        </p:nvSpPr>
        <p:spPr>
          <a:xfrm>
            <a:off x="5340713" y="294005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3159" name="bg object 3159"/>
          <p:cNvSpPr/>
          <p:nvPr/>
        </p:nvSpPr>
        <p:spPr>
          <a:xfrm>
            <a:off x="5340712"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60" name="bg object 3160"/>
          <p:cNvSpPr/>
          <p:nvPr/>
        </p:nvSpPr>
        <p:spPr>
          <a:xfrm>
            <a:off x="5334726"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61" name="bg object 3161"/>
          <p:cNvSpPr/>
          <p:nvPr/>
        </p:nvSpPr>
        <p:spPr>
          <a:xfrm>
            <a:off x="5334726" y="2940053"/>
            <a:ext cx="63540" cy="0"/>
          </a:xfrm>
          <a:custGeom>
            <a:avLst/>
            <a:gdLst/>
            <a:ahLst/>
            <a:cxnLst/>
            <a:rect l="l" t="t" r="r" b="b"/>
            <a:pathLst>
              <a:path w="139700">
                <a:moveTo>
                  <a:pt x="139611" y="0"/>
                </a:moveTo>
                <a:lnTo>
                  <a:pt x="0" y="0"/>
                </a:lnTo>
              </a:path>
            </a:pathLst>
          </a:custGeom>
          <a:ln w="3191">
            <a:solidFill>
              <a:srgbClr val="000000"/>
            </a:solidFill>
          </a:ln>
        </p:spPr>
        <p:txBody>
          <a:bodyPr wrap="square" lIns="0" tIns="0" rIns="0" bIns="0" rtlCol="0"/>
          <a:lstStyle/>
          <a:p>
            <a:endParaRPr sz="501"/>
          </a:p>
        </p:txBody>
      </p:sp>
      <p:sp>
        <p:nvSpPr>
          <p:cNvPr id="3162" name="bg object 3162"/>
          <p:cNvSpPr/>
          <p:nvPr/>
        </p:nvSpPr>
        <p:spPr>
          <a:xfrm>
            <a:off x="5332367" y="2886489"/>
            <a:ext cx="68161" cy="53663"/>
          </a:xfrm>
          <a:custGeom>
            <a:avLst/>
            <a:gdLst/>
            <a:ahLst/>
            <a:cxnLst/>
            <a:rect l="l" t="t" r="r" b="b"/>
            <a:pathLst>
              <a:path w="149859" h="149859">
                <a:moveTo>
                  <a:pt x="149584" y="0"/>
                </a:moveTo>
                <a:lnTo>
                  <a:pt x="0" y="0"/>
                </a:lnTo>
                <a:lnTo>
                  <a:pt x="0" y="149584"/>
                </a:lnTo>
                <a:lnTo>
                  <a:pt x="149584" y="149584"/>
                </a:lnTo>
                <a:lnTo>
                  <a:pt x="149584" y="0"/>
                </a:lnTo>
                <a:lnTo>
                  <a:pt x="0" y="0"/>
                </a:lnTo>
              </a:path>
            </a:pathLst>
          </a:custGeom>
          <a:ln w="3191">
            <a:solidFill>
              <a:srgbClr val="000000"/>
            </a:solidFill>
          </a:ln>
        </p:spPr>
        <p:txBody>
          <a:bodyPr wrap="square" lIns="0" tIns="0" rIns="0" bIns="0" rtlCol="0"/>
          <a:lstStyle/>
          <a:p>
            <a:endParaRPr sz="501"/>
          </a:p>
        </p:txBody>
      </p:sp>
      <p:sp>
        <p:nvSpPr>
          <p:cNvPr id="3163" name="bg object 3163"/>
          <p:cNvSpPr/>
          <p:nvPr/>
        </p:nvSpPr>
        <p:spPr>
          <a:xfrm>
            <a:off x="5340712"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64" name="bg object 3164"/>
          <p:cNvSpPr/>
          <p:nvPr/>
        </p:nvSpPr>
        <p:spPr>
          <a:xfrm>
            <a:off x="5334726"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65" name="bg object 3165"/>
          <p:cNvSpPr/>
          <p:nvPr/>
        </p:nvSpPr>
        <p:spPr>
          <a:xfrm>
            <a:off x="5270500"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66" name="bg object 3166"/>
          <p:cNvSpPr/>
          <p:nvPr/>
        </p:nvSpPr>
        <p:spPr>
          <a:xfrm>
            <a:off x="5272677"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67" name="bg object 3167"/>
          <p:cNvSpPr/>
          <p:nvPr/>
        </p:nvSpPr>
        <p:spPr>
          <a:xfrm>
            <a:off x="5270500"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68" name="bg object 3168"/>
          <p:cNvSpPr/>
          <p:nvPr/>
        </p:nvSpPr>
        <p:spPr>
          <a:xfrm>
            <a:off x="5270500"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69" name="bg object 3169"/>
          <p:cNvSpPr/>
          <p:nvPr/>
        </p:nvSpPr>
        <p:spPr>
          <a:xfrm>
            <a:off x="5270500"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70" name="bg object 3170"/>
          <p:cNvSpPr/>
          <p:nvPr/>
        </p:nvSpPr>
        <p:spPr>
          <a:xfrm>
            <a:off x="5272677" y="294005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3171" name="bg object 3171"/>
          <p:cNvSpPr/>
          <p:nvPr/>
        </p:nvSpPr>
        <p:spPr>
          <a:xfrm>
            <a:off x="5272677"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72" name="bg object 3172"/>
          <p:cNvSpPr/>
          <p:nvPr/>
        </p:nvSpPr>
        <p:spPr>
          <a:xfrm>
            <a:off x="5266690"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73" name="bg object 3173"/>
          <p:cNvSpPr/>
          <p:nvPr/>
        </p:nvSpPr>
        <p:spPr>
          <a:xfrm>
            <a:off x="5266690" y="2940053"/>
            <a:ext cx="63540" cy="0"/>
          </a:xfrm>
          <a:custGeom>
            <a:avLst/>
            <a:gdLst/>
            <a:ahLst/>
            <a:cxnLst/>
            <a:rect l="l" t="t" r="r" b="b"/>
            <a:pathLst>
              <a:path w="139700">
                <a:moveTo>
                  <a:pt x="139611" y="0"/>
                </a:moveTo>
                <a:lnTo>
                  <a:pt x="0" y="0"/>
                </a:lnTo>
              </a:path>
            </a:pathLst>
          </a:custGeom>
          <a:ln w="3191">
            <a:solidFill>
              <a:srgbClr val="000000"/>
            </a:solidFill>
          </a:ln>
        </p:spPr>
        <p:txBody>
          <a:bodyPr wrap="square" lIns="0" tIns="0" rIns="0" bIns="0" rtlCol="0"/>
          <a:lstStyle/>
          <a:p>
            <a:endParaRPr sz="501"/>
          </a:p>
        </p:txBody>
      </p:sp>
      <p:sp>
        <p:nvSpPr>
          <p:cNvPr id="3174" name="bg object 3174"/>
          <p:cNvSpPr/>
          <p:nvPr/>
        </p:nvSpPr>
        <p:spPr>
          <a:xfrm>
            <a:off x="5264331" y="2886489"/>
            <a:ext cx="68161" cy="53663"/>
          </a:xfrm>
          <a:custGeom>
            <a:avLst/>
            <a:gdLst/>
            <a:ahLst/>
            <a:cxnLst/>
            <a:rect l="l" t="t" r="r" b="b"/>
            <a:pathLst>
              <a:path w="149859" h="149859">
                <a:moveTo>
                  <a:pt x="149584" y="0"/>
                </a:moveTo>
                <a:lnTo>
                  <a:pt x="0" y="0"/>
                </a:lnTo>
                <a:lnTo>
                  <a:pt x="0" y="149584"/>
                </a:lnTo>
                <a:lnTo>
                  <a:pt x="149584" y="149584"/>
                </a:lnTo>
                <a:lnTo>
                  <a:pt x="149584" y="0"/>
                </a:lnTo>
                <a:lnTo>
                  <a:pt x="0" y="0"/>
                </a:lnTo>
              </a:path>
            </a:pathLst>
          </a:custGeom>
          <a:ln w="3191">
            <a:solidFill>
              <a:srgbClr val="000000"/>
            </a:solidFill>
          </a:ln>
        </p:spPr>
        <p:txBody>
          <a:bodyPr wrap="square" lIns="0" tIns="0" rIns="0" bIns="0" rtlCol="0"/>
          <a:lstStyle/>
          <a:p>
            <a:endParaRPr sz="501"/>
          </a:p>
        </p:txBody>
      </p:sp>
      <p:sp>
        <p:nvSpPr>
          <p:cNvPr id="3175" name="bg object 3175"/>
          <p:cNvSpPr/>
          <p:nvPr/>
        </p:nvSpPr>
        <p:spPr>
          <a:xfrm>
            <a:off x="5272677"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76" name="bg object 3176"/>
          <p:cNvSpPr/>
          <p:nvPr/>
        </p:nvSpPr>
        <p:spPr>
          <a:xfrm>
            <a:off x="5266690"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77" name="bg object 3177"/>
          <p:cNvSpPr/>
          <p:nvPr/>
        </p:nvSpPr>
        <p:spPr>
          <a:xfrm>
            <a:off x="5202464"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78" name="bg object 3178"/>
          <p:cNvSpPr/>
          <p:nvPr/>
        </p:nvSpPr>
        <p:spPr>
          <a:xfrm>
            <a:off x="5204641"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79" name="bg object 3179"/>
          <p:cNvSpPr/>
          <p:nvPr/>
        </p:nvSpPr>
        <p:spPr>
          <a:xfrm>
            <a:off x="5202464"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80" name="bg object 3180"/>
          <p:cNvSpPr/>
          <p:nvPr/>
        </p:nvSpPr>
        <p:spPr>
          <a:xfrm>
            <a:off x="5202464"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181" name="bg object 3181"/>
          <p:cNvSpPr/>
          <p:nvPr/>
        </p:nvSpPr>
        <p:spPr>
          <a:xfrm>
            <a:off x="5202464"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182" name="bg object 3182"/>
          <p:cNvSpPr/>
          <p:nvPr/>
        </p:nvSpPr>
        <p:spPr>
          <a:xfrm>
            <a:off x="5204641" y="294005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3183" name="bg object 3183"/>
          <p:cNvSpPr/>
          <p:nvPr/>
        </p:nvSpPr>
        <p:spPr>
          <a:xfrm>
            <a:off x="5204641"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84" name="bg object 3184"/>
          <p:cNvSpPr/>
          <p:nvPr/>
        </p:nvSpPr>
        <p:spPr>
          <a:xfrm>
            <a:off x="5198654"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85" name="bg object 3185"/>
          <p:cNvSpPr/>
          <p:nvPr/>
        </p:nvSpPr>
        <p:spPr>
          <a:xfrm>
            <a:off x="5198654" y="2940053"/>
            <a:ext cx="63540" cy="0"/>
          </a:xfrm>
          <a:custGeom>
            <a:avLst/>
            <a:gdLst/>
            <a:ahLst/>
            <a:cxnLst/>
            <a:rect l="l" t="t" r="r" b="b"/>
            <a:pathLst>
              <a:path w="139700">
                <a:moveTo>
                  <a:pt x="139611" y="0"/>
                </a:moveTo>
                <a:lnTo>
                  <a:pt x="0" y="0"/>
                </a:lnTo>
              </a:path>
            </a:pathLst>
          </a:custGeom>
          <a:ln w="3191">
            <a:solidFill>
              <a:srgbClr val="000000"/>
            </a:solidFill>
          </a:ln>
        </p:spPr>
        <p:txBody>
          <a:bodyPr wrap="square" lIns="0" tIns="0" rIns="0" bIns="0" rtlCol="0"/>
          <a:lstStyle/>
          <a:p>
            <a:endParaRPr sz="501"/>
          </a:p>
        </p:txBody>
      </p:sp>
      <p:sp>
        <p:nvSpPr>
          <p:cNvPr id="3186" name="bg object 3186"/>
          <p:cNvSpPr/>
          <p:nvPr/>
        </p:nvSpPr>
        <p:spPr>
          <a:xfrm>
            <a:off x="5196296" y="2886489"/>
            <a:ext cx="68161" cy="53663"/>
          </a:xfrm>
          <a:custGeom>
            <a:avLst/>
            <a:gdLst/>
            <a:ahLst/>
            <a:cxnLst/>
            <a:rect l="l" t="t" r="r" b="b"/>
            <a:pathLst>
              <a:path w="149859" h="149859">
                <a:moveTo>
                  <a:pt x="149584" y="0"/>
                </a:moveTo>
                <a:lnTo>
                  <a:pt x="0" y="0"/>
                </a:lnTo>
                <a:lnTo>
                  <a:pt x="0" y="149584"/>
                </a:lnTo>
                <a:lnTo>
                  <a:pt x="149584" y="149584"/>
                </a:lnTo>
                <a:lnTo>
                  <a:pt x="149584" y="0"/>
                </a:lnTo>
                <a:lnTo>
                  <a:pt x="0" y="0"/>
                </a:lnTo>
              </a:path>
            </a:pathLst>
          </a:custGeom>
          <a:ln w="3191">
            <a:solidFill>
              <a:srgbClr val="000000"/>
            </a:solidFill>
          </a:ln>
        </p:spPr>
        <p:txBody>
          <a:bodyPr wrap="square" lIns="0" tIns="0" rIns="0" bIns="0" rtlCol="0"/>
          <a:lstStyle/>
          <a:p>
            <a:endParaRPr sz="501"/>
          </a:p>
        </p:txBody>
      </p:sp>
      <p:sp>
        <p:nvSpPr>
          <p:cNvPr id="3187" name="bg object 3187"/>
          <p:cNvSpPr/>
          <p:nvPr/>
        </p:nvSpPr>
        <p:spPr>
          <a:xfrm>
            <a:off x="5204641"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3188" name="bg object 3188"/>
          <p:cNvSpPr/>
          <p:nvPr/>
        </p:nvSpPr>
        <p:spPr>
          <a:xfrm>
            <a:off x="5198654"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3189" name="bg object 3189"/>
          <p:cNvSpPr/>
          <p:nvPr/>
        </p:nvSpPr>
        <p:spPr>
          <a:xfrm>
            <a:off x="3429363" y="2462400"/>
            <a:ext cx="7798" cy="2046"/>
          </a:xfrm>
          <a:custGeom>
            <a:avLst/>
            <a:gdLst/>
            <a:ahLst/>
            <a:cxnLst/>
            <a:rect l="l" t="t" r="r" b="b"/>
            <a:pathLst>
              <a:path w="17145" h="5715">
                <a:moveTo>
                  <a:pt x="16753" y="0"/>
                </a:moveTo>
                <a:lnTo>
                  <a:pt x="14360" y="3191"/>
                </a:lnTo>
                <a:lnTo>
                  <a:pt x="8376" y="5584"/>
                </a:lnTo>
                <a:lnTo>
                  <a:pt x="2393" y="3590"/>
                </a:lnTo>
                <a:lnTo>
                  <a:pt x="0" y="0"/>
                </a:lnTo>
              </a:path>
            </a:pathLst>
          </a:custGeom>
          <a:ln w="3175">
            <a:solidFill>
              <a:srgbClr val="000000"/>
            </a:solidFill>
          </a:ln>
        </p:spPr>
        <p:txBody>
          <a:bodyPr wrap="square" lIns="0" tIns="0" rIns="0" bIns="0" rtlCol="0"/>
          <a:lstStyle/>
          <a:p>
            <a:endParaRPr sz="501"/>
          </a:p>
        </p:txBody>
      </p:sp>
      <p:sp>
        <p:nvSpPr>
          <p:cNvPr id="3190" name="bg object 3190"/>
          <p:cNvSpPr/>
          <p:nvPr/>
        </p:nvSpPr>
        <p:spPr>
          <a:xfrm>
            <a:off x="3414304" y="2462400"/>
            <a:ext cx="7798" cy="2046"/>
          </a:xfrm>
          <a:custGeom>
            <a:avLst/>
            <a:gdLst/>
            <a:ahLst/>
            <a:cxnLst/>
            <a:rect l="l" t="t" r="r" b="b"/>
            <a:pathLst>
              <a:path w="17145" h="5715">
                <a:moveTo>
                  <a:pt x="16753" y="0"/>
                </a:moveTo>
                <a:lnTo>
                  <a:pt x="14360" y="3191"/>
                </a:lnTo>
                <a:lnTo>
                  <a:pt x="8376" y="5584"/>
                </a:lnTo>
                <a:lnTo>
                  <a:pt x="2393" y="3590"/>
                </a:lnTo>
                <a:lnTo>
                  <a:pt x="0" y="0"/>
                </a:lnTo>
              </a:path>
            </a:pathLst>
          </a:custGeom>
          <a:ln w="3175">
            <a:solidFill>
              <a:srgbClr val="000000"/>
            </a:solidFill>
          </a:ln>
        </p:spPr>
        <p:txBody>
          <a:bodyPr wrap="square" lIns="0" tIns="0" rIns="0" bIns="0" rtlCol="0"/>
          <a:lstStyle/>
          <a:p>
            <a:endParaRPr sz="501"/>
          </a:p>
        </p:txBody>
      </p:sp>
      <p:sp>
        <p:nvSpPr>
          <p:cNvPr id="3191" name="bg object 3191"/>
          <p:cNvSpPr/>
          <p:nvPr/>
        </p:nvSpPr>
        <p:spPr>
          <a:xfrm>
            <a:off x="3399064" y="2462400"/>
            <a:ext cx="8087" cy="2046"/>
          </a:xfrm>
          <a:custGeom>
            <a:avLst/>
            <a:gdLst/>
            <a:ahLst/>
            <a:cxnLst/>
            <a:rect l="l" t="t" r="r" b="b"/>
            <a:pathLst>
              <a:path w="17779" h="5715">
                <a:moveTo>
                  <a:pt x="17152" y="0"/>
                </a:moveTo>
                <a:lnTo>
                  <a:pt x="14758" y="3191"/>
                </a:lnTo>
                <a:lnTo>
                  <a:pt x="8775" y="5584"/>
                </a:lnTo>
                <a:lnTo>
                  <a:pt x="2393" y="3590"/>
                </a:lnTo>
                <a:lnTo>
                  <a:pt x="0" y="0"/>
                </a:lnTo>
              </a:path>
            </a:pathLst>
          </a:custGeom>
          <a:ln w="3175">
            <a:solidFill>
              <a:srgbClr val="000000"/>
            </a:solidFill>
          </a:ln>
        </p:spPr>
        <p:txBody>
          <a:bodyPr wrap="square" lIns="0" tIns="0" rIns="0" bIns="0" rtlCol="0"/>
          <a:lstStyle/>
          <a:p>
            <a:endParaRPr sz="501"/>
          </a:p>
        </p:txBody>
      </p:sp>
      <p:sp>
        <p:nvSpPr>
          <p:cNvPr id="3192" name="bg object 3192"/>
          <p:cNvSpPr/>
          <p:nvPr/>
        </p:nvSpPr>
        <p:spPr>
          <a:xfrm>
            <a:off x="3384369" y="2462400"/>
            <a:ext cx="7509" cy="2046"/>
          </a:xfrm>
          <a:custGeom>
            <a:avLst/>
            <a:gdLst/>
            <a:ahLst/>
            <a:cxnLst/>
            <a:rect l="l" t="t" r="r" b="b"/>
            <a:pathLst>
              <a:path w="16509" h="5715">
                <a:moveTo>
                  <a:pt x="15955" y="0"/>
                </a:moveTo>
                <a:lnTo>
                  <a:pt x="13961" y="3191"/>
                </a:lnTo>
                <a:lnTo>
                  <a:pt x="7977" y="5584"/>
                </a:lnTo>
                <a:lnTo>
                  <a:pt x="1595" y="3590"/>
                </a:lnTo>
                <a:lnTo>
                  <a:pt x="0" y="797"/>
                </a:lnTo>
              </a:path>
            </a:pathLst>
          </a:custGeom>
          <a:ln w="3175">
            <a:solidFill>
              <a:srgbClr val="000000"/>
            </a:solidFill>
          </a:ln>
        </p:spPr>
        <p:txBody>
          <a:bodyPr wrap="square" lIns="0" tIns="0" rIns="0" bIns="0" rtlCol="0"/>
          <a:lstStyle/>
          <a:p>
            <a:endParaRPr sz="501"/>
          </a:p>
        </p:txBody>
      </p:sp>
      <p:sp>
        <p:nvSpPr>
          <p:cNvPr id="3193" name="bg object 3193"/>
          <p:cNvSpPr/>
          <p:nvPr/>
        </p:nvSpPr>
        <p:spPr>
          <a:xfrm>
            <a:off x="3384006" y="2462400"/>
            <a:ext cx="289" cy="227"/>
          </a:xfrm>
          <a:custGeom>
            <a:avLst/>
            <a:gdLst/>
            <a:ahLst/>
            <a:cxnLst/>
            <a:rect l="l" t="t" r="r" b="b"/>
            <a:pathLst>
              <a:path w="634" h="634">
                <a:moveTo>
                  <a:pt x="398" y="398"/>
                </a:moveTo>
                <a:lnTo>
                  <a:pt x="0" y="0"/>
                </a:lnTo>
              </a:path>
            </a:pathLst>
          </a:custGeom>
          <a:ln w="3175">
            <a:solidFill>
              <a:srgbClr val="000000"/>
            </a:solidFill>
          </a:ln>
        </p:spPr>
        <p:txBody>
          <a:bodyPr wrap="square" lIns="0" tIns="0" rIns="0" bIns="0" rtlCol="0"/>
          <a:lstStyle/>
          <a:p>
            <a:endParaRPr sz="501"/>
          </a:p>
        </p:txBody>
      </p:sp>
      <p:sp>
        <p:nvSpPr>
          <p:cNvPr id="3194" name="bg object 3194"/>
          <p:cNvSpPr/>
          <p:nvPr/>
        </p:nvSpPr>
        <p:spPr>
          <a:xfrm>
            <a:off x="3368947" y="2462400"/>
            <a:ext cx="7798" cy="2046"/>
          </a:xfrm>
          <a:custGeom>
            <a:avLst/>
            <a:gdLst/>
            <a:ahLst/>
            <a:cxnLst/>
            <a:rect l="l" t="t" r="r" b="b"/>
            <a:pathLst>
              <a:path w="17145" h="5715">
                <a:moveTo>
                  <a:pt x="16753" y="0"/>
                </a:moveTo>
                <a:lnTo>
                  <a:pt x="14758" y="3191"/>
                </a:lnTo>
                <a:lnTo>
                  <a:pt x="8775" y="5584"/>
                </a:lnTo>
                <a:lnTo>
                  <a:pt x="2393" y="3590"/>
                </a:lnTo>
                <a:lnTo>
                  <a:pt x="0" y="0"/>
                </a:lnTo>
              </a:path>
            </a:pathLst>
          </a:custGeom>
          <a:ln w="3175">
            <a:solidFill>
              <a:srgbClr val="000000"/>
            </a:solidFill>
          </a:ln>
        </p:spPr>
        <p:txBody>
          <a:bodyPr wrap="square" lIns="0" tIns="0" rIns="0" bIns="0" rtlCol="0"/>
          <a:lstStyle/>
          <a:p>
            <a:endParaRPr sz="501"/>
          </a:p>
        </p:txBody>
      </p:sp>
      <p:sp>
        <p:nvSpPr>
          <p:cNvPr id="3195" name="bg object 3195"/>
          <p:cNvSpPr/>
          <p:nvPr/>
        </p:nvSpPr>
        <p:spPr>
          <a:xfrm>
            <a:off x="3439160" y="2458400"/>
            <a:ext cx="3466" cy="455"/>
          </a:xfrm>
          <a:custGeom>
            <a:avLst/>
            <a:gdLst/>
            <a:ahLst/>
            <a:cxnLst/>
            <a:rect l="l" t="t" r="r" b="b"/>
            <a:pathLst>
              <a:path w="7620" h="1270">
                <a:moveTo>
                  <a:pt x="0" y="797"/>
                </a:moveTo>
                <a:lnTo>
                  <a:pt x="3191" y="0"/>
                </a:lnTo>
                <a:lnTo>
                  <a:pt x="7180" y="1196"/>
                </a:lnTo>
              </a:path>
            </a:pathLst>
          </a:custGeom>
          <a:ln w="3175">
            <a:solidFill>
              <a:srgbClr val="000000"/>
            </a:solidFill>
          </a:ln>
        </p:spPr>
        <p:txBody>
          <a:bodyPr wrap="square" lIns="0" tIns="0" rIns="0" bIns="0" rtlCol="0"/>
          <a:lstStyle/>
          <a:p>
            <a:endParaRPr sz="501"/>
          </a:p>
        </p:txBody>
      </p:sp>
      <p:sp>
        <p:nvSpPr>
          <p:cNvPr id="3196" name="bg object 3196"/>
          <p:cNvSpPr/>
          <p:nvPr/>
        </p:nvSpPr>
        <p:spPr>
          <a:xfrm>
            <a:off x="3430632" y="2462400"/>
            <a:ext cx="5199" cy="1137"/>
          </a:xfrm>
          <a:custGeom>
            <a:avLst/>
            <a:gdLst/>
            <a:ahLst/>
            <a:cxnLst/>
            <a:rect l="l" t="t" r="r" b="b"/>
            <a:pathLst>
              <a:path w="11429" h="3175">
                <a:moveTo>
                  <a:pt x="0" y="0"/>
                </a:moveTo>
                <a:lnTo>
                  <a:pt x="797" y="1595"/>
                </a:lnTo>
                <a:lnTo>
                  <a:pt x="5584" y="2792"/>
                </a:lnTo>
                <a:lnTo>
                  <a:pt x="9972" y="1595"/>
                </a:lnTo>
                <a:lnTo>
                  <a:pt x="11168" y="0"/>
                </a:lnTo>
              </a:path>
            </a:pathLst>
          </a:custGeom>
          <a:ln w="3175">
            <a:solidFill>
              <a:srgbClr val="000000"/>
            </a:solidFill>
          </a:ln>
        </p:spPr>
        <p:txBody>
          <a:bodyPr wrap="square" lIns="0" tIns="0" rIns="0" bIns="0" rtlCol="0"/>
          <a:lstStyle/>
          <a:p>
            <a:endParaRPr sz="501"/>
          </a:p>
        </p:txBody>
      </p:sp>
      <p:sp>
        <p:nvSpPr>
          <p:cNvPr id="3197" name="bg object 3197"/>
          <p:cNvSpPr/>
          <p:nvPr/>
        </p:nvSpPr>
        <p:spPr>
          <a:xfrm>
            <a:off x="3423557" y="2458400"/>
            <a:ext cx="4043" cy="455"/>
          </a:xfrm>
          <a:custGeom>
            <a:avLst/>
            <a:gdLst/>
            <a:ahLst/>
            <a:cxnLst/>
            <a:rect l="l" t="t" r="r" b="b"/>
            <a:pathLst>
              <a:path w="8890" h="1270">
                <a:moveTo>
                  <a:pt x="0" y="1196"/>
                </a:moveTo>
                <a:lnTo>
                  <a:pt x="4387" y="0"/>
                </a:lnTo>
                <a:lnTo>
                  <a:pt x="8376" y="1196"/>
                </a:lnTo>
              </a:path>
            </a:pathLst>
          </a:custGeom>
          <a:ln w="3175">
            <a:solidFill>
              <a:srgbClr val="000000"/>
            </a:solidFill>
          </a:ln>
        </p:spPr>
        <p:txBody>
          <a:bodyPr wrap="square" lIns="0" tIns="0" rIns="0" bIns="0" rtlCol="0"/>
          <a:lstStyle/>
          <a:p>
            <a:endParaRPr sz="501"/>
          </a:p>
        </p:txBody>
      </p:sp>
      <p:sp>
        <p:nvSpPr>
          <p:cNvPr id="3198" name="bg object 3198"/>
          <p:cNvSpPr/>
          <p:nvPr/>
        </p:nvSpPr>
        <p:spPr>
          <a:xfrm>
            <a:off x="3415574" y="2462400"/>
            <a:ext cx="4910" cy="1137"/>
          </a:xfrm>
          <a:custGeom>
            <a:avLst/>
            <a:gdLst/>
            <a:ahLst/>
            <a:cxnLst/>
            <a:rect l="l" t="t" r="r" b="b"/>
            <a:pathLst>
              <a:path w="10795" h="3175">
                <a:moveTo>
                  <a:pt x="0" y="0"/>
                </a:moveTo>
                <a:lnTo>
                  <a:pt x="797" y="1595"/>
                </a:lnTo>
                <a:lnTo>
                  <a:pt x="5584" y="2792"/>
                </a:lnTo>
                <a:lnTo>
                  <a:pt x="9972" y="1595"/>
                </a:lnTo>
                <a:lnTo>
                  <a:pt x="10770" y="0"/>
                </a:lnTo>
              </a:path>
            </a:pathLst>
          </a:custGeom>
          <a:ln w="3175">
            <a:solidFill>
              <a:srgbClr val="000000"/>
            </a:solidFill>
          </a:ln>
        </p:spPr>
        <p:txBody>
          <a:bodyPr wrap="square" lIns="0" tIns="0" rIns="0" bIns="0" rtlCol="0"/>
          <a:lstStyle/>
          <a:p>
            <a:endParaRPr sz="501"/>
          </a:p>
        </p:txBody>
      </p:sp>
      <p:sp>
        <p:nvSpPr>
          <p:cNvPr id="3199" name="bg object 3199"/>
          <p:cNvSpPr/>
          <p:nvPr/>
        </p:nvSpPr>
        <p:spPr>
          <a:xfrm>
            <a:off x="3408498" y="2458400"/>
            <a:ext cx="3177" cy="455"/>
          </a:xfrm>
          <a:custGeom>
            <a:avLst/>
            <a:gdLst/>
            <a:ahLst/>
            <a:cxnLst/>
            <a:rect l="l" t="t" r="r" b="b"/>
            <a:pathLst>
              <a:path w="6984" h="1270">
                <a:moveTo>
                  <a:pt x="0" y="1196"/>
                </a:moveTo>
                <a:lnTo>
                  <a:pt x="4387" y="0"/>
                </a:lnTo>
                <a:lnTo>
                  <a:pt x="6382" y="398"/>
                </a:lnTo>
              </a:path>
            </a:pathLst>
          </a:custGeom>
          <a:ln w="3175">
            <a:solidFill>
              <a:srgbClr val="000000"/>
            </a:solidFill>
          </a:ln>
        </p:spPr>
        <p:txBody>
          <a:bodyPr wrap="square" lIns="0" tIns="0" rIns="0" bIns="0" rtlCol="0"/>
          <a:lstStyle/>
          <a:p>
            <a:endParaRPr sz="501"/>
          </a:p>
        </p:txBody>
      </p:sp>
      <p:sp>
        <p:nvSpPr>
          <p:cNvPr id="3200" name="bg object 3200"/>
          <p:cNvSpPr/>
          <p:nvPr/>
        </p:nvSpPr>
        <p:spPr>
          <a:xfrm>
            <a:off x="3411945" y="2458686"/>
            <a:ext cx="578" cy="227"/>
          </a:xfrm>
          <a:custGeom>
            <a:avLst/>
            <a:gdLst/>
            <a:ahLst/>
            <a:cxnLst/>
            <a:rect l="l" t="t" r="r" b="b"/>
            <a:pathLst>
              <a:path w="1270" h="634">
                <a:moveTo>
                  <a:pt x="0" y="0"/>
                </a:moveTo>
                <a:lnTo>
                  <a:pt x="797" y="398"/>
                </a:lnTo>
              </a:path>
            </a:pathLst>
          </a:custGeom>
          <a:ln w="3175">
            <a:solidFill>
              <a:srgbClr val="000000"/>
            </a:solidFill>
          </a:ln>
        </p:spPr>
        <p:txBody>
          <a:bodyPr wrap="square" lIns="0" tIns="0" rIns="0" bIns="0" rtlCol="0"/>
          <a:lstStyle/>
          <a:p>
            <a:endParaRPr sz="501"/>
          </a:p>
        </p:txBody>
      </p:sp>
      <p:sp>
        <p:nvSpPr>
          <p:cNvPr id="3201" name="bg object 3201"/>
          <p:cNvSpPr/>
          <p:nvPr/>
        </p:nvSpPr>
        <p:spPr>
          <a:xfrm>
            <a:off x="3400516" y="2462400"/>
            <a:ext cx="4910" cy="1137"/>
          </a:xfrm>
          <a:custGeom>
            <a:avLst/>
            <a:gdLst/>
            <a:ahLst/>
            <a:cxnLst/>
            <a:rect l="l" t="t" r="r" b="b"/>
            <a:pathLst>
              <a:path w="10795" h="3175">
                <a:moveTo>
                  <a:pt x="0" y="0"/>
                </a:moveTo>
                <a:lnTo>
                  <a:pt x="797" y="1595"/>
                </a:lnTo>
                <a:lnTo>
                  <a:pt x="5584" y="2792"/>
                </a:lnTo>
                <a:lnTo>
                  <a:pt x="9972" y="1595"/>
                </a:lnTo>
                <a:lnTo>
                  <a:pt x="10770" y="0"/>
                </a:lnTo>
              </a:path>
            </a:pathLst>
          </a:custGeom>
          <a:ln w="3175">
            <a:solidFill>
              <a:srgbClr val="000000"/>
            </a:solidFill>
          </a:ln>
        </p:spPr>
        <p:txBody>
          <a:bodyPr wrap="square" lIns="0" tIns="0" rIns="0" bIns="0" rtlCol="0"/>
          <a:lstStyle/>
          <a:p>
            <a:endParaRPr sz="501"/>
          </a:p>
        </p:txBody>
      </p:sp>
      <p:sp>
        <p:nvSpPr>
          <p:cNvPr id="3202" name="bg object 3202"/>
          <p:cNvSpPr/>
          <p:nvPr/>
        </p:nvSpPr>
        <p:spPr>
          <a:xfrm>
            <a:off x="3393802" y="2458400"/>
            <a:ext cx="3466" cy="455"/>
          </a:xfrm>
          <a:custGeom>
            <a:avLst/>
            <a:gdLst/>
            <a:ahLst/>
            <a:cxnLst/>
            <a:rect l="l" t="t" r="r" b="b"/>
            <a:pathLst>
              <a:path w="7620" h="1270">
                <a:moveTo>
                  <a:pt x="0" y="797"/>
                </a:moveTo>
                <a:lnTo>
                  <a:pt x="3590" y="0"/>
                </a:lnTo>
                <a:lnTo>
                  <a:pt x="7578" y="1196"/>
                </a:lnTo>
              </a:path>
            </a:pathLst>
          </a:custGeom>
          <a:ln w="3175">
            <a:solidFill>
              <a:srgbClr val="000000"/>
            </a:solidFill>
          </a:ln>
        </p:spPr>
        <p:txBody>
          <a:bodyPr wrap="square" lIns="0" tIns="0" rIns="0" bIns="0" rtlCol="0"/>
          <a:lstStyle/>
          <a:p>
            <a:endParaRPr sz="501"/>
          </a:p>
        </p:txBody>
      </p:sp>
      <p:sp>
        <p:nvSpPr>
          <p:cNvPr id="3203" name="bg object 3203"/>
          <p:cNvSpPr/>
          <p:nvPr/>
        </p:nvSpPr>
        <p:spPr>
          <a:xfrm>
            <a:off x="3385457" y="2462400"/>
            <a:ext cx="4910" cy="1137"/>
          </a:xfrm>
          <a:custGeom>
            <a:avLst/>
            <a:gdLst/>
            <a:ahLst/>
            <a:cxnLst/>
            <a:rect l="l" t="t" r="r" b="b"/>
            <a:pathLst>
              <a:path w="10795" h="3175">
                <a:moveTo>
                  <a:pt x="0" y="0"/>
                </a:moveTo>
                <a:lnTo>
                  <a:pt x="797" y="1595"/>
                </a:lnTo>
                <a:lnTo>
                  <a:pt x="5185" y="2792"/>
                </a:lnTo>
                <a:lnTo>
                  <a:pt x="9972" y="1595"/>
                </a:lnTo>
                <a:lnTo>
                  <a:pt x="10770" y="0"/>
                </a:lnTo>
              </a:path>
            </a:pathLst>
          </a:custGeom>
          <a:ln w="3175">
            <a:solidFill>
              <a:srgbClr val="000000"/>
            </a:solidFill>
          </a:ln>
        </p:spPr>
        <p:txBody>
          <a:bodyPr wrap="square" lIns="0" tIns="0" rIns="0" bIns="0" rtlCol="0"/>
          <a:lstStyle/>
          <a:p>
            <a:endParaRPr sz="501"/>
          </a:p>
        </p:txBody>
      </p:sp>
      <p:sp>
        <p:nvSpPr>
          <p:cNvPr id="3204" name="bg object 3204"/>
          <p:cNvSpPr/>
          <p:nvPr/>
        </p:nvSpPr>
        <p:spPr>
          <a:xfrm>
            <a:off x="3378382" y="2458400"/>
            <a:ext cx="4043" cy="455"/>
          </a:xfrm>
          <a:custGeom>
            <a:avLst/>
            <a:gdLst/>
            <a:ahLst/>
            <a:cxnLst/>
            <a:rect l="l" t="t" r="r" b="b"/>
            <a:pathLst>
              <a:path w="8890" h="1270">
                <a:moveTo>
                  <a:pt x="0" y="1196"/>
                </a:moveTo>
                <a:lnTo>
                  <a:pt x="4387" y="0"/>
                </a:lnTo>
                <a:lnTo>
                  <a:pt x="8376" y="1196"/>
                </a:lnTo>
              </a:path>
            </a:pathLst>
          </a:custGeom>
          <a:ln w="3175">
            <a:solidFill>
              <a:srgbClr val="000000"/>
            </a:solidFill>
          </a:ln>
        </p:spPr>
        <p:txBody>
          <a:bodyPr wrap="square" lIns="0" tIns="0" rIns="0" bIns="0" rtlCol="0"/>
          <a:lstStyle/>
          <a:p>
            <a:endParaRPr sz="501"/>
          </a:p>
        </p:txBody>
      </p:sp>
      <p:sp>
        <p:nvSpPr>
          <p:cNvPr id="3205" name="bg object 3205"/>
          <p:cNvSpPr/>
          <p:nvPr/>
        </p:nvSpPr>
        <p:spPr>
          <a:xfrm>
            <a:off x="3370398" y="2462400"/>
            <a:ext cx="4910" cy="1137"/>
          </a:xfrm>
          <a:custGeom>
            <a:avLst/>
            <a:gdLst/>
            <a:ahLst/>
            <a:cxnLst/>
            <a:rect l="l" t="t" r="r" b="b"/>
            <a:pathLst>
              <a:path w="10795" h="3175">
                <a:moveTo>
                  <a:pt x="0" y="0"/>
                </a:moveTo>
                <a:lnTo>
                  <a:pt x="797" y="1595"/>
                </a:lnTo>
                <a:lnTo>
                  <a:pt x="5185" y="2792"/>
                </a:lnTo>
                <a:lnTo>
                  <a:pt x="9972" y="1595"/>
                </a:lnTo>
                <a:lnTo>
                  <a:pt x="10371" y="398"/>
                </a:lnTo>
              </a:path>
            </a:pathLst>
          </a:custGeom>
          <a:ln w="3175">
            <a:solidFill>
              <a:srgbClr val="000000"/>
            </a:solidFill>
          </a:ln>
        </p:spPr>
        <p:txBody>
          <a:bodyPr wrap="square" lIns="0" tIns="0" rIns="0" bIns="0" rtlCol="0"/>
          <a:lstStyle/>
          <a:p>
            <a:endParaRPr sz="501"/>
          </a:p>
        </p:txBody>
      </p:sp>
      <p:sp>
        <p:nvSpPr>
          <p:cNvPr id="3206" name="bg object 3206"/>
          <p:cNvSpPr/>
          <p:nvPr/>
        </p:nvSpPr>
        <p:spPr>
          <a:xfrm>
            <a:off x="3363323" y="2458400"/>
            <a:ext cx="2888" cy="455"/>
          </a:xfrm>
          <a:custGeom>
            <a:avLst/>
            <a:gdLst/>
            <a:ahLst/>
            <a:cxnLst/>
            <a:rect l="l" t="t" r="r" b="b"/>
            <a:pathLst>
              <a:path w="6350" h="1270">
                <a:moveTo>
                  <a:pt x="0" y="1196"/>
                </a:moveTo>
                <a:lnTo>
                  <a:pt x="3988" y="0"/>
                </a:lnTo>
                <a:lnTo>
                  <a:pt x="5983" y="398"/>
                </a:lnTo>
              </a:path>
            </a:pathLst>
          </a:custGeom>
          <a:ln w="3175">
            <a:solidFill>
              <a:srgbClr val="000000"/>
            </a:solidFill>
          </a:ln>
        </p:spPr>
        <p:txBody>
          <a:bodyPr wrap="square" lIns="0" tIns="0" rIns="0" bIns="0" rtlCol="0"/>
          <a:lstStyle/>
          <a:p>
            <a:endParaRPr sz="501"/>
          </a:p>
        </p:txBody>
      </p:sp>
      <p:sp>
        <p:nvSpPr>
          <p:cNvPr id="3207" name="bg object 3207"/>
          <p:cNvSpPr/>
          <p:nvPr/>
        </p:nvSpPr>
        <p:spPr>
          <a:xfrm>
            <a:off x="3366588" y="2458686"/>
            <a:ext cx="578" cy="227"/>
          </a:xfrm>
          <a:custGeom>
            <a:avLst/>
            <a:gdLst/>
            <a:ahLst/>
            <a:cxnLst/>
            <a:rect l="l" t="t" r="r" b="b"/>
            <a:pathLst>
              <a:path w="1270" h="634">
                <a:moveTo>
                  <a:pt x="0" y="0"/>
                </a:moveTo>
                <a:lnTo>
                  <a:pt x="1196" y="398"/>
                </a:lnTo>
              </a:path>
            </a:pathLst>
          </a:custGeom>
          <a:ln w="3175">
            <a:solidFill>
              <a:srgbClr val="000000"/>
            </a:solidFill>
          </a:ln>
        </p:spPr>
        <p:txBody>
          <a:bodyPr wrap="square" lIns="0" tIns="0" rIns="0" bIns="0" rtlCol="0"/>
          <a:lstStyle/>
          <a:p>
            <a:endParaRPr sz="501"/>
          </a:p>
        </p:txBody>
      </p:sp>
      <p:sp>
        <p:nvSpPr>
          <p:cNvPr id="3208" name="bg object 3208"/>
          <p:cNvSpPr/>
          <p:nvPr/>
        </p:nvSpPr>
        <p:spPr>
          <a:xfrm>
            <a:off x="3355158" y="2462400"/>
            <a:ext cx="5199" cy="1137"/>
          </a:xfrm>
          <a:custGeom>
            <a:avLst/>
            <a:gdLst/>
            <a:ahLst/>
            <a:cxnLst/>
            <a:rect l="l" t="t" r="r" b="b"/>
            <a:pathLst>
              <a:path w="11429" h="3175">
                <a:moveTo>
                  <a:pt x="0" y="0"/>
                </a:moveTo>
                <a:lnTo>
                  <a:pt x="1196" y="1595"/>
                </a:lnTo>
                <a:lnTo>
                  <a:pt x="5584" y="2792"/>
                </a:lnTo>
                <a:lnTo>
                  <a:pt x="10371" y="1595"/>
                </a:lnTo>
                <a:lnTo>
                  <a:pt x="11168" y="0"/>
                </a:lnTo>
              </a:path>
            </a:pathLst>
          </a:custGeom>
          <a:ln w="3175">
            <a:solidFill>
              <a:srgbClr val="000000"/>
            </a:solidFill>
          </a:ln>
        </p:spPr>
        <p:txBody>
          <a:bodyPr wrap="square" lIns="0" tIns="0" rIns="0" bIns="0" rtlCol="0"/>
          <a:lstStyle/>
          <a:p>
            <a:endParaRPr sz="501"/>
          </a:p>
        </p:txBody>
      </p:sp>
      <p:sp>
        <p:nvSpPr>
          <p:cNvPr id="3209" name="bg object 3209"/>
          <p:cNvSpPr/>
          <p:nvPr/>
        </p:nvSpPr>
        <p:spPr>
          <a:xfrm>
            <a:off x="3353889" y="2462400"/>
            <a:ext cx="7798" cy="2046"/>
          </a:xfrm>
          <a:custGeom>
            <a:avLst/>
            <a:gdLst/>
            <a:ahLst/>
            <a:cxnLst/>
            <a:rect l="l" t="t" r="r" b="b"/>
            <a:pathLst>
              <a:path w="17145" h="5715">
                <a:moveTo>
                  <a:pt x="0" y="0"/>
                </a:moveTo>
                <a:lnTo>
                  <a:pt x="2393" y="3590"/>
                </a:lnTo>
                <a:lnTo>
                  <a:pt x="8376" y="5584"/>
                </a:lnTo>
                <a:lnTo>
                  <a:pt x="14758" y="3191"/>
                </a:lnTo>
                <a:lnTo>
                  <a:pt x="16753" y="0"/>
                </a:lnTo>
              </a:path>
            </a:pathLst>
          </a:custGeom>
          <a:ln w="3175">
            <a:solidFill>
              <a:srgbClr val="000000"/>
            </a:solidFill>
          </a:ln>
        </p:spPr>
        <p:txBody>
          <a:bodyPr wrap="square" lIns="0" tIns="0" rIns="0" bIns="0" rtlCol="0"/>
          <a:lstStyle/>
          <a:p>
            <a:endParaRPr sz="501"/>
          </a:p>
        </p:txBody>
      </p:sp>
      <p:sp>
        <p:nvSpPr>
          <p:cNvPr id="3210" name="bg object 3210"/>
          <p:cNvSpPr/>
          <p:nvPr/>
        </p:nvSpPr>
        <p:spPr>
          <a:xfrm>
            <a:off x="3350804" y="2457972"/>
            <a:ext cx="2311" cy="910"/>
          </a:xfrm>
          <a:custGeom>
            <a:avLst/>
            <a:gdLst/>
            <a:ahLst/>
            <a:cxnLst/>
            <a:rect l="l" t="t" r="r" b="b"/>
            <a:pathLst>
              <a:path w="5079" h="2540">
                <a:moveTo>
                  <a:pt x="4786" y="2393"/>
                </a:moveTo>
                <a:lnTo>
                  <a:pt x="0" y="0"/>
                </a:lnTo>
              </a:path>
            </a:pathLst>
          </a:custGeom>
          <a:ln w="3175">
            <a:solidFill>
              <a:srgbClr val="000000"/>
            </a:solidFill>
          </a:ln>
        </p:spPr>
        <p:txBody>
          <a:bodyPr wrap="square" lIns="0" tIns="0" rIns="0" bIns="0" rtlCol="0"/>
          <a:lstStyle/>
          <a:p>
            <a:endParaRPr sz="501"/>
          </a:p>
        </p:txBody>
      </p:sp>
      <p:sp>
        <p:nvSpPr>
          <p:cNvPr id="3211" name="bg object 3211"/>
          <p:cNvSpPr/>
          <p:nvPr/>
        </p:nvSpPr>
        <p:spPr>
          <a:xfrm>
            <a:off x="3350804" y="2462400"/>
            <a:ext cx="2311" cy="910"/>
          </a:xfrm>
          <a:custGeom>
            <a:avLst/>
            <a:gdLst/>
            <a:ahLst/>
            <a:cxnLst/>
            <a:rect l="l" t="t" r="r" b="b"/>
            <a:pathLst>
              <a:path w="5079" h="2540">
                <a:moveTo>
                  <a:pt x="0" y="2393"/>
                </a:moveTo>
                <a:lnTo>
                  <a:pt x="4786" y="0"/>
                </a:lnTo>
              </a:path>
            </a:pathLst>
          </a:custGeom>
          <a:ln w="3175">
            <a:solidFill>
              <a:srgbClr val="000000"/>
            </a:solidFill>
          </a:ln>
        </p:spPr>
        <p:txBody>
          <a:bodyPr wrap="square" lIns="0" tIns="0" rIns="0" bIns="0" rtlCol="0"/>
          <a:lstStyle/>
          <a:p>
            <a:endParaRPr sz="501"/>
          </a:p>
        </p:txBody>
      </p:sp>
      <p:sp>
        <p:nvSpPr>
          <p:cNvPr id="3212" name="bg object 3212"/>
          <p:cNvSpPr/>
          <p:nvPr/>
        </p:nvSpPr>
        <p:spPr>
          <a:xfrm>
            <a:off x="3350804" y="2457972"/>
            <a:ext cx="0" cy="5457"/>
          </a:xfrm>
          <a:custGeom>
            <a:avLst/>
            <a:gdLst/>
            <a:ahLst/>
            <a:cxnLst/>
            <a:rect l="l" t="t" r="r" b="b"/>
            <a:pathLst>
              <a:path h="15240">
                <a:moveTo>
                  <a:pt x="0" y="0"/>
                </a:moveTo>
                <a:lnTo>
                  <a:pt x="0" y="1994"/>
                </a:lnTo>
                <a:lnTo>
                  <a:pt x="0" y="7578"/>
                </a:lnTo>
                <a:lnTo>
                  <a:pt x="0" y="12764"/>
                </a:lnTo>
                <a:lnTo>
                  <a:pt x="0" y="14758"/>
                </a:lnTo>
                <a:lnTo>
                  <a:pt x="0" y="12764"/>
                </a:lnTo>
                <a:lnTo>
                  <a:pt x="0" y="7578"/>
                </a:lnTo>
                <a:lnTo>
                  <a:pt x="0" y="1994"/>
                </a:lnTo>
                <a:lnTo>
                  <a:pt x="0" y="0"/>
                </a:lnTo>
              </a:path>
            </a:pathLst>
          </a:custGeom>
          <a:ln w="3175">
            <a:solidFill>
              <a:srgbClr val="000000"/>
            </a:solidFill>
          </a:ln>
        </p:spPr>
        <p:txBody>
          <a:bodyPr wrap="square" lIns="0" tIns="0" rIns="0" bIns="0" rtlCol="0"/>
          <a:lstStyle/>
          <a:p>
            <a:endParaRPr sz="501"/>
          </a:p>
        </p:txBody>
      </p:sp>
      <p:sp>
        <p:nvSpPr>
          <p:cNvPr id="3213" name="bg object 3213"/>
          <p:cNvSpPr/>
          <p:nvPr/>
        </p:nvSpPr>
        <p:spPr>
          <a:xfrm>
            <a:off x="3352981" y="2458829"/>
            <a:ext cx="0" cy="3638"/>
          </a:xfrm>
          <a:custGeom>
            <a:avLst/>
            <a:gdLst/>
            <a:ahLst/>
            <a:cxnLst/>
            <a:rect l="l" t="t" r="r" b="b"/>
            <a:pathLst>
              <a:path h="10159">
                <a:moveTo>
                  <a:pt x="0" y="0"/>
                </a:moveTo>
                <a:lnTo>
                  <a:pt x="0" y="1595"/>
                </a:lnTo>
                <a:lnTo>
                  <a:pt x="0" y="5185"/>
                </a:lnTo>
                <a:lnTo>
                  <a:pt x="0" y="8376"/>
                </a:lnTo>
                <a:lnTo>
                  <a:pt x="0" y="9972"/>
                </a:lnTo>
              </a:path>
            </a:pathLst>
          </a:custGeom>
          <a:ln w="3175">
            <a:solidFill>
              <a:srgbClr val="000000"/>
            </a:solidFill>
          </a:ln>
        </p:spPr>
        <p:txBody>
          <a:bodyPr wrap="square" lIns="0" tIns="0" rIns="0" bIns="0" rtlCol="0"/>
          <a:lstStyle/>
          <a:p>
            <a:endParaRPr sz="501"/>
          </a:p>
        </p:txBody>
      </p:sp>
      <p:sp>
        <p:nvSpPr>
          <p:cNvPr id="3214" name="bg object 3214"/>
          <p:cNvSpPr/>
          <p:nvPr/>
        </p:nvSpPr>
        <p:spPr>
          <a:xfrm>
            <a:off x="3538946" y="2462400"/>
            <a:ext cx="2599" cy="910"/>
          </a:xfrm>
          <a:custGeom>
            <a:avLst/>
            <a:gdLst/>
            <a:ahLst/>
            <a:cxnLst/>
            <a:rect l="l" t="t" r="r" b="b"/>
            <a:pathLst>
              <a:path w="5715" h="2540">
                <a:moveTo>
                  <a:pt x="0" y="0"/>
                </a:moveTo>
                <a:lnTo>
                  <a:pt x="5185" y="2393"/>
                </a:lnTo>
              </a:path>
            </a:pathLst>
          </a:custGeom>
          <a:ln w="3175">
            <a:solidFill>
              <a:srgbClr val="000000"/>
            </a:solidFill>
          </a:ln>
        </p:spPr>
        <p:txBody>
          <a:bodyPr wrap="square" lIns="0" tIns="0" rIns="0" bIns="0" rtlCol="0"/>
          <a:lstStyle/>
          <a:p>
            <a:endParaRPr sz="501"/>
          </a:p>
        </p:txBody>
      </p:sp>
      <p:sp>
        <p:nvSpPr>
          <p:cNvPr id="3215" name="bg object 3215"/>
          <p:cNvSpPr/>
          <p:nvPr/>
        </p:nvSpPr>
        <p:spPr>
          <a:xfrm>
            <a:off x="3538946" y="2457972"/>
            <a:ext cx="2599" cy="910"/>
          </a:xfrm>
          <a:custGeom>
            <a:avLst/>
            <a:gdLst/>
            <a:ahLst/>
            <a:cxnLst/>
            <a:rect l="l" t="t" r="r" b="b"/>
            <a:pathLst>
              <a:path w="5715" h="2540">
                <a:moveTo>
                  <a:pt x="5185" y="0"/>
                </a:moveTo>
                <a:lnTo>
                  <a:pt x="0" y="2393"/>
                </a:lnTo>
              </a:path>
            </a:pathLst>
          </a:custGeom>
          <a:ln w="3175">
            <a:solidFill>
              <a:srgbClr val="000000"/>
            </a:solidFill>
          </a:ln>
        </p:spPr>
        <p:txBody>
          <a:bodyPr wrap="square" lIns="0" tIns="0" rIns="0" bIns="0" rtlCol="0"/>
          <a:lstStyle/>
          <a:p>
            <a:endParaRPr sz="501"/>
          </a:p>
        </p:txBody>
      </p:sp>
      <p:sp>
        <p:nvSpPr>
          <p:cNvPr id="3216" name="bg object 3216"/>
          <p:cNvSpPr/>
          <p:nvPr/>
        </p:nvSpPr>
        <p:spPr>
          <a:xfrm>
            <a:off x="3541304" y="2457972"/>
            <a:ext cx="0" cy="5457"/>
          </a:xfrm>
          <a:custGeom>
            <a:avLst/>
            <a:gdLst/>
            <a:ahLst/>
            <a:cxnLst/>
            <a:rect l="l" t="t" r="r" b="b"/>
            <a:pathLst>
              <a:path h="15240">
                <a:moveTo>
                  <a:pt x="0" y="14758"/>
                </a:moveTo>
                <a:lnTo>
                  <a:pt x="0" y="12764"/>
                </a:lnTo>
                <a:lnTo>
                  <a:pt x="0" y="7578"/>
                </a:lnTo>
                <a:lnTo>
                  <a:pt x="0" y="1994"/>
                </a:lnTo>
                <a:lnTo>
                  <a:pt x="0" y="0"/>
                </a:lnTo>
                <a:lnTo>
                  <a:pt x="0" y="1994"/>
                </a:lnTo>
                <a:lnTo>
                  <a:pt x="0" y="7578"/>
                </a:lnTo>
                <a:lnTo>
                  <a:pt x="0" y="12764"/>
                </a:lnTo>
                <a:lnTo>
                  <a:pt x="0" y="14758"/>
                </a:lnTo>
              </a:path>
            </a:pathLst>
          </a:custGeom>
          <a:ln w="3175">
            <a:solidFill>
              <a:srgbClr val="000000"/>
            </a:solidFill>
          </a:ln>
        </p:spPr>
        <p:txBody>
          <a:bodyPr wrap="square" lIns="0" tIns="0" rIns="0" bIns="0" rtlCol="0"/>
          <a:lstStyle/>
          <a:p>
            <a:endParaRPr sz="501"/>
          </a:p>
        </p:txBody>
      </p:sp>
      <p:sp>
        <p:nvSpPr>
          <p:cNvPr id="3217" name="bg object 3217"/>
          <p:cNvSpPr/>
          <p:nvPr/>
        </p:nvSpPr>
        <p:spPr>
          <a:xfrm>
            <a:off x="3538946" y="2458829"/>
            <a:ext cx="0" cy="3638"/>
          </a:xfrm>
          <a:custGeom>
            <a:avLst/>
            <a:gdLst/>
            <a:ahLst/>
            <a:cxnLst/>
            <a:rect l="l" t="t" r="r" b="b"/>
            <a:pathLst>
              <a:path h="10159">
                <a:moveTo>
                  <a:pt x="0" y="9972"/>
                </a:moveTo>
                <a:lnTo>
                  <a:pt x="0" y="8376"/>
                </a:lnTo>
                <a:lnTo>
                  <a:pt x="0" y="5185"/>
                </a:lnTo>
                <a:lnTo>
                  <a:pt x="0" y="1595"/>
                </a:lnTo>
                <a:lnTo>
                  <a:pt x="0" y="0"/>
                </a:lnTo>
              </a:path>
            </a:pathLst>
          </a:custGeom>
          <a:ln w="3175">
            <a:solidFill>
              <a:srgbClr val="000000"/>
            </a:solidFill>
          </a:ln>
        </p:spPr>
        <p:txBody>
          <a:bodyPr wrap="square" lIns="0" tIns="0" rIns="0" bIns="0" rtlCol="0"/>
          <a:lstStyle/>
          <a:p>
            <a:endParaRPr sz="501"/>
          </a:p>
        </p:txBody>
      </p:sp>
      <p:sp>
        <p:nvSpPr>
          <p:cNvPr id="3218" name="bg object 3218"/>
          <p:cNvSpPr/>
          <p:nvPr/>
        </p:nvSpPr>
        <p:spPr>
          <a:xfrm>
            <a:off x="3438615"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219" name="bg object 3219"/>
          <p:cNvSpPr/>
          <p:nvPr/>
        </p:nvSpPr>
        <p:spPr>
          <a:xfrm>
            <a:off x="3439160"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220" name="bg object 3220"/>
          <p:cNvSpPr/>
          <p:nvPr/>
        </p:nvSpPr>
        <p:spPr>
          <a:xfrm>
            <a:off x="3438615"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221" name="bg object 3221"/>
          <p:cNvSpPr/>
          <p:nvPr/>
        </p:nvSpPr>
        <p:spPr>
          <a:xfrm>
            <a:off x="3439160"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222" name="bg object 3222"/>
          <p:cNvSpPr/>
          <p:nvPr/>
        </p:nvSpPr>
        <p:spPr>
          <a:xfrm>
            <a:off x="3438615" y="2460543"/>
            <a:ext cx="578" cy="0"/>
          </a:xfrm>
          <a:custGeom>
            <a:avLst/>
            <a:gdLst/>
            <a:ahLst/>
            <a:cxnLst/>
            <a:rect l="l" t="t" r="r" b="b"/>
            <a:pathLst>
              <a:path w="1270">
                <a:moveTo>
                  <a:pt x="398" y="0"/>
                </a:moveTo>
                <a:lnTo>
                  <a:pt x="0" y="0"/>
                </a:lnTo>
                <a:lnTo>
                  <a:pt x="398" y="0"/>
                </a:lnTo>
                <a:lnTo>
                  <a:pt x="797" y="0"/>
                </a:lnTo>
                <a:lnTo>
                  <a:pt x="1196" y="0"/>
                </a:lnTo>
              </a:path>
            </a:pathLst>
          </a:custGeom>
          <a:ln w="3175">
            <a:solidFill>
              <a:srgbClr val="000000"/>
            </a:solidFill>
          </a:ln>
        </p:spPr>
        <p:txBody>
          <a:bodyPr wrap="square" lIns="0" tIns="0" rIns="0" bIns="0" rtlCol="0"/>
          <a:lstStyle/>
          <a:p>
            <a:endParaRPr sz="501"/>
          </a:p>
        </p:txBody>
      </p:sp>
      <p:sp>
        <p:nvSpPr>
          <p:cNvPr id="3223" name="bg object 3223"/>
          <p:cNvSpPr/>
          <p:nvPr/>
        </p:nvSpPr>
        <p:spPr>
          <a:xfrm>
            <a:off x="3429544"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224" name="bg object 3224"/>
          <p:cNvSpPr/>
          <p:nvPr/>
        </p:nvSpPr>
        <p:spPr>
          <a:xfrm>
            <a:off x="3430088"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225" name="bg object 3225"/>
          <p:cNvSpPr/>
          <p:nvPr/>
        </p:nvSpPr>
        <p:spPr>
          <a:xfrm>
            <a:off x="3429544"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226" name="bg object 3226"/>
          <p:cNvSpPr/>
          <p:nvPr/>
        </p:nvSpPr>
        <p:spPr>
          <a:xfrm>
            <a:off x="3430088"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227" name="bg object 3227"/>
          <p:cNvSpPr/>
          <p:nvPr/>
        </p:nvSpPr>
        <p:spPr>
          <a:xfrm>
            <a:off x="3429544" y="2460543"/>
            <a:ext cx="578" cy="0"/>
          </a:xfrm>
          <a:custGeom>
            <a:avLst/>
            <a:gdLst/>
            <a:ahLst/>
            <a:cxnLst/>
            <a:rect l="l" t="t" r="r" b="b"/>
            <a:pathLst>
              <a:path w="1270">
                <a:moveTo>
                  <a:pt x="398" y="0"/>
                </a:moveTo>
                <a:lnTo>
                  <a:pt x="0" y="0"/>
                </a:lnTo>
                <a:lnTo>
                  <a:pt x="398" y="0"/>
                </a:lnTo>
                <a:lnTo>
                  <a:pt x="797" y="0"/>
                </a:lnTo>
                <a:lnTo>
                  <a:pt x="1196" y="0"/>
                </a:lnTo>
              </a:path>
            </a:pathLst>
          </a:custGeom>
          <a:ln w="3175">
            <a:solidFill>
              <a:srgbClr val="000000"/>
            </a:solidFill>
          </a:ln>
        </p:spPr>
        <p:txBody>
          <a:bodyPr wrap="square" lIns="0" tIns="0" rIns="0" bIns="0" rtlCol="0"/>
          <a:lstStyle/>
          <a:p>
            <a:endParaRPr sz="501"/>
          </a:p>
        </p:txBody>
      </p:sp>
      <p:sp>
        <p:nvSpPr>
          <p:cNvPr id="3228" name="bg object 3228"/>
          <p:cNvSpPr/>
          <p:nvPr/>
        </p:nvSpPr>
        <p:spPr>
          <a:xfrm>
            <a:off x="3420473"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229" name="bg object 3229"/>
          <p:cNvSpPr/>
          <p:nvPr/>
        </p:nvSpPr>
        <p:spPr>
          <a:xfrm>
            <a:off x="3421017"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230" name="bg object 3230"/>
          <p:cNvSpPr/>
          <p:nvPr/>
        </p:nvSpPr>
        <p:spPr>
          <a:xfrm>
            <a:off x="3420473"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231" name="bg object 3231"/>
          <p:cNvSpPr/>
          <p:nvPr/>
        </p:nvSpPr>
        <p:spPr>
          <a:xfrm>
            <a:off x="3421017"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232" name="bg object 3232"/>
          <p:cNvSpPr/>
          <p:nvPr/>
        </p:nvSpPr>
        <p:spPr>
          <a:xfrm>
            <a:off x="3420472" y="2460543"/>
            <a:ext cx="578" cy="0"/>
          </a:xfrm>
          <a:custGeom>
            <a:avLst/>
            <a:gdLst/>
            <a:ahLst/>
            <a:cxnLst/>
            <a:rect l="l" t="t" r="r" b="b"/>
            <a:pathLst>
              <a:path w="1270">
                <a:moveTo>
                  <a:pt x="398" y="0"/>
                </a:moveTo>
                <a:lnTo>
                  <a:pt x="0" y="0"/>
                </a:lnTo>
                <a:lnTo>
                  <a:pt x="398" y="0"/>
                </a:lnTo>
                <a:lnTo>
                  <a:pt x="797" y="0"/>
                </a:lnTo>
                <a:lnTo>
                  <a:pt x="1196" y="0"/>
                </a:lnTo>
              </a:path>
            </a:pathLst>
          </a:custGeom>
          <a:ln w="3175">
            <a:solidFill>
              <a:srgbClr val="000000"/>
            </a:solidFill>
          </a:ln>
        </p:spPr>
        <p:txBody>
          <a:bodyPr wrap="square" lIns="0" tIns="0" rIns="0" bIns="0" rtlCol="0"/>
          <a:lstStyle/>
          <a:p>
            <a:endParaRPr sz="501"/>
          </a:p>
        </p:txBody>
      </p:sp>
      <p:sp>
        <p:nvSpPr>
          <p:cNvPr id="3233" name="bg object 3233"/>
          <p:cNvSpPr/>
          <p:nvPr/>
        </p:nvSpPr>
        <p:spPr>
          <a:xfrm>
            <a:off x="3411401"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234" name="bg object 3234"/>
          <p:cNvSpPr/>
          <p:nvPr/>
        </p:nvSpPr>
        <p:spPr>
          <a:xfrm>
            <a:off x="3411945"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235" name="bg object 3235"/>
          <p:cNvSpPr/>
          <p:nvPr/>
        </p:nvSpPr>
        <p:spPr>
          <a:xfrm>
            <a:off x="3411401"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236" name="bg object 3236"/>
          <p:cNvSpPr/>
          <p:nvPr/>
        </p:nvSpPr>
        <p:spPr>
          <a:xfrm>
            <a:off x="3411945"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237" name="bg object 3237"/>
          <p:cNvSpPr/>
          <p:nvPr/>
        </p:nvSpPr>
        <p:spPr>
          <a:xfrm>
            <a:off x="3411401" y="2460543"/>
            <a:ext cx="578" cy="0"/>
          </a:xfrm>
          <a:custGeom>
            <a:avLst/>
            <a:gdLst/>
            <a:ahLst/>
            <a:cxnLst/>
            <a:rect l="l" t="t" r="r" b="b"/>
            <a:pathLst>
              <a:path w="1270">
                <a:moveTo>
                  <a:pt x="398" y="0"/>
                </a:moveTo>
                <a:lnTo>
                  <a:pt x="0" y="0"/>
                </a:lnTo>
                <a:lnTo>
                  <a:pt x="398" y="0"/>
                </a:lnTo>
                <a:lnTo>
                  <a:pt x="797" y="0"/>
                </a:lnTo>
                <a:lnTo>
                  <a:pt x="1196" y="0"/>
                </a:lnTo>
              </a:path>
            </a:pathLst>
          </a:custGeom>
          <a:ln w="3175">
            <a:solidFill>
              <a:srgbClr val="000000"/>
            </a:solidFill>
          </a:ln>
        </p:spPr>
        <p:txBody>
          <a:bodyPr wrap="square" lIns="0" tIns="0" rIns="0" bIns="0" rtlCol="0"/>
          <a:lstStyle/>
          <a:p>
            <a:endParaRPr sz="501"/>
          </a:p>
        </p:txBody>
      </p:sp>
      <p:sp>
        <p:nvSpPr>
          <p:cNvPr id="3238" name="bg object 3238"/>
          <p:cNvSpPr/>
          <p:nvPr/>
        </p:nvSpPr>
        <p:spPr>
          <a:xfrm>
            <a:off x="3402330"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239" name="bg object 3239"/>
          <p:cNvSpPr/>
          <p:nvPr/>
        </p:nvSpPr>
        <p:spPr>
          <a:xfrm>
            <a:off x="3402874"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240" name="bg object 3240"/>
          <p:cNvSpPr/>
          <p:nvPr/>
        </p:nvSpPr>
        <p:spPr>
          <a:xfrm>
            <a:off x="3402330"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241" name="bg object 3241"/>
          <p:cNvSpPr/>
          <p:nvPr/>
        </p:nvSpPr>
        <p:spPr>
          <a:xfrm>
            <a:off x="3402874"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242" name="bg object 3242"/>
          <p:cNvSpPr/>
          <p:nvPr/>
        </p:nvSpPr>
        <p:spPr>
          <a:xfrm>
            <a:off x="3402330" y="2460543"/>
            <a:ext cx="578" cy="0"/>
          </a:xfrm>
          <a:custGeom>
            <a:avLst/>
            <a:gdLst/>
            <a:ahLst/>
            <a:cxnLst/>
            <a:rect l="l" t="t" r="r" b="b"/>
            <a:pathLst>
              <a:path w="1270">
                <a:moveTo>
                  <a:pt x="398" y="0"/>
                </a:moveTo>
                <a:lnTo>
                  <a:pt x="0" y="0"/>
                </a:lnTo>
                <a:lnTo>
                  <a:pt x="398" y="0"/>
                </a:lnTo>
                <a:lnTo>
                  <a:pt x="797" y="0"/>
                </a:lnTo>
                <a:lnTo>
                  <a:pt x="1196" y="0"/>
                </a:lnTo>
              </a:path>
            </a:pathLst>
          </a:custGeom>
          <a:ln w="3175">
            <a:solidFill>
              <a:srgbClr val="000000"/>
            </a:solidFill>
          </a:ln>
        </p:spPr>
        <p:txBody>
          <a:bodyPr wrap="square" lIns="0" tIns="0" rIns="0" bIns="0" rtlCol="0"/>
          <a:lstStyle/>
          <a:p>
            <a:endParaRPr sz="501"/>
          </a:p>
        </p:txBody>
      </p:sp>
      <p:sp>
        <p:nvSpPr>
          <p:cNvPr id="3243" name="bg object 3243"/>
          <p:cNvSpPr/>
          <p:nvPr/>
        </p:nvSpPr>
        <p:spPr>
          <a:xfrm>
            <a:off x="3393258"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244" name="bg object 3244"/>
          <p:cNvSpPr/>
          <p:nvPr/>
        </p:nvSpPr>
        <p:spPr>
          <a:xfrm>
            <a:off x="3393803"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245" name="bg object 3245"/>
          <p:cNvSpPr/>
          <p:nvPr/>
        </p:nvSpPr>
        <p:spPr>
          <a:xfrm>
            <a:off x="3393258"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246" name="bg object 3246"/>
          <p:cNvSpPr/>
          <p:nvPr/>
        </p:nvSpPr>
        <p:spPr>
          <a:xfrm>
            <a:off x="3393803"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247" name="bg object 3247"/>
          <p:cNvSpPr/>
          <p:nvPr/>
        </p:nvSpPr>
        <p:spPr>
          <a:xfrm>
            <a:off x="3393258" y="2460543"/>
            <a:ext cx="578" cy="0"/>
          </a:xfrm>
          <a:custGeom>
            <a:avLst/>
            <a:gdLst/>
            <a:ahLst/>
            <a:cxnLst/>
            <a:rect l="l" t="t" r="r" b="b"/>
            <a:pathLst>
              <a:path w="1270">
                <a:moveTo>
                  <a:pt x="398" y="0"/>
                </a:moveTo>
                <a:lnTo>
                  <a:pt x="0" y="0"/>
                </a:lnTo>
                <a:lnTo>
                  <a:pt x="398" y="0"/>
                </a:lnTo>
                <a:lnTo>
                  <a:pt x="797" y="0"/>
                </a:lnTo>
                <a:lnTo>
                  <a:pt x="1196" y="0"/>
                </a:lnTo>
              </a:path>
            </a:pathLst>
          </a:custGeom>
          <a:ln w="3175">
            <a:solidFill>
              <a:srgbClr val="000000"/>
            </a:solidFill>
          </a:ln>
        </p:spPr>
        <p:txBody>
          <a:bodyPr wrap="square" lIns="0" tIns="0" rIns="0" bIns="0" rtlCol="0"/>
          <a:lstStyle/>
          <a:p>
            <a:endParaRPr sz="501"/>
          </a:p>
        </p:txBody>
      </p:sp>
      <p:sp>
        <p:nvSpPr>
          <p:cNvPr id="3248" name="bg object 3248"/>
          <p:cNvSpPr/>
          <p:nvPr/>
        </p:nvSpPr>
        <p:spPr>
          <a:xfrm>
            <a:off x="3384187"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249" name="bg object 3249"/>
          <p:cNvSpPr/>
          <p:nvPr/>
        </p:nvSpPr>
        <p:spPr>
          <a:xfrm>
            <a:off x="3384731"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250" name="bg object 3250"/>
          <p:cNvSpPr/>
          <p:nvPr/>
        </p:nvSpPr>
        <p:spPr>
          <a:xfrm>
            <a:off x="3384187"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251" name="bg object 3251"/>
          <p:cNvSpPr/>
          <p:nvPr/>
        </p:nvSpPr>
        <p:spPr>
          <a:xfrm>
            <a:off x="3384731"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252" name="bg object 3252"/>
          <p:cNvSpPr/>
          <p:nvPr/>
        </p:nvSpPr>
        <p:spPr>
          <a:xfrm>
            <a:off x="3384187" y="2460543"/>
            <a:ext cx="578" cy="0"/>
          </a:xfrm>
          <a:custGeom>
            <a:avLst/>
            <a:gdLst/>
            <a:ahLst/>
            <a:cxnLst/>
            <a:rect l="l" t="t" r="r" b="b"/>
            <a:pathLst>
              <a:path w="1270">
                <a:moveTo>
                  <a:pt x="398" y="0"/>
                </a:moveTo>
                <a:lnTo>
                  <a:pt x="0" y="0"/>
                </a:lnTo>
                <a:lnTo>
                  <a:pt x="398" y="0"/>
                </a:lnTo>
                <a:lnTo>
                  <a:pt x="797" y="0"/>
                </a:lnTo>
                <a:lnTo>
                  <a:pt x="1196" y="0"/>
                </a:lnTo>
              </a:path>
            </a:pathLst>
          </a:custGeom>
          <a:ln w="3175">
            <a:solidFill>
              <a:srgbClr val="000000"/>
            </a:solidFill>
          </a:ln>
        </p:spPr>
        <p:txBody>
          <a:bodyPr wrap="square" lIns="0" tIns="0" rIns="0" bIns="0" rtlCol="0"/>
          <a:lstStyle/>
          <a:p>
            <a:endParaRPr sz="501"/>
          </a:p>
        </p:txBody>
      </p:sp>
      <p:sp>
        <p:nvSpPr>
          <p:cNvPr id="3253" name="bg object 3253"/>
          <p:cNvSpPr/>
          <p:nvPr/>
        </p:nvSpPr>
        <p:spPr>
          <a:xfrm>
            <a:off x="3375115"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254" name="bg object 3254"/>
          <p:cNvSpPr/>
          <p:nvPr/>
        </p:nvSpPr>
        <p:spPr>
          <a:xfrm>
            <a:off x="3375660"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255" name="bg object 3255"/>
          <p:cNvSpPr/>
          <p:nvPr/>
        </p:nvSpPr>
        <p:spPr>
          <a:xfrm>
            <a:off x="3375115"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256" name="bg object 3256"/>
          <p:cNvSpPr/>
          <p:nvPr/>
        </p:nvSpPr>
        <p:spPr>
          <a:xfrm>
            <a:off x="3375660"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257" name="bg object 3257"/>
          <p:cNvSpPr/>
          <p:nvPr/>
        </p:nvSpPr>
        <p:spPr>
          <a:xfrm>
            <a:off x="3375115" y="2460543"/>
            <a:ext cx="578" cy="0"/>
          </a:xfrm>
          <a:custGeom>
            <a:avLst/>
            <a:gdLst/>
            <a:ahLst/>
            <a:cxnLst/>
            <a:rect l="l" t="t" r="r" b="b"/>
            <a:pathLst>
              <a:path w="1270">
                <a:moveTo>
                  <a:pt x="398" y="0"/>
                </a:moveTo>
                <a:lnTo>
                  <a:pt x="0" y="0"/>
                </a:lnTo>
                <a:lnTo>
                  <a:pt x="398" y="0"/>
                </a:lnTo>
                <a:lnTo>
                  <a:pt x="797" y="0"/>
                </a:lnTo>
                <a:lnTo>
                  <a:pt x="1196" y="0"/>
                </a:lnTo>
              </a:path>
            </a:pathLst>
          </a:custGeom>
          <a:ln w="3175">
            <a:solidFill>
              <a:srgbClr val="000000"/>
            </a:solidFill>
          </a:ln>
        </p:spPr>
        <p:txBody>
          <a:bodyPr wrap="square" lIns="0" tIns="0" rIns="0" bIns="0" rtlCol="0"/>
          <a:lstStyle/>
          <a:p>
            <a:endParaRPr sz="501"/>
          </a:p>
        </p:txBody>
      </p:sp>
      <p:sp>
        <p:nvSpPr>
          <p:cNvPr id="3258" name="bg object 3258"/>
          <p:cNvSpPr/>
          <p:nvPr/>
        </p:nvSpPr>
        <p:spPr>
          <a:xfrm>
            <a:off x="3366044"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259" name="bg object 3259"/>
          <p:cNvSpPr/>
          <p:nvPr/>
        </p:nvSpPr>
        <p:spPr>
          <a:xfrm>
            <a:off x="3366588"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260" name="bg object 3260"/>
          <p:cNvSpPr/>
          <p:nvPr/>
        </p:nvSpPr>
        <p:spPr>
          <a:xfrm>
            <a:off x="3366044"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261" name="bg object 3261"/>
          <p:cNvSpPr/>
          <p:nvPr/>
        </p:nvSpPr>
        <p:spPr>
          <a:xfrm>
            <a:off x="3366588"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262" name="bg object 3262"/>
          <p:cNvSpPr/>
          <p:nvPr/>
        </p:nvSpPr>
        <p:spPr>
          <a:xfrm>
            <a:off x="3366044" y="2460543"/>
            <a:ext cx="578" cy="0"/>
          </a:xfrm>
          <a:custGeom>
            <a:avLst/>
            <a:gdLst/>
            <a:ahLst/>
            <a:cxnLst/>
            <a:rect l="l" t="t" r="r" b="b"/>
            <a:pathLst>
              <a:path w="1270">
                <a:moveTo>
                  <a:pt x="398" y="0"/>
                </a:moveTo>
                <a:lnTo>
                  <a:pt x="0" y="0"/>
                </a:lnTo>
                <a:lnTo>
                  <a:pt x="398" y="0"/>
                </a:lnTo>
                <a:lnTo>
                  <a:pt x="797" y="0"/>
                </a:lnTo>
                <a:lnTo>
                  <a:pt x="1196" y="0"/>
                </a:lnTo>
              </a:path>
            </a:pathLst>
          </a:custGeom>
          <a:ln w="3175">
            <a:solidFill>
              <a:srgbClr val="000000"/>
            </a:solidFill>
          </a:ln>
        </p:spPr>
        <p:txBody>
          <a:bodyPr wrap="square" lIns="0" tIns="0" rIns="0" bIns="0" rtlCol="0"/>
          <a:lstStyle/>
          <a:p>
            <a:endParaRPr sz="501"/>
          </a:p>
        </p:txBody>
      </p:sp>
      <p:sp>
        <p:nvSpPr>
          <p:cNvPr id="3263" name="bg object 3263"/>
          <p:cNvSpPr/>
          <p:nvPr/>
        </p:nvSpPr>
        <p:spPr>
          <a:xfrm>
            <a:off x="3356972" y="2458400"/>
            <a:ext cx="0" cy="2274"/>
          </a:xfrm>
          <a:custGeom>
            <a:avLst/>
            <a:gdLst/>
            <a:ahLst/>
            <a:cxnLst/>
            <a:rect l="l" t="t" r="r" b="b"/>
            <a:pathLst>
              <a:path h="6350">
                <a:moveTo>
                  <a:pt x="0" y="1196"/>
                </a:moveTo>
                <a:lnTo>
                  <a:pt x="0" y="398"/>
                </a:lnTo>
                <a:lnTo>
                  <a:pt x="0" y="0"/>
                </a:lnTo>
                <a:lnTo>
                  <a:pt x="0" y="1595"/>
                </a:lnTo>
                <a:lnTo>
                  <a:pt x="0" y="5584"/>
                </a:lnTo>
                <a:lnTo>
                  <a:pt x="0" y="5983"/>
                </a:lnTo>
              </a:path>
            </a:pathLst>
          </a:custGeom>
          <a:ln w="3175">
            <a:solidFill>
              <a:srgbClr val="000000"/>
            </a:solidFill>
          </a:ln>
        </p:spPr>
        <p:txBody>
          <a:bodyPr wrap="square" lIns="0" tIns="0" rIns="0" bIns="0" rtlCol="0"/>
          <a:lstStyle/>
          <a:p>
            <a:endParaRPr sz="501"/>
          </a:p>
        </p:txBody>
      </p:sp>
      <p:sp>
        <p:nvSpPr>
          <p:cNvPr id="3264" name="bg object 3264"/>
          <p:cNvSpPr/>
          <p:nvPr/>
        </p:nvSpPr>
        <p:spPr>
          <a:xfrm>
            <a:off x="3357517" y="2458400"/>
            <a:ext cx="0" cy="2274"/>
          </a:xfrm>
          <a:custGeom>
            <a:avLst/>
            <a:gdLst/>
            <a:ahLst/>
            <a:cxnLst/>
            <a:rect l="l" t="t" r="r" b="b"/>
            <a:pathLst>
              <a:path h="6350">
                <a:moveTo>
                  <a:pt x="0" y="5983"/>
                </a:moveTo>
                <a:lnTo>
                  <a:pt x="0" y="1994"/>
                </a:lnTo>
                <a:lnTo>
                  <a:pt x="0" y="0"/>
                </a:lnTo>
                <a:lnTo>
                  <a:pt x="0" y="1196"/>
                </a:lnTo>
              </a:path>
            </a:pathLst>
          </a:custGeom>
          <a:ln w="3175">
            <a:solidFill>
              <a:srgbClr val="000000"/>
            </a:solidFill>
          </a:ln>
        </p:spPr>
        <p:txBody>
          <a:bodyPr wrap="square" lIns="0" tIns="0" rIns="0" bIns="0" rtlCol="0"/>
          <a:lstStyle/>
          <a:p>
            <a:endParaRPr sz="501"/>
          </a:p>
        </p:txBody>
      </p:sp>
      <p:sp>
        <p:nvSpPr>
          <p:cNvPr id="3265" name="bg object 3265"/>
          <p:cNvSpPr/>
          <p:nvPr/>
        </p:nvSpPr>
        <p:spPr>
          <a:xfrm>
            <a:off x="3356972" y="2460543"/>
            <a:ext cx="0" cy="2274"/>
          </a:xfrm>
          <a:custGeom>
            <a:avLst/>
            <a:gdLst/>
            <a:ahLst/>
            <a:cxnLst/>
            <a:rect l="l" t="t" r="r" b="b"/>
            <a:pathLst>
              <a:path h="6350">
                <a:moveTo>
                  <a:pt x="0" y="0"/>
                </a:moveTo>
                <a:lnTo>
                  <a:pt x="0" y="3988"/>
                </a:lnTo>
                <a:lnTo>
                  <a:pt x="0" y="5983"/>
                </a:lnTo>
                <a:lnTo>
                  <a:pt x="0" y="5185"/>
                </a:lnTo>
              </a:path>
            </a:pathLst>
          </a:custGeom>
          <a:ln w="3175">
            <a:solidFill>
              <a:srgbClr val="000000"/>
            </a:solidFill>
          </a:ln>
        </p:spPr>
        <p:txBody>
          <a:bodyPr wrap="square" lIns="0" tIns="0" rIns="0" bIns="0" rtlCol="0"/>
          <a:lstStyle/>
          <a:p>
            <a:endParaRPr sz="501"/>
          </a:p>
        </p:txBody>
      </p:sp>
      <p:sp>
        <p:nvSpPr>
          <p:cNvPr id="3266" name="bg object 3266"/>
          <p:cNvSpPr/>
          <p:nvPr/>
        </p:nvSpPr>
        <p:spPr>
          <a:xfrm>
            <a:off x="3357517" y="2460543"/>
            <a:ext cx="0" cy="2274"/>
          </a:xfrm>
          <a:custGeom>
            <a:avLst/>
            <a:gdLst/>
            <a:ahLst/>
            <a:cxnLst/>
            <a:rect l="l" t="t" r="r" b="b"/>
            <a:pathLst>
              <a:path h="6350">
                <a:moveTo>
                  <a:pt x="0" y="5185"/>
                </a:moveTo>
                <a:lnTo>
                  <a:pt x="0" y="5584"/>
                </a:lnTo>
                <a:lnTo>
                  <a:pt x="0" y="5983"/>
                </a:lnTo>
                <a:lnTo>
                  <a:pt x="0" y="4387"/>
                </a:lnTo>
                <a:lnTo>
                  <a:pt x="0" y="398"/>
                </a:lnTo>
                <a:lnTo>
                  <a:pt x="0" y="0"/>
                </a:lnTo>
              </a:path>
            </a:pathLst>
          </a:custGeom>
          <a:ln w="3175">
            <a:solidFill>
              <a:srgbClr val="000000"/>
            </a:solidFill>
          </a:ln>
        </p:spPr>
        <p:txBody>
          <a:bodyPr wrap="square" lIns="0" tIns="0" rIns="0" bIns="0" rtlCol="0"/>
          <a:lstStyle/>
          <a:p>
            <a:endParaRPr sz="501"/>
          </a:p>
        </p:txBody>
      </p:sp>
      <p:sp>
        <p:nvSpPr>
          <p:cNvPr id="3267" name="bg object 3267"/>
          <p:cNvSpPr/>
          <p:nvPr/>
        </p:nvSpPr>
        <p:spPr>
          <a:xfrm>
            <a:off x="3356973" y="2460543"/>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3268" name="bg object 3268"/>
          <p:cNvSpPr/>
          <p:nvPr/>
        </p:nvSpPr>
        <p:spPr>
          <a:xfrm>
            <a:off x="3356972" y="2460543"/>
            <a:ext cx="578" cy="0"/>
          </a:xfrm>
          <a:custGeom>
            <a:avLst/>
            <a:gdLst/>
            <a:ahLst/>
            <a:cxnLst/>
            <a:rect l="l" t="t" r="r" b="b"/>
            <a:pathLst>
              <a:path w="1270">
                <a:moveTo>
                  <a:pt x="0" y="0"/>
                </a:moveTo>
                <a:lnTo>
                  <a:pt x="0" y="0"/>
                </a:lnTo>
                <a:lnTo>
                  <a:pt x="398" y="0"/>
                </a:lnTo>
                <a:lnTo>
                  <a:pt x="797" y="0"/>
                </a:lnTo>
                <a:lnTo>
                  <a:pt x="1196" y="0"/>
                </a:lnTo>
              </a:path>
            </a:pathLst>
          </a:custGeom>
          <a:ln w="3175">
            <a:solidFill>
              <a:srgbClr val="000000"/>
            </a:solidFill>
          </a:ln>
        </p:spPr>
        <p:txBody>
          <a:bodyPr wrap="square" lIns="0" tIns="0" rIns="0" bIns="0" rtlCol="0"/>
          <a:lstStyle/>
          <a:p>
            <a:endParaRPr sz="501"/>
          </a:p>
        </p:txBody>
      </p:sp>
      <p:sp>
        <p:nvSpPr>
          <p:cNvPr id="3269" name="bg object 3269"/>
          <p:cNvSpPr/>
          <p:nvPr/>
        </p:nvSpPr>
        <p:spPr>
          <a:xfrm>
            <a:off x="3439160" y="2458829"/>
            <a:ext cx="99931" cy="0"/>
          </a:xfrm>
          <a:custGeom>
            <a:avLst/>
            <a:gdLst/>
            <a:ahLst/>
            <a:cxnLst/>
            <a:rect l="l" t="t" r="r" b="b"/>
            <a:pathLst>
              <a:path w="219709">
                <a:moveTo>
                  <a:pt x="219389" y="0"/>
                </a:moveTo>
                <a:lnTo>
                  <a:pt x="0" y="0"/>
                </a:lnTo>
              </a:path>
            </a:pathLst>
          </a:custGeom>
          <a:ln w="3175">
            <a:solidFill>
              <a:srgbClr val="000000"/>
            </a:solidFill>
          </a:ln>
        </p:spPr>
        <p:txBody>
          <a:bodyPr wrap="square" lIns="0" tIns="0" rIns="0" bIns="0" rtlCol="0"/>
          <a:lstStyle/>
          <a:p>
            <a:endParaRPr sz="501"/>
          </a:p>
        </p:txBody>
      </p:sp>
      <p:sp>
        <p:nvSpPr>
          <p:cNvPr id="3270" name="bg object 3270"/>
          <p:cNvSpPr/>
          <p:nvPr/>
        </p:nvSpPr>
        <p:spPr>
          <a:xfrm>
            <a:off x="3430089" y="2458829"/>
            <a:ext cx="8953" cy="0"/>
          </a:xfrm>
          <a:custGeom>
            <a:avLst/>
            <a:gdLst/>
            <a:ahLst/>
            <a:cxnLst/>
            <a:rect l="l" t="t" r="r" b="b"/>
            <a:pathLst>
              <a:path w="19684">
                <a:moveTo>
                  <a:pt x="19146" y="0"/>
                </a:moveTo>
                <a:lnTo>
                  <a:pt x="0" y="0"/>
                </a:lnTo>
              </a:path>
            </a:pathLst>
          </a:custGeom>
          <a:ln w="3175">
            <a:solidFill>
              <a:srgbClr val="000000"/>
            </a:solidFill>
          </a:ln>
        </p:spPr>
        <p:txBody>
          <a:bodyPr wrap="square" lIns="0" tIns="0" rIns="0" bIns="0" rtlCol="0"/>
          <a:lstStyle/>
          <a:p>
            <a:endParaRPr sz="501"/>
          </a:p>
        </p:txBody>
      </p:sp>
      <p:sp>
        <p:nvSpPr>
          <p:cNvPr id="3271" name="bg object 3271"/>
          <p:cNvSpPr/>
          <p:nvPr/>
        </p:nvSpPr>
        <p:spPr>
          <a:xfrm>
            <a:off x="3421017" y="2458829"/>
            <a:ext cx="8953" cy="0"/>
          </a:xfrm>
          <a:custGeom>
            <a:avLst/>
            <a:gdLst/>
            <a:ahLst/>
            <a:cxnLst/>
            <a:rect l="l" t="t" r="r" b="b"/>
            <a:pathLst>
              <a:path w="19684">
                <a:moveTo>
                  <a:pt x="19146" y="0"/>
                </a:moveTo>
                <a:lnTo>
                  <a:pt x="0" y="0"/>
                </a:lnTo>
              </a:path>
            </a:pathLst>
          </a:custGeom>
          <a:ln w="3175">
            <a:solidFill>
              <a:srgbClr val="000000"/>
            </a:solidFill>
          </a:ln>
        </p:spPr>
        <p:txBody>
          <a:bodyPr wrap="square" lIns="0" tIns="0" rIns="0" bIns="0" rtlCol="0"/>
          <a:lstStyle/>
          <a:p>
            <a:endParaRPr sz="501"/>
          </a:p>
        </p:txBody>
      </p:sp>
      <p:sp>
        <p:nvSpPr>
          <p:cNvPr id="3272" name="bg object 3272"/>
          <p:cNvSpPr/>
          <p:nvPr/>
        </p:nvSpPr>
        <p:spPr>
          <a:xfrm>
            <a:off x="3411946" y="2458829"/>
            <a:ext cx="8953" cy="0"/>
          </a:xfrm>
          <a:custGeom>
            <a:avLst/>
            <a:gdLst/>
            <a:ahLst/>
            <a:cxnLst/>
            <a:rect l="l" t="t" r="r" b="b"/>
            <a:pathLst>
              <a:path w="19684">
                <a:moveTo>
                  <a:pt x="19146" y="0"/>
                </a:moveTo>
                <a:lnTo>
                  <a:pt x="0" y="0"/>
                </a:lnTo>
              </a:path>
            </a:pathLst>
          </a:custGeom>
          <a:ln w="3175">
            <a:solidFill>
              <a:srgbClr val="000000"/>
            </a:solidFill>
          </a:ln>
        </p:spPr>
        <p:txBody>
          <a:bodyPr wrap="square" lIns="0" tIns="0" rIns="0" bIns="0" rtlCol="0"/>
          <a:lstStyle/>
          <a:p>
            <a:endParaRPr sz="501"/>
          </a:p>
        </p:txBody>
      </p:sp>
      <p:sp>
        <p:nvSpPr>
          <p:cNvPr id="3273" name="bg object 3273"/>
          <p:cNvSpPr/>
          <p:nvPr/>
        </p:nvSpPr>
        <p:spPr>
          <a:xfrm>
            <a:off x="3402875" y="2458829"/>
            <a:ext cx="8953" cy="0"/>
          </a:xfrm>
          <a:custGeom>
            <a:avLst/>
            <a:gdLst/>
            <a:ahLst/>
            <a:cxnLst/>
            <a:rect l="l" t="t" r="r" b="b"/>
            <a:pathLst>
              <a:path w="19684">
                <a:moveTo>
                  <a:pt x="19146" y="0"/>
                </a:moveTo>
                <a:lnTo>
                  <a:pt x="0" y="0"/>
                </a:lnTo>
              </a:path>
            </a:pathLst>
          </a:custGeom>
          <a:ln w="3175">
            <a:solidFill>
              <a:srgbClr val="000000"/>
            </a:solidFill>
          </a:ln>
        </p:spPr>
        <p:txBody>
          <a:bodyPr wrap="square" lIns="0" tIns="0" rIns="0" bIns="0" rtlCol="0"/>
          <a:lstStyle/>
          <a:p>
            <a:endParaRPr sz="501"/>
          </a:p>
        </p:txBody>
      </p:sp>
      <p:sp>
        <p:nvSpPr>
          <p:cNvPr id="3274" name="bg object 3274"/>
          <p:cNvSpPr/>
          <p:nvPr/>
        </p:nvSpPr>
        <p:spPr>
          <a:xfrm>
            <a:off x="3393803" y="2458829"/>
            <a:ext cx="8953" cy="0"/>
          </a:xfrm>
          <a:custGeom>
            <a:avLst/>
            <a:gdLst/>
            <a:ahLst/>
            <a:cxnLst/>
            <a:rect l="l" t="t" r="r" b="b"/>
            <a:pathLst>
              <a:path w="19684">
                <a:moveTo>
                  <a:pt x="19146" y="0"/>
                </a:moveTo>
                <a:lnTo>
                  <a:pt x="0" y="0"/>
                </a:lnTo>
              </a:path>
            </a:pathLst>
          </a:custGeom>
          <a:ln w="3175">
            <a:solidFill>
              <a:srgbClr val="000000"/>
            </a:solidFill>
          </a:ln>
        </p:spPr>
        <p:txBody>
          <a:bodyPr wrap="square" lIns="0" tIns="0" rIns="0" bIns="0" rtlCol="0"/>
          <a:lstStyle/>
          <a:p>
            <a:endParaRPr sz="501"/>
          </a:p>
        </p:txBody>
      </p:sp>
      <p:sp>
        <p:nvSpPr>
          <p:cNvPr id="3275" name="bg object 3275"/>
          <p:cNvSpPr/>
          <p:nvPr/>
        </p:nvSpPr>
        <p:spPr>
          <a:xfrm>
            <a:off x="3384732" y="2458829"/>
            <a:ext cx="8953" cy="0"/>
          </a:xfrm>
          <a:custGeom>
            <a:avLst/>
            <a:gdLst/>
            <a:ahLst/>
            <a:cxnLst/>
            <a:rect l="l" t="t" r="r" b="b"/>
            <a:pathLst>
              <a:path w="19684">
                <a:moveTo>
                  <a:pt x="19146" y="0"/>
                </a:moveTo>
                <a:lnTo>
                  <a:pt x="0" y="0"/>
                </a:lnTo>
              </a:path>
            </a:pathLst>
          </a:custGeom>
          <a:ln w="3175">
            <a:solidFill>
              <a:srgbClr val="000000"/>
            </a:solidFill>
          </a:ln>
        </p:spPr>
        <p:txBody>
          <a:bodyPr wrap="square" lIns="0" tIns="0" rIns="0" bIns="0" rtlCol="0"/>
          <a:lstStyle/>
          <a:p>
            <a:endParaRPr sz="501"/>
          </a:p>
        </p:txBody>
      </p:sp>
      <p:sp>
        <p:nvSpPr>
          <p:cNvPr id="3276" name="bg object 3276"/>
          <p:cNvSpPr/>
          <p:nvPr/>
        </p:nvSpPr>
        <p:spPr>
          <a:xfrm>
            <a:off x="3375660" y="2458829"/>
            <a:ext cx="8953" cy="0"/>
          </a:xfrm>
          <a:custGeom>
            <a:avLst/>
            <a:gdLst/>
            <a:ahLst/>
            <a:cxnLst/>
            <a:rect l="l" t="t" r="r" b="b"/>
            <a:pathLst>
              <a:path w="19684">
                <a:moveTo>
                  <a:pt x="19146" y="0"/>
                </a:moveTo>
                <a:lnTo>
                  <a:pt x="0" y="0"/>
                </a:lnTo>
              </a:path>
            </a:pathLst>
          </a:custGeom>
          <a:ln w="3175">
            <a:solidFill>
              <a:srgbClr val="000000"/>
            </a:solidFill>
          </a:ln>
        </p:spPr>
        <p:txBody>
          <a:bodyPr wrap="square" lIns="0" tIns="0" rIns="0" bIns="0" rtlCol="0"/>
          <a:lstStyle/>
          <a:p>
            <a:endParaRPr sz="501"/>
          </a:p>
        </p:txBody>
      </p:sp>
      <p:sp>
        <p:nvSpPr>
          <p:cNvPr id="3277" name="bg object 3277"/>
          <p:cNvSpPr/>
          <p:nvPr/>
        </p:nvSpPr>
        <p:spPr>
          <a:xfrm>
            <a:off x="3366589" y="2458829"/>
            <a:ext cx="8953" cy="0"/>
          </a:xfrm>
          <a:custGeom>
            <a:avLst/>
            <a:gdLst/>
            <a:ahLst/>
            <a:cxnLst/>
            <a:rect l="l" t="t" r="r" b="b"/>
            <a:pathLst>
              <a:path w="19684">
                <a:moveTo>
                  <a:pt x="19146" y="0"/>
                </a:moveTo>
                <a:lnTo>
                  <a:pt x="0" y="0"/>
                </a:lnTo>
              </a:path>
            </a:pathLst>
          </a:custGeom>
          <a:ln w="3175">
            <a:solidFill>
              <a:srgbClr val="000000"/>
            </a:solidFill>
          </a:ln>
        </p:spPr>
        <p:txBody>
          <a:bodyPr wrap="square" lIns="0" tIns="0" rIns="0" bIns="0" rtlCol="0"/>
          <a:lstStyle/>
          <a:p>
            <a:endParaRPr sz="501"/>
          </a:p>
        </p:txBody>
      </p:sp>
      <p:sp>
        <p:nvSpPr>
          <p:cNvPr id="3278" name="bg object 3278"/>
          <p:cNvSpPr/>
          <p:nvPr/>
        </p:nvSpPr>
        <p:spPr>
          <a:xfrm>
            <a:off x="3357517" y="2458829"/>
            <a:ext cx="8953" cy="0"/>
          </a:xfrm>
          <a:custGeom>
            <a:avLst/>
            <a:gdLst/>
            <a:ahLst/>
            <a:cxnLst/>
            <a:rect l="l" t="t" r="r" b="b"/>
            <a:pathLst>
              <a:path w="19684">
                <a:moveTo>
                  <a:pt x="19146" y="0"/>
                </a:moveTo>
                <a:lnTo>
                  <a:pt x="0" y="0"/>
                </a:lnTo>
              </a:path>
            </a:pathLst>
          </a:custGeom>
          <a:ln w="3175">
            <a:solidFill>
              <a:srgbClr val="000000"/>
            </a:solidFill>
          </a:ln>
        </p:spPr>
        <p:txBody>
          <a:bodyPr wrap="square" lIns="0" tIns="0" rIns="0" bIns="0" rtlCol="0"/>
          <a:lstStyle/>
          <a:p>
            <a:endParaRPr sz="501"/>
          </a:p>
        </p:txBody>
      </p:sp>
      <p:sp>
        <p:nvSpPr>
          <p:cNvPr id="3279" name="bg object 3279"/>
          <p:cNvSpPr/>
          <p:nvPr/>
        </p:nvSpPr>
        <p:spPr>
          <a:xfrm>
            <a:off x="3352982" y="2458829"/>
            <a:ext cx="4332" cy="0"/>
          </a:xfrm>
          <a:custGeom>
            <a:avLst/>
            <a:gdLst/>
            <a:ahLst/>
            <a:cxnLst/>
            <a:rect l="l" t="t" r="r" b="b"/>
            <a:pathLst>
              <a:path w="9525">
                <a:moveTo>
                  <a:pt x="9174" y="0"/>
                </a:moveTo>
                <a:lnTo>
                  <a:pt x="0" y="0"/>
                </a:lnTo>
              </a:path>
            </a:pathLst>
          </a:custGeom>
          <a:ln w="3175">
            <a:solidFill>
              <a:srgbClr val="000000"/>
            </a:solidFill>
          </a:ln>
        </p:spPr>
        <p:txBody>
          <a:bodyPr wrap="square" lIns="0" tIns="0" rIns="0" bIns="0" rtlCol="0"/>
          <a:lstStyle/>
          <a:p>
            <a:endParaRPr sz="501"/>
          </a:p>
        </p:txBody>
      </p:sp>
      <p:sp>
        <p:nvSpPr>
          <p:cNvPr id="3280" name="bg object 3280"/>
          <p:cNvSpPr/>
          <p:nvPr/>
        </p:nvSpPr>
        <p:spPr>
          <a:xfrm>
            <a:off x="3352982" y="2462400"/>
            <a:ext cx="4043" cy="0"/>
          </a:xfrm>
          <a:custGeom>
            <a:avLst/>
            <a:gdLst/>
            <a:ahLst/>
            <a:cxnLst/>
            <a:rect l="l" t="t" r="r" b="b"/>
            <a:pathLst>
              <a:path w="8890">
                <a:moveTo>
                  <a:pt x="0" y="0"/>
                </a:moveTo>
                <a:lnTo>
                  <a:pt x="8775" y="0"/>
                </a:lnTo>
              </a:path>
            </a:pathLst>
          </a:custGeom>
          <a:ln w="3175">
            <a:solidFill>
              <a:srgbClr val="000000"/>
            </a:solidFill>
          </a:ln>
        </p:spPr>
        <p:txBody>
          <a:bodyPr wrap="square" lIns="0" tIns="0" rIns="0" bIns="0" rtlCol="0"/>
          <a:lstStyle/>
          <a:p>
            <a:endParaRPr sz="501"/>
          </a:p>
        </p:txBody>
      </p:sp>
      <p:sp>
        <p:nvSpPr>
          <p:cNvPr id="3281" name="bg object 3281"/>
          <p:cNvSpPr/>
          <p:nvPr/>
        </p:nvSpPr>
        <p:spPr>
          <a:xfrm>
            <a:off x="3357517"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282" name="bg object 3282"/>
          <p:cNvSpPr/>
          <p:nvPr/>
        </p:nvSpPr>
        <p:spPr>
          <a:xfrm>
            <a:off x="3366588"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283" name="bg object 3283"/>
          <p:cNvSpPr/>
          <p:nvPr/>
        </p:nvSpPr>
        <p:spPr>
          <a:xfrm>
            <a:off x="3375660"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284" name="bg object 3284"/>
          <p:cNvSpPr/>
          <p:nvPr/>
        </p:nvSpPr>
        <p:spPr>
          <a:xfrm>
            <a:off x="3384731"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285" name="bg object 3285"/>
          <p:cNvSpPr/>
          <p:nvPr/>
        </p:nvSpPr>
        <p:spPr>
          <a:xfrm>
            <a:off x="3393802"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286" name="bg object 3286"/>
          <p:cNvSpPr/>
          <p:nvPr/>
        </p:nvSpPr>
        <p:spPr>
          <a:xfrm>
            <a:off x="3402874"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287" name="bg object 3287"/>
          <p:cNvSpPr/>
          <p:nvPr/>
        </p:nvSpPr>
        <p:spPr>
          <a:xfrm>
            <a:off x="3411945"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288" name="bg object 3288"/>
          <p:cNvSpPr/>
          <p:nvPr/>
        </p:nvSpPr>
        <p:spPr>
          <a:xfrm>
            <a:off x="3421017"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289" name="bg object 3289"/>
          <p:cNvSpPr/>
          <p:nvPr/>
        </p:nvSpPr>
        <p:spPr>
          <a:xfrm>
            <a:off x="3430088" y="2462400"/>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3290" name="bg object 3290"/>
          <p:cNvSpPr/>
          <p:nvPr/>
        </p:nvSpPr>
        <p:spPr>
          <a:xfrm>
            <a:off x="3439160" y="2462400"/>
            <a:ext cx="99931" cy="0"/>
          </a:xfrm>
          <a:custGeom>
            <a:avLst/>
            <a:gdLst/>
            <a:ahLst/>
            <a:cxnLst/>
            <a:rect l="l" t="t" r="r" b="b"/>
            <a:pathLst>
              <a:path w="219709">
                <a:moveTo>
                  <a:pt x="0" y="0"/>
                </a:moveTo>
                <a:lnTo>
                  <a:pt x="219389" y="0"/>
                </a:lnTo>
              </a:path>
            </a:pathLst>
          </a:custGeom>
          <a:ln w="3175">
            <a:solidFill>
              <a:srgbClr val="000000"/>
            </a:solidFill>
          </a:ln>
        </p:spPr>
        <p:txBody>
          <a:bodyPr wrap="square" lIns="0" tIns="0" rIns="0" bIns="0" rtlCol="0"/>
          <a:lstStyle/>
          <a:p>
            <a:endParaRPr sz="501"/>
          </a:p>
        </p:txBody>
      </p:sp>
      <p:sp>
        <p:nvSpPr>
          <p:cNvPr id="3291" name="bg object 3291"/>
          <p:cNvSpPr/>
          <p:nvPr/>
        </p:nvSpPr>
        <p:spPr>
          <a:xfrm>
            <a:off x="3352981" y="2458829"/>
            <a:ext cx="0" cy="3638"/>
          </a:xfrm>
          <a:custGeom>
            <a:avLst/>
            <a:gdLst/>
            <a:ahLst/>
            <a:cxnLst/>
            <a:rect l="l" t="t" r="r" b="b"/>
            <a:pathLst>
              <a:path h="10159">
                <a:moveTo>
                  <a:pt x="0" y="9972"/>
                </a:moveTo>
                <a:lnTo>
                  <a:pt x="0" y="9174"/>
                </a:lnTo>
                <a:lnTo>
                  <a:pt x="0" y="8376"/>
                </a:lnTo>
                <a:lnTo>
                  <a:pt x="0" y="7578"/>
                </a:lnTo>
                <a:lnTo>
                  <a:pt x="0" y="6382"/>
                </a:lnTo>
                <a:lnTo>
                  <a:pt x="0" y="5185"/>
                </a:lnTo>
                <a:lnTo>
                  <a:pt x="0" y="3590"/>
                </a:lnTo>
                <a:lnTo>
                  <a:pt x="0" y="2393"/>
                </a:lnTo>
                <a:lnTo>
                  <a:pt x="0" y="1595"/>
                </a:lnTo>
                <a:lnTo>
                  <a:pt x="0" y="797"/>
                </a:lnTo>
                <a:lnTo>
                  <a:pt x="0" y="0"/>
                </a:lnTo>
              </a:path>
            </a:pathLst>
          </a:custGeom>
          <a:ln w="3175">
            <a:solidFill>
              <a:srgbClr val="000000"/>
            </a:solidFill>
          </a:ln>
        </p:spPr>
        <p:txBody>
          <a:bodyPr wrap="square" lIns="0" tIns="0" rIns="0" bIns="0" rtlCol="0"/>
          <a:lstStyle/>
          <a:p>
            <a:endParaRPr sz="501"/>
          </a:p>
        </p:txBody>
      </p:sp>
      <p:sp>
        <p:nvSpPr>
          <p:cNvPr id="3292" name="bg object 3292"/>
          <p:cNvSpPr/>
          <p:nvPr/>
        </p:nvSpPr>
        <p:spPr>
          <a:xfrm>
            <a:off x="3538946" y="2458829"/>
            <a:ext cx="0" cy="3638"/>
          </a:xfrm>
          <a:custGeom>
            <a:avLst/>
            <a:gdLst/>
            <a:ahLst/>
            <a:cxnLst/>
            <a:rect l="l" t="t" r="r" b="b"/>
            <a:pathLst>
              <a:path h="10159">
                <a:moveTo>
                  <a:pt x="0" y="0"/>
                </a:moveTo>
                <a:lnTo>
                  <a:pt x="0" y="797"/>
                </a:lnTo>
                <a:lnTo>
                  <a:pt x="0" y="1595"/>
                </a:lnTo>
                <a:lnTo>
                  <a:pt x="0" y="2393"/>
                </a:lnTo>
                <a:lnTo>
                  <a:pt x="0" y="3590"/>
                </a:lnTo>
                <a:lnTo>
                  <a:pt x="0" y="5185"/>
                </a:lnTo>
                <a:lnTo>
                  <a:pt x="0" y="6382"/>
                </a:lnTo>
                <a:lnTo>
                  <a:pt x="0" y="7578"/>
                </a:lnTo>
                <a:lnTo>
                  <a:pt x="0" y="8376"/>
                </a:lnTo>
                <a:lnTo>
                  <a:pt x="0" y="9174"/>
                </a:lnTo>
                <a:lnTo>
                  <a:pt x="0" y="9972"/>
                </a:lnTo>
              </a:path>
            </a:pathLst>
          </a:custGeom>
          <a:ln w="3175">
            <a:solidFill>
              <a:srgbClr val="000000"/>
            </a:solidFill>
          </a:ln>
        </p:spPr>
        <p:txBody>
          <a:bodyPr wrap="square" lIns="0" tIns="0" rIns="0" bIns="0" rtlCol="0"/>
          <a:lstStyle/>
          <a:p>
            <a:endParaRPr sz="501"/>
          </a:p>
        </p:txBody>
      </p:sp>
      <p:sp>
        <p:nvSpPr>
          <p:cNvPr id="3293" name="bg object 3293"/>
          <p:cNvSpPr/>
          <p:nvPr/>
        </p:nvSpPr>
        <p:spPr>
          <a:xfrm>
            <a:off x="5252901" y="2614952"/>
            <a:ext cx="0" cy="7276"/>
          </a:xfrm>
          <a:custGeom>
            <a:avLst/>
            <a:gdLst/>
            <a:ahLst/>
            <a:cxnLst/>
            <a:rect l="l" t="t" r="r" b="b"/>
            <a:pathLst>
              <a:path h="20320">
                <a:moveTo>
                  <a:pt x="0" y="0"/>
                </a:moveTo>
                <a:lnTo>
                  <a:pt x="0" y="19944"/>
                </a:lnTo>
              </a:path>
            </a:pathLst>
          </a:custGeom>
          <a:ln w="3175">
            <a:solidFill>
              <a:srgbClr val="000000"/>
            </a:solidFill>
          </a:ln>
        </p:spPr>
        <p:txBody>
          <a:bodyPr wrap="square" lIns="0" tIns="0" rIns="0" bIns="0" rtlCol="0"/>
          <a:lstStyle/>
          <a:p>
            <a:endParaRPr sz="501"/>
          </a:p>
        </p:txBody>
      </p:sp>
      <p:sp>
        <p:nvSpPr>
          <p:cNvPr id="3294" name="bg object 3294"/>
          <p:cNvSpPr/>
          <p:nvPr/>
        </p:nvSpPr>
        <p:spPr>
          <a:xfrm>
            <a:off x="5744210" y="2614952"/>
            <a:ext cx="7798" cy="7276"/>
          </a:xfrm>
          <a:custGeom>
            <a:avLst/>
            <a:gdLst/>
            <a:ahLst/>
            <a:cxnLst/>
            <a:rect l="l" t="t" r="r" b="b"/>
            <a:pathLst>
              <a:path w="17145" h="20320">
                <a:moveTo>
                  <a:pt x="16753" y="19944"/>
                </a:moveTo>
                <a:lnTo>
                  <a:pt x="16753" y="0"/>
                </a:lnTo>
                <a:lnTo>
                  <a:pt x="0" y="0"/>
                </a:lnTo>
              </a:path>
            </a:pathLst>
          </a:custGeom>
          <a:ln w="3175">
            <a:solidFill>
              <a:srgbClr val="000000"/>
            </a:solidFill>
          </a:ln>
        </p:spPr>
        <p:txBody>
          <a:bodyPr wrap="square" lIns="0" tIns="0" rIns="0" bIns="0" rtlCol="0"/>
          <a:lstStyle/>
          <a:p>
            <a:endParaRPr sz="501"/>
          </a:p>
        </p:txBody>
      </p:sp>
      <p:sp>
        <p:nvSpPr>
          <p:cNvPr id="3295" name="bg object 3295"/>
          <p:cNvSpPr/>
          <p:nvPr/>
        </p:nvSpPr>
        <p:spPr>
          <a:xfrm>
            <a:off x="5252902" y="2614952"/>
            <a:ext cx="490125" cy="7276"/>
          </a:xfrm>
          <a:custGeom>
            <a:avLst/>
            <a:gdLst/>
            <a:ahLst/>
            <a:cxnLst/>
            <a:rect l="l" t="t" r="r" b="b"/>
            <a:pathLst>
              <a:path w="1077595" h="20320">
                <a:moveTo>
                  <a:pt x="0" y="0"/>
                </a:moveTo>
                <a:lnTo>
                  <a:pt x="1064240" y="0"/>
                </a:lnTo>
              </a:path>
              <a:path w="1077595" h="20320">
                <a:moveTo>
                  <a:pt x="0" y="19944"/>
                </a:moveTo>
                <a:lnTo>
                  <a:pt x="1077005" y="19944"/>
                </a:lnTo>
              </a:path>
            </a:pathLst>
          </a:custGeom>
          <a:ln w="3175">
            <a:solidFill>
              <a:srgbClr val="000000"/>
            </a:solidFill>
            <a:prstDash val="lgDash"/>
          </a:ln>
        </p:spPr>
        <p:txBody>
          <a:bodyPr wrap="square" lIns="0" tIns="0" rIns="0" bIns="0" rtlCol="0"/>
          <a:lstStyle/>
          <a:p>
            <a:endParaRPr sz="501"/>
          </a:p>
        </p:txBody>
      </p:sp>
      <p:sp>
        <p:nvSpPr>
          <p:cNvPr id="3296" name="bg object 3296"/>
          <p:cNvSpPr/>
          <p:nvPr/>
        </p:nvSpPr>
        <p:spPr>
          <a:xfrm>
            <a:off x="5252901" y="2393552"/>
            <a:ext cx="0" cy="7276"/>
          </a:xfrm>
          <a:custGeom>
            <a:avLst/>
            <a:gdLst/>
            <a:ahLst/>
            <a:cxnLst/>
            <a:rect l="l" t="t" r="r" b="b"/>
            <a:pathLst>
              <a:path h="20320">
                <a:moveTo>
                  <a:pt x="0" y="0"/>
                </a:moveTo>
                <a:lnTo>
                  <a:pt x="0" y="19944"/>
                </a:lnTo>
              </a:path>
            </a:pathLst>
          </a:custGeom>
          <a:ln w="3175">
            <a:solidFill>
              <a:srgbClr val="000000"/>
            </a:solidFill>
          </a:ln>
        </p:spPr>
        <p:txBody>
          <a:bodyPr wrap="square" lIns="0" tIns="0" rIns="0" bIns="0" rtlCol="0"/>
          <a:lstStyle/>
          <a:p>
            <a:endParaRPr sz="501"/>
          </a:p>
        </p:txBody>
      </p:sp>
      <p:sp>
        <p:nvSpPr>
          <p:cNvPr id="3297" name="bg object 3297"/>
          <p:cNvSpPr/>
          <p:nvPr/>
        </p:nvSpPr>
        <p:spPr>
          <a:xfrm>
            <a:off x="5783762" y="2393551"/>
            <a:ext cx="8953" cy="0"/>
          </a:xfrm>
          <a:custGeom>
            <a:avLst/>
            <a:gdLst/>
            <a:ahLst/>
            <a:cxnLst/>
            <a:rect l="l" t="t" r="r" b="b"/>
            <a:pathLst>
              <a:path w="19684">
                <a:moveTo>
                  <a:pt x="19545" y="0"/>
                </a:moveTo>
                <a:lnTo>
                  <a:pt x="0" y="0"/>
                </a:lnTo>
              </a:path>
            </a:pathLst>
          </a:custGeom>
          <a:ln w="3175">
            <a:solidFill>
              <a:srgbClr val="000000"/>
            </a:solidFill>
          </a:ln>
        </p:spPr>
        <p:txBody>
          <a:bodyPr wrap="square" lIns="0" tIns="0" rIns="0" bIns="0" rtlCol="0"/>
          <a:lstStyle/>
          <a:p>
            <a:endParaRPr sz="501"/>
          </a:p>
        </p:txBody>
      </p:sp>
      <p:sp>
        <p:nvSpPr>
          <p:cNvPr id="3298" name="bg object 3298"/>
          <p:cNvSpPr/>
          <p:nvPr/>
        </p:nvSpPr>
        <p:spPr>
          <a:xfrm>
            <a:off x="5252902" y="2393552"/>
            <a:ext cx="539802" cy="7276"/>
          </a:xfrm>
          <a:custGeom>
            <a:avLst/>
            <a:gdLst/>
            <a:ahLst/>
            <a:cxnLst/>
            <a:rect l="l" t="t" r="r" b="b"/>
            <a:pathLst>
              <a:path w="1186815" h="20320">
                <a:moveTo>
                  <a:pt x="0" y="0"/>
                </a:moveTo>
                <a:lnTo>
                  <a:pt x="1151199" y="0"/>
                </a:lnTo>
              </a:path>
              <a:path w="1186815" h="20320">
                <a:moveTo>
                  <a:pt x="0" y="19944"/>
                </a:moveTo>
                <a:lnTo>
                  <a:pt x="1186700" y="19944"/>
                </a:lnTo>
              </a:path>
            </a:pathLst>
          </a:custGeom>
          <a:ln w="3175">
            <a:solidFill>
              <a:srgbClr val="000000"/>
            </a:solidFill>
            <a:prstDash val="lgDash"/>
          </a:ln>
        </p:spPr>
        <p:txBody>
          <a:bodyPr wrap="square" lIns="0" tIns="0" rIns="0" bIns="0" rtlCol="0"/>
          <a:lstStyle/>
          <a:p>
            <a:endParaRPr sz="501"/>
          </a:p>
        </p:txBody>
      </p:sp>
      <p:sp>
        <p:nvSpPr>
          <p:cNvPr id="3299" name="bg object 3299"/>
          <p:cNvSpPr/>
          <p:nvPr/>
        </p:nvSpPr>
        <p:spPr>
          <a:xfrm>
            <a:off x="5742759" y="2645519"/>
            <a:ext cx="9242" cy="0"/>
          </a:xfrm>
          <a:custGeom>
            <a:avLst/>
            <a:gdLst/>
            <a:ahLst/>
            <a:cxnLst/>
            <a:rect l="l" t="t" r="r" b="b"/>
            <a:pathLst>
              <a:path w="20320">
                <a:moveTo>
                  <a:pt x="0" y="0"/>
                </a:moveTo>
                <a:lnTo>
                  <a:pt x="19944" y="0"/>
                </a:lnTo>
              </a:path>
            </a:pathLst>
          </a:custGeom>
          <a:ln w="3175">
            <a:solidFill>
              <a:srgbClr val="000000"/>
            </a:solidFill>
          </a:ln>
        </p:spPr>
        <p:txBody>
          <a:bodyPr wrap="square" lIns="0" tIns="0" rIns="0" bIns="0" rtlCol="0"/>
          <a:lstStyle/>
          <a:p>
            <a:endParaRPr sz="501"/>
          </a:p>
        </p:txBody>
      </p:sp>
      <p:sp>
        <p:nvSpPr>
          <p:cNvPr id="3300" name="bg object 3300"/>
          <p:cNvSpPr/>
          <p:nvPr/>
        </p:nvSpPr>
        <p:spPr>
          <a:xfrm>
            <a:off x="5742759" y="2622093"/>
            <a:ext cx="0" cy="16372"/>
          </a:xfrm>
          <a:custGeom>
            <a:avLst/>
            <a:gdLst/>
            <a:ahLst/>
            <a:cxnLst/>
            <a:rect l="l" t="t" r="r" b="b"/>
            <a:pathLst>
              <a:path h="45720">
                <a:moveTo>
                  <a:pt x="0" y="0"/>
                </a:moveTo>
                <a:lnTo>
                  <a:pt x="0" y="45473"/>
                </a:lnTo>
              </a:path>
            </a:pathLst>
          </a:custGeom>
          <a:ln w="3175">
            <a:solidFill>
              <a:srgbClr val="000000"/>
            </a:solidFill>
          </a:ln>
        </p:spPr>
        <p:txBody>
          <a:bodyPr wrap="square" lIns="0" tIns="0" rIns="0" bIns="0" rtlCol="0"/>
          <a:lstStyle/>
          <a:p>
            <a:endParaRPr sz="501"/>
          </a:p>
        </p:txBody>
      </p:sp>
      <p:sp>
        <p:nvSpPr>
          <p:cNvPr id="3301" name="bg object 3301"/>
          <p:cNvSpPr/>
          <p:nvPr/>
        </p:nvSpPr>
        <p:spPr>
          <a:xfrm>
            <a:off x="5751830" y="2622093"/>
            <a:ext cx="0" cy="8641"/>
          </a:xfrm>
          <a:custGeom>
            <a:avLst/>
            <a:gdLst/>
            <a:ahLst/>
            <a:cxnLst/>
            <a:rect l="l" t="t" r="r" b="b"/>
            <a:pathLst>
              <a:path h="24129">
                <a:moveTo>
                  <a:pt x="0" y="0"/>
                </a:moveTo>
                <a:lnTo>
                  <a:pt x="0" y="23534"/>
                </a:lnTo>
              </a:path>
            </a:pathLst>
          </a:custGeom>
          <a:ln w="3175">
            <a:solidFill>
              <a:srgbClr val="000000"/>
            </a:solidFill>
          </a:ln>
        </p:spPr>
        <p:txBody>
          <a:bodyPr wrap="square" lIns="0" tIns="0" rIns="0" bIns="0" rtlCol="0"/>
          <a:lstStyle/>
          <a:p>
            <a:endParaRPr sz="501"/>
          </a:p>
        </p:txBody>
      </p:sp>
      <p:sp>
        <p:nvSpPr>
          <p:cNvPr id="3302" name="bg object 3302"/>
          <p:cNvSpPr/>
          <p:nvPr/>
        </p:nvSpPr>
        <p:spPr>
          <a:xfrm>
            <a:off x="5751830" y="2637235"/>
            <a:ext cx="0" cy="8413"/>
          </a:xfrm>
          <a:custGeom>
            <a:avLst/>
            <a:gdLst/>
            <a:ahLst/>
            <a:cxnLst/>
            <a:rect l="l" t="t" r="r" b="b"/>
            <a:pathLst>
              <a:path h="23495">
                <a:moveTo>
                  <a:pt x="0" y="0"/>
                </a:moveTo>
                <a:lnTo>
                  <a:pt x="0" y="23135"/>
                </a:lnTo>
              </a:path>
            </a:pathLst>
          </a:custGeom>
          <a:ln w="3175">
            <a:solidFill>
              <a:srgbClr val="000000"/>
            </a:solidFill>
          </a:ln>
        </p:spPr>
        <p:txBody>
          <a:bodyPr wrap="square" lIns="0" tIns="0" rIns="0" bIns="0" rtlCol="0"/>
          <a:lstStyle/>
          <a:p>
            <a:endParaRPr sz="501"/>
          </a:p>
        </p:txBody>
      </p:sp>
      <p:sp>
        <p:nvSpPr>
          <p:cNvPr id="3303" name="bg object 3303"/>
          <p:cNvSpPr/>
          <p:nvPr/>
        </p:nvSpPr>
        <p:spPr>
          <a:xfrm>
            <a:off x="5760901" y="2866920"/>
            <a:ext cx="10397" cy="0"/>
          </a:xfrm>
          <a:custGeom>
            <a:avLst/>
            <a:gdLst/>
            <a:ahLst/>
            <a:cxnLst/>
            <a:rect l="l" t="t" r="r" b="b"/>
            <a:pathLst>
              <a:path w="22859">
                <a:moveTo>
                  <a:pt x="0" y="0"/>
                </a:moveTo>
                <a:lnTo>
                  <a:pt x="22337" y="0"/>
                </a:lnTo>
              </a:path>
            </a:pathLst>
          </a:custGeom>
          <a:ln w="3175">
            <a:solidFill>
              <a:srgbClr val="000000"/>
            </a:solidFill>
          </a:ln>
        </p:spPr>
        <p:txBody>
          <a:bodyPr wrap="square" lIns="0" tIns="0" rIns="0" bIns="0" rtlCol="0"/>
          <a:lstStyle/>
          <a:p>
            <a:endParaRPr sz="501"/>
          </a:p>
        </p:txBody>
      </p:sp>
      <p:sp>
        <p:nvSpPr>
          <p:cNvPr id="3304" name="bg object 3304"/>
          <p:cNvSpPr/>
          <p:nvPr/>
        </p:nvSpPr>
        <p:spPr>
          <a:xfrm>
            <a:off x="5779588" y="286692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05" name="bg object 3305"/>
          <p:cNvSpPr/>
          <p:nvPr/>
        </p:nvSpPr>
        <p:spPr>
          <a:xfrm>
            <a:off x="5801723" y="286692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06" name="bg object 3306"/>
          <p:cNvSpPr/>
          <p:nvPr/>
        </p:nvSpPr>
        <p:spPr>
          <a:xfrm>
            <a:off x="5823857" y="286692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07" name="bg object 3307"/>
          <p:cNvSpPr/>
          <p:nvPr/>
        </p:nvSpPr>
        <p:spPr>
          <a:xfrm>
            <a:off x="5845991" y="286692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08" name="bg object 3308"/>
          <p:cNvSpPr/>
          <p:nvPr/>
        </p:nvSpPr>
        <p:spPr>
          <a:xfrm>
            <a:off x="5867944" y="286692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09" name="bg object 3309"/>
          <p:cNvSpPr/>
          <p:nvPr/>
        </p:nvSpPr>
        <p:spPr>
          <a:xfrm>
            <a:off x="5890079" y="2866920"/>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10" name="bg object 3310"/>
          <p:cNvSpPr/>
          <p:nvPr/>
        </p:nvSpPr>
        <p:spPr>
          <a:xfrm>
            <a:off x="5912213" y="2866920"/>
            <a:ext cx="13863" cy="0"/>
          </a:xfrm>
          <a:custGeom>
            <a:avLst/>
            <a:gdLst/>
            <a:ahLst/>
            <a:cxnLst/>
            <a:rect l="l" t="t" r="r" b="b"/>
            <a:pathLst>
              <a:path w="30480">
                <a:moveTo>
                  <a:pt x="0" y="0"/>
                </a:moveTo>
                <a:lnTo>
                  <a:pt x="29916" y="0"/>
                </a:lnTo>
              </a:path>
            </a:pathLst>
          </a:custGeom>
          <a:ln w="3175">
            <a:solidFill>
              <a:srgbClr val="000000"/>
            </a:solidFill>
          </a:ln>
        </p:spPr>
        <p:txBody>
          <a:bodyPr wrap="square" lIns="0" tIns="0" rIns="0" bIns="0" rtlCol="0"/>
          <a:lstStyle/>
          <a:p>
            <a:endParaRPr sz="501"/>
          </a:p>
        </p:txBody>
      </p:sp>
      <p:sp>
        <p:nvSpPr>
          <p:cNvPr id="3311" name="bg object 3311"/>
          <p:cNvSpPr/>
          <p:nvPr/>
        </p:nvSpPr>
        <p:spPr>
          <a:xfrm>
            <a:off x="5934347" y="2866920"/>
            <a:ext cx="13863" cy="0"/>
          </a:xfrm>
          <a:custGeom>
            <a:avLst/>
            <a:gdLst/>
            <a:ahLst/>
            <a:cxnLst/>
            <a:rect l="l" t="t" r="r" b="b"/>
            <a:pathLst>
              <a:path w="30480">
                <a:moveTo>
                  <a:pt x="0" y="0"/>
                </a:moveTo>
                <a:lnTo>
                  <a:pt x="29916" y="0"/>
                </a:lnTo>
              </a:path>
            </a:pathLst>
          </a:custGeom>
          <a:ln w="3175">
            <a:solidFill>
              <a:srgbClr val="000000"/>
            </a:solidFill>
          </a:ln>
        </p:spPr>
        <p:txBody>
          <a:bodyPr wrap="square" lIns="0" tIns="0" rIns="0" bIns="0" rtlCol="0"/>
          <a:lstStyle/>
          <a:p>
            <a:endParaRPr sz="501"/>
          </a:p>
        </p:txBody>
      </p:sp>
      <p:sp>
        <p:nvSpPr>
          <p:cNvPr id="3312" name="bg object 3312"/>
          <p:cNvSpPr/>
          <p:nvPr/>
        </p:nvSpPr>
        <p:spPr>
          <a:xfrm>
            <a:off x="5956481" y="2866920"/>
            <a:ext cx="13863" cy="0"/>
          </a:xfrm>
          <a:custGeom>
            <a:avLst/>
            <a:gdLst/>
            <a:ahLst/>
            <a:cxnLst/>
            <a:rect l="l" t="t" r="r" b="b"/>
            <a:pathLst>
              <a:path w="30480">
                <a:moveTo>
                  <a:pt x="0" y="0"/>
                </a:moveTo>
                <a:lnTo>
                  <a:pt x="29916" y="0"/>
                </a:lnTo>
              </a:path>
            </a:pathLst>
          </a:custGeom>
          <a:ln w="3175">
            <a:solidFill>
              <a:srgbClr val="000000"/>
            </a:solidFill>
          </a:ln>
        </p:spPr>
        <p:txBody>
          <a:bodyPr wrap="square" lIns="0" tIns="0" rIns="0" bIns="0" rtlCol="0"/>
          <a:lstStyle/>
          <a:p>
            <a:endParaRPr sz="501"/>
          </a:p>
        </p:txBody>
      </p:sp>
      <p:sp>
        <p:nvSpPr>
          <p:cNvPr id="3313" name="bg object 3313"/>
          <p:cNvSpPr/>
          <p:nvPr/>
        </p:nvSpPr>
        <p:spPr>
          <a:xfrm>
            <a:off x="5978615" y="2866920"/>
            <a:ext cx="13863" cy="0"/>
          </a:xfrm>
          <a:custGeom>
            <a:avLst/>
            <a:gdLst/>
            <a:ahLst/>
            <a:cxnLst/>
            <a:rect l="l" t="t" r="r" b="b"/>
            <a:pathLst>
              <a:path w="30480">
                <a:moveTo>
                  <a:pt x="0" y="0"/>
                </a:moveTo>
                <a:lnTo>
                  <a:pt x="29916" y="0"/>
                </a:lnTo>
              </a:path>
            </a:pathLst>
          </a:custGeom>
          <a:ln w="3175">
            <a:solidFill>
              <a:srgbClr val="000000"/>
            </a:solidFill>
          </a:ln>
        </p:spPr>
        <p:txBody>
          <a:bodyPr wrap="square" lIns="0" tIns="0" rIns="0" bIns="0" rtlCol="0"/>
          <a:lstStyle/>
          <a:p>
            <a:endParaRPr sz="501"/>
          </a:p>
        </p:txBody>
      </p:sp>
      <p:sp>
        <p:nvSpPr>
          <p:cNvPr id="3314" name="bg object 3314"/>
          <p:cNvSpPr/>
          <p:nvPr/>
        </p:nvSpPr>
        <p:spPr>
          <a:xfrm>
            <a:off x="6000750" y="2866920"/>
            <a:ext cx="13863" cy="0"/>
          </a:xfrm>
          <a:custGeom>
            <a:avLst/>
            <a:gdLst/>
            <a:ahLst/>
            <a:cxnLst/>
            <a:rect l="l" t="t" r="r" b="b"/>
            <a:pathLst>
              <a:path w="30480">
                <a:moveTo>
                  <a:pt x="0" y="0"/>
                </a:moveTo>
                <a:lnTo>
                  <a:pt x="29916" y="0"/>
                </a:lnTo>
              </a:path>
            </a:pathLst>
          </a:custGeom>
          <a:ln w="3175">
            <a:solidFill>
              <a:srgbClr val="000000"/>
            </a:solidFill>
          </a:ln>
        </p:spPr>
        <p:txBody>
          <a:bodyPr wrap="square" lIns="0" tIns="0" rIns="0" bIns="0" rtlCol="0"/>
          <a:lstStyle/>
          <a:p>
            <a:endParaRPr sz="501"/>
          </a:p>
        </p:txBody>
      </p:sp>
      <p:sp>
        <p:nvSpPr>
          <p:cNvPr id="3315" name="bg object 3315"/>
          <p:cNvSpPr/>
          <p:nvPr/>
        </p:nvSpPr>
        <p:spPr>
          <a:xfrm>
            <a:off x="6022884" y="2866920"/>
            <a:ext cx="10397" cy="0"/>
          </a:xfrm>
          <a:custGeom>
            <a:avLst/>
            <a:gdLst/>
            <a:ahLst/>
            <a:cxnLst/>
            <a:rect l="l" t="t" r="r" b="b"/>
            <a:pathLst>
              <a:path w="22859">
                <a:moveTo>
                  <a:pt x="0" y="0"/>
                </a:moveTo>
                <a:lnTo>
                  <a:pt x="22337" y="0"/>
                </a:lnTo>
              </a:path>
            </a:pathLst>
          </a:custGeom>
          <a:ln w="3175">
            <a:solidFill>
              <a:srgbClr val="000000"/>
            </a:solidFill>
          </a:ln>
        </p:spPr>
        <p:txBody>
          <a:bodyPr wrap="square" lIns="0" tIns="0" rIns="0" bIns="0" rtlCol="0"/>
          <a:lstStyle/>
          <a:p>
            <a:endParaRPr sz="501"/>
          </a:p>
        </p:txBody>
      </p:sp>
      <p:sp>
        <p:nvSpPr>
          <p:cNvPr id="3316" name="bg object 3316"/>
          <p:cNvSpPr/>
          <p:nvPr/>
        </p:nvSpPr>
        <p:spPr>
          <a:xfrm>
            <a:off x="5760901" y="2859778"/>
            <a:ext cx="16751" cy="0"/>
          </a:xfrm>
          <a:custGeom>
            <a:avLst/>
            <a:gdLst/>
            <a:ahLst/>
            <a:cxnLst/>
            <a:rect l="l" t="t" r="r" b="b"/>
            <a:pathLst>
              <a:path w="36829">
                <a:moveTo>
                  <a:pt x="0" y="0"/>
                </a:moveTo>
                <a:lnTo>
                  <a:pt x="36697" y="0"/>
                </a:lnTo>
              </a:path>
            </a:pathLst>
          </a:custGeom>
          <a:ln w="3175">
            <a:solidFill>
              <a:srgbClr val="000000"/>
            </a:solidFill>
          </a:ln>
        </p:spPr>
        <p:txBody>
          <a:bodyPr wrap="square" lIns="0" tIns="0" rIns="0" bIns="0" rtlCol="0"/>
          <a:lstStyle/>
          <a:p>
            <a:endParaRPr sz="501"/>
          </a:p>
        </p:txBody>
      </p:sp>
      <p:sp>
        <p:nvSpPr>
          <p:cNvPr id="3317" name="bg object 3317"/>
          <p:cNvSpPr/>
          <p:nvPr/>
        </p:nvSpPr>
        <p:spPr>
          <a:xfrm>
            <a:off x="5786120" y="285977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18" name="bg object 3318"/>
          <p:cNvSpPr/>
          <p:nvPr/>
        </p:nvSpPr>
        <p:spPr>
          <a:xfrm>
            <a:off x="5808254" y="285977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19" name="bg object 3319"/>
          <p:cNvSpPr/>
          <p:nvPr/>
        </p:nvSpPr>
        <p:spPr>
          <a:xfrm>
            <a:off x="5830389" y="285977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20" name="bg object 3320"/>
          <p:cNvSpPr/>
          <p:nvPr/>
        </p:nvSpPr>
        <p:spPr>
          <a:xfrm>
            <a:off x="5852341" y="285977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21" name="bg object 3321"/>
          <p:cNvSpPr/>
          <p:nvPr/>
        </p:nvSpPr>
        <p:spPr>
          <a:xfrm>
            <a:off x="5874476" y="285977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22" name="bg object 3322"/>
          <p:cNvSpPr/>
          <p:nvPr/>
        </p:nvSpPr>
        <p:spPr>
          <a:xfrm>
            <a:off x="5896610" y="285977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323" name="bg object 3323"/>
          <p:cNvSpPr/>
          <p:nvPr/>
        </p:nvSpPr>
        <p:spPr>
          <a:xfrm>
            <a:off x="5918744" y="2859778"/>
            <a:ext cx="13863" cy="0"/>
          </a:xfrm>
          <a:custGeom>
            <a:avLst/>
            <a:gdLst/>
            <a:ahLst/>
            <a:cxnLst/>
            <a:rect l="l" t="t" r="r" b="b"/>
            <a:pathLst>
              <a:path w="30480">
                <a:moveTo>
                  <a:pt x="0" y="0"/>
                </a:moveTo>
                <a:lnTo>
                  <a:pt x="29916" y="0"/>
                </a:lnTo>
              </a:path>
            </a:pathLst>
          </a:custGeom>
          <a:ln w="3175">
            <a:solidFill>
              <a:srgbClr val="000000"/>
            </a:solidFill>
          </a:ln>
        </p:spPr>
        <p:txBody>
          <a:bodyPr wrap="square" lIns="0" tIns="0" rIns="0" bIns="0" rtlCol="0"/>
          <a:lstStyle/>
          <a:p>
            <a:endParaRPr sz="501"/>
          </a:p>
        </p:txBody>
      </p:sp>
      <p:sp>
        <p:nvSpPr>
          <p:cNvPr id="3324" name="bg object 3324"/>
          <p:cNvSpPr/>
          <p:nvPr/>
        </p:nvSpPr>
        <p:spPr>
          <a:xfrm>
            <a:off x="5940878" y="2859778"/>
            <a:ext cx="13863" cy="0"/>
          </a:xfrm>
          <a:custGeom>
            <a:avLst/>
            <a:gdLst/>
            <a:ahLst/>
            <a:cxnLst/>
            <a:rect l="l" t="t" r="r" b="b"/>
            <a:pathLst>
              <a:path w="30480">
                <a:moveTo>
                  <a:pt x="0" y="0"/>
                </a:moveTo>
                <a:lnTo>
                  <a:pt x="29916" y="0"/>
                </a:lnTo>
              </a:path>
            </a:pathLst>
          </a:custGeom>
          <a:ln w="3175">
            <a:solidFill>
              <a:srgbClr val="000000"/>
            </a:solidFill>
          </a:ln>
        </p:spPr>
        <p:txBody>
          <a:bodyPr wrap="square" lIns="0" tIns="0" rIns="0" bIns="0" rtlCol="0"/>
          <a:lstStyle/>
          <a:p>
            <a:endParaRPr sz="501"/>
          </a:p>
        </p:txBody>
      </p:sp>
      <p:sp>
        <p:nvSpPr>
          <p:cNvPr id="3325" name="bg object 3325"/>
          <p:cNvSpPr/>
          <p:nvPr/>
        </p:nvSpPr>
        <p:spPr>
          <a:xfrm>
            <a:off x="5963013" y="2859778"/>
            <a:ext cx="13863" cy="0"/>
          </a:xfrm>
          <a:custGeom>
            <a:avLst/>
            <a:gdLst/>
            <a:ahLst/>
            <a:cxnLst/>
            <a:rect l="l" t="t" r="r" b="b"/>
            <a:pathLst>
              <a:path w="30480">
                <a:moveTo>
                  <a:pt x="0" y="0"/>
                </a:moveTo>
                <a:lnTo>
                  <a:pt x="29916" y="0"/>
                </a:lnTo>
              </a:path>
            </a:pathLst>
          </a:custGeom>
          <a:ln w="3175">
            <a:solidFill>
              <a:srgbClr val="000000"/>
            </a:solidFill>
          </a:ln>
        </p:spPr>
        <p:txBody>
          <a:bodyPr wrap="square" lIns="0" tIns="0" rIns="0" bIns="0" rtlCol="0"/>
          <a:lstStyle/>
          <a:p>
            <a:endParaRPr sz="501"/>
          </a:p>
        </p:txBody>
      </p:sp>
      <p:sp>
        <p:nvSpPr>
          <p:cNvPr id="3326" name="bg object 3326"/>
          <p:cNvSpPr/>
          <p:nvPr/>
        </p:nvSpPr>
        <p:spPr>
          <a:xfrm>
            <a:off x="5985147" y="2859778"/>
            <a:ext cx="13863" cy="0"/>
          </a:xfrm>
          <a:custGeom>
            <a:avLst/>
            <a:gdLst/>
            <a:ahLst/>
            <a:cxnLst/>
            <a:rect l="l" t="t" r="r" b="b"/>
            <a:pathLst>
              <a:path w="30480">
                <a:moveTo>
                  <a:pt x="0" y="0"/>
                </a:moveTo>
                <a:lnTo>
                  <a:pt x="29916" y="0"/>
                </a:lnTo>
              </a:path>
            </a:pathLst>
          </a:custGeom>
          <a:ln w="3175">
            <a:solidFill>
              <a:srgbClr val="000000"/>
            </a:solidFill>
          </a:ln>
        </p:spPr>
        <p:txBody>
          <a:bodyPr wrap="square" lIns="0" tIns="0" rIns="0" bIns="0" rtlCol="0"/>
          <a:lstStyle/>
          <a:p>
            <a:endParaRPr sz="501"/>
          </a:p>
        </p:txBody>
      </p:sp>
      <p:sp>
        <p:nvSpPr>
          <p:cNvPr id="3327" name="bg object 3327"/>
          <p:cNvSpPr/>
          <p:nvPr/>
        </p:nvSpPr>
        <p:spPr>
          <a:xfrm>
            <a:off x="6007281" y="2859778"/>
            <a:ext cx="16751" cy="0"/>
          </a:xfrm>
          <a:custGeom>
            <a:avLst/>
            <a:gdLst/>
            <a:ahLst/>
            <a:cxnLst/>
            <a:rect l="l" t="t" r="r" b="b"/>
            <a:pathLst>
              <a:path w="36830">
                <a:moveTo>
                  <a:pt x="0" y="0"/>
                </a:moveTo>
                <a:lnTo>
                  <a:pt x="36697" y="0"/>
                </a:lnTo>
              </a:path>
            </a:pathLst>
          </a:custGeom>
          <a:ln w="3175">
            <a:solidFill>
              <a:srgbClr val="000000"/>
            </a:solidFill>
          </a:ln>
        </p:spPr>
        <p:txBody>
          <a:bodyPr wrap="square" lIns="0" tIns="0" rIns="0" bIns="0" rtlCol="0"/>
          <a:lstStyle/>
          <a:p>
            <a:endParaRPr sz="501"/>
          </a:p>
        </p:txBody>
      </p:sp>
      <p:sp>
        <p:nvSpPr>
          <p:cNvPr id="3328" name="bg object 3328"/>
          <p:cNvSpPr/>
          <p:nvPr/>
        </p:nvSpPr>
        <p:spPr>
          <a:xfrm>
            <a:off x="6023973" y="2393552"/>
            <a:ext cx="9242" cy="473420"/>
          </a:xfrm>
          <a:custGeom>
            <a:avLst/>
            <a:gdLst/>
            <a:ahLst/>
            <a:cxnLst/>
            <a:rect l="l" t="t" r="r" b="b"/>
            <a:pathLst>
              <a:path w="20319" h="1322070">
                <a:moveTo>
                  <a:pt x="19944" y="0"/>
                </a:moveTo>
                <a:lnTo>
                  <a:pt x="19944" y="1321924"/>
                </a:lnTo>
              </a:path>
              <a:path w="20319" h="1322070">
                <a:moveTo>
                  <a:pt x="0" y="19944"/>
                </a:moveTo>
                <a:lnTo>
                  <a:pt x="0" y="1301979"/>
                </a:lnTo>
              </a:path>
            </a:pathLst>
          </a:custGeom>
          <a:ln w="3175">
            <a:solidFill>
              <a:srgbClr val="000000"/>
            </a:solidFill>
            <a:prstDash val="lgDash"/>
          </a:ln>
        </p:spPr>
        <p:txBody>
          <a:bodyPr wrap="square" lIns="0" tIns="0" rIns="0" bIns="0" rtlCol="0"/>
          <a:lstStyle/>
          <a:p>
            <a:endParaRPr sz="501"/>
          </a:p>
        </p:txBody>
      </p:sp>
      <p:sp>
        <p:nvSpPr>
          <p:cNvPr id="3329" name="bg object 3329"/>
          <p:cNvSpPr/>
          <p:nvPr/>
        </p:nvSpPr>
        <p:spPr>
          <a:xfrm>
            <a:off x="6016534" y="2393551"/>
            <a:ext cx="16751" cy="0"/>
          </a:xfrm>
          <a:custGeom>
            <a:avLst/>
            <a:gdLst/>
            <a:ahLst/>
            <a:cxnLst/>
            <a:rect l="l" t="t" r="r" b="b"/>
            <a:pathLst>
              <a:path w="36830">
                <a:moveTo>
                  <a:pt x="36299" y="0"/>
                </a:moveTo>
                <a:lnTo>
                  <a:pt x="0" y="0"/>
                </a:lnTo>
              </a:path>
            </a:pathLst>
          </a:custGeom>
          <a:ln w="3175">
            <a:solidFill>
              <a:srgbClr val="000000"/>
            </a:solidFill>
          </a:ln>
        </p:spPr>
        <p:txBody>
          <a:bodyPr wrap="square" lIns="0" tIns="0" rIns="0" bIns="0" rtlCol="0"/>
          <a:lstStyle/>
          <a:p>
            <a:endParaRPr sz="501"/>
          </a:p>
        </p:txBody>
      </p:sp>
      <p:sp>
        <p:nvSpPr>
          <p:cNvPr id="3330" name="bg object 3330"/>
          <p:cNvSpPr/>
          <p:nvPr/>
        </p:nvSpPr>
        <p:spPr>
          <a:xfrm>
            <a:off x="5994400" y="2393551"/>
            <a:ext cx="13863" cy="0"/>
          </a:xfrm>
          <a:custGeom>
            <a:avLst/>
            <a:gdLst/>
            <a:ahLst/>
            <a:cxnLst/>
            <a:rect l="l" t="t" r="r" b="b"/>
            <a:pathLst>
              <a:path w="30480">
                <a:moveTo>
                  <a:pt x="29916" y="0"/>
                </a:moveTo>
                <a:lnTo>
                  <a:pt x="0" y="0"/>
                </a:lnTo>
              </a:path>
            </a:pathLst>
          </a:custGeom>
          <a:ln w="3175">
            <a:solidFill>
              <a:srgbClr val="000000"/>
            </a:solidFill>
          </a:ln>
        </p:spPr>
        <p:txBody>
          <a:bodyPr wrap="square" lIns="0" tIns="0" rIns="0" bIns="0" rtlCol="0"/>
          <a:lstStyle/>
          <a:p>
            <a:endParaRPr sz="501"/>
          </a:p>
        </p:txBody>
      </p:sp>
      <p:sp>
        <p:nvSpPr>
          <p:cNvPr id="3331" name="bg object 3331"/>
          <p:cNvSpPr/>
          <p:nvPr/>
        </p:nvSpPr>
        <p:spPr>
          <a:xfrm>
            <a:off x="5972266" y="2393551"/>
            <a:ext cx="13863" cy="0"/>
          </a:xfrm>
          <a:custGeom>
            <a:avLst/>
            <a:gdLst/>
            <a:ahLst/>
            <a:cxnLst/>
            <a:rect l="l" t="t" r="r" b="b"/>
            <a:pathLst>
              <a:path w="30480">
                <a:moveTo>
                  <a:pt x="29916" y="0"/>
                </a:moveTo>
                <a:lnTo>
                  <a:pt x="0" y="0"/>
                </a:lnTo>
              </a:path>
            </a:pathLst>
          </a:custGeom>
          <a:ln w="3175">
            <a:solidFill>
              <a:srgbClr val="000000"/>
            </a:solidFill>
          </a:ln>
        </p:spPr>
        <p:txBody>
          <a:bodyPr wrap="square" lIns="0" tIns="0" rIns="0" bIns="0" rtlCol="0"/>
          <a:lstStyle/>
          <a:p>
            <a:endParaRPr sz="501"/>
          </a:p>
        </p:txBody>
      </p:sp>
      <p:sp>
        <p:nvSpPr>
          <p:cNvPr id="3332" name="bg object 3332"/>
          <p:cNvSpPr/>
          <p:nvPr/>
        </p:nvSpPr>
        <p:spPr>
          <a:xfrm>
            <a:off x="5950132" y="2393551"/>
            <a:ext cx="13863" cy="0"/>
          </a:xfrm>
          <a:custGeom>
            <a:avLst/>
            <a:gdLst/>
            <a:ahLst/>
            <a:cxnLst/>
            <a:rect l="l" t="t" r="r" b="b"/>
            <a:pathLst>
              <a:path w="30480">
                <a:moveTo>
                  <a:pt x="29916" y="0"/>
                </a:moveTo>
                <a:lnTo>
                  <a:pt x="0" y="0"/>
                </a:lnTo>
              </a:path>
            </a:pathLst>
          </a:custGeom>
          <a:ln w="3175">
            <a:solidFill>
              <a:srgbClr val="000000"/>
            </a:solidFill>
          </a:ln>
        </p:spPr>
        <p:txBody>
          <a:bodyPr wrap="square" lIns="0" tIns="0" rIns="0" bIns="0" rtlCol="0"/>
          <a:lstStyle/>
          <a:p>
            <a:endParaRPr sz="501"/>
          </a:p>
        </p:txBody>
      </p:sp>
      <p:sp>
        <p:nvSpPr>
          <p:cNvPr id="3333" name="bg object 3333"/>
          <p:cNvSpPr/>
          <p:nvPr/>
        </p:nvSpPr>
        <p:spPr>
          <a:xfrm>
            <a:off x="5928179" y="2393551"/>
            <a:ext cx="13863" cy="0"/>
          </a:xfrm>
          <a:custGeom>
            <a:avLst/>
            <a:gdLst/>
            <a:ahLst/>
            <a:cxnLst/>
            <a:rect l="l" t="t" r="r" b="b"/>
            <a:pathLst>
              <a:path w="30480">
                <a:moveTo>
                  <a:pt x="29916" y="0"/>
                </a:moveTo>
                <a:lnTo>
                  <a:pt x="0" y="0"/>
                </a:lnTo>
              </a:path>
            </a:pathLst>
          </a:custGeom>
          <a:ln w="3175">
            <a:solidFill>
              <a:srgbClr val="000000"/>
            </a:solidFill>
          </a:ln>
        </p:spPr>
        <p:txBody>
          <a:bodyPr wrap="square" lIns="0" tIns="0" rIns="0" bIns="0" rtlCol="0"/>
          <a:lstStyle/>
          <a:p>
            <a:endParaRPr sz="501"/>
          </a:p>
        </p:txBody>
      </p:sp>
      <p:sp>
        <p:nvSpPr>
          <p:cNvPr id="3334" name="bg object 3334"/>
          <p:cNvSpPr/>
          <p:nvPr/>
        </p:nvSpPr>
        <p:spPr>
          <a:xfrm>
            <a:off x="5906044" y="2393551"/>
            <a:ext cx="13863" cy="0"/>
          </a:xfrm>
          <a:custGeom>
            <a:avLst/>
            <a:gdLst/>
            <a:ahLst/>
            <a:cxnLst/>
            <a:rect l="l" t="t" r="r" b="b"/>
            <a:pathLst>
              <a:path w="30480">
                <a:moveTo>
                  <a:pt x="29916" y="0"/>
                </a:moveTo>
                <a:lnTo>
                  <a:pt x="0" y="0"/>
                </a:lnTo>
              </a:path>
            </a:pathLst>
          </a:custGeom>
          <a:ln w="3175">
            <a:solidFill>
              <a:srgbClr val="000000"/>
            </a:solidFill>
          </a:ln>
        </p:spPr>
        <p:txBody>
          <a:bodyPr wrap="square" lIns="0" tIns="0" rIns="0" bIns="0" rtlCol="0"/>
          <a:lstStyle/>
          <a:p>
            <a:endParaRPr sz="501"/>
          </a:p>
        </p:txBody>
      </p:sp>
      <p:sp>
        <p:nvSpPr>
          <p:cNvPr id="3335" name="bg object 3335"/>
          <p:cNvSpPr/>
          <p:nvPr/>
        </p:nvSpPr>
        <p:spPr>
          <a:xfrm>
            <a:off x="5883910" y="2393551"/>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3336" name="bg object 3336"/>
          <p:cNvSpPr/>
          <p:nvPr/>
        </p:nvSpPr>
        <p:spPr>
          <a:xfrm>
            <a:off x="5861776" y="2393551"/>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3337" name="bg object 3337"/>
          <p:cNvSpPr/>
          <p:nvPr/>
        </p:nvSpPr>
        <p:spPr>
          <a:xfrm>
            <a:off x="5839641" y="2393551"/>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3338" name="bg object 3338"/>
          <p:cNvSpPr/>
          <p:nvPr/>
        </p:nvSpPr>
        <p:spPr>
          <a:xfrm>
            <a:off x="5817507" y="2393551"/>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3339" name="bg object 3339"/>
          <p:cNvSpPr/>
          <p:nvPr/>
        </p:nvSpPr>
        <p:spPr>
          <a:xfrm>
            <a:off x="5792651" y="2393551"/>
            <a:ext cx="16463" cy="0"/>
          </a:xfrm>
          <a:custGeom>
            <a:avLst/>
            <a:gdLst/>
            <a:ahLst/>
            <a:cxnLst/>
            <a:rect l="l" t="t" r="r" b="b"/>
            <a:pathLst>
              <a:path w="36195">
                <a:moveTo>
                  <a:pt x="35900" y="0"/>
                </a:moveTo>
                <a:lnTo>
                  <a:pt x="0" y="0"/>
                </a:lnTo>
              </a:path>
            </a:pathLst>
          </a:custGeom>
          <a:ln w="3175">
            <a:solidFill>
              <a:srgbClr val="000000"/>
            </a:solidFill>
          </a:ln>
        </p:spPr>
        <p:txBody>
          <a:bodyPr wrap="square" lIns="0" tIns="0" rIns="0" bIns="0" rtlCol="0"/>
          <a:lstStyle/>
          <a:p>
            <a:endParaRPr sz="501"/>
          </a:p>
        </p:txBody>
      </p:sp>
      <p:sp>
        <p:nvSpPr>
          <p:cNvPr id="3340" name="bg object 3340"/>
          <p:cNvSpPr/>
          <p:nvPr/>
        </p:nvSpPr>
        <p:spPr>
          <a:xfrm>
            <a:off x="6011998" y="2400694"/>
            <a:ext cx="12130" cy="0"/>
          </a:xfrm>
          <a:custGeom>
            <a:avLst/>
            <a:gdLst/>
            <a:ahLst/>
            <a:cxnLst/>
            <a:rect l="l" t="t" r="r" b="b"/>
            <a:pathLst>
              <a:path w="26669">
                <a:moveTo>
                  <a:pt x="26326" y="0"/>
                </a:moveTo>
                <a:lnTo>
                  <a:pt x="0" y="0"/>
                </a:lnTo>
              </a:path>
            </a:pathLst>
          </a:custGeom>
          <a:ln w="3175">
            <a:solidFill>
              <a:srgbClr val="000000"/>
            </a:solidFill>
          </a:ln>
        </p:spPr>
        <p:txBody>
          <a:bodyPr wrap="square" lIns="0" tIns="0" rIns="0" bIns="0" rtlCol="0"/>
          <a:lstStyle/>
          <a:p>
            <a:endParaRPr sz="501"/>
          </a:p>
        </p:txBody>
      </p:sp>
      <p:sp>
        <p:nvSpPr>
          <p:cNvPr id="3341" name="bg object 3341"/>
          <p:cNvSpPr/>
          <p:nvPr/>
        </p:nvSpPr>
        <p:spPr>
          <a:xfrm>
            <a:off x="5989864" y="2400694"/>
            <a:ext cx="13863" cy="0"/>
          </a:xfrm>
          <a:custGeom>
            <a:avLst/>
            <a:gdLst/>
            <a:ahLst/>
            <a:cxnLst/>
            <a:rect l="l" t="t" r="r" b="b"/>
            <a:pathLst>
              <a:path w="30480">
                <a:moveTo>
                  <a:pt x="29916" y="0"/>
                </a:moveTo>
                <a:lnTo>
                  <a:pt x="0" y="0"/>
                </a:lnTo>
              </a:path>
            </a:pathLst>
          </a:custGeom>
          <a:ln w="3175">
            <a:solidFill>
              <a:srgbClr val="000000"/>
            </a:solidFill>
          </a:ln>
        </p:spPr>
        <p:txBody>
          <a:bodyPr wrap="square" lIns="0" tIns="0" rIns="0" bIns="0" rtlCol="0"/>
          <a:lstStyle/>
          <a:p>
            <a:endParaRPr sz="501"/>
          </a:p>
        </p:txBody>
      </p:sp>
      <p:sp>
        <p:nvSpPr>
          <p:cNvPr id="3342" name="bg object 3342"/>
          <p:cNvSpPr/>
          <p:nvPr/>
        </p:nvSpPr>
        <p:spPr>
          <a:xfrm>
            <a:off x="5967730" y="2400694"/>
            <a:ext cx="13863" cy="0"/>
          </a:xfrm>
          <a:custGeom>
            <a:avLst/>
            <a:gdLst/>
            <a:ahLst/>
            <a:cxnLst/>
            <a:rect l="l" t="t" r="r" b="b"/>
            <a:pathLst>
              <a:path w="30480">
                <a:moveTo>
                  <a:pt x="29916" y="0"/>
                </a:moveTo>
                <a:lnTo>
                  <a:pt x="0" y="0"/>
                </a:lnTo>
              </a:path>
            </a:pathLst>
          </a:custGeom>
          <a:ln w="3175">
            <a:solidFill>
              <a:srgbClr val="000000"/>
            </a:solidFill>
          </a:ln>
        </p:spPr>
        <p:txBody>
          <a:bodyPr wrap="square" lIns="0" tIns="0" rIns="0" bIns="0" rtlCol="0"/>
          <a:lstStyle/>
          <a:p>
            <a:endParaRPr sz="501"/>
          </a:p>
        </p:txBody>
      </p:sp>
      <p:sp>
        <p:nvSpPr>
          <p:cNvPr id="3343" name="bg object 3343"/>
          <p:cNvSpPr/>
          <p:nvPr/>
        </p:nvSpPr>
        <p:spPr>
          <a:xfrm>
            <a:off x="5945595" y="2400694"/>
            <a:ext cx="13863" cy="0"/>
          </a:xfrm>
          <a:custGeom>
            <a:avLst/>
            <a:gdLst/>
            <a:ahLst/>
            <a:cxnLst/>
            <a:rect l="l" t="t" r="r" b="b"/>
            <a:pathLst>
              <a:path w="30480">
                <a:moveTo>
                  <a:pt x="29916" y="0"/>
                </a:moveTo>
                <a:lnTo>
                  <a:pt x="0" y="0"/>
                </a:lnTo>
              </a:path>
            </a:pathLst>
          </a:custGeom>
          <a:ln w="3175">
            <a:solidFill>
              <a:srgbClr val="000000"/>
            </a:solidFill>
          </a:ln>
        </p:spPr>
        <p:txBody>
          <a:bodyPr wrap="square" lIns="0" tIns="0" rIns="0" bIns="0" rtlCol="0"/>
          <a:lstStyle/>
          <a:p>
            <a:endParaRPr sz="501"/>
          </a:p>
        </p:txBody>
      </p:sp>
      <p:sp>
        <p:nvSpPr>
          <p:cNvPr id="3344" name="bg object 3344"/>
          <p:cNvSpPr/>
          <p:nvPr/>
        </p:nvSpPr>
        <p:spPr>
          <a:xfrm>
            <a:off x="5923643" y="2400694"/>
            <a:ext cx="13863" cy="0"/>
          </a:xfrm>
          <a:custGeom>
            <a:avLst/>
            <a:gdLst/>
            <a:ahLst/>
            <a:cxnLst/>
            <a:rect l="l" t="t" r="r" b="b"/>
            <a:pathLst>
              <a:path w="30480">
                <a:moveTo>
                  <a:pt x="29916" y="0"/>
                </a:moveTo>
                <a:lnTo>
                  <a:pt x="0" y="0"/>
                </a:lnTo>
              </a:path>
            </a:pathLst>
          </a:custGeom>
          <a:ln w="3175">
            <a:solidFill>
              <a:srgbClr val="000000"/>
            </a:solidFill>
          </a:ln>
        </p:spPr>
        <p:txBody>
          <a:bodyPr wrap="square" lIns="0" tIns="0" rIns="0" bIns="0" rtlCol="0"/>
          <a:lstStyle/>
          <a:p>
            <a:endParaRPr sz="501"/>
          </a:p>
        </p:txBody>
      </p:sp>
      <p:sp>
        <p:nvSpPr>
          <p:cNvPr id="3345" name="bg object 3345"/>
          <p:cNvSpPr/>
          <p:nvPr/>
        </p:nvSpPr>
        <p:spPr>
          <a:xfrm>
            <a:off x="5901509" y="2400694"/>
            <a:ext cx="13863" cy="0"/>
          </a:xfrm>
          <a:custGeom>
            <a:avLst/>
            <a:gdLst/>
            <a:ahLst/>
            <a:cxnLst/>
            <a:rect l="l" t="t" r="r" b="b"/>
            <a:pathLst>
              <a:path w="30480">
                <a:moveTo>
                  <a:pt x="29916" y="0"/>
                </a:moveTo>
                <a:lnTo>
                  <a:pt x="0" y="0"/>
                </a:lnTo>
              </a:path>
            </a:pathLst>
          </a:custGeom>
          <a:ln w="3175">
            <a:solidFill>
              <a:srgbClr val="000000"/>
            </a:solidFill>
          </a:ln>
        </p:spPr>
        <p:txBody>
          <a:bodyPr wrap="square" lIns="0" tIns="0" rIns="0" bIns="0" rtlCol="0"/>
          <a:lstStyle/>
          <a:p>
            <a:endParaRPr sz="501"/>
          </a:p>
        </p:txBody>
      </p:sp>
      <p:sp>
        <p:nvSpPr>
          <p:cNvPr id="3346" name="bg object 3346"/>
          <p:cNvSpPr/>
          <p:nvPr/>
        </p:nvSpPr>
        <p:spPr>
          <a:xfrm>
            <a:off x="5879374" y="2400694"/>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3347" name="bg object 3347"/>
          <p:cNvSpPr/>
          <p:nvPr/>
        </p:nvSpPr>
        <p:spPr>
          <a:xfrm>
            <a:off x="5857240" y="2400694"/>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3348" name="bg object 3348"/>
          <p:cNvSpPr/>
          <p:nvPr/>
        </p:nvSpPr>
        <p:spPr>
          <a:xfrm>
            <a:off x="5835106" y="2400694"/>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3349" name="bg object 3349"/>
          <p:cNvSpPr/>
          <p:nvPr/>
        </p:nvSpPr>
        <p:spPr>
          <a:xfrm>
            <a:off x="5812971" y="2400694"/>
            <a:ext cx="13863" cy="0"/>
          </a:xfrm>
          <a:custGeom>
            <a:avLst/>
            <a:gdLst/>
            <a:ahLst/>
            <a:cxnLst/>
            <a:rect l="l" t="t" r="r" b="b"/>
            <a:pathLst>
              <a:path w="30479">
                <a:moveTo>
                  <a:pt x="29916" y="0"/>
                </a:moveTo>
                <a:lnTo>
                  <a:pt x="0" y="0"/>
                </a:lnTo>
              </a:path>
            </a:pathLst>
          </a:custGeom>
          <a:ln w="3175">
            <a:solidFill>
              <a:srgbClr val="000000"/>
            </a:solidFill>
          </a:ln>
        </p:spPr>
        <p:txBody>
          <a:bodyPr wrap="square" lIns="0" tIns="0" rIns="0" bIns="0" rtlCol="0"/>
          <a:lstStyle/>
          <a:p>
            <a:endParaRPr sz="501"/>
          </a:p>
        </p:txBody>
      </p:sp>
      <p:sp>
        <p:nvSpPr>
          <p:cNvPr id="3350" name="bg object 3350"/>
          <p:cNvSpPr/>
          <p:nvPr/>
        </p:nvSpPr>
        <p:spPr>
          <a:xfrm>
            <a:off x="5792651" y="2400694"/>
            <a:ext cx="11841" cy="0"/>
          </a:xfrm>
          <a:custGeom>
            <a:avLst/>
            <a:gdLst/>
            <a:ahLst/>
            <a:cxnLst/>
            <a:rect l="l" t="t" r="r" b="b"/>
            <a:pathLst>
              <a:path w="26034">
                <a:moveTo>
                  <a:pt x="25927" y="0"/>
                </a:moveTo>
                <a:lnTo>
                  <a:pt x="0" y="0"/>
                </a:lnTo>
              </a:path>
            </a:pathLst>
          </a:custGeom>
          <a:ln w="3175">
            <a:solidFill>
              <a:srgbClr val="000000"/>
            </a:solidFill>
          </a:ln>
        </p:spPr>
        <p:txBody>
          <a:bodyPr wrap="square" lIns="0" tIns="0" rIns="0" bIns="0" rtlCol="0"/>
          <a:lstStyle/>
          <a:p>
            <a:endParaRPr sz="501"/>
          </a:p>
        </p:txBody>
      </p:sp>
      <p:sp>
        <p:nvSpPr>
          <p:cNvPr id="3351" name="bg object 3351"/>
          <p:cNvSpPr/>
          <p:nvPr/>
        </p:nvSpPr>
        <p:spPr>
          <a:xfrm>
            <a:off x="5053330" y="2638378"/>
            <a:ext cx="0" cy="7276"/>
          </a:xfrm>
          <a:custGeom>
            <a:avLst/>
            <a:gdLst/>
            <a:ahLst/>
            <a:cxnLst/>
            <a:rect l="l" t="t" r="r" b="b"/>
            <a:pathLst>
              <a:path h="20320">
                <a:moveTo>
                  <a:pt x="0" y="0"/>
                </a:moveTo>
                <a:lnTo>
                  <a:pt x="0" y="19944"/>
                </a:lnTo>
              </a:path>
            </a:pathLst>
          </a:custGeom>
          <a:ln w="3175">
            <a:solidFill>
              <a:srgbClr val="000000"/>
            </a:solidFill>
          </a:ln>
        </p:spPr>
        <p:txBody>
          <a:bodyPr wrap="square" lIns="0" tIns="0" rIns="0" bIns="0" rtlCol="0"/>
          <a:lstStyle/>
          <a:p>
            <a:endParaRPr sz="501"/>
          </a:p>
        </p:txBody>
      </p:sp>
      <p:sp>
        <p:nvSpPr>
          <p:cNvPr id="3352" name="bg object 3352"/>
          <p:cNvSpPr/>
          <p:nvPr/>
        </p:nvSpPr>
        <p:spPr>
          <a:xfrm>
            <a:off x="5289187" y="2645519"/>
            <a:ext cx="13574" cy="0"/>
          </a:xfrm>
          <a:custGeom>
            <a:avLst/>
            <a:gdLst/>
            <a:ahLst/>
            <a:cxnLst/>
            <a:rect l="l" t="t" r="r" b="b"/>
            <a:pathLst>
              <a:path w="29845">
                <a:moveTo>
                  <a:pt x="0" y="0"/>
                </a:moveTo>
                <a:lnTo>
                  <a:pt x="29517" y="0"/>
                </a:lnTo>
              </a:path>
            </a:pathLst>
          </a:custGeom>
          <a:ln w="3175">
            <a:solidFill>
              <a:srgbClr val="000000"/>
            </a:solidFill>
          </a:ln>
        </p:spPr>
        <p:txBody>
          <a:bodyPr wrap="square" lIns="0" tIns="0" rIns="0" bIns="0" rtlCol="0"/>
          <a:lstStyle/>
          <a:p>
            <a:endParaRPr sz="501"/>
          </a:p>
        </p:txBody>
      </p:sp>
      <p:sp>
        <p:nvSpPr>
          <p:cNvPr id="3353" name="bg object 3353"/>
          <p:cNvSpPr/>
          <p:nvPr/>
        </p:nvSpPr>
        <p:spPr>
          <a:xfrm>
            <a:off x="5309870" y="2645519"/>
            <a:ext cx="432939" cy="0"/>
          </a:xfrm>
          <a:custGeom>
            <a:avLst/>
            <a:gdLst/>
            <a:ahLst/>
            <a:cxnLst/>
            <a:rect l="l" t="t" r="r" b="b"/>
            <a:pathLst>
              <a:path w="951865">
                <a:moveTo>
                  <a:pt x="0" y="0"/>
                </a:moveTo>
                <a:lnTo>
                  <a:pt x="951753" y="0"/>
                </a:lnTo>
              </a:path>
            </a:pathLst>
          </a:custGeom>
          <a:ln w="3175">
            <a:solidFill>
              <a:srgbClr val="000000"/>
            </a:solidFill>
            <a:prstDash val="lgDash"/>
          </a:ln>
        </p:spPr>
        <p:txBody>
          <a:bodyPr wrap="square" lIns="0" tIns="0" rIns="0" bIns="0" rtlCol="0"/>
          <a:lstStyle/>
          <a:p>
            <a:endParaRPr sz="501"/>
          </a:p>
        </p:txBody>
      </p:sp>
      <p:sp>
        <p:nvSpPr>
          <p:cNvPr id="3354" name="bg object 3354"/>
          <p:cNvSpPr/>
          <p:nvPr/>
        </p:nvSpPr>
        <p:spPr>
          <a:xfrm>
            <a:off x="5252901" y="2645519"/>
            <a:ext cx="36391" cy="0"/>
          </a:xfrm>
          <a:custGeom>
            <a:avLst/>
            <a:gdLst/>
            <a:ahLst/>
            <a:cxnLst/>
            <a:rect l="l" t="t" r="r" b="b"/>
            <a:pathLst>
              <a:path w="80009">
                <a:moveTo>
                  <a:pt x="0" y="0"/>
                </a:moveTo>
                <a:lnTo>
                  <a:pt x="79778" y="0"/>
                </a:lnTo>
              </a:path>
            </a:pathLst>
          </a:custGeom>
          <a:ln w="3175">
            <a:solidFill>
              <a:srgbClr val="000000"/>
            </a:solidFill>
          </a:ln>
        </p:spPr>
        <p:txBody>
          <a:bodyPr wrap="square" lIns="0" tIns="0" rIns="0" bIns="0" rtlCol="0"/>
          <a:lstStyle/>
          <a:p>
            <a:endParaRPr sz="501"/>
          </a:p>
        </p:txBody>
      </p:sp>
      <p:sp>
        <p:nvSpPr>
          <p:cNvPr id="3355" name="bg object 3355"/>
          <p:cNvSpPr/>
          <p:nvPr/>
        </p:nvSpPr>
        <p:spPr>
          <a:xfrm>
            <a:off x="5203008" y="2645519"/>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56" name="bg object 3356"/>
          <p:cNvSpPr/>
          <p:nvPr/>
        </p:nvSpPr>
        <p:spPr>
          <a:xfrm>
            <a:off x="5153116" y="2645519"/>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57" name="bg object 3357"/>
          <p:cNvSpPr/>
          <p:nvPr/>
        </p:nvSpPr>
        <p:spPr>
          <a:xfrm>
            <a:off x="5103223" y="2645519"/>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58" name="bg object 3358"/>
          <p:cNvSpPr/>
          <p:nvPr/>
        </p:nvSpPr>
        <p:spPr>
          <a:xfrm>
            <a:off x="5053330" y="2645519"/>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59" name="bg object 3359"/>
          <p:cNvSpPr/>
          <p:nvPr/>
        </p:nvSpPr>
        <p:spPr>
          <a:xfrm>
            <a:off x="5285014" y="2638377"/>
            <a:ext cx="457778" cy="0"/>
          </a:xfrm>
          <a:custGeom>
            <a:avLst/>
            <a:gdLst/>
            <a:ahLst/>
            <a:cxnLst/>
            <a:rect l="l" t="t" r="r" b="b"/>
            <a:pathLst>
              <a:path w="1006475">
                <a:moveTo>
                  <a:pt x="0" y="0"/>
                </a:moveTo>
                <a:lnTo>
                  <a:pt x="1006401" y="0"/>
                </a:lnTo>
              </a:path>
            </a:pathLst>
          </a:custGeom>
          <a:ln w="3175">
            <a:solidFill>
              <a:srgbClr val="000000"/>
            </a:solidFill>
            <a:prstDash val="lgDash"/>
          </a:ln>
        </p:spPr>
        <p:txBody>
          <a:bodyPr wrap="square" lIns="0" tIns="0" rIns="0" bIns="0" rtlCol="0"/>
          <a:lstStyle/>
          <a:p>
            <a:endParaRPr sz="501"/>
          </a:p>
        </p:txBody>
      </p:sp>
      <p:sp>
        <p:nvSpPr>
          <p:cNvPr id="3360" name="bg object 3360"/>
          <p:cNvSpPr/>
          <p:nvPr/>
        </p:nvSpPr>
        <p:spPr>
          <a:xfrm>
            <a:off x="5053330" y="2638377"/>
            <a:ext cx="231921" cy="0"/>
          </a:xfrm>
          <a:custGeom>
            <a:avLst/>
            <a:gdLst/>
            <a:ahLst/>
            <a:cxnLst/>
            <a:rect l="l" t="t" r="r" b="b"/>
            <a:pathLst>
              <a:path w="509904">
                <a:moveTo>
                  <a:pt x="0" y="0"/>
                </a:moveTo>
                <a:lnTo>
                  <a:pt x="509383" y="0"/>
                </a:lnTo>
              </a:path>
            </a:pathLst>
          </a:custGeom>
          <a:ln w="3175">
            <a:solidFill>
              <a:srgbClr val="000000"/>
            </a:solidFill>
          </a:ln>
        </p:spPr>
        <p:txBody>
          <a:bodyPr wrap="square" lIns="0" tIns="0" rIns="0" bIns="0" rtlCol="0"/>
          <a:lstStyle/>
          <a:p>
            <a:endParaRPr sz="501"/>
          </a:p>
        </p:txBody>
      </p:sp>
      <p:sp>
        <p:nvSpPr>
          <p:cNvPr id="3361" name="bg object 3361"/>
          <p:cNvSpPr/>
          <p:nvPr/>
        </p:nvSpPr>
        <p:spPr>
          <a:xfrm>
            <a:off x="5053330" y="2859778"/>
            <a:ext cx="0" cy="7276"/>
          </a:xfrm>
          <a:custGeom>
            <a:avLst/>
            <a:gdLst/>
            <a:ahLst/>
            <a:cxnLst/>
            <a:rect l="l" t="t" r="r" b="b"/>
            <a:pathLst>
              <a:path h="20320">
                <a:moveTo>
                  <a:pt x="0" y="0"/>
                </a:moveTo>
                <a:lnTo>
                  <a:pt x="0" y="19944"/>
                </a:lnTo>
              </a:path>
            </a:pathLst>
          </a:custGeom>
          <a:ln w="3175">
            <a:solidFill>
              <a:srgbClr val="000000"/>
            </a:solidFill>
          </a:ln>
        </p:spPr>
        <p:txBody>
          <a:bodyPr wrap="square" lIns="0" tIns="0" rIns="0" bIns="0" rtlCol="0"/>
          <a:lstStyle/>
          <a:p>
            <a:endParaRPr sz="501"/>
          </a:p>
        </p:txBody>
      </p:sp>
      <p:sp>
        <p:nvSpPr>
          <p:cNvPr id="3362" name="bg object 3362"/>
          <p:cNvSpPr/>
          <p:nvPr/>
        </p:nvSpPr>
        <p:spPr>
          <a:xfrm>
            <a:off x="5420360" y="2866919"/>
            <a:ext cx="14152" cy="0"/>
          </a:xfrm>
          <a:custGeom>
            <a:avLst/>
            <a:gdLst/>
            <a:ahLst/>
            <a:cxnLst/>
            <a:rect l="l" t="t" r="r" b="b"/>
            <a:pathLst>
              <a:path w="31115">
                <a:moveTo>
                  <a:pt x="0" y="0"/>
                </a:moveTo>
                <a:lnTo>
                  <a:pt x="30714" y="0"/>
                </a:lnTo>
              </a:path>
            </a:pathLst>
          </a:custGeom>
          <a:ln w="3175">
            <a:solidFill>
              <a:srgbClr val="000000"/>
            </a:solidFill>
          </a:ln>
        </p:spPr>
        <p:txBody>
          <a:bodyPr wrap="square" lIns="0" tIns="0" rIns="0" bIns="0" rtlCol="0"/>
          <a:lstStyle/>
          <a:p>
            <a:endParaRPr sz="501"/>
          </a:p>
        </p:txBody>
      </p:sp>
      <p:sp>
        <p:nvSpPr>
          <p:cNvPr id="3363" name="bg object 3363"/>
          <p:cNvSpPr/>
          <p:nvPr/>
        </p:nvSpPr>
        <p:spPr>
          <a:xfrm>
            <a:off x="5441768" y="2866919"/>
            <a:ext cx="319145" cy="0"/>
          </a:xfrm>
          <a:custGeom>
            <a:avLst/>
            <a:gdLst/>
            <a:ahLst/>
            <a:cxnLst/>
            <a:rect l="l" t="t" r="r" b="b"/>
            <a:pathLst>
              <a:path w="701675">
                <a:moveTo>
                  <a:pt x="0" y="0"/>
                </a:moveTo>
                <a:lnTo>
                  <a:pt x="701649" y="0"/>
                </a:lnTo>
              </a:path>
            </a:pathLst>
          </a:custGeom>
          <a:ln w="3175">
            <a:solidFill>
              <a:srgbClr val="000000"/>
            </a:solidFill>
            <a:prstDash val="lgDash"/>
          </a:ln>
        </p:spPr>
        <p:txBody>
          <a:bodyPr wrap="square" lIns="0" tIns="0" rIns="0" bIns="0" rtlCol="0"/>
          <a:lstStyle/>
          <a:p>
            <a:endParaRPr sz="501"/>
          </a:p>
        </p:txBody>
      </p:sp>
      <p:sp>
        <p:nvSpPr>
          <p:cNvPr id="3364" name="bg object 3364"/>
          <p:cNvSpPr/>
          <p:nvPr/>
        </p:nvSpPr>
        <p:spPr>
          <a:xfrm>
            <a:off x="5053330" y="2866919"/>
            <a:ext cx="367089" cy="0"/>
          </a:xfrm>
          <a:custGeom>
            <a:avLst/>
            <a:gdLst/>
            <a:ahLst/>
            <a:cxnLst/>
            <a:rect l="l" t="t" r="r" b="b"/>
            <a:pathLst>
              <a:path w="807084">
                <a:moveTo>
                  <a:pt x="0" y="0"/>
                </a:moveTo>
                <a:lnTo>
                  <a:pt x="806956" y="0"/>
                </a:lnTo>
              </a:path>
            </a:pathLst>
          </a:custGeom>
          <a:ln w="3175">
            <a:solidFill>
              <a:srgbClr val="000000"/>
            </a:solidFill>
          </a:ln>
        </p:spPr>
        <p:txBody>
          <a:bodyPr wrap="square" lIns="0" tIns="0" rIns="0" bIns="0" rtlCol="0"/>
          <a:lstStyle/>
          <a:p>
            <a:endParaRPr sz="501"/>
          </a:p>
        </p:txBody>
      </p:sp>
      <p:sp>
        <p:nvSpPr>
          <p:cNvPr id="3365" name="bg object 3365"/>
          <p:cNvSpPr/>
          <p:nvPr/>
        </p:nvSpPr>
        <p:spPr>
          <a:xfrm>
            <a:off x="5416006" y="2859778"/>
            <a:ext cx="345138" cy="0"/>
          </a:xfrm>
          <a:custGeom>
            <a:avLst/>
            <a:gdLst/>
            <a:ahLst/>
            <a:cxnLst/>
            <a:rect l="l" t="t" r="r" b="b"/>
            <a:pathLst>
              <a:path w="758825">
                <a:moveTo>
                  <a:pt x="0" y="0"/>
                </a:moveTo>
                <a:lnTo>
                  <a:pt x="758291" y="0"/>
                </a:lnTo>
              </a:path>
            </a:pathLst>
          </a:custGeom>
          <a:ln w="3175">
            <a:solidFill>
              <a:srgbClr val="000000"/>
            </a:solidFill>
            <a:prstDash val="lgDash"/>
          </a:ln>
        </p:spPr>
        <p:txBody>
          <a:bodyPr wrap="square" lIns="0" tIns="0" rIns="0" bIns="0" rtlCol="0"/>
          <a:lstStyle/>
          <a:p>
            <a:endParaRPr sz="501"/>
          </a:p>
        </p:txBody>
      </p:sp>
      <p:sp>
        <p:nvSpPr>
          <p:cNvPr id="3366" name="bg object 3366"/>
          <p:cNvSpPr/>
          <p:nvPr/>
        </p:nvSpPr>
        <p:spPr>
          <a:xfrm>
            <a:off x="5402580" y="2859778"/>
            <a:ext cx="13574" cy="0"/>
          </a:xfrm>
          <a:custGeom>
            <a:avLst/>
            <a:gdLst/>
            <a:ahLst/>
            <a:cxnLst/>
            <a:rect l="l" t="t" r="r" b="b"/>
            <a:pathLst>
              <a:path w="29845">
                <a:moveTo>
                  <a:pt x="0" y="0"/>
                </a:moveTo>
                <a:lnTo>
                  <a:pt x="29517" y="0"/>
                </a:lnTo>
              </a:path>
            </a:pathLst>
          </a:custGeom>
          <a:ln w="3175">
            <a:solidFill>
              <a:srgbClr val="000000"/>
            </a:solidFill>
          </a:ln>
        </p:spPr>
        <p:txBody>
          <a:bodyPr wrap="square" lIns="0" tIns="0" rIns="0" bIns="0" rtlCol="0"/>
          <a:lstStyle/>
          <a:p>
            <a:endParaRPr sz="501"/>
          </a:p>
        </p:txBody>
      </p:sp>
      <p:sp>
        <p:nvSpPr>
          <p:cNvPr id="3367" name="bg object 3367"/>
          <p:cNvSpPr/>
          <p:nvPr/>
        </p:nvSpPr>
        <p:spPr>
          <a:xfrm>
            <a:off x="5352687" y="2859778"/>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68" name="bg object 3368"/>
          <p:cNvSpPr/>
          <p:nvPr/>
        </p:nvSpPr>
        <p:spPr>
          <a:xfrm>
            <a:off x="5302794" y="2859778"/>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69" name="bg object 3369"/>
          <p:cNvSpPr/>
          <p:nvPr/>
        </p:nvSpPr>
        <p:spPr>
          <a:xfrm>
            <a:off x="5252901" y="2859778"/>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70" name="bg object 3370"/>
          <p:cNvSpPr/>
          <p:nvPr/>
        </p:nvSpPr>
        <p:spPr>
          <a:xfrm>
            <a:off x="5203008" y="2859778"/>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71" name="bg object 3371"/>
          <p:cNvSpPr/>
          <p:nvPr/>
        </p:nvSpPr>
        <p:spPr>
          <a:xfrm>
            <a:off x="5153116" y="2859778"/>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72" name="bg object 3372"/>
          <p:cNvSpPr/>
          <p:nvPr/>
        </p:nvSpPr>
        <p:spPr>
          <a:xfrm>
            <a:off x="5103223" y="2859778"/>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73" name="bg object 3373"/>
          <p:cNvSpPr/>
          <p:nvPr/>
        </p:nvSpPr>
        <p:spPr>
          <a:xfrm>
            <a:off x="5053330" y="2859778"/>
            <a:ext cx="49966" cy="0"/>
          </a:xfrm>
          <a:custGeom>
            <a:avLst/>
            <a:gdLst/>
            <a:ahLst/>
            <a:cxnLst/>
            <a:rect l="l" t="t" r="r" b="b"/>
            <a:pathLst>
              <a:path w="109854">
                <a:moveTo>
                  <a:pt x="0" y="0"/>
                </a:moveTo>
                <a:lnTo>
                  <a:pt x="109694" y="0"/>
                </a:lnTo>
              </a:path>
            </a:pathLst>
          </a:custGeom>
          <a:ln w="3175">
            <a:solidFill>
              <a:srgbClr val="000000"/>
            </a:solidFill>
          </a:ln>
        </p:spPr>
        <p:txBody>
          <a:bodyPr wrap="square" lIns="0" tIns="0" rIns="0" bIns="0" rtlCol="0"/>
          <a:lstStyle/>
          <a:p>
            <a:endParaRPr sz="501"/>
          </a:p>
        </p:txBody>
      </p:sp>
      <p:sp>
        <p:nvSpPr>
          <p:cNvPr id="3374" name="bg object 3374"/>
          <p:cNvSpPr/>
          <p:nvPr/>
        </p:nvSpPr>
        <p:spPr>
          <a:xfrm>
            <a:off x="5252901"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75" name="bg object 3375"/>
          <p:cNvSpPr/>
          <p:nvPr/>
        </p:nvSpPr>
        <p:spPr>
          <a:xfrm>
            <a:off x="5751830"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76" name="bg object 3376"/>
          <p:cNvSpPr/>
          <p:nvPr/>
        </p:nvSpPr>
        <p:spPr>
          <a:xfrm>
            <a:off x="5751830"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77" name="bg object 3377"/>
          <p:cNvSpPr/>
          <p:nvPr/>
        </p:nvSpPr>
        <p:spPr>
          <a:xfrm>
            <a:off x="5053330" y="2645519"/>
            <a:ext cx="0" cy="214426"/>
          </a:xfrm>
          <a:custGeom>
            <a:avLst/>
            <a:gdLst/>
            <a:ahLst/>
            <a:cxnLst/>
            <a:rect l="l" t="t" r="r" b="b"/>
            <a:pathLst>
              <a:path h="598804">
                <a:moveTo>
                  <a:pt x="0" y="0"/>
                </a:moveTo>
                <a:lnTo>
                  <a:pt x="0" y="598336"/>
                </a:lnTo>
              </a:path>
            </a:pathLst>
          </a:custGeom>
          <a:ln w="3191">
            <a:solidFill>
              <a:srgbClr val="000000"/>
            </a:solidFill>
          </a:ln>
        </p:spPr>
        <p:txBody>
          <a:bodyPr wrap="square" lIns="0" tIns="0" rIns="0" bIns="0" rtlCol="0"/>
          <a:lstStyle/>
          <a:p>
            <a:endParaRPr sz="501"/>
          </a:p>
        </p:txBody>
      </p:sp>
      <p:sp>
        <p:nvSpPr>
          <p:cNvPr id="3378" name="bg object 3378"/>
          <p:cNvSpPr/>
          <p:nvPr/>
        </p:nvSpPr>
        <p:spPr>
          <a:xfrm>
            <a:off x="5742758" y="2645519"/>
            <a:ext cx="9242" cy="0"/>
          </a:xfrm>
          <a:custGeom>
            <a:avLst/>
            <a:gdLst/>
            <a:ahLst/>
            <a:cxnLst/>
            <a:rect l="l" t="t" r="r" b="b"/>
            <a:pathLst>
              <a:path w="20320">
                <a:moveTo>
                  <a:pt x="0" y="0"/>
                </a:moveTo>
                <a:lnTo>
                  <a:pt x="19944" y="0"/>
                </a:lnTo>
              </a:path>
            </a:pathLst>
          </a:custGeom>
          <a:ln w="3175">
            <a:solidFill>
              <a:srgbClr val="000000"/>
            </a:solidFill>
          </a:ln>
        </p:spPr>
        <p:txBody>
          <a:bodyPr wrap="square" lIns="0" tIns="0" rIns="0" bIns="0" rtlCol="0"/>
          <a:lstStyle/>
          <a:p>
            <a:endParaRPr sz="501"/>
          </a:p>
        </p:txBody>
      </p:sp>
      <p:sp>
        <p:nvSpPr>
          <p:cNvPr id="3379" name="bg object 3379"/>
          <p:cNvSpPr/>
          <p:nvPr/>
        </p:nvSpPr>
        <p:spPr>
          <a:xfrm>
            <a:off x="5285014" y="2638378"/>
            <a:ext cx="63540" cy="107099"/>
          </a:xfrm>
          <a:custGeom>
            <a:avLst/>
            <a:gdLst/>
            <a:ahLst/>
            <a:cxnLst/>
            <a:rect l="l" t="t" r="r" b="b"/>
            <a:pathLst>
              <a:path w="139700" h="299084">
                <a:moveTo>
                  <a:pt x="139212" y="298769"/>
                </a:moveTo>
                <a:lnTo>
                  <a:pt x="0" y="0"/>
                </a:lnTo>
              </a:path>
            </a:pathLst>
          </a:custGeom>
          <a:ln w="3191">
            <a:solidFill>
              <a:srgbClr val="000000"/>
            </a:solidFill>
          </a:ln>
        </p:spPr>
        <p:txBody>
          <a:bodyPr wrap="square" lIns="0" tIns="0" rIns="0" bIns="0" rtlCol="0"/>
          <a:lstStyle/>
          <a:p>
            <a:endParaRPr sz="501"/>
          </a:p>
        </p:txBody>
      </p:sp>
      <p:sp>
        <p:nvSpPr>
          <p:cNvPr id="3380" name="bg object 3380"/>
          <p:cNvSpPr/>
          <p:nvPr/>
        </p:nvSpPr>
        <p:spPr>
          <a:xfrm>
            <a:off x="5348333" y="2745364"/>
            <a:ext cx="15885" cy="3183"/>
          </a:xfrm>
          <a:custGeom>
            <a:avLst/>
            <a:gdLst/>
            <a:ahLst/>
            <a:cxnLst/>
            <a:rect l="l" t="t" r="r" b="b"/>
            <a:pathLst>
              <a:path w="34925" h="8890">
                <a:moveTo>
                  <a:pt x="34703" y="8775"/>
                </a:moveTo>
                <a:lnTo>
                  <a:pt x="0" y="0"/>
                </a:lnTo>
              </a:path>
            </a:pathLst>
          </a:custGeom>
          <a:ln w="3191">
            <a:solidFill>
              <a:srgbClr val="000000"/>
            </a:solidFill>
          </a:ln>
        </p:spPr>
        <p:txBody>
          <a:bodyPr wrap="square" lIns="0" tIns="0" rIns="0" bIns="0" rtlCol="0"/>
          <a:lstStyle/>
          <a:p>
            <a:endParaRPr sz="501"/>
          </a:p>
        </p:txBody>
      </p:sp>
      <p:sp>
        <p:nvSpPr>
          <p:cNvPr id="3381" name="bg object 3381"/>
          <p:cNvSpPr/>
          <p:nvPr/>
        </p:nvSpPr>
        <p:spPr>
          <a:xfrm>
            <a:off x="5341076" y="2748506"/>
            <a:ext cx="23105" cy="8641"/>
          </a:xfrm>
          <a:custGeom>
            <a:avLst/>
            <a:gdLst/>
            <a:ahLst/>
            <a:cxnLst/>
            <a:rect l="l" t="t" r="r" b="b"/>
            <a:pathLst>
              <a:path w="50800" h="24129">
                <a:moveTo>
                  <a:pt x="0" y="23534"/>
                </a:moveTo>
                <a:lnTo>
                  <a:pt x="50659" y="0"/>
                </a:lnTo>
              </a:path>
            </a:pathLst>
          </a:custGeom>
          <a:ln w="3191">
            <a:solidFill>
              <a:srgbClr val="000000"/>
            </a:solidFill>
          </a:ln>
        </p:spPr>
        <p:txBody>
          <a:bodyPr wrap="square" lIns="0" tIns="0" rIns="0" bIns="0" rtlCol="0"/>
          <a:lstStyle/>
          <a:p>
            <a:endParaRPr sz="501"/>
          </a:p>
        </p:txBody>
      </p:sp>
      <p:sp>
        <p:nvSpPr>
          <p:cNvPr id="3382" name="bg object 3382"/>
          <p:cNvSpPr/>
          <p:nvPr/>
        </p:nvSpPr>
        <p:spPr>
          <a:xfrm>
            <a:off x="5341076" y="2756934"/>
            <a:ext cx="15885" cy="3183"/>
          </a:xfrm>
          <a:custGeom>
            <a:avLst/>
            <a:gdLst/>
            <a:ahLst/>
            <a:cxnLst/>
            <a:rect l="l" t="t" r="r" b="b"/>
            <a:pathLst>
              <a:path w="34925" h="8890">
                <a:moveTo>
                  <a:pt x="34703" y="8376"/>
                </a:moveTo>
                <a:lnTo>
                  <a:pt x="0" y="0"/>
                </a:lnTo>
              </a:path>
            </a:pathLst>
          </a:custGeom>
          <a:ln w="3191">
            <a:solidFill>
              <a:srgbClr val="000000"/>
            </a:solidFill>
          </a:ln>
        </p:spPr>
        <p:txBody>
          <a:bodyPr wrap="square" lIns="0" tIns="0" rIns="0" bIns="0" rtlCol="0"/>
          <a:lstStyle/>
          <a:p>
            <a:endParaRPr sz="501"/>
          </a:p>
        </p:txBody>
      </p:sp>
      <p:sp>
        <p:nvSpPr>
          <p:cNvPr id="3383" name="bg object 3383"/>
          <p:cNvSpPr/>
          <p:nvPr/>
        </p:nvSpPr>
        <p:spPr>
          <a:xfrm>
            <a:off x="5356860" y="2759934"/>
            <a:ext cx="63540" cy="107099"/>
          </a:xfrm>
          <a:custGeom>
            <a:avLst/>
            <a:gdLst/>
            <a:ahLst/>
            <a:cxnLst/>
            <a:rect l="l" t="t" r="r" b="b"/>
            <a:pathLst>
              <a:path w="139700" h="299084">
                <a:moveTo>
                  <a:pt x="139611" y="298769"/>
                </a:moveTo>
                <a:lnTo>
                  <a:pt x="0" y="0"/>
                </a:lnTo>
              </a:path>
            </a:pathLst>
          </a:custGeom>
          <a:ln w="3191">
            <a:solidFill>
              <a:srgbClr val="000000"/>
            </a:solidFill>
          </a:ln>
        </p:spPr>
        <p:txBody>
          <a:bodyPr wrap="square" lIns="0" tIns="0" rIns="0" bIns="0" rtlCol="0"/>
          <a:lstStyle/>
          <a:p>
            <a:endParaRPr sz="501"/>
          </a:p>
        </p:txBody>
      </p:sp>
      <p:sp>
        <p:nvSpPr>
          <p:cNvPr id="3384" name="bg object 3384"/>
          <p:cNvSpPr/>
          <p:nvPr/>
        </p:nvSpPr>
        <p:spPr>
          <a:xfrm>
            <a:off x="5298258"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85" name="bg object 3385"/>
          <p:cNvSpPr/>
          <p:nvPr/>
        </p:nvSpPr>
        <p:spPr>
          <a:xfrm>
            <a:off x="5348151"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86" name="bg object 3386"/>
          <p:cNvSpPr/>
          <p:nvPr/>
        </p:nvSpPr>
        <p:spPr>
          <a:xfrm>
            <a:off x="5398044"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87" name="bg object 3387"/>
          <p:cNvSpPr/>
          <p:nvPr/>
        </p:nvSpPr>
        <p:spPr>
          <a:xfrm>
            <a:off x="5447937"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88" name="bg object 3388"/>
          <p:cNvSpPr/>
          <p:nvPr/>
        </p:nvSpPr>
        <p:spPr>
          <a:xfrm>
            <a:off x="5497830"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89" name="bg object 3389"/>
          <p:cNvSpPr/>
          <p:nvPr/>
        </p:nvSpPr>
        <p:spPr>
          <a:xfrm>
            <a:off x="5547722"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90" name="bg object 3390"/>
          <p:cNvSpPr/>
          <p:nvPr/>
        </p:nvSpPr>
        <p:spPr>
          <a:xfrm>
            <a:off x="5597615"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91" name="bg object 3391"/>
          <p:cNvSpPr/>
          <p:nvPr/>
        </p:nvSpPr>
        <p:spPr>
          <a:xfrm>
            <a:off x="5647509"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92" name="bg object 3392"/>
          <p:cNvSpPr/>
          <p:nvPr/>
        </p:nvSpPr>
        <p:spPr>
          <a:xfrm>
            <a:off x="5697401"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93" name="bg object 3393"/>
          <p:cNvSpPr/>
          <p:nvPr/>
        </p:nvSpPr>
        <p:spPr>
          <a:xfrm>
            <a:off x="5747294"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94" name="bg object 3394"/>
          <p:cNvSpPr/>
          <p:nvPr/>
        </p:nvSpPr>
        <p:spPr>
          <a:xfrm>
            <a:off x="5756365"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95" name="bg object 3395"/>
          <p:cNvSpPr/>
          <p:nvPr/>
        </p:nvSpPr>
        <p:spPr>
          <a:xfrm>
            <a:off x="5706473"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96" name="bg object 3396"/>
          <p:cNvSpPr/>
          <p:nvPr/>
        </p:nvSpPr>
        <p:spPr>
          <a:xfrm>
            <a:off x="5656580"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97" name="bg object 3397"/>
          <p:cNvSpPr/>
          <p:nvPr/>
        </p:nvSpPr>
        <p:spPr>
          <a:xfrm>
            <a:off x="5606687"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98" name="bg object 3398"/>
          <p:cNvSpPr/>
          <p:nvPr/>
        </p:nvSpPr>
        <p:spPr>
          <a:xfrm>
            <a:off x="5556794"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399" name="bg object 3399"/>
          <p:cNvSpPr/>
          <p:nvPr/>
        </p:nvSpPr>
        <p:spPr>
          <a:xfrm>
            <a:off x="5506901"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00" name="bg object 3400"/>
          <p:cNvSpPr/>
          <p:nvPr/>
        </p:nvSpPr>
        <p:spPr>
          <a:xfrm>
            <a:off x="5457008"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01" name="bg object 3401"/>
          <p:cNvSpPr/>
          <p:nvPr/>
        </p:nvSpPr>
        <p:spPr>
          <a:xfrm>
            <a:off x="5407115"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02" name="bg object 3402"/>
          <p:cNvSpPr/>
          <p:nvPr/>
        </p:nvSpPr>
        <p:spPr>
          <a:xfrm>
            <a:off x="5357223" y="2751077"/>
            <a:ext cx="0" cy="9323"/>
          </a:xfrm>
          <a:custGeom>
            <a:avLst/>
            <a:gdLst/>
            <a:ahLst/>
            <a:cxnLst/>
            <a:rect l="l" t="t" r="r" b="b"/>
            <a:pathLst>
              <a:path h="26034">
                <a:moveTo>
                  <a:pt x="0" y="0"/>
                </a:moveTo>
                <a:lnTo>
                  <a:pt x="0" y="25927"/>
                </a:lnTo>
              </a:path>
            </a:pathLst>
          </a:custGeom>
          <a:ln w="3175">
            <a:solidFill>
              <a:srgbClr val="000000"/>
            </a:solidFill>
          </a:ln>
        </p:spPr>
        <p:txBody>
          <a:bodyPr wrap="square" lIns="0" tIns="0" rIns="0" bIns="0" rtlCol="0"/>
          <a:lstStyle/>
          <a:p>
            <a:endParaRPr sz="501"/>
          </a:p>
        </p:txBody>
      </p:sp>
      <p:sp>
        <p:nvSpPr>
          <p:cNvPr id="3403" name="bg object 3403"/>
          <p:cNvSpPr/>
          <p:nvPr/>
        </p:nvSpPr>
        <p:spPr>
          <a:xfrm>
            <a:off x="5357223" y="2645519"/>
            <a:ext cx="0" cy="12734"/>
          </a:xfrm>
          <a:custGeom>
            <a:avLst/>
            <a:gdLst/>
            <a:ahLst/>
            <a:cxnLst/>
            <a:rect l="l" t="t" r="r" b="b"/>
            <a:pathLst>
              <a:path h="35559">
                <a:moveTo>
                  <a:pt x="0" y="0"/>
                </a:moveTo>
                <a:lnTo>
                  <a:pt x="0" y="35501"/>
                </a:lnTo>
              </a:path>
            </a:pathLst>
          </a:custGeom>
          <a:ln w="3175">
            <a:solidFill>
              <a:srgbClr val="000000"/>
            </a:solidFill>
          </a:ln>
        </p:spPr>
        <p:txBody>
          <a:bodyPr wrap="square" lIns="0" tIns="0" rIns="0" bIns="0" rtlCol="0"/>
          <a:lstStyle/>
          <a:p>
            <a:endParaRPr sz="501"/>
          </a:p>
        </p:txBody>
      </p:sp>
      <p:sp>
        <p:nvSpPr>
          <p:cNvPr id="3404" name="bg object 3404"/>
          <p:cNvSpPr/>
          <p:nvPr/>
        </p:nvSpPr>
        <p:spPr>
          <a:xfrm>
            <a:off x="5357223" y="2664945"/>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05" name="bg object 3405"/>
          <p:cNvSpPr/>
          <p:nvPr/>
        </p:nvSpPr>
        <p:spPr>
          <a:xfrm>
            <a:off x="5357223" y="2682228"/>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06" name="bg object 3406"/>
          <p:cNvSpPr/>
          <p:nvPr/>
        </p:nvSpPr>
        <p:spPr>
          <a:xfrm>
            <a:off x="5357223" y="2699655"/>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07" name="bg object 3407"/>
          <p:cNvSpPr/>
          <p:nvPr/>
        </p:nvSpPr>
        <p:spPr>
          <a:xfrm>
            <a:off x="5357223" y="2717081"/>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08" name="bg object 3408"/>
          <p:cNvSpPr/>
          <p:nvPr/>
        </p:nvSpPr>
        <p:spPr>
          <a:xfrm>
            <a:off x="5357223" y="2734508"/>
            <a:ext cx="0" cy="12734"/>
          </a:xfrm>
          <a:custGeom>
            <a:avLst/>
            <a:gdLst/>
            <a:ahLst/>
            <a:cxnLst/>
            <a:rect l="l" t="t" r="r" b="b"/>
            <a:pathLst>
              <a:path h="35559">
                <a:moveTo>
                  <a:pt x="0" y="0"/>
                </a:moveTo>
                <a:lnTo>
                  <a:pt x="0" y="35102"/>
                </a:lnTo>
              </a:path>
            </a:pathLst>
          </a:custGeom>
          <a:ln w="3175">
            <a:solidFill>
              <a:srgbClr val="000000"/>
            </a:solidFill>
          </a:ln>
        </p:spPr>
        <p:txBody>
          <a:bodyPr wrap="square" lIns="0" tIns="0" rIns="0" bIns="0" rtlCol="0"/>
          <a:lstStyle/>
          <a:p>
            <a:endParaRPr sz="501"/>
          </a:p>
        </p:txBody>
      </p:sp>
      <p:sp>
        <p:nvSpPr>
          <p:cNvPr id="3409" name="bg object 3409"/>
          <p:cNvSpPr/>
          <p:nvPr/>
        </p:nvSpPr>
        <p:spPr>
          <a:xfrm>
            <a:off x="5357223" y="2760362"/>
            <a:ext cx="0" cy="11596"/>
          </a:xfrm>
          <a:custGeom>
            <a:avLst/>
            <a:gdLst/>
            <a:ahLst/>
            <a:cxnLst/>
            <a:rect l="l" t="t" r="r" b="b"/>
            <a:pathLst>
              <a:path h="32384">
                <a:moveTo>
                  <a:pt x="0" y="0"/>
                </a:moveTo>
                <a:lnTo>
                  <a:pt x="0" y="32310"/>
                </a:lnTo>
              </a:path>
            </a:pathLst>
          </a:custGeom>
          <a:ln w="3175">
            <a:solidFill>
              <a:srgbClr val="000000"/>
            </a:solidFill>
          </a:ln>
        </p:spPr>
        <p:txBody>
          <a:bodyPr wrap="square" lIns="0" tIns="0" rIns="0" bIns="0" rtlCol="0"/>
          <a:lstStyle/>
          <a:p>
            <a:endParaRPr sz="501"/>
          </a:p>
        </p:txBody>
      </p:sp>
      <p:sp>
        <p:nvSpPr>
          <p:cNvPr id="3410" name="bg object 3410"/>
          <p:cNvSpPr/>
          <p:nvPr/>
        </p:nvSpPr>
        <p:spPr>
          <a:xfrm>
            <a:off x="5357223" y="2778645"/>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11" name="bg object 3411"/>
          <p:cNvSpPr/>
          <p:nvPr/>
        </p:nvSpPr>
        <p:spPr>
          <a:xfrm>
            <a:off x="5357223" y="2796071"/>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12" name="bg object 3412"/>
          <p:cNvSpPr/>
          <p:nvPr/>
        </p:nvSpPr>
        <p:spPr>
          <a:xfrm>
            <a:off x="5357223" y="2813498"/>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13" name="bg object 3413"/>
          <p:cNvSpPr/>
          <p:nvPr/>
        </p:nvSpPr>
        <p:spPr>
          <a:xfrm>
            <a:off x="5357223" y="2830924"/>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14" name="bg object 3414"/>
          <p:cNvSpPr/>
          <p:nvPr/>
        </p:nvSpPr>
        <p:spPr>
          <a:xfrm>
            <a:off x="5357223" y="2848208"/>
            <a:ext cx="0" cy="11596"/>
          </a:xfrm>
          <a:custGeom>
            <a:avLst/>
            <a:gdLst/>
            <a:ahLst/>
            <a:cxnLst/>
            <a:rect l="l" t="t" r="r" b="b"/>
            <a:pathLst>
              <a:path h="32384">
                <a:moveTo>
                  <a:pt x="0" y="0"/>
                </a:moveTo>
                <a:lnTo>
                  <a:pt x="0" y="32310"/>
                </a:lnTo>
              </a:path>
            </a:pathLst>
          </a:custGeom>
          <a:ln w="3175">
            <a:solidFill>
              <a:srgbClr val="000000"/>
            </a:solidFill>
          </a:ln>
        </p:spPr>
        <p:txBody>
          <a:bodyPr wrap="square" lIns="0" tIns="0" rIns="0" bIns="0" rtlCol="0"/>
          <a:lstStyle/>
          <a:p>
            <a:endParaRPr sz="501"/>
          </a:p>
        </p:txBody>
      </p:sp>
      <p:sp>
        <p:nvSpPr>
          <p:cNvPr id="3415" name="bg object 3415"/>
          <p:cNvSpPr/>
          <p:nvPr/>
        </p:nvSpPr>
        <p:spPr>
          <a:xfrm>
            <a:off x="5357223" y="2747077"/>
            <a:ext cx="0" cy="4093"/>
          </a:xfrm>
          <a:custGeom>
            <a:avLst/>
            <a:gdLst/>
            <a:ahLst/>
            <a:cxnLst/>
            <a:rect l="l" t="t" r="r" b="b"/>
            <a:pathLst>
              <a:path h="11429">
                <a:moveTo>
                  <a:pt x="0" y="0"/>
                </a:moveTo>
                <a:lnTo>
                  <a:pt x="0" y="11168"/>
                </a:lnTo>
              </a:path>
            </a:pathLst>
          </a:custGeom>
          <a:ln w="3175">
            <a:solidFill>
              <a:srgbClr val="000000"/>
            </a:solidFill>
          </a:ln>
        </p:spPr>
        <p:txBody>
          <a:bodyPr wrap="square" lIns="0" tIns="0" rIns="0" bIns="0" rtlCol="0"/>
          <a:lstStyle/>
          <a:p>
            <a:endParaRPr sz="501"/>
          </a:p>
        </p:txBody>
      </p:sp>
      <p:sp>
        <p:nvSpPr>
          <p:cNvPr id="3416" name="bg object 3416"/>
          <p:cNvSpPr/>
          <p:nvPr/>
        </p:nvSpPr>
        <p:spPr>
          <a:xfrm>
            <a:off x="5307330" y="2645519"/>
            <a:ext cx="0" cy="12052"/>
          </a:xfrm>
          <a:custGeom>
            <a:avLst/>
            <a:gdLst/>
            <a:ahLst/>
            <a:cxnLst/>
            <a:rect l="l" t="t" r="r" b="b"/>
            <a:pathLst>
              <a:path h="33654">
                <a:moveTo>
                  <a:pt x="0" y="0"/>
                </a:moveTo>
                <a:lnTo>
                  <a:pt x="0" y="33506"/>
                </a:lnTo>
              </a:path>
            </a:pathLst>
          </a:custGeom>
          <a:ln w="3175">
            <a:solidFill>
              <a:srgbClr val="000000"/>
            </a:solidFill>
          </a:ln>
        </p:spPr>
        <p:txBody>
          <a:bodyPr wrap="square" lIns="0" tIns="0" rIns="0" bIns="0" rtlCol="0"/>
          <a:lstStyle/>
          <a:p>
            <a:endParaRPr sz="501"/>
          </a:p>
        </p:txBody>
      </p:sp>
      <p:sp>
        <p:nvSpPr>
          <p:cNvPr id="3417" name="bg object 3417"/>
          <p:cNvSpPr/>
          <p:nvPr/>
        </p:nvSpPr>
        <p:spPr>
          <a:xfrm>
            <a:off x="5307330" y="2664231"/>
            <a:ext cx="0" cy="22056"/>
          </a:xfrm>
          <a:custGeom>
            <a:avLst/>
            <a:gdLst/>
            <a:ahLst/>
            <a:cxnLst/>
            <a:rect l="l" t="t" r="r" b="b"/>
            <a:pathLst>
              <a:path h="61595">
                <a:moveTo>
                  <a:pt x="0" y="0"/>
                </a:moveTo>
                <a:lnTo>
                  <a:pt x="0" y="33107"/>
                </a:lnTo>
                <a:lnTo>
                  <a:pt x="0" y="61429"/>
                </a:lnTo>
              </a:path>
            </a:pathLst>
          </a:custGeom>
          <a:ln w="3175">
            <a:solidFill>
              <a:srgbClr val="000000"/>
            </a:solidFill>
          </a:ln>
        </p:spPr>
        <p:txBody>
          <a:bodyPr wrap="square" lIns="0" tIns="0" rIns="0" bIns="0" rtlCol="0"/>
          <a:lstStyle/>
          <a:p>
            <a:endParaRPr sz="501"/>
          </a:p>
        </p:txBody>
      </p:sp>
      <p:sp>
        <p:nvSpPr>
          <p:cNvPr id="3418" name="bg object 3418"/>
          <p:cNvSpPr/>
          <p:nvPr/>
        </p:nvSpPr>
        <p:spPr>
          <a:xfrm>
            <a:off x="5307330" y="2692941"/>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19" name="bg object 3419"/>
          <p:cNvSpPr/>
          <p:nvPr/>
        </p:nvSpPr>
        <p:spPr>
          <a:xfrm>
            <a:off x="5307330" y="2710368"/>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20" name="bg object 3420"/>
          <p:cNvSpPr/>
          <p:nvPr/>
        </p:nvSpPr>
        <p:spPr>
          <a:xfrm>
            <a:off x="5307330" y="2727794"/>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21" name="bg object 3421"/>
          <p:cNvSpPr/>
          <p:nvPr/>
        </p:nvSpPr>
        <p:spPr>
          <a:xfrm>
            <a:off x="5307330" y="2745220"/>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22" name="bg object 3422"/>
          <p:cNvSpPr/>
          <p:nvPr/>
        </p:nvSpPr>
        <p:spPr>
          <a:xfrm>
            <a:off x="5307330" y="2762647"/>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23" name="bg object 3423"/>
          <p:cNvSpPr/>
          <p:nvPr/>
        </p:nvSpPr>
        <p:spPr>
          <a:xfrm>
            <a:off x="5307330" y="2780073"/>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24" name="bg object 3424"/>
          <p:cNvSpPr/>
          <p:nvPr/>
        </p:nvSpPr>
        <p:spPr>
          <a:xfrm>
            <a:off x="5307330" y="2797500"/>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25" name="bg object 3425"/>
          <p:cNvSpPr/>
          <p:nvPr/>
        </p:nvSpPr>
        <p:spPr>
          <a:xfrm>
            <a:off x="5307330" y="2814783"/>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26" name="bg object 3426"/>
          <p:cNvSpPr/>
          <p:nvPr/>
        </p:nvSpPr>
        <p:spPr>
          <a:xfrm>
            <a:off x="5307330" y="2832209"/>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27" name="bg object 3427"/>
          <p:cNvSpPr/>
          <p:nvPr/>
        </p:nvSpPr>
        <p:spPr>
          <a:xfrm>
            <a:off x="5307330" y="2849636"/>
            <a:ext cx="0" cy="10232"/>
          </a:xfrm>
          <a:custGeom>
            <a:avLst/>
            <a:gdLst/>
            <a:ahLst/>
            <a:cxnLst/>
            <a:rect l="l" t="t" r="r" b="b"/>
            <a:pathLst>
              <a:path h="28575">
                <a:moveTo>
                  <a:pt x="0" y="0"/>
                </a:moveTo>
                <a:lnTo>
                  <a:pt x="0" y="28321"/>
                </a:lnTo>
              </a:path>
            </a:pathLst>
          </a:custGeom>
          <a:ln w="3175">
            <a:solidFill>
              <a:srgbClr val="000000"/>
            </a:solidFill>
          </a:ln>
        </p:spPr>
        <p:txBody>
          <a:bodyPr wrap="square" lIns="0" tIns="0" rIns="0" bIns="0" rtlCol="0"/>
          <a:lstStyle/>
          <a:p>
            <a:endParaRPr sz="501"/>
          </a:p>
        </p:txBody>
      </p:sp>
      <p:sp>
        <p:nvSpPr>
          <p:cNvPr id="3428" name="bg object 3428"/>
          <p:cNvSpPr/>
          <p:nvPr/>
        </p:nvSpPr>
        <p:spPr>
          <a:xfrm>
            <a:off x="5257437"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29" name="bg object 3429"/>
          <p:cNvSpPr/>
          <p:nvPr/>
        </p:nvSpPr>
        <p:spPr>
          <a:xfrm>
            <a:off x="5207544"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30" name="bg object 3430"/>
          <p:cNvSpPr/>
          <p:nvPr/>
        </p:nvSpPr>
        <p:spPr>
          <a:xfrm>
            <a:off x="5157651"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31" name="bg object 3431"/>
          <p:cNvSpPr/>
          <p:nvPr/>
        </p:nvSpPr>
        <p:spPr>
          <a:xfrm>
            <a:off x="5107759"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32" name="bg object 3432"/>
          <p:cNvSpPr/>
          <p:nvPr/>
        </p:nvSpPr>
        <p:spPr>
          <a:xfrm>
            <a:off x="5057866"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33" name="bg object 3433"/>
          <p:cNvSpPr/>
          <p:nvPr/>
        </p:nvSpPr>
        <p:spPr>
          <a:xfrm>
            <a:off x="5302794"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34" name="bg object 3434"/>
          <p:cNvSpPr/>
          <p:nvPr/>
        </p:nvSpPr>
        <p:spPr>
          <a:xfrm>
            <a:off x="5352687"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35" name="bg object 3435"/>
          <p:cNvSpPr/>
          <p:nvPr/>
        </p:nvSpPr>
        <p:spPr>
          <a:xfrm>
            <a:off x="5402580"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36" name="bg object 3436"/>
          <p:cNvSpPr/>
          <p:nvPr/>
        </p:nvSpPr>
        <p:spPr>
          <a:xfrm>
            <a:off x="5452473"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37" name="bg object 3437"/>
          <p:cNvSpPr/>
          <p:nvPr/>
        </p:nvSpPr>
        <p:spPr>
          <a:xfrm>
            <a:off x="5502366"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38" name="bg object 3438"/>
          <p:cNvSpPr/>
          <p:nvPr/>
        </p:nvSpPr>
        <p:spPr>
          <a:xfrm>
            <a:off x="5552258"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39" name="bg object 3439"/>
          <p:cNvSpPr/>
          <p:nvPr/>
        </p:nvSpPr>
        <p:spPr>
          <a:xfrm>
            <a:off x="5602151"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40" name="bg object 3440"/>
          <p:cNvSpPr/>
          <p:nvPr/>
        </p:nvSpPr>
        <p:spPr>
          <a:xfrm>
            <a:off x="5652044"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41" name="bg object 3441"/>
          <p:cNvSpPr/>
          <p:nvPr/>
        </p:nvSpPr>
        <p:spPr>
          <a:xfrm>
            <a:off x="5701937" y="2400694"/>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42" name="bg object 3442"/>
          <p:cNvSpPr/>
          <p:nvPr/>
        </p:nvSpPr>
        <p:spPr>
          <a:xfrm>
            <a:off x="5701937"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43" name="bg object 3443"/>
          <p:cNvSpPr/>
          <p:nvPr/>
        </p:nvSpPr>
        <p:spPr>
          <a:xfrm>
            <a:off x="5652044"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44" name="bg object 3444"/>
          <p:cNvSpPr/>
          <p:nvPr/>
        </p:nvSpPr>
        <p:spPr>
          <a:xfrm>
            <a:off x="5602151"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45" name="bg object 3445"/>
          <p:cNvSpPr/>
          <p:nvPr/>
        </p:nvSpPr>
        <p:spPr>
          <a:xfrm>
            <a:off x="5552258"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46" name="bg object 3446"/>
          <p:cNvSpPr/>
          <p:nvPr/>
        </p:nvSpPr>
        <p:spPr>
          <a:xfrm>
            <a:off x="5502366"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47" name="bg object 3447"/>
          <p:cNvSpPr/>
          <p:nvPr/>
        </p:nvSpPr>
        <p:spPr>
          <a:xfrm>
            <a:off x="5452473" y="2645519"/>
            <a:ext cx="0" cy="214426"/>
          </a:xfrm>
          <a:custGeom>
            <a:avLst/>
            <a:gdLst/>
            <a:ahLst/>
            <a:cxnLst/>
            <a:rect l="l" t="t" r="r" b="b"/>
            <a:pathLst>
              <a:path h="598804">
                <a:moveTo>
                  <a:pt x="0" y="0"/>
                </a:moveTo>
                <a:lnTo>
                  <a:pt x="0" y="598336"/>
                </a:lnTo>
              </a:path>
            </a:pathLst>
          </a:custGeom>
          <a:ln w="3175">
            <a:solidFill>
              <a:srgbClr val="000000"/>
            </a:solidFill>
            <a:prstDash val="lgDash"/>
          </a:ln>
        </p:spPr>
        <p:txBody>
          <a:bodyPr wrap="square" lIns="0" tIns="0" rIns="0" bIns="0" rtlCol="0"/>
          <a:lstStyle/>
          <a:p>
            <a:endParaRPr sz="501"/>
          </a:p>
        </p:txBody>
      </p:sp>
      <p:sp>
        <p:nvSpPr>
          <p:cNvPr id="3448" name="bg object 3448"/>
          <p:cNvSpPr/>
          <p:nvPr/>
        </p:nvSpPr>
        <p:spPr>
          <a:xfrm>
            <a:off x="5402580" y="2645519"/>
            <a:ext cx="0" cy="14098"/>
          </a:xfrm>
          <a:custGeom>
            <a:avLst/>
            <a:gdLst/>
            <a:ahLst/>
            <a:cxnLst/>
            <a:rect l="l" t="t" r="r" b="b"/>
            <a:pathLst>
              <a:path h="39370">
                <a:moveTo>
                  <a:pt x="0" y="0"/>
                </a:moveTo>
                <a:lnTo>
                  <a:pt x="0" y="39091"/>
                </a:lnTo>
              </a:path>
            </a:pathLst>
          </a:custGeom>
          <a:ln w="3175">
            <a:solidFill>
              <a:srgbClr val="000000"/>
            </a:solidFill>
          </a:ln>
        </p:spPr>
        <p:txBody>
          <a:bodyPr wrap="square" lIns="0" tIns="0" rIns="0" bIns="0" rtlCol="0"/>
          <a:lstStyle/>
          <a:p>
            <a:endParaRPr sz="501"/>
          </a:p>
        </p:txBody>
      </p:sp>
      <p:sp>
        <p:nvSpPr>
          <p:cNvPr id="3449" name="bg object 3449"/>
          <p:cNvSpPr/>
          <p:nvPr/>
        </p:nvSpPr>
        <p:spPr>
          <a:xfrm>
            <a:off x="5402580" y="2666230"/>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50" name="bg object 3450"/>
          <p:cNvSpPr/>
          <p:nvPr/>
        </p:nvSpPr>
        <p:spPr>
          <a:xfrm>
            <a:off x="5402580" y="2683657"/>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51" name="bg object 3451"/>
          <p:cNvSpPr/>
          <p:nvPr/>
        </p:nvSpPr>
        <p:spPr>
          <a:xfrm>
            <a:off x="5402580" y="2701083"/>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52" name="bg object 3452"/>
          <p:cNvSpPr/>
          <p:nvPr/>
        </p:nvSpPr>
        <p:spPr>
          <a:xfrm>
            <a:off x="5402580" y="2718509"/>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53" name="bg object 3453"/>
          <p:cNvSpPr/>
          <p:nvPr/>
        </p:nvSpPr>
        <p:spPr>
          <a:xfrm>
            <a:off x="5402580" y="2735936"/>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54" name="bg object 3454"/>
          <p:cNvSpPr/>
          <p:nvPr/>
        </p:nvSpPr>
        <p:spPr>
          <a:xfrm>
            <a:off x="5402580" y="2753362"/>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55" name="bg object 3455"/>
          <p:cNvSpPr/>
          <p:nvPr/>
        </p:nvSpPr>
        <p:spPr>
          <a:xfrm>
            <a:off x="5402580" y="2770788"/>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56" name="bg object 3456"/>
          <p:cNvSpPr/>
          <p:nvPr/>
        </p:nvSpPr>
        <p:spPr>
          <a:xfrm>
            <a:off x="5402580" y="2788072"/>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57" name="bg object 3457"/>
          <p:cNvSpPr/>
          <p:nvPr/>
        </p:nvSpPr>
        <p:spPr>
          <a:xfrm>
            <a:off x="5402580" y="2805499"/>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58" name="bg object 3458"/>
          <p:cNvSpPr/>
          <p:nvPr/>
        </p:nvSpPr>
        <p:spPr>
          <a:xfrm>
            <a:off x="5402580" y="2822925"/>
            <a:ext cx="0" cy="14098"/>
          </a:xfrm>
          <a:custGeom>
            <a:avLst/>
            <a:gdLst/>
            <a:ahLst/>
            <a:cxnLst/>
            <a:rect l="l" t="t" r="r" b="b"/>
            <a:pathLst>
              <a:path h="39370">
                <a:moveTo>
                  <a:pt x="0" y="0"/>
                </a:moveTo>
                <a:lnTo>
                  <a:pt x="0" y="39091"/>
                </a:lnTo>
              </a:path>
            </a:pathLst>
          </a:custGeom>
          <a:ln w="3175">
            <a:solidFill>
              <a:srgbClr val="000000"/>
            </a:solidFill>
          </a:ln>
        </p:spPr>
        <p:txBody>
          <a:bodyPr wrap="square" lIns="0" tIns="0" rIns="0" bIns="0" rtlCol="0"/>
          <a:lstStyle/>
          <a:p>
            <a:endParaRPr sz="501"/>
          </a:p>
        </p:txBody>
      </p:sp>
      <p:sp>
        <p:nvSpPr>
          <p:cNvPr id="3459" name="bg object 3459"/>
          <p:cNvSpPr/>
          <p:nvPr/>
        </p:nvSpPr>
        <p:spPr>
          <a:xfrm>
            <a:off x="5402580" y="2836924"/>
            <a:ext cx="0" cy="22966"/>
          </a:xfrm>
          <a:custGeom>
            <a:avLst/>
            <a:gdLst/>
            <a:ahLst/>
            <a:cxnLst/>
            <a:rect l="l" t="t" r="r" b="b"/>
            <a:pathLst>
              <a:path h="64134">
                <a:moveTo>
                  <a:pt x="0" y="0"/>
                </a:moveTo>
                <a:lnTo>
                  <a:pt x="0" y="63822"/>
                </a:lnTo>
              </a:path>
            </a:pathLst>
          </a:custGeom>
          <a:ln w="3191">
            <a:solidFill>
              <a:srgbClr val="000000"/>
            </a:solidFill>
          </a:ln>
        </p:spPr>
        <p:txBody>
          <a:bodyPr wrap="square" lIns="0" tIns="0" rIns="0" bIns="0" rtlCol="0"/>
          <a:lstStyle/>
          <a:p>
            <a:endParaRPr sz="501"/>
          </a:p>
        </p:txBody>
      </p:sp>
      <p:sp>
        <p:nvSpPr>
          <p:cNvPr id="3460" name="bg object 3460"/>
          <p:cNvSpPr/>
          <p:nvPr/>
        </p:nvSpPr>
        <p:spPr>
          <a:xfrm>
            <a:off x="5352687" y="2752649"/>
            <a:ext cx="0" cy="6594"/>
          </a:xfrm>
          <a:custGeom>
            <a:avLst/>
            <a:gdLst/>
            <a:ahLst/>
            <a:cxnLst/>
            <a:rect l="l" t="t" r="r" b="b"/>
            <a:pathLst>
              <a:path h="18415">
                <a:moveTo>
                  <a:pt x="0" y="0"/>
                </a:moveTo>
                <a:lnTo>
                  <a:pt x="0" y="18348"/>
                </a:lnTo>
              </a:path>
            </a:pathLst>
          </a:custGeom>
          <a:ln w="3175">
            <a:solidFill>
              <a:srgbClr val="000000"/>
            </a:solidFill>
          </a:ln>
        </p:spPr>
        <p:txBody>
          <a:bodyPr wrap="square" lIns="0" tIns="0" rIns="0" bIns="0" rtlCol="0"/>
          <a:lstStyle/>
          <a:p>
            <a:endParaRPr sz="501"/>
          </a:p>
        </p:txBody>
      </p:sp>
      <p:sp>
        <p:nvSpPr>
          <p:cNvPr id="3461" name="bg object 3461"/>
          <p:cNvSpPr/>
          <p:nvPr/>
        </p:nvSpPr>
        <p:spPr>
          <a:xfrm>
            <a:off x="5352687" y="2645519"/>
            <a:ext cx="0" cy="12506"/>
          </a:xfrm>
          <a:custGeom>
            <a:avLst/>
            <a:gdLst/>
            <a:ahLst/>
            <a:cxnLst/>
            <a:rect l="l" t="t" r="r" b="b"/>
            <a:pathLst>
              <a:path h="34925">
                <a:moveTo>
                  <a:pt x="0" y="0"/>
                </a:moveTo>
                <a:lnTo>
                  <a:pt x="0" y="34304"/>
                </a:lnTo>
              </a:path>
            </a:pathLst>
          </a:custGeom>
          <a:ln w="3175">
            <a:solidFill>
              <a:srgbClr val="000000"/>
            </a:solidFill>
          </a:ln>
        </p:spPr>
        <p:txBody>
          <a:bodyPr wrap="square" lIns="0" tIns="0" rIns="0" bIns="0" rtlCol="0"/>
          <a:lstStyle/>
          <a:p>
            <a:endParaRPr sz="501"/>
          </a:p>
        </p:txBody>
      </p:sp>
      <p:sp>
        <p:nvSpPr>
          <p:cNvPr id="3462" name="bg object 3462"/>
          <p:cNvSpPr/>
          <p:nvPr/>
        </p:nvSpPr>
        <p:spPr>
          <a:xfrm>
            <a:off x="5352687" y="2664517"/>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63" name="bg object 3463"/>
          <p:cNvSpPr/>
          <p:nvPr/>
        </p:nvSpPr>
        <p:spPr>
          <a:xfrm>
            <a:off x="5352687" y="2681800"/>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64" name="bg object 3464"/>
          <p:cNvSpPr/>
          <p:nvPr/>
        </p:nvSpPr>
        <p:spPr>
          <a:xfrm>
            <a:off x="5352687" y="2699226"/>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65" name="bg object 3465"/>
          <p:cNvSpPr/>
          <p:nvPr/>
        </p:nvSpPr>
        <p:spPr>
          <a:xfrm>
            <a:off x="5352687" y="2716653"/>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466" name="bg object 3466"/>
          <p:cNvSpPr/>
          <p:nvPr/>
        </p:nvSpPr>
        <p:spPr>
          <a:xfrm>
            <a:off x="5352687" y="2734079"/>
            <a:ext cx="0" cy="12279"/>
          </a:xfrm>
          <a:custGeom>
            <a:avLst/>
            <a:gdLst/>
            <a:ahLst/>
            <a:cxnLst/>
            <a:rect l="l" t="t" r="r" b="b"/>
            <a:pathLst>
              <a:path h="34290">
                <a:moveTo>
                  <a:pt x="0" y="0"/>
                </a:moveTo>
                <a:lnTo>
                  <a:pt x="0" y="33905"/>
                </a:lnTo>
              </a:path>
            </a:pathLst>
          </a:custGeom>
          <a:ln w="3175">
            <a:solidFill>
              <a:srgbClr val="000000"/>
            </a:solidFill>
          </a:ln>
        </p:spPr>
        <p:txBody>
          <a:bodyPr wrap="square" lIns="0" tIns="0" rIns="0" bIns="0" rtlCol="0"/>
          <a:lstStyle/>
          <a:p>
            <a:endParaRPr sz="501"/>
          </a:p>
        </p:txBody>
      </p:sp>
      <p:sp>
        <p:nvSpPr>
          <p:cNvPr id="3467" name="bg object 3467"/>
          <p:cNvSpPr/>
          <p:nvPr/>
        </p:nvSpPr>
        <p:spPr>
          <a:xfrm>
            <a:off x="5352687" y="2759219"/>
            <a:ext cx="0" cy="100733"/>
          </a:xfrm>
          <a:custGeom>
            <a:avLst/>
            <a:gdLst/>
            <a:ahLst/>
            <a:cxnLst/>
            <a:rect l="l" t="t" r="r" b="b"/>
            <a:pathLst>
              <a:path h="281304">
                <a:moveTo>
                  <a:pt x="0" y="0"/>
                </a:moveTo>
                <a:lnTo>
                  <a:pt x="0" y="280819"/>
                </a:lnTo>
              </a:path>
            </a:pathLst>
          </a:custGeom>
          <a:ln w="3191">
            <a:solidFill>
              <a:srgbClr val="000000"/>
            </a:solidFill>
          </a:ln>
        </p:spPr>
        <p:txBody>
          <a:bodyPr wrap="square" lIns="0" tIns="0" rIns="0" bIns="0" rtlCol="0"/>
          <a:lstStyle/>
          <a:p>
            <a:endParaRPr sz="501"/>
          </a:p>
        </p:txBody>
      </p:sp>
      <p:sp>
        <p:nvSpPr>
          <p:cNvPr id="3468" name="bg object 3468"/>
          <p:cNvSpPr/>
          <p:nvPr/>
        </p:nvSpPr>
        <p:spPr>
          <a:xfrm>
            <a:off x="5352687" y="2746221"/>
            <a:ext cx="0" cy="6594"/>
          </a:xfrm>
          <a:custGeom>
            <a:avLst/>
            <a:gdLst/>
            <a:ahLst/>
            <a:cxnLst/>
            <a:rect l="l" t="t" r="r" b="b"/>
            <a:pathLst>
              <a:path h="18415">
                <a:moveTo>
                  <a:pt x="0" y="0"/>
                </a:moveTo>
                <a:lnTo>
                  <a:pt x="0" y="17950"/>
                </a:lnTo>
              </a:path>
            </a:pathLst>
          </a:custGeom>
          <a:ln w="3191">
            <a:solidFill>
              <a:srgbClr val="000000"/>
            </a:solidFill>
          </a:ln>
        </p:spPr>
        <p:txBody>
          <a:bodyPr wrap="square" lIns="0" tIns="0" rIns="0" bIns="0" rtlCol="0"/>
          <a:lstStyle/>
          <a:p>
            <a:endParaRPr sz="501"/>
          </a:p>
        </p:txBody>
      </p:sp>
      <p:sp>
        <p:nvSpPr>
          <p:cNvPr id="3469" name="bg object 3469"/>
          <p:cNvSpPr/>
          <p:nvPr/>
        </p:nvSpPr>
        <p:spPr>
          <a:xfrm>
            <a:off x="5302794" y="2645519"/>
            <a:ext cx="0" cy="8186"/>
          </a:xfrm>
          <a:custGeom>
            <a:avLst/>
            <a:gdLst/>
            <a:ahLst/>
            <a:cxnLst/>
            <a:rect l="l" t="t" r="r" b="b"/>
            <a:pathLst>
              <a:path h="22859">
                <a:moveTo>
                  <a:pt x="0" y="0"/>
                </a:moveTo>
                <a:lnTo>
                  <a:pt x="0" y="22736"/>
                </a:lnTo>
              </a:path>
            </a:pathLst>
          </a:custGeom>
          <a:ln w="3175">
            <a:solidFill>
              <a:srgbClr val="000000"/>
            </a:solidFill>
          </a:ln>
        </p:spPr>
        <p:txBody>
          <a:bodyPr wrap="square" lIns="0" tIns="0" rIns="0" bIns="0" rtlCol="0"/>
          <a:lstStyle/>
          <a:p>
            <a:endParaRPr sz="501"/>
          </a:p>
        </p:txBody>
      </p:sp>
      <p:sp>
        <p:nvSpPr>
          <p:cNvPr id="3470" name="bg object 3470"/>
          <p:cNvSpPr/>
          <p:nvPr/>
        </p:nvSpPr>
        <p:spPr>
          <a:xfrm>
            <a:off x="5302794" y="2660374"/>
            <a:ext cx="0" cy="8186"/>
          </a:xfrm>
          <a:custGeom>
            <a:avLst/>
            <a:gdLst/>
            <a:ahLst/>
            <a:cxnLst/>
            <a:rect l="l" t="t" r="r" b="b"/>
            <a:pathLst>
              <a:path h="22859">
                <a:moveTo>
                  <a:pt x="0" y="0"/>
                </a:moveTo>
                <a:lnTo>
                  <a:pt x="0" y="22736"/>
                </a:lnTo>
              </a:path>
            </a:pathLst>
          </a:custGeom>
          <a:ln w="3175">
            <a:solidFill>
              <a:srgbClr val="000000"/>
            </a:solidFill>
          </a:ln>
        </p:spPr>
        <p:txBody>
          <a:bodyPr wrap="square" lIns="0" tIns="0" rIns="0" bIns="0" rtlCol="0"/>
          <a:lstStyle/>
          <a:p>
            <a:endParaRPr sz="501"/>
          </a:p>
        </p:txBody>
      </p:sp>
      <p:sp>
        <p:nvSpPr>
          <p:cNvPr id="3471" name="bg object 3471"/>
          <p:cNvSpPr/>
          <p:nvPr/>
        </p:nvSpPr>
        <p:spPr>
          <a:xfrm>
            <a:off x="5302794" y="2668516"/>
            <a:ext cx="0" cy="191460"/>
          </a:xfrm>
          <a:custGeom>
            <a:avLst/>
            <a:gdLst/>
            <a:ahLst/>
            <a:cxnLst/>
            <a:rect l="l" t="t" r="r" b="b"/>
            <a:pathLst>
              <a:path h="534670">
                <a:moveTo>
                  <a:pt x="0" y="0"/>
                </a:moveTo>
                <a:lnTo>
                  <a:pt x="0" y="534114"/>
                </a:lnTo>
              </a:path>
            </a:pathLst>
          </a:custGeom>
          <a:ln w="3191">
            <a:solidFill>
              <a:srgbClr val="000000"/>
            </a:solidFill>
          </a:ln>
        </p:spPr>
        <p:txBody>
          <a:bodyPr wrap="square" lIns="0" tIns="0" rIns="0" bIns="0" rtlCol="0"/>
          <a:lstStyle/>
          <a:p>
            <a:endParaRPr sz="501"/>
          </a:p>
        </p:txBody>
      </p:sp>
      <p:sp>
        <p:nvSpPr>
          <p:cNvPr id="3472" name="bg object 3472"/>
          <p:cNvSpPr/>
          <p:nvPr/>
        </p:nvSpPr>
        <p:spPr>
          <a:xfrm>
            <a:off x="5252901" y="2645519"/>
            <a:ext cx="0" cy="214426"/>
          </a:xfrm>
          <a:custGeom>
            <a:avLst/>
            <a:gdLst/>
            <a:ahLst/>
            <a:cxnLst/>
            <a:rect l="l" t="t" r="r" b="b"/>
            <a:pathLst>
              <a:path h="598804">
                <a:moveTo>
                  <a:pt x="0" y="0"/>
                </a:moveTo>
                <a:lnTo>
                  <a:pt x="0" y="598336"/>
                </a:lnTo>
              </a:path>
            </a:pathLst>
          </a:custGeom>
          <a:ln w="3191">
            <a:solidFill>
              <a:srgbClr val="000000"/>
            </a:solidFill>
          </a:ln>
        </p:spPr>
        <p:txBody>
          <a:bodyPr wrap="square" lIns="0" tIns="0" rIns="0" bIns="0" rtlCol="0"/>
          <a:lstStyle/>
          <a:p>
            <a:endParaRPr sz="501"/>
          </a:p>
        </p:txBody>
      </p:sp>
      <p:sp>
        <p:nvSpPr>
          <p:cNvPr id="3473" name="bg object 3473"/>
          <p:cNvSpPr/>
          <p:nvPr/>
        </p:nvSpPr>
        <p:spPr>
          <a:xfrm>
            <a:off x="5203008" y="2645519"/>
            <a:ext cx="0" cy="214426"/>
          </a:xfrm>
          <a:custGeom>
            <a:avLst/>
            <a:gdLst/>
            <a:ahLst/>
            <a:cxnLst/>
            <a:rect l="l" t="t" r="r" b="b"/>
            <a:pathLst>
              <a:path h="598804">
                <a:moveTo>
                  <a:pt x="0" y="0"/>
                </a:moveTo>
                <a:lnTo>
                  <a:pt x="0" y="598336"/>
                </a:lnTo>
              </a:path>
            </a:pathLst>
          </a:custGeom>
          <a:ln w="3191">
            <a:solidFill>
              <a:srgbClr val="000000"/>
            </a:solidFill>
          </a:ln>
        </p:spPr>
        <p:txBody>
          <a:bodyPr wrap="square" lIns="0" tIns="0" rIns="0" bIns="0" rtlCol="0"/>
          <a:lstStyle/>
          <a:p>
            <a:endParaRPr sz="501"/>
          </a:p>
        </p:txBody>
      </p:sp>
      <p:sp>
        <p:nvSpPr>
          <p:cNvPr id="3474" name="bg object 3474"/>
          <p:cNvSpPr/>
          <p:nvPr/>
        </p:nvSpPr>
        <p:spPr>
          <a:xfrm>
            <a:off x="5153116" y="2645519"/>
            <a:ext cx="0" cy="214426"/>
          </a:xfrm>
          <a:custGeom>
            <a:avLst/>
            <a:gdLst/>
            <a:ahLst/>
            <a:cxnLst/>
            <a:rect l="l" t="t" r="r" b="b"/>
            <a:pathLst>
              <a:path h="598804">
                <a:moveTo>
                  <a:pt x="0" y="0"/>
                </a:moveTo>
                <a:lnTo>
                  <a:pt x="0" y="598336"/>
                </a:lnTo>
              </a:path>
            </a:pathLst>
          </a:custGeom>
          <a:ln w="3191">
            <a:solidFill>
              <a:srgbClr val="000000"/>
            </a:solidFill>
          </a:ln>
        </p:spPr>
        <p:txBody>
          <a:bodyPr wrap="square" lIns="0" tIns="0" rIns="0" bIns="0" rtlCol="0"/>
          <a:lstStyle/>
          <a:p>
            <a:endParaRPr sz="501"/>
          </a:p>
        </p:txBody>
      </p:sp>
      <p:sp>
        <p:nvSpPr>
          <p:cNvPr id="3475" name="bg object 3475"/>
          <p:cNvSpPr/>
          <p:nvPr/>
        </p:nvSpPr>
        <p:spPr>
          <a:xfrm>
            <a:off x="5103223" y="2645519"/>
            <a:ext cx="0" cy="214426"/>
          </a:xfrm>
          <a:custGeom>
            <a:avLst/>
            <a:gdLst/>
            <a:ahLst/>
            <a:cxnLst/>
            <a:rect l="l" t="t" r="r" b="b"/>
            <a:pathLst>
              <a:path h="598804">
                <a:moveTo>
                  <a:pt x="0" y="0"/>
                </a:moveTo>
                <a:lnTo>
                  <a:pt x="0" y="598336"/>
                </a:lnTo>
              </a:path>
            </a:pathLst>
          </a:custGeom>
          <a:ln w="3191">
            <a:solidFill>
              <a:srgbClr val="000000"/>
            </a:solidFill>
          </a:ln>
        </p:spPr>
        <p:txBody>
          <a:bodyPr wrap="square" lIns="0" tIns="0" rIns="0" bIns="0" rtlCol="0"/>
          <a:lstStyle/>
          <a:p>
            <a:endParaRPr sz="501"/>
          </a:p>
        </p:txBody>
      </p:sp>
      <p:sp>
        <p:nvSpPr>
          <p:cNvPr id="3476" name="bg object 3476"/>
          <p:cNvSpPr/>
          <p:nvPr/>
        </p:nvSpPr>
        <p:spPr>
          <a:xfrm>
            <a:off x="4056562" y="1940609"/>
            <a:ext cx="22239" cy="430899"/>
          </a:xfrm>
          <a:custGeom>
            <a:avLst/>
            <a:gdLst/>
            <a:ahLst/>
            <a:cxnLst/>
            <a:rect l="l" t="t" r="r" b="b"/>
            <a:pathLst>
              <a:path w="48895" h="1203325">
                <a:moveTo>
                  <a:pt x="0" y="0"/>
                </a:moveTo>
                <a:lnTo>
                  <a:pt x="0" y="1203054"/>
                </a:lnTo>
                <a:lnTo>
                  <a:pt x="48664" y="1203054"/>
                </a:lnTo>
                <a:lnTo>
                  <a:pt x="48664" y="1162368"/>
                </a:lnTo>
              </a:path>
            </a:pathLst>
          </a:custGeom>
          <a:ln w="7578">
            <a:solidFill>
              <a:srgbClr val="000000"/>
            </a:solidFill>
          </a:ln>
        </p:spPr>
        <p:txBody>
          <a:bodyPr wrap="square" lIns="0" tIns="0" rIns="0" bIns="0" rtlCol="0"/>
          <a:lstStyle/>
          <a:p>
            <a:endParaRPr sz="501"/>
          </a:p>
        </p:txBody>
      </p:sp>
      <p:sp>
        <p:nvSpPr>
          <p:cNvPr id="3477" name="bg object 3477"/>
          <p:cNvSpPr/>
          <p:nvPr/>
        </p:nvSpPr>
        <p:spPr>
          <a:xfrm>
            <a:off x="4078695" y="1940609"/>
            <a:ext cx="0" cy="398837"/>
          </a:xfrm>
          <a:custGeom>
            <a:avLst/>
            <a:gdLst/>
            <a:ahLst/>
            <a:cxnLst/>
            <a:rect l="l" t="t" r="r" b="b"/>
            <a:pathLst>
              <a:path h="1113790">
                <a:moveTo>
                  <a:pt x="0" y="1113703"/>
                </a:moveTo>
                <a:lnTo>
                  <a:pt x="0" y="0"/>
                </a:lnTo>
              </a:path>
            </a:pathLst>
          </a:custGeom>
          <a:ln w="7578">
            <a:solidFill>
              <a:srgbClr val="000000"/>
            </a:solidFill>
          </a:ln>
        </p:spPr>
        <p:txBody>
          <a:bodyPr wrap="square" lIns="0" tIns="0" rIns="0" bIns="0" rtlCol="0"/>
          <a:lstStyle/>
          <a:p>
            <a:endParaRPr sz="501"/>
          </a:p>
        </p:txBody>
      </p:sp>
      <p:sp>
        <p:nvSpPr>
          <p:cNvPr id="3478" name="bg object 3478"/>
          <p:cNvSpPr/>
          <p:nvPr/>
        </p:nvSpPr>
        <p:spPr>
          <a:xfrm>
            <a:off x="4056561" y="2514250"/>
            <a:ext cx="0" cy="161900"/>
          </a:xfrm>
          <a:custGeom>
            <a:avLst/>
            <a:gdLst/>
            <a:ahLst/>
            <a:cxnLst/>
            <a:rect l="l" t="t" r="r" b="b"/>
            <a:pathLst>
              <a:path h="452120">
                <a:moveTo>
                  <a:pt x="0" y="0"/>
                </a:moveTo>
                <a:lnTo>
                  <a:pt x="0" y="451544"/>
                </a:lnTo>
              </a:path>
            </a:pathLst>
          </a:custGeom>
          <a:ln w="7578">
            <a:solidFill>
              <a:srgbClr val="000000"/>
            </a:solidFill>
          </a:ln>
        </p:spPr>
        <p:txBody>
          <a:bodyPr wrap="square" lIns="0" tIns="0" rIns="0" bIns="0" rtlCol="0"/>
          <a:lstStyle/>
          <a:p>
            <a:endParaRPr sz="501"/>
          </a:p>
        </p:txBody>
      </p:sp>
      <p:sp>
        <p:nvSpPr>
          <p:cNvPr id="3479" name="bg object 3479"/>
          <p:cNvSpPr/>
          <p:nvPr/>
        </p:nvSpPr>
        <p:spPr>
          <a:xfrm>
            <a:off x="4078695" y="2514250"/>
            <a:ext cx="0" cy="135978"/>
          </a:xfrm>
          <a:custGeom>
            <a:avLst/>
            <a:gdLst/>
            <a:ahLst/>
            <a:cxnLst/>
            <a:rect l="l" t="t" r="r" b="b"/>
            <a:pathLst>
              <a:path h="379729">
                <a:moveTo>
                  <a:pt x="0" y="379345"/>
                </a:moveTo>
                <a:lnTo>
                  <a:pt x="0" y="0"/>
                </a:lnTo>
              </a:path>
            </a:pathLst>
          </a:custGeom>
          <a:ln w="7578">
            <a:solidFill>
              <a:srgbClr val="000000"/>
            </a:solidFill>
          </a:ln>
        </p:spPr>
        <p:txBody>
          <a:bodyPr wrap="square" lIns="0" tIns="0" rIns="0" bIns="0" rtlCol="0"/>
          <a:lstStyle/>
          <a:p>
            <a:endParaRPr sz="501"/>
          </a:p>
        </p:txBody>
      </p:sp>
      <p:sp>
        <p:nvSpPr>
          <p:cNvPr id="3480" name="bg object 3480"/>
          <p:cNvSpPr/>
          <p:nvPr/>
        </p:nvSpPr>
        <p:spPr>
          <a:xfrm>
            <a:off x="4056562" y="2514250"/>
            <a:ext cx="22239" cy="0"/>
          </a:xfrm>
          <a:custGeom>
            <a:avLst/>
            <a:gdLst/>
            <a:ahLst/>
            <a:cxnLst/>
            <a:rect l="l" t="t" r="r" b="b"/>
            <a:pathLst>
              <a:path w="48895">
                <a:moveTo>
                  <a:pt x="48664" y="0"/>
                </a:moveTo>
                <a:lnTo>
                  <a:pt x="0" y="0"/>
                </a:lnTo>
              </a:path>
            </a:pathLst>
          </a:custGeom>
          <a:ln w="7578">
            <a:solidFill>
              <a:srgbClr val="000000"/>
            </a:solidFill>
          </a:ln>
        </p:spPr>
        <p:txBody>
          <a:bodyPr wrap="square" lIns="0" tIns="0" rIns="0" bIns="0" rtlCol="0"/>
          <a:lstStyle/>
          <a:p>
            <a:endParaRPr sz="501"/>
          </a:p>
        </p:txBody>
      </p:sp>
      <p:pic>
        <p:nvPicPr>
          <p:cNvPr id="3481" name="bg object 3481"/>
          <p:cNvPicPr/>
          <p:nvPr/>
        </p:nvPicPr>
        <p:blipFill>
          <a:blip r:embed="rId28" cstate="print"/>
          <a:stretch>
            <a:fillRect/>
          </a:stretch>
        </p:blipFill>
        <p:spPr>
          <a:xfrm>
            <a:off x="2748643" y="1088004"/>
            <a:ext cx="82368" cy="64849"/>
          </a:xfrm>
          <a:prstGeom prst="rect">
            <a:avLst/>
          </a:prstGeom>
        </p:spPr>
      </p:pic>
      <p:sp>
        <p:nvSpPr>
          <p:cNvPr id="3482" name="bg object 3482"/>
          <p:cNvSpPr/>
          <p:nvPr/>
        </p:nvSpPr>
        <p:spPr>
          <a:xfrm>
            <a:off x="6097089" y="2544532"/>
            <a:ext cx="0" cy="324254"/>
          </a:xfrm>
          <a:custGeom>
            <a:avLst/>
            <a:gdLst/>
            <a:ahLst/>
            <a:cxnLst/>
            <a:rect l="l" t="t" r="r" b="b"/>
            <a:pathLst>
              <a:path h="905509">
                <a:moveTo>
                  <a:pt x="0" y="905083"/>
                </a:moveTo>
                <a:lnTo>
                  <a:pt x="0" y="0"/>
                </a:lnTo>
              </a:path>
            </a:pathLst>
          </a:custGeom>
          <a:ln w="7578">
            <a:solidFill>
              <a:srgbClr val="000000"/>
            </a:solidFill>
          </a:ln>
        </p:spPr>
        <p:txBody>
          <a:bodyPr wrap="square" lIns="0" tIns="0" rIns="0" bIns="0" rtlCol="0"/>
          <a:lstStyle/>
          <a:p>
            <a:endParaRPr sz="501"/>
          </a:p>
        </p:txBody>
      </p:sp>
      <p:sp>
        <p:nvSpPr>
          <p:cNvPr id="3483" name="bg object 3483"/>
          <p:cNvSpPr/>
          <p:nvPr/>
        </p:nvSpPr>
        <p:spPr>
          <a:xfrm>
            <a:off x="6037036" y="2544532"/>
            <a:ext cx="60074" cy="0"/>
          </a:xfrm>
          <a:custGeom>
            <a:avLst/>
            <a:gdLst/>
            <a:ahLst/>
            <a:cxnLst/>
            <a:rect l="l" t="t" r="r" b="b"/>
            <a:pathLst>
              <a:path w="132080">
                <a:moveTo>
                  <a:pt x="132032" y="0"/>
                </a:moveTo>
                <a:lnTo>
                  <a:pt x="0" y="0"/>
                </a:lnTo>
              </a:path>
            </a:pathLst>
          </a:custGeom>
          <a:ln w="7578">
            <a:solidFill>
              <a:srgbClr val="000000"/>
            </a:solidFill>
          </a:ln>
        </p:spPr>
        <p:txBody>
          <a:bodyPr wrap="square" lIns="0" tIns="0" rIns="0" bIns="0" rtlCol="0"/>
          <a:lstStyle/>
          <a:p>
            <a:endParaRPr sz="501"/>
          </a:p>
        </p:txBody>
      </p:sp>
      <p:sp>
        <p:nvSpPr>
          <p:cNvPr id="3484" name="bg object 3484"/>
          <p:cNvSpPr/>
          <p:nvPr/>
        </p:nvSpPr>
        <p:spPr>
          <a:xfrm>
            <a:off x="6037036" y="2544532"/>
            <a:ext cx="0" cy="324254"/>
          </a:xfrm>
          <a:custGeom>
            <a:avLst/>
            <a:gdLst/>
            <a:ahLst/>
            <a:cxnLst/>
            <a:rect l="l" t="t" r="r" b="b"/>
            <a:pathLst>
              <a:path h="905509">
                <a:moveTo>
                  <a:pt x="0" y="0"/>
                </a:moveTo>
                <a:lnTo>
                  <a:pt x="0" y="905083"/>
                </a:lnTo>
              </a:path>
            </a:pathLst>
          </a:custGeom>
          <a:ln w="7578">
            <a:solidFill>
              <a:srgbClr val="000000"/>
            </a:solidFill>
          </a:ln>
        </p:spPr>
        <p:txBody>
          <a:bodyPr wrap="square" lIns="0" tIns="0" rIns="0" bIns="0" rtlCol="0"/>
          <a:lstStyle/>
          <a:p>
            <a:endParaRPr sz="501"/>
          </a:p>
        </p:txBody>
      </p:sp>
      <p:sp>
        <p:nvSpPr>
          <p:cNvPr id="3485" name="bg object 3485"/>
          <p:cNvSpPr/>
          <p:nvPr/>
        </p:nvSpPr>
        <p:spPr>
          <a:xfrm>
            <a:off x="6037036" y="2389266"/>
            <a:ext cx="60074" cy="69581"/>
          </a:xfrm>
          <a:custGeom>
            <a:avLst/>
            <a:gdLst/>
            <a:ahLst/>
            <a:cxnLst/>
            <a:rect l="l" t="t" r="r" b="b"/>
            <a:pathLst>
              <a:path w="132080" h="194309">
                <a:moveTo>
                  <a:pt x="132032" y="194259"/>
                </a:moveTo>
                <a:lnTo>
                  <a:pt x="132032" y="0"/>
                </a:lnTo>
                <a:lnTo>
                  <a:pt x="0" y="0"/>
                </a:lnTo>
                <a:lnTo>
                  <a:pt x="0" y="194259"/>
                </a:lnTo>
                <a:lnTo>
                  <a:pt x="132032" y="194259"/>
                </a:lnTo>
              </a:path>
            </a:pathLst>
          </a:custGeom>
          <a:ln w="7578">
            <a:solidFill>
              <a:srgbClr val="000000"/>
            </a:solidFill>
          </a:ln>
        </p:spPr>
        <p:txBody>
          <a:bodyPr wrap="square" lIns="0" tIns="0" rIns="0" bIns="0" rtlCol="0"/>
          <a:lstStyle/>
          <a:p>
            <a:endParaRPr sz="501"/>
          </a:p>
        </p:txBody>
      </p:sp>
      <p:sp>
        <p:nvSpPr>
          <p:cNvPr id="3486" name="bg object 3486"/>
          <p:cNvSpPr/>
          <p:nvPr/>
        </p:nvSpPr>
        <p:spPr>
          <a:xfrm>
            <a:off x="6097089" y="2458829"/>
            <a:ext cx="0" cy="85725"/>
          </a:xfrm>
          <a:custGeom>
            <a:avLst/>
            <a:gdLst/>
            <a:ahLst/>
            <a:cxnLst/>
            <a:rect l="l" t="t" r="r" b="b"/>
            <a:pathLst>
              <a:path h="239395">
                <a:moveTo>
                  <a:pt x="0" y="0"/>
                </a:moveTo>
                <a:lnTo>
                  <a:pt x="0" y="239334"/>
                </a:lnTo>
              </a:path>
            </a:pathLst>
          </a:custGeom>
          <a:ln w="3191">
            <a:solidFill>
              <a:srgbClr val="000000"/>
            </a:solidFill>
          </a:ln>
        </p:spPr>
        <p:txBody>
          <a:bodyPr wrap="square" lIns="0" tIns="0" rIns="0" bIns="0" rtlCol="0"/>
          <a:lstStyle/>
          <a:p>
            <a:endParaRPr sz="501"/>
          </a:p>
        </p:txBody>
      </p:sp>
      <p:sp>
        <p:nvSpPr>
          <p:cNvPr id="3487" name="bg object 3487"/>
          <p:cNvSpPr/>
          <p:nvPr/>
        </p:nvSpPr>
        <p:spPr>
          <a:xfrm>
            <a:off x="6037036" y="2458829"/>
            <a:ext cx="0" cy="85725"/>
          </a:xfrm>
          <a:custGeom>
            <a:avLst/>
            <a:gdLst/>
            <a:ahLst/>
            <a:cxnLst/>
            <a:rect l="l" t="t" r="r" b="b"/>
            <a:pathLst>
              <a:path h="239395">
                <a:moveTo>
                  <a:pt x="0" y="239334"/>
                </a:moveTo>
                <a:lnTo>
                  <a:pt x="0" y="0"/>
                </a:lnTo>
              </a:path>
            </a:pathLst>
          </a:custGeom>
          <a:ln w="3191">
            <a:solidFill>
              <a:srgbClr val="000000"/>
            </a:solidFill>
          </a:ln>
        </p:spPr>
        <p:txBody>
          <a:bodyPr wrap="square" lIns="0" tIns="0" rIns="0" bIns="0" rtlCol="0"/>
          <a:lstStyle/>
          <a:p>
            <a:endParaRPr sz="501"/>
          </a:p>
        </p:txBody>
      </p:sp>
      <p:sp>
        <p:nvSpPr>
          <p:cNvPr id="3488" name="bg object 3488"/>
          <p:cNvSpPr/>
          <p:nvPr/>
        </p:nvSpPr>
        <p:spPr>
          <a:xfrm>
            <a:off x="6079490" y="2458829"/>
            <a:ext cx="17618" cy="0"/>
          </a:xfrm>
          <a:custGeom>
            <a:avLst/>
            <a:gdLst/>
            <a:ahLst/>
            <a:cxnLst/>
            <a:rect l="l" t="t" r="r" b="b"/>
            <a:pathLst>
              <a:path w="38734">
                <a:moveTo>
                  <a:pt x="38692" y="0"/>
                </a:moveTo>
                <a:lnTo>
                  <a:pt x="0" y="0"/>
                </a:lnTo>
              </a:path>
            </a:pathLst>
          </a:custGeom>
          <a:ln w="3191">
            <a:solidFill>
              <a:srgbClr val="000000"/>
            </a:solidFill>
          </a:ln>
        </p:spPr>
        <p:txBody>
          <a:bodyPr wrap="square" lIns="0" tIns="0" rIns="0" bIns="0" rtlCol="0"/>
          <a:lstStyle/>
          <a:p>
            <a:endParaRPr sz="501"/>
          </a:p>
        </p:txBody>
      </p:sp>
      <p:sp>
        <p:nvSpPr>
          <p:cNvPr id="3489" name="bg object 3489"/>
          <p:cNvSpPr/>
          <p:nvPr/>
        </p:nvSpPr>
        <p:spPr>
          <a:xfrm>
            <a:off x="6037036" y="2458829"/>
            <a:ext cx="22239" cy="0"/>
          </a:xfrm>
          <a:custGeom>
            <a:avLst/>
            <a:gdLst/>
            <a:ahLst/>
            <a:cxnLst/>
            <a:rect l="l" t="t" r="r" b="b"/>
            <a:pathLst>
              <a:path w="48894">
                <a:moveTo>
                  <a:pt x="48664" y="0"/>
                </a:moveTo>
                <a:lnTo>
                  <a:pt x="0" y="0"/>
                </a:lnTo>
              </a:path>
            </a:pathLst>
          </a:custGeom>
          <a:ln w="3191">
            <a:solidFill>
              <a:srgbClr val="000000"/>
            </a:solidFill>
          </a:ln>
        </p:spPr>
        <p:txBody>
          <a:bodyPr wrap="square" lIns="0" tIns="0" rIns="0" bIns="0" rtlCol="0"/>
          <a:lstStyle/>
          <a:p>
            <a:endParaRPr sz="501"/>
          </a:p>
        </p:txBody>
      </p:sp>
      <p:sp>
        <p:nvSpPr>
          <p:cNvPr id="3490" name="bg object 3490"/>
          <p:cNvSpPr/>
          <p:nvPr/>
        </p:nvSpPr>
        <p:spPr>
          <a:xfrm>
            <a:off x="6079490" y="2544532"/>
            <a:ext cx="17618" cy="0"/>
          </a:xfrm>
          <a:custGeom>
            <a:avLst/>
            <a:gdLst/>
            <a:ahLst/>
            <a:cxnLst/>
            <a:rect l="l" t="t" r="r" b="b"/>
            <a:pathLst>
              <a:path w="38734">
                <a:moveTo>
                  <a:pt x="38692" y="0"/>
                </a:moveTo>
                <a:lnTo>
                  <a:pt x="0" y="0"/>
                </a:lnTo>
              </a:path>
            </a:pathLst>
          </a:custGeom>
          <a:ln w="3191">
            <a:solidFill>
              <a:srgbClr val="000000"/>
            </a:solidFill>
          </a:ln>
        </p:spPr>
        <p:txBody>
          <a:bodyPr wrap="square" lIns="0" tIns="0" rIns="0" bIns="0" rtlCol="0"/>
          <a:lstStyle/>
          <a:p>
            <a:endParaRPr sz="501"/>
          </a:p>
        </p:txBody>
      </p:sp>
      <p:sp>
        <p:nvSpPr>
          <p:cNvPr id="3491" name="bg object 3491"/>
          <p:cNvSpPr/>
          <p:nvPr/>
        </p:nvSpPr>
        <p:spPr>
          <a:xfrm>
            <a:off x="6037036" y="2544532"/>
            <a:ext cx="22239" cy="0"/>
          </a:xfrm>
          <a:custGeom>
            <a:avLst/>
            <a:gdLst/>
            <a:ahLst/>
            <a:cxnLst/>
            <a:rect l="l" t="t" r="r" b="b"/>
            <a:pathLst>
              <a:path w="48894">
                <a:moveTo>
                  <a:pt x="48664" y="0"/>
                </a:moveTo>
                <a:lnTo>
                  <a:pt x="0" y="0"/>
                </a:lnTo>
              </a:path>
            </a:pathLst>
          </a:custGeom>
          <a:ln w="3191">
            <a:solidFill>
              <a:srgbClr val="000000"/>
            </a:solidFill>
          </a:ln>
        </p:spPr>
        <p:txBody>
          <a:bodyPr wrap="square" lIns="0" tIns="0" rIns="0" bIns="0" rtlCol="0"/>
          <a:lstStyle/>
          <a:p>
            <a:endParaRPr sz="501"/>
          </a:p>
        </p:txBody>
      </p:sp>
      <p:sp>
        <p:nvSpPr>
          <p:cNvPr id="3492" name="bg object 3492"/>
          <p:cNvSpPr/>
          <p:nvPr/>
        </p:nvSpPr>
        <p:spPr>
          <a:xfrm>
            <a:off x="6037035" y="196546"/>
            <a:ext cx="67295" cy="233981"/>
          </a:xfrm>
          <a:custGeom>
            <a:avLst/>
            <a:gdLst/>
            <a:ahLst/>
            <a:cxnLst/>
            <a:rect l="l" t="t" r="r" b="b"/>
            <a:pathLst>
              <a:path w="147955" h="653415">
                <a:moveTo>
                  <a:pt x="0" y="147190"/>
                </a:moveTo>
                <a:lnTo>
                  <a:pt x="0" y="653383"/>
                </a:lnTo>
                <a:lnTo>
                  <a:pt x="147589" y="653383"/>
                </a:lnTo>
                <a:lnTo>
                  <a:pt x="140010" y="645804"/>
                </a:lnTo>
                <a:lnTo>
                  <a:pt x="147589" y="645804"/>
                </a:lnTo>
                <a:lnTo>
                  <a:pt x="147589" y="0"/>
                </a:lnTo>
                <a:lnTo>
                  <a:pt x="0" y="0"/>
                </a:lnTo>
              </a:path>
            </a:pathLst>
          </a:custGeom>
          <a:ln w="7578">
            <a:solidFill>
              <a:srgbClr val="000000"/>
            </a:solidFill>
          </a:ln>
        </p:spPr>
        <p:txBody>
          <a:bodyPr wrap="square" lIns="0" tIns="0" rIns="0" bIns="0" rtlCol="0"/>
          <a:lstStyle/>
          <a:p>
            <a:endParaRPr sz="501"/>
          </a:p>
        </p:txBody>
      </p:sp>
      <p:sp>
        <p:nvSpPr>
          <p:cNvPr id="3493" name="bg object 3493"/>
          <p:cNvSpPr/>
          <p:nvPr/>
        </p:nvSpPr>
        <p:spPr>
          <a:xfrm>
            <a:off x="6037035" y="516220"/>
            <a:ext cx="67295" cy="143027"/>
          </a:xfrm>
          <a:custGeom>
            <a:avLst/>
            <a:gdLst/>
            <a:ahLst/>
            <a:cxnLst/>
            <a:rect l="l" t="t" r="r" b="b"/>
            <a:pathLst>
              <a:path w="147955" h="399414">
                <a:moveTo>
                  <a:pt x="0" y="0"/>
                </a:moveTo>
                <a:lnTo>
                  <a:pt x="0" y="398890"/>
                </a:lnTo>
                <a:lnTo>
                  <a:pt x="147589" y="398890"/>
                </a:lnTo>
                <a:lnTo>
                  <a:pt x="147589" y="0"/>
                </a:lnTo>
                <a:lnTo>
                  <a:pt x="0" y="0"/>
                </a:lnTo>
              </a:path>
            </a:pathLst>
          </a:custGeom>
          <a:ln w="7578">
            <a:solidFill>
              <a:srgbClr val="000000"/>
            </a:solidFill>
          </a:ln>
        </p:spPr>
        <p:txBody>
          <a:bodyPr wrap="square" lIns="0" tIns="0" rIns="0" bIns="0" rtlCol="0"/>
          <a:lstStyle/>
          <a:p>
            <a:endParaRPr sz="501"/>
          </a:p>
        </p:txBody>
      </p:sp>
      <p:sp>
        <p:nvSpPr>
          <p:cNvPr id="3494" name="bg object 3494"/>
          <p:cNvSpPr/>
          <p:nvPr/>
        </p:nvSpPr>
        <p:spPr>
          <a:xfrm>
            <a:off x="6037035" y="744762"/>
            <a:ext cx="67295" cy="143027"/>
          </a:xfrm>
          <a:custGeom>
            <a:avLst/>
            <a:gdLst/>
            <a:ahLst/>
            <a:cxnLst/>
            <a:rect l="l" t="t" r="r" b="b"/>
            <a:pathLst>
              <a:path w="147955" h="399414">
                <a:moveTo>
                  <a:pt x="0" y="0"/>
                </a:moveTo>
                <a:lnTo>
                  <a:pt x="0" y="398890"/>
                </a:lnTo>
                <a:lnTo>
                  <a:pt x="147589" y="398890"/>
                </a:lnTo>
                <a:lnTo>
                  <a:pt x="147589" y="0"/>
                </a:lnTo>
                <a:lnTo>
                  <a:pt x="0" y="0"/>
                </a:lnTo>
              </a:path>
            </a:pathLst>
          </a:custGeom>
          <a:ln w="7578">
            <a:solidFill>
              <a:srgbClr val="000000"/>
            </a:solidFill>
          </a:ln>
        </p:spPr>
        <p:txBody>
          <a:bodyPr wrap="square" lIns="0" tIns="0" rIns="0" bIns="0" rtlCol="0"/>
          <a:lstStyle/>
          <a:p>
            <a:endParaRPr sz="501"/>
          </a:p>
        </p:txBody>
      </p:sp>
      <p:sp>
        <p:nvSpPr>
          <p:cNvPr id="3495" name="bg object 3495"/>
          <p:cNvSpPr/>
          <p:nvPr/>
        </p:nvSpPr>
        <p:spPr>
          <a:xfrm>
            <a:off x="6037036" y="973304"/>
            <a:ext cx="0" cy="152804"/>
          </a:xfrm>
          <a:custGeom>
            <a:avLst/>
            <a:gdLst/>
            <a:ahLst/>
            <a:cxnLst/>
            <a:rect l="l" t="t" r="r" b="b"/>
            <a:pathLst>
              <a:path h="426719">
                <a:moveTo>
                  <a:pt x="0" y="0"/>
                </a:moveTo>
                <a:lnTo>
                  <a:pt x="0" y="426414"/>
                </a:lnTo>
              </a:path>
            </a:pathLst>
          </a:custGeom>
          <a:ln w="7578">
            <a:solidFill>
              <a:srgbClr val="000000"/>
            </a:solidFill>
          </a:ln>
        </p:spPr>
        <p:txBody>
          <a:bodyPr wrap="square" lIns="0" tIns="0" rIns="0" bIns="0" rtlCol="0"/>
          <a:lstStyle/>
          <a:p>
            <a:endParaRPr sz="501"/>
          </a:p>
        </p:txBody>
      </p:sp>
      <p:sp>
        <p:nvSpPr>
          <p:cNvPr id="3496" name="bg object 3496"/>
          <p:cNvSpPr/>
          <p:nvPr/>
        </p:nvSpPr>
        <p:spPr>
          <a:xfrm>
            <a:off x="6037036" y="973304"/>
            <a:ext cx="67295" cy="205558"/>
          </a:xfrm>
          <a:custGeom>
            <a:avLst/>
            <a:gdLst/>
            <a:ahLst/>
            <a:cxnLst/>
            <a:rect l="l" t="t" r="r" b="b"/>
            <a:pathLst>
              <a:path w="147955" h="574039">
                <a:moveTo>
                  <a:pt x="0" y="573605"/>
                </a:moveTo>
                <a:lnTo>
                  <a:pt x="147589" y="573605"/>
                </a:lnTo>
                <a:lnTo>
                  <a:pt x="147589" y="7578"/>
                </a:lnTo>
                <a:lnTo>
                  <a:pt x="140010" y="0"/>
                </a:lnTo>
                <a:lnTo>
                  <a:pt x="0" y="0"/>
                </a:lnTo>
              </a:path>
            </a:pathLst>
          </a:custGeom>
          <a:ln w="7578">
            <a:solidFill>
              <a:srgbClr val="000000"/>
            </a:solidFill>
          </a:ln>
        </p:spPr>
        <p:txBody>
          <a:bodyPr wrap="square" lIns="0" tIns="0" rIns="0" bIns="0" rtlCol="0"/>
          <a:lstStyle/>
          <a:p>
            <a:endParaRPr sz="501"/>
          </a:p>
        </p:txBody>
      </p:sp>
      <p:sp>
        <p:nvSpPr>
          <p:cNvPr id="3497" name="bg object 3497"/>
          <p:cNvSpPr/>
          <p:nvPr/>
        </p:nvSpPr>
        <p:spPr>
          <a:xfrm>
            <a:off x="6104164" y="744762"/>
            <a:ext cx="0" cy="143027"/>
          </a:xfrm>
          <a:custGeom>
            <a:avLst/>
            <a:gdLst/>
            <a:ahLst/>
            <a:cxnLst/>
            <a:rect l="l" t="t" r="r" b="b"/>
            <a:pathLst>
              <a:path h="399414">
                <a:moveTo>
                  <a:pt x="0" y="0"/>
                </a:moveTo>
                <a:lnTo>
                  <a:pt x="0" y="398890"/>
                </a:lnTo>
              </a:path>
            </a:pathLst>
          </a:custGeom>
          <a:ln w="3191">
            <a:solidFill>
              <a:srgbClr val="000000"/>
            </a:solidFill>
          </a:ln>
        </p:spPr>
        <p:txBody>
          <a:bodyPr wrap="square" lIns="0" tIns="0" rIns="0" bIns="0" rtlCol="0"/>
          <a:lstStyle/>
          <a:p>
            <a:endParaRPr sz="501"/>
          </a:p>
        </p:txBody>
      </p:sp>
      <p:sp>
        <p:nvSpPr>
          <p:cNvPr id="3498" name="bg object 3498"/>
          <p:cNvSpPr/>
          <p:nvPr/>
        </p:nvSpPr>
        <p:spPr>
          <a:xfrm>
            <a:off x="6104164" y="516220"/>
            <a:ext cx="0" cy="143027"/>
          </a:xfrm>
          <a:custGeom>
            <a:avLst/>
            <a:gdLst/>
            <a:ahLst/>
            <a:cxnLst/>
            <a:rect l="l" t="t" r="r" b="b"/>
            <a:pathLst>
              <a:path h="399414">
                <a:moveTo>
                  <a:pt x="0" y="0"/>
                </a:moveTo>
                <a:lnTo>
                  <a:pt x="0" y="398890"/>
                </a:lnTo>
              </a:path>
            </a:pathLst>
          </a:custGeom>
          <a:ln w="3191">
            <a:solidFill>
              <a:srgbClr val="000000"/>
            </a:solidFill>
          </a:ln>
        </p:spPr>
        <p:txBody>
          <a:bodyPr wrap="square" lIns="0" tIns="0" rIns="0" bIns="0" rtlCol="0"/>
          <a:lstStyle/>
          <a:p>
            <a:endParaRPr sz="501"/>
          </a:p>
        </p:txBody>
      </p:sp>
      <p:sp>
        <p:nvSpPr>
          <p:cNvPr id="3499" name="bg object 3499"/>
          <p:cNvSpPr/>
          <p:nvPr/>
        </p:nvSpPr>
        <p:spPr>
          <a:xfrm>
            <a:off x="6104164" y="976018"/>
            <a:ext cx="0" cy="202829"/>
          </a:xfrm>
          <a:custGeom>
            <a:avLst/>
            <a:gdLst/>
            <a:ahLst/>
            <a:cxnLst/>
            <a:rect l="l" t="t" r="r" b="b"/>
            <a:pathLst>
              <a:path h="566420">
                <a:moveTo>
                  <a:pt x="0" y="0"/>
                </a:moveTo>
                <a:lnTo>
                  <a:pt x="0" y="566026"/>
                </a:lnTo>
              </a:path>
            </a:pathLst>
          </a:custGeom>
          <a:ln w="3191">
            <a:solidFill>
              <a:srgbClr val="000000"/>
            </a:solidFill>
          </a:ln>
        </p:spPr>
        <p:txBody>
          <a:bodyPr wrap="square" lIns="0" tIns="0" rIns="0" bIns="0" rtlCol="0"/>
          <a:lstStyle/>
          <a:p>
            <a:endParaRPr sz="501"/>
          </a:p>
        </p:txBody>
      </p:sp>
      <p:sp>
        <p:nvSpPr>
          <p:cNvPr id="3500" name="bg object 3500"/>
          <p:cNvSpPr/>
          <p:nvPr/>
        </p:nvSpPr>
        <p:spPr>
          <a:xfrm>
            <a:off x="6104164" y="196546"/>
            <a:ext cx="0" cy="231480"/>
          </a:xfrm>
          <a:custGeom>
            <a:avLst/>
            <a:gdLst/>
            <a:ahLst/>
            <a:cxnLst/>
            <a:rect l="l" t="t" r="r" b="b"/>
            <a:pathLst>
              <a:path h="646430">
                <a:moveTo>
                  <a:pt x="0" y="0"/>
                </a:moveTo>
                <a:lnTo>
                  <a:pt x="0" y="645804"/>
                </a:lnTo>
              </a:path>
            </a:pathLst>
          </a:custGeom>
          <a:ln w="3191">
            <a:solidFill>
              <a:srgbClr val="000000"/>
            </a:solidFill>
          </a:ln>
        </p:spPr>
        <p:txBody>
          <a:bodyPr wrap="square" lIns="0" tIns="0" rIns="0" bIns="0" rtlCol="0"/>
          <a:lstStyle/>
          <a:p>
            <a:endParaRPr sz="501"/>
          </a:p>
        </p:txBody>
      </p:sp>
      <p:sp>
        <p:nvSpPr>
          <p:cNvPr id="3501" name="bg object 3501"/>
          <p:cNvSpPr/>
          <p:nvPr/>
        </p:nvSpPr>
        <p:spPr>
          <a:xfrm>
            <a:off x="6100716" y="1178706"/>
            <a:ext cx="3466" cy="0"/>
          </a:xfrm>
          <a:custGeom>
            <a:avLst/>
            <a:gdLst/>
            <a:ahLst/>
            <a:cxnLst/>
            <a:rect l="l" t="t" r="r" b="b"/>
            <a:pathLst>
              <a:path w="7619">
                <a:moveTo>
                  <a:pt x="7578" y="0"/>
                </a:moveTo>
                <a:lnTo>
                  <a:pt x="0" y="0"/>
                </a:lnTo>
              </a:path>
            </a:pathLst>
          </a:custGeom>
          <a:ln w="3191">
            <a:solidFill>
              <a:srgbClr val="000000"/>
            </a:solidFill>
          </a:ln>
        </p:spPr>
        <p:txBody>
          <a:bodyPr wrap="square" lIns="0" tIns="0" rIns="0" bIns="0" rtlCol="0"/>
          <a:lstStyle/>
          <a:p>
            <a:endParaRPr sz="501"/>
          </a:p>
        </p:txBody>
      </p:sp>
      <p:sp>
        <p:nvSpPr>
          <p:cNvPr id="3502" name="bg object 3502"/>
          <p:cNvSpPr/>
          <p:nvPr/>
        </p:nvSpPr>
        <p:spPr>
          <a:xfrm>
            <a:off x="6100716" y="744762"/>
            <a:ext cx="3466" cy="0"/>
          </a:xfrm>
          <a:custGeom>
            <a:avLst/>
            <a:gdLst/>
            <a:ahLst/>
            <a:cxnLst/>
            <a:rect l="l" t="t" r="r" b="b"/>
            <a:pathLst>
              <a:path w="7619">
                <a:moveTo>
                  <a:pt x="0" y="0"/>
                </a:moveTo>
                <a:lnTo>
                  <a:pt x="7578" y="0"/>
                </a:lnTo>
              </a:path>
            </a:pathLst>
          </a:custGeom>
          <a:ln w="3191">
            <a:solidFill>
              <a:srgbClr val="000000"/>
            </a:solidFill>
          </a:ln>
        </p:spPr>
        <p:txBody>
          <a:bodyPr wrap="square" lIns="0" tIns="0" rIns="0" bIns="0" rtlCol="0"/>
          <a:lstStyle/>
          <a:p>
            <a:endParaRPr sz="501"/>
          </a:p>
        </p:txBody>
      </p:sp>
      <p:sp>
        <p:nvSpPr>
          <p:cNvPr id="3503" name="bg object 3503"/>
          <p:cNvSpPr/>
          <p:nvPr/>
        </p:nvSpPr>
        <p:spPr>
          <a:xfrm>
            <a:off x="6100716" y="887601"/>
            <a:ext cx="3466" cy="0"/>
          </a:xfrm>
          <a:custGeom>
            <a:avLst/>
            <a:gdLst/>
            <a:ahLst/>
            <a:cxnLst/>
            <a:rect l="l" t="t" r="r" b="b"/>
            <a:pathLst>
              <a:path w="7619">
                <a:moveTo>
                  <a:pt x="7578" y="0"/>
                </a:moveTo>
                <a:lnTo>
                  <a:pt x="0" y="0"/>
                </a:lnTo>
              </a:path>
            </a:pathLst>
          </a:custGeom>
          <a:ln w="3191">
            <a:solidFill>
              <a:srgbClr val="000000"/>
            </a:solidFill>
          </a:ln>
        </p:spPr>
        <p:txBody>
          <a:bodyPr wrap="square" lIns="0" tIns="0" rIns="0" bIns="0" rtlCol="0"/>
          <a:lstStyle/>
          <a:p>
            <a:endParaRPr sz="501"/>
          </a:p>
        </p:txBody>
      </p:sp>
      <p:sp>
        <p:nvSpPr>
          <p:cNvPr id="3504" name="bg object 3504"/>
          <p:cNvSpPr/>
          <p:nvPr/>
        </p:nvSpPr>
        <p:spPr>
          <a:xfrm>
            <a:off x="6100716" y="516220"/>
            <a:ext cx="3466" cy="0"/>
          </a:xfrm>
          <a:custGeom>
            <a:avLst/>
            <a:gdLst/>
            <a:ahLst/>
            <a:cxnLst/>
            <a:rect l="l" t="t" r="r" b="b"/>
            <a:pathLst>
              <a:path w="7619">
                <a:moveTo>
                  <a:pt x="0" y="0"/>
                </a:moveTo>
                <a:lnTo>
                  <a:pt x="7578" y="0"/>
                </a:lnTo>
              </a:path>
            </a:pathLst>
          </a:custGeom>
          <a:ln w="3191">
            <a:solidFill>
              <a:srgbClr val="000000"/>
            </a:solidFill>
          </a:ln>
        </p:spPr>
        <p:txBody>
          <a:bodyPr wrap="square" lIns="0" tIns="0" rIns="0" bIns="0" rtlCol="0"/>
          <a:lstStyle/>
          <a:p>
            <a:endParaRPr sz="501"/>
          </a:p>
        </p:txBody>
      </p:sp>
      <p:sp>
        <p:nvSpPr>
          <p:cNvPr id="3505" name="bg object 3505"/>
          <p:cNvSpPr/>
          <p:nvPr/>
        </p:nvSpPr>
        <p:spPr>
          <a:xfrm>
            <a:off x="6100716" y="659059"/>
            <a:ext cx="3466" cy="0"/>
          </a:xfrm>
          <a:custGeom>
            <a:avLst/>
            <a:gdLst/>
            <a:ahLst/>
            <a:cxnLst/>
            <a:rect l="l" t="t" r="r" b="b"/>
            <a:pathLst>
              <a:path w="7619">
                <a:moveTo>
                  <a:pt x="7578" y="0"/>
                </a:moveTo>
                <a:lnTo>
                  <a:pt x="0" y="0"/>
                </a:lnTo>
              </a:path>
            </a:pathLst>
          </a:custGeom>
          <a:ln w="3191">
            <a:solidFill>
              <a:srgbClr val="000000"/>
            </a:solidFill>
          </a:ln>
        </p:spPr>
        <p:txBody>
          <a:bodyPr wrap="square" lIns="0" tIns="0" rIns="0" bIns="0" rtlCol="0"/>
          <a:lstStyle/>
          <a:p>
            <a:endParaRPr sz="501"/>
          </a:p>
        </p:txBody>
      </p:sp>
      <p:sp>
        <p:nvSpPr>
          <p:cNvPr id="3506" name="bg object 3506"/>
          <p:cNvSpPr/>
          <p:nvPr/>
        </p:nvSpPr>
        <p:spPr>
          <a:xfrm>
            <a:off x="6037035" y="196546"/>
            <a:ext cx="67295" cy="0"/>
          </a:xfrm>
          <a:custGeom>
            <a:avLst/>
            <a:gdLst/>
            <a:ahLst/>
            <a:cxnLst/>
            <a:rect l="l" t="t" r="r" b="b"/>
            <a:pathLst>
              <a:path w="147955">
                <a:moveTo>
                  <a:pt x="0" y="0"/>
                </a:moveTo>
                <a:lnTo>
                  <a:pt x="147589" y="0"/>
                </a:lnTo>
              </a:path>
            </a:pathLst>
          </a:custGeom>
          <a:ln w="3191">
            <a:solidFill>
              <a:srgbClr val="000000"/>
            </a:solidFill>
          </a:ln>
        </p:spPr>
        <p:txBody>
          <a:bodyPr wrap="square" lIns="0" tIns="0" rIns="0" bIns="0" rtlCol="0"/>
          <a:lstStyle/>
          <a:p>
            <a:endParaRPr sz="501"/>
          </a:p>
        </p:txBody>
      </p:sp>
      <p:sp>
        <p:nvSpPr>
          <p:cNvPr id="3507" name="bg object 3507"/>
          <p:cNvSpPr/>
          <p:nvPr/>
        </p:nvSpPr>
        <p:spPr>
          <a:xfrm>
            <a:off x="6100716" y="427802"/>
            <a:ext cx="3466" cy="2729"/>
          </a:xfrm>
          <a:custGeom>
            <a:avLst/>
            <a:gdLst/>
            <a:ahLst/>
            <a:cxnLst/>
            <a:rect l="l" t="t" r="r" b="b"/>
            <a:pathLst>
              <a:path w="7619" h="7619">
                <a:moveTo>
                  <a:pt x="7578" y="7578"/>
                </a:moveTo>
                <a:lnTo>
                  <a:pt x="0" y="7578"/>
                </a:lnTo>
              </a:path>
              <a:path w="7619" h="7619">
                <a:moveTo>
                  <a:pt x="7578" y="7578"/>
                </a:moveTo>
                <a:lnTo>
                  <a:pt x="0" y="0"/>
                </a:lnTo>
                <a:lnTo>
                  <a:pt x="7578" y="0"/>
                </a:lnTo>
              </a:path>
            </a:pathLst>
          </a:custGeom>
          <a:ln w="3191">
            <a:solidFill>
              <a:srgbClr val="000000"/>
            </a:solidFill>
          </a:ln>
        </p:spPr>
        <p:txBody>
          <a:bodyPr wrap="square" lIns="0" tIns="0" rIns="0" bIns="0" rtlCol="0"/>
          <a:lstStyle/>
          <a:p>
            <a:endParaRPr sz="501"/>
          </a:p>
        </p:txBody>
      </p:sp>
      <p:sp>
        <p:nvSpPr>
          <p:cNvPr id="3508" name="bg object 3508"/>
          <p:cNvSpPr/>
          <p:nvPr/>
        </p:nvSpPr>
        <p:spPr>
          <a:xfrm>
            <a:off x="6100716" y="973304"/>
            <a:ext cx="3466" cy="2729"/>
          </a:xfrm>
          <a:custGeom>
            <a:avLst/>
            <a:gdLst/>
            <a:ahLst/>
            <a:cxnLst/>
            <a:rect l="l" t="t" r="r" b="b"/>
            <a:pathLst>
              <a:path w="7619" h="7619">
                <a:moveTo>
                  <a:pt x="7578" y="7578"/>
                </a:moveTo>
                <a:lnTo>
                  <a:pt x="0" y="0"/>
                </a:lnTo>
              </a:path>
            </a:pathLst>
          </a:custGeom>
          <a:ln w="3191">
            <a:solidFill>
              <a:srgbClr val="000000"/>
            </a:solidFill>
          </a:ln>
        </p:spPr>
        <p:txBody>
          <a:bodyPr wrap="square" lIns="0" tIns="0" rIns="0" bIns="0" rtlCol="0"/>
          <a:lstStyle/>
          <a:p>
            <a:endParaRPr sz="501"/>
          </a:p>
        </p:txBody>
      </p:sp>
      <p:sp>
        <p:nvSpPr>
          <p:cNvPr id="3509" name="bg object 3509"/>
          <p:cNvSpPr/>
          <p:nvPr/>
        </p:nvSpPr>
        <p:spPr>
          <a:xfrm>
            <a:off x="4987290" y="3229730"/>
            <a:ext cx="759593" cy="0"/>
          </a:xfrm>
          <a:custGeom>
            <a:avLst/>
            <a:gdLst/>
            <a:ahLst/>
            <a:cxnLst/>
            <a:rect l="l" t="t" r="r" b="b"/>
            <a:pathLst>
              <a:path w="1670050">
                <a:moveTo>
                  <a:pt x="0" y="0"/>
                </a:moveTo>
                <a:lnTo>
                  <a:pt x="1669757" y="0"/>
                </a:lnTo>
              </a:path>
            </a:pathLst>
          </a:custGeom>
          <a:ln w="7578">
            <a:solidFill>
              <a:srgbClr val="000000"/>
            </a:solidFill>
          </a:ln>
        </p:spPr>
        <p:txBody>
          <a:bodyPr wrap="square" lIns="0" tIns="0" rIns="0" bIns="0" rtlCol="0"/>
          <a:lstStyle/>
          <a:p>
            <a:endParaRPr sz="501"/>
          </a:p>
        </p:txBody>
      </p:sp>
      <p:sp>
        <p:nvSpPr>
          <p:cNvPr id="3510" name="bg object 3510"/>
          <p:cNvSpPr/>
          <p:nvPr/>
        </p:nvSpPr>
        <p:spPr>
          <a:xfrm>
            <a:off x="4987290" y="3212304"/>
            <a:ext cx="759593" cy="0"/>
          </a:xfrm>
          <a:custGeom>
            <a:avLst/>
            <a:gdLst/>
            <a:ahLst/>
            <a:cxnLst/>
            <a:rect l="l" t="t" r="r" b="b"/>
            <a:pathLst>
              <a:path w="1670050">
                <a:moveTo>
                  <a:pt x="1669757" y="0"/>
                </a:moveTo>
                <a:lnTo>
                  <a:pt x="0" y="0"/>
                </a:lnTo>
              </a:path>
            </a:pathLst>
          </a:custGeom>
          <a:ln w="7578">
            <a:solidFill>
              <a:srgbClr val="000000"/>
            </a:solidFill>
          </a:ln>
        </p:spPr>
        <p:txBody>
          <a:bodyPr wrap="square" lIns="0" tIns="0" rIns="0" bIns="0" rtlCol="0"/>
          <a:lstStyle/>
          <a:p>
            <a:endParaRPr sz="501"/>
          </a:p>
        </p:txBody>
      </p:sp>
      <p:pic>
        <p:nvPicPr>
          <p:cNvPr id="3511" name="bg object 3511"/>
          <p:cNvPicPr/>
          <p:nvPr/>
        </p:nvPicPr>
        <p:blipFill>
          <a:blip r:embed="rId29" cstate="print"/>
          <a:stretch>
            <a:fillRect/>
          </a:stretch>
        </p:blipFill>
        <p:spPr>
          <a:xfrm>
            <a:off x="3057253" y="2508680"/>
            <a:ext cx="124460" cy="50279"/>
          </a:xfrm>
          <a:prstGeom prst="rect">
            <a:avLst/>
          </a:prstGeom>
        </p:spPr>
      </p:pic>
      <p:sp>
        <p:nvSpPr>
          <p:cNvPr id="3512" name="bg object 3512"/>
          <p:cNvSpPr/>
          <p:nvPr/>
        </p:nvSpPr>
        <p:spPr>
          <a:xfrm>
            <a:off x="3057616" y="2727652"/>
            <a:ext cx="123903" cy="50025"/>
          </a:xfrm>
          <a:custGeom>
            <a:avLst/>
            <a:gdLst/>
            <a:ahLst/>
            <a:cxnLst/>
            <a:rect l="l" t="t" r="r" b="b"/>
            <a:pathLst>
              <a:path w="272415" h="139700">
                <a:moveTo>
                  <a:pt x="230160" y="124453"/>
                </a:moveTo>
                <a:lnTo>
                  <a:pt x="264065" y="95733"/>
                </a:lnTo>
                <a:lnTo>
                  <a:pt x="272043" y="69407"/>
                </a:lnTo>
                <a:lnTo>
                  <a:pt x="270846" y="59434"/>
                </a:lnTo>
                <a:lnTo>
                  <a:pt x="245716" y="24332"/>
                </a:lnTo>
                <a:lnTo>
                  <a:pt x="211811" y="5983"/>
                </a:lnTo>
                <a:lnTo>
                  <a:pt x="169927" y="0"/>
                </a:lnTo>
                <a:lnTo>
                  <a:pt x="147988" y="797"/>
                </a:lnTo>
                <a:lnTo>
                  <a:pt x="130836" y="4387"/>
                </a:lnTo>
                <a:lnTo>
                  <a:pt x="114481" y="10770"/>
                </a:lnTo>
                <a:lnTo>
                  <a:pt x="106503" y="13961"/>
                </a:lnTo>
                <a:lnTo>
                  <a:pt x="98526" y="15955"/>
                </a:lnTo>
                <a:lnTo>
                  <a:pt x="27124" y="31911"/>
                </a:lnTo>
                <a:lnTo>
                  <a:pt x="1196" y="59833"/>
                </a:lnTo>
                <a:lnTo>
                  <a:pt x="0" y="69407"/>
                </a:lnTo>
                <a:lnTo>
                  <a:pt x="797" y="78182"/>
                </a:lnTo>
                <a:lnTo>
                  <a:pt x="29916" y="107700"/>
                </a:lnTo>
                <a:lnTo>
                  <a:pt x="98526" y="123257"/>
                </a:lnTo>
                <a:lnTo>
                  <a:pt x="106503" y="125251"/>
                </a:lnTo>
                <a:lnTo>
                  <a:pt x="114481" y="128442"/>
                </a:lnTo>
                <a:lnTo>
                  <a:pt x="130836" y="134825"/>
                </a:lnTo>
                <a:lnTo>
                  <a:pt x="147988" y="138016"/>
                </a:lnTo>
                <a:lnTo>
                  <a:pt x="172320" y="139212"/>
                </a:lnTo>
                <a:lnTo>
                  <a:pt x="196653" y="136021"/>
                </a:lnTo>
                <a:lnTo>
                  <a:pt x="213805" y="131633"/>
                </a:lnTo>
                <a:lnTo>
                  <a:pt x="230160" y="124453"/>
                </a:lnTo>
              </a:path>
            </a:pathLst>
          </a:custGeom>
          <a:ln w="3175">
            <a:solidFill>
              <a:srgbClr val="000000"/>
            </a:solidFill>
          </a:ln>
        </p:spPr>
        <p:txBody>
          <a:bodyPr wrap="square" lIns="0" tIns="0" rIns="0" bIns="0" rtlCol="0"/>
          <a:lstStyle/>
          <a:p>
            <a:endParaRPr sz="501"/>
          </a:p>
        </p:txBody>
      </p:sp>
      <p:sp>
        <p:nvSpPr>
          <p:cNvPr id="3513" name="bg object 3513"/>
          <p:cNvSpPr/>
          <p:nvPr/>
        </p:nvSpPr>
        <p:spPr>
          <a:xfrm>
            <a:off x="3223804" y="22405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514" name="bg object 3514"/>
          <p:cNvSpPr/>
          <p:nvPr/>
        </p:nvSpPr>
        <p:spPr>
          <a:xfrm>
            <a:off x="3264626" y="2240571"/>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3515" name="bg object 3515"/>
          <p:cNvSpPr/>
          <p:nvPr/>
        </p:nvSpPr>
        <p:spPr>
          <a:xfrm>
            <a:off x="3319054" y="2240571"/>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3516" name="bg object 3516"/>
          <p:cNvSpPr/>
          <p:nvPr/>
        </p:nvSpPr>
        <p:spPr>
          <a:xfrm>
            <a:off x="3373483" y="2240571"/>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517" name="bg object 3517"/>
          <p:cNvSpPr/>
          <p:nvPr/>
        </p:nvSpPr>
        <p:spPr>
          <a:xfrm>
            <a:off x="3387090" y="240126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3518" name="bg object 3518"/>
          <p:cNvSpPr/>
          <p:nvPr/>
        </p:nvSpPr>
        <p:spPr>
          <a:xfrm>
            <a:off x="3387090" y="2358413"/>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3519" name="bg object 3519"/>
          <p:cNvSpPr/>
          <p:nvPr/>
        </p:nvSpPr>
        <p:spPr>
          <a:xfrm>
            <a:off x="3387090" y="2315562"/>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3520" name="bg object 3520"/>
          <p:cNvSpPr/>
          <p:nvPr/>
        </p:nvSpPr>
        <p:spPr>
          <a:xfrm>
            <a:off x="3387090" y="2272710"/>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3521" name="bg object 3521"/>
          <p:cNvSpPr/>
          <p:nvPr/>
        </p:nvSpPr>
        <p:spPr>
          <a:xfrm>
            <a:off x="3387090" y="2240571"/>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3522" name="bg object 3522"/>
          <p:cNvSpPr/>
          <p:nvPr/>
        </p:nvSpPr>
        <p:spPr>
          <a:xfrm>
            <a:off x="3223804" y="241197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523" name="bg object 3523"/>
          <p:cNvSpPr/>
          <p:nvPr/>
        </p:nvSpPr>
        <p:spPr>
          <a:xfrm>
            <a:off x="3264626" y="2411978"/>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3524" name="bg object 3524"/>
          <p:cNvSpPr/>
          <p:nvPr/>
        </p:nvSpPr>
        <p:spPr>
          <a:xfrm>
            <a:off x="3319054" y="2411978"/>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3525" name="bg object 3525"/>
          <p:cNvSpPr/>
          <p:nvPr/>
        </p:nvSpPr>
        <p:spPr>
          <a:xfrm>
            <a:off x="3373483" y="2411978"/>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3526" name="bg object 3526"/>
          <p:cNvSpPr/>
          <p:nvPr/>
        </p:nvSpPr>
        <p:spPr>
          <a:xfrm>
            <a:off x="3223804" y="2369126"/>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527" name="bg object 3527"/>
          <p:cNvSpPr/>
          <p:nvPr/>
        </p:nvSpPr>
        <p:spPr>
          <a:xfrm>
            <a:off x="3223804" y="2401264"/>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3528" name="bg object 3528"/>
          <p:cNvSpPr/>
          <p:nvPr/>
        </p:nvSpPr>
        <p:spPr>
          <a:xfrm>
            <a:off x="3143068" y="2294850"/>
            <a:ext cx="10975" cy="9095"/>
          </a:xfrm>
          <a:custGeom>
            <a:avLst/>
            <a:gdLst/>
            <a:ahLst/>
            <a:cxnLst/>
            <a:rect l="l" t="t" r="r" b="b"/>
            <a:pathLst>
              <a:path w="24129" h="25400">
                <a:moveTo>
                  <a:pt x="23933" y="0"/>
                </a:moveTo>
                <a:lnTo>
                  <a:pt x="0" y="25130"/>
                </a:lnTo>
              </a:path>
            </a:pathLst>
          </a:custGeom>
          <a:ln w="3175">
            <a:solidFill>
              <a:srgbClr val="000000"/>
            </a:solidFill>
          </a:ln>
        </p:spPr>
        <p:txBody>
          <a:bodyPr wrap="square" lIns="0" tIns="0" rIns="0" bIns="0" rtlCol="0"/>
          <a:lstStyle/>
          <a:p>
            <a:endParaRPr sz="501"/>
          </a:p>
        </p:txBody>
      </p:sp>
      <p:sp>
        <p:nvSpPr>
          <p:cNvPr id="3529" name="bg object 3529"/>
          <p:cNvSpPr/>
          <p:nvPr/>
        </p:nvSpPr>
        <p:spPr>
          <a:xfrm>
            <a:off x="3067231" y="2248998"/>
            <a:ext cx="43612" cy="32744"/>
          </a:xfrm>
          <a:custGeom>
            <a:avLst/>
            <a:gdLst/>
            <a:ahLst/>
            <a:cxnLst/>
            <a:rect l="l" t="t" r="r" b="b"/>
            <a:pathLst>
              <a:path w="95884" h="91439">
                <a:moveTo>
                  <a:pt x="0" y="0"/>
                </a:moveTo>
                <a:lnTo>
                  <a:pt x="95733" y="90947"/>
                </a:lnTo>
              </a:path>
            </a:pathLst>
          </a:custGeom>
          <a:ln w="3175">
            <a:solidFill>
              <a:srgbClr val="000000"/>
            </a:solidFill>
          </a:ln>
        </p:spPr>
        <p:txBody>
          <a:bodyPr wrap="square" lIns="0" tIns="0" rIns="0" bIns="0" rtlCol="0"/>
          <a:lstStyle/>
          <a:p>
            <a:endParaRPr sz="501"/>
          </a:p>
        </p:txBody>
      </p:sp>
      <p:sp>
        <p:nvSpPr>
          <p:cNvPr id="3530" name="bg object 3530"/>
          <p:cNvSpPr/>
          <p:nvPr/>
        </p:nvSpPr>
        <p:spPr>
          <a:xfrm>
            <a:off x="3133816" y="2309134"/>
            <a:ext cx="2599" cy="2046"/>
          </a:xfrm>
          <a:custGeom>
            <a:avLst/>
            <a:gdLst/>
            <a:ahLst/>
            <a:cxnLst/>
            <a:rect l="l" t="t" r="r" b="b"/>
            <a:pathLst>
              <a:path w="5715" h="5714">
                <a:moveTo>
                  <a:pt x="0" y="5185"/>
                </a:moveTo>
                <a:lnTo>
                  <a:pt x="5584" y="0"/>
                </a:lnTo>
              </a:path>
            </a:pathLst>
          </a:custGeom>
          <a:ln w="3175">
            <a:solidFill>
              <a:srgbClr val="000000"/>
            </a:solidFill>
          </a:ln>
        </p:spPr>
        <p:txBody>
          <a:bodyPr wrap="square" lIns="0" tIns="0" rIns="0" bIns="0" rtlCol="0"/>
          <a:lstStyle/>
          <a:p>
            <a:endParaRPr sz="501"/>
          </a:p>
        </p:txBody>
      </p:sp>
      <p:sp>
        <p:nvSpPr>
          <p:cNvPr id="3531" name="bg object 3531"/>
          <p:cNvSpPr/>
          <p:nvPr/>
        </p:nvSpPr>
        <p:spPr>
          <a:xfrm>
            <a:off x="3147786" y="2309277"/>
            <a:ext cx="3177" cy="2501"/>
          </a:xfrm>
          <a:custGeom>
            <a:avLst/>
            <a:gdLst/>
            <a:ahLst/>
            <a:cxnLst/>
            <a:rect l="l" t="t" r="r" b="b"/>
            <a:pathLst>
              <a:path w="6984" h="6985">
                <a:moveTo>
                  <a:pt x="6781" y="6781"/>
                </a:moveTo>
                <a:lnTo>
                  <a:pt x="0" y="0"/>
                </a:lnTo>
              </a:path>
            </a:pathLst>
          </a:custGeom>
          <a:ln w="3175">
            <a:solidFill>
              <a:srgbClr val="000000"/>
            </a:solidFill>
          </a:ln>
        </p:spPr>
        <p:txBody>
          <a:bodyPr wrap="square" lIns="0" tIns="0" rIns="0" bIns="0" rtlCol="0"/>
          <a:lstStyle/>
          <a:p>
            <a:endParaRPr sz="501"/>
          </a:p>
        </p:txBody>
      </p:sp>
      <p:sp>
        <p:nvSpPr>
          <p:cNvPr id="3532" name="bg object 3532"/>
          <p:cNvSpPr/>
          <p:nvPr/>
        </p:nvSpPr>
        <p:spPr>
          <a:xfrm>
            <a:off x="3057253" y="2241571"/>
            <a:ext cx="4332" cy="3183"/>
          </a:xfrm>
          <a:custGeom>
            <a:avLst/>
            <a:gdLst/>
            <a:ahLst/>
            <a:cxnLst/>
            <a:rect l="l" t="t" r="r" b="b"/>
            <a:pathLst>
              <a:path w="9525" h="8889">
                <a:moveTo>
                  <a:pt x="0" y="0"/>
                </a:moveTo>
                <a:lnTo>
                  <a:pt x="9174" y="8775"/>
                </a:lnTo>
              </a:path>
            </a:pathLst>
          </a:custGeom>
          <a:ln w="3175">
            <a:solidFill>
              <a:srgbClr val="000000"/>
            </a:solidFill>
          </a:ln>
        </p:spPr>
        <p:txBody>
          <a:bodyPr wrap="square" lIns="0" tIns="0" rIns="0" bIns="0" rtlCol="0"/>
          <a:lstStyle/>
          <a:p>
            <a:endParaRPr sz="501"/>
          </a:p>
        </p:txBody>
      </p:sp>
      <p:sp>
        <p:nvSpPr>
          <p:cNvPr id="3533" name="bg object 3533"/>
          <p:cNvSpPr/>
          <p:nvPr/>
        </p:nvSpPr>
        <p:spPr>
          <a:xfrm>
            <a:off x="3147785" y="2240571"/>
            <a:ext cx="76248" cy="60030"/>
          </a:xfrm>
          <a:custGeom>
            <a:avLst/>
            <a:gdLst/>
            <a:ahLst/>
            <a:cxnLst/>
            <a:rect l="l" t="t" r="r" b="b"/>
            <a:pathLst>
              <a:path w="167640" h="167639">
                <a:moveTo>
                  <a:pt x="167135" y="0"/>
                </a:moveTo>
                <a:lnTo>
                  <a:pt x="0" y="167135"/>
                </a:lnTo>
              </a:path>
            </a:pathLst>
          </a:custGeom>
          <a:ln w="3175">
            <a:solidFill>
              <a:srgbClr val="000000"/>
            </a:solidFill>
          </a:ln>
        </p:spPr>
        <p:txBody>
          <a:bodyPr wrap="square" lIns="0" tIns="0" rIns="0" bIns="0" rtlCol="0"/>
          <a:lstStyle/>
          <a:p>
            <a:endParaRPr sz="501"/>
          </a:p>
        </p:txBody>
      </p:sp>
      <p:sp>
        <p:nvSpPr>
          <p:cNvPr id="3534" name="bg object 3534"/>
          <p:cNvSpPr/>
          <p:nvPr/>
        </p:nvSpPr>
        <p:spPr>
          <a:xfrm>
            <a:off x="3212556" y="2360270"/>
            <a:ext cx="11264" cy="8868"/>
          </a:xfrm>
          <a:custGeom>
            <a:avLst/>
            <a:gdLst/>
            <a:ahLst/>
            <a:cxnLst/>
            <a:rect l="l" t="t" r="r" b="b"/>
            <a:pathLst>
              <a:path w="24765" h="24765">
                <a:moveTo>
                  <a:pt x="24731" y="24731"/>
                </a:moveTo>
                <a:lnTo>
                  <a:pt x="0" y="0"/>
                </a:lnTo>
              </a:path>
            </a:pathLst>
          </a:custGeom>
          <a:ln w="3175">
            <a:solidFill>
              <a:srgbClr val="000000"/>
            </a:solidFill>
          </a:ln>
        </p:spPr>
        <p:txBody>
          <a:bodyPr wrap="square" lIns="0" tIns="0" rIns="0" bIns="0" rtlCol="0"/>
          <a:lstStyle/>
          <a:p>
            <a:endParaRPr sz="501"/>
          </a:p>
        </p:txBody>
      </p:sp>
      <p:sp>
        <p:nvSpPr>
          <p:cNvPr id="3535" name="bg object 3535"/>
          <p:cNvSpPr/>
          <p:nvPr/>
        </p:nvSpPr>
        <p:spPr>
          <a:xfrm>
            <a:off x="3057434" y="2362984"/>
            <a:ext cx="6932" cy="5457"/>
          </a:xfrm>
          <a:custGeom>
            <a:avLst/>
            <a:gdLst/>
            <a:ahLst/>
            <a:cxnLst/>
            <a:rect l="l" t="t" r="r" b="b"/>
            <a:pathLst>
              <a:path w="15240" h="15240">
                <a:moveTo>
                  <a:pt x="0" y="14758"/>
                </a:moveTo>
                <a:lnTo>
                  <a:pt x="14758" y="0"/>
                </a:lnTo>
              </a:path>
            </a:pathLst>
          </a:custGeom>
          <a:ln w="3175">
            <a:solidFill>
              <a:srgbClr val="000000"/>
            </a:solidFill>
          </a:ln>
        </p:spPr>
        <p:txBody>
          <a:bodyPr wrap="square" lIns="0" tIns="0" rIns="0" bIns="0" rtlCol="0"/>
          <a:lstStyle/>
          <a:p>
            <a:endParaRPr sz="501"/>
          </a:p>
        </p:txBody>
      </p:sp>
      <p:sp>
        <p:nvSpPr>
          <p:cNvPr id="3536" name="bg object 3536"/>
          <p:cNvSpPr/>
          <p:nvPr/>
        </p:nvSpPr>
        <p:spPr>
          <a:xfrm>
            <a:off x="3110774" y="2259140"/>
            <a:ext cx="8376" cy="0"/>
          </a:xfrm>
          <a:custGeom>
            <a:avLst/>
            <a:gdLst/>
            <a:ahLst/>
            <a:cxnLst/>
            <a:rect l="l" t="t" r="r" b="b"/>
            <a:pathLst>
              <a:path w="18415">
                <a:moveTo>
                  <a:pt x="17950" y="0"/>
                </a:moveTo>
                <a:lnTo>
                  <a:pt x="16354" y="0"/>
                </a:lnTo>
                <a:lnTo>
                  <a:pt x="8775" y="0"/>
                </a:lnTo>
                <a:lnTo>
                  <a:pt x="0" y="0"/>
                </a:lnTo>
              </a:path>
            </a:pathLst>
          </a:custGeom>
          <a:ln w="3175">
            <a:solidFill>
              <a:srgbClr val="000000"/>
            </a:solidFill>
          </a:ln>
        </p:spPr>
        <p:txBody>
          <a:bodyPr wrap="square" lIns="0" tIns="0" rIns="0" bIns="0" rtlCol="0"/>
          <a:lstStyle/>
          <a:p>
            <a:endParaRPr sz="501"/>
          </a:p>
        </p:txBody>
      </p:sp>
      <p:sp>
        <p:nvSpPr>
          <p:cNvPr id="3537" name="bg object 3537"/>
          <p:cNvSpPr/>
          <p:nvPr/>
        </p:nvSpPr>
        <p:spPr>
          <a:xfrm>
            <a:off x="3110774" y="2256283"/>
            <a:ext cx="9242" cy="0"/>
          </a:xfrm>
          <a:custGeom>
            <a:avLst/>
            <a:gdLst/>
            <a:ahLst/>
            <a:cxnLst/>
            <a:rect l="l" t="t" r="r" b="b"/>
            <a:pathLst>
              <a:path w="20320">
                <a:moveTo>
                  <a:pt x="0" y="0"/>
                </a:moveTo>
                <a:lnTo>
                  <a:pt x="9573" y="0"/>
                </a:lnTo>
                <a:lnTo>
                  <a:pt x="16753" y="0"/>
                </a:lnTo>
                <a:lnTo>
                  <a:pt x="19944" y="0"/>
                </a:lnTo>
              </a:path>
            </a:pathLst>
          </a:custGeom>
          <a:ln w="3175">
            <a:solidFill>
              <a:srgbClr val="000000"/>
            </a:solidFill>
          </a:ln>
        </p:spPr>
        <p:txBody>
          <a:bodyPr wrap="square" lIns="0" tIns="0" rIns="0" bIns="0" rtlCol="0"/>
          <a:lstStyle/>
          <a:p>
            <a:endParaRPr sz="501"/>
          </a:p>
        </p:txBody>
      </p:sp>
      <p:sp>
        <p:nvSpPr>
          <p:cNvPr id="3538" name="bg object 3538"/>
          <p:cNvSpPr/>
          <p:nvPr/>
        </p:nvSpPr>
        <p:spPr>
          <a:xfrm>
            <a:off x="3103880" y="2256283"/>
            <a:ext cx="2022" cy="2956"/>
          </a:xfrm>
          <a:custGeom>
            <a:avLst/>
            <a:gdLst/>
            <a:ahLst/>
            <a:cxnLst/>
            <a:rect l="l" t="t" r="r" b="b"/>
            <a:pathLst>
              <a:path w="4445" h="8254">
                <a:moveTo>
                  <a:pt x="3988" y="7977"/>
                </a:moveTo>
                <a:lnTo>
                  <a:pt x="797" y="6382"/>
                </a:lnTo>
                <a:lnTo>
                  <a:pt x="0" y="3191"/>
                </a:lnTo>
                <a:lnTo>
                  <a:pt x="2393" y="398"/>
                </a:lnTo>
                <a:lnTo>
                  <a:pt x="3988" y="0"/>
                </a:lnTo>
              </a:path>
            </a:pathLst>
          </a:custGeom>
          <a:ln w="3175">
            <a:solidFill>
              <a:srgbClr val="000000"/>
            </a:solidFill>
          </a:ln>
        </p:spPr>
        <p:txBody>
          <a:bodyPr wrap="square" lIns="0" tIns="0" rIns="0" bIns="0" rtlCol="0"/>
          <a:lstStyle/>
          <a:p>
            <a:endParaRPr sz="501"/>
          </a:p>
        </p:txBody>
      </p:sp>
      <p:sp>
        <p:nvSpPr>
          <p:cNvPr id="3539" name="bg object 3539"/>
          <p:cNvSpPr/>
          <p:nvPr/>
        </p:nvSpPr>
        <p:spPr>
          <a:xfrm>
            <a:off x="3105694" y="2256283"/>
            <a:ext cx="5199" cy="0"/>
          </a:xfrm>
          <a:custGeom>
            <a:avLst/>
            <a:gdLst/>
            <a:ahLst/>
            <a:cxnLst/>
            <a:rect l="l" t="t" r="r" b="b"/>
            <a:pathLst>
              <a:path w="11429">
                <a:moveTo>
                  <a:pt x="11168" y="0"/>
                </a:moveTo>
                <a:lnTo>
                  <a:pt x="4387" y="0"/>
                </a:lnTo>
                <a:lnTo>
                  <a:pt x="797" y="0"/>
                </a:lnTo>
                <a:lnTo>
                  <a:pt x="0" y="0"/>
                </a:lnTo>
                <a:lnTo>
                  <a:pt x="1595" y="0"/>
                </a:lnTo>
                <a:lnTo>
                  <a:pt x="5983" y="0"/>
                </a:lnTo>
                <a:lnTo>
                  <a:pt x="11168" y="0"/>
                </a:lnTo>
              </a:path>
            </a:pathLst>
          </a:custGeom>
          <a:ln w="3175">
            <a:solidFill>
              <a:srgbClr val="000000"/>
            </a:solidFill>
          </a:ln>
        </p:spPr>
        <p:txBody>
          <a:bodyPr wrap="square" lIns="0" tIns="0" rIns="0" bIns="0" rtlCol="0"/>
          <a:lstStyle/>
          <a:p>
            <a:endParaRPr sz="501"/>
          </a:p>
        </p:txBody>
      </p:sp>
      <p:sp>
        <p:nvSpPr>
          <p:cNvPr id="3540" name="bg object 3540"/>
          <p:cNvSpPr/>
          <p:nvPr/>
        </p:nvSpPr>
        <p:spPr>
          <a:xfrm>
            <a:off x="3105694" y="2259140"/>
            <a:ext cx="5199" cy="0"/>
          </a:xfrm>
          <a:custGeom>
            <a:avLst/>
            <a:gdLst/>
            <a:ahLst/>
            <a:cxnLst/>
            <a:rect l="l" t="t" r="r" b="b"/>
            <a:pathLst>
              <a:path w="11429">
                <a:moveTo>
                  <a:pt x="11168" y="0"/>
                </a:moveTo>
                <a:lnTo>
                  <a:pt x="4387" y="0"/>
                </a:lnTo>
                <a:lnTo>
                  <a:pt x="797" y="0"/>
                </a:lnTo>
                <a:lnTo>
                  <a:pt x="0" y="0"/>
                </a:lnTo>
                <a:lnTo>
                  <a:pt x="1595" y="0"/>
                </a:lnTo>
                <a:lnTo>
                  <a:pt x="5983" y="0"/>
                </a:lnTo>
                <a:lnTo>
                  <a:pt x="11168" y="0"/>
                </a:lnTo>
              </a:path>
            </a:pathLst>
          </a:custGeom>
          <a:ln w="3175">
            <a:solidFill>
              <a:srgbClr val="000000"/>
            </a:solidFill>
          </a:ln>
        </p:spPr>
        <p:txBody>
          <a:bodyPr wrap="square" lIns="0" tIns="0" rIns="0" bIns="0" rtlCol="0"/>
          <a:lstStyle/>
          <a:p>
            <a:endParaRPr sz="501"/>
          </a:p>
        </p:txBody>
      </p:sp>
      <p:sp>
        <p:nvSpPr>
          <p:cNvPr id="3541" name="bg object 3541"/>
          <p:cNvSpPr/>
          <p:nvPr/>
        </p:nvSpPr>
        <p:spPr>
          <a:xfrm>
            <a:off x="3110774" y="2256283"/>
            <a:ext cx="9242" cy="0"/>
          </a:xfrm>
          <a:custGeom>
            <a:avLst/>
            <a:gdLst/>
            <a:ahLst/>
            <a:cxnLst/>
            <a:rect l="l" t="t" r="r" b="b"/>
            <a:pathLst>
              <a:path w="20320">
                <a:moveTo>
                  <a:pt x="0" y="0"/>
                </a:moveTo>
                <a:lnTo>
                  <a:pt x="9972" y="0"/>
                </a:lnTo>
                <a:lnTo>
                  <a:pt x="19944" y="0"/>
                </a:lnTo>
              </a:path>
            </a:pathLst>
          </a:custGeom>
          <a:ln w="3175">
            <a:solidFill>
              <a:srgbClr val="000000"/>
            </a:solidFill>
          </a:ln>
        </p:spPr>
        <p:txBody>
          <a:bodyPr wrap="square" lIns="0" tIns="0" rIns="0" bIns="0" rtlCol="0"/>
          <a:lstStyle/>
          <a:p>
            <a:endParaRPr sz="501"/>
          </a:p>
        </p:txBody>
      </p:sp>
      <p:sp>
        <p:nvSpPr>
          <p:cNvPr id="3542" name="bg object 3542"/>
          <p:cNvSpPr/>
          <p:nvPr/>
        </p:nvSpPr>
        <p:spPr>
          <a:xfrm>
            <a:off x="3122385" y="2256283"/>
            <a:ext cx="3755" cy="0"/>
          </a:xfrm>
          <a:custGeom>
            <a:avLst/>
            <a:gdLst/>
            <a:ahLst/>
            <a:cxnLst/>
            <a:rect l="l" t="t" r="r" b="b"/>
            <a:pathLst>
              <a:path w="8254">
                <a:moveTo>
                  <a:pt x="0" y="0"/>
                </a:moveTo>
                <a:lnTo>
                  <a:pt x="7977" y="0"/>
                </a:lnTo>
              </a:path>
            </a:pathLst>
          </a:custGeom>
          <a:ln w="3175">
            <a:solidFill>
              <a:srgbClr val="000000"/>
            </a:solidFill>
          </a:ln>
        </p:spPr>
        <p:txBody>
          <a:bodyPr wrap="square" lIns="0" tIns="0" rIns="0" bIns="0" rtlCol="0"/>
          <a:lstStyle/>
          <a:p>
            <a:endParaRPr sz="501"/>
          </a:p>
        </p:txBody>
      </p:sp>
      <p:sp>
        <p:nvSpPr>
          <p:cNvPr id="3543" name="bg object 3543"/>
          <p:cNvSpPr/>
          <p:nvPr/>
        </p:nvSpPr>
        <p:spPr>
          <a:xfrm>
            <a:off x="3123293" y="2259140"/>
            <a:ext cx="2888" cy="0"/>
          </a:xfrm>
          <a:custGeom>
            <a:avLst/>
            <a:gdLst/>
            <a:ahLst/>
            <a:cxnLst/>
            <a:rect l="l" t="t" r="r" b="b"/>
            <a:pathLst>
              <a:path w="6350">
                <a:moveTo>
                  <a:pt x="5983" y="0"/>
                </a:moveTo>
                <a:lnTo>
                  <a:pt x="0" y="0"/>
                </a:lnTo>
              </a:path>
            </a:pathLst>
          </a:custGeom>
          <a:ln w="3175">
            <a:solidFill>
              <a:srgbClr val="000000"/>
            </a:solidFill>
          </a:ln>
        </p:spPr>
        <p:txBody>
          <a:bodyPr wrap="square" lIns="0" tIns="0" rIns="0" bIns="0" rtlCol="0"/>
          <a:lstStyle/>
          <a:p>
            <a:endParaRPr sz="501"/>
          </a:p>
        </p:txBody>
      </p:sp>
      <p:sp>
        <p:nvSpPr>
          <p:cNvPr id="3544" name="bg object 3544"/>
          <p:cNvSpPr/>
          <p:nvPr/>
        </p:nvSpPr>
        <p:spPr>
          <a:xfrm>
            <a:off x="3110774" y="2259140"/>
            <a:ext cx="8376" cy="0"/>
          </a:xfrm>
          <a:custGeom>
            <a:avLst/>
            <a:gdLst/>
            <a:ahLst/>
            <a:cxnLst/>
            <a:rect l="l" t="t" r="r" b="b"/>
            <a:pathLst>
              <a:path w="18415">
                <a:moveTo>
                  <a:pt x="17950" y="0"/>
                </a:moveTo>
                <a:lnTo>
                  <a:pt x="9972" y="0"/>
                </a:lnTo>
                <a:lnTo>
                  <a:pt x="0" y="0"/>
                </a:lnTo>
              </a:path>
            </a:pathLst>
          </a:custGeom>
          <a:ln w="3175">
            <a:solidFill>
              <a:srgbClr val="000000"/>
            </a:solidFill>
          </a:ln>
        </p:spPr>
        <p:txBody>
          <a:bodyPr wrap="square" lIns="0" tIns="0" rIns="0" bIns="0" rtlCol="0"/>
          <a:lstStyle/>
          <a:p>
            <a:endParaRPr sz="501"/>
          </a:p>
        </p:txBody>
      </p:sp>
      <p:sp>
        <p:nvSpPr>
          <p:cNvPr id="3545" name="bg object 3545"/>
          <p:cNvSpPr/>
          <p:nvPr/>
        </p:nvSpPr>
        <p:spPr>
          <a:xfrm>
            <a:off x="3131820" y="2257855"/>
            <a:ext cx="2022" cy="1364"/>
          </a:xfrm>
          <a:custGeom>
            <a:avLst/>
            <a:gdLst/>
            <a:ahLst/>
            <a:cxnLst/>
            <a:rect l="l" t="t" r="r" b="b"/>
            <a:pathLst>
              <a:path w="4445" h="3810">
                <a:moveTo>
                  <a:pt x="3590" y="0"/>
                </a:moveTo>
                <a:lnTo>
                  <a:pt x="3988" y="398"/>
                </a:lnTo>
                <a:lnTo>
                  <a:pt x="1595" y="3191"/>
                </a:lnTo>
                <a:lnTo>
                  <a:pt x="0" y="3590"/>
                </a:lnTo>
              </a:path>
            </a:pathLst>
          </a:custGeom>
          <a:ln w="3175">
            <a:solidFill>
              <a:srgbClr val="000000"/>
            </a:solidFill>
          </a:ln>
        </p:spPr>
        <p:txBody>
          <a:bodyPr wrap="square" lIns="0" tIns="0" rIns="0" bIns="0" rtlCol="0"/>
          <a:lstStyle/>
          <a:p>
            <a:endParaRPr sz="501"/>
          </a:p>
        </p:txBody>
      </p:sp>
      <p:sp>
        <p:nvSpPr>
          <p:cNvPr id="3546" name="bg object 3546"/>
          <p:cNvSpPr/>
          <p:nvPr/>
        </p:nvSpPr>
        <p:spPr>
          <a:xfrm>
            <a:off x="3126014" y="2256283"/>
            <a:ext cx="4043" cy="0"/>
          </a:xfrm>
          <a:custGeom>
            <a:avLst/>
            <a:gdLst/>
            <a:ahLst/>
            <a:cxnLst/>
            <a:rect l="l" t="t" r="r" b="b"/>
            <a:pathLst>
              <a:path w="8890">
                <a:moveTo>
                  <a:pt x="0" y="0"/>
                </a:moveTo>
                <a:lnTo>
                  <a:pt x="5983" y="0"/>
                </a:lnTo>
                <a:lnTo>
                  <a:pt x="8775" y="0"/>
                </a:lnTo>
              </a:path>
            </a:pathLst>
          </a:custGeom>
          <a:ln w="3175">
            <a:solidFill>
              <a:srgbClr val="000000"/>
            </a:solidFill>
          </a:ln>
        </p:spPr>
        <p:txBody>
          <a:bodyPr wrap="square" lIns="0" tIns="0" rIns="0" bIns="0" rtlCol="0"/>
          <a:lstStyle/>
          <a:p>
            <a:endParaRPr sz="501"/>
          </a:p>
        </p:txBody>
      </p:sp>
      <p:sp>
        <p:nvSpPr>
          <p:cNvPr id="3547" name="bg object 3547"/>
          <p:cNvSpPr/>
          <p:nvPr/>
        </p:nvSpPr>
        <p:spPr>
          <a:xfrm>
            <a:off x="3126014" y="2259140"/>
            <a:ext cx="6065" cy="0"/>
          </a:xfrm>
          <a:custGeom>
            <a:avLst/>
            <a:gdLst/>
            <a:ahLst/>
            <a:cxnLst/>
            <a:rect l="l" t="t" r="r" b="b"/>
            <a:pathLst>
              <a:path w="13334">
                <a:moveTo>
                  <a:pt x="12764" y="0"/>
                </a:moveTo>
                <a:lnTo>
                  <a:pt x="11168" y="0"/>
                </a:lnTo>
                <a:lnTo>
                  <a:pt x="6781" y="0"/>
                </a:lnTo>
                <a:lnTo>
                  <a:pt x="797" y="0"/>
                </a:lnTo>
                <a:lnTo>
                  <a:pt x="0" y="0"/>
                </a:lnTo>
              </a:path>
            </a:pathLst>
          </a:custGeom>
          <a:ln w="3175">
            <a:solidFill>
              <a:srgbClr val="000000"/>
            </a:solidFill>
          </a:ln>
        </p:spPr>
        <p:txBody>
          <a:bodyPr wrap="square" lIns="0" tIns="0" rIns="0" bIns="0" rtlCol="0"/>
          <a:lstStyle/>
          <a:p>
            <a:endParaRPr sz="501"/>
          </a:p>
        </p:txBody>
      </p:sp>
      <p:sp>
        <p:nvSpPr>
          <p:cNvPr id="3548" name="bg object 3548"/>
          <p:cNvSpPr/>
          <p:nvPr/>
        </p:nvSpPr>
        <p:spPr>
          <a:xfrm>
            <a:off x="3109686" y="2256283"/>
            <a:ext cx="1155" cy="2956"/>
          </a:xfrm>
          <a:custGeom>
            <a:avLst/>
            <a:gdLst/>
            <a:ahLst/>
            <a:cxnLst/>
            <a:rect l="l" t="t" r="r" b="b"/>
            <a:pathLst>
              <a:path w="2540" h="8254">
                <a:moveTo>
                  <a:pt x="2393" y="0"/>
                </a:moveTo>
                <a:lnTo>
                  <a:pt x="1595" y="398"/>
                </a:lnTo>
                <a:lnTo>
                  <a:pt x="797" y="1196"/>
                </a:lnTo>
                <a:lnTo>
                  <a:pt x="398" y="1994"/>
                </a:lnTo>
                <a:lnTo>
                  <a:pt x="0" y="3191"/>
                </a:lnTo>
                <a:lnTo>
                  <a:pt x="0" y="4786"/>
                </a:lnTo>
                <a:lnTo>
                  <a:pt x="398" y="5983"/>
                </a:lnTo>
                <a:lnTo>
                  <a:pt x="797" y="7180"/>
                </a:lnTo>
                <a:lnTo>
                  <a:pt x="1595" y="7578"/>
                </a:lnTo>
                <a:lnTo>
                  <a:pt x="2393" y="7977"/>
                </a:lnTo>
              </a:path>
            </a:pathLst>
          </a:custGeom>
          <a:ln w="3175">
            <a:solidFill>
              <a:srgbClr val="000000"/>
            </a:solidFill>
          </a:ln>
        </p:spPr>
        <p:txBody>
          <a:bodyPr wrap="square" lIns="0" tIns="0" rIns="0" bIns="0" rtlCol="0"/>
          <a:lstStyle/>
          <a:p>
            <a:endParaRPr sz="501"/>
          </a:p>
        </p:txBody>
      </p:sp>
      <p:sp>
        <p:nvSpPr>
          <p:cNvPr id="3549" name="bg object 3549"/>
          <p:cNvSpPr/>
          <p:nvPr/>
        </p:nvSpPr>
        <p:spPr>
          <a:xfrm>
            <a:off x="3131820" y="2257569"/>
            <a:ext cx="2022" cy="1592"/>
          </a:xfrm>
          <a:custGeom>
            <a:avLst/>
            <a:gdLst/>
            <a:ahLst/>
            <a:cxnLst/>
            <a:rect l="l" t="t" r="r" b="b"/>
            <a:pathLst>
              <a:path w="4445" h="4445">
                <a:moveTo>
                  <a:pt x="0" y="4387"/>
                </a:moveTo>
                <a:lnTo>
                  <a:pt x="1196" y="4387"/>
                </a:lnTo>
                <a:lnTo>
                  <a:pt x="1994" y="3988"/>
                </a:lnTo>
                <a:lnTo>
                  <a:pt x="2792" y="3191"/>
                </a:lnTo>
                <a:lnTo>
                  <a:pt x="3590" y="2393"/>
                </a:lnTo>
                <a:lnTo>
                  <a:pt x="3988" y="1595"/>
                </a:lnTo>
                <a:lnTo>
                  <a:pt x="3988" y="398"/>
                </a:lnTo>
                <a:lnTo>
                  <a:pt x="3988" y="0"/>
                </a:lnTo>
              </a:path>
            </a:pathLst>
          </a:custGeom>
          <a:ln w="3175">
            <a:solidFill>
              <a:srgbClr val="000000"/>
            </a:solidFill>
          </a:ln>
        </p:spPr>
        <p:txBody>
          <a:bodyPr wrap="square" lIns="0" tIns="0" rIns="0" bIns="0" rtlCol="0"/>
          <a:lstStyle/>
          <a:p>
            <a:endParaRPr sz="501"/>
          </a:p>
        </p:txBody>
      </p:sp>
      <p:sp>
        <p:nvSpPr>
          <p:cNvPr id="3550" name="bg object 3550"/>
          <p:cNvSpPr/>
          <p:nvPr/>
        </p:nvSpPr>
        <p:spPr>
          <a:xfrm>
            <a:off x="3130005" y="2257569"/>
            <a:ext cx="2022" cy="1592"/>
          </a:xfrm>
          <a:custGeom>
            <a:avLst/>
            <a:gdLst/>
            <a:ahLst/>
            <a:cxnLst/>
            <a:rect l="l" t="t" r="r" b="b"/>
            <a:pathLst>
              <a:path w="4445" h="4445">
                <a:moveTo>
                  <a:pt x="0" y="0"/>
                </a:moveTo>
                <a:lnTo>
                  <a:pt x="3191" y="4387"/>
                </a:lnTo>
                <a:lnTo>
                  <a:pt x="3988" y="4387"/>
                </a:lnTo>
              </a:path>
            </a:pathLst>
          </a:custGeom>
          <a:ln w="3175">
            <a:solidFill>
              <a:srgbClr val="000000"/>
            </a:solidFill>
          </a:ln>
        </p:spPr>
        <p:txBody>
          <a:bodyPr wrap="square" lIns="0" tIns="0" rIns="0" bIns="0" rtlCol="0"/>
          <a:lstStyle/>
          <a:p>
            <a:endParaRPr sz="501"/>
          </a:p>
        </p:txBody>
      </p:sp>
      <p:sp>
        <p:nvSpPr>
          <p:cNvPr id="3551" name="bg object 3551"/>
          <p:cNvSpPr/>
          <p:nvPr/>
        </p:nvSpPr>
        <p:spPr>
          <a:xfrm>
            <a:off x="3125833" y="2256283"/>
            <a:ext cx="289" cy="2956"/>
          </a:xfrm>
          <a:custGeom>
            <a:avLst/>
            <a:gdLst/>
            <a:ahLst/>
            <a:cxnLst/>
            <a:rect l="l" t="t" r="r" b="b"/>
            <a:pathLst>
              <a:path w="634" h="8254">
                <a:moveTo>
                  <a:pt x="398" y="7977"/>
                </a:moveTo>
                <a:lnTo>
                  <a:pt x="398" y="7578"/>
                </a:lnTo>
                <a:lnTo>
                  <a:pt x="0" y="7180"/>
                </a:lnTo>
                <a:lnTo>
                  <a:pt x="0" y="5983"/>
                </a:lnTo>
                <a:lnTo>
                  <a:pt x="0" y="4786"/>
                </a:lnTo>
                <a:lnTo>
                  <a:pt x="0" y="3191"/>
                </a:lnTo>
                <a:lnTo>
                  <a:pt x="0" y="1994"/>
                </a:lnTo>
                <a:lnTo>
                  <a:pt x="0" y="1196"/>
                </a:lnTo>
                <a:lnTo>
                  <a:pt x="398" y="398"/>
                </a:lnTo>
                <a:lnTo>
                  <a:pt x="398" y="0"/>
                </a:lnTo>
              </a:path>
            </a:pathLst>
          </a:custGeom>
          <a:ln w="3175">
            <a:solidFill>
              <a:srgbClr val="000000"/>
            </a:solidFill>
          </a:ln>
        </p:spPr>
        <p:txBody>
          <a:bodyPr wrap="square" lIns="0" tIns="0" rIns="0" bIns="0" rtlCol="0"/>
          <a:lstStyle/>
          <a:p>
            <a:endParaRPr sz="501"/>
          </a:p>
        </p:txBody>
      </p:sp>
      <p:sp>
        <p:nvSpPr>
          <p:cNvPr id="3552" name="bg object 3552"/>
          <p:cNvSpPr/>
          <p:nvPr/>
        </p:nvSpPr>
        <p:spPr>
          <a:xfrm>
            <a:off x="3133634" y="2241713"/>
            <a:ext cx="0" cy="5230"/>
          </a:xfrm>
          <a:custGeom>
            <a:avLst/>
            <a:gdLst/>
            <a:ahLst/>
            <a:cxnLst/>
            <a:rect l="l" t="t" r="r" b="b"/>
            <a:pathLst>
              <a:path h="14604">
                <a:moveTo>
                  <a:pt x="0" y="14360"/>
                </a:moveTo>
                <a:lnTo>
                  <a:pt x="0" y="0"/>
                </a:lnTo>
              </a:path>
            </a:pathLst>
          </a:custGeom>
          <a:ln w="3175">
            <a:solidFill>
              <a:srgbClr val="000000"/>
            </a:solidFill>
          </a:ln>
        </p:spPr>
        <p:txBody>
          <a:bodyPr wrap="square" lIns="0" tIns="0" rIns="0" bIns="0" rtlCol="0"/>
          <a:lstStyle/>
          <a:p>
            <a:endParaRPr sz="501"/>
          </a:p>
        </p:txBody>
      </p:sp>
      <p:sp>
        <p:nvSpPr>
          <p:cNvPr id="3553" name="bg object 3553"/>
          <p:cNvSpPr/>
          <p:nvPr/>
        </p:nvSpPr>
        <p:spPr>
          <a:xfrm>
            <a:off x="3130005" y="2241713"/>
            <a:ext cx="0" cy="5230"/>
          </a:xfrm>
          <a:custGeom>
            <a:avLst/>
            <a:gdLst/>
            <a:ahLst/>
            <a:cxnLst/>
            <a:rect l="l" t="t" r="r" b="b"/>
            <a:pathLst>
              <a:path h="14604">
                <a:moveTo>
                  <a:pt x="0" y="0"/>
                </a:moveTo>
                <a:lnTo>
                  <a:pt x="0" y="14360"/>
                </a:lnTo>
              </a:path>
            </a:pathLst>
          </a:custGeom>
          <a:ln w="3175">
            <a:solidFill>
              <a:srgbClr val="000000"/>
            </a:solidFill>
          </a:ln>
        </p:spPr>
        <p:txBody>
          <a:bodyPr wrap="square" lIns="0" tIns="0" rIns="0" bIns="0" rtlCol="0"/>
          <a:lstStyle/>
          <a:p>
            <a:endParaRPr sz="501"/>
          </a:p>
        </p:txBody>
      </p:sp>
      <p:sp>
        <p:nvSpPr>
          <p:cNvPr id="3554" name="bg object 3554"/>
          <p:cNvSpPr/>
          <p:nvPr/>
        </p:nvSpPr>
        <p:spPr>
          <a:xfrm>
            <a:off x="3133634" y="2246856"/>
            <a:ext cx="0" cy="4775"/>
          </a:xfrm>
          <a:custGeom>
            <a:avLst/>
            <a:gdLst/>
            <a:ahLst/>
            <a:cxnLst/>
            <a:rect l="l" t="t" r="r" b="b"/>
            <a:pathLst>
              <a:path h="13335">
                <a:moveTo>
                  <a:pt x="0" y="13163"/>
                </a:moveTo>
                <a:lnTo>
                  <a:pt x="0" y="7578"/>
                </a:lnTo>
                <a:lnTo>
                  <a:pt x="0" y="398"/>
                </a:lnTo>
                <a:lnTo>
                  <a:pt x="0" y="0"/>
                </a:lnTo>
              </a:path>
            </a:pathLst>
          </a:custGeom>
          <a:ln w="3175">
            <a:solidFill>
              <a:srgbClr val="000000"/>
            </a:solidFill>
          </a:ln>
        </p:spPr>
        <p:txBody>
          <a:bodyPr wrap="square" lIns="0" tIns="0" rIns="0" bIns="0" rtlCol="0"/>
          <a:lstStyle/>
          <a:p>
            <a:endParaRPr sz="501"/>
          </a:p>
        </p:txBody>
      </p:sp>
      <p:sp>
        <p:nvSpPr>
          <p:cNvPr id="3555" name="bg object 3555"/>
          <p:cNvSpPr/>
          <p:nvPr/>
        </p:nvSpPr>
        <p:spPr>
          <a:xfrm>
            <a:off x="3130005" y="2246856"/>
            <a:ext cx="0" cy="4775"/>
          </a:xfrm>
          <a:custGeom>
            <a:avLst/>
            <a:gdLst/>
            <a:ahLst/>
            <a:cxnLst/>
            <a:rect l="l" t="t" r="r" b="b"/>
            <a:pathLst>
              <a:path h="13335">
                <a:moveTo>
                  <a:pt x="0" y="0"/>
                </a:moveTo>
                <a:lnTo>
                  <a:pt x="0" y="7180"/>
                </a:lnTo>
                <a:lnTo>
                  <a:pt x="0" y="13163"/>
                </a:lnTo>
              </a:path>
            </a:pathLst>
          </a:custGeom>
          <a:ln w="3175">
            <a:solidFill>
              <a:srgbClr val="000000"/>
            </a:solidFill>
          </a:ln>
        </p:spPr>
        <p:txBody>
          <a:bodyPr wrap="square" lIns="0" tIns="0" rIns="0" bIns="0" rtlCol="0"/>
          <a:lstStyle/>
          <a:p>
            <a:endParaRPr sz="501"/>
          </a:p>
        </p:txBody>
      </p:sp>
      <p:sp>
        <p:nvSpPr>
          <p:cNvPr id="3556" name="bg object 3556"/>
          <p:cNvSpPr/>
          <p:nvPr/>
        </p:nvSpPr>
        <p:spPr>
          <a:xfrm>
            <a:off x="3133634" y="2251570"/>
            <a:ext cx="0" cy="4775"/>
          </a:xfrm>
          <a:custGeom>
            <a:avLst/>
            <a:gdLst/>
            <a:ahLst/>
            <a:cxnLst/>
            <a:rect l="l" t="t" r="r" b="b"/>
            <a:pathLst>
              <a:path h="13335">
                <a:moveTo>
                  <a:pt x="0" y="12764"/>
                </a:moveTo>
                <a:lnTo>
                  <a:pt x="0" y="0"/>
                </a:lnTo>
              </a:path>
            </a:pathLst>
          </a:custGeom>
          <a:ln w="3175">
            <a:solidFill>
              <a:srgbClr val="000000"/>
            </a:solidFill>
          </a:ln>
        </p:spPr>
        <p:txBody>
          <a:bodyPr wrap="square" lIns="0" tIns="0" rIns="0" bIns="0" rtlCol="0"/>
          <a:lstStyle/>
          <a:p>
            <a:endParaRPr sz="501"/>
          </a:p>
        </p:txBody>
      </p:sp>
      <p:sp>
        <p:nvSpPr>
          <p:cNvPr id="3557" name="bg object 3557"/>
          <p:cNvSpPr/>
          <p:nvPr/>
        </p:nvSpPr>
        <p:spPr>
          <a:xfrm>
            <a:off x="3130005" y="2251570"/>
            <a:ext cx="0" cy="4775"/>
          </a:xfrm>
          <a:custGeom>
            <a:avLst/>
            <a:gdLst/>
            <a:ahLst/>
            <a:cxnLst/>
            <a:rect l="l" t="t" r="r" b="b"/>
            <a:pathLst>
              <a:path h="13335">
                <a:moveTo>
                  <a:pt x="0" y="0"/>
                </a:moveTo>
                <a:lnTo>
                  <a:pt x="0" y="12764"/>
                </a:lnTo>
              </a:path>
            </a:pathLst>
          </a:custGeom>
          <a:ln w="3175">
            <a:solidFill>
              <a:srgbClr val="000000"/>
            </a:solidFill>
          </a:ln>
        </p:spPr>
        <p:txBody>
          <a:bodyPr wrap="square" lIns="0" tIns="0" rIns="0" bIns="0" rtlCol="0"/>
          <a:lstStyle/>
          <a:p>
            <a:endParaRPr sz="501"/>
          </a:p>
        </p:txBody>
      </p:sp>
      <p:sp>
        <p:nvSpPr>
          <p:cNvPr id="3558" name="bg object 3558"/>
          <p:cNvSpPr/>
          <p:nvPr/>
        </p:nvSpPr>
        <p:spPr>
          <a:xfrm>
            <a:off x="3133634" y="2256140"/>
            <a:ext cx="0" cy="1592"/>
          </a:xfrm>
          <a:custGeom>
            <a:avLst/>
            <a:gdLst/>
            <a:ahLst/>
            <a:cxnLst/>
            <a:rect l="l" t="t" r="r" b="b"/>
            <a:pathLst>
              <a:path h="4445">
                <a:moveTo>
                  <a:pt x="0" y="4387"/>
                </a:moveTo>
                <a:lnTo>
                  <a:pt x="0" y="2792"/>
                </a:lnTo>
                <a:lnTo>
                  <a:pt x="0" y="0"/>
                </a:lnTo>
              </a:path>
            </a:pathLst>
          </a:custGeom>
          <a:ln w="3175">
            <a:solidFill>
              <a:srgbClr val="000000"/>
            </a:solidFill>
          </a:ln>
        </p:spPr>
        <p:txBody>
          <a:bodyPr wrap="square" lIns="0" tIns="0" rIns="0" bIns="0" rtlCol="0"/>
          <a:lstStyle/>
          <a:p>
            <a:endParaRPr sz="501"/>
          </a:p>
        </p:txBody>
      </p:sp>
      <p:sp>
        <p:nvSpPr>
          <p:cNvPr id="3559" name="bg object 3559"/>
          <p:cNvSpPr/>
          <p:nvPr/>
        </p:nvSpPr>
        <p:spPr>
          <a:xfrm>
            <a:off x="3130005" y="2256140"/>
            <a:ext cx="0" cy="1592"/>
          </a:xfrm>
          <a:custGeom>
            <a:avLst/>
            <a:gdLst/>
            <a:ahLst/>
            <a:cxnLst/>
            <a:rect l="l" t="t" r="r" b="b"/>
            <a:pathLst>
              <a:path h="4445">
                <a:moveTo>
                  <a:pt x="0" y="0"/>
                </a:moveTo>
                <a:lnTo>
                  <a:pt x="0" y="3590"/>
                </a:lnTo>
                <a:lnTo>
                  <a:pt x="0" y="4387"/>
                </a:lnTo>
              </a:path>
            </a:pathLst>
          </a:custGeom>
          <a:ln w="3175">
            <a:solidFill>
              <a:srgbClr val="000000"/>
            </a:solidFill>
          </a:ln>
        </p:spPr>
        <p:txBody>
          <a:bodyPr wrap="square" lIns="0" tIns="0" rIns="0" bIns="0" rtlCol="0"/>
          <a:lstStyle/>
          <a:p>
            <a:endParaRPr sz="501"/>
          </a:p>
        </p:txBody>
      </p:sp>
      <p:sp>
        <p:nvSpPr>
          <p:cNvPr id="3560" name="bg object 3560"/>
          <p:cNvSpPr/>
          <p:nvPr/>
        </p:nvSpPr>
        <p:spPr>
          <a:xfrm>
            <a:off x="3131820" y="2241714"/>
            <a:ext cx="2022" cy="0"/>
          </a:xfrm>
          <a:custGeom>
            <a:avLst/>
            <a:gdLst/>
            <a:ahLst/>
            <a:cxnLst/>
            <a:rect l="l" t="t" r="r" b="b"/>
            <a:pathLst>
              <a:path w="4445">
                <a:moveTo>
                  <a:pt x="0" y="0"/>
                </a:moveTo>
                <a:lnTo>
                  <a:pt x="1196" y="0"/>
                </a:lnTo>
                <a:lnTo>
                  <a:pt x="1994" y="0"/>
                </a:lnTo>
                <a:lnTo>
                  <a:pt x="2792" y="0"/>
                </a:lnTo>
                <a:lnTo>
                  <a:pt x="3590" y="0"/>
                </a:lnTo>
                <a:lnTo>
                  <a:pt x="3988" y="0"/>
                </a:lnTo>
              </a:path>
            </a:pathLst>
          </a:custGeom>
          <a:ln w="3175">
            <a:solidFill>
              <a:srgbClr val="000000"/>
            </a:solidFill>
          </a:ln>
        </p:spPr>
        <p:txBody>
          <a:bodyPr wrap="square" lIns="0" tIns="0" rIns="0" bIns="0" rtlCol="0"/>
          <a:lstStyle/>
          <a:p>
            <a:endParaRPr sz="501"/>
          </a:p>
        </p:txBody>
      </p:sp>
      <p:sp>
        <p:nvSpPr>
          <p:cNvPr id="3561" name="bg object 3561"/>
          <p:cNvSpPr/>
          <p:nvPr/>
        </p:nvSpPr>
        <p:spPr>
          <a:xfrm>
            <a:off x="3130005" y="2241714"/>
            <a:ext cx="2022" cy="0"/>
          </a:xfrm>
          <a:custGeom>
            <a:avLst/>
            <a:gdLst/>
            <a:ahLst/>
            <a:cxnLst/>
            <a:rect l="l" t="t" r="r" b="b"/>
            <a:pathLst>
              <a:path w="4445">
                <a:moveTo>
                  <a:pt x="0" y="0"/>
                </a:moveTo>
                <a:lnTo>
                  <a:pt x="398" y="0"/>
                </a:lnTo>
                <a:lnTo>
                  <a:pt x="797" y="0"/>
                </a:lnTo>
                <a:lnTo>
                  <a:pt x="1196" y="0"/>
                </a:lnTo>
                <a:lnTo>
                  <a:pt x="1994" y="0"/>
                </a:lnTo>
                <a:lnTo>
                  <a:pt x="3191" y="0"/>
                </a:lnTo>
                <a:lnTo>
                  <a:pt x="3988" y="0"/>
                </a:lnTo>
              </a:path>
            </a:pathLst>
          </a:custGeom>
          <a:ln w="3175">
            <a:solidFill>
              <a:srgbClr val="000000"/>
            </a:solidFill>
          </a:ln>
        </p:spPr>
        <p:txBody>
          <a:bodyPr wrap="square" lIns="0" tIns="0" rIns="0" bIns="0" rtlCol="0"/>
          <a:lstStyle/>
          <a:p>
            <a:endParaRPr sz="501"/>
          </a:p>
        </p:txBody>
      </p:sp>
      <p:sp>
        <p:nvSpPr>
          <p:cNvPr id="3562" name="bg object 3562"/>
          <p:cNvSpPr/>
          <p:nvPr/>
        </p:nvSpPr>
        <p:spPr>
          <a:xfrm>
            <a:off x="3131820" y="2246856"/>
            <a:ext cx="1444" cy="0"/>
          </a:xfrm>
          <a:custGeom>
            <a:avLst/>
            <a:gdLst/>
            <a:ahLst/>
            <a:cxnLst/>
            <a:rect l="l" t="t" r="r" b="b"/>
            <a:pathLst>
              <a:path w="3175">
                <a:moveTo>
                  <a:pt x="0" y="0"/>
                </a:moveTo>
                <a:lnTo>
                  <a:pt x="1595" y="0"/>
                </a:lnTo>
                <a:lnTo>
                  <a:pt x="2792" y="0"/>
                </a:lnTo>
              </a:path>
            </a:pathLst>
          </a:custGeom>
          <a:ln w="3175">
            <a:solidFill>
              <a:srgbClr val="000000"/>
            </a:solidFill>
          </a:ln>
        </p:spPr>
        <p:txBody>
          <a:bodyPr wrap="square" lIns="0" tIns="0" rIns="0" bIns="0" rtlCol="0"/>
          <a:lstStyle/>
          <a:p>
            <a:endParaRPr sz="501"/>
          </a:p>
        </p:txBody>
      </p:sp>
      <p:sp>
        <p:nvSpPr>
          <p:cNvPr id="3563" name="bg object 3563"/>
          <p:cNvSpPr/>
          <p:nvPr/>
        </p:nvSpPr>
        <p:spPr>
          <a:xfrm>
            <a:off x="3133090" y="2246856"/>
            <a:ext cx="578" cy="0"/>
          </a:xfrm>
          <a:custGeom>
            <a:avLst/>
            <a:gdLst/>
            <a:ahLst/>
            <a:cxnLst/>
            <a:rect l="l" t="t" r="r" b="b"/>
            <a:pathLst>
              <a:path w="1270">
                <a:moveTo>
                  <a:pt x="0" y="0"/>
                </a:moveTo>
                <a:lnTo>
                  <a:pt x="797" y="0"/>
                </a:lnTo>
                <a:lnTo>
                  <a:pt x="1196" y="0"/>
                </a:lnTo>
              </a:path>
            </a:pathLst>
          </a:custGeom>
          <a:ln w="3175">
            <a:solidFill>
              <a:srgbClr val="000000"/>
            </a:solidFill>
          </a:ln>
        </p:spPr>
        <p:txBody>
          <a:bodyPr wrap="square" lIns="0" tIns="0" rIns="0" bIns="0" rtlCol="0"/>
          <a:lstStyle/>
          <a:p>
            <a:endParaRPr sz="501"/>
          </a:p>
        </p:txBody>
      </p:sp>
      <p:sp>
        <p:nvSpPr>
          <p:cNvPr id="3564" name="bg object 3564"/>
          <p:cNvSpPr/>
          <p:nvPr/>
        </p:nvSpPr>
        <p:spPr>
          <a:xfrm>
            <a:off x="3131820" y="2251427"/>
            <a:ext cx="2022" cy="1364"/>
          </a:xfrm>
          <a:custGeom>
            <a:avLst/>
            <a:gdLst/>
            <a:ahLst/>
            <a:cxnLst/>
            <a:rect l="l" t="t" r="r" b="b"/>
            <a:pathLst>
              <a:path w="4445" h="3810">
                <a:moveTo>
                  <a:pt x="0" y="3191"/>
                </a:moveTo>
                <a:lnTo>
                  <a:pt x="1595" y="3191"/>
                </a:lnTo>
                <a:lnTo>
                  <a:pt x="2792" y="2792"/>
                </a:lnTo>
                <a:lnTo>
                  <a:pt x="3590" y="1994"/>
                </a:lnTo>
                <a:lnTo>
                  <a:pt x="3988" y="797"/>
                </a:lnTo>
                <a:lnTo>
                  <a:pt x="3988" y="398"/>
                </a:lnTo>
                <a:lnTo>
                  <a:pt x="3988" y="0"/>
                </a:lnTo>
              </a:path>
            </a:pathLst>
          </a:custGeom>
          <a:ln w="3175">
            <a:solidFill>
              <a:srgbClr val="000000"/>
            </a:solidFill>
          </a:ln>
        </p:spPr>
        <p:txBody>
          <a:bodyPr wrap="square" lIns="0" tIns="0" rIns="0" bIns="0" rtlCol="0"/>
          <a:lstStyle/>
          <a:p>
            <a:endParaRPr sz="501"/>
          </a:p>
        </p:txBody>
      </p:sp>
      <p:sp>
        <p:nvSpPr>
          <p:cNvPr id="3565" name="bg object 3565"/>
          <p:cNvSpPr/>
          <p:nvPr/>
        </p:nvSpPr>
        <p:spPr>
          <a:xfrm>
            <a:off x="3130005" y="2246856"/>
            <a:ext cx="2022" cy="0"/>
          </a:xfrm>
          <a:custGeom>
            <a:avLst/>
            <a:gdLst/>
            <a:ahLst/>
            <a:cxnLst/>
            <a:rect l="l" t="t" r="r" b="b"/>
            <a:pathLst>
              <a:path w="4445">
                <a:moveTo>
                  <a:pt x="0" y="0"/>
                </a:moveTo>
                <a:lnTo>
                  <a:pt x="797" y="0"/>
                </a:lnTo>
                <a:lnTo>
                  <a:pt x="1595" y="0"/>
                </a:lnTo>
                <a:lnTo>
                  <a:pt x="2792" y="0"/>
                </a:lnTo>
                <a:lnTo>
                  <a:pt x="3988" y="0"/>
                </a:lnTo>
              </a:path>
            </a:pathLst>
          </a:custGeom>
          <a:ln w="3175">
            <a:solidFill>
              <a:srgbClr val="000000"/>
            </a:solidFill>
          </a:ln>
        </p:spPr>
        <p:txBody>
          <a:bodyPr wrap="square" lIns="0" tIns="0" rIns="0" bIns="0" rtlCol="0"/>
          <a:lstStyle/>
          <a:p>
            <a:endParaRPr sz="501"/>
          </a:p>
        </p:txBody>
      </p:sp>
      <p:sp>
        <p:nvSpPr>
          <p:cNvPr id="3566" name="bg object 3566"/>
          <p:cNvSpPr/>
          <p:nvPr/>
        </p:nvSpPr>
        <p:spPr>
          <a:xfrm>
            <a:off x="3130005" y="2251427"/>
            <a:ext cx="2022" cy="1364"/>
          </a:xfrm>
          <a:custGeom>
            <a:avLst/>
            <a:gdLst/>
            <a:ahLst/>
            <a:cxnLst/>
            <a:rect l="l" t="t" r="r" b="b"/>
            <a:pathLst>
              <a:path w="4445" h="3810">
                <a:moveTo>
                  <a:pt x="0" y="0"/>
                </a:moveTo>
                <a:lnTo>
                  <a:pt x="0" y="398"/>
                </a:lnTo>
                <a:lnTo>
                  <a:pt x="0" y="797"/>
                </a:lnTo>
                <a:lnTo>
                  <a:pt x="797" y="1994"/>
                </a:lnTo>
                <a:lnTo>
                  <a:pt x="1595" y="2792"/>
                </a:lnTo>
                <a:lnTo>
                  <a:pt x="2792" y="3191"/>
                </a:lnTo>
                <a:lnTo>
                  <a:pt x="3988" y="3191"/>
                </a:lnTo>
              </a:path>
            </a:pathLst>
          </a:custGeom>
          <a:ln w="3175">
            <a:solidFill>
              <a:srgbClr val="000000"/>
            </a:solidFill>
          </a:ln>
        </p:spPr>
        <p:txBody>
          <a:bodyPr wrap="square" lIns="0" tIns="0" rIns="0" bIns="0" rtlCol="0"/>
          <a:lstStyle/>
          <a:p>
            <a:endParaRPr sz="501"/>
          </a:p>
        </p:txBody>
      </p:sp>
      <p:sp>
        <p:nvSpPr>
          <p:cNvPr id="3567" name="bg object 3567"/>
          <p:cNvSpPr/>
          <p:nvPr/>
        </p:nvSpPr>
        <p:spPr>
          <a:xfrm>
            <a:off x="3130913" y="2258998"/>
            <a:ext cx="1155" cy="227"/>
          </a:xfrm>
          <a:custGeom>
            <a:avLst/>
            <a:gdLst/>
            <a:ahLst/>
            <a:cxnLst/>
            <a:rect l="l" t="t" r="r" b="b"/>
            <a:pathLst>
              <a:path w="2540" h="635">
                <a:moveTo>
                  <a:pt x="1994" y="398"/>
                </a:moveTo>
                <a:lnTo>
                  <a:pt x="1196" y="398"/>
                </a:lnTo>
                <a:lnTo>
                  <a:pt x="0" y="0"/>
                </a:lnTo>
              </a:path>
            </a:pathLst>
          </a:custGeom>
          <a:ln w="3175">
            <a:solidFill>
              <a:srgbClr val="000000"/>
            </a:solidFill>
          </a:ln>
        </p:spPr>
        <p:txBody>
          <a:bodyPr wrap="square" lIns="0" tIns="0" rIns="0" bIns="0" rtlCol="0"/>
          <a:lstStyle/>
          <a:p>
            <a:endParaRPr sz="501"/>
          </a:p>
        </p:txBody>
      </p:sp>
      <p:sp>
        <p:nvSpPr>
          <p:cNvPr id="3568" name="bg object 3568"/>
          <p:cNvSpPr/>
          <p:nvPr/>
        </p:nvSpPr>
        <p:spPr>
          <a:xfrm>
            <a:off x="3130187" y="2258140"/>
            <a:ext cx="289" cy="455"/>
          </a:xfrm>
          <a:custGeom>
            <a:avLst/>
            <a:gdLst/>
            <a:ahLst/>
            <a:cxnLst/>
            <a:rect l="l" t="t" r="r" b="b"/>
            <a:pathLst>
              <a:path w="634" h="1270">
                <a:moveTo>
                  <a:pt x="398" y="797"/>
                </a:moveTo>
                <a:lnTo>
                  <a:pt x="0" y="0"/>
                </a:lnTo>
              </a:path>
            </a:pathLst>
          </a:custGeom>
          <a:ln w="3175">
            <a:solidFill>
              <a:srgbClr val="000000"/>
            </a:solidFill>
          </a:ln>
        </p:spPr>
        <p:txBody>
          <a:bodyPr wrap="square" lIns="0" tIns="0" rIns="0" bIns="0" rtlCol="0"/>
          <a:lstStyle/>
          <a:p>
            <a:endParaRPr sz="501"/>
          </a:p>
        </p:txBody>
      </p:sp>
      <p:sp>
        <p:nvSpPr>
          <p:cNvPr id="3569" name="bg object 3569"/>
          <p:cNvSpPr/>
          <p:nvPr/>
        </p:nvSpPr>
        <p:spPr>
          <a:xfrm>
            <a:off x="3130005" y="2257569"/>
            <a:ext cx="0" cy="227"/>
          </a:xfrm>
          <a:custGeom>
            <a:avLst/>
            <a:gdLst/>
            <a:ahLst/>
            <a:cxnLst/>
            <a:rect l="l" t="t" r="r" b="b"/>
            <a:pathLst>
              <a:path h="635">
                <a:moveTo>
                  <a:pt x="0" y="398"/>
                </a:moveTo>
                <a:lnTo>
                  <a:pt x="0" y="0"/>
                </a:lnTo>
              </a:path>
            </a:pathLst>
          </a:custGeom>
          <a:ln w="3175">
            <a:solidFill>
              <a:srgbClr val="000000"/>
            </a:solidFill>
          </a:ln>
        </p:spPr>
        <p:txBody>
          <a:bodyPr wrap="square" lIns="0" tIns="0" rIns="0" bIns="0" rtlCol="0"/>
          <a:lstStyle/>
          <a:p>
            <a:endParaRPr sz="501"/>
          </a:p>
        </p:txBody>
      </p:sp>
      <p:sp>
        <p:nvSpPr>
          <p:cNvPr id="3570" name="bg object 3570"/>
          <p:cNvSpPr/>
          <p:nvPr/>
        </p:nvSpPr>
        <p:spPr>
          <a:xfrm>
            <a:off x="3131820" y="2257569"/>
            <a:ext cx="2022" cy="1592"/>
          </a:xfrm>
          <a:custGeom>
            <a:avLst/>
            <a:gdLst/>
            <a:ahLst/>
            <a:cxnLst/>
            <a:rect l="l" t="t" r="r" b="b"/>
            <a:pathLst>
              <a:path w="4445" h="4445">
                <a:moveTo>
                  <a:pt x="3988" y="0"/>
                </a:moveTo>
                <a:lnTo>
                  <a:pt x="3988" y="398"/>
                </a:lnTo>
                <a:lnTo>
                  <a:pt x="3988" y="1595"/>
                </a:lnTo>
                <a:lnTo>
                  <a:pt x="3590" y="2393"/>
                </a:lnTo>
                <a:lnTo>
                  <a:pt x="2792" y="3191"/>
                </a:lnTo>
                <a:lnTo>
                  <a:pt x="1994" y="3988"/>
                </a:lnTo>
                <a:lnTo>
                  <a:pt x="1196" y="4387"/>
                </a:lnTo>
                <a:lnTo>
                  <a:pt x="0" y="4387"/>
                </a:lnTo>
              </a:path>
            </a:pathLst>
          </a:custGeom>
          <a:ln w="3175">
            <a:solidFill>
              <a:srgbClr val="000000"/>
            </a:solidFill>
          </a:ln>
        </p:spPr>
        <p:txBody>
          <a:bodyPr wrap="square" lIns="0" tIns="0" rIns="0" bIns="0" rtlCol="0"/>
          <a:lstStyle/>
          <a:p>
            <a:endParaRPr sz="501"/>
          </a:p>
        </p:txBody>
      </p:sp>
      <p:sp>
        <p:nvSpPr>
          <p:cNvPr id="3571" name="bg object 3571"/>
          <p:cNvSpPr/>
          <p:nvPr/>
        </p:nvSpPr>
        <p:spPr>
          <a:xfrm>
            <a:off x="3131820" y="2255855"/>
            <a:ext cx="2022" cy="1364"/>
          </a:xfrm>
          <a:custGeom>
            <a:avLst/>
            <a:gdLst/>
            <a:ahLst/>
            <a:cxnLst/>
            <a:rect l="l" t="t" r="r" b="b"/>
            <a:pathLst>
              <a:path w="4445" h="3810">
                <a:moveTo>
                  <a:pt x="0" y="3590"/>
                </a:moveTo>
                <a:lnTo>
                  <a:pt x="1595" y="3191"/>
                </a:lnTo>
                <a:lnTo>
                  <a:pt x="2792" y="2792"/>
                </a:lnTo>
                <a:lnTo>
                  <a:pt x="3590" y="1994"/>
                </a:lnTo>
                <a:lnTo>
                  <a:pt x="3988" y="1196"/>
                </a:lnTo>
                <a:lnTo>
                  <a:pt x="3988" y="797"/>
                </a:lnTo>
                <a:lnTo>
                  <a:pt x="3988" y="0"/>
                </a:lnTo>
              </a:path>
            </a:pathLst>
          </a:custGeom>
          <a:ln w="3175">
            <a:solidFill>
              <a:srgbClr val="000000"/>
            </a:solidFill>
          </a:ln>
        </p:spPr>
        <p:txBody>
          <a:bodyPr wrap="square" lIns="0" tIns="0" rIns="0" bIns="0" rtlCol="0"/>
          <a:lstStyle/>
          <a:p>
            <a:endParaRPr sz="501"/>
          </a:p>
        </p:txBody>
      </p:sp>
      <p:sp>
        <p:nvSpPr>
          <p:cNvPr id="3572" name="bg object 3572"/>
          <p:cNvSpPr/>
          <p:nvPr/>
        </p:nvSpPr>
        <p:spPr>
          <a:xfrm>
            <a:off x="3130005" y="2255855"/>
            <a:ext cx="2022" cy="1364"/>
          </a:xfrm>
          <a:custGeom>
            <a:avLst/>
            <a:gdLst/>
            <a:ahLst/>
            <a:cxnLst/>
            <a:rect l="l" t="t" r="r" b="b"/>
            <a:pathLst>
              <a:path w="4445" h="3810">
                <a:moveTo>
                  <a:pt x="0" y="0"/>
                </a:moveTo>
                <a:lnTo>
                  <a:pt x="0" y="797"/>
                </a:lnTo>
                <a:lnTo>
                  <a:pt x="0" y="1196"/>
                </a:lnTo>
                <a:lnTo>
                  <a:pt x="797" y="1994"/>
                </a:lnTo>
                <a:lnTo>
                  <a:pt x="1595" y="2792"/>
                </a:lnTo>
                <a:lnTo>
                  <a:pt x="2792" y="3191"/>
                </a:lnTo>
                <a:lnTo>
                  <a:pt x="3988" y="3590"/>
                </a:lnTo>
              </a:path>
            </a:pathLst>
          </a:custGeom>
          <a:ln w="3175">
            <a:solidFill>
              <a:srgbClr val="000000"/>
            </a:solidFill>
          </a:ln>
        </p:spPr>
        <p:txBody>
          <a:bodyPr wrap="square" lIns="0" tIns="0" rIns="0" bIns="0" rtlCol="0"/>
          <a:lstStyle/>
          <a:p>
            <a:endParaRPr sz="501"/>
          </a:p>
        </p:txBody>
      </p:sp>
      <p:sp>
        <p:nvSpPr>
          <p:cNvPr id="3573" name="bg object 3573"/>
          <p:cNvSpPr/>
          <p:nvPr/>
        </p:nvSpPr>
        <p:spPr>
          <a:xfrm>
            <a:off x="3127466" y="2241142"/>
            <a:ext cx="2599" cy="682"/>
          </a:xfrm>
          <a:custGeom>
            <a:avLst/>
            <a:gdLst/>
            <a:ahLst/>
            <a:cxnLst/>
            <a:rect l="l" t="t" r="r" b="b"/>
            <a:pathLst>
              <a:path w="5715" h="1904">
                <a:moveTo>
                  <a:pt x="0" y="0"/>
                </a:moveTo>
                <a:lnTo>
                  <a:pt x="5584" y="1595"/>
                </a:lnTo>
              </a:path>
            </a:pathLst>
          </a:custGeom>
          <a:ln w="3175">
            <a:solidFill>
              <a:srgbClr val="000000"/>
            </a:solidFill>
          </a:ln>
        </p:spPr>
        <p:txBody>
          <a:bodyPr wrap="square" lIns="0" tIns="0" rIns="0" bIns="0" rtlCol="0"/>
          <a:lstStyle/>
          <a:p>
            <a:endParaRPr sz="501"/>
          </a:p>
        </p:txBody>
      </p:sp>
      <p:sp>
        <p:nvSpPr>
          <p:cNvPr id="3574" name="bg object 3574"/>
          <p:cNvSpPr/>
          <p:nvPr/>
        </p:nvSpPr>
        <p:spPr>
          <a:xfrm>
            <a:off x="3133634" y="2240571"/>
            <a:ext cx="3755" cy="1364"/>
          </a:xfrm>
          <a:custGeom>
            <a:avLst/>
            <a:gdLst/>
            <a:ahLst/>
            <a:cxnLst/>
            <a:rect l="l" t="t" r="r" b="b"/>
            <a:pathLst>
              <a:path w="8254" h="3810">
                <a:moveTo>
                  <a:pt x="0" y="3191"/>
                </a:moveTo>
                <a:lnTo>
                  <a:pt x="7977" y="1196"/>
                </a:lnTo>
                <a:lnTo>
                  <a:pt x="7977" y="0"/>
                </a:lnTo>
              </a:path>
            </a:pathLst>
          </a:custGeom>
          <a:ln w="3175">
            <a:solidFill>
              <a:srgbClr val="000000"/>
            </a:solidFill>
          </a:ln>
        </p:spPr>
        <p:txBody>
          <a:bodyPr wrap="square" lIns="0" tIns="0" rIns="0" bIns="0" rtlCol="0"/>
          <a:lstStyle/>
          <a:p>
            <a:endParaRPr sz="501"/>
          </a:p>
        </p:txBody>
      </p:sp>
      <p:sp>
        <p:nvSpPr>
          <p:cNvPr id="3575" name="bg object 3575"/>
          <p:cNvSpPr/>
          <p:nvPr/>
        </p:nvSpPr>
        <p:spPr>
          <a:xfrm>
            <a:off x="3128191" y="2241000"/>
            <a:ext cx="3755" cy="0"/>
          </a:xfrm>
          <a:custGeom>
            <a:avLst/>
            <a:gdLst/>
            <a:ahLst/>
            <a:cxnLst/>
            <a:rect l="l" t="t" r="r" b="b"/>
            <a:pathLst>
              <a:path w="8254">
                <a:moveTo>
                  <a:pt x="7977" y="0"/>
                </a:moveTo>
                <a:lnTo>
                  <a:pt x="1196" y="0"/>
                </a:lnTo>
                <a:lnTo>
                  <a:pt x="0" y="0"/>
                </a:lnTo>
              </a:path>
            </a:pathLst>
          </a:custGeom>
          <a:ln w="3175">
            <a:solidFill>
              <a:srgbClr val="000000"/>
            </a:solidFill>
          </a:ln>
        </p:spPr>
        <p:txBody>
          <a:bodyPr wrap="square" lIns="0" tIns="0" rIns="0" bIns="0" rtlCol="0"/>
          <a:lstStyle/>
          <a:p>
            <a:endParaRPr sz="501"/>
          </a:p>
        </p:txBody>
      </p:sp>
      <p:sp>
        <p:nvSpPr>
          <p:cNvPr id="3576" name="bg object 3576"/>
          <p:cNvSpPr/>
          <p:nvPr/>
        </p:nvSpPr>
        <p:spPr>
          <a:xfrm>
            <a:off x="3131819" y="2241000"/>
            <a:ext cx="5488" cy="0"/>
          </a:xfrm>
          <a:custGeom>
            <a:avLst/>
            <a:gdLst/>
            <a:ahLst/>
            <a:cxnLst/>
            <a:rect l="l" t="t" r="r" b="b"/>
            <a:pathLst>
              <a:path w="12065">
                <a:moveTo>
                  <a:pt x="11168" y="0"/>
                </a:moveTo>
                <a:lnTo>
                  <a:pt x="11966" y="0"/>
                </a:lnTo>
                <a:lnTo>
                  <a:pt x="11168" y="0"/>
                </a:lnTo>
                <a:lnTo>
                  <a:pt x="7180" y="0"/>
                </a:lnTo>
                <a:lnTo>
                  <a:pt x="0" y="0"/>
                </a:lnTo>
              </a:path>
            </a:pathLst>
          </a:custGeom>
          <a:ln w="3175">
            <a:solidFill>
              <a:srgbClr val="000000"/>
            </a:solidFill>
          </a:ln>
        </p:spPr>
        <p:txBody>
          <a:bodyPr wrap="square" lIns="0" tIns="0" rIns="0" bIns="0" rtlCol="0"/>
          <a:lstStyle/>
          <a:p>
            <a:endParaRPr sz="501"/>
          </a:p>
        </p:txBody>
      </p:sp>
      <p:sp>
        <p:nvSpPr>
          <p:cNvPr id="3577" name="bg object 3577"/>
          <p:cNvSpPr/>
          <p:nvPr/>
        </p:nvSpPr>
        <p:spPr>
          <a:xfrm>
            <a:off x="3130368" y="2241714"/>
            <a:ext cx="3177" cy="0"/>
          </a:xfrm>
          <a:custGeom>
            <a:avLst/>
            <a:gdLst/>
            <a:ahLst/>
            <a:cxnLst/>
            <a:rect l="l" t="t" r="r" b="b"/>
            <a:pathLst>
              <a:path w="6984">
                <a:moveTo>
                  <a:pt x="0" y="0"/>
                </a:moveTo>
                <a:lnTo>
                  <a:pt x="3191" y="0"/>
                </a:lnTo>
                <a:lnTo>
                  <a:pt x="6781" y="0"/>
                </a:lnTo>
              </a:path>
            </a:pathLst>
          </a:custGeom>
          <a:ln w="3175">
            <a:solidFill>
              <a:srgbClr val="000000"/>
            </a:solidFill>
          </a:ln>
        </p:spPr>
        <p:txBody>
          <a:bodyPr wrap="square" lIns="0" tIns="0" rIns="0" bIns="0" rtlCol="0"/>
          <a:lstStyle/>
          <a:p>
            <a:endParaRPr sz="501"/>
          </a:p>
        </p:txBody>
      </p:sp>
      <p:sp>
        <p:nvSpPr>
          <p:cNvPr id="3578" name="bg object 3578"/>
          <p:cNvSpPr/>
          <p:nvPr/>
        </p:nvSpPr>
        <p:spPr>
          <a:xfrm>
            <a:off x="3128191" y="2240571"/>
            <a:ext cx="9242" cy="0"/>
          </a:xfrm>
          <a:custGeom>
            <a:avLst/>
            <a:gdLst/>
            <a:ahLst/>
            <a:cxnLst/>
            <a:rect l="l" t="t" r="r" b="b"/>
            <a:pathLst>
              <a:path w="20320">
                <a:moveTo>
                  <a:pt x="0" y="0"/>
                </a:moveTo>
                <a:lnTo>
                  <a:pt x="1196" y="0"/>
                </a:lnTo>
                <a:lnTo>
                  <a:pt x="7977" y="0"/>
                </a:lnTo>
                <a:lnTo>
                  <a:pt x="15157" y="0"/>
                </a:lnTo>
                <a:lnTo>
                  <a:pt x="19146" y="0"/>
                </a:lnTo>
                <a:lnTo>
                  <a:pt x="19944" y="0"/>
                </a:lnTo>
                <a:lnTo>
                  <a:pt x="19146" y="0"/>
                </a:lnTo>
              </a:path>
            </a:pathLst>
          </a:custGeom>
          <a:ln w="3175">
            <a:solidFill>
              <a:srgbClr val="000000"/>
            </a:solidFill>
          </a:ln>
        </p:spPr>
        <p:txBody>
          <a:bodyPr wrap="square" lIns="0" tIns="0" rIns="0" bIns="0" rtlCol="0"/>
          <a:lstStyle/>
          <a:p>
            <a:endParaRPr sz="501"/>
          </a:p>
        </p:txBody>
      </p:sp>
      <p:sp>
        <p:nvSpPr>
          <p:cNvPr id="3579" name="bg object 3579"/>
          <p:cNvSpPr/>
          <p:nvPr/>
        </p:nvSpPr>
        <p:spPr>
          <a:xfrm>
            <a:off x="3117487" y="2241571"/>
            <a:ext cx="0" cy="8868"/>
          </a:xfrm>
          <a:custGeom>
            <a:avLst/>
            <a:gdLst/>
            <a:ahLst/>
            <a:cxnLst/>
            <a:rect l="l" t="t" r="r" b="b"/>
            <a:pathLst>
              <a:path h="24764">
                <a:moveTo>
                  <a:pt x="0" y="0"/>
                </a:moveTo>
                <a:lnTo>
                  <a:pt x="0" y="24731"/>
                </a:lnTo>
              </a:path>
            </a:pathLst>
          </a:custGeom>
          <a:ln w="3175">
            <a:solidFill>
              <a:srgbClr val="000000"/>
            </a:solidFill>
          </a:ln>
        </p:spPr>
        <p:txBody>
          <a:bodyPr wrap="square" lIns="0" tIns="0" rIns="0" bIns="0" rtlCol="0"/>
          <a:lstStyle/>
          <a:p>
            <a:endParaRPr sz="501"/>
          </a:p>
        </p:txBody>
      </p:sp>
      <p:sp>
        <p:nvSpPr>
          <p:cNvPr id="3580" name="bg object 3580"/>
          <p:cNvSpPr/>
          <p:nvPr/>
        </p:nvSpPr>
        <p:spPr>
          <a:xfrm>
            <a:off x="3117487" y="2241571"/>
            <a:ext cx="7509" cy="8868"/>
          </a:xfrm>
          <a:custGeom>
            <a:avLst/>
            <a:gdLst/>
            <a:ahLst/>
            <a:cxnLst/>
            <a:rect l="l" t="t" r="r" b="b"/>
            <a:pathLst>
              <a:path w="16509" h="24764">
                <a:moveTo>
                  <a:pt x="15955" y="24731"/>
                </a:moveTo>
                <a:lnTo>
                  <a:pt x="15955" y="0"/>
                </a:lnTo>
              </a:path>
              <a:path w="16509" h="24764">
                <a:moveTo>
                  <a:pt x="15955" y="24731"/>
                </a:moveTo>
                <a:lnTo>
                  <a:pt x="15556" y="24731"/>
                </a:lnTo>
                <a:lnTo>
                  <a:pt x="0" y="24731"/>
                </a:lnTo>
              </a:path>
            </a:pathLst>
          </a:custGeom>
          <a:ln w="3175">
            <a:solidFill>
              <a:srgbClr val="000000"/>
            </a:solidFill>
          </a:ln>
        </p:spPr>
        <p:txBody>
          <a:bodyPr wrap="square" lIns="0" tIns="0" rIns="0" bIns="0" rtlCol="0"/>
          <a:lstStyle/>
          <a:p>
            <a:endParaRPr sz="501"/>
          </a:p>
        </p:txBody>
      </p:sp>
      <p:sp>
        <p:nvSpPr>
          <p:cNvPr id="3581" name="bg object 3581"/>
          <p:cNvSpPr/>
          <p:nvPr/>
        </p:nvSpPr>
        <p:spPr>
          <a:xfrm>
            <a:off x="3114040" y="2240571"/>
            <a:ext cx="0" cy="455"/>
          </a:xfrm>
          <a:custGeom>
            <a:avLst/>
            <a:gdLst/>
            <a:ahLst/>
            <a:cxnLst/>
            <a:rect l="l" t="t" r="r" b="b"/>
            <a:pathLst>
              <a:path h="1270">
                <a:moveTo>
                  <a:pt x="0" y="0"/>
                </a:moveTo>
                <a:lnTo>
                  <a:pt x="0" y="1196"/>
                </a:lnTo>
              </a:path>
            </a:pathLst>
          </a:custGeom>
          <a:ln w="3175">
            <a:solidFill>
              <a:srgbClr val="000000"/>
            </a:solidFill>
          </a:ln>
        </p:spPr>
        <p:txBody>
          <a:bodyPr wrap="square" lIns="0" tIns="0" rIns="0" bIns="0" rtlCol="0"/>
          <a:lstStyle/>
          <a:p>
            <a:endParaRPr sz="501"/>
          </a:p>
        </p:txBody>
      </p:sp>
      <p:sp>
        <p:nvSpPr>
          <p:cNvPr id="3582" name="bg object 3582"/>
          <p:cNvSpPr/>
          <p:nvPr/>
        </p:nvSpPr>
        <p:spPr>
          <a:xfrm>
            <a:off x="3128191" y="2240571"/>
            <a:ext cx="0" cy="455"/>
          </a:xfrm>
          <a:custGeom>
            <a:avLst/>
            <a:gdLst/>
            <a:ahLst/>
            <a:cxnLst/>
            <a:rect l="l" t="t" r="r" b="b"/>
            <a:pathLst>
              <a:path h="1270">
                <a:moveTo>
                  <a:pt x="0" y="1196"/>
                </a:moveTo>
                <a:lnTo>
                  <a:pt x="0" y="0"/>
                </a:lnTo>
              </a:path>
            </a:pathLst>
          </a:custGeom>
          <a:ln w="3175">
            <a:solidFill>
              <a:srgbClr val="000000"/>
            </a:solidFill>
          </a:ln>
        </p:spPr>
        <p:txBody>
          <a:bodyPr wrap="square" lIns="0" tIns="0" rIns="0" bIns="0" rtlCol="0"/>
          <a:lstStyle/>
          <a:p>
            <a:endParaRPr sz="501"/>
          </a:p>
        </p:txBody>
      </p:sp>
      <p:sp>
        <p:nvSpPr>
          <p:cNvPr id="3583" name="bg object 3583"/>
          <p:cNvSpPr/>
          <p:nvPr/>
        </p:nvSpPr>
        <p:spPr>
          <a:xfrm>
            <a:off x="3114039" y="2240999"/>
            <a:ext cx="3466" cy="910"/>
          </a:xfrm>
          <a:custGeom>
            <a:avLst/>
            <a:gdLst/>
            <a:ahLst/>
            <a:cxnLst/>
            <a:rect l="l" t="t" r="r" b="b"/>
            <a:pathLst>
              <a:path w="7620" h="2539">
                <a:moveTo>
                  <a:pt x="0" y="0"/>
                </a:moveTo>
                <a:lnTo>
                  <a:pt x="7578" y="1994"/>
                </a:lnTo>
              </a:path>
            </a:pathLst>
          </a:custGeom>
          <a:ln w="3175">
            <a:solidFill>
              <a:srgbClr val="000000"/>
            </a:solidFill>
          </a:ln>
        </p:spPr>
        <p:txBody>
          <a:bodyPr wrap="square" lIns="0" tIns="0" rIns="0" bIns="0" rtlCol="0"/>
          <a:lstStyle/>
          <a:p>
            <a:endParaRPr sz="501"/>
          </a:p>
        </p:txBody>
      </p:sp>
      <p:sp>
        <p:nvSpPr>
          <p:cNvPr id="3584" name="bg object 3584"/>
          <p:cNvSpPr/>
          <p:nvPr/>
        </p:nvSpPr>
        <p:spPr>
          <a:xfrm>
            <a:off x="3124744" y="2240999"/>
            <a:ext cx="3466" cy="910"/>
          </a:xfrm>
          <a:custGeom>
            <a:avLst/>
            <a:gdLst/>
            <a:ahLst/>
            <a:cxnLst/>
            <a:rect l="l" t="t" r="r" b="b"/>
            <a:pathLst>
              <a:path w="7620" h="2539">
                <a:moveTo>
                  <a:pt x="0" y="1994"/>
                </a:moveTo>
                <a:lnTo>
                  <a:pt x="7578" y="0"/>
                </a:lnTo>
              </a:path>
            </a:pathLst>
          </a:custGeom>
          <a:ln w="3175">
            <a:solidFill>
              <a:srgbClr val="000000"/>
            </a:solidFill>
          </a:ln>
        </p:spPr>
        <p:txBody>
          <a:bodyPr wrap="square" lIns="0" tIns="0" rIns="0" bIns="0" rtlCol="0"/>
          <a:lstStyle/>
          <a:p>
            <a:endParaRPr sz="501"/>
          </a:p>
        </p:txBody>
      </p:sp>
      <p:sp>
        <p:nvSpPr>
          <p:cNvPr id="3585" name="bg object 3585"/>
          <p:cNvSpPr/>
          <p:nvPr/>
        </p:nvSpPr>
        <p:spPr>
          <a:xfrm>
            <a:off x="3114040" y="2240571"/>
            <a:ext cx="14152" cy="0"/>
          </a:xfrm>
          <a:custGeom>
            <a:avLst/>
            <a:gdLst/>
            <a:ahLst/>
            <a:cxnLst/>
            <a:rect l="l" t="t" r="r" b="b"/>
            <a:pathLst>
              <a:path w="31115">
                <a:moveTo>
                  <a:pt x="0" y="0"/>
                </a:moveTo>
                <a:lnTo>
                  <a:pt x="1994" y="0"/>
                </a:lnTo>
                <a:lnTo>
                  <a:pt x="7578" y="0"/>
                </a:lnTo>
                <a:lnTo>
                  <a:pt x="15556" y="0"/>
                </a:lnTo>
                <a:lnTo>
                  <a:pt x="23534" y="0"/>
                </a:lnTo>
                <a:lnTo>
                  <a:pt x="29119" y="0"/>
                </a:lnTo>
                <a:lnTo>
                  <a:pt x="31113" y="0"/>
                </a:lnTo>
              </a:path>
            </a:pathLst>
          </a:custGeom>
          <a:ln w="3175">
            <a:solidFill>
              <a:srgbClr val="000000"/>
            </a:solidFill>
          </a:ln>
        </p:spPr>
        <p:txBody>
          <a:bodyPr wrap="square" lIns="0" tIns="0" rIns="0" bIns="0" rtlCol="0"/>
          <a:lstStyle/>
          <a:p>
            <a:endParaRPr sz="501"/>
          </a:p>
        </p:txBody>
      </p:sp>
      <p:sp>
        <p:nvSpPr>
          <p:cNvPr id="3586" name="bg object 3586"/>
          <p:cNvSpPr/>
          <p:nvPr/>
        </p:nvSpPr>
        <p:spPr>
          <a:xfrm>
            <a:off x="3114040" y="2241000"/>
            <a:ext cx="14152" cy="0"/>
          </a:xfrm>
          <a:custGeom>
            <a:avLst/>
            <a:gdLst/>
            <a:ahLst/>
            <a:cxnLst/>
            <a:rect l="l" t="t" r="r" b="b"/>
            <a:pathLst>
              <a:path w="31115">
                <a:moveTo>
                  <a:pt x="0" y="0"/>
                </a:moveTo>
                <a:lnTo>
                  <a:pt x="1994" y="0"/>
                </a:lnTo>
                <a:lnTo>
                  <a:pt x="7578" y="0"/>
                </a:lnTo>
                <a:lnTo>
                  <a:pt x="15556" y="0"/>
                </a:lnTo>
                <a:lnTo>
                  <a:pt x="23534" y="0"/>
                </a:lnTo>
                <a:lnTo>
                  <a:pt x="29119" y="0"/>
                </a:lnTo>
                <a:lnTo>
                  <a:pt x="31113" y="0"/>
                </a:lnTo>
              </a:path>
            </a:pathLst>
          </a:custGeom>
          <a:ln w="3175">
            <a:solidFill>
              <a:srgbClr val="000000"/>
            </a:solidFill>
          </a:ln>
        </p:spPr>
        <p:txBody>
          <a:bodyPr wrap="square" lIns="0" tIns="0" rIns="0" bIns="0" rtlCol="0"/>
          <a:lstStyle/>
          <a:p>
            <a:endParaRPr sz="501"/>
          </a:p>
        </p:txBody>
      </p:sp>
      <p:sp>
        <p:nvSpPr>
          <p:cNvPr id="3587" name="bg object 3587"/>
          <p:cNvSpPr/>
          <p:nvPr/>
        </p:nvSpPr>
        <p:spPr>
          <a:xfrm>
            <a:off x="3117487" y="2250427"/>
            <a:ext cx="3755" cy="2729"/>
          </a:xfrm>
          <a:custGeom>
            <a:avLst/>
            <a:gdLst/>
            <a:ahLst/>
            <a:cxnLst/>
            <a:rect l="l" t="t" r="r" b="b"/>
            <a:pathLst>
              <a:path w="8254" h="7620">
                <a:moveTo>
                  <a:pt x="7977" y="7578"/>
                </a:moveTo>
                <a:lnTo>
                  <a:pt x="3191" y="6382"/>
                </a:lnTo>
                <a:lnTo>
                  <a:pt x="398" y="1994"/>
                </a:lnTo>
                <a:lnTo>
                  <a:pt x="0" y="0"/>
                </a:lnTo>
              </a:path>
            </a:pathLst>
          </a:custGeom>
          <a:ln w="3175">
            <a:solidFill>
              <a:srgbClr val="000000"/>
            </a:solidFill>
          </a:ln>
        </p:spPr>
        <p:txBody>
          <a:bodyPr wrap="square" lIns="0" tIns="0" rIns="0" bIns="0" rtlCol="0"/>
          <a:lstStyle/>
          <a:p>
            <a:endParaRPr sz="501"/>
          </a:p>
        </p:txBody>
      </p:sp>
      <p:sp>
        <p:nvSpPr>
          <p:cNvPr id="3588" name="bg object 3588"/>
          <p:cNvSpPr/>
          <p:nvPr/>
        </p:nvSpPr>
        <p:spPr>
          <a:xfrm>
            <a:off x="3121115" y="2250427"/>
            <a:ext cx="3755" cy="2729"/>
          </a:xfrm>
          <a:custGeom>
            <a:avLst/>
            <a:gdLst/>
            <a:ahLst/>
            <a:cxnLst/>
            <a:rect l="l" t="t" r="r" b="b"/>
            <a:pathLst>
              <a:path w="8254" h="7620">
                <a:moveTo>
                  <a:pt x="7977" y="0"/>
                </a:moveTo>
                <a:lnTo>
                  <a:pt x="6382" y="4786"/>
                </a:lnTo>
                <a:lnTo>
                  <a:pt x="2393" y="7578"/>
                </a:lnTo>
                <a:lnTo>
                  <a:pt x="0" y="7578"/>
                </a:lnTo>
              </a:path>
            </a:pathLst>
          </a:custGeom>
          <a:ln w="3175">
            <a:solidFill>
              <a:srgbClr val="000000"/>
            </a:solidFill>
          </a:ln>
        </p:spPr>
        <p:txBody>
          <a:bodyPr wrap="square" lIns="0" tIns="0" rIns="0" bIns="0" rtlCol="0"/>
          <a:lstStyle/>
          <a:p>
            <a:endParaRPr sz="501"/>
          </a:p>
        </p:txBody>
      </p:sp>
      <p:sp>
        <p:nvSpPr>
          <p:cNvPr id="3589" name="bg object 3589"/>
          <p:cNvSpPr/>
          <p:nvPr/>
        </p:nvSpPr>
        <p:spPr>
          <a:xfrm>
            <a:off x="3117487" y="2250427"/>
            <a:ext cx="3755" cy="0"/>
          </a:xfrm>
          <a:custGeom>
            <a:avLst/>
            <a:gdLst/>
            <a:ahLst/>
            <a:cxnLst/>
            <a:rect l="l" t="t" r="r" b="b"/>
            <a:pathLst>
              <a:path w="8254">
                <a:moveTo>
                  <a:pt x="7977" y="0"/>
                </a:moveTo>
                <a:lnTo>
                  <a:pt x="2393" y="0"/>
                </a:lnTo>
                <a:lnTo>
                  <a:pt x="0" y="0"/>
                </a:lnTo>
              </a:path>
            </a:pathLst>
          </a:custGeom>
          <a:ln w="3175">
            <a:solidFill>
              <a:srgbClr val="000000"/>
            </a:solidFill>
          </a:ln>
        </p:spPr>
        <p:txBody>
          <a:bodyPr wrap="square" lIns="0" tIns="0" rIns="0" bIns="0" rtlCol="0"/>
          <a:lstStyle/>
          <a:p>
            <a:endParaRPr sz="501"/>
          </a:p>
        </p:txBody>
      </p:sp>
      <p:sp>
        <p:nvSpPr>
          <p:cNvPr id="3590" name="bg object 3590"/>
          <p:cNvSpPr/>
          <p:nvPr/>
        </p:nvSpPr>
        <p:spPr>
          <a:xfrm>
            <a:off x="3121115" y="2250427"/>
            <a:ext cx="3755" cy="0"/>
          </a:xfrm>
          <a:custGeom>
            <a:avLst/>
            <a:gdLst/>
            <a:ahLst/>
            <a:cxnLst/>
            <a:rect l="l" t="t" r="r" b="b"/>
            <a:pathLst>
              <a:path w="8254">
                <a:moveTo>
                  <a:pt x="7977" y="0"/>
                </a:moveTo>
                <a:lnTo>
                  <a:pt x="5584" y="0"/>
                </a:lnTo>
                <a:lnTo>
                  <a:pt x="0" y="0"/>
                </a:lnTo>
              </a:path>
            </a:pathLst>
          </a:custGeom>
          <a:ln w="3175">
            <a:solidFill>
              <a:srgbClr val="000000"/>
            </a:solidFill>
          </a:ln>
        </p:spPr>
        <p:txBody>
          <a:bodyPr wrap="square" lIns="0" tIns="0" rIns="0" bIns="0" rtlCol="0"/>
          <a:lstStyle/>
          <a:p>
            <a:endParaRPr sz="501"/>
          </a:p>
        </p:txBody>
      </p:sp>
      <p:sp>
        <p:nvSpPr>
          <p:cNvPr id="3591" name="bg object 3591"/>
          <p:cNvSpPr/>
          <p:nvPr/>
        </p:nvSpPr>
        <p:spPr>
          <a:xfrm>
            <a:off x="3123837" y="2252141"/>
            <a:ext cx="289" cy="0"/>
          </a:xfrm>
          <a:custGeom>
            <a:avLst/>
            <a:gdLst/>
            <a:ahLst/>
            <a:cxnLst/>
            <a:rect l="l" t="t" r="r" b="b"/>
            <a:pathLst>
              <a:path w="634">
                <a:moveTo>
                  <a:pt x="398" y="0"/>
                </a:moveTo>
                <a:lnTo>
                  <a:pt x="0" y="0"/>
                </a:lnTo>
              </a:path>
            </a:pathLst>
          </a:custGeom>
          <a:ln w="3175">
            <a:solidFill>
              <a:srgbClr val="000000"/>
            </a:solidFill>
          </a:ln>
        </p:spPr>
        <p:txBody>
          <a:bodyPr wrap="square" lIns="0" tIns="0" rIns="0" bIns="0" rtlCol="0"/>
          <a:lstStyle/>
          <a:p>
            <a:endParaRPr sz="501"/>
          </a:p>
        </p:txBody>
      </p:sp>
      <p:sp>
        <p:nvSpPr>
          <p:cNvPr id="3592" name="bg object 3592"/>
          <p:cNvSpPr/>
          <p:nvPr/>
        </p:nvSpPr>
        <p:spPr>
          <a:xfrm>
            <a:off x="3118938" y="2257712"/>
            <a:ext cx="0" cy="1364"/>
          </a:xfrm>
          <a:custGeom>
            <a:avLst/>
            <a:gdLst/>
            <a:ahLst/>
            <a:cxnLst/>
            <a:rect l="l" t="t" r="r" b="b"/>
            <a:pathLst>
              <a:path h="3810">
                <a:moveTo>
                  <a:pt x="0" y="0"/>
                </a:moveTo>
                <a:lnTo>
                  <a:pt x="0" y="1994"/>
                </a:lnTo>
                <a:lnTo>
                  <a:pt x="0" y="3590"/>
                </a:lnTo>
              </a:path>
            </a:pathLst>
          </a:custGeom>
          <a:ln w="3175">
            <a:solidFill>
              <a:srgbClr val="000000"/>
            </a:solidFill>
          </a:ln>
        </p:spPr>
        <p:txBody>
          <a:bodyPr wrap="square" lIns="0" tIns="0" rIns="0" bIns="0" rtlCol="0"/>
          <a:lstStyle/>
          <a:p>
            <a:endParaRPr sz="501"/>
          </a:p>
        </p:txBody>
      </p:sp>
      <p:sp>
        <p:nvSpPr>
          <p:cNvPr id="3593" name="bg object 3593"/>
          <p:cNvSpPr/>
          <p:nvPr/>
        </p:nvSpPr>
        <p:spPr>
          <a:xfrm>
            <a:off x="3123293" y="2257712"/>
            <a:ext cx="0" cy="1364"/>
          </a:xfrm>
          <a:custGeom>
            <a:avLst/>
            <a:gdLst/>
            <a:ahLst/>
            <a:cxnLst/>
            <a:rect l="l" t="t" r="r" b="b"/>
            <a:pathLst>
              <a:path h="3810">
                <a:moveTo>
                  <a:pt x="0" y="3590"/>
                </a:moveTo>
                <a:lnTo>
                  <a:pt x="0" y="398"/>
                </a:lnTo>
                <a:lnTo>
                  <a:pt x="0" y="0"/>
                </a:lnTo>
              </a:path>
            </a:pathLst>
          </a:custGeom>
          <a:ln w="3175">
            <a:solidFill>
              <a:srgbClr val="000000"/>
            </a:solidFill>
          </a:ln>
        </p:spPr>
        <p:txBody>
          <a:bodyPr wrap="square" lIns="0" tIns="0" rIns="0" bIns="0" rtlCol="0"/>
          <a:lstStyle/>
          <a:p>
            <a:endParaRPr sz="501"/>
          </a:p>
        </p:txBody>
      </p:sp>
      <p:sp>
        <p:nvSpPr>
          <p:cNvPr id="3594" name="bg object 3594"/>
          <p:cNvSpPr/>
          <p:nvPr/>
        </p:nvSpPr>
        <p:spPr>
          <a:xfrm>
            <a:off x="3118938" y="2258997"/>
            <a:ext cx="0" cy="11142"/>
          </a:xfrm>
          <a:custGeom>
            <a:avLst/>
            <a:gdLst/>
            <a:ahLst/>
            <a:cxnLst/>
            <a:rect l="l" t="t" r="r" b="b"/>
            <a:pathLst>
              <a:path h="31114">
                <a:moveTo>
                  <a:pt x="0" y="0"/>
                </a:moveTo>
                <a:lnTo>
                  <a:pt x="0" y="30714"/>
                </a:lnTo>
              </a:path>
            </a:pathLst>
          </a:custGeom>
          <a:ln w="3175">
            <a:solidFill>
              <a:srgbClr val="000000"/>
            </a:solidFill>
          </a:ln>
        </p:spPr>
        <p:txBody>
          <a:bodyPr wrap="square" lIns="0" tIns="0" rIns="0" bIns="0" rtlCol="0"/>
          <a:lstStyle/>
          <a:p>
            <a:endParaRPr sz="501"/>
          </a:p>
        </p:txBody>
      </p:sp>
      <p:sp>
        <p:nvSpPr>
          <p:cNvPr id="3595" name="bg object 3595"/>
          <p:cNvSpPr/>
          <p:nvPr/>
        </p:nvSpPr>
        <p:spPr>
          <a:xfrm>
            <a:off x="3123293" y="2258997"/>
            <a:ext cx="0" cy="11142"/>
          </a:xfrm>
          <a:custGeom>
            <a:avLst/>
            <a:gdLst/>
            <a:ahLst/>
            <a:cxnLst/>
            <a:rect l="l" t="t" r="r" b="b"/>
            <a:pathLst>
              <a:path h="31114">
                <a:moveTo>
                  <a:pt x="0" y="30714"/>
                </a:moveTo>
                <a:lnTo>
                  <a:pt x="0" y="0"/>
                </a:lnTo>
              </a:path>
            </a:pathLst>
          </a:custGeom>
          <a:ln w="3175">
            <a:solidFill>
              <a:srgbClr val="000000"/>
            </a:solidFill>
          </a:ln>
        </p:spPr>
        <p:txBody>
          <a:bodyPr wrap="square" lIns="0" tIns="0" rIns="0" bIns="0" rtlCol="0"/>
          <a:lstStyle/>
          <a:p>
            <a:endParaRPr sz="501"/>
          </a:p>
        </p:txBody>
      </p:sp>
      <p:sp>
        <p:nvSpPr>
          <p:cNvPr id="3596" name="bg object 3596"/>
          <p:cNvSpPr/>
          <p:nvPr/>
        </p:nvSpPr>
        <p:spPr>
          <a:xfrm>
            <a:off x="3114040" y="2269996"/>
            <a:ext cx="4910" cy="7504"/>
          </a:xfrm>
          <a:custGeom>
            <a:avLst/>
            <a:gdLst/>
            <a:ahLst/>
            <a:cxnLst/>
            <a:rect l="l" t="t" r="r" b="b"/>
            <a:pathLst>
              <a:path w="10795" h="20954">
                <a:moveTo>
                  <a:pt x="10770" y="0"/>
                </a:moveTo>
                <a:lnTo>
                  <a:pt x="4786" y="3590"/>
                </a:lnTo>
                <a:lnTo>
                  <a:pt x="797" y="9573"/>
                </a:lnTo>
                <a:lnTo>
                  <a:pt x="0" y="16354"/>
                </a:lnTo>
                <a:lnTo>
                  <a:pt x="797" y="20343"/>
                </a:lnTo>
              </a:path>
            </a:pathLst>
          </a:custGeom>
          <a:ln w="3175">
            <a:solidFill>
              <a:srgbClr val="000000"/>
            </a:solidFill>
          </a:ln>
        </p:spPr>
        <p:txBody>
          <a:bodyPr wrap="square" lIns="0" tIns="0" rIns="0" bIns="0" rtlCol="0"/>
          <a:lstStyle/>
          <a:p>
            <a:endParaRPr sz="501"/>
          </a:p>
        </p:txBody>
      </p:sp>
      <p:sp>
        <p:nvSpPr>
          <p:cNvPr id="3597" name="bg object 3597"/>
          <p:cNvSpPr/>
          <p:nvPr/>
        </p:nvSpPr>
        <p:spPr>
          <a:xfrm>
            <a:off x="3123293" y="2269996"/>
            <a:ext cx="5199" cy="7504"/>
          </a:xfrm>
          <a:custGeom>
            <a:avLst/>
            <a:gdLst/>
            <a:ahLst/>
            <a:cxnLst/>
            <a:rect l="l" t="t" r="r" b="b"/>
            <a:pathLst>
              <a:path w="11429" h="20954">
                <a:moveTo>
                  <a:pt x="9972" y="20343"/>
                </a:moveTo>
                <a:lnTo>
                  <a:pt x="11168" y="13163"/>
                </a:lnTo>
                <a:lnTo>
                  <a:pt x="8775" y="6781"/>
                </a:lnTo>
                <a:lnTo>
                  <a:pt x="3590" y="1595"/>
                </a:lnTo>
                <a:lnTo>
                  <a:pt x="0" y="0"/>
                </a:lnTo>
              </a:path>
            </a:pathLst>
          </a:custGeom>
          <a:ln w="3175">
            <a:solidFill>
              <a:srgbClr val="000000"/>
            </a:solidFill>
          </a:ln>
        </p:spPr>
        <p:txBody>
          <a:bodyPr wrap="square" lIns="0" tIns="0" rIns="0" bIns="0" rtlCol="0"/>
          <a:lstStyle/>
          <a:p>
            <a:endParaRPr sz="501"/>
          </a:p>
        </p:txBody>
      </p:sp>
      <p:sp>
        <p:nvSpPr>
          <p:cNvPr id="3598" name="bg object 3598"/>
          <p:cNvSpPr/>
          <p:nvPr/>
        </p:nvSpPr>
        <p:spPr>
          <a:xfrm>
            <a:off x="3114040" y="2275852"/>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3599" name="bg object 3599"/>
          <p:cNvSpPr/>
          <p:nvPr/>
        </p:nvSpPr>
        <p:spPr>
          <a:xfrm>
            <a:off x="3128372" y="2275852"/>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3600" name="bg object 3600"/>
          <p:cNvSpPr/>
          <p:nvPr/>
        </p:nvSpPr>
        <p:spPr>
          <a:xfrm>
            <a:off x="3120208" y="2252998"/>
            <a:ext cx="0" cy="3183"/>
          </a:xfrm>
          <a:custGeom>
            <a:avLst/>
            <a:gdLst/>
            <a:ahLst/>
            <a:cxnLst/>
            <a:rect l="l" t="t" r="r" b="b"/>
            <a:pathLst>
              <a:path h="8889">
                <a:moveTo>
                  <a:pt x="0" y="0"/>
                </a:moveTo>
                <a:lnTo>
                  <a:pt x="0" y="8775"/>
                </a:lnTo>
              </a:path>
            </a:pathLst>
          </a:custGeom>
          <a:ln w="3175">
            <a:solidFill>
              <a:srgbClr val="000000"/>
            </a:solidFill>
          </a:ln>
        </p:spPr>
        <p:txBody>
          <a:bodyPr wrap="square" lIns="0" tIns="0" rIns="0" bIns="0" rtlCol="0"/>
          <a:lstStyle/>
          <a:p>
            <a:endParaRPr sz="501"/>
          </a:p>
        </p:txBody>
      </p:sp>
      <p:sp>
        <p:nvSpPr>
          <p:cNvPr id="3601" name="bg object 3601"/>
          <p:cNvSpPr/>
          <p:nvPr/>
        </p:nvSpPr>
        <p:spPr>
          <a:xfrm>
            <a:off x="3122022" y="2252998"/>
            <a:ext cx="0" cy="3183"/>
          </a:xfrm>
          <a:custGeom>
            <a:avLst/>
            <a:gdLst/>
            <a:ahLst/>
            <a:cxnLst/>
            <a:rect l="l" t="t" r="r" b="b"/>
            <a:pathLst>
              <a:path h="8889">
                <a:moveTo>
                  <a:pt x="0" y="8775"/>
                </a:moveTo>
                <a:lnTo>
                  <a:pt x="0" y="0"/>
                </a:lnTo>
              </a:path>
            </a:pathLst>
          </a:custGeom>
          <a:ln w="3175">
            <a:solidFill>
              <a:srgbClr val="000000"/>
            </a:solidFill>
          </a:ln>
        </p:spPr>
        <p:txBody>
          <a:bodyPr wrap="square" lIns="0" tIns="0" rIns="0" bIns="0" rtlCol="0"/>
          <a:lstStyle/>
          <a:p>
            <a:endParaRPr sz="501"/>
          </a:p>
        </p:txBody>
      </p:sp>
      <p:sp>
        <p:nvSpPr>
          <p:cNvPr id="3602" name="bg object 3602"/>
          <p:cNvSpPr/>
          <p:nvPr/>
        </p:nvSpPr>
        <p:spPr>
          <a:xfrm>
            <a:off x="3120208" y="2255998"/>
            <a:ext cx="1155" cy="227"/>
          </a:xfrm>
          <a:custGeom>
            <a:avLst/>
            <a:gdLst/>
            <a:ahLst/>
            <a:cxnLst/>
            <a:rect l="l" t="t" r="r" b="b"/>
            <a:pathLst>
              <a:path w="2540" h="635">
                <a:moveTo>
                  <a:pt x="1994" y="0"/>
                </a:moveTo>
                <a:lnTo>
                  <a:pt x="1196" y="0"/>
                </a:lnTo>
                <a:lnTo>
                  <a:pt x="797" y="0"/>
                </a:lnTo>
                <a:lnTo>
                  <a:pt x="398" y="398"/>
                </a:lnTo>
                <a:lnTo>
                  <a:pt x="0" y="398"/>
                </a:lnTo>
                <a:lnTo>
                  <a:pt x="398" y="398"/>
                </a:lnTo>
              </a:path>
            </a:pathLst>
          </a:custGeom>
          <a:ln w="3175">
            <a:solidFill>
              <a:srgbClr val="000000"/>
            </a:solidFill>
          </a:ln>
        </p:spPr>
        <p:txBody>
          <a:bodyPr wrap="square" lIns="0" tIns="0" rIns="0" bIns="0" rtlCol="0"/>
          <a:lstStyle/>
          <a:p>
            <a:endParaRPr sz="501"/>
          </a:p>
        </p:txBody>
      </p:sp>
      <p:sp>
        <p:nvSpPr>
          <p:cNvPr id="3603" name="bg object 3603"/>
          <p:cNvSpPr/>
          <p:nvPr/>
        </p:nvSpPr>
        <p:spPr>
          <a:xfrm>
            <a:off x="3120389" y="2255998"/>
            <a:ext cx="1733" cy="0"/>
          </a:xfrm>
          <a:custGeom>
            <a:avLst/>
            <a:gdLst/>
            <a:ahLst/>
            <a:cxnLst/>
            <a:rect l="l" t="t" r="r" b="b"/>
            <a:pathLst>
              <a:path w="3809">
                <a:moveTo>
                  <a:pt x="0" y="0"/>
                </a:moveTo>
                <a:lnTo>
                  <a:pt x="398" y="0"/>
                </a:lnTo>
                <a:lnTo>
                  <a:pt x="797" y="0"/>
                </a:lnTo>
                <a:lnTo>
                  <a:pt x="1595" y="0"/>
                </a:lnTo>
                <a:lnTo>
                  <a:pt x="2393" y="0"/>
                </a:lnTo>
                <a:lnTo>
                  <a:pt x="2792" y="0"/>
                </a:lnTo>
                <a:lnTo>
                  <a:pt x="3191" y="0"/>
                </a:lnTo>
              </a:path>
            </a:pathLst>
          </a:custGeom>
          <a:ln w="3175">
            <a:solidFill>
              <a:srgbClr val="000000"/>
            </a:solidFill>
          </a:ln>
        </p:spPr>
        <p:txBody>
          <a:bodyPr wrap="square" lIns="0" tIns="0" rIns="0" bIns="0" rtlCol="0"/>
          <a:lstStyle/>
          <a:p>
            <a:endParaRPr sz="501"/>
          </a:p>
        </p:txBody>
      </p:sp>
      <p:sp>
        <p:nvSpPr>
          <p:cNvPr id="3604" name="bg object 3604"/>
          <p:cNvSpPr/>
          <p:nvPr/>
        </p:nvSpPr>
        <p:spPr>
          <a:xfrm>
            <a:off x="3121116" y="2255998"/>
            <a:ext cx="1155" cy="227"/>
          </a:xfrm>
          <a:custGeom>
            <a:avLst/>
            <a:gdLst/>
            <a:ahLst/>
            <a:cxnLst/>
            <a:rect l="l" t="t" r="r" b="b"/>
            <a:pathLst>
              <a:path w="2540" h="635">
                <a:moveTo>
                  <a:pt x="1595" y="398"/>
                </a:moveTo>
                <a:lnTo>
                  <a:pt x="1994" y="398"/>
                </a:lnTo>
                <a:lnTo>
                  <a:pt x="1595" y="398"/>
                </a:lnTo>
                <a:lnTo>
                  <a:pt x="1196" y="0"/>
                </a:lnTo>
                <a:lnTo>
                  <a:pt x="797" y="0"/>
                </a:lnTo>
                <a:lnTo>
                  <a:pt x="0" y="0"/>
                </a:lnTo>
              </a:path>
            </a:pathLst>
          </a:custGeom>
          <a:ln w="3175">
            <a:solidFill>
              <a:srgbClr val="000000"/>
            </a:solidFill>
          </a:ln>
        </p:spPr>
        <p:txBody>
          <a:bodyPr wrap="square" lIns="0" tIns="0" rIns="0" bIns="0" rtlCol="0"/>
          <a:lstStyle/>
          <a:p>
            <a:endParaRPr sz="501"/>
          </a:p>
        </p:txBody>
      </p:sp>
      <p:sp>
        <p:nvSpPr>
          <p:cNvPr id="3605" name="bg object 3605"/>
          <p:cNvSpPr/>
          <p:nvPr/>
        </p:nvSpPr>
        <p:spPr>
          <a:xfrm>
            <a:off x="3118938" y="2255998"/>
            <a:ext cx="2311" cy="2046"/>
          </a:xfrm>
          <a:custGeom>
            <a:avLst/>
            <a:gdLst/>
            <a:ahLst/>
            <a:cxnLst/>
            <a:rect l="l" t="t" r="r" b="b"/>
            <a:pathLst>
              <a:path w="5079" h="5714">
                <a:moveTo>
                  <a:pt x="0" y="5584"/>
                </a:moveTo>
                <a:lnTo>
                  <a:pt x="0" y="4786"/>
                </a:lnTo>
                <a:lnTo>
                  <a:pt x="0" y="3988"/>
                </a:lnTo>
                <a:lnTo>
                  <a:pt x="398" y="2393"/>
                </a:lnTo>
                <a:lnTo>
                  <a:pt x="1595" y="1196"/>
                </a:lnTo>
                <a:lnTo>
                  <a:pt x="3191" y="0"/>
                </a:lnTo>
                <a:lnTo>
                  <a:pt x="4786" y="0"/>
                </a:lnTo>
              </a:path>
            </a:pathLst>
          </a:custGeom>
          <a:ln w="3175">
            <a:solidFill>
              <a:srgbClr val="000000"/>
            </a:solidFill>
          </a:ln>
        </p:spPr>
        <p:txBody>
          <a:bodyPr wrap="square" lIns="0" tIns="0" rIns="0" bIns="0" rtlCol="0"/>
          <a:lstStyle/>
          <a:p>
            <a:endParaRPr sz="501"/>
          </a:p>
        </p:txBody>
      </p:sp>
      <p:sp>
        <p:nvSpPr>
          <p:cNvPr id="3606" name="bg object 3606"/>
          <p:cNvSpPr/>
          <p:nvPr/>
        </p:nvSpPr>
        <p:spPr>
          <a:xfrm>
            <a:off x="3118938" y="2257712"/>
            <a:ext cx="2311" cy="1592"/>
          </a:xfrm>
          <a:custGeom>
            <a:avLst/>
            <a:gdLst/>
            <a:ahLst/>
            <a:cxnLst/>
            <a:rect l="l" t="t" r="r" b="b"/>
            <a:pathLst>
              <a:path w="5079" h="4445">
                <a:moveTo>
                  <a:pt x="0" y="4387"/>
                </a:moveTo>
                <a:lnTo>
                  <a:pt x="0" y="3590"/>
                </a:lnTo>
                <a:lnTo>
                  <a:pt x="0" y="3191"/>
                </a:lnTo>
                <a:lnTo>
                  <a:pt x="398" y="1994"/>
                </a:lnTo>
                <a:lnTo>
                  <a:pt x="1595" y="797"/>
                </a:lnTo>
                <a:lnTo>
                  <a:pt x="3191" y="398"/>
                </a:lnTo>
                <a:lnTo>
                  <a:pt x="4786" y="0"/>
                </a:lnTo>
              </a:path>
            </a:pathLst>
          </a:custGeom>
          <a:ln w="3175">
            <a:solidFill>
              <a:srgbClr val="000000"/>
            </a:solidFill>
          </a:ln>
        </p:spPr>
        <p:txBody>
          <a:bodyPr wrap="square" lIns="0" tIns="0" rIns="0" bIns="0" rtlCol="0"/>
          <a:lstStyle/>
          <a:p>
            <a:endParaRPr sz="501"/>
          </a:p>
        </p:txBody>
      </p:sp>
      <p:sp>
        <p:nvSpPr>
          <p:cNvPr id="3607" name="bg object 3607"/>
          <p:cNvSpPr/>
          <p:nvPr/>
        </p:nvSpPr>
        <p:spPr>
          <a:xfrm>
            <a:off x="3121115" y="2255998"/>
            <a:ext cx="2311" cy="2046"/>
          </a:xfrm>
          <a:custGeom>
            <a:avLst/>
            <a:gdLst/>
            <a:ahLst/>
            <a:cxnLst/>
            <a:rect l="l" t="t" r="r" b="b"/>
            <a:pathLst>
              <a:path w="5079" h="5714">
                <a:moveTo>
                  <a:pt x="0" y="0"/>
                </a:moveTo>
                <a:lnTo>
                  <a:pt x="1595" y="0"/>
                </a:lnTo>
                <a:lnTo>
                  <a:pt x="3191" y="1196"/>
                </a:lnTo>
                <a:lnTo>
                  <a:pt x="4387" y="2393"/>
                </a:lnTo>
                <a:lnTo>
                  <a:pt x="4786" y="3988"/>
                </a:lnTo>
                <a:lnTo>
                  <a:pt x="4786" y="4786"/>
                </a:lnTo>
                <a:lnTo>
                  <a:pt x="4786" y="5185"/>
                </a:lnTo>
              </a:path>
            </a:pathLst>
          </a:custGeom>
          <a:ln w="3175">
            <a:solidFill>
              <a:srgbClr val="000000"/>
            </a:solidFill>
          </a:ln>
        </p:spPr>
        <p:txBody>
          <a:bodyPr wrap="square" lIns="0" tIns="0" rIns="0" bIns="0" rtlCol="0"/>
          <a:lstStyle/>
          <a:p>
            <a:endParaRPr sz="501"/>
          </a:p>
        </p:txBody>
      </p:sp>
      <p:sp>
        <p:nvSpPr>
          <p:cNvPr id="3608" name="bg object 3608"/>
          <p:cNvSpPr/>
          <p:nvPr/>
        </p:nvSpPr>
        <p:spPr>
          <a:xfrm>
            <a:off x="3121115" y="2257712"/>
            <a:ext cx="2311" cy="1592"/>
          </a:xfrm>
          <a:custGeom>
            <a:avLst/>
            <a:gdLst/>
            <a:ahLst/>
            <a:cxnLst/>
            <a:rect l="l" t="t" r="r" b="b"/>
            <a:pathLst>
              <a:path w="5079" h="4445">
                <a:moveTo>
                  <a:pt x="0" y="0"/>
                </a:moveTo>
                <a:lnTo>
                  <a:pt x="1595" y="398"/>
                </a:lnTo>
                <a:lnTo>
                  <a:pt x="3191" y="797"/>
                </a:lnTo>
                <a:lnTo>
                  <a:pt x="4387" y="1994"/>
                </a:lnTo>
                <a:lnTo>
                  <a:pt x="4786" y="3191"/>
                </a:lnTo>
                <a:lnTo>
                  <a:pt x="4786" y="3590"/>
                </a:lnTo>
                <a:lnTo>
                  <a:pt x="4786" y="4387"/>
                </a:lnTo>
              </a:path>
            </a:pathLst>
          </a:custGeom>
          <a:ln w="3175">
            <a:solidFill>
              <a:srgbClr val="000000"/>
            </a:solidFill>
          </a:ln>
        </p:spPr>
        <p:txBody>
          <a:bodyPr wrap="square" lIns="0" tIns="0" rIns="0" bIns="0" rtlCol="0"/>
          <a:lstStyle/>
          <a:p>
            <a:endParaRPr sz="501"/>
          </a:p>
        </p:txBody>
      </p:sp>
      <p:sp>
        <p:nvSpPr>
          <p:cNvPr id="3609" name="bg object 3609"/>
          <p:cNvSpPr/>
          <p:nvPr/>
        </p:nvSpPr>
        <p:spPr>
          <a:xfrm>
            <a:off x="3120389" y="2271710"/>
            <a:ext cx="1733" cy="227"/>
          </a:xfrm>
          <a:custGeom>
            <a:avLst/>
            <a:gdLst/>
            <a:ahLst/>
            <a:cxnLst/>
            <a:rect l="l" t="t" r="r" b="b"/>
            <a:pathLst>
              <a:path w="3809" h="635">
                <a:moveTo>
                  <a:pt x="3191" y="398"/>
                </a:moveTo>
                <a:lnTo>
                  <a:pt x="2393" y="0"/>
                </a:lnTo>
                <a:lnTo>
                  <a:pt x="1595" y="0"/>
                </a:lnTo>
                <a:lnTo>
                  <a:pt x="797" y="0"/>
                </a:lnTo>
                <a:lnTo>
                  <a:pt x="0" y="398"/>
                </a:lnTo>
                <a:lnTo>
                  <a:pt x="797" y="398"/>
                </a:lnTo>
                <a:lnTo>
                  <a:pt x="1595" y="398"/>
                </a:lnTo>
                <a:lnTo>
                  <a:pt x="2393" y="398"/>
                </a:lnTo>
                <a:lnTo>
                  <a:pt x="3191" y="398"/>
                </a:lnTo>
              </a:path>
            </a:pathLst>
          </a:custGeom>
          <a:ln w="3175">
            <a:solidFill>
              <a:srgbClr val="000000"/>
            </a:solidFill>
          </a:ln>
        </p:spPr>
        <p:txBody>
          <a:bodyPr wrap="square" lIns="0" tIns="0" rIns="0" bIns="0" rtlCol="0"/>
          <a:lstStyle/>
          <a:p>
            <a:endParaRPr sz="501"/>
          </a:p>
        </p:txBody>
      </p:sp>
      <p:sp>
        <p:nvSpPr>
          <p:cNvPr id="3610" name="bg object 3610"/>
          <p:cNvSpPr/>
          <p:nvPr/>
        </p:nvSpPr>
        <p:spPr>
          <a:xfrm>
            <a:off x="3118938" y="2269996"/>
            <a:ext cx="1733" cy="2046"/>
          </a:xfrm>
          <a:custGeom>
            <a:avLst/>
            <a:gdLst/>
            <a:ahLst/>
            <a:cxnLst/>
            <a:rect l="l" t="t" r="r" b="b"/>
            <a:pathLst>
              <a:path w="3809" h="5714">
                <a:moveTo>
                  <a:pt x="0" y="0"/>
                </a:moveTo>
                <a:lnTo>
                  <a:pt x="0" y="398"/>
                </a:lnTo>
                <a:lnTo>
                  <a:pt x="398" y="1595"/>
                </a:lnTo>
                <a:lnTo>
                  <a:pt x="797" y="2393"/>
                </a:lnTo>
                <a:lnTo>
                  <a:pt x="1595" y="3590"/>
                </a:lnTo>
                <a:lnTo>
                  <a:pt x="2792" y="4387"/>
                </a:lnTo>
                <a:lnTo>
                  <a:pt x="3191" y="4387"/>
                </a:lnTo>
                <a:lnTo>
                  <a:pt x="3191" y="4786"/>
                </a:lnTo>
                <a:lnTo>
                  <a:pt x="3191" y="5185"/>
                </a:lnTo>
              </a:path>
            </a:pathLst>
          </a:custGeom>
          <a:ln w="3175">
            <a:solidFill>
              <a:srgbClr val="000000"/>
            </a:solidFill>
          </a:ln>
        </p:spPr>
        <p:txBody>
          <a:bodyPr wrap="square" lIns="0" tIns="0" rIns="0" bIns="0" rtlCol="0"/>
          <a:lstStyle/>
          <a:p>
            <a:endParaRPr sz="501"/>
          </a:p>
        </p:txBody>
      </p:sp>
      <p:sp>
        <p:nvSpPr>
          <p:cNvPr id="3611" name="bg object 3611"/>
          <p:cNvSpPr/>
          <p:nvPr/>
        </p:nvSpPr>
        <p:spPr>
          <a:xfrm>
            <a:off x="3121841" y="2269996"/>
            <a:ext cx="1733" cy="2046"/>
          </a:xfrm>
          <a:custGeom>
            <a:avLst/>
            <a:gdLst/>
            <a:ahLst/>
            <a:cxnLst/>
            <a:rect l="l" t="t" r="r" b="b"/>
            <a:pathLst>
              <a:path w="3809" h="5714">
                <a:moveTo>
                  <a:pt x="0" y="5185"/>
                </a:moveTo>
                <a:lnTo>
                  <a:pt x="0" y="4786"/>
                </a:lnTo>
                <a:lnTo>
                  <a:pt x="398" y="4387"/>
                </a:lnTo>
                <a:lnTo>
                  <a:pt x="1994" y="3590"/>
                </a:lnTo>
                <a:lnTo>
                  <a:pt x="2393" y="2393"/>
                </a:lnTo>
                <a:lnTo>
                  <a:pt x="2792" y="1595"/>
                </a:lnTo>
                <a:lnTo>
                  <a:pt x="3191" y="398"/>
                </a:lnTo>
                <a:lnTo>
                  <a:pt x="3191" y="0"/>
                </a:lnTo>
              </a:path>
            </a:pathLst>
          </a:custGeom>
          <a:ln w="3175">
            <a:solidFill>
              <a:srgbClr val="000000"/>
            </a:solidFill>
          </a:ln>
        </p:spPr>
        <p:txBody>
          <a:bodyPr wrap="square" lIns="0" tIns="0" rIns="0" bIns="0" rtlCol="0"/>
          <a:lstStyle/>
          <a:p>
            <a:endParaRPr sz="501"/>
          </a:p>
        </p:txBody>
      </p:sp>
      <p:sp>
        <p:nvSpPr>
          <p:cNvPr id="3612" name="bg object 3612"/>
          <p:cNvSpPr/>
          <p:nvPr/>
        </p:nvSpPr>
        <p:spPr>
          <a:xfrm>
            <a:off x="3114221" y="2273567"/>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3613" name="bg object 3613"/>
          <p:cNvSpPr/>
          <p:nvPr/>
        </p:nvSpPr>
        <p:spPr>
          <a:xfrm>
            <a:off x="3114040" y="2275710"/>
            <a:ext cx="1444" cy="2956"/>
          </a:xfrm>
          <a:custGeom>
            <a:avLst/>
            <a:gdLst/>
            <a:ahLst/>
            <a:cxnLst/>
            <a:rect l="l" t="t" r="r" b="b"/>
            <a:pathLst>
              <a:path w="3175" h="8254">
                <a:moveTo>
                  <a:pt x="0" y="0"/>
                </a:moveTo>
                <a:lnTo>
                  <a:pt x="0" y="398"/>
                </a:lnTo>
                <a:lnTo>
                  <a:pt x="0" y="1196"/>
                </a:lnTo>
                <a:lnTo>
                  <a:pt x="797" y="4387"/>
                </a:lnTo>
                <a:lnTo>
                  <a:pt x="2792" y="7977"/>
                </a:lnTo>
              </a:path>
            </a:pathLst>
          </a:custGeom>
          <a:ln w="3175">
            <a:solidFill>
              <a:srgbClr val="000000"/>
            </a:solidFill>
          </a:ln>
        </p:spPr>
        <p:txBody>
          <a:bodyPr wrap="square" lIns="0" tIns="0" rIns="0" bIns="0" rtlCol="0"/>
          <a:lstStyle/>
          <a:p>
            <a:endParaRPr sz="501"/>
          </a:p>
        </p:txBody>
      </p:sp>
      <p:sp>
        <p:nvSpPr>
          <p:cNvPr id="3614" name="bg object 3614"/>
          <p:cNvSpPr/>
          <p:nvPr/>
        </p:nvSpPr>
        <p:spPr>
          <a:xfrm>
            <a:off x="3126921" y="2275710"/>
            <a:ext cx="1733" cy="2956"/>
          </a:xfrm>
          <a:custGeom>
            <a:avLst/>
            <a:gdLst/>
            <a:ahLst/>
            <a:cxnLst/>
            <a:rect l="l" t="t" r="r" b="b"/>
            <a:pathLst>
              <a:path w="3809" h="8254">
                <a:moveTo>
                  <a:pt x="0" y="7977"/>
                </a:moveTo>
                <a:lnTo>
                  <a:pt x="1994" y="4387"/>
                </a:lnTo>
                <a:lnTo>
                  <a:pt x="2792" y="1196"/>
                </a:lnTo>
                <a:lnTo>
                  <a:pt x="3191" y="398"/>
                </a:lnTo>
                <a:lnTo>
                  <a:pt x="3191" y="0"/>
                </a:lnTo>
              </a:path>
            </a:pathLst>
          </a:custGeom>
          <a:ln w="3175">
            <a:solidFill>
              <a:srgbClr val="000000"/>
            </a:solidFill>
          </a:ln>
        </p:spPr>
        <p:txBody>
          <a:bodyPr wrap="square" lIns="0" tIns="0" rIns="0" bIns="0" rtlCol="0"/>
          <a:lstStyle/>
          <a:p>
            <a:endParaRPr sz="501"/>
          </a:p>
        </p:txBody>
      </p:sp>
      <p:sp>
        <p:nvSpPr>
          <p:cNvPr id="3615" name="bg object 3615"/>
          <p:cNvSpPr/>
          <p:nvPr/>
        </p:nvSpPr>
        <p:spPr>
          <a:xfrm>
            <a:off x="3128010" y="2273567"/>
            <a:ext cx="0" cy="455"/>
          </a:xfrm>
          <a:custGeom>
            <a:avLst/>
            <a:gdLst/>
            <a:ahLst/>
            <a:cxnLst/>
            <a:rect l="l" t="t" r="r" b="b"/>
            <a:pathLst>
              <a:path h="1270">
                <a:moveTo>
                  <a:pt x="0" y="797"/>
                </a:moveTo>
                <a:lnTo>
                  <a:pt x="0" y="0"/>
                </a:lnTo>
              </a:path>
            </a:pathLst>
          </a:custGeom>
          <a:ln w="3175">
            <a:solidFill>
              <a:srgbClr val="000000"/>
            </a:solidFill>
          </a:ln>
        </p:spPr>
        <p:txBody>
          <a:bodyPr wrap="square" lIns="0" tIns="0" rIns="0" bIns="0" rtlCol="0"/>
          <a:lstStyle/>
          <a:p>
            <a:endParaRPr sz="501"/>
          </a:p>
        </p:txBody>
      </p:sp>
      <p:sp>
        <p:nvSpPr>
          <p:cNvPr id="3616" name="bg object 3616"/>
          <p:cNvSpPr/>
          <p:nvPr/>
        </p:nvSpPr>
        <p:spPr>
          <a:xfrm>
            <a:off x="3114040" y="2275995"/>
            <a:ext cx="0" cy="227"/>
          </a:xfrm>
          <a:custGeom>
            <a:avLst/>
            <a:gdLst/>
            <a:ahLst/>
            <a:cxnLst/>
            <a:rect l="l" t="t" r="r" b="b"/>
            <a:pathLst>
              <a:path h="635">
                <a:moveTo>
                  <a:pt x="0" y="0"/>
                </a:moveTo>
                <a:lnTo>
                  <a:pt x="0" y="398"/>
                </a:lnTo>
                <a:lnTo>
                  <a:pt x="0" y="398"/>
                </a:lnTo>
              </a:path>
            </a:pathLst>
          </a:custGeom>
          <a:ln w="3175">
            <a:solidFill>
              <a:srgbClr val="000000"/>
            </a:solidFill>
          </a:ln>
        </p:spPr>
        <p:txBody>
          <a:bodyPr wrap="square" lIns="0" tIns="0" rIns="0" bIns="0" rtlCol="0"/>
          <a:lstStyle/>
          <a:p>
            <a:endParaRPr sz="501"/>
          </a:p>
        </p:txBody>
      </p:sp>
      <p:sp>
        <p:nvSpPr>
          <p:cNvPr id="3617" name="bg object 3617"/>
          <p:cNvSpPr/>
          <p:nvPr/>
        </p:nvSpPr>
        <p:spPr>
          <a:xfrm>
            <a:off x="3114584" y="2277423"/>
            <a:ext cx="13285" cy="3866"/>
          </a:xfrm>
          <a:custGeom>
            <a:avLst/>
            <a:gdLst/>
            <a:ahLst/>
            <a:cxnLst/>
            <a:rect l="l" t="t" r="r" b="b"/>
            <a:pathLst>
              <a:path w="29209" h="10795">
                <a:moveTo>
                  <a:pt x="0" y="0"/>
                </a:moveTo>
                <a:lnTo>
                  <a:pt x="1196" y="3590"/>
                </a:lnTo>
                <a:lnTo>
                  <a:pt x="6781" y="8775"/>
                </a:lnTo>
                <a:lnTo>
                  <a:pt x="14360" y="10371"/>
                </a:lnTo>
                <a:lnTo>
                  <a:pt x="21938" y="8775"/>
                </a:lnTo>
                <a:lnTo>
                  <a:pt x="27523" y="3590"/>
                </a:lnTo>
                <a:lnTo>
                  <a:pt x="28720" y="0"/>
                </a:lnTo>
              </a:path>
            </a:pathLst>
          </a:custGeom>
          <a:ln w="3175">
            <a:solidFill>
              <a:srgbClr val="000000"/>
            </a:solidFill>
          </a:ln>
        </p:spPr>
        <p:txBody>
          <a:bodyPr wrap="square" lIns="0" tIns="0" rIns="0" bIns="0" rtlCol="0"/>
          <a:lstStyle/>
          <a:p>
            <a:endParaRPr sz="501"/>
          </a:p>
        </p:txBody>
      </p:sp>
      <p:sp>
        <p:nvSpPr>
          <p:cNvPr id="3618" name="bg object 3618"/>
          <p:cNvSpPr/>
          <p:nvPr/>
        </p:nvSpPr>
        <p:spPr>
          <a:xfrm>
            <a:off x="3128010" y="2275852"/>
            <a:ext cx="866" cy="682"/>
          </a:xfrm>
          <a:custGeom>
            <a:avLst/>
            <a:gdLst/>
            <a:ahLst/>
            <a:cxnLst/>
            <a:rect l="l" t="t" r="r" b="b"/>
            <a:pathLst>
              <a:path w="1904" h="1904">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000000"/>
          </a:solidFill>
        </p:spPr>
        <p:txBody>
          <a:bodyPr wrap="square" lIns="0" tIns="0" rIns="0" bIns="0" rtlCol="0"/>
          <a:lstStyle/>
          <a:p>
            <a:endParaRPr sz="501"/>
          </a:p>
        </p:txBody>
      </p:sp>
      <p:sp>
        <p:nvSpPr>
          <p:cNvPr id="3619" name="bg object 3619"/>
          <p:cNvSpPr/>
          <p:nvPr/>
        </p:nvSpPr>
        <p:spPr>
          <a:xfrm>
            <a:off x="3223804" y="2240571"/>
            <a:ext cx="0" cy="128701"/>
          </a:xfrm>
          <a:custGeom>
            <a:avLst/>
            <a:gdLst/>
            <a:ahLst/>
            <a:cxnLst/>
            <a:rect l="l" t="t" r="r" b="b"/>
            <a:pathLst>
              <a:path h="359409">
                <a:moveTo>
                  <a:pt x="0" y="359001"/>
                </a:moveTo>
                <a:lnTo>
                  <a:pt x="0" y="0"/>
                </a:lnTo>
              </a:path>
            </a:pathLst>
          </a:custGeom>
          <a:ln w="3175">
            <a:solidFill>
              <a:srgbClr val="000000"/>
            </a:solidFill>
          </a:ln>
        </p:spPr>
        <p:txBody>
          <a:bodyPr wrap="square" lIns="0" tIns="0" rIns="0" bIns="0" rtlCol="0"/>
          <a:lstStyle/>
          <a:p>
            <a:endParaRPr sz="501"/>
          </a:p>
        </p:txBody>
      </p:sp>
      <p:sp>
        <p:nvSpPr>
          <p:cNvPr id="3620" name="bg object 3620"/>
          <p:cNvSpPr/>
          <p:nvPr/>
        </p:nvSpPr>
        <p:spPr>
          <a:xfrm>
            <a:off x="3134178" y="2298564"/>
            <a:ext cx="15885" cy="12734"/>
          </a:xfrm>
          <a:custGeom>
            <a:avLst/>
            <a:gdLst/>
            <a:ahLst/>
            <a:cxnLst/>
            <a:rect l="l" t="t" r="r" b="b"/>
            <a:pathLst>
              <a:path w="34925" h="35560">
                <a:moveTo>
                  <a:pt x="34703" y="17551"/>
                </a:moveTo>
                <a:lnTo>
                  <a:pt x="17551" y="35102"/>
                </a:lnTo>
                <a:lnTo>
                  <a:pt x="12764" y="34304"/>
                </a:lnTo>
                <a:lnTo>
                  <a:pt x="0" y="17551"/>
                </a:lnTo>
                <a:lnTo>
                  <a:pt x="398" y="13163"/>
                </a:lnTo>
                <a:lnTo>
                  <a:pt x="17551" y="0"/>
                </a:lnTo>
                <a:lnTo>
                  <a:pt x="21938" y="797"/>
                </a:lnTo>
                <a:lnTo>
                  <a:pt x="34703" y="17551"/>
                </a:lnTo>
              </a:path>
            </a:pathLst>
          </a:custGeom>
          <a:ln w="3175">
            <a:solidFill>
              <a:srgbClr val="000000"/>
            </a:solidFill>
          </a:ln>
        </p:spPr>
        <p:txBody>
          <a:bodyPr wrap="square" lIns="0" tIns="0" rIns="0" bIns="0" rtlCol="0"/>
          <a:lstStyle/>
          <a:p>
            <a:endParaRPr sz="501"/>
          </a:p>
        </p:txBody>
      </p:sp>
      <p:sp>
        <p:nvSpPr>
          <p:cNvPr id="3621" name="bg object 3621"/>
          <p:cNvSpPr/>
          <p:nvPr/>
        </p:nvSpPr>
        <p:spPr>
          <a:xfrm>
            <a:off x="3134178" y="2304849"/>
            <a:ext cx="289" cy="1592"/>
          </a:xfrm>
          <a:custGeom>
            <a:avLst/>
            <a:gdLst/>
            <a:ahLst/>
            <a:cxnLst/>
            <a:rect l="l" t="t" r="r" b="b"/>
            <a:pathLst>
              <a:path w="634" h="4445">
                <a:moveTo>
                  <a:pt x="0" y="0"/>
                </a:moveTo>
                <a:lnTo>
                  <a:pt x="398" y="3988"/>
                </a:lnTo>
              </a:path>
            </a:pathLst>
          </a:custGeom>
          <a:ln w="3175">
            <a:solidFill>
              <a:srgbClr val="000000"/>
            </a:solidFill>
          </a:ln>
        </p:spPr>
        <p:txBody>
          <a:bodyPr wrap="square" lIns="0" tIns="0" rIns="0" bIns="0" rtlCol="0"/>
          <a:lstStyle/>
          <a:p>
            <a:endParaRPr sz="501"/>
          </a:p>
        </p:txBody>
      </p:sp>
      <p:sp>
        <p:nvSpPr>
          <p:cNvPr id="3622" name="bg object 3622"/>
          <p:cNvSpPr/>
          <p:nvPr/>
        </p:nvSpPr>
        <p:spPr>
          <a:xfrm>
            <a:off x="3134178" y="2303277"/>
            <a:ext cx="289" cy="1592"/>
          </a:xfrm>
          <a:custGeom>
            <a:avLst/>
            <a:gdLst/>
            <a:ahLst/>
            <a:cxnLst/>
            <a:rect l="l" t="t" r="r" b="b"/>
            <a:pathLst>
              <a:path w="634" h="4445">
                <a:moveTo>
                  <a:pt x="398" y="0"/>
                </a:moveTo>
                <a:lnTo>
                  <a:pt x="0" y="4387"/>
                </a:lnTo>
              </a:path>
            </a:pathLst>
          </a:custGeom>
          <a:ln w="3175">
            <a:solidFill>
              <a:srgbClr val="000000"/>
            </a:solidFill>
          </a:ln>
        </p:spPr>
        <p:txBody>
          <a:bodyPr wrap="square" lIns="0" tIns="0" rIns="0" bIns="0" rtlCol="0"/>
          <a:lstStyle/>
          <a:p>
            <a:endParaRPr sz="501"/>
          </a:p>
        </p:txBody>
      </p:sp>
      <p:sp>
        <p:nvSpPr>
          <p:cNvPr id="3623" name="bg object 3623"/>
          <p:cNvSpPr/>
          <p:nvPr/>
        </p:nvSpPr>
        <p:spPr>
          <a:xfrm>
            <a:off x="3051447" y="2237000"/>
            <a:ext cx="172425" cy="135750"/>
          </a:xfrm>
          <a:custGeom>
            <a:avLst/>
            <a:gdLst/>
            <a:ahLst/>
            <a:cxnLst/>
            <a:rect l="l" t="t" r="r" b="b"/>
            <a:pathLst>
              <a:path w="379095" h="379095">
                <a:moveTo>
                  <a:pt x="0" y="19944"/>
                </a:moveTo>
                <a:lnTo>
                  <a:pt x="0" y="359001"/>
                </a:lnTo>
                <a:lnTo>
                  <a:pt x="19944" y="378946"/>
                </a:lnTo>
                <a:lnTo>
                  <a:pt x="378946" y="378946"/>
                </a:lnTo>
                <a:lnTo>
                  <a:pt x="378946" y="368974"/>
                </a:lnTo>
                <a:lnTo>
                  <a:pt x="19944" y="368974"/>
                </a:lnTo>
                <a:lnTo>
                  <a:pt x="17152" y="368575"/>
                </a:lnTo>
                <a:lnTo>
                  <a:pt x="9972" y="19944"/>
                </a:lnTo>
                <a:lnTo>
                  <a:pt x="10371" y="17152"/>
                </a:lnTo>
                <a:lnTo>
                  <a:pt x="378946" y="9972"/>
                </a:lnTo>
                <a:lnTo>
                  <a:pt x="378946" y="0"/>
                </a:lnTo>
                <a:lnTo>
                  <a:pt x="19944" y="0"/>
                </a:lnTo>
                <a:lnTo>
                  <a:pt x="398" y="14758"/>
                </a:lnTo>
                <a:lnTo>
                  <a:pt x="0" y="19944"/>
                </a:lnTo>
              </a:path>
            </a:pathLst>
          </a:custGeom>
          <a:ln w="3175">
            <a:solidFill>
              <a:srgbClr val="000000"/>
            </a:solidFill>
          </a:ln>
        </p:spPr>
        <p:txBody>
          <a:bodyPr wrap="square" lIns="0" tIns="0" rIns="0" bIns="0" rtlCol="0"/>
          <a:lstStyle/>
          <a:p>
            <a:endParaRPr sz="501"/>
          </a:p>
        </p:txBody>
      </p:sp>
      <p:pic>
        <p:nvPicPr>
          <p:cNvPr id="3624" name="bg object 3624"/>
          <p:cNvPicPr/>
          <p:nvPr/>
        </p:nvPicPr>
        <p:blipFill>
          <a:blip r:embed="rId30" cstate="print"/>
          <a:stretch>
            <a:fillRect/>
          </a:stretch>
        </p:blipFill>
        <p:spPr>
          <a:xfrm>
            <a:off x="3058886" y="2240285"/>
            <a:ext cx="151674" cy="70134"/>
          </a:xfrm>
          <a:prstGeom prst="rect">
            <a:avLst/>
          </a:prstGeom>
        </p:spPr>
      </p:pic>
      <p:sp>
        <p:nvSpPr>
          <p:cNvPr id="3625" name="bg object 3625"/>
          <p:cNvSpPr/>
          <p:nvPr/>
        </p:nvSpPr>
        <p:spPr>
          <a:xfrm>
            <a:off x="3059974" y="2282566"/>
            <a:ext cx="149897" cy="81859"/>
          </a:xfrm>
          <a:custGeom>
            <a:avLst/>
            <a:gdLst/>
            <a:ahLst/>
            <a:cxnLst/>
            <a:rect l="l" t="t" r="r" b="b"/>
            <a:pathLst>
              <a:path w="329565" h="228600">
                <a:moveTo>
                  <a:pt x="0" y="76188"/>
                </a:moveTo>
                <a:lnTo>
                  <a:pt x="0" y="208221"/>
                </a:lnTo>
                <a:lnTo>
                  <a:pt x="19944" y="228165"/>
                </a:lnTo>
                <a:lnTo>
                  <a:pt x="309140" y="228165"/>
                </a:lnTo>
                <a:lnTo>
                  <a:pt x="329084" y="208221"/>
                </a:lnTo>
                <a:lnTo>
                  <a:pt x="329084" y="103312"/>
                </a:lnTo>
                <a:lnTo>
                  <a:pt x="164343" y="83368"/>
                </a:lnTo>
                <a:lnTo>
                  <a:pt x="156764" y="82171"/>
                </a:lnTo>
                <a:lnTo>
                  <a:pt x="134426" y="53451"/>
                </a:lnTo>
                <a:lnTo>
                  <a:pt x="134426" y="19944"/>
                </a:lnTo>
                <a:lnTo>
                  <a:pt x="133628" y="14758"/>
                </a:lnTo>
                <a:lnTo>
                  <a:pt x="131633" y="9972"/>
                </a:lnTo>
                <a:lnTo>
                  <a:pt x="128442" y="5584"/>
                </a:lnTo>
                <a:lnTo>
                  <a:pt x="124453" y="2393"/>
                </a:lnTo>
                <a:lnTo>
                  <a:pt x="119667" y="398"/>
                </a:lnTo>
                <a:lnTo>
                  <a:pt x="114481" y="0"/>
                </a:lnTo>
              </a:path>
            </a:pathLst>
          </a:custGeom>
          <a:ln w="3175">
            <a:solidFill>
              <a:srgbClr val="000000"/>
            </a:solidFill>
          </a:ln>
        </p:spPr>
        <p:txBody>
          <a:bodyPr wrap="square" lIns="0" tIns="0" rIns="0" bIns="0" rtlCol="0"/>
          <a:lstStyle/>
          <a:p>
            <a:endParaRPr sz="501"/>
          </a:p>
        </p:txBody>
      </p:sp>
      <p:sp>
        <p:nvSpPr>
          <p:cNvPr id="3626" name="bg object 3626"/>
          <p:cNvSpPr/>
          <p:nvPr/>
        </p:nvSpPr>
        <p:spPr>
          <a:xfrm>
            <a:off x="4581253" y="2967193"/>
            <a:ext cx="21661" cy="1364"/>
          </a:xfrm>
          <a:custGeom>
            <a:avLst/>
            <a:gdLst/>
            <a:ahLst/>
            <a:cxnLst/>
            <a:rect l="l" t="t" r="r" b="b"/>
            <a:pathLst>
              <a:path w="47625" h="3809">
                <a:moveTo>
                  <a:pt x="47468" y="0"/>
                </a:moveTo>
                <a:lnTo>
                  <a:pt x="0" y="3191"/>
                </a:lnTo>
              </a:path>
            </a:pathLst>
          </a:custGeom>
          <a:ln w="3175">
            <a:solidFill>
              <a:srgbClr val="000000"/>
            </a:solidFill>
          </a:ln>
        </p:spPr>
        <p:txBody>
          <a:bodyPr wrap="square" lIns="0" tIns="0" rIns="0" bIns="0" rtlCol="0"/>
          <a:lstStyle/>
          <a:p>
            <a:endParaRPr sz="501"/>
          </a:p>
        </p:txBody>
      </p:sp>
      <p:sp>
        <p:nvSpPr>
          <p:cNvPr id="3627" name="bg object 3627"/>
          <p:cNvSpPr/>
          <p:nvPr/>
        </p:nvSpPr>
        <p:spPr>
          <a:xfrm>
            <a:off x="4559845" y="2968335"/>
            <a:ext cx="21661" cy="3638"/>
          </a:xfrm>
          <a:custGeom>
            <a:avLst/>
            <a:gdLst/>
            <a:ahLst/>
            <a:cxnLst/>
            <a:rect l="l" t="t" r="r" b="b"/>
            <a:pathLst>
              <a:path w="47625" h="10159">
                <a:moveTo>
                  <a:pt x="47069" y="0"/>
                </a:moveTo>
                <a:lnTo>
                  <a:pt x="0" y="9573"/>
                </a:lnTo>
              </a:path>
            </a:pathLst>
          </a:custGeom>
          <a:ln w="3175">
            <a:solidFill>
              <a:srgbClr val="000000"/>
            </a:solidFill>
          </a:ln>
        </p:spPr>
        <p:txBody>
          <a:bodyPr wrap="square" lIns="0" tIns="0" rIns="0" bIns="0" rtlCol="0"/>
          <a:lstStyle/>
          <a:p>
            <a:endParaRPr sz="501"/>
          </a:p>
        </p:txBody>
      </p:sp>
      <p:sp>
        <p:nvSpPr>
          <p:cNvPr id="3628" name="bg object 3628"/>
          <p:cNvSpPr/>
          <p:nvPr/>
        </p:nvSpPr>
        <p:spPr>
          <a:xfrm>
            <a:off x="4439738" y="2971764"/>
            <a:ext cx="120149" cy="127564"/>
          </a:xfrm>
          <a:custGeom>
            <a:avLst/>
            <a:gdLst/>
            <a:ahLst/>
            <a:cxnLst/>
            <a:rect l="l" t="t" r="r" b="b"/>
            <a:pathLst>
              <a:path w="264159" h="356234">
                <a:moveTo>
                  <a:pt x="264065" y="0"/>
                </a:moveTo>
                <a:lnTo>
                  <a:pt x="218991" y="15556"/>
                </a:lnTo>
                <a:lnTo>
                  <a:pt x="176309" y="37096"/>
                </a:lnTo>
                <a:lnTo>
                  <a:pt x="136819" y="64221"/>
                </a:lnTo>
                <a:lnTo>
                  <a:pt x="101318" y="96132"/>
                </a:lnTo>
                <a:lnTo>
                  <a:pt x="70603" y="132431"/>
                </a:lnTo>
                <a:lnTo>
                  <a:pt x="44675" y="172719"/>
                </a:lnTo>
                <a:lnTo>
                  <a:pt x="24332" y="215799"/>
                </a:lnTo>
                <a:lnTo>
                  <a:pt x="9972" y="261672"/>
                </a:lnTo>
                <a:lnTo>
                  <a:pt x="1595" y="308741"/>
                </a:lnTo>
                <a:lnTo>
                  <a:pt x="0" y="356209"/>
                </a:lnTo>
              </a:path>
            </a:pathLst>
          </a:custGeom>
          <a:ln w="3175">
            <a:solidFill>
              <a:srgbClr val="000000"/>
            </a:solidFill>
          </a:ln>
        </p:spPr>
        <p:txBody>
          <a:bodyPr wrap="square" lIns="0" tIns="0" rIns="0" bIns="0" rtlCol="0"/>
          <a:lstStyle/>
          <a:p>
            <a:endParaRPr sz="501"/>
          </a:p>
        </p:txBody>
      </p:sp>
      <p:sp>
        <p:nvSpPr>
          <p:cNvPr id="3629" name="bg object 3629"/>
          <p:cNvSpPr/>
          <p:nvPr/>
        </p:nvSpPr>
        <p:spPr>
          <a:xfrm>
            <a:off x="4598307" y="2967193"/>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3630" name="bg object 3630"/>
          <p:cNvSpPr/>
          <p:nvPr/>
        </p:nvSpPr>
        <p:spPr>
          <a:xfrm>
            <a:off x="4598307" y="2967193"/>
            <a:ext cx="4621" cy="128701"/>
          </a:xfrm>
          <a:custGeom>
            <a:avLst/>
            <a:gdLst/>
            <a:ahLst/>
            <a:cxnLst/>
            <a:rect l="l" t="t" r="r" b="b"/>
            <a:pathLst>
              <a:path w="10159" h="359409">
                <a:moveTo>
                  <a:pt x="9972" y="359001"/>
                </a:moveTo>
                <a:lnTo>
                  <a:pt x="0" y="359001"/>
                </a:lnTo>
                <a:lnTo>
                  <a:pt x="0" y="0"/>
                </a:lnTo>
              </a:path>
              <a:path w="10159" h="359409">
                <a:moveTo>
                  <a:pt x="9972" y="359001"/>
                </a:moveTo>
                <a:lnTo>
                  <a:pt x="9972" y="0"/>
                </a:lnTo>
              </a:path>
            </a:pathLst>
          </a:custGeom>
          <a:ln w="3191">
            <a:solidFill>
              <a:srgbClr val="000000"/>
            </a:solidFill>
          </a:ln>
        </p:spPr>
        <p:txBody>
          <a:bodyPr wrap="square" lIns="0" tIns="0" rIns="0" bIns="0" rtlCol="0"/>
          <a:lstStyle/>
          <a:p>
            <a:endParaRPr sz="501"/>
          </a:p>
        </p:txBody>
      </p:sp>
      <p:sp>
        <p:nvSpPr>
          <p:cNvPr id="3631" name="bg object 3631"/>
          <p:cNvSpPr/>
          <p:nvPr/>
        </p:nvSpPr>
        <p:spPr>
          <a:xfrm>
            <a:off x="4602843" y="3094462"/>
            <a:ext cx="0" cy="5685"/>
          </a:xfrm>
          <a:custGeom>
            <a:avLst/>
            <a:gdLst/>
            <a:ahLst/>
            <a:cxnLst/>
            <a:rect l="l" t="t" r="r" b="b"/>
            <a:pathLst>
              <a:path h="15875">
                <a:moveTo>
                  <a:pt x="0" y="15556"/>
                </a:moveTo>
                <a:lnTo>
                  <a:pt x="0" y="0"/>
                </a:lnTo>
              </a:path>
            </a:pathLst>
          </a:custGeom>
          <a:ln w="3191">
            <a:solidFill>
              <a:srgbClr val="000000"/>
            </a:solidFill>
          </a:ln>
        </p:spPr>
        <p:txBody>
          <a:bodyPr wrap="square" lIns="0" tIns="0" rIns="0" bIns="0" rtlCol="0"/>
          <a:lstStyle/>
          <a:p>
            <a:endParaRPr sz="501"/>
          </a:p>
        </p:txBody>
      </p:sp>
      <p:sp>
        <p:nvSpPr>
          <p:cNvPr id="3632" name="bg object 3632"/>
          <p:cNvSpPr/>
          <p:nvPr/>
        </p:nvSpPr>
        <p:spPr>
          <a:xfrm>
            <a:off x="4600121" y="3100033"/>
            <a:ext cx="2888" cy="0"/>
          </a:xfrm>
          <a:custGeom>
            <a:avLst/>
            <a:gdLst/>
            <a:ahLst/>
            <a:cxnLst/>
            <a:rect l="l" t="t" r="r" b="b"/>
            <a:pathLst>
              <a:path w="6350">
                <a:moveTo>
                  <a:pt x="0" y="0"/>
                </a:moveTo>
                <a:lnTo>
                  <a:pt x="5983" y="0"/>
                </a:lnTo>
              </a:path>
            </a:pathLst>
          </a:custGeom>
          <a:ln w="3191">
            <a:solidFill>
              <a:srgbClr val="000000"/>
            </a:solidFill>
          </a:ln>
        </p:spPr>
        <p:txBody>
          <a:bodyPr wrap="square" lIns="0" tIns="0" rIns="0" bIns="0" rtlCol="0"/>
          <a:lstStyle/>
          <a:p>
            <a:endParaRPr sz="501"/>
          </a:p>
        </p:txBody>
      </p:sp>
      <p:sp>
        <p:nvSpPr>
          <p:cNvPr id="3633" name="bg object 3633"/>
          <p:cNvSpPr/>
          <p:nvPr/>
        </p:nvSpPr>
        <p:spPr>
          <a:xfrm>
            <a:off x="4600121" y="3100032"/>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3634" name="bg object 3634"/>
          <p:cNvSpPr/>
          <p:nvPr/>
        </p:nvSpPr>
        <p:spPr>
          <a:xfrm>
            <a:off x="4600121" y="3104461"/>
            <a:ext cx="2888" cy="0"/>
          </a:xfrm>
          <a:custGeom>
            <a:avLst/>
            <a:gdLst/>
            <a:ahLst/>
            <a:cxnLst/>
            <a:rect l="l" t="t" r="r" b="b"/>
            <a:pathLst>
              <a:path w="6350">
                <a:moveTo>
                  <a:pt x="5983" y="0"/>
                </a:moveTo>
                <a:lnTo>
                  <a:pt x="0" y="0"/>
                </a:lnTo>
              </a:path>
            </a:pathLst>
          </a:custGeom>
          <a:ln w="3191">
            <a:solidFill>
              <a:srgbClr val="000000"/>
            </a:solidFill>
          </a:ln>
        </p:spPr>
        <p:txBody>
          <a:bodyPr wrap="square" lIns="0" tIns="0" rIns="0" bIns="0" rtlCol="0"/>
          <a:lstStyle/>
          <a:p>
            <a:endParaRPr sz="501"/>
          </a:p>
        </p:txBody>
      </p:sp>
      <p:sp>
        <p:nvSpPr>
          <p:cNvPr id="3635" name="bg object 3635"/>
          <p:cNvSpPr/>
          <p:nvPr/>
        </p:nvSpPr>
        <p:spPr>
          <a:xfrm>
            <a:off x="4602843" y="3104461"/>
            <a:ext cx="0" cy="7049"/>
          </a:xfrm>
          <a:custGeom>
            <a:avLst/>
            <a:gdLst/>
            <a:ahLst/>
            <a:cxnLst/>
            <a:rect l="l" t="t" r="r" b="b"/>
            <a:pathLst>
              <a:path h="19684">
                <a:moveTo>
                  <a:pt x="0" y="19545"/>
                </a:moveTo>
                <a:lnTo>
                  <a:pt x="0" y="0"/>
                </a:lnTo>
              </a:path>
            </a:pathLst>
          </a:custGeom>
          <a:ln w="3191">
            <a:solidFill>
              <a:srgbClr val="000000"/>
            </a:solidFill>
          </a:ln>
        </p:spPr>
        <p:txBody>
          <a:bodyPr wrap="square" lIns="0" tIns="0" rIns="0" bIns="0" rtlCol="0"/>
          <a:lstStyle/>
          <a:p>
            <a:endParaRPr sz="501"/>
          </a:p>
        </p:txBody>
      </p:sp>
      <p:sp>
        <p:nvSpPr>
          <p:cNvPr id="3636" name="bg object 3636"/>
          <p:cNvSpPr/>
          <p:nvPr/>
        </p:nvSpPr>
        <p:spPr>
          <a:xfrm>
            <a:off x="4602843" y="3111460"/>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3637" name="bg object 3637"/>
          <p:cNvSpPr/>
          <p:nvPr/>
        </p:nvSpPr>
        <p:spPr>
          <a:xfrm>
            <a:off x="4611914" y="3094462"/>
            <a:ext cx="0" cy="17054"/>
          </a:xfrm>
          <a:custGeom>
            <a:avLst/>
            <a:gdLst/>
            <a:ahLst/>
            <a:cxnLst/>
            <a:rect l="l" t="t" r="r" b="b"/>
            <a:pathLst>
              <a:path h="47625">
                <a:moveTo>
                  <a:pt x="0" y="0"/>
                </a:moveTo>
                <a:lnTo>
                  <a:pt x="0" y="47468"/>
                </a:lnTo>
              </a:path>
            </a:pathLst>
          </a:custGeom>
          <a:ln w="3191">
            <a:solidFill>
              <a:srgbClr val="000000"/>
            </a:solidFill>
          </a:ln>
        </p:spPr>
        <p:txBody>
          <a:bodyPr wrap="square" lIns="0" tIns="0" rIns="0" bIns="0" rtlCol="0"/>
          <a:lstStyle/>
          <a:p>
            <a:endParaRPr sz="501"/>
          </a:p>
        </p:txBody>
      </p:sp>
      <p:sp>
        <p:nvSpPr>
          <p:cNvPr id="3638" name="bg object 3638"/>
          <p:cNvSpPr/>
          <p:nvPr/>
        </p:nvSpPr>
        <p:spPr>
          <a:xfrm>
            <a:off x="4602843" y="3094462"/>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3639" name="bg object 3639"/>
          <p:cNvSpPr/>
          <p:nvPr/>
        </p:nvSpPr>
        <p:spPr>
          <a:xfrm>
            <a:off x="4430486" y="3094462"/>
            <a:ext cx="0" cy="17054"/>
          </a:xfrm>
          <a:custGeom>
            <a:avLst/>
            <a:gdLst/>
            <a:ahLst/>
            <a:cxnLst/>
            <a:rect l="l" t="t" r="r" b="b"/>
            <a:pathLst>
              <a:path h="47625">
                <a:moveTo>
                  <a:pt x="0" y="47468"/>
                </a:moveTo>
                <a:lnTo>
                  <a:pt x="0" y="0"/>
                </a:lnTo>
              </a:path>
            </a:pathLst>
          </a:custGeom>
          <a:ln w="3191">
            <a:solidFill>
              <a:srgbClr val="000000"/>
            </a:solidFill>
          </a:ln>
        </p:spPr>
        <p:txBody>
          <a:bodyPr wrap="square" lIns="0" tIns="0" rIns="0" bIns="0" rtlCol="0"/>
          <a:lstStyle/>
          <a:p>
            <a:endParaRPr sz="501"/>
          </a:p>
        </p:txBody>
      </p:sp>
      <p:sp>
        <p:nvSpPr>
          <p:cNvPr id="3640" name="bg object 3640"/>
          <p:cNvSpPr/>
          <p:nvPr/>
        </p:nvSpPr>
        <p:spPr>
          <a:xfrm>
            <a:off x="4430486" y="3111460"/>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3641" name="bg object 3641"/>
          <p:cNvSpPr/>
          <p:nvPr/>
        </p:nvSpPr>
        <p:spPr>
          <a:xfrm>
            <a:off x="4439557" y="3104461"/>
            <a:ext cx="0" cy="7049"/>
          </a:xfrm>
          <a:custGeom>
            <a:avLst/>
            <a:gdLst/>
            <a:ahLst/>
            <a:cxnLst/>
            <a:rect l="l" t="t" r="r" b="b"/>
            <a:pathLst>
              <a:path h="19684">
                <a:moveTo>
                  <a:pt x="0" y="0"/>
                </a:moveTo>
                <a:lnTo>
                  <a:pt x="0" y="19545"/>
                </a:lnTo>
              </a:path>
            </a:pathLst>
          </a:custGeom>
          <a:ln w="3191">
            <a:solidFill>
              <a:srgbClr val="000000"/>
            </a:solidFill>
          </a:ln>
        </p:spPr>
        <p:txBody>
          <a:bodyPr wrap="square" lIns="0" tIns="0" rIns="0" bIns="0" rtlCol="0"/>
          <a:lstStyle/>
          <a:p>
            <a:endParaRPr sz="501"/>
          </a:p>
        </p:txBody>
      </p:sp>
      <p:sp>
        <p:nvSpPr>
          <p:cNvPr id="3642" name="bg object 3642"/>
          <p:cNvSpPr/>
          <p:nvPr/>
        </p:nvSpPr>
        <p:spPr>
          <a:xfrm>
            <a:off x="4439557" y="3104461"/>
            <a:ext cx="3177" cy="0"/>
          </a:xfrm>
          <a:custGeom>
            <a:avLst/>
            <a:gdLst/>
            <a:ahLst/>
            <a:cxnLst/>
            <a:rect l="l" t="t" r="r" b="b"/>
            <a:pathLst>
              <a:path w="6984">
                <a:moveTo>
                  <a:pt x="6382" y="0"/>
                </a:moveTo>
                <a:lnTo>
                  <a:pt x="0" y="0"/>
                </a:lnTo>
              </a:path>
            </a:pathLst>
          </a:custGeom>
          <a:ln w="3191">
            <a:solidFill>
              <a:srgbClr val="000000"/>
            </a:solidFill>
          </a:ln>
        </p:spPr>
        <p:txBody>
          <a:bodyPr wrap="square" lIns="0" tIns="0" rIns="0" bIns="0" rtlCol="0"/>
          <a:lstStyle/>
          <a:p>
            <a:endParaRPr sz="501"/>
          </a:p>
        </p:txBody>
      </p:sp>
      <p:sp>
        <p:nvSpPr>
          <p:cNvPr id="3643" name="bg object 3643"/>
          <p:cNvSpPr/>
          <p:nvPr/>
        </p:nvSpPr>
        <p:spPr>
          <a:xfrm>
            <a:off x="4442460" y="3100032"/>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3644" name="bg object 3644"/>
          <p:cNvSpPr/>
          <p:nvPr/>
        </p:nvSpPr>
        <p:spPr>
          <a:xfrm>
            <a:off x="4439557" y="3100033"/>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3645" name="bg object 3645"/>
          <p:cNvSpPr/>
          <p:nvPr/>
        </p:nvSpPr>
        <p:spPr>
          <a:xfrm>
            <a:off x="4439557" y="3094462"/>
            <a:ext cx="0" cy="5685"/>
          </a:xfrm>
          <a:custGeom>
            <a:avLst/>
            <a:gdLst/>
            <a:ahLst/>
            <a:cxnLst/>
            <a:rect l="l" t="t" r="r" b="b"/>
            <a:pathLst>
              <a:path h="15875">
                <a:moveTo>
                  <a:pt x="0" y="0"/>
                </a:moveTo>
                <a:lnTo>
                  <a:pt x="0" y="15556"/>
                </a:lnTo>
              </a:path>
            </a:pathLst>
          </a:custGeom>
          <a:ln w="3191">
            <a:solidFill>
              <a:srgbClr val="000000"/>
            </a:solidFill>
          </a:ln>
        </p:spPr>
        <p:txBody>
          <a:bodyPr wrap="square" lIns="0" tIns="0" rIns="0" bIns="0" rtlCol="0"/>
          <a:lstStyle/>
          <a:p>
            <a:endParaRPr sz="501"/>
          </a:p>
        </p:txBody>
      </p:sp>
      <p:sp>
        <p:nvSpPr>
          <p:cNvPr id="3646" name="bg object 3646"/>
          <p:cNvSpPr/>
          <p:nvPr/>
        </p:nvSpPr>
        <p:spPr>
          <a:xfrm>
            <a:off x="4430486" y="3094462"/>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3647" name="bg object 3647"/>
          <p:cNvSpPr/>
          <p:nvPr/>
        </p:nvSpPr>
        <p:spPr>
          <a:xfrm>
            <a:off x="3477260" y="2070307"/>
            <a:ext cx="168092" cy="128701"/>
          </a:xfrm>
          <a:custGeom>
            <a:avLst/>
            <a:gdLst/>
            <a:ahLst/>
            <a:cxnLst/>
            <a:rect l="l" t="t" r="r" b="b"/>
            <a:pathLst>
              <a:path w="369570" h="359410">
                <a:moveTo>
                  <a:pt x="0" y="359001"/>
                </a:moveTo>
                <a:lnTo>
                  <a:pt x="3191" y="311134"/>
                </a:lnTo>
                <a:lnTo>
                  <a:pt x="12365" y="264464"/>
                </a:lnTo>
                <a:lnTo>
                  <a:pt x="28321" y="219389"/>
                </a:lnTo>
                <a:lnTo>
                  <a:pt x="49462" y="176309"/>
                </a:lnTo>
                <a:lnTo>
                  <a:pt x="76587" y="137218"/>
                </a:lnTo>
                <a:lnTo>
                  <a:pt x="108498" y="101717"/>
                </a:lnTo>
                <a:lnTo>
                  <a:pt x="144797" y="70603"/>
                </a:lnTo>
                <a:lnTo>
                  <a:pt x="185085" y="44675"/>
                </a:lnTo>
                <a:lnTo>
                  <a:pt x="228564" y="24332"/>
                </a:lnTo>
                <a:lnTo>
                  <a:pt x="274038" y="9972"/>
                </a:lnTo>
                <a:lnTo>
                  <a:pt x="321107" y="1994"/>
                </a:lnTo>
                <a:lnTo>
                  <a:pt x="368974" y="0"/>
                </a:lnTo>
              </a:path>
            </a:pathLst>
          </a:custGeom>
          <a:ln w="3175">
            <a:solidFill>
              <a:srgbClr val="000000"/>
            </a:solidFill>
          </a:ln>
        </p:spPr>
        <p:txBody>
          <a:bodyPr wrap="square" lIns="0" tIns="0" rIns="0" bIns="0" rtlCol="0"/>
          <a:lstStyle/>
          <a:p>
            <a:endParaRPr sz="501"/>
          </a:p>
        </p:txBody>
      </p:sp>
      <p:sp>
        <p:nvSpPr>
          <p:cNvPr id="3648" name="bg object 3648"/>
          <p:cNvSpPr/>
          <p:nvPr/>
        </p:nvSpPr>
        <p:spPr>
          <a:xfrm>
            <a:off x="3477260" y="2195291"/>
            <a:ext cx="0" cy="3638"/>
          </a:xfrm>
          <a:custGeom>
            <a:avLst/>
            <a:gdLst/>
            <a:ahLst/>
            <a:cxnLst/>
            <a:rect l="l" t="t" r="r" b="b"/>
            <a:pathLst>
              <a:path h="10160">
                <a:moveTo>
                  <a:pt x="0" y="9972"/>
                </a:moveTo>
                <a:lnTo>
                  <a:pt x="0" y="0"/>
                </a:lnTo>
              </a:path>
            </a:pathLst>
          </a:custGeom>
          <a:ln w="3191">
            <a:solidFill>
              <a:srgbClr val="000000"/>
            </a:solidFill>
          </a:ln>
        </p:spPr>
        <p:txBody>
          <a:bodyPr wrap="square" lIns="0" tIns="0" rIns="0" bIns="0" rtlCol="0"/>
          <a:lstStyle/>
          <a:p>
            <a:endParaRPr sz="501"/>
          </a:p>
        </p:txBody>
      </p:sp>
      <p:sp>
        <p:nvSpPr>
          <p:cNvPr id="3649" name="bg object 3649"/>
          <p:cNvSpPr/>
          <p:nvPr/>
        </p:nvSpPr>
        <p:spPr>
          <a:xfrm>
            <a:off x="3477260" y="2195291"/>
            <a:ext cx="163471" cy="3638"/>
          </a:xfrm>
          <a:custGeom>
            <a:avLst/>
            <a:gdLst/>
            <a:ahLst/>
            <a:cxnLst/>
            <a:rect l="l" t="t" r="r" b="b"/>
            <a:pathLst>
              <a:path w="359409" h="10160">
                <a:moveTo>
                  <a:pt x="359001" y="9972"/>
                </a:moveTo>
                <a:lnTo>
                  <a:pt x="359001" y="0"/>
                </a:lnTo>
                <a:lnTo>
                  <a:pt x="0" y="0"/>
                </a:lnTo>
              </a:path>
              <a:path w="359409" h="10160">
                <a:moveTo>
                  <a:pt x="359001" y="9972"/>
                </a:moveTo>
                <a:lnTo>
                  <a:pt x="0" y="9972"/>
                </a:lnTo>
              </a:path>
            </a:pathLst>
          </a:custGeom>
          <a:ln w="3191">
            <a:solidFill>
              <a:srgbClr val="000000"/>
            </a:solidFill>
          </a:ln>
        </p:spPr>
        <p:txBody>
          <a:bodyPr wrap="square" lIns="0" tIns="0" rIns="0" bIns="0" rtlCol="0"/>
          <a:lstStyle/>
          <a:p>
            <a:endParaRPr sz="501"/>
          </a:p>
        </p:txBody>
      </p:sp>
      <p:sp>
        <p:nvSpPr>
          <p:cNvPr id="3650" name="bg object 3650"/>
          <p:cNvSpPr/>
          <p:nvPr/>
        </p:nvSpPr>
        <p:spPr>
          <a:xfrm>
            <a:off x="3638732" y="2063165"/>
            <a:ext cx="21661" cy="9323"/>
          </a:xfrm>
          <a:custGeom>
            <a:avLst/>
            <a:gdLst/>
            <a:ahLst/>
            <a:cxnLst/>
            <a:rect l="l" t="t" r="r" b="b"/>
            <a:pathLst>
              <a:path w="47625" h="26035">
                <a:moveTo>
                  <a:pt x="0" y="0"/>
                </a:moveTo>
                <a:lnTo>
                  <a:pt x="0" y="19944"/>
                </a:lnTo>
                <a:lnTo>
                  <a:pt x="15556" y="19944"/>
                </a:lnTo>
                <a:lnTo>
                  <a:pt x="15556" y="25927"/>
                </a:lnTo>
                <a:lnTo>
                  <a:pt x="28321" y="25927"/>
                </a:lnTo>
                <a:lnTo>
                  <a:pt x="28321" y="19944"/>
                </a:lnTo>
                <a:lnTo>
                  <a:pt x="47468" y="19944"/>
                </a:lnTo>
                <a:lnTo>
                  <a:pt x="47468" y="0"/>
                </a:lnTo>
                <a:lnTo>
                  <a:pt x="0" y="0"/>
                </a:lnTo>
              </a:path>
            </a:pathLst>
          </a:custGeom>
          <a:ln w="3191">
            <a:solidFill>
              <a:srgbClr val="000000"/>
            </a:solidFill>
          </a:ln>
        </p:spPr>
        <p:txBody>
          <a:bodyPr wrap="square" lIns="0" tIns="0" rIns="0" bIns="0" rtlCol="0"/>
          <a:lstStyle/>
          <a:p>
            <a:endParaRPr sz="501"/>
          </a:p>
        </p:txBody>
      </p:sp>
      <p:sp>
        <p:nvSpPr>
          <p:cNvPr id="3651" name="bg object 3651"/>
          <p:cNvSpPr/>
          <p:nvPr/>
        </p:nvSpPr>
        <p:spPr>
          <a:xfrm>
            <a:off x="3638732" y="2196577"/>
            <a:ext cx="21661" cy="9550"/>
          </a:xfrm>
          <a:custGeom>
            <a:avLst/>
            <a:gdLst/>
            <a:ahLst/>
            <a:cxnLst/>
            <a:rect l="l" t="t" r="r" b="b"/>
            <a:pathLst>
              <a:path w="47625" h="26670">
                <a:moveTo>
                  <a:pt x="0" y="6382"/>
                </a:moveTo>
                <a:lnTo>
                  <a:pt x="0" y="26326"/>
                </a:lnTo>
                <a:lnTo>
                  <a:pt x="47468" y="26326"/>
                </a:lnTo>
                <a:lnTo>
                  <a:pt x="47468" y="6382"/>
                </a:lnTo>
                <a:lnTo>
                  <a:pt x="28321" y="6382"/>
                </a:lnTo>
                <a:lnTo>
                  <a:pt x="28321" y="0"/>
                </a:lnTo>
                <a:lnTo>
                  <a:pt x="15556" y="0"/>
                </a:lnTo>
                <a:lnTo>
                  <a:pt x="15556" y="6382"/>
                </a:lnTo>
                <a:lnTo>
                  <a:pt x="0" y="6382"/>
                </a:lnTo>
              </a:path>
            </a:pathLst>
          </a:custGeom>
          <a:ln w="3191">
            <a:solidFill>
              <a:srgbClr val="000000"/>
            </a:solidFill>
          </a:ln>
        </p:spPr>
        <p:txBody>
          <a:bodyPr wrap="square" lIns="0" tIns="0" rIns="0" bIns="0" rtlCol="0"/>
          <a:lstStyle/>
          <a:p>
            <a:endParaRPr sz="501"/>
          </a:p>
        </p:txBody>
      </p:sp>
      <p:sp>
        <p:nvSpPr>
          <p:cNvPr id="3652" name="bg object 3652"/>
          <p:cNvSpPr/>
          <p:nvPr/>
        </p:nvSpPr>
        <p:spPr>
          <a:xfrm>
            <a:off x="2638697" y="3098461"/>
            <a:ext cx="80580" cy="0"/>
          </a:xfrm>
          <a:custGeom>
            <a:avLst/>
            <a:gdLst/>
            <a:ahLst/>
            <a:cxnLst/>
            <a:rect l="l" t="t" r="r" b="b"/>
            <a:pathLst>
              <a:path w="177164">
                <a:moveTo>
                  <a:pt x="176708" y="0"/>
                </a:moveTo>
                <a:lnTo>
                  <a:pt x="0" y="0"/>
                </a:lnTo>
              </a:path>
            </a:pathLst>
          </a:custGeom>
          <a:ln w="7578">
            <a:solidFill>
              <a:srgbClr val="000000"/>
            </a:solidFill>
          </a:ln>
        </p:spPr>
        <p:txBody>
          <a:bodyPr wrap="square" lIns="0" tIns="0" rIns="0" bIns="0" rtlCol="0"/>
          <a:lstStyle/>
          <a:p>
            <a:endParaRPr sz="501"/>
          </a:p>
        </p:txBody>
      </p:sp>
      <p:sp>
        <p:nvSpPr>
          <p:cNvPr id="3653" name="bg object 3653"/>
          <p:cNvSpPr/>
          <p:nvPr/>
        </p:nvSpPr>
        <p:spPr>
          <a:xfrm>
            <a:off x="2638697" y="3098461"/>
            <a:ext cx="102531" cy="17509"/>
          </a:xfrm>
          <a:custGeom>
            <a:avLst/>
            <a:gdLst/>
            <a:ahLst/>
            <a:cxnLst/>
            <a:rect l="l" t="t" r="r" b="b"/>
            <a:pathLst>
              <a:path w="225425" h="48895">
                <a:moveTo>
                  <a:pt x="0" y="48664"/>
                </a:moveTo>
                <a:lnTo>
                  <a:pt x="225373" y="48664"/>
                </a:lnTo>
                <a:lnTo>
                  <a:pt x="225373" y="0"/>
                </a:lnTo>
              </a:path>
            </a:pathLst>
          </a:custGeom>
          <a:ln w="7578">
            <a:solidFill>
              <a:srgbClr val="000000"/>
            </a:solidFill>
          </a:ln>
        </p:spPr>
        <p:txBody>
          <a:bodyPr wrap="square" lIns="0" tIns="0" rIns="0" bIns="0" rtlCol="0"/>
          <a:lstStyle/>
          <a:p>
            <a:endParaRPr sz="501"/>
          </a:p>
        </p:txBody>
      </p:sp>
      <p:sp>
        <p:nvSpPr>
          <p:cNvPr id="3654" name="bg object 3654"/>
          <p:cNvSpPr/>
          <p:nvPr/>
        </p:nvSpPr>
        <p:spPr>
          <a:xfrm>
            <a:off x="3958046" y="249254"/>
            <a:ext cx="0" cy="507301"/>
          </a:xfrm>
          <a:custGeom>
            <a:avLst/>
            <a:gdLst/>
            <a:ahLst/>
            <a:cxnLst/>
            <a:rect l="l" t="t" r="r" b="b"/>
            <a:pathLst>
              <a:path h="1416685">
                <a:moveTo>
                  <a:pt x="0" y="0"/>
                </a:moveTo>
                <a:lnTo>
                  <a:pt x="0" y="1416062"/>
                </a:lnTo>
              </a:path>
            </a:pathLst>
          </a:custGeom>
          <a:ln w="7578">
            <a:solidFill>
              <a:srgbClr val="000000"/>
            </a:solidFill>
          </a:ln>
        </p:spPr>
        <p:txBody>
          <a:bodyPr wrap="square" lIns="0" tIns="0" rIns="0" bIns="0" rtlCol="0"/>
          <a:lstStyle/>
          <a:p>
            <a:endParaRPr sz="501"/>
          </a:p>
        </p:txBody>
      </p:sp>
      <p:sp>
        <p:nvSpPr>
          <p:cNvPr id="3655" name="bg object 3655"/>
          <p:cNvSpPr/>
          <p:nvPr/>
        </p:nvSpPr>
        <p:spPr>
          <a:xfrm>
            <a:off x="3979999" y="249254"/>
            <a:ext cx="0" cy="507301"/>
          </a:xfrm>
          <a:custGeom>
            <a:avLst/>
            <a:gdLst/>
            <a:ahLst/>
            <a:cxnLst/>
            <a:rect l="l" t="t" r="r" b="b"/>
            <a:pathLst>
              <a:path h="1416685">
                <a:moveTo>
                  <a:pt x="0" y="1416062"/>
                </a:moveTo>
                <a:lnTo>
                  <a:pt x="0" y="0"/>
                </a:lnTo>
              </a:path>
            </a:pathLst>
          </a:custGeom>
          <a:ln w="7578">
            <a:solidFill>
              <a:srgbClr val="000000"/>
            </a:solidFill>
          </a:ln>
        </p:spPr>
        <p:txBody>
          <a:bodyPr wrap="square" lIns="0" tIns="0" rIns="0" bIns="0" rtlCol="0"/>
          <a:lstStyle/>
          <a:p>
            <a:endParaRPr sz="501"/>
          </a:p>
        </p:txBody>
      </p:sp>
      <p:sp>
        <p:nvSpPr>
          <p:cNvPr id="3656" name="bg object 3656"/>
          <p:cNvSpPr/>
          <p:nvPr/>
        </p:nvSpPr>
        <p:spPr>
          <a:xfrm>
            <a:off x="3665946" y="756332"/>
            <a:ext cx="760171" cy="17509"/>
          </a:xfrm>
          <a:custGeom>
            <a:avLst/>
            <a:gdLst/>
            <a:ahLst/>
            <a:cxnLst/>
            <a:rect l="l" t="t" r="r" b="b"/>
            <a:pathLst>
              <a:path w="1671320" h="48894">
                <a:moveTo>
                  <a:pt x="0" y="48664"/>
                </a:moveTo>
                <a:lnTo>
                  <a:pt x="1670953" y="48664"/>
                </a:lnTo>
                <a:lnTo>
                  <a:pt x="1670953" y="0"/>
                </a:lnTo>
                <a:lnTo>
                  <a:pt x="690480" y="0"/>
                </a:lnTo>
              </a:path>
            </a:pathLst>
          </a:custGeom>
          <a:ln w="7578">
            <a:solidFill>
              <a:srgbClr val="000000"/>
            </a:solidFill>
          </a:ln>
        </p:spPr>
        <p:txBody>
          <a:bodyPr wrap="square" lIns="0" tIns="0" rIns="0" bIns="0" rtlCol="0"/>
          <a:lstStyle/>
          <a:p>
            <a:endParaRPr sz="501"/>
          </a:p>
        </p:txBody>
      </p:sp>
      <p:sp>
        <p:nvSpPr>
          <p:cNvPr id="3657" name="bg object 3657"/>
          <p:cNvSpPr/>
          <p:nvPr/>
        </p:nvSpPr>
        <p:spPr>
          <a:xfrm>
            <a:off x="3665945" y="756332"/>
            <a:ext cx="292285" cy="0"/>
          </a:xfrm>
          <a:custGeom>
            <a:avLst/>
            <a:gdLst/>
            <a:ahLst/>
            <a:cxnLst/>
            <a:rect l="l" t="t" r="r" b="b"/>
            <a:pathLst>
              <a:path w="642620">
                <a:moveTo>
                  <a:pt x="642214" y="0"/>
                </a:moveTo>
                <a:lnTo>
                  <a:pt x="0" y="0"/>
                </a:lnTo>
              </a:path>
            </a:pathLst>
          </a:custGeom>
          <a:ln w="7578">
            <a:solidFill>
              <a:srgbClr val="000000"/>
            </a:solidFill>
          </a:ln>
        </p:spPr>
        <p:txBody>
          <a:bodyPr wrap="square" lIns="0" tIns="0" rIns="0" bIns="0" rtlCol="0"/>
          <a:lstStyle/>
          <a:p>
            <a:endParaRPr sz="501"/>
          </a:p>
        </p:txBody>
      </p:sp>
      <p:sp>
        <p:nvSpPr>
          <p:cNvPr id="3658" name="bg object 3658"/>
          <p:cNvSpPr/>
          <p:nvPr/>
        </p:nvSpPr>
        <p:spPr>
          <a:xfrm>
            <a:off x="4625340" y="249254"/>
            <a:ext cx="0" cy="507301"/>
          </a:xfrm>
          <a:custGeom>
            <a:avLst/>
            <a:gdLst/>
            <a:ahLst/>
            <a:cxnLst/>
            <a:rect l="l" t="t" r="r" b="b"/>
            <a:pathLst>
              <a:path h="1416685">
                <a:moveTo>
                  <a:pt x="0" y="0"/>
                </a:moveTo>
                <a:lnTo>
                  <a:pt x="0" y="1416062"/>
                </a:lnTo>
              </a:path>
            </a:pathLst>
          </a:custGeom>
          <a:ln w="7578">
            <a:solidFill>
              <a:srgbClr val="000000"/>
            </a:solidFill>
          </a:ln>
        </p:spPr>
        <p:txBody>
          <a:bodyPr wrap="square" lIns="0" tIns="0" rIns="0" bIns="0" rtlCol="0"/>
          <a:lstStyle/>
          <a:p>
            <a:endParaRPr sz="501"/>
          </a:p>
        </p:txBody>
      </p:sp>
      <p:sp>
        <p:nvSpPr>
          <p:cNvPr id="3659" name="bg object 3659"/>
          <p:cNvSpPr/>
          <p:nvPr/>
        </p:nvSpPr>
        <p:spPr>
          <a:xfrm>
            <a:off x="4658178" y="249254"/>
            <a:ext cx="0" cy="507301"/>
          </a:xfrm>
          <a:custGeom>
            <a:avLst/>
            <a:gdLst/>
            <a:ahLst/>
            <a:cxnLst/>
            <a:rect l="l" t="t" r="r" b="b"/>
            <a:pathLst>
              <a:path h="1416685">
                <a:moveTo>
                  <a:pt x="0" y="1416062"/>
                </a:moveTo>
                <a:lnTo>
                  <a:pt x="0" y="0"/>
                </a:lnTo>
              </a:path>
            </a:pathLst>
          </a:custGeom>
          <a:ln w="7578">
            <a:solidFill>
              <a:srgbClr val="000000"/>
            </a:solidFill>
          </a:ln>
        </p:spPr>
        <p:txBody>
          <a:bodyPr wrap="square" lIns="0" tIns="0" rIns="0" bIns="0" rtlCol="0"/>
          <a:lstStyle/>
          <a:p>
            <a:endParaRPr sz="501"/>
          </a:p>
        </p:txBody>
      </p:sp>
      <p:sp>
        <p:nvSpPr>
          <p:cNvPr id="3660" name="bg object 3660"/>
          <p:cNvSpPr/>
          <p:nvPr/>
        </p:nvSpPr>
        <p:spPr>
          <a:xfrm>
            <a:off x="5240927" y="249254"/>
            <a:ext cx="0" cy="507301"/>
          </a:xfrm>
          <a:custGeom>
            <a:avLst/>
            <a:gdLst/>
            <a:ahLst/>
            <a:cxnLst/>
            <a:rect l="l" t="t" r="r" b="b"/>
            <a:pathLst>
              <a:path h="1416685">
                <a:moveTo>
                  <a:pt x="0" y="0"/>
                </a:moveTo>
                <a:lnTo>
                  <a:pt x="0" y="1416062"/>
                </a:lnTo>
              </a:path>
            </a:pathLst>
          </a:custGeom>
          <a:ln w="7578">
            <a:solidFill>
              <a:srgbClr val="000000"/>
            </a:solidFill>
          </a:ln>
        </p:spPr>
        <p:txBody>
          <a:bodyPr wrap="square" lIns="0" tIns="0" rIns="0" bIns="0" rtlCol="0"/>
          <a:lstStyle/>
          <a:p>
            <a:endParaRPr sz="501"/>
          </a:p>
        </p:txBody>
      </p:sp>
      <p:sp>
        <p:nvSpPr>
          <p:cNvPr id="3661" name="bg object 3661"/>
          <p:cNvSpPr/>
          <p:nvPr/>
        </p:nvSpPr>
        <p:spPr>
          <a:xfrm>
            <a:off x="5263061" y="249254"/>
            <a:ext cx="0" cy="524582"/>
          </a:xfrm>
          <a:custGeom>
            <a:avLst/>
            <a:gdLst/>
            <a:ahLst/>
            <a:cxnLst/>
            <a:rect l="l" t="t" r="r" b="b"/>
            <a:pathLst>
              <a:path h="1464945">
                <a:moveTo>
                  <a:pt x="0" y="1464727"/>
                </a:moveTo>
                <a:lnTo>
                  <a:pt x="0" y="0"/>
                </a:lnTo>
              </a:path>
            </a:pathLst>
          </a:custGeom>
          <a:ln w="7578">
            <a:solidFill>
              <a:srgbClr val="000000"/>
            </a:solidFill>
          </a:ln>
        </p:spPr>
        <p:txBody>
          <a:bodyPr wrap="square" lIns="0" tIns="0" rIns="0" bIns="0" rtlCol="0"/>
          <a:lstStyle/>
          <a:p>
            <a:endParaRPr sz="501"/>
          </a:p>
        </p:txBody>
      </p:sp>
      <p:sp>
        <p:nvSpPr>
          <p:cNvPr id="3662" name="bg object 3662"/>
          <p:cNvSpPr/>
          <p:nvPr/>
        </p:nvSpPr>
        <p:spPr>
          <a:xfrm>
            <a:off x="5263061" y="761474"/>
            <a:ext cx="108885" cy="0"/>
          </a:xfrm>
          <a:custGeom>
            <a:avLst/>
            <a:gdLst/>
            <a:ahLst/>
            <a:cxnLst/>
            <a:rect l="l" t="t" r="r" b="b"/>
            <a:pathLst>
              <a:path w="239395">
                <a:moveTo>
                  <a:pt x="239334" y="0"/>
                </a:moveTo>
                <a:lnTo>
                  <a:pt x="0" y="0"/>
                </a:lnTo>
              </a:path>
            </a:pathLst>
          </a:custGeom>
          <a:ln w="3191">
            <a:solidFill>
              <a:srgbClr val="000000"/>
            </a:solidFill>
          </a:ln>
        </p:spPr>
        <p:txBody>
          <a:bodyPr wrap="square" lIns="0" tIns="0" rIns="0" bIns="0" rtlCol="0"/>
          <a:lstStyle/>
          <a:p>
            <a:endParaRPr sz="501"/>
          </a:p>
        </p:txBody>
      </p:sp>
      <p:sp>
        <p:nvSpPr>
          <p:cNvPr id="3663" name="bg object 3663"/>
          <p:cNvSpPr/>
          <p:nvPr/>
        </p:nvSpPr>
        <p:spPr>
          <a:xfrm>
            <a:off x="5371918" y="249254"/>
            <a:ext cx="0" cy="512304"/>
          </a:xfrm>
          <a:custGeom>
            <a:avLst/>
            <a:gdLst/>
            <a:ahLst/>
            <a:cxnLst/>
            <a:rect l="l" t="t" r="r" b="b"/>
            <a:pathLst>
              <a:path h="1430655">
                <a:moveTo>
                  <a:pt x="0" y="0"/>
                </a:moveTo>
                <a:lnTo>
                  <a:pt x="0" y="1430422"/>
                </a:lnTo>
              </a:path>
            </a:pathLst>
          </a:custGeom>
          <a:ln w="3191">
            <a:solidFill>
              <a:srgbClr val="000000"/>
            </a:solidFill>
          </a:ln>
        </p:spPr>
        <p:txBody>
          <a:bodyPr wrap="square" lIns="0" tIns="0" rIns="0" bIns="0" rtlCol="0"/>
          <a:lstStyle/>
          <a:p>
            <a:endParaRPr sz="501"/>
          </a:p>
        </p:txBody>
      </p:sp>
      <p:sp>
        <p:nvSpPr>
          <p:cNvPr id="3664" name="bg object 3664"/>
          <p:cNvSpPr/>
          <p:nvPr/>
        </p:nvSpPr>
        <p:spPr>
          <a:xfrm>
            <a:off x="5263061" y="249254"/>
            <a:ext cx="108885" cy="512304"/>
          </a:xfrm>
          <a:custGeom>
            <a:avLst/>
            <a:gdLst/>
            <a:ahLst/>
            <a:cxnLst/>
            <a:rect l="l" t="t" r="r" b="b"/>
            <a:pathLst>
              <a:path w="239395" h="1430655">
                <a:moveTo>
                  <a:pt x="0" y="1430422"/>
                </a:moveTo>
                <a:lnTo>
                  <a:pt x="239334" y="1430422"/>
                </a:lnTo>
                <a:lnTo>
                  <a:pt x="239334" y="0"/>
                </a:lnTo>
              </a:path>
            </a:pathLst>
          </a:custGeom>
          <a:ln w="3191">
            <a:solidFill>
              <a:srgbClr val="000000"/>
            </a:solidFill>
          </a:ln>
        </p:spPr>
        <p:txBody>
          <a:bodyPr wrap="square" lIns="0" tIns="0" rIns="0" bIns="0" rtlCol="0"/>
          <a:lstStyle/>
          <a:p>
            <a:endParaRPr sz="501"/>
          </a:p>
        </p:txBody>
      </p:sp>
      <p:sp>
        <p:nvSpPr>
          <p:cNvPr id="3665" name="bg object 3665"/>
          <p:cNvSpPr/>
          <p:nvPr/>
        </p:nvSpPr>
        <p:spPr>
          <a:xfrm>
            <a:off x="5263061" y="249254"/>
            <a:ext cx="0" cy="512304"/>
          </a:xfrm>
          <a:custGeom>
            <a:avLst/>
            <a:gdLst/>
            <a:ahLst/>
            <a:cxnLst/>
            <a:rect l="l" t="t" r="r" b="b"/>
            <a:pathLst>
              <a:path h="1430655">
                <a:moveTo>
                  <a:pt x="0" y="0"/>
                </a:moveTo>
                <a:lnTo>
                  <a:pt x="0" y="1430422"/>
                </a:lnTo>
              </a:path>
            </a:pathLst>
          </a:custGeom>
          <a:ln w="3191">
            <a:solidFill>
              <a:srgbClr val="000000"/>
            </a:solidFill>
          </a:ln>
        </p:spPr>
        <p:txBody>
          <a:bodyPr wrap="square" lIns="0" tIns="0" rIns="0" bIns="0" rtlCol="0"/>
          <a:lstStyle/>
          <a:p>
            <a:endParaRPr sz="501"/>
          </a:p>
        </p:txBody>
      </p:sp>
      <p:sp>
        <p:nvSpPr>
          <p:cNvPr id="3666" name="bg object 3666"/>
          <p:cNvSpPr/>
          <p:nvPr/>
        </p:nvSpPr>
        <p:spPr>
          <a:xfrm>
            <a:off x="3978366" y="1311261"/>
            <a:ext cx="475973" cy="0"/>
          </a:xfrm>
          <a:custGeom>
            <a:avLst/>
            <a:gdLst/>
            <a:ahLst/>
            <a:cxnLst/>
            <a:rect l="l" t="t" r="r" b="b"/>
            <a:pathLst>
              <a:path w="1046479">
                <a:moveTo>
                  <a:pt x="0" y="0"/>
                </a:moveTo>
                <a:lnTo>
                  <a:pt x="1045891" y="0"/>
                </a:lnTo>
              </a:path>
            </a:pathLst>
          </a:custGeom>
          <a:ln w="7578">
            <a:solidFill>
              <a:srgbClr val="000000"/>
            </a:solidFill>
          </a:ln>
        </p:spPr>
        <p:txBody>
          <a:bodyPr wrap="square" lIns="0" tIns="0" rIns="0" bIns="0" rtlCol="0"/>
          <a:lstStyle/>
          <a:p>
            <a:endParaRPr sz="501"/>
          </a:p>
        </p:txBody>
      </p:sp>
      <p:sp>
        <p:nvSpPr>
          <p:cNvPr id="3667" name="bg object 3667"/>
          <p:cNvSpPr/>
          <p:nvPr/>
        </p:nvSpPr>
        <p:spPr>
          <a:xfrm>
            <a:off x="4275908" y="1285264"/>
            <a:ext cx="167515" cy="0"/>
          </a:xfrm>
          <a:custGeom>
            <a:avLst/>
            <a:gdLst/>
            <a:ahLst/>
            <a:cxnLst/>
            <a:rect l="l" t="t" r="r" b="b"/>
            <a:pathLst>
              <a:path w="368300">
                <a:moveTo>
                  <a:pt x="368176" y="0"/>
                </a:moveTo>
                <a:lnTo>
                  <a:pt x="0" y="0"/>
                </a:lnTo>
              </a:path>
            </a:pathLst>
          </a:custGeom>
          <a:ln w="7578">
            <a:solidFill>
              <a:srgbClr val="000000"/>
            </a:solidFill>
          </a:ln>
        </p:spPr>
        <p:txBody>
          <a:bodyPr wrap="square" lIns="0" tIns="0" rIns="0" bIns="0" rtlCol="0"/>
          <a:lstStyle/>
          <a:p>
            <a:endParaRPr sz="501"/>
          </a:p>
        </p:txBody>
      </p:sp>
      <p:sp>
        <p:nvSpPr>
          <p:cNvPr id="3668" name="bg object 3668"/>
          <p:cNvSpPr/>
          <p:nvPr/>
        </p:nvSpPr>
        <p:spPr>
          <a:xfrm>
            <a:off x="3978366" y="1285264"/>
            <a:ext cx="226723" cy="0"/>
          </a:xfrm>
          <a:custGeom>
            <a:avLst/>
            <a:gdLst/>
            <a:ahLst/>
            <a:cxnLst/>
            <a:rect l="l" t="t" r="r" b="b"/>
            <a:pathLst>
              <a:path w="498475">
                <a:moveTo>
                  <a:pt x="498214" y="0"/>
                </a:moveTo>
                <a:lnTo>
                  <a:pt x="0" y="0"/>
                </a:lnTo>
              </a:path>
            </a:pathLst>
          </a:custGeom>
          <a:ln w="7578">
            <a:solidFill>
              <a:srgbClr val="000000"/>
            </a:solidFill>
          </a:ln>
        </p:spPr>
        <p:txBody>
          <a:bodyPr wrap="square" lIns="0" tIns="0" rIns="0" bIns="0" rtlCol="0"/>
          <a:lstStyle/>
          <a:p>
            <a:endParaRPr sz="501"/>
          </a:p>
        </p:txBody>
      </p:sp>
      <p:sp>
        <p:nvSpPr>
          <p:cNvPr id="3669" name="bg object 3669"/>
          <p:cNvSpPr/>
          <p:nvPr/>
        </p:nvSpPr>
        <p:spPr>
          <a:xfrm>
            <a:off x="4926874" y="1768060"/>
            <a:ext cx="29748" cy="155306"/>
          </a:xfrm>
          <a:custGeom>
            <a:avLst/>
            <a:gdLst/>
            <a:ahLst/>
            <a:cxnLst/>
            <a:rect l="l" t="t" r="r" b="b"/>
            <a:pathLst>
              <a:path w="65404" h="433704">
                <a:moveTo>
                  <a:pt x="65019" y="433195"/>
                </a:moveTo>
                <a:lnTo>
                  <a:pt x="65019" y="0"/>
                </a:lnTo>
                <a:lnTo>
                  <a:pt x="0" y="0"/>
                </a:lnTo>
              </a:path>
            </a:pathLst>
          </a:custGeom>
          <a:ln w="7578">
            <a:solidFill>
              <a:srgbClr val="000000"/>
            </a:solidFill>
          </a:ln>
        </p:spPr>
        <p:txBody>
          <a:bodyPr wrap="square" lIns="0" tIns="0" rIns="0" bIns="0" rtlCol="0"/>
          <a:lstStyle/>
          <a:p>
            <a:endParaRPr sz="501"/>
          </a:p>
        </p:txBody>
      </p:sp>
      <p:sp>
        <p:nvSpPr>
          <p:cNvPr id="3670" name="bg object 3670"/>
          <p:cNvSpPr/>
          <p:nvPr/>
        </p:nvSpPr>
        <p:spPr>
          <a:xfrm>
            <a:off x="4923427" y="1768060"/>
            <a:ext cx="3177" cy="155306"/>
          </a:xfrm>
          <a:custGeom>
            <a:avLst/>
            <a:gdLst/>
            <a:ahLst/>
            <a:cxnLst/>
            <a:rect l="l" t="t" r="r" b="b"/>
            <a:pathLst>
              <a:path w="6984" h="433704">
                <a:moveTo>
                  <a:pt x="6382" y="0"/>
                </a:moveTo>
                <a:lnTo>
                  <a:pt x="0" y="0"/>
                </a:lnTo>
                <a:lnTo>
                  <a:pt x="0" y="433195"/>
                </a:lnTo>
              </a:path>
            </a:pathLst>
          </a:custGeom>
          <a:ln w="7578">
            <a:solidFill>
              <a:srgbClr val="000000"/>
            </a:solidFill>
          </a:ln>
        </p:spPr>
        <p:txBody>
          <a:bodyPr wrap="square" lIns="0" tIns="0" rIns="0" bIns="0" rtlCol="0"/>
          <a:lstStyle/>
          <a:p>
            <a:endParaRPr sz="501"/>
          </a:p>
        </p:txBody>
      </p:sp>
      <p:sp>
        <p:nvSpPr>
          <p:cNvPr id="3671" name="bg object 3671"/>
          <p:cNvSpPr/>
          <p:nvPr/>
        </p:nvSpPr>
        <p:spPr>
          <a:xfrm>
            <a:off x="4926874" y="1541375"/>
            <a:ext cx="29748" cy="98231"/>
          </a:xfrm>
          <a:custGeom>
            <a:avLst/>
            <a:gdLst/>
            <a:ahLst/>
            <a:cxnLst/>
            <a:rect l="l" t="t" r="r" b="b"/>
            <a:pathLst>
              <a:path w="65404" h="274320">
                <a:moveTo>
                  <a:pt x="65019" y="274038"/>
                </a:moveTo>
                <a:lnTo>
                  <a:pt x="65019" y="0"/>
                </a:lnTo>
                <a:lnTo>
                  <a:pt x="0" y="0"/>
                </a:lnTo>
              </a:path>
            </a:pathLst>
          </a:custGeom>
          <a:ln w="7578">
            <a:solidFill>
              <a:srgbClr val="000000"/>
            </a:solidFill>
          </a:ln>
        </p:spPr>
        <p:txBody>
          <a:bodyPr wrap="square" lIns="0" tIns="0" rIns="0" bIns="0" rtlCol="0"/>
          <a:lstStyle/>
          <a:p>
            <a:endParaRPr sz="501"/>
          </a:p>
        </p:txBody>
      </p:sp>
      <p:sp>
        <p:nvSpPr>
          <p:cNvPr id="3672" name="bg object 3672"/>
          <p:cNvSpPr/>
          <p:nvPr/>
        </p:nvSpPr>
        <p:spPr>
          <a:xfrm>
            <a:off x="4923427" y="1541375"/>
            <a:ext cx="3177" cy="98231"/>
          </a:xfrm>
          <a:custGeom>
            <a:avLst/>
            <a:gdLst/>
            <a:ahLst/>
            <a:cxnLst/>
            <a:rect l="l" t="t" r="r" b="b"/>
            <a:pathLst>
              <a:path w="6984" h="274320">
                <a:moveTo>
                  <a:pt x="6382" y="0"/>
                </a:moveTo>
                <a:lnTo>
                  <a:pt x="0" y="0"/>
                </a:lnTo>
                <a:lnTo>
                  <a:pt x="0" y="274038"/>
                </a:lnTo>
                <a:lnTo>
                  <a:pt x="6382" y="274038"/>
                </a:lnTo>
              </a:path>
            </a:pathLst>
          </a:custGeom>
          <a:ln w="7578">
            <a:solidFill>
              <a:srgbClr val="000000"/>
            </a:solidFill>
          </a:ln>
        </p:spPr>
        <p:txBody>
          <a:bodyPr wrap="square" lIns="0" tIns="0" rIns="0" bIns="0" rtlCol="0"/>
          <a:lstStyle/>
          <a:p>
            <a:endParaRPr sz="501"/>
          </a:p>
        </p:txBody>
      </p:sp>
      <p:sp>
        <p:nvSpPr>
          <p:cNvPr id="3673" name="bg object 3673"/>
          <p:cNvSpPr/>
          <p:nvPr/>
        </p:nvSpPr>
        <p:spPr>
          <a:xfrm>
            <a:off x="4926874" y="1639505"/>
            <a:ext cx="29748" cy="0"/>
          </a:xfrm>
          <a:custGeom>
            <a:avLst/>
            <a:gdLst/>
            <a:ahLst/>
            <a:cxnLst/>
            <a:rect l="l" t="t" r="r" b="b"/>
            <a:pathLst>
              <a:path w="65404">
                <a:moveTo>
                  <a:pt x="0" y="0"/>
                </a:moveTo>
                <a:lnTo>
                  <a:pt x="65019" y="0"/>
                </a:lnTo>
              </a:path>
            </a:pathLst>
          </a:custGeom>
          <a:ln w="7578">
            <a:solidFill>
              <a:srgbClr val="000000"/>
            </a:solidFill>
          </a:ln>
        </p:spPr>
        <p:txBody>
          <a:bodyPr wrap="square" lIns="0" tIns="0" rIns="0" bIns="0" rtlCol="0"/>
          <a:lstStyle/>
          <a:p>
            <a:endParaRPr sz="501"/>
          </a:p>
        </p:txBody>
      </p:sp>
      <p:sp>
        <p:nvSpPr>
          <p:cNvPr id="3674" name="bg object 3674"/>
          <p:cNvSpPr/>
          <p:nvPr/>
        </p:nvSpPr>
        <p:spPr>
          <a:xfrm>
            <a:off x="4923427" y="1285265"/>
            <a:ext cx="33214" cy="127564"/>
          </a:xfrm>
          <a:custGeom>
            <a:avLst/>
            <a:gdLst/>
            <a:ahLst/>
            <a:cxnLst/>
            <a:rect l="l" t="t" r="r" b="b"/>
            <a:pathLst>
              <a:path w="73025" h="356235">
                <a:moveTo>
                  <a:pt x="72598" y="356209"/>
                </a:moveTo>
                <a:lnTo>
                  <a:pt x="72598" y="0"/>
                </a:lnTo>
                <a:lnTo>
                  <a:pt x="0" y="0"/>
                </a:lnTo>
              </a:path>
            </a:pathLst>
          </a:custGeom>
          <a:ln w="7578">
            <a:solidFill>
              <a:srgbClr val="000000"/>
            </a:solidFill>
          </a:ln>
        </p:spPr>
        <p:txBody>
          <a:bodyPr wrap="square" lIns="0" tIns="0" rIns="0" bIns="0" rtlCol="0"/>
          <a:lstStyle/>
          <a:p>
            <a:endParaRPr sz="501"/>
          </a:p>
        </p:txBody>
      </p:sp>
      <p:sp>
        <p:nvSpPr>
          <p:cNvPr id="3675" name="bg object 3675"/>
          <p:cNvSpPr/>
          <p:nvPr/>
        </p:nvSpPr>
        <p:spPr>
          <a:xfrm>
            <a:off x="4923427" y="1311261"/>
            <a:ext cx="3177" cy="101642"/>
          </a:xfrm>
          <a:custGeom>
            <a:avLst/>
            <a:gdLst/>
            <a:ahLst/>
            <a:cxnLst/>
            <a:rect l="l" t="t" r="r" b="b"/>
            <a:pathLst>
              <a:path w="6984" h="283845">
                <a:moveTo>
                  <a:pt x="0" y="0"/>
                </a:moveTo>
                <a:lnTo>
                  <a:pt x="0" y="283611"/>
                </a:lnTo>
                <a:lnTo>
                  <a:pt x="6382" y="283611"/>
                </a:lnTo>
              </a:path>
            </a:pathLst>
          </a:custGeom>
          <a:ln w="7578">
            <a:solidFill>
              <a:srgbClr val="000000"/>
            </a:solidFill>
          </a:ln>
        </p:spPr>
        <p:txBody>
          <a:bodyPr wrap="square" lIns="0" tIns="0" rIns="0" bIns="0" rtlCol="0"/>
          <a:lstStyle/>
          <a:p>
            <a:endParaRPr sz="501"/>
          </a:p>
        </p:txBody>
      </p:sp>
      <p:sp>
        <p:nvSpPr>
          <p:cNvPr id="3676" name="bg object 3676"/>
          <p:cNvSpPr/>
          <p:nvPr/>
        </p:nvSpPr>
        <p:spPr>
          <a:xfrm>
            <a:off x="4926874" y="1412819"/>
            <a:ext cx="29748" cy="0"/>
          </a:xfrm>
          <a:custGeom>
            <a:avLst/>
            <a:gdLst/>
            <a:ahLst/>
            <a:cxnLst/>
            <a:rect l="l" t="t" r="r" b="b"/>
            <a:pathLst>
              <a:path w="65404">
                <a:moveTo>
                  <a:pt x="0" y="0"/>
                </a:moveTo>
                <a:lnTo>
                  <a:pt x="65019" y="0"/>
                </a:lnTo>
              </a:path>
            </a:pathLst>
          </a:custGeom>
          <a:ln w="7578">
            <a:solidFill>
              <a:srgbClr val="000000"/>
            </a:solidFill>
          </a:ln>
        </p:spPr>
        <p:txBody>
          <a:bodyPr wrap="square" lIns="0" tIns="0" rIns="0" bIns="0" rtlCol="0"/>
          <a:lstStyle/>
          <a:p>
            <a:endParaRPr sz="501"/>
          </a:p>
        </p:txBody>
      </p:sp>
      <p:sp>
        <p:nvSpPr>
          <p:cNvPr id="3677" name="bg object 3677"/>
          <p:cNvSpPr/>
          <p:nvPr/>
        </p:nvSpPr>
        <p:spPr>
          <a:xfrm>
            <a:off x="4956447" y="1412819"/>
            <a:ext cx="0" cy="128701"/>
          </a:xfrm>
          <a:custGeom>
            <a:avLst/>
            <a:gdLst/>
            <a:ahLst/>
            <a:cxnLst/>
            <a:rect l="l" t="t" r="r" b="b"/>
            <a:pathLst>
              <a:path h="359410">
                <a:moveTo>
                  <a:pt x="0" y="0"/>
                </a:moveTo>
                <a:lnTo>
                  <a:pt x="0" y="359001"/>
                </a:lnTo>
              </a:path>
            </a:pathLst>
          </a:custGeom>
          <a:ln w="3191">
            <a:solidFill>
              <a:srgbClr val="000000"/>
            </a:solidFill>
          </a:ln>
        </p:spPr>
        <p:txBody>
          <a:bodyPr wrap="square" lIns="0" tIns="0" rIns="0" bIns="0" rtlCol="0"/>
          <a:lstStyle/>
          <a:p>
            <a:endParaRPr sz="501"/>
          </a:p>
        </p:txBody>
      </p:sp>
      <p:sp>
        <p:nvSpPr>
          <p:cNvPr id="3678" name="bg object 3678"/>
          <p:cNvSpPr/>
          <p:nvPr/>
        </p:nvSpPr>
        <p:spPr>
          <a:xfrm>
            <a:off x="4956447" y="1639505"/>
            <a:ext cx="0" cy="128701"/>
          </a:xfrm>
          <a:custGeom>
            <a:avLst/>
            <a:gdLst/>
            <a:ahLst/>
            <a:cxnLst/>
            <a:rect l="l" t="t" r="r" b="b"/>
            <a:pathLst>
              <a:path h="359410">
                <a:moveTo>
                  <a:pt x="0" y="0"/>
                </a:moveTo>
                <a:lnTo>
                  <a:pt x="0" y="359001"/>
                </a:lnTo>
              </a:path>
            </a:pathLst>
          </a:custGeom>
          <a:ln w="3191">
            <a:solidFill>
              <a:srgbClr val="000000"/>
            </a:solidFill>
          </a:ln>
        </p:spPr>
        <p:txBody>
          <a:bodyPr wrap="square" lIns="0" tIns="0" rIns="0" bIns="0" rtlCol="0"/>
          <a:lstStyle/>
          <a:p>
            <a:endParaRPr sz="501"/>
          </a:p>
        </p:txBody>
      </p:sp>
      <p:sp>
        <p:nvSpPr>
          <p:cNvPr id="3679" name="bg object 3679"/>
          <p:cNvSpPr/>
          <p:nvPr/>
        </p:nvSpPr>
        <p:spPr>
          <a:xfrm>
            <a:off x="4932498" y="1639505"/>
            <a:ext cx="17040" cy="0"/>
          </a:xfrm>
          <a:custGeom>
            <a:avLst/>
            <a:gdLst/>
            <a:ahLst/>
            <a:cxnLst/>
            <a:rect l="l" t="t" r="r" b="b"/>
            <a:pathLst>
              <a:path w="37465">
                <a:moveTo>
                  <a:pt x="0" y="0"/>
                </a:moveTo>
                <a:lnTo>
                  <a:pt x="37096" y="0"/>
                </a:lnTo>
              </a:path>
            </a:pathLst>
          </a:custGeom>
          <a:ln w="3191">
            <a:solidFill>
              <a:srgbClr val="000000"/>
            </a:solidFill>
          </a:ln>
        </p:spPr>
        <p:txBody>
          <a:bodyPr wrap="square" lIns="0" tIns="0" rIns="0" bIns="0" rtlCol="0"/>
          <a:lstStyle/>
          <a:p>
            <a:endParaRPr sz="501"/>
          </a:p>
        </p:txBody>
      </p:sp>
      <p:sp>
        <p:nvSpPr>
          <p:cNvPr id="3680" name="bg object 3680"/>
          <p:cNvSpPr/>
          <p:nvPr/>
        </p:nvSpPr>
        <p:spPr>
          <a:xfrm>
            <a:off x="4955177" y="1639505"/>
            <a:ext cx="1444" cy="0"/>
          </a:xfrm>
          <a:custGeom>
            <a:avLst/>
            <a:gdLst/>
            <a:ahLst/>
            <a:cxnLst/>
            <a:rect l="l" t="t" r="r" b="b"/>
            <a:pathLst>
              <a:path w="3175">
                <a:moveTo>
                  <a:pt x="0" y="0"/>
                </a:moveTo>
                <a:lnTo>
                  <a:pt x="2792" y="0"/>
                </a:lnTo>
              </a:path>
            </a:pathLst>
          </a:custGeom>
          <a:ln w="3191">
            <a:solidFill>
              <a:srgbClr val="000000"/>
            </a:solidFill>
          </a:ln>
        </p:spPr>
        <p:txBody>
          <a:bodyPr wrap="square" lIns="0" tIns="0" rIns="0" bIns="0" rtlCol="0"/>
          <a:lstStyle/>
          <a:p>
            <a:endParaRPr sz="501"/>
          </a:p>
        </p:txBody>
      </p:sp>
      <p:sp>
        <p:nvSpPr>
          <p:cNvPr id="3681" name="bg object 3681"/>
          <p:cNvSpPr/>
          <p:nvPr/>
        </p:nvSpPr>
        <p:spPr>
          <a:xfrm>
            <a:off x="4932498" y="1768060"/>
            <a:ext cx="11264" cy="0"/>
          </a:xfrm>
          <a:custGeom>
            <a:avLst/>
            <a:gdLst/>
            <a:ahLst/>
            <a:cxnLst/>
            <a:rect l="l" t="t" r="r" b="b"/>
            <a:pathLst>
              <a:path w="24765">
                <a:moveTo>
                  <a:pt x="0" y="0"/>
                </a:moveTo>
                <a:lnTo>
                  <a:pt x="24731" y="0"/>
                </a:lnTo>
              </a:path>
            </a:pathLst>
          </a:custGeom>
          <a:ln w="3191">
            <a:solidFill>
              <a:srgbClr val="000000"/>
            </a:solidFill>
          </a:ln>
        </p:spPr>
        <p:txBody>
          <a:bodyPr wrap="square" lIns="0" tIns="0" rIns="0" bIns="0" rtlCol="0"/>
          <a:lstStyle/>
          <a:p>
            <a:endParaRPr sz="501"/>
          </a:p>
        </p:txBody>
      </p:sp>
      <p:sp>
        <p:nvSpPr>
          <p:cNvPr id="3682" name="bg object 3682"/>
          <p:cNvSpPr/>
          <p:nvPr/>
        </p:nvSpPr>
        <p:spPr>
          <a:xfrm>
            <a:off x="4949371" y="1768060"/>
            <a:ext cx="7220" cy="0"/>
          </a:xfrm>
          <a:custGeom>
            <a:avLst/>
            <a:gdLst/>
            <a:ahLst/>
            <a:cxnLst/>
            <a:rect l="l" t="t" r="r" b="b"/>
            <a:pathLst>
              <a:path w="15875">
                <a:moveTo>
                  <a:pt x="0" y="0"/>
                </a:moveTo>
                <a:lnTo>
                  <a:pt x="15556" y="0"/>
                </a:lnTo>
              </a:path>
            </a:pathLst>
          </a:custGeom>
          <a:ln w="3191">
            <a:solidFill>
              <a:srgbClr val="000000"/>
            </a:solidFill>
          </a:ln>
        </p:spPr>
        <p:txBody>
          <a:bodyPr wrap="square" lIns="0" tIns="0" rIns="0" bIns="0" rtlCol="0"/>
          <a:lstStyle/>
          <a:p>
            <a:endParaRPr sz="501"/>
          </a:p>
        </p:txBody>
      </p:sp>
      <p:sp>
        <p:nvSpPr>
          <p:cNvPr id="3683" name="bg object 3683"/>
          <p:cNvSpPr/>
          <p:nvPr/>
        </p:nvSpPr>
        <p:spPr>
          <a:xfrm>
            <a:off x="4932498" y="1412819"/>
            <a:ext cx="17040" cy="0"/>
          </a:xfrm>
          <a:custGeom>
            <a:avLst/>
            <a:gdLst/>
            <a:ahLst/>
            <a:cxnLst/>
            <a:rect l="l" t="t" r="r" b="b"/>
            <a:pathLst>
              <a:path w="37465">
                <a:moveTo>
                  <a:pt x="0" y="0"/>
                </a:moveTo>
                <a:lnTo>
                  <a:pt x="37096" y="0"/>
                </a:lnTo>
              </a:path>
            </a:pathLst>
          </a:custGeom>
          <a:ln w="3191">
            <a:solidFill>
              <a:srgbClr val="000000"/>
            </a:solidFill>
          </a:ln>
        </p:spPr>
        <p:txBody>
          <a:bodyPr wrap="square" lIns="0" tIns="0" rIns="0" bIns="0" rtlCol="0"/>
          <a:lstStyle/>
          <a:p>
            <a:endParaRPr sz="501"/>
          </a:p>
        </p:txBody>
      </p:sp>
      <p:sp>
        <p:nvSpPr>
          <p:cNvPr id="3684" name="bg object 3684"/>
          <p:cNvSpPr/>
          <p:nvPr/>
        </p:nvSpPr>
        <p:spPr>
          <a:xfrm>
            <a:off x="4955177" y="1412819"/>
            <a:ext cx="1444" cy="0"/>
          </a:xfrm>
          <a:custGeom>
            <a:avLst/>
            <a:gdLst/>
            <a:ahLst/>
            <a:cxnLst/>
            <a:rect l="l" t="t" r="r" b="b"/>
            <a:pathLst>
              <a:path w="3175">
                <a:moveTo>
                  <a:pt x="0" y="0"/>
                </a:moveTo>
                <a:lnTo>
                  <a:pt x="2792" y="0"/>
                </a:lnTo>
              </a:path>
            </a:pathLst>
          </a:custGeom>
          <a:ln w="3191">
            <a:solidFill>
              <a:srgbClr val="000000"/>
            </a:solidFill>
          </a:ln>
        </p:spPr>
        <p:txBody>
          <a:bodyPr wrap="square" lIns="0" tIns="0" rIns="0" bIns="0" rtlCol="0"/>
          <a:lstStyle/>
          <a:p>
            <a:endParaRPr sz="501"/>
          </a:p>
        </p:txBody>
      </p:sp>
      <p:sp>
        <p:nvSpPr>
          <p:cNvPr id="3685" name="bg object 3685"/>
          <p:cNvSpPr/>
          <p:nvPr/>
        </p:nvSpPr>
        <p:spPr>
          <a:xfrm>
            <a:off x="4932498" y="1541374"/>
            <a:ext cx="11264" cy="0"/>
          </a:xfrm>
          <a:custGeom>
            <a:avLst/>
            <a:gdLst/>
            <a:ahLst/>
            <a:cxnLst/>
            <a:rect l="l" t="t" r="r" b="b"/>
            <a:pathLst>
              <a:path w="24765">
                <a:moveTo>
                  <a:pt x="0" y="0"/>
                </a:moveTo>
                <a:lnTo>
                  <a:pt x="24731" y="0"/>
                </a:lnTo>
              </a:path>
            </a:pathLst>
          </a:custGeom>
          <a:ln w="3191">
            <a:solidFill>
              <a:srgbClr val="000000"/>
            </a:solidFill>
          </a:ln>
        </p:spPr>
        <p:txBody>
          <a:bodyPr wrap="square" lIns="0" tIns="0" rIns="0" bIns="0" rtlCol="0"/>
          <a:lstStyle/>
          <a:p>
            <a:endParaRPr sz="501"/>
          </a:p>
        </p:txBody>
      </p:sp>
      <p:sp>
        <p:nvSpPr>
          <p:cNvPr id="3686" name="bg object 3686"/>
          <p:cNvSpPr/>
          <p:nvPr/>
        </p:nvSpPr>
        <p:spPr>
          <a:xfrm>
            <a:off x="4949371" y="1541374"/>
            <a:ext cx="7220" cy="0"/>
          </a:xfrm>
          <a:custGeom>
            <a:avLst/>
            <a:gdLst/>
            <a:ahLst/>
            <a:cxnLst/>
            <a:rect l="l" t="t" r="r" b="b"/>
            <a:pathLst>
              <a:path w="15875">
                <a:moveTo>
                  <a:pt x="0" y="0"/>
                </a:moveTo>
                <a:lnTo>
                  <a:pt x="15556" y="0"/>
                </a:lnTo>
              </a:path>
            </a:pathLst>
          </a:custGeom>
          <a:ln w="3191">
            <a:solidFill>
              <a:srgbClr val="000000"/>
            </a:solidFill>
          </a:ln>
        </p:spPr>
        <p:txBody>
          <a:bodyPr wrap="square" lIns="0" tIns="0" rIns="0" bIns="0" rtlCol="0"/>
          <a:lstStyle/>
          <a:p>
            <a:endParaRPr sz="501"/>
          </a:p>
        </p:txBody>
      </p:sp>
      <p:sp>
        <p:nvSpPr>
          <p:cNvPr id="3687" name="bg object 3687"/>
          <p:cNvSpPr/>
          <p:nvPr/>
        </p:nvSpPr>
        <p:spPr>
          <a:xfrm>
            <a:off x="4603387" y="1938609"/>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3688" name="bg object 3688"/>
          <p:cNvSpPr/>
          <p:nvPr/>
        </p:nvSpPr>
        <p:spPr>
          <a:xfrm>
            <a:off x="4612458" y="1921612"/>
            <a:ext cx="0" cy="17054"/>
          </a:xfrm>
          <a:custGeom>
            <a:avLst/>
            <a:gdLst/>
            <a:ahLst/>
            <a:cxnLst/>
            <a:rect l="l" t="t" r="r" b="b"/>
            <a:pathLst>
              <a:path h="47625">
                <a:moveTo>
                  <a:pt x="0" y="0"/>
                </a:moveTo>
                <a:lnTo>
                  <a:pt x="0" y="47468"/>
                </a:lnTo>
              </a:path>
            </a:pathLst>
          </a:custGeom>
          <a:ln w="3191">
            <a:solidFill>
              <a:srgbClr val="000000"/>
            </a:solidFill>
          </a:ln>
        </p:spPr>
        <p:txBody>
          <a:bodyPr wrap="square" lIns="0" tIns="0" rIns="0" bIns="0" rtlCol="0"/>
          <a:lstStyle/>
          <a:p>
            <a:endParaRPr sz="501"/>
          </a:p>
        </p:txBody>
      </p:sp>
      <p:sp>
        <p:nvSpPr>
          <p:cNvPr id="3689" name="bg object 3689"/>
          <p:cNvSpPr/>
          <p:nvPr/>
        </p:nvSpPr>
        <p:spPr>
          <a:xfrm>
            <a:off x="4603387" y="1921611"/>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3690" name="bg object 3690"/>
          <p:cNvSpPr/>
          <p:nvPr/>
        </p:nvSpPr>
        <p:spPr>
          <a:xfrm>
            <a:off x="4603387" y="1921612"/>
            <a:ext cx="0" cy="1592"/>
          </a:xfrm>
          <a:custGeom>
            <a:avLst/>
            <a:gdLst/>
            <a:ahLst/>
            <a:cxnLst/>
            <a:rect l="l" t="t" r="r" b="b"/>
            <a:pathLst>
              <a:path h="4445">
                <a:moveTo>
                  <a:pt x="0" y="4387"/>
                </a:moveTo>
                <a:lnTo>
                  <a:pt x="0" y="0"/>
                </a:lnTo>
              </a:path>
            </a:pathLst>
          </a:custGeom>
          <a:ln w="3191">
            <a:solidFill>
              <a:srgbClr val="000000"/>
            </a:solidFill>
          </a:ln>
        </p:spPr>
        <p:txBody>
          <a:bodyPr wrap="square" lIns="0" tIns="0" rIns="0" bIns="0" rtlCol="0"/>
          <a:lstStyle/>
          <a:p>
            <a:endParaRPr sz="501"/>
          </a:p>
        </p:txBody>
      </p:sp>
      <p:sp>
        <p:nvSpPr>
          <p:cNvPr id="3691" name="bg object 3691"/>
          <p:cNvSpPr/>
          <p:nvPr/>
        </p:nvSpPr>
        <p:spPr>
          <a:xfrm>
            <a:off x="4600665" y="1923183"/>
            <a:ext cx="2888" cy="0"/>
          </a:xfrm>
          <a:custGeom>
            <a:avLst/>
            <a:gdLst/>
            <a:ahLst/>
            <a:cxnLst/>
            <a:rect l="l" t="t" r="r" b="b"/>
            <a:pathLst>
              <a:path w="6350">
                <a:moveTo>
                  <a:pt x="0" y="0"/>
                </a:moveTo>
                <a:lnTo>
                  <a:pt x="5983" y="0"/>
                </a:lnTo>
              </a:path>
            </a:pathLst>
          </a:custGeom>
          <a:ln w="3191">
            <a:solidFill>
              <a:srgbClr val="000000"/>
            </a:solidFill>
          </a:ln>
        </p:spPr>
        <p:txBody>
          <a:bodyPr wrap="square" lIns="0" tIns="0" rIns="0" bIns="0" rtlCol="0"/>
          <a:lstStyle/>
          <a:p>
            <a:endParaRPr sz="501"/>
          </a:p>
        </p:txBody>
      </p:sp>
      <p:sp>
        <p:nvSpPr>
          <p:cNvPr id="3692" name="bg object 3692"/>
          <p:cNvSpPr/>
          <p:nvPr/>
        </p:nvSpPr>
        <p:spPr>
          <a:xfrm>
            <a:off x="4600665" y="1923183"/>
            <a:ext cx="0" cy="2046"/>
          </a:xfrm>
          <a:custGeom>
            <a:avLst/>
            <a:gdLst/>
            <a:ahLst/>
            <a:cxnLst/>
            <a:rect l="l" t="t" r="r" b="b"/>
            <a:pathLst>
              <a:path h="5714">
                <a:moveTo>
                  <a:pt x="0" y="5185"/>
                </a:moveTo>
                <a:lnTo>
                  <a:pt x="0" y="0"/>
                </a:lnTo>
              </a:path>
            </a:pathLst>
          </a:custGeom>
          <a:ln w="3191">
            <a:solidFill>
              <a:srgbClr val="000000"/>
            </a:solidFill>
          </a:ln>
        </p:spPr>
        <p:txBody>
          <a:bodyPr wrap="square" lIns="0" tIns="0" rIns="0" bIns="0" rtlCol="0"/>
          <a:lstStyle/>
          <a:p>
            <a:endParaRPr sz="501"/>
          </a:p>
        </p:txBody>
      </p:sp>
      <p:sp>
        <p:nvSpPr>
          <p:cNvPr id="3693" name="bg object 3693"/>
          <p:cNvSpPr/>
          <p:nvPr/>
        </p:nvSpPr>
        <p:spPr>
          <a:xfrm>
            <a:off x="4600665" y="1925040"/>
            <a:ext cx="2888" cy="0"/>
          </a:xfrm>
          <a:custGeom>
            <a:avLst/>
            <a:gdLst/>
            <a:ahLst/>
            <a:cxnLst/>
            <a:rect l="l" t="t" r="r" b="b"/>
            <a:pathLst>
              <a:path w="6350">
                <a:moveTo>
                  <a:pt x="5983" y="0"/>
                </a:moveTo>
                <a:lnTo>
                  <a:pt x="0" y="0"/>
                </a:lnTo>
              </a:path>
            </a:pathLst>
          </a:custGeom>
          <a:ln w="3191">
            <a:solidFill>
              <a:srgbClr val="000000"/>
            </a:solidFill>
          </a:ln>
        </p:spPr>
        <p:txBody>
          <a:bodyPr wrap="square" lIns="0" tIns="0" rIns="0" bIns="0" rtlCol="0"/>
          <a:lstStyle/>
          <a:p>
            <a:endParaRPr sz="501"/>
          </a:p>
        </p:txBody>
      </p:sp>
      <p:sp>
        <p:nvSpPr>
          <p:cNvPr id="3694" name="bg object 3694"/>
          <p:cNvSpPr/>
          <p:nvPr/>
        </p:nvSpPr>
        <p:spPr>
          <a:xfrm>
            <a:off x="4603387" y="1925040"/>
            <a:ext cx="0" cy="3638"/>
          </a:xfrm>
          <a:custGeom>
            <a:avLst/>
            <a:gdLst/>
            <a:ahLst/>
            <a:cxnLst/>
            <a:rect l="l" t="t" r="r" b="b"/>
            <a:pathLst>
              <a:path h="10160">
                <a:moveTo>
                  <a:pt x="0" y="9972"/>
                </a:moveTo>
                <a:lnTo>
                  <a:pt x="0" y="0"/>
                </a:lnTo>
              </a:path>
            </a:pathLst>
          </a:custGeom>
          <a:ln w="3191">
            <a:solidFill>
              <a:srgbClr val="000000"/>
            </a:solidFill>
          </a:ln>
        </p:spPr>
        <p:txBody>
          <a:bodyPr wrap="square" lIns="0" tIns="0" rIns="0" bIns="0" rtlCol="0"/>
          <a:lstStyle/>
          <a:p>
            <a:endParaRPr sz="501"/>
          </a:p>
        </p:txBody>
      </p:sp>
      <p:sp>
        <p:nvSpPr>
          <p:cNvPr id="3695" name="bg object 3695"/>
          <p:cNvSpPr/>
          <p:nvPr/>
        </p:nvSpPr>
        <p:spPr>
          <a:xfrm>
            <a:off x="4600665" y="1928611"/>
            <a:ext cx="2888" cy="0"/>
          </a:xfrm>
          <a:custGeom>
            <a:avLst/>
            <a:gdLst/>
            <a:ahLst/>
            <a:cxnLst/>
            <a:rect l="l" t="t" r="r" b="b"/>
            <a:pathLst>
              <a:path w="6350">
                <a:moveTo>
                  <a:pt x="0" y="0"/>
                </a:moveTo>
                <a:lnTo>
                  <a:pt x="5983" y="0"/>
                </a:lnTo>
              </a:path>
            </a:pathLst>
          </a:custGeom>
          <a:ln w="3191">
            <a:solidFill>
              <a:srgbClr val="000000"/>
            </a:solidFill>
          </a:ln>
        </p:spPr>
        <p:txBody>
          <a:bodyPr wrap="square" lIns="0" tIns="0" rIns="0" bIns="0" rtlCol="0"/>
          <a:lstStyle/>
          <a:p>
            <a:endParaRPr sz="501"/>
          </a:p>
        </p:txBody>
      </p:sp>
      <p:sp>
        <p:nvSpPr>
          <p:cNvPr id="3696" name="bg object 3696"/>
          <p:cNvSpPr/>
          <p:nvPr/>
        </p:nvSpPr>
        <p:spPr>
          <a:xfrm>
            <a:off x="4600665" y="1928611"/>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3697" name="bg object 3697"/>
          <p:cNvSpPr/>
          <p:nvPr/>
        </p:nvSpPr>
        <p:spPr>
          <a:xfrm>
            <a:off x="4600665" y="1933039"/>
            <a:ext cx="2888" cy="0"/>
          </a:xfrm>
          <a:custGeom>
            <a:avLst/>
            <a:gdLst/>
            <a:ahLst/>
            <a:cxnLst/>
            <a:rect l="l" t="t" r="r" b="b"/>
            <a:pathLst>
              <a:path w="6350">
                <a:moveTo>
                  <a:pt x="5983" y="0"/>
                </a:moveTo>
                <a:lnTo>
                  <a:pt x="0" y="0"/>
                </a:lnTo>
              </a:path>
            </a:pathLst>
          </a:custGeom>
          <a:ln w="3191">
            <a:solidFill>
              <a:srgbClr val="000000"/>
            </a:solidFill>
          </a:ln>
        </p:spPr>
        <p:txBody>
          <a:bodyPr wrap="square" lIns="0" tIns="0" rIns="0" bIns="0" rtlCol="0"/>
          <a:lstStyle/>
          <a:p>
            <a:endParaRPr sz="501"/>
          </a:p>
        </p:txBody>
      </p:sp>
      <p:sp>
        <p:nvSpPr>
          <p:cNvPr id="3698" name="bg object 3698"/>
          <p:cNvSpPr/>
          <p:nvPr/>
        </p:nvSpPr>
        <p:spPr>
          <a:xfrm>
            <a:off x="4603387" y="1933039"/>
            <a:ext cx="0" cy="5685"/>
          </a:xfrm>
          <a:custGeom>
            <a:avLst/>
            <a:gdLst/>
            <a:ahLst/>
            <a:cxnLst/>
            <a:rect l="l" t="t" r="r" b="b"/>
            <a:pathLst>
              <a:path h="15875">
                <a:moveTo>
                  <a:pt x="0" y="15556"/>
                </a:moveTo>
                <a:lnTo>
                  <a:pt x="0" y="0"/>
                </a:lnTo>
              </a:path>
            </a:pathLst>
          </a:custGeom>
          <a:ln w="3191">
            <a:solidFill>
              <a:srgbClr val="000000"/>
            </a:solidFill>
          </a:ln>
        </p:spPr>
        <p:txBody>
          <a:bodyPr wrap="square" lIns="0" tIns="0" rIns="0" bIns="0" rtlCol="0"/>
          <a:lstStyle/>
          <a:p>
            <a:endParaRPr sz="501"/>
          </a:p>
        </p:txBody>
      </p:sp>
      <p:sp>
        <p:nvSpPr>
          <p:cNvPr id="3699" name="bg object 3699"/>
          <p:cNvSpPr/>
          <p:nvPr/>
        </p:nvSpPr>
        <p:spPr>
          <a:xfrm>
            <a:off x="4443004" y="1928611"/>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3700" name="bg object 3700"/>
          <p:cNvSpPr/>
          <p:nvPr/>
        </p:nvSpPr>
        <p:spPr>
          <a:xfrm>
            <a:off x="4440102" y="1928611"/>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3701" name="bg object 3701"/>
          <p:cNvSpPr/>
          <p:nvPr/>
        </p:nvSpPr>
        <p:spPr>
          <a:xfrm>
            <a:off x="4440101" y="1925040"/>
            <a:ext cx="0" cy="3638"/>
          </a:xfrm>
          <a:custGeom>
            <a:avLst/>
            <a:gdLst/>
            <a:ahLst/>
            <a:cxnLst/>
            <a:rect l="l" t="t" r="r" b="b"/>
            <a:pathLst>
              <a:path h="10160">
                <a:moveTo>
                  <a:pt x="0" y="0"/>
                </a:moveTo>
                <a:lnTo>
                  <a:pt x="0" y="9972"/>
                </a:lnTo>
              </a:path>
            </a:pathLst>
          </a:custGeom>
          <a:ln w="3191">
            <a:solidFill>
              <a:srgbClr val="000000"/>
            </a:solidFill>
          </a:ln>
        </p:spPr>
        <p:txBody>
          <a:bodyPr wrap="square" lIns="0" tIns="0" rIns="0" bIns="0" rtlCol="0"/>
          <a:lstStyle/>
          <a:p>
            <a:endParaRPr sz="501"/>
          </a:p>
        </p:txBody>
      </p:sp>
      <p:sp>
        <p:nvSpPr>
          <p:cNvPr id="3702" name="bg object 3702"/>
          <p:cNvSpPr/>
          <p:nvPr/>
        </p:nvSpPr>
        <p:spPr>
          <a:xfrm>
            <a:off x="4440102" y="1925040"/>
            <a:ext cx="3177" cy="0"/>
          </a:xfrm>
          <a:custGeom>
            <a:avLst/>
            <a:gdLst/>
            <a:ahLst/>
            <a:cxnLst/>
            <a:rect l="l" t="t" r="r" b="b"/>
            <a:pathLst>
              <a:path w="6984">
                <a:moveTo>
                  <a:pt x="6382" y="0"/>
                </a:moveTo>
                <a:lnTo>
                  <a:pt x="0" y="0"/>
                </a:lnTo>
              </a:path>
            </a:pathLst>
          </a:custGeom>
          <a:ln w="3191">
            <a:solidFill>
              <a:srgbClr val="000000"/>
            </a:solidFill>
          </a:ln>
        </p:spPr>
        <p:txBody>
          <a:bodyPr wrap="square" lIns="0" tIns="0" rIns="0" bIns="0" rtlCol="0"/>
          <a:lstStyle/>
          <a:p>
            <a:endParaRPr sz="501"/>
          </a:p>
        </p:txBody>
      </p:sp>
      <p:sp>
        <p:nvSpPr>
          <p:cNvPr id="3703" name="bg object 3703"/>
          <p:cNvSpPr/>
          <p:nvPr/>
        </p:nvSpPr>
        <p:spPr>
          <a:xfrm>
            <a:off x="4443004" y="1923183"/>
            <a:ext cx="0" cy="2046"/>
          </a:xfrm>
          <a:custGeom>
            <a:avLst/>
            <a:gdLst/>
            <a:ahLst/>
            <a:cxnLst/>
            <a:rect l="l" t="t" r="r" b="b"/>
            <a:pathLst>
              <a:path h="5714">
                <a:moveTo>
                  <a:pt x="0" y="0"/>
                </a:moveTo>
                <a:lnTo>
                  <a:pt x="0" y="5185"/>
                </a:lnTo>
              </a:path>
            </a:pathLst>
          </a:custGeom>
          <a:ln w="3191">
            <a:solidFill>
              <a:srgbClr val="000000"/>
            </a:solidFill>
          </a:ln>
        </p:spPr>
        <p:txBody>
          <a:bodyPr wrap="square" lIns="0" tIns="0" rIns="0" bIns="0" rtlCol="0"/>
          <a:lstStyle/>
          <a:p>
            <a:endParaRPr sz="501"/>
          </a:p>
        </p:txBody>
      </p:sp>
      <p:sp>
        <p:nvSpPr>
          <p:cNvPr id="3704" name="bg object 3704"/>
          <p:cNvSpPr/>
          <p:nvPr/>
        </p:nvSpPr>
        <p:spPr>
          <a:xfrm>
            <a:off x="4440102" y="1923183"/>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3705" name="bg object 3705"/>
          <p:cNvSpPr/>
          <p:nvPr/>
        </p:nvSpPr>
        <p:spPr>
          <a:xfrm>
            <a:off x="4440101" y="1921612"/>
            <a:ext cx="0" cy="1592"/>
          </a:xfrm>
          <a:custGeom>
            <a:avLst/>
            <a:gdLst/>
            <a:ahLst/>
            <a:cxnLst/>
            <a:rect l="l" t="t" r="r" b="b"/>
            <a:pathLst>
              <a:path h="4445">
                <a:moveTo>
                  <a:pt x="0" y="0"/>
                </a:moveTo>
                <a:lnTo>
                  <a:pt x="0" y="4387"/>
                </a:lnTo>
              </a:path>
            </a:pathLst>
          </a:custGeom>
          <a:ln w="3191">
            <a:solidFill>
              <a:srgbClr val="000000"/>
            </a:solidFill>
          </a:ln>
        </p:spPr>
        <p:txBody>
          <a:bodyPr wrap="square" lIns="0" tIns="0" rIns="0" bIns="0" rtlCol="0"/>
          <a:lstStyle/>
          <a:p>
            <a:endParaRPr sz="501"/>
          </a:p>
        </p:txBody>
      </p:sp>
      <p:sp>
        <p:nvSpPr>
          <p:cNvPr id="3706" name="bg object 3706"/>
          <p:cNvSpPr/>
          <p:nvPr/>
        </p:nvSpPr>
        <p:spPr>
          <a:xfrm>
            <a:off x="4431030" y="1921611"/>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3707" name="bg object 3707"/>
          <p:cNvSpPr/>
          <p:nvPr/>
        </p:nvSpPr>
        <p:spPr>
          <a:xfrm>
            <a:off x="4431030" y="1921612"/>
            <a:ext cx="0" cy="17054"/>
          </a:xfrm>
          <a:custGeom>
            <a:avLst/>
            <a:gdLst/>
            <a:ahLst/>
            <a:cxnLst/>
            <a:rect l="l" t="t" r="r" b="b"/>
            <a:pathLst>
              <a:path h="47625">
                <a:moveTo>
                  <a:pt x="0" y="47468"/>
                </a:moveTo>
                <a:lnTo>
                  <a:pt x="0" y="0"/>
                </a:lnTo>
              </a:path>
            </a:pathLst>
          </a:custGeom>
          <a:ln w="3191">
            <a:solidFill>
              <a:srgbClr val="000000"/>
            </a:solidFill>
          </a:ln>
        </p:spPr>
        <p:txBody>
          <a:bodyPr wrap="square" lIns="0" tIns="0" rIns="0" bIns="0" rtlCol="0"/>
          <a:lstStyle/>
          <a:p>
            <a:endParaRPr sz="501"/>
          </a:p>
        </p:txBody>
      </p:sp>
      <p:sp>
        <p:nvSpPr>
          <p:cNvPr id="3708" name="bg object 3708"/>
          <p:cNvSpPr/>
          <p:nvPr/>
        </p:nvSpPr>
        <p:spPr>
          <a:xfrm>
            <a:off x="4431030" y="1938609"/>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3709" name="bg object 3709"/>
          <p:cNvSpPr/>
          <p:nvPr/>
        </p:nvSpPr>
        <p:spPr>
          <a:xfrm>
            <a:off x="4440101" y="1933039"/>
            <a:ext cx="0" cy="5685"/>
          </a:xfrm>
          <a:custGeom>
            <a:avLst/>
            <a:gdLst/>
            <a:ahLst/>
            <a:cxnLst/>
            <a:rect l="l" t="t" r="r" b="b"/>
            <a:pathLst>
              <a:path h="15875">
                <a:moveTo>
                  <a:pt x="0" y="0"/>
                </a:moveTo>
                <a:lnTo>
                  <a:pt x="0" y="15556"/>
                </a:lnTo>
              </a:path>
            </a:pathLst>
          </a:custGeom>
          <a:ln w="3191">
            <a:solidFill>
              <a:srgbClr val="000000"/>
            </a:solidFill>
          </a:ln>
        </p:spPr>
        <p:txBody>
          <a:bodyPr wrap="square" lIns="0" tIns="0" rIns="0" bIns="0" rtlCol="0"/>
          <a:lstStyle/>
          <a:p>
            <a:endParaRPr sz="501"/>
          </a:p>
        </p:txBody>
      </p:sp>
      <p:sp>
        <p:nvSpPr>
          <p:cNvPr id="3710" name="bg object 3710"/>
          <p:cNvSpPr/>
          <p:nvPr/>
        </p:nvSpPr>
        <p:spPr>
          <a:xfrm>
            <a:off x="4440102" y="1933039"/>
            <a:ext cx="3177" cy="0"/>
          </a:xfrm>
          <a:custGeom>
            <a:avLst/>
            <a:gdLst/>
            <a:ahLst/>
            <a:cxnLst/>
            <a:rect l="l" t="t" r="r" b="b"/>
            <a:pathLst>
              <a:path w="6984">
                <a:moveTo>
                  <a:pt x="6382" y="0"/>
                </a:moveTo>
                <a:lnTo>
                  <a:pt x="0" y="0"/>
                </a:lnTo>
              </a:path>
            </a:pathLst>
          </a:custGeom>
          <a:ln w="3191">
            <a:solidFill>
              <a:srgbClr val="000000"/>
            </a:solidFill>
          </a:ln>
        </p:spPr>
        <p:txBody>
          <a:bodyPr wrap="square" lIns="0" tIns="0" rIns="0" bIns="0" rtlCol="0"/>
          <a:lstStyle/>
          <a:p>
            <a:endParaRPr sz="501"/>
          </a:p>
        </p:txBody>
      </p:sp>
      <p:sp>
        <p:nvSpPr>
          <p:cNvPr id="3711" name="bg object 3711"/>
          <p:cNvSpPr/>
          <p:nvPr/>
        </p:nvSpPr>
        <p:spPr>
          <a:xfrm>
            <a:off x="4603387" y="1933039"/>
            <a:ext cx="0" cy="5685"/>
          </a:xfrm>
          <a:custGeom>
            <a:avLst/>
            <a:gdLst/>
            <a:ahLst/>
            <a:cxnLst/>
            <a:rect l="l" t="t" r="r" b="b"/>
            <a:pathLst>
              <a:path h="15875">
                <a:moveTo>
                  <a:pt x="0" y="15556"/>
                </a:moveTo>
                <a:lnTo>
                  <a:pt x="0" y="0"/>
                </a:lnTo>
              </a:path>
            </a:pathLst>
          </a:custGeom>
          <a:ln w="3191">
            <a:solidFill>
              <a:srgbClr val="000000"/>
            </a:solidFill>
          </a:ln>
        </p:spPr>
        <p:txBody>
          <a:bodyPr wrap="square" lIns="0" tIns="0" rIns="0" bIns="0" rtlCol="0"/>
          <a:lstStyle/>
          <a:p>
            <a:endParaRPr sz="501"/>
          </a:p>
        </p:txBody>
      </p:sp>
      <p:sp>
        <p:nvSpPr>
          <p:cNvPr id="3712" name="bg object 3712"/>
          <p:cNvSpPr/>
          <p:nvPr/>
        </p:nvSpPr>
        <p:spPr>
          <a:xfrm>
            <a:off x="4440101" y="1933039"/>
            <a:ext cx="163471" cy="5685"/>
          </a:xfrm>
          <a:custGeom>
            <a:avLst/>
            <a:gdLst/>
            <a:ahLst/>
            <a:cxnLst/>
            <a:rect l="l" t="t" r="r" b="b"/>
            <a:pathLst>
              <a:path w="359409" h="15875">
                <a:moveTo>
                  <a:pt x="0" y="15556"/>
                </a:moveTo>
                <a:lnTo>
                  <a:pt x="0" y="0"/>
                </a:lnTo>
              </a:path>
              <a:path w="359409" h="15875">
                <a:moveTo>
                  <a:pt x="0" y="15556"/>
                </a:moveTo>
                <a:lnTo>
                  <a:pt x="359001" y="15556"/>
                </a:lnTo>
              </a:path>
            </a:pathLst>
          </a:custGeom>
          <a:ln w="3191">
            <a:solidFill>
              <a:srgbClr val="000000"/>
            </a:solidFill>
          </a:ln>
        </p:spPr>
        <p:txBody>
          <a:bodyPr wrap="square" lIns="0" tIns="0" rIns="0" bIns="0" rtlCol="0"/>
          <a:lstStyle/>
          <a:p>
            <a:endParaRPr sz="501"/>
          </a:p>
        </p:txBody>
      </p:sp>
      <p:sp>
        <p:nvSpPr>
          <p:cNvPr id="3713" name="bg object 3713"/>
          <p:cNvSpPr/>
          <p:nvPr/>
        </p:nvSpPr>
        <p:spPr>
          <a:xfrm>
            <a:off x="4440101" y="1933039"/>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3714" name="bg object 3714"/>
          <p:cNvSpPr/>
          <p:nvPr/>
        </p:nvSpPr>
        <p:spPr>
          <a:xfrm>
            <a:off x="4600665" y="1928611"/>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3715" name="bg object 3715"/>
          <p:cNvSpPr/>
          <p:nvPr/>
        </p:nvSpPr>
        <p:spPr>
          <a:xfrm>
            <a:off x="4443004" y="1928611"/>
            <a:ext cx="157695" cy="4548"/>
          </a:xfrm>
          <a:custGeom>
            <a:avLst/>
            <a:gdLst/>
            <a:ahLst/>
            <a:cxnLst/>
            <a:rect l="l" t="t" r="r" b="b"/>
            <a:pathLst>
              <a:path w="346709" h="12700">
                <a:moveTo>
                  <a:pt x="0" y="12365"/>
                </a:moveTo>
                <a:lnTo>
                  <a:pt x="0" y="0"/>
                </a:lnTo>
              </a:path>
              <a:path w="346709" h="12700">
                <a:moveTo>
                  <a:pt x="0" y="12365"/>
                </a:moveTo>
                <a:lnTo>
                  <a:pt x="346636" y="12365"/>
                </a:lnTo>
              </a:path>
            </a:pathLst>
          </a:custGeom>
          <a:ln w="3191">
            <a:solidFill>
              <a:srgbClr val="000000"/>
            </a:solidFill>
          </a:ln>
        </p:spPr>
        <p:txBody>
          <a:bodyPr wrap="square" lIns="0" tIns="0" rIns="0" bIns="0" rtlCol="0"/>
          <a:lstStyle/>
          <a:p>
            <a:endParaRPr sz="501"/>
          </a:p>
        </p:txBody>
      </p:sp>
      <p:sp>
        <p:nvSpPr>
          <p:cNvPr id="3716" name="bg object 3716"/>
          <p:cNvSpPr/>
          <p:nvPr/>
        </p:nvSpPr>
        <p:spPr>
          <a:xfrm>
            <a:off x="4443004" y="1928611"/>
            <a:ext cx="157695" cy="0"/>
          </a:xfrm>
          <a:custGeom>
            <a:avLst/>
            <a:gdLst/>
            <a:ahLst/>
            <a:cxnLst/>
            <a:rect l="l" t="t" r="r" b="b"/>
            <a:pathLst>
              <a:path w="346709">
                <a:moveTo>
                  <a:pt x="346636" y="0"/>
                </a:moveTo>
                <a:lnTo>
                  <a:pt x="0" y="0"/>
                </a:lnTo>
              </a:path>
            </a:pathLst>
          </a:custGeom>
          <a:ln w="3191">
            <a:solidFill>
              <a:srgbClr val="000000"/>
            </a:solidFill>
          </a:ln>
        </p:spPr>
        <p:txBody>
          <a:bodyPr wrap="square" lIns="0" tIns="0" rIns="0" bIns="0" rtlCol="0"/>
          <a:lstStyle/>
          <a:p>
            <a:endParaRPr sz="501"/>
          </a:p>
        </p:txBody>
      </p:sp>
      <p:sp>
        <p:nvSpPr>
          <p:cNvPr id="3717" name="bg object 3717"/>
          <p:cNvSpPr/>
          <p:nvPr/>
        </p:nvSpPr>
        <p:spPr>
          <a:xfrm>
            <a:off x="4600665" y="1923183"/>
            <a:ext cx="0" cy="2046"/>
          </a:xfrm>
          <a:custGeom>
            <a:avLst/>
            <a:gdLst/>
            <a:ahLst/>
            <a:cxnLst/>
            <a:rect l="l" t="t" r="r" b="b"/>
            <a:pathLst>
              <a:path h="5714">
                <a:moveTo>
                  <a:pt x="0" y="5185"/>
                </a:moveTo>
                <a:lnTo>
                  <a:pt x="0" y="0"/>
                </a:lnTo>
              </a:path>
            </a:pathLst>
          </a:custGeom>
          <a:ln w="3191">
            <a:solidFill>
              <a:srgbClr val="000000"/>
            </a:solidFill>
          </a:ln>
        </p:spPr>
        <p:txBody>
          <a:bodyPr wrap="square" lIns="0" tIns="0" rIns="0" bIns="0" rtlCol="0"/>
          <a:lstStyle/>
          <a:p>
            <a:endParaRPr sz="501"/>
          </a:p>
        </p:txBody>
      </p:sp>
      <p:sp>
        <p:nvSpPr>
          <p:cNvPr id="3718" name="bg object 3718"/>
          <p:cNvSpPr/>
          <p:nvPr/>
        </p:nvSpPr>
        <p:spPr>
          <a:xfrm>
            <a:off x="4443004" y="1923183"/>
            <a:ext cx="157695" cy="2046"/>
          </a:xfrm>
          <a:custGeom>
            <a:avLst/>
            <a:gdLst/>
            <a:ahLst/>
            <a:cxnLst/>
            <a:rect l="l" t="t" r="r" b="b"/>
            <a:pathLst>
              <a:path w="346709" h="5714">
                <a:moveTo>
                  <a:pt x="0" y="5185"/>
                </a:moveTo>
                <a:lnTo>
                  <a:pt x="0" y="0"/>
                </a:lnTo>
              </a:path>
              <a:path w="346709" h="5714">
                <a:moveTo>
                  <a:pt x="0" y="5185"/>
                </a:moveTo>
                <a:lnTo>
                  <a:pt x="346636" y="5185"/>
                </a:lnTo>
              </a:path>
            </a:pathLst>
          </a:custGeom>
          <a:ln w="3191">
            <a:solidFill>
              <a:srgbClr val="000000"/>
            </a:solidFill>
          </a:ln>
        </p:spPr>
        <p:txBody>
          <a:bodyPr wrap="square" lIns="0" tIns="0" rIns="0" bIns="0" rtlCol="0"/>
          <a:lstStyle/>
          <a:p>
            <a:endParaRPr sz="501"/>
          </a:p>
        </p:txBody>
      </p:sp>
      <p:sp>
        <p:nvSpPr>
          <p:cNvPr id="3719" name="bg object 3719"/>
          <p:cNvSpPr/>
          <p:nvPr/>
        </p:nvSpPr>
        <p:spPr>
          <a:xfrm>
            <a:off x="4443004" y="1923183"/>
            <a:ext cx="157695" cy="0"/>
          </a:xfrm>
          <a:custGeom>
            <a:avLst/>
            <a:gdLst/>
            <a:ahLst/>
            <a:cxnLst/>
            <a:rect l="l" t="t" r="r" b="b"/>
            <a:pathLst>
              <a:path w="346709">
                <a:moveTo>
                  <a:pt x="346636" y="0"/>
                </a:moveTo>
                <a:lnTo>
                  <a:pt x="0" y="0"/>
                </a:lnTo>
              </a:path>
            </a:pathLst>
          </a:custGeom>
          <a:ln w="3191">
            <a:solidFill>
              <a:srgbClr val="000000"/>
            </a:solidFill>
          </a:ln>
        </p:spPr>
        <p:txBody>
          <a:bodyPr wrap="square" lIns="0" tIns="0" rIns="0" bIns="0" rtlCol="0"/>
          <a:lstStyle/>
          <a:p>
            <a:endParaRPr sz="501"/>
          </a:p>
        </p:txBody>
      </p:sp>
      <p:sp>
        <p:nvSpPr>
          <p:cNvPr id="3720" name="bg object 3720"/>
          <p:cNvSpPr/>
          <p:nvPr/>
        </p:nvSpPr>
        <p:spPr>
          <a:xfrm>
            <a:off x="4440101" y="1921612"/>
            <a:ext cx="163471" cy="1592"/>
          </a:xfrm>
          <a:custGeom>
            <a:avLst/>
            <a:gdLst/>
            <a:ahLst/>
            <a:cxnLst/>
            <a:rect l="l" t="t" r="r" b="b"/>
            <a:pathLst>
              <a:path w="359409" h="4445">
                <a:moveTo>
                  <a:pt x="0" y="4387"/>
                </a:moveTo>
                <a:lnTo>
                  <a:pt x="0" y="0"/>
                </a:lnTo>
              </a:path>
              <a:path w="359409" h="4445">
                <a:moveTo>
                  <a:pt x="0" y="4387"/>
                </a:moveTo>
                <a:lnTo>
                  <a:pt x="359001" y="4387"/>
                </a:lnTo>
              </a:path>
            </a:pathLst>
          </a:custGeom>
          <a:ln w="3191">
            <a:solidFill>
              <a:srgbClr val="000000"/>
            </a:solidFill>
          </a:ln>
        </p:spPr>
        <p:txBody>
          <a:bodyPr wrap="square" lIns="0" tIns="0" rIns="0" bIns="0" rtlCol="0"/>
          <a:lstStyle/>
          <a:p>
            <a:endParaRPr sz="501"/>
          </a:p>
        </p:txBody>
      </p:sp>
      <p:sp>
        <p:nvSpPr>
          <p:cNvPr id="3721" name="bg object 3721"/>
          <p:cNvSpPr/>
          <p:nvPr/>
        </p:nvSpPr>
        <p:spPr>
          <a:xfrm>
            <a:off x="4603387" y="1921612"/>
            <a:ext cx="0" cy="1592"/>
          </a:xfrm>
          <a:custGeom>
            <a:avLst/>
            <a:gdLst/>
            <a:ahLst/>
            <a:cxnLst/>
            <a:rect l="l" t="t" r="r" b="b"/>
            <a:pathLst>
              <a:path h="4445">
                <a:moveTo>
                  <a:pt x="0" y="4387"/>
                </a:moveTo>
                <a:lnTo>
                  <a:pt x="0" y="0"/>
                </a:lnTo>
              </a:path>
            </a:pathLst>
          </a:custGeom>
          <a:ln w="3191">
            <a:solidFill>
              <a:srgbClr val="000000"/>
            </a:solidFill>
          </a:ln>
        </p:spPr>
        <p:txBody>
          <a:bodyPr wrap="square" lIns="0" tIns="0" rIns="0" bIns="0" rtlCol="0"/>
          <a:lstStyle/>
          <a:p>
            <a:endParaRPr sz="501"/>
          </a:p>
        </p:txBody>
      </p:sp>
      <p:sp>
        <p:nvSpPr>
          <p:cNvPr id="3722" name="bg object 3722"/>
          <p:cNvSpPr/>
          <p:nvPr/>
        </p:nvSpPr>
        <p:spPr>
          <a:xfrm>
            <a:off x="4440101" y="1921611"/>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3723" name="bg object 3723"/>
          <p:cNvSpPr/>
          <p:nvPr/>
        </p:nvSpPr>
        <p:spPr>
          <a:xfrm>
            <a:off x="4440101" y="1927611"/>
            <a:ext cx="0" cy="1137"/>
          </a:xfrm>
          <a:custGeom>
            <a:avLst/>
            <a:gdLst/>
            <a:ahLst/>
            <a:cxnLst/>
            <a:rect l="l" t="t" r="r" b="b"/>
            <a:pathLst>
              <a:path h="3175">
                <a:moveTo>
                  <a:pt x="0" y="2792"/>
                </a:moveTo>
                <a:lnTo>
                  <a:pt x="0" y="0"/>
                </a:lnTo>
              </a:path>
            </a:pathLst>
          </a:custGeom>
          <a:ln w="3175">
            <a:solidFill>
              <a:srgbClr val="000000"/>
            </a:solidFill>
          </a:ln>
        </p:spPr>
        <p:txBody>
          <a:bodyPr wrap="square" lIns="0" tIns="0" rIns="0" bIns="0" rtlCol="0"/>
          <a:lstStyle/>
          <a:p>
            <a:endParaRPr sz="501"/>
          </a:p>
        </p:txBody>
      </p:sp>
      <p:sp>
        <p:nvSpPr>
          <p:cNvPr id="3724" name="bg object 3724"/>
          <p:cNvSpPr/>
          <p:nvPr/>
        </p:nvSpPr>
        <p:spPr>
          <a:xfrm>
            <a:off x="4440101" y="1928611"/>
            <a:ext cx="163471" cy="0"/>
          </a:xfrm>
          <a:custGeom>
            <a:avLst/>
            <a:gdLst/>
            <a:ahLst/>
            <a:cxnLst/>
            <a:rect l="l" t="t" r="r" b="b"/>
            <a:pathLst>
              <a:path w="359409">
                <a:moveTo>
                  <a:pt x="359001" y="0"/>
                </a:moveTo>
                <a:lnTo>
                  <a:pt x="0" y="0"/>
                </a:lnTo>
              </a:path>
            </a:pathLst>
          </a:custGeom>
          <a:ln w="3175">
            <a:solidFill>
              <a:srgbClr val="000000"/>
            </a:solidFill>
          </a:ln>
        </p:spPr>
        <p:txBody>
          <a:bodyPr wrap="square" lIns="0" tIns="0" rIns="0" bIns="0" rtlCol="0"/>
          <a:lstStyle/>
          <a:p>
            <a:endParaRPr sz="501"/>
          </a:p>
        </p:txBody>
      </p:sp>
      <p:sp>
        <p:nvSpPr>
          <p:cNvPr id="3725" name="bg object 3725"/>
          <p:cNvSpPr/>
          <p:nvPr/>
        </p:nvSpPr>
        <p:spPr>
          <a:xfrm>
            <a:off x="4603387" y="1927611"/>
            <a:ext cx="0" cy="1137"/>
          </a:xfrm>
          <a:custGeom>
            <a:avLst/>
            <a:gdLst/>
            <a:ahLst/>
            <a:cxnLst/>
            <a:rect l="l" t="t" r="r" b="b"/>
            <a:pathLst>
              <a:path h="3175">
                <a:moveTo>
                  <a:pt x="0" y="0"/>
                </a:moveTo>
                <a:lnTo>
                  <a:pt x="0" y="2792"/>
                </a:lnTo>
              </a:path>
            </a:pathLst>
          </a:custGeom>
          <a:ln w="3175">
            <a:solidFill>
              <a:srgbClr val="000000"/>
            </a:solidFill>
          </a:ln>
        </p:spPr>
        <p:txBody>
          <a:bodyPr wrap="square" lIns="0" tIns="0" rIns="0" bIns="0" rtlCol="0"/>
          <a:lstStyle/>
          <a:p>
            <a:endParaRPr sz="501"/>
          </a:p>
        </p:txBody>
      </p:sp>
      <p:sp>
        <p:nvSpPr>
          <p:cNvPr id="3726" name="bg object 3726"/>
          <p:cNvSpPr/>
          <p:nvPr/>
        </p:nvSpPr>
        <p:spPr>
          <a:xfrm>
            <a:off x="4440101" y="1927611"/>
            <a:ext cx="163471" cy="0"/>
          </a:xfrm>
          <a:custGeom>
            <a:avLst/>
            <a:gdLst/>
            <a:ahLst/>
            <a:cxnLst/>
            <a:rect l="l" t="t" r="r" b="b"/>
            <a:pathLst>
              <a:path w="359409">
                <a:moveTo>
                  <a:pt x="0" y="0"/>
                </a:moveTo>
                <a:lnTo>
                  <a:pt x="359001" y="0"/>
                </a:lnTo>
              </a:path>
            </a:pathLst>
          </a:custGeom>
          <a:ln w="3175">
            <a:solidFill>
              <a:srgbClr val="000000"/>
            </a:solidFill>
          </a:ln>
        </p:spPr>
        <p:txBody>
          <a:bodyPr wrap="square" lIns="0" tIns="0" rIns="0" bIns="0" rtlCol="0"/>
          <a:lstStyle/>
          <a:p>
            <a:endParaRPr sz="501"/>
          </a:p>
        </p:txBody>
      </p:sp>
      <p:sp>
        <p:nvSpPr>
          <p:cNvPr id="3727" name="bg object 3727"/>
          <p:cNvSpPr/>
          <p:nvPr/>
        </p:nvSpPr>
        <p:spPr>
          <a:xfrm>
            <a:off x="4603387" y="1925040"/>
            <a:ext cx="0" cy="910"/>
          </a:xfrm>
          <a:custGeom>
            <a:avLst/>
            <a:gdLst/>
            <a:ahLst/>
            <a:cxnLst/>
            <a:rect l="l" t="t" r="r" b="b"/>
            <a:pathLst>
              <a:path h="2539">
                <a:moveTo>
                  <a:pt x="0" y="0"/>
                </a:moveTo>
                <a:lnTo>
                  <a:pt x="0" y="2393"/>
                </a:lnTo>
              </a:path>
            </a:pathLst>
          </a:custGeom>
          <a:ln w="3175">
            <a:solidFill>
              <a:srgbClr val="000000"/>
            </a:solidFill>
          </a:ln>
        </p:spPr>
        <p:txBody>
          <a:bodyPr wrap="square" lIns="0" tIns="0" rIns="0" bIns="0" rtlCol="0"/>
          <a:lstStyle/>
          <a:p>
            <a:endParaRPr sz="501"/>
          </a:p>
        </p:txBody>
      </p:sp>
      <p:sp>
        <p:nvSpPr>
          <p:cNvPr id="3728" name="bg object 3728"/>
          <p:cNvSpPr/>
          <p:nvPr/>
        </p:nvSpPr>
        <p:spPr>
          <a:xfrm>
            <a:off x="4440101" y="1925040"/>
            <a:ext cx="163471" cy="0"/>
          </a:xfrm>
          <a:custGeom>
            <a:avLst/>
            <a:gdLst/>
            <a:ahLst/>
            <a:cxnLst/>
            <a:rect l="l" t="t" r="r" b="b"/>
            <a:pathLst>
              <a:path w="359409">
                <a:moveTo>
                  <a:pt x="0" y="0"/>
                </a:moveTo>
                <a:lnTo>
                  <a:pt x="359001" y="0"/>
                </a:lnTo>
              </a:path>
            </a:pathLst>
          </a:custGeom>
          <a:ln w="3175">
            <a:solidFill>
              <a:srgbClr val="000000"/>
            </a:solidFill>
          </a:ln>
        </p:spPr>
        <p:txBody>
          <a:bodyPr wrap="square" lIns="0" tIns="0" rIns="0" bIns="0" rtlCol="0"/>
          <a:lstStyle/>
          <a:p>
            <a:endParaRPr sz="501"/>
          </a:p>
        </p:txBody>
      </p:sp>
      <p:sp>
        <p:nvSpPr>
          <p:cNvPr id="3729" name="bg object 3729"/>
          <p:cNvSpPr/>
          <p:nvPr/>
        </p:nvSpPr>
        <p:spPr>
          <a:xfrm>
            <a:off x="4440101" y="1925040"/>
            <a:ext cx="0" cy="910"/>
          </a:xfrm>
          <a:custGeom>
            <a:avLst/>
            <a:gdLst/>
            <a:ahLst/>
            <a:cxnLst/>
            <a:rect l="l" t="t" r="r" b="b"/>
            <a:pathLst>
              <a:path h="2539">
                <a:moveTo>
                  <a:pt x="0" y="2393"/>
                </a:moveTo>
                <a:lnTo>
                  <a:pt x="0" y="0"/>
                </a:lnTo>
              </a:path>
            </a:pathLst>
          </a:custGeom>
          <a:ln w="3175">
            <a:solidFill>
              <a:srgbClr val="000000"/>
            </a:solidFill>
          </a:ln>
        </p:spPr>
        <p:txBody>
          <a:bodyPr wrap="square" lIns="0" tIns="0" rIns="0" bIns="0" rtlCol="0"/>
          <a:lstStyle/>
          <a:p>
            <a:endParaRPr sz="501"/>
          </a:p>
        </p:txBody>
      </p:sp>
      <p:sp>
        <p:nvSpPr>
          <p:cNvPr id="3730" name="bg object 3730"/>
          <p:cNvSpPr/>
          <p:nvPr/>
        </p:nvSpPr>
        <p:spPr>
          <a:xfrm>
            <a:off x="4440101" y="1925897"/>
            <a:ext cx="163471" cy="0"/>
          </a:xfrm>
          <a:custGeom>
            <a:avLst/>
            <a:gdLst/>
            <a:ahLst/>
            <a:cxnLst/>
            <a:rect l="l" t="t" r="r" b="b"/>
            <a:pathLst>
              <a:path w="359409">
                <a:moveTo>
                  <a:pt x="359001" y="0"/>
                </a:moveTo>
                <a:lnTo>
                  <a:pt x="0" y="0"/>
                </a:lnTo>
              </a:path>
            </a:pathLst>
          </a:custGeom>
          <a:ln w="3175">
            <a:solidFill>
              <a:srgbClr val="000000"/>
            </a:solidFill>
          </a:ln>
        </p:spPr>
        <p:txBody>
          <a:bodyPr wrap="square" lIns="0" tIns="0" rIns="0" bIns="0" rtlCol="0"/>
          <a:lstStyle/>
          <a:p>
            <a:endParaRPr sz="501"/>
          </a:p>
        </p:txBody>
      </p:sp>
      <p:sp>
        <p:nvSpPr>
          <p:cNvPr id="3731" name="bg object 3731"/>
          <p:cNvSpPr/>
          <p:nvPr/>
        </p:nvSpPr>
        <p:spPr>
          <a:xfrm>
            <a:off x="4814026" y="1393394"/>
            <a:ext cx="0" cy="529812"/>
          </a:xfrm>
          <a:custGeom>
            <a:avLst/>
            <a:gdLst/>
            <a:ahLst/>
            <a:cxnLst/>
            <a:rect l="l" t="t" r="r" b="b"/>
            <a:pathLst>
              <a:path h="1479550">
                <a:moveTo>
                  <a:pt x="0" y="1479486"/>
                </a:moveTo>
                <a:lnTo>
                  <a:pt x="0" y="0"/>
                </a:lnTo>
              </a:path>
            </a:pathLst>
          </a:custGeom>
          <a:ln w="3191">
            <a:solidFill>
              <a:srgbClr val="000000"/>
            </a:solidFill>
          </a:ln>
        </p:spPr>
        <p:txBody>
          <a:bodyPr wrap="square" lIns="0" tIns="0" rIns="0" bIns="0" rtlCol="0"/>
          <a:lstStyle/>
          <a:p>
            <a:endParaRPr sz="501"/>
          </a:p>
        </p:txBody>
      </p:sp>
      <p:sp>
        <p:nvSpPr>
          <p:cNvPr id="3732" name="bg object 3732"/>
          <p:cNvSpPr/>
          <p:nvPr/>
        </p:nvSpPr>
        <p:spPr>
          <a:xfrm>
            <a:off x="4922883" y="1311261"/>
            <a:ext cx="0" cy="101642"/>
          </a:xfrm>
          <a:custGeom>
            <a:avLst/>
            <a:gdLst/>
            <a:ahLst/>
            <a:cxnLst/>
            <a:rect l="l" t="t" r="r" b="b"/>
            <a:pathLst>
              <a:path h="283845">
                <a:moveTo>
                  <a:pt x="0" y="0"/>
                </a:moveTo>
                <a:lnTo>
                  <a:pt x="0" y="283611"/>
                </a:lnTo>
              </a:path>
            </a:pathLst>
          </a:custGeom>
          <a:ln w="3191">
            <a:solidFill>
              <a:srgbClr val="000000"/>
            </a:solidFill>
          </a:ln>
        </p:spPr>
        <p:txBody>
          <a:bodyPr wrap="square" lIns="0" tIns="0" rIns="0" bIns="0" rtlCol="0"/>
          <a:lstStyle/>
          <a:p>
            <a:endParaRPr sz="501"/>
          </a:p>
        </p:txBody>
      </p:sp>
      <p:sp>
        <p:nvSpPr>
          <p:cNvPr id="3733" name="bg object 3733"/>
          <p:cNvSpPr/>
          <p:nvPr/>
        </p:nvSpPr>
        <p:spPr>
          <a:xfrm>
            <a:off x="4922883" y="1768060"/>
            <a:ext cx="0" cy="155306"/>
          </a:xfrm>
          <a:custGeom>
            <a:avLst/>
            <a:gdLst/>
            <a:ahLst/>
            <a:cxnLst/>
            <a:rect l="l" t="t" r="r" b="b"/>
            <a:pathLst>
              <a:path h="433704">
                <a:moveTo>
                  <a:pt x="0" y="0"/>
                </a:moveTo>
                <a:lnTo>
                  <a:pt x="0" y="433195"/>
                </a:lnTo>
              </a:path>
            </a:pathLst>
          </a:custGeom>
          <a:ln w="3191">
            <a:solidFill>
              <a:srgbClr val="000000"/>
            </a:solidFill>
          </a:ln>
        </p:spPr>
        <p:txBody>
          <a:bodyPr wrap="square" lIns="0" tIns="0" rIns="0" bIns="0" rtlCol="0"/>
          <a:lstStyle/>
          <a:p>
            <a:endParaRPr sz="501"/>
          </a:p>
        </p:txBody>
      </p:sp>
      <p:sp>
        <p:nvSpPr>
          <p:cNvPr id="3734" name="bg object 3734"/>
          <p:cNvSpPr/>
          <p:nvPr/>
        </p:nvSpPr>
        <p:spPr>
          <a:xfrm>
            <a:off x="4814026" y="1311261"/>
            <a:ext cx="0" cy="612127"/>
          </a:xfrm>
          <a:custGeom>
            <a:avLst/>
            <a:gdLst/>
            <a:ahLst/>
            <a:cxnLst/>
            <a:rect l="l" t="t" r="r" b="b"/>
            <a:pathLst>
              <a:path h="1709420">
                <a:moveTo>
                  <a:pt x="0" y="0"/>
                </a:moveTo>
                <a:lnTo>
                  <a:pt x="0" y="1708848"/>
                </a:lnTo>
              </a:path>
            </a:pathLst>
          </a:custGeom>
          <a:ln w="3191">
            <a:solidFill>
              <a:srgbClr val="000000"/>
            </a:solidFill>
          </a:ln>
        </p:spPr>
        <p:txBody>
          <a:bodyPr wrap="square" lIns="0" tIns="0" rIns="0" bIns="0" rtlCol="0"/>
          <a:lstStyle/>
          <a:p>
            <a:endParaRPr sz="501"/>
          </a:p>
        </p:txBody>
      </p:sp>
      <p:sp>
        <p:nvSpPr>
          <p:cNvPr id="3735" name="bg object 3735"/>
          <p:cNvSpPr/>
          <p:nvPr/>
        </p:nvSpPr>
        <p:spPr>
          <a:xfrm>
            <a:off x="4922883" y="1768060"/>
            <a:ext cx="0" cy="155306"/>
          </a:xfrm>
          <a:custGeom>
            <a:avLst/>
            <a:gdLst/>
            <a:ahLst/>
            <a:cxnLst/>
            <a:rect l="l" t="t" r="r" b="b"/>
            <a:pathLst>
              <a:path h="433704">
                <a:moveTo>
                  <a:pt x="0" y="433195"/>
                </a:moveTo>
                <a:lnTo>
                  <a:pt x="0" y="0"/>
                </a:lnTo>
              </a:path>
            </a:pathLst>
          </a:custGeom>
          <a:ln w="3191">
            <a:solidFill>
              <a:srgbClr val="000000"/>
            </a:solidFill>
          </a:ln>
        </p:spPr>
        <p:txBody>
          <a:bodyPr wrap="square" lIns="0" tIns="0" rIns="0" bIns="0" rtlCol="0"/>
          <a:lstStyle/>
          <a:p>
            <a:endParaRPr sz="501"/>
          </a:p>
        </p:txBody>
      </p:sp>
      <p:sp>
        <p:nvSpPr>
          <p:cNvPr id="3736" name="bg object 3736"/>
          <p:cNvSpPr/>
          <p:nvPr/>
        </p:nvSpPr>
        <p:spPr>
          <a:xfrm>
            <a:off x="4922883" y="1311261"/>
            <a:ext cx="0" cy="101642"/>
          </a:xfrm>
          <a:custGeom>
            <a:avLst/>
            <a:gdLst/>
            <a:ahLst/>
            <a:cxnLst/>
            <a:rect l="l" t="t" r="r" b="b"/>
            <a:pathLst>
              <a:path h="283845">
                <a:moveTo>
                  <a:pt x="0" y="283611"/>
                </a:moveTo>
                <a:lnTo>
                  <a:pt x="0" y="0"/>
                </a:lnTo>
              </a:path>
            </a:pathLst>
          </a:custGeom>
          <a:ln w="3191">
            <a:solidFill>
              <a:srgbClr val="000000"/>
            </a:solidFill>
          </a:ln>
        </p:spPr>
        <p:txBody>
          <a:bodyPr wrap="square" lIns="0" tIns="0" rIns="0" bIns="0" rtlCol="0"/>
          <a:lstStyle/>
          <a:p>
            <a:endParaRPr sz="501"/>
          </a:p>
        </p:txBody>
      </p:sp>
      <p:sp>
        <p:nvSpPr>
          <p:cNvPr id="3737" name="bg object 3737"/>
          <p:cNvSpPr/>
          <p:nvPr/>
        </p:nvSpPr>
        <p:spPr>
          <a:xfrm>
            <a:off x="4443367" y="1168136"/>
            <a:ext cx="32925" cy="117332"/>
          </a:xfrm>
          <a:custGeom>
            <a:avLst/>
            <a:gdLst/>
            <a:ahLst/>
            <a:cxnLst/>
            <a:rect l="l" t="t" r="r" b="b"/>
            <a:pathLst>
              <a:path w="72390" h="327660">
                <a:moveTo>
                  <a:pt x="72199" y="327090"/>
                </a:moveTo>
                <a:lnTo>
                  <a:pt x="72199" y="0"/>
                </a:lnTo>
                <a:lnTo>
                  <a:pt x="0" y="0"/>
                </a:lnTo>
                <a:lnTo>
                  <a:pt x="0" y="327090"/>
                </a:lnTo>
              </a:path>
            </a:pathLst>
          </a:custGeom>
          <a:ln w="7578">
            <a:solidFill>
              <a:srgbClr val="000000"/>
            </a:solidFill>
          </a:ln>
        </p:spPr>
        <p:txBody>
          <a:bodyPr wrap="square" lIns="0" tIns="0" rIns="0" bIns="0" rtlCol="0"/>
          <a:lstStyle/>
          <a:p>
            <a:endParaRPr sz="501"/>
          </a:p>
        </p:txBody>
      </p:sp>
      <p:sp>
        <p:nvSpPr>
          <p:cNvPr id="3738" name="bg object 3738"/>
          <p:cNvSpPr/>
          <p:nvPr/>
        </p:nvSpPr>
        <p:spPr>
          <a:xfrm>
            <a:off x="4476205" y="1005443"/>
            <a:ext cx="0" cy="20010"/>
          </a:xfrm>
          <a:custGeom>
            <a:avLst/>
            <a:gdLst/>
            <a:ahLst/>
            <a:cxnLst/>
            <a:rect l="l" t="t" r="r" b="b"/>
            <a:pathLst>
              <a:path h="55880">
                <a:moveTo>
                  <a:pt x="0" y="55445"/>
                </a:moveTo>
                <a:lnTo>
                  <a:pt x="0" y="0"/>
                </a:lnTo>
              </a:path>
            </a:pathLst>
          </a:custGeom>
          <a:ln w="7578">
            <a:solidFill>
              <a:srgbClr val="000000"/>
            </a:solidFill>
          </a:ln>
        </p:spPr>
        <p:txBody>
          <a:bodyPr wrap="square" lIns="0" tIns="0" rIns="0" bIns="0" rtlCol="0"/>
          <a:lstStyle/>
          <a:p>
            <a:endParaRPr sz="501"/>
          </a:p>
        </p:txBody>
      </p:sp>
      <p:sp>
        <p:nvSpPr>
          <p:cNvPr id="3739" name="bg object 3739"/>
          <p:cNvSpPr/>
          <p:nvPr/>
        </p:nvSpPr>
        <p:spPr>
          <a:xfrm>
            <a:off x="4443367" y="1005443"/>
            <a:ext cx="32925" cy="20010"/>
          </a:xfrm>
          <a:custGeom>
            <a:avLst/>
            <a:gdLst/>
            <a:ahLst/>
            <a:cxnLst/>
            <a:rect l="l" t="t" r="r" b="b"/>
            <a:pathLst>
              <a:path w="72390" h="55880">
                <a:moveTo>
                  <a:pt x="0" y="0"/>
                </a:moveTo>
                <a:lnTo>
                  <a:pt x="0" y="55445"/>
                </a:lnTo>
                <a:lnTo>
                  <a:pt x="72199" y="55445"/>
                </a:lnTo>
              </a:path>
            </a:pathLst>
          </a:custGeom>
          <a:ln w="7578">
            <a:solidFill>
              <a:srgbClr val="000000"/>
            </a:solidFill>
          </a:ln>
        </p:spPr>
        <p:txBody>
          <a:bodyPr wrap="square" lIns="0" tIns="0" rIns="0" bIns="0" rtlCol="0"/>
          <a:lstStyle/>
          <a:p>
            <a:endParaRPr sz="501"/>
          </a:p>
        </p:txBody>
      </p:sp>
      <p:sp>
        <p:nvSpPr>
          <p:cNvPr id="3740" name="bg object 3740"/>
          <p:cNvSpPr/>
          <p:nvPr/>
        </p:nvSpPr>
        <p:spPr>
          <a:xfrm>
            <a:off x="3978366" y="1539518"/>
            <a:ext cx="497923" cy="25922"/>
          </a:xfrm>
          <a:custGeom>
            <a:avLst/>
            <a:gdLst/>
            <a:ahLst/>
            <a:cxnLst/>
            <a:rect l="l" t="t" r="r" b="b"/>
            <a:pathLst>
              <a:path w="1094740" h="72389">
                <a:moveTo>
                  <a:pt x="0" y="72199"/>
                </a:moveTo>
                <a:lnTo>
                  <a:pt x="1094556" y="72199"/>
                </a:lnTo>
                <a:lnTo>
                  <a:pt x="1094556" y="0"/>
                </a:lnTo>
              </a:path>
            </a:pathLst>
          </a:custGeom>
          <a:ln w="7578">
            <a:solidFill>
              <a:srgbClr val="000000"/>
            </a:solidFill>
          </a:ln>
        </p:spPr>
        <p:txBody>
          <a:bodyPr wrap="square" lIns="0" tIns="0" rIns="0" bIns="0" rtlCol="0"/>
          <a:lstStyle/>
          <a:p>
            <a:endParaRPr sz="501"/>
          </a:p>
        </p:txBody>
      </p:sp>
      <p:sp>
        <p:nvSpPr>
          <p:cNvPr id="3741" name="bg object 3741"/>
          <p:cNvSpPr/>
          <p:nvPr/>
        </p:nvSpPr>
        <p:spPr>
          <a:xfrm>
            <a:off x="3978365" y="1539517"/>
            <a:ext cx="475973" cy="0"/>
          </a:xfrm>
          <a:custGeom>
            <a:avLst/>
            <a:gdLst/>
            <a:ahLst/>
            <a:cxnLst/>
            <a:rect l="l" t="t" r="r" b="b"/>
            <a:pathLst>
              <a:path w="1046479">
                <a:moveTo>
                  <a:pt x="1045891" y="0"/>
                </a:moveTo>
                <a:lnTo>
                  <a:pt x="0" y="0"/>
                </a:lnTo>
              </a:path>
            </a:pathLst>
          </a:custGeom>
          <a:ln w="7578">
            <a:solidFill>
              <a:srgbClr val="000000"/>
            </a:solidFill>
          </a:ln>
        </p:spPr>
        <p:txBody>
          <a:bodyPr wrap="square" lIns="0" tIns="0" rIns="0" bIns="0" rtlCol="0"/>
          <a:lstStyle/>
          <a:p>
            <a:endParaRPr sz="501"/>
          </a:p>
        </p:txBody>
      </p:sp>
      <p:sp>
        <p:nvSpPr>
          <p:cNvPr id="3742" name="bg object 3742"/>
          <p:cNvSpPr/>
          <p:nvPr/>
        </p:nvSpPr>
        <p:spPr>
          <a:xfrm>
            <a:off x="4476205" y="1393393"/>
            <a:ext cx="337918" cy="0"/>
          </a:xfrm>
          <a:custGeom>
            <a:avLst/>
            <a:gdLst/>
            <a:ahLst/>
            <a:cxnLst/>
            <a:rect l="l" t="t" r="r" b="b"/>
            <a:pathLst>
              <a:path w="742950">
                <a:moveTo>
                  <a:pt x="0" y="0"/>
                </a:moveTo>
                <a:lnTo>
                  <a:pt x="742734" y="0"/>
                </a:lnTo>
              </a:path>
            </a:pathLst>
          </a:custGeom>
          <a:ln w="3191">
            <a:solidFill>
              <a:srgbClr val="000000"/>
            </a:solidFill>
          </a:ln>
        </p:spPr>
        <p:txBody>
          <a:bodyPr wrap="square" lIns="0" tIns="0" rIns="0" bIns="0" rtlCol="0"/>
          <a:lstStyle/>
          <a:p>
            <a:endParaRPr sz="501"/>
          </a:p>
        </p:txBody>
      </p:sp>
      <p:sp>
        <p:nvSpPr>
          <p:cNvPr id="3743" name="bg object 3743"/>
          <p:cNvSpPr/>
          <p:nvPr/>
        </p:nvSpPr>
        <p:spPr>
          <a:xfrm>
            <a:off x="4476205" y="1311261"/>
            <a:ext cx="0" cy="82314"/>
          </a:xfrm>
          <a:custGeom>
            <a:avLst/>
            <a:gdLst/>
            <a:ahLst/>
            <a:cxnLst/>
            <a:rect l="l" t="t" r="r" b="b"/>
            <a:pathLst>
              <a:path h="229870">
                <a:moveTo>
                  <a:pt x="0" y="0"/>
                </a:moveTo>
                <a:lnTo>
                  <a:pt x="0" y="229362"/>
                </a:lnTo>
              </a:path>
            </a:pathLst>
          </a:custGeom>
          <a:ln w="3191">
            <a:solidFill>
              <a:srgbClr val="000000"/>
            </a:solidFill>
          </a:ln>
        </p:spPr>
        <p:txBody>
          <a:bodyPr wrap="square" lIns="0" tIns="0" rIns="0" bIns="0" rtlCol="0"/>
          <a:lstStyle/>
          <a:p>
            <a:endParaRPr sz="501"/>
          </a:p>
        </p:txBody>
      </p:sp>
      <p:sp>
        <p:nvSpPr>
          <p:cNvPr id="3744" name="bg object 3744"/>
          <p:cNvSpPr/>
          <p:nvPr/>
        </p:nvSpPr>
        <p:spPr>
          <a:xfrm>
            <a:off x="4476205" y="1393393"/>
            <a:ext cx="337918" cy="0"/>
          </a:xfrm>
          <a:custGeom>
            <a:avLst/>
            <a:gdLst/>
            <a:ahLst/>
            <a:cxnLst/>
            <a:rect l="l" t="t" r="r" b="b"/>
            <a:pathLst>
              <a:path w="742950">
                <a:moveTo>
                  <a:pt x="0" y="0"/>
                </a:moveTo>
                <a:lnTo>
                  <a:pt x="742734" y="0"/>
                </a:lnTo>
              </a:path>
            </a:pathLst>
          </a:custGeom>
          <a:ln w="3191">
            <a:solidFill>
              <a:srgbClr val="000000"/>
            </a:solidFill>
          </a:ln>
        </p:spPr>
        <p:txBody>
          <a:bodyPr wrap="square" lIns="0" tIns="0" rIns="0" bIns="0" rtlCol="0"/>
          <a:lstStyle/>
          <a:p>
            <a:endParaRPr sz="501"/>
          </a:p>
        </p:txBody>
      </p:sp>
      <p:sp>
        <p:nvSpPr>
          <p:cNvPr id="3745" name="bg object 3745"/>
          <p:cNvSpPr/>
          <p:nvPr/>
        </p:nvSpPr>
        <p:spPr>
          <a:xfrm>
            <a:off x="4814026" y="1311261"/>
            <a:ext cx="0" cy="82314"/>
          </a:xfrm>
          <a:custGeom>
            <a:avLst/>
            <a:gdLst/>
            <a:ahLst/>
            <a:cxnLst/>
            <a:rect l="l" t="t" r="r" b="b"/>
            <a:pathLst>
              <a:path h="229870">
                <a:moveTo>
                  <a:pt x="0" y="229362"/>
                </a:moveTo>
                <a:lnTo>
                  <a:pt x="0" y="0"/>
                </a:lnTo>
              </a:path>
            </a:pathLst>
          </a:custGeom>
          <a:ln w="3191">
            <a:solidFill>
              <a:srgbClr val="000000"/>
            </a:solidFill>
          </a:ln>
        </p:spPr>
        <p:txBody>
          <a:bodyPr wrap="square" lIns="0" tIns="0" rIns="0" bIns="0" rtlCol="0"/>
          <a:lstStyle/>
          <a:p>
            <a:endParaRPr sz="501"/>
          </a:p>
        </p:txBody>
      </p:sp>
      <p:sp>
        <p:nvSpPr>
          <p:cNvPr id="3746" name="bg object 3746"/>
          <p:cNvSpPr/>
          <p:nvPr/>
        </p:nvSpPr>
        <p:spPr>
          <a:xfrm>
            <a:off x="3971834" y="1327545"/>
            <a:ext cx="168092" cy="128474"/>
          </a:xfrm>
          <a:custGeom>
            <a:avLst/>
            <a:gdLst/>
            <a:ahLst/>
            <a:cxnLst/>
            <a:rect l="l" t="t" r="r" b="b"/>
            <a:pathLst>
              <a:path w="369570" h="358775">
                <a:moveTo>
                  <a:pt x="368974" y="0"/>
                </a:moveTo>
                <a:lnTo>
                  <a:pt x="365782" y="47468"/>
                </a:lnTo>
                <a:lnTo>
                  <a:pt x="356209" y="94537"/>
                </a:lnTo>
                <a:lnTo>
                  <a:pt x="340652" y="139611"/>
                </a:lnTo>
                <a:lnTo>
                  <a:pt x="319112" y="182293"/>
                </a:lnTo>
                <a:lnTo>
                  <a:pt x="292387" y="221783"/>
                </a:lnTo>
                <a:lnTo>
                  <a:pt x="260475" y="257284"/>
                </a:lnTo>
                <a:lnTo>
                  <a:pt x="223777" y="287999"/>
                </a:lnTo>
                <a:lnTo>
                  <a:pt x="183888" y="313927"/>
                </a:lnTo>
                <a:lnTo>
                  <a:pt x="140409" y="334270"/>
                </a:lnTo>
                <a:lnTo>
                  <a:pt x="94936" y="348630"/>
                </a:lnTo>
                <a:lnTo>
                  <a:pt x="47866" y="357007"/>
                </a:lnTo>
                <a:lnTo>
                  <a:pt x="0" y="358602"/>
                </a:lnTo>
              </a:path>
            </a:pathLst>
          </a:custGeom>
          <a:ln w="3175">
            <a:solidFill>
              <a:srgbClr val="000000"/>
            </a:solidFill>
          </a:ln>
        </p:spPr>
        <p:txBody>
          <a:bodyPr wrap="square" lIns="0" tIns="0" rIns="0" bIns="0" rtlCol="0"/>
          <a:lstStyle/>
          <a:p>
            <a:endParaRPr sz="501"/>
          </a:p>
        </p:txBody>
      </p:sp>
      <p:sp>
        <p:nvSpPr>
          <p:cNvPr id="3747" name="bg object 3747"/>
          <p:cNvSpPr/>
          <p:nvPr/>
        </p:nvSpPr>
        <p:spPr>
          <a:xfrm>
            <a:off x="4139655" y="1327545"/>
            <a:ext cx="0" cy="3638"/>
          </a:xfrm>
          <a:custGeom>
            <a:avLst/>
            <a:gdLst/>
            <a:ahLst/>
            <a:cxnLst/>
            <a:rect l="l" t="t" r="r" b="b"/>
            <a:pathLst>
              <a:path h="10160">
                <a:moveTo>
                  <a:pt x="0" y="0"/>
                </a:moveTo>
                <a:lnTo>
                  <a:pt x="0" y="9972"/>
                </a:lnTo>
              </a:path>
            </a:pathLst>
          </a:custGeom>
          <a:ln w="3191">
            <a:solidFill>
              <a:srgbClr val="000000"/>
            </a:solidFill>
          </a:ln>
        </p:spPr>
        <p:txBody>
          <a:bodyPr wrap="square" lIns="0" tIns="0" rIns="0" bIns="0" rtlCol="0"/>
          <a:lstStyle/>
          <a:p>
            <a:endParaRPr sz="501"/>
          </a:p>
        </p:txBody>
      </p:sp>
      <p:sp>
        <p:nvSpPr>
          <p:cNvPr id="3748" name="bg object 3748"/>
          <p:cNvSpPr/>
          <p:nvPr/>
        </p:nvSpPr>
        <p:spPr>
          <a:xfrm>
            <a:off x="3976370" y="1327545"/>
            <a:ext cx="163471" cy="3638"/>
          </a:xfrm>
          <a:custGeom>
            <a:avLst/>
            <a:gdLst/>
            <a:ahLst/>
            <a:cxnLst/>
            <a:rect l="l" t="t" r="r" b="b"/>
            <a:pathLst>
              <a:path w="359409" h="10160">
                <a:moveTo>
                  <a:pt x="0" y="0"/>
                </a:moveTo>
                <a:lnTo>
                  <a:pt x="0" y="9972"/>
                </a:lnTo>
                <a:lnTo>
                  <a:pt x="359001" y="9972"/>
                </a:lnTo>
              </a:path>
              <a:path w="359409" h="10160">
                <a:moveTo>
                  <a:pt x="0" y="0"/>
                </a:moveTo>
                <a:lnTo>
                  <a:pt x="359001" y="0"/>
                </a:lnTo>
              </a:path>
            </a:pathLst>
          </a:custGeom>
          <a:ln w="3191">
            <a:solidFill>
              <a:srgbClr val="000000"/>
            </a:solidFill>
          </a:ln>
        </p:spPr>
        <p:txBody>
          <a:bodyPr wrap="square" lIns="0" tIns="0" rIns="0" bIns="0" rtlCol="0"/>
          <a:lstStyle/>
          <a:p>
            <a:endParaRPr sz="501"/>
          </a:p>
        </p:txBody>
      </p:sp>
      <p:sp>
        <p:nvSpPr>
          <p:cNvPr id="3749" name="bg object 3749"/>
          <p:cNvSpPr/>
          <p:nvPr/>
        </p:nvSpPr>
        <p:spPr>
          <a:xfrm>
            <a:off x="3956594" y="1453814"/>
            <a:ext cx="21661" cy="9550"/>
          </a:xfrm>
          <a:custGeom>
            <a:avLst/>
            <a:gdLst/>
            <a:ahLst/>
            <a:cxnLst/>
            <a:rect l="l" t="t" r="r" b="b"/>
            <a:pathLst>
              <a:path w="47625" h="26670">
                <a:moveTo>
                  <a:pt x="47468" y="26326"/>
                </a:moveTo>
                <a:lnTo>
                  <a:pt x="47468" y="6382"/>
                </a:lnTo>
                <a:lnTo>
                  <a:pt x="31512" y="6382"/>
                </a:lnTo>
                <a:lnTo>
                  <a:pt x="31512" y="0"/>
                </a:lnTo>
                <a:lnTo>
                  <a:pt x="19146" y="0"/>
                </a:lnTo>
                <a:lnTo>
                  <a:pt x="19146" y="6382"/>
                </a:lnTo>
                <a:lnTo>
                  <a:pt x="0" y="6382"/>
                </a:lnTo>
                <a:lnTo>
                  <a:pt x="0" y="26326"/>
                </a:lnTo>
                <a:lnTo>
                  <a:pt x="47468" y="26326"/>
                </a:lnTo>
              </a:path>
            </a:pathLst>
          </a:custGeom>
          <a:ln w="3191">
            <a:solidFill>
              <a:srgbClr val="000000"/>
            </a:solidFill>
          </a:ln>
        </p:spPr>
        <p:txBody>
          <a:bodyPr wrap="square" lIns="0" tIns="0" rIns="0" bIns="0" rtlCol="0"/>
          <a:lstStyle/>
          <a:p>
            <a:endParaRPr sz="501"/>
          </a:p>
        </p:txBody>
      </p:sp>
      <p:sp>
        <p:nvSpPr>
          <p:cNvPr id="3750" name="bg object 3750"/>
          <p:cNvSpPr/>
          <p:nvPr/>
        </p:nvSpPr>
        <p:spPr>
          <a:xfrm>
            <a:off x="3956594" y="1320403"/>
            <a:ext cx="21661" cy="9323"/>
          </a:xfrm>
          <a:custGeom>
            <a:avLst/>
            <a:gdLst/>
            <a:ahLst/>
            <a:cxnLst/>
            <a:rect l="l" t="t" r="r" b="b"/>
            <a:pathLst>
              <a:path w="47625" h="26035">
                <a:moveTo>
                  <a:pt x="47468" y="19944"/>
                </a:moveTo>
                <a:lnTo>
                  <a:pt x="47468" y="0"/>
                </a:lnTo>
                <a:lnTo>
                  <a:pt x="0" y="0"/>
                </a:lnTo>
                <a:lnTo>
                  <a:pt x="0" y="19944"/>
                </a:lnTo>
                <a:lnTo>
                  <a:pt x="19146" y="19944"/>
                </a:lnTo>
                <a:lnTo>
                  <a:pt x="19146" y="25927"/>
                </a:lnTo>
                <a:lnTo>
                  <a:pt x="31512" y="25927"/>
                </a:lnTo>
                <a:lnTo>
                  <a:pt x="31512" y="19944"/>
                </a:lnTo>
                <a:lnTo>
                  <a:pt x="47468" y="19944"/>
                </a:lnTo>
              </a:path>
            </a:pathLst>
          </a:custGeom>
          <a:ln w="3191">
            <a:solidFill>
              <a:srgbClr val="000000"/>
            </a:solidFill>
          </a:ln>
        </p:spPr>
        <p:txBody>
          <a:bodyPr wrap="square" lIns="0" tIns="0" rIns="0" bIns="0" rtlCol="0"/>
          <a:lstStyle/>
          <a:p>
            <a:endParaRPr sz="501"/>
          </a:p>
        </p:txBody>
      </p:sp>
      <p:pic>
        <p:nvPicPr>
          <p:cNvPr id="3751" name="bg object 3751"/>
          <p:cNvPicPr/>
          <p:nvPr/>
        </p:nvPicPr>
        <p:blipFill>
          <a:blip r:embed="rId31" cstate="print"/>
          <a:stretch>
            <a:fillRect/>
          </a:stretch>
        </p:blipFill>
        <p:spPr>
          <a:xfrm>
            <a:off x="4308565" y="1224272"/>
            <a:ext cx="86904" cy="61278"/>
          </a:xfrm>
          <a:prstGeom prst="rect">
            <a:avLst/>
          </a:prstGeom>
        </p:spPr>
      </p:pic>
      <p:sp>
        <p:nvSpPr>
          <p:cNvPr id="3752" name="bg object 3752"/>
          <p:cNvSpPr/>
          <p:nvPr/>
        </p:nvSpPr>
        <p:spPr>
          <a:xfrm>
            <a:off x="3971834" y="1581084"/>
            <a:ext cx="168092" cy="128474"/>
          </a:xfrm>
          <a:custGeom>
            <a:avLst/>
            <a:gdLst/>
            <a:ahLst/>
            <a:cxnLst/>
            <a:rect l="l" t="t" r="r" b="b"/>
            <a:pathLst>
              <a:path w="369570" h="358775">
                <a:moveTo>
                  <a:pt x="368974" y="0"/>
                </a:moveTo>
                <a:lnTo>
                  <a:pt x="365782" y="47468"/>
                </a:lnTo>
                <a:lnTo>
                  <a:pt x="356209" y="94537"/>
                </a:lnTo>
                <a:lnTo>
                  <a:pt x="340652" y="139611"/>
                </a:lnTo>
                <a:lnTo>
                  <a:pt x="319112" y="182293"/>
                </a:lnTo>
                <a:lnTo>
                  <a:pt x="292387" y="221783"/>
                </a:lnTo>
                <a:lnTo>
                  <a:pt x="260475" y="257284"/>
                </a:lnTo>
                <a:lnTo>
                  <a:pt x="223777" y="287999"/>
                </a:lnTo>
                <a:lnTo>
                  <a:pt x="183888" y="313927"/>
                </a:lnTo>
                <a:lnTo>
                  <a:pt x="140409" y="334270"/>
                </a:lnTo>
                <a:lnTo>
                  <a:pt x="94936" y="348630"/>
                </a:lnTo>
                <a:lnTo>
                  <a:pt x="47866" y="357007"/>
                </a:lnTo>
                <a:lnTo>
                  <a:pt x="0" y="358602"/>
                </a:lnTo>
              </a:path>
            </a:pathLst>
          </a:custGeom>
          <a:ln w="3175">
            <a:solidFill>
              <a:srgbClr val="000000"/>
            </a:solidFill>
          </a:ln>
        </p:spPr>
        <p:txBody>
          <a:bodyPr wrap="square" lIns="0" tIns="0" rIns="0" bIns="0" rtlCol="0"/>
          <a:lstStyle/>
          <a:p>
            <a:endParaRPr sz="501"/>
          </a:p>
        </p:txBody>
      </p:sp>
      <p:sp>
        <p:nvSpPr>
          <p:cNvPr id="3753" name="bg object 3753"/>
          <p:cNvSpPr/>
          <p:nvPr/>
        </p:nvSpPr>
        <p:spPr>
          <a:xfrm>
            <a:off x="4139655" y="1581084"/>
            <a:ext cx="0" cy="3638"/>
          </a:xfrm>
          <a:custGeom>
            <a:avLst/>
            <a:gdLst/>
            <a:ahLst/>
            <a:cxnLst/>
            <a:rect l="l" t="t" r="r" b="b"/>
            <a:pathLst>
              <a:path h="10160">
                <a:moveTo>
                  <a:pt x="0" y="0"/>
                </a:moveTo>
                <a:lnTo>
                  <a:pt x="0" y="9972"/>
                </a:lnTo>
              </a:path>
            </a:pathLst>
          </a:custGeom>
          <a:ln w="3191">
            <a:solidFill>
              <a:srgbClr val="000000"/>
            </a:solidFill>
          </a:ln>
        </p:spPr>
        <p:txBody>
          <a:bodyPr wrap="square" lIns="0" tIns="0" rIns="0" bIns="0" rtlCol="0"/>
          <a:lstStyle/>
          <a:p>
            <a:endParaRPr sz="501"/>
          </a:p>
        </p:txBody>
      </p:sp>
      <p:sp>
        <p:nvSpPr>
          <p:cNvPr id="3754" name="bg object 3754"/>
          <p:cNvSpPr/>
          <p:nvPr/>
        </p:nvSpPr>
        <p:spPr>
          <a:xfrm>
            <a:off x="3976370" y="1581084"/>
            <a:ext cx="163471" cy="3638"/>
          </a:xfrm>
          <a:custGeom>
            <a:avLst/>
            <a:gdLst/>
            <a:ahLst/>
            <a:cxnLst/>
            <a:rect l="l" t="t" r="r" b="b"/>
            <a:pathLst>
              <a:path w="359409" h="10160">
                <a:moveTo>
                  <a:pt x="0" y="0"/>
                </a:moveTo>
                <a:lnTo>
                  <a:pt x="0" y="9972"/>
                </a:lnTo>
                <a:lnTo>
                  <a:pt x="359001" y="9972"/>
                </a:lnTo>
              </a:path>
              <a:path w="359409" h="10160">
                <a:moveTo>
                  <a:pt x="0" y="0"/>
                </a:moveTo>
                <a:lnTo>
                  <a:pt x="359001" y="0"/>
                </a:lnTo>
              </a:path>
            </a:pathLst>
          </a:custGeom>
          <a:ln w="3191">
            <a:solidFill>
              <a:srgbClr val="000000"/>
            </a:solidFill>
          </a:ln>
        </p:spPr>
        <p:txBody>
          <a:bodyPr wrap="square" lIns="0" tIns="0" rIns="0" bIns="0" rtlCol="0"/>
          <a:lstStyle/>
          <a:p>
            <a:endParaRPr sz="501"/>
          </a:p>
        </p:txBody>
      </p:sp>
      <p:sp>
        <p:nvSpPr>
          <p:cNvPr id="3755" name="bg object 3755"/>
          <p:cNvSpPr/>
          <p:nvPr/>
        </p:nvSpPr>
        <p:spPr>
          <a:xfrm>
            <a:off x="3956594" y="1707353"/>
            <a:ext cx="21661" cy="9550"/>
          </a:xfrm>
          <a:custGeom>
            <a:avLst/>
            <a:gdLst/>
            <a:ahLst/>
            <a:cxnLst/>
            <a:rect l="l" t="t" r="r" b="b"/>
            <a:pathLst>
              <a:path w="47625" h="26670">
                <a:moveTo>
                  <a:pt x="47468" y="26326"/>
                </a:moveTo>
                <a:lnTo>
                  <a:pt x="47468" y="6382"/>
                </a:lnTo>
                <a:lnTo>
                  <a:pt x="31512" y="6382"/>
                </a:lnTo>
                <a:lnTo>
                  <a:pt x="31512" y="0"/>
                </a:lnTo>
                <a:lnTo>
                  <a:pt x="19146" y="0"/>
                </a:lnTo>
                <a:lnTo>
                  <a:pt x="19146" y="6382"/>
                </a:lnTo>
                <a:lnTo>
                  <a:pt x="0" y="6382"/>
                </a:lnTo>
                <a:lnTo>
                  <a:pt x="0" y="26326"/>
                </a:lnTo>
                <a:lnTo>
                  <a:pt x="47468" y="26326"/>
                </a:lnTo>
              </a:path>
            </a:pathLst>
          </a:custGeom>
          <a:ln w="3191">
            <a:solidFill>
              <a:srgbClr val="000000"/>
            </a:solidFill>
          </a:ln>
        </p:spPr>
        <p:txBody>
          <a:bodyPr wrap="square" lIns="0" tIns="0" rIns="0" bIns="0" rtlCol="0"/>
          <a:lstStyle/>
          <a:p>
            <a:endParaRPr sz="501"/>
          </a:p>
        </p:txBody>
      </p:sp>
      <p:sp>
        <p:nvSpPr>
          <p:cNvPr id="3756" name="bg object 3756"/>
          <p:cNvSpPr/>
          <p:nvPr/>
        </p:nvSpPr>
        <p:spPr>
          <a:xfrm>
            <a:off x="3956594" y="1573941"/>
            <a:ext cx="21661" cy="9323"/>
          </a:xfrm>
          <a:custGeom>
            <a:avLst/>
            <a:gdLst/>
            <a:ahLst/>
            <a:cxnLst/>
            <a:rect l="l" t="t" r="r" b="b"/>
            <a:pathLst>
              <a:path w="47625" h="26035">
                <a:moveTo>
                  <a:pt x="47468" y="19944"/>
                </a:moveTo>
                <a:lnTo>
                  <a:pt x="47468" y="0"/>
                </a:lnTo>
                <a:lnTo>
                  <a:pt x="0" y="0"/>
                </a:lnTo>
                <a:lnTo>
                  <a:pt x="0" y="19944"/>
                </a:lnTo>
                <a:lnTo>
                  <a:pt x="19146" y="19944"/>
                </a:lnTo>
                <a:lnTo>
                  <a:pt x="19146" y="25927"/>
                </a:lnTo>
                <a:lnTo>
                  <a:pt x="31512" y="25927"/>
                </a:lnTo>
                <a:lnTo>
                  <a:pt x="31512" y="19944"/>
                </a:lnTo>
                <a:lnTo>
                  <a:pt x="47468" y="19944"/>
                </a:lnTo>
              </a:path>
            </a:pathLst>
          </a:custGeom>
          <a:ln w="3191">
            <a:solidFill>
              <a:srgbClr val="000000"/>
            </a:solidFill>
          </a:ln>
        </p:spPr>
        <p:txBody>
          <a:bodyPr wrap="square" lIns="0" tIns="0" rIns="0" bIns="0" rtlCol="0"/>
          <a:lstStyle/>
          <a:p>
            <a:endParaRPr sz="501"/>
          </a:p>
        </p:txBody>
      </p:sp>
      <p:sp>
        <p:nvSpPr>
          <p:cNvPr id="3757" name="bg object 3757"/>
          <p:cNvSpPr/>
          <p:nvPr/>
        </p:nvSpPr>
        <p:spPr>
          <a:xfrm>
            <a:off x="3690076" y="1796199"/>
            <a:ext cx="163471" cy="132339"/>
          </a:xfrm>
          <a:custGeom>
            <a:avLst/>
            <a:gdLst/>
            <a:ahLst/>
            <a:cxnLst/>
            <a:rect l="l" t="t" r="r" b="b"/>
            <a:pathLst>
              <a:path w="359409" h="369570">
                <a:moveTo>
                  <a:pt x="0" y="0"/>
                </a:moveTo>
                <a:lnTo>
                  <a:pt x="47866" y="3191"/>
                </a:lnTo>
                <a:lnTo>
                  <a:pt x="94537" y="12764"/>
                </a:lnTo>
                <a:lnTo>
                  <a:pt x="139611" y="28321"/>
                </a:lnTo>
                <a:lnTo>
                  <a:pt x="182293" y="49861"/>
                </a:lnTo>
                <a:lnTo>
                  <a:pt x="221783" y="76587"/>
                </a:lnTo>
                <a:lnTo>
                  <a:pt x="257284" y="108498"/>
                </a:lnTo>
                <a:lnTo>
                  <a:pt x="288398" y="145196"/>
                </a:lnTo>
                <a:lnTo>
                  <a:pt x="314326" y="185085"/>
                </a:lnTo>
                <a:lnTo>
                  <a:pt x="334669" y="228564"/>
                </a:lnTo>
                <a:lnTo>
                  <a:pt x="349029" y="274038"/>
                </a:lnTo>
                <a:lnTo>
                  <a:pt x="357007" y="321107"/>
                </a:lnTo>
                <a:lnTo>
                  <a:pt x="359001" y="368974"/>
                </a:lnTo>
              </a:path>
            </a:pathLst>
          </a:custGeom>
          <a:ln w="3175">
            <a:solidFill>
              <a:srgbClr val="000000"/>
            </a:solidFill>
          </a:ln>
        </p:spPr>
        <p:txBody>
          <a:bodyPr wrap="square" lIns="0" tIns="0" rIns="0" bIns="0" rtlCol="0"/>
          <a:lstStyle/>
          <a:p>
            <a:endParaRPr sz="501"/>
          </a:p>
        </p:txBody>
      </p:sp>
      <p:sp>
        <p:nvSpPr>
          <p:cNvPr id="3758" name="bg object 3758"/>
          <p:cNvSpPr/>
          <p:nvPr/>
        </p:nvSpPr>
        <p:spPr>
          <a:xfrm>
            <a:off x="3690076" y="1796199"/>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3759" name="bg object 3759"/>
          <p:cNvSpPr/>
          <p:nvPr/>
        </p:nvSpPr>
        <p:spPr>
          <a:xfrm>
            <a:off x="3690076" y="1796199"/>
            <a:ext cx="4621" cy="128701"/>
          </a:xfrm>
          <a:custGeom>
            <a:avLst/>
            <a:gdLst/>
            <a:ahLst/>
            <a:cxnLst/>
            <a:rect l="l" t="t" r="r" b="b"/>
            <a:pathLst>
              <a:path w="10159" h="359410">
                <a:moveTo>
                  <a:pt x="0" y="359001"/>
                </a:moveTo>
                <a:lnTo>
                  <a:pt x="9972" y="359001"/>
                </a:lnTo>
                <a:lnTo>
                  <a:pt x="9972" y="0"/>
                </a:lnTo>
              </a:path>
              <a:path w="10159" h="359410">
                <a:moveTo>
                  <a:pt x="0" y="359001"/>
                </a:moveTo>
                <a:lnTo>
                  <a:pt x="0" y="0"/>
                </a:lnTo>
              </a:path>
            </a:pathLst>
          </a:custGeom>
          <a:ln w="3191">
            <a:solidFill>
              <a:srgbClr val="000000"/>
            </a:solidFill>
          </a:ln>
        </p:spPr>
        <p:txBody>
          <a:bodyPr wrap="square" lIns="0" tIns="0" rIns="0" bIns="0" rtlCol="0"/>
          <a:lstStyle/>
          <a:p>
            <a:endParaRPr sz="501"/>
          </a:p>
        </p:txBody>
      </p:sp>
      <p:sp>
        <p:nvSpPr>
          <p:cNvPr id="3760" name="bg object 3760"/>
          <p:cNvSpPr/>
          <p:nvPr/>
        </p:nvSpPr>
        <p:spPr>
          <a:xfrm>
            <a:off x="3681005" y="1923469"/>
            <a:ext cx="12130" cy="17054"/>
          </a:xfrm>
          <a:custGeom>
            <a:avLst/>
            <a:gdLst/>
            <a:ahLst/>
            <a:cxnLst/>
            <a:rect l="l" t="t" r="r" b="b"/>
            <a:pathLst>
              <a:path w="26670" h="47625">
                <a:moveTo>
                  <a:pt x="19944" y="0"/>
                </a:moveTo>
                <a:lnTo>
                  <a:pt x="0" y="0"/>
                </a:lnTo>
                <a:lnTo>
                  <a:pt x="0" y="47069"/>
                </a:lnTo>
                <a:lnTo>
                  <a:pt x="19944" y="47069"/>
                </a:lnTo>
                <a:lnTo>
                  <a:pt x="19944" y="27922"/>
                </a:lnTo>
                <a:lnTo>
                  <a:pt x="26326" y="27922"/>
                </a:lnTo>
                <a:lnTo>
                  <a:pt x="26326" y="15556"/>
                </a:lnTo>
                <a:lnTo>
                  <a:pt x="19944" y="15556"/>
                </a:lnTo>
                <a:lnTo>
                  <a:pt x="19944" y="0"/>
                </a:lnTo>
              </a:path>
            </a:pathLst>
          </a:custGeom>
          <a:ln w="3191">
            <a:solidFill>
              <a:srgbClr val="000000"/>
            </a:solidFill>
          </a:ln>
        </p:spPr>
        <p:txBody>
          <a:bodyPr wrap="square" lIns="0" tIns="0" rIns="0" bIns="0" rtlCol="0"/>
          <a:lstStyle/>
          <a:p>
            <a:endParaRPr sz="501"/>
          </a:p>
        </p:txBody>
      </p:sp>
      <p:sp>
        <p:nvSpPr>
          <p:cNvPr id="3761" name="bg object 3761"/>
          <p:cNvSpPr/>
          <p:nvPr/>
        </p:nvSpPr>
        <p:spPr>
          <a:xfrm>
            <a:off x="3850459" y="1923469"/>
            <a:ext cx="12130" cy="17054"/>
          </a:xfrm>
          <a:custGeom>
            <a:avLst/>
            <a:gdLst/>
            <a:ahLst/>
            <a:cxnLst/>
            <a:rect l="l" t="t" r="r" b="b"/>
            <a:pathLst>
              <a:path w="26670" h="47625">
                <a:moveTo>
                  <a:pt x="26326" y="0"/>
                </a:moveTo>
                <a:lnTo>
                  <a:pt x="6382" y="0"/>
                </a:lnTo>
                <a:lnTo>
                  <a:pt x="6382" y="15556"/>
                </a:lnTo>
                <a:lnTo>
                  <a:pt x="0" y="15556"/>
                </a:lnTo>
                <a:lnTo>
                  <a:pt x="0" y="27922"/>
                </a:lnTo>
                <a:lnTo>
                  <a:pt x="6382" y="27922"/>
                </a:lnTo>
                <a:lnTo>
                  <a:pt x="6382" y="47069"/>
                </a:lnTo>
                <a:lnTo>
                  <a:pt x="26326" y="47069"/>
                </a:lnTo>
                <a:lnTo>
                  <a:pt x="26326" y="0"/>
                </a:lnTo>
              </a:path>
            </a:pathLst>
          </a:custGeom>
          <a:ln w="3191">
            <a:solidFill>
              <a:srgbClr val="000000"/>
            </a:solidFill>
          </a:ln>
        </p:spPr>
        <p:txBody>
          <a:bodyPr wrap="square" lIns="0" tIns="0" rIns="0" bIns="0" rtlCol="0"/>
          <a:lstStyle/>
          <a:p>
            <a:endParaRPr sz="501"/>
          </a:p>
        </p:txBody>
      </p:sp>
      <p:sp>
        <p:nvSpPr>
          <p:cNvPr id="3762" name="bg object 3762"/>
          <p:cNvSpPr/>
          <p:nvPr/>
        </p:nvSpPr>
        <p:spPr>
          <a:xfrm>
            <a:off x="2617651" y="1164137"/>
            <a:ext cx="408390" cy="0"/>
          </a:xfrm>
          <a:custGeom>
            <a:avLst/>
            <a:gdLst/>
            <a:ahLst/>
            <a:cxnLst/>
            <a:rect l="l" t="t" r="r" b="b"/>
            <a:pathLst>
              <a:path w="897890">
                <a:moveTo>
                  <a:pt x="0" y="0"/>
                </a:moveTo>
                <a:lnTo>
                  <a:pt x="897504" y="0"/>
                </a:lnTo>
              </a:path>
              <a:path w="897890">
                <a:moveTo>
                  <a:pt x="0" y="0"/>
                </a:moveTo>
                <a:lnTo>
                  <a:pt x="897504" y="0"/>
                </a:lnTo>
              </a:path>
            </a:pathLst>
          </a:custGeom>
          <a:ln w="3191">
            <a:solidFill>
              <a:srgbClr val="000000"/>
            </a:solidFill>
          </a:ln>
        </p:spPr>
        <p:txBody>
          <a:bodyPr wrap="square" lIns="0" tIns="0" rIns="0" bIns="0" rtlCol="0"/>
          <a:lstStyle/>
          <a:p>
            <a:endParaRPr sz="501"/>
          </a:p>
        </p:txBody>
      </p:sp>
      <p:sp>
        <p:nvSpPr>
          <p:cNvPr id="3763" name="bg object 3763"/>
          <p:cNvSpPr/>
          <p:nvPr/>
        </p:nvSpPr>
        <p:spPr>
          <a:xfrm>
            <a:off x="2617651" y="1078434"/>
            <a:ext cx="408390" cy="0"/>
          </a:xfrm>
          <a:custGeom>
            <a:avLst/>
            <a:gdLst/>
            <a:ahLst/>
            <a:cxnLst/>
            <a:rect l="l" t="t" r="r" b="b"/>
            <a:pathLst>
              <a:path w="897890">
                <a:moveTo>
                  <a:pt x="897504" y="0"/>
                </a:moveTo>
                <a:lnTo>
                  <a:pt x="0" y="0"/>
                </a:lnTo>
              </a:path>
            </a:pathLst>
          </a:custGeom>
          <a:ln w="3191">
            <a:solidFill>
              <a:srgbClr val="000000"/>
            </a:solidFill>
          </a:ln>
        </p:spPr>
        <p:txBody>
          <a:bodyPr wrap="square" lIns="0" tIns="0" rIns="0" bIns="0" rtlCol="0"/>
          <a:lstStyle/>
          <a:p>
            <a:endParaRPr sz="501"/>
          </a:p>
        </p:txBody>
      </p:sp>
      <p:sp>
        <p:nvSpPr>
          <p:cNvPr id="3764" name="bg object 3764"/>
          <p:cNvSpPr/>
          <p:nvPr/>
        </p:nvSpPr>
        <p:spPr>
          <a:xfrm>
            <a:off x="5815692" y="2052167"/>
            <a:ext cx="228167" cy="0"/>
          </a:xfrm>
          <a:custGeom>
            <a:avLst/>
            <a:gdLst/>
            <a:ahLst/>
            <a:cxnLst/>
            <a:rect l="l" t="t" r="r" b="b"/>
            <a:pathLst>
              <a:path w="501650">
                <a:moveTo>
                  <a:pt x="0" y="0"/>
                </a:moveTo>
                <a:lnTo>
                  <a:pt x="501405" y="0"/>
                </a:lnTo>
              </a:path>
            </a:pathLst>
          </a:custGeom>
          <a:ln w="3191">
            <a:solidFill>
              <a:srgbClr val="000000"/>
            </a:solidFill>
          </a:ln>
        </p:spPr>
        <p:txBody>
          <a:bodyPr wrap="square" lIns="0" tIns="0" rIns="0" bIns="0" rtlCol="0"/>
          <a:lstStyle/>
          <a:p>
            <a:endParaRPr sz="501"/>
          </a:p>
        </p:txBody>
      </p:sp>
      <p:sp>
        <p:nvSpPr>
          <p:cNvPr id="3765" name="bg object 3765"/>
          <p:cNvSpPr/>
          <p:nvPr/>
        </p:nvSpPr>
        <p:spPr>
          <a:xfrm>
            <a:off x="5815692" y="2052167"/>
            <a:ext cx="0" cy="146437"/>
          </a:xfrm>
          <a:custGeom>
            <a:avLst/>
            <a:gdLst/>
            <a:ahLst/>
            <a:cxnLst/>
            <a:rect l="l" t="t" r="r" b="b"/>
            <a:pathLst>
              <a:path h="408939">
                <a:moveTo>
                  <a:pt x="0" y="408863"/>
                </a:moveTo>
                <a:lnTo>
                  <a:pt x="0" y="0"/>
                </a:lnTo>
              </a:path>
            </a:pathLst>
          </a:custGeom>
          <a:ln w="3191">
            <a:solidFill>
              <a:srgbClr val="000000"/>
            </a:solidFill>
          </a:ln>
        </p:spPr>
        <p:txBody>
          <a:bodyPr wrap="square" lIns="0" tIns="0" rIns="0" bIns="0" rtlCol="0"/>
          <a:lstStyle/>
          <a:p>
            <a:endParaRPr sz="501"/>
          </a:p>
        </p:txBody>
      </p:sp>
      <p:sp>
        <p:nvSpPr>
          <p:cNvPr id="3766" name="bg object 3766"/>
          <p:cNvSpPr/>
          <p:nvPr/>
        </p:nvSpPr>
        <p:spPr>
          <a:xfrm>
            <a:off x="5815692" y="2198576"/>
            <a:ext cx="228167" cy="0"/>
          </a:xfrm>
          <a:custGeom>
            <a:avLst/>
            <a:gdLst/>
            <a:ahLst/>
            <a:cxnLst/>
            <a:rect l="l" t="t" r="r" b="b"/>
            <a:pathLst>
              <a:path w="501650">
                <a:moveTo>
                  <a:pt x="501405" y="0"/>
                </a:moveTo>
                <a:lnTo>
                  <a:pt x="0" y="0"/>
                </a:lnTo>
              </a:path>
            </a:pathLst>
          </a:custGeom>
          <a:ln w="3191">
            <a:solidFill>
              <a:srgbClr val="000000"/>
            </a:solidFill>
          </a:ln>
        </p:spPr>
        <p:txBody>
          <a:bodyPr wrap="square" lIns="0" tIns="0" rIns="0" bIns="0" rtlCol="0"/>
          <a:lstStyle/>
          <a:p>
            <a:endParaRPr sz="501"/>
          </a:p>
        </p:txBody>
      </p:sp>
      <p:sp>
        <p:nvSpPr>
          <p:cNvPr id="3767" name="bg object 3767"/>
          <p:cNvSpPr/>
          <p:nvPr/>
        </p:nvSpPr>
        <p:spPr>
          <a:xfrm>
            <a:off x="6043748" y="2052167"/>
            <a:ext cx="0" cy="146437"/>
          </a:xfrm>
          <a:custGeom>
            <a:avLst/>
            <a:gdLst/>
            <a:ahLst/>
            <a:cxnLst/>
            <a:rect l="l" t="t" r="r" b="b"/>
            <a:pathLst>
              <a:path h="408939">
                <a:moveTo>
                  <a:pt x="0" y="0"/>
                </a:moveTo>
                <a:lnTo>
                  <a:pt x="0" y="408863"/>
                </a:lnTo>
              </a:path>
            </a:pathLst>
          </a:custGeom>
          <a:ln w="3191">
            <a:solidFill>
              <a:srgbClr val="000000"/>
            </a:solidFill>
          </a:ln>
        </p:spPr>
        <p:txBody>
          <a:bodyPr wrap="square" lIns="0" tIns="0" rIns="0" bIns="0" rtlCol="0"/>
          <a:lstStyle/>
          <a:p>
            <a:endParaRPr sz="501"/>
          </a:p>
        </p:txBody>
      </p:sp>
      <p:sp>
        <p:nvSpPr>
          <p:cNvPr id="3768" name="bg object 3768"/>
          <p:cNvSpPr/>
          <p:nvPr/>
        </p:nvSpPr>
        <p:spPr>
          <a:xfrm>
            <a:off x="5815692" y="2141441"/>
            <a:ext cx="228167" cy="146437"/>
          </a:xfrm>
          <a:custGeom>
            <a:avLst/>
            <a:gdLst/>
            <a:ahLst/>
            <a:cxnLst/>
            <a:rect l="l" t="t" r="r" b="b"/>
            <a:pathLst>
              <a:path w="501650" h="408939">
                <a:moveTo>
                  <a:pt x="501405" y="408863"/>
                </a:moveTo>
                <a:lnTo>
                  <a:pt x="0" y="0"/>
                </a:lnTo>
              </a:path>
            </a:pathLst>
          </a:custGeom>
          <a:ln w="3175">
            <a:solidFill>
              <a:srgbClr val="000000"/>
            </a:solidFill>
          </a:ln>
        </p:spPr>
        <p:txBody>
          <a:bodyPr wrap="square" lIns="0" tIns="0" rIns="0" bIns="0" rtlCol="0"/>
          <a:lstStyle/>
          <a:p>
            <a:endParaRPr sz="501"/>
          </a:p>
        </p:txBody>
      </p:sp>
      <p:sp>
        <p:nvSpPr>
          <p:cNvPr id="3769" name="bg object 3769"/>
          <p:cNvSpPr/>
          <p:nvPr/>
        </p:nvSpPr>
        <p:spPr>
          <a:xfrm>
            <a:off x="5815692" y="2141441"/>
            <a:ext cx="228167" cy="146437"/>
          </a:xfrm>
          <a:custGeom>
            <a:avLst/>
            <a:gdLst/>
            <a:ahLst/>
            <a:cxnLst/>
            <a:rect l="l" t="t" r="r" b="b"/>
            <a:pathLst>
              <a:path w="501650" h="408939">
                <a:moveTo>
                  <a:pt x="0" y="408863"/>
                </a:moveTo>
                <a:lnTo>
                  <a:pt x="501405" y="0"/>
                </a:lnTo>
              </a:path>
            </a:pathLst>
          </a:custGeom>
          <a:ln w="3175">
            <a:solidFill>
              <a:srgbClr val="000000"/>
            </a:solidFill>
          </a:ln>
        </p:spPr>
        <p:txBody>
          <a:bodyPr wrap="square" lIns="0" tIns="0" rIns="0" bIns="0" rtlCol="0"/>
          <a:lstStyle/>
          <a:p>
            <a:endParaRPr sz="501"/>
          </a:p>
        </p:txBody>
      </p:sp>
      <p:sp>
        <p:nvSpPr>
          <p:cNvPr id="3770" name="bg object 3770"/>
          <p:cNvSpPr/>
          <p:nvPr/>
        </p:nvSpPr>
        <p:spPr>
          <a:xfrm>
            <a:off x="5738767" y="2005744"/>
            <a:ext cx="38702" cy="0"/>
          </a:xfrm>
          <a:custGeom>
            <a:avLst/>
            <a:gdLst/>
            <a:ahLst/>
            <a:cxnLst/>
            <a:rect l="l" t="t" r="r" b="b"/>
            <a:pathLst>
              <a:path w="85090">
                <a:moveTo>
                  <a:pt x="0" y="0"/>
                </a:moveTo>
                <a:lnTo>
                  <a:pt x="84963" y="0"/>
                </a:lnTo>
              </a:path>
            </a:pathLst>
          </a:custGeom>
          <a:ln w="3175">
            <a:solidFill>
              <a:srgbClr val="000000"/>
            </a:solidFill>
          </a:ln>
        </p:spPr>
        <p:txBody>
          <a:bodyPr wrap="square" lIns="0" tIns="0" rIns="0" bIns="0" rtlCol="0"/>
          <a:lstStyle/>
          <a:p>
            <a:endParaRPr sz="501"/>
          </a:p>
        </p:txBody>
      </p:sp>
      <p:sp>
        <p:nvSpPr>
          <p:cNvPr id="3771" name="bg object 3771"/>
          <p:cNvSpPr/>
          <p:nvPr/>
        </p:nvSpPr>
        <p:spPr>
          <a:xfrm>
            <a:off x="5804626" y="2005744"/>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3772" name="bg object 3772"/>
          <p:cNvSpPr/>
          <p:nvPr/>
        </p:nvSpPr>
        <p:spPr>
          <a:xfrm>
            <a:off x="5859054" y="2005744"/>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3773" name="bg object 3773"/>
          <p:cNvSpPr/>
          <p:nvPr/>
        </p:nvSpPr>
        <p:spPr>
          <a:xfrm>
            <a:off x="5913483" y="2005744"/>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3774" name="bg object 3774"/>
          <p:cNvSpPr/>
          <p:nvPr/>
        </p:nvSpPr>
        <p:spPr>
          <a:xfrm>
            <a:off x="5967911" y="2005744"/>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3775" name="bg object 3775"/>
          <p:cNvSpPr/>
          <p:nvPr/>
        </p:nvSpPr>
        <p:spPr>
          <a:xfrm>
            <a:off x="6022340" y="2005744"/>
            <a:ext cx="38702" cy="0"/>
          </a:xfrm>
          <a:custGeom>
            <a:avLst/>
            <a:gdLst/>
            <a:ahLst/>
            <a:cxnLst/>
            <a:rect l="l" t="t" r="r" b="b"/>
            <a:pathLst>
              <a:path w="85090">
                <a:moveTo>
                  <a:pt x="0" y="0"/>
                </a:moveTo>
                <a:lnTo>
                  <a:pt x="84564" y="0"/>
                </a:lnTo>
              </a:path>
            </a:pathLst>
          </a:custGeom>
          <a:ln w="3175">
            <a:solidFill>
              <a:srgbClr val="000000"/>
            </a:solidFill>
          </a:ln>
        </p:spPr>
        <p:txBody>
          <a:bodyPr wrap="square" lIns="0" tIns="0" rIns="0" bIns="0" rtlCol="0"/>
          <a:lstStyle/>
          <a:p>
            <a:endParaRPr sz="501"/>
          </a:p>
        </p:txBody>
      </p:sp>
      <p:sp>
        <p:nvSpPr>
          <p:cNvPr id="3776" name="bg object 3776"/>
          <p:cNvSpPr/>
          <p:nvPr/>
        </p:nvSpPr>
        <p:spPr>
          <a:xfrm>
            <a:off x="5738767" y="2229001"/>
            <a:ext cx="0" cy="30470"/>
          </a:xfrm>
          <a:custGeom>
            <a:avLst/>
            <a:gdLst/>
            <a:ahLst/>
            <a:cxnLst/>
            <a:rect l="l" t="t" r="r" b="b"/>
            <a:pathLst>
              <a:path h="85089">
                <a:moveTo>
                  <a:pt x="0" y="84564"/>
                </a:moveTo>
                <a:lnTo>
                  <a:pt x="0" y="0"/>
                </a:lnTo>
              </a:path>
            </a:pathLst>
          </a:custGeom>
          <a:ln w="3175">
            <a:solidFill>
              <a:srgbClr val="000000"/>
            </a:solidFill>
          </a:ln>
        </p:spPr>
        <p:txBody>
          <a:bodyPr wrap="square" lIns="0" tIns="0" rIns="0" bIns="0" rtlCol="0"/>
          <a:lstStyle/>
          <a:p>
            <a:endParaRPr sz="501"/>
          </a:p>
        </p:txBody>
      </p:sp>
      <p:sp>
        <p:nvSpPr>
          <p:cNvPr id="3777" name="bg object 3777"/>
          <p:cNvSpPr/>
          <p:nvPr/>
        </p:nvSpPr>
        <p:spPr>
          <a:xfrm>
            <a:off x="5738767" y="2186149"/>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3778" name="bg object 3778"/>
          <p:cNvSpPr/>
          <p:nvPr/>
        </p:nvSpPr>
        <p:spPr>
          <a:xfrm>
            <a:off x="5738767" y="2143298"/>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3779" name="bg object 3779"/>
          <p:cNvSpPr/>
          <p:nvPr/>
        </p:nvSpPr>
        <p:spPr>
          <a:xfrm>
            <a:off x="5738767" y="2100446"/>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3780" name="bg object 3780"/>
          <p:cNvSpPr/>
          <p:nvPr/>
        </p:nvSpPr>
        <p:spPr>
          <a:xfrm>
            <a:off x="5738767" y="2057594"/>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3781" name="bg object 3781"/>
          <p:cNvSpPr/>
          <p:nvPr/>
        </p:nvSpPr>
        <p:spPr>
          <a:xfrm>
            <a:off x="5738767" y="2005744"/>
            <a:ext cx="0" cy="30470"/>
          </a:xfrm>
          <a:custGeom>
            <a:avLst/>
            <a:gdLst/>
            <a:ahLst/>
            <a:cxnLst/>
            <a:rect l="l" t="t" r="r" b="b"/>
            <a:pathLst>
              <a:path h="85089">
                <a:moveTo>
                  <a:pt x="0" y="84963"/>
                </a:moveTo>
                <a:lnTo>
                  <a:pt x="0" y="0"/>
                </a:lnTo>
              </a:path>
            </a:pathLst>
          </a:custGeom>
          <a:ln w="3175">
            <a:solidFill>
              <a:srgbClr val="000000"/>
            </a:solidFill>
          </a:ln>
        </p:spPr>
        <p:txBody>
          <a:bodyPr wrap="square" lIns="0" tIns="0" rIns="0" bIns="0" rtlCol="0"/>
          <a:lstStyle/>
          <a:p>
            <a:endParaRPr sz="501"/>
          </a:p>
        </p:txBody>
      </p:sp>
      <p:sp>
        <p:nvSpPr>
          <p:cNvPr id="3782" name="bg object 3782"/>
          <p:cNvSpPr/>
          <p:nvPr/>
        </p:nvSpPr>
        <p:spPr>
          <a:xfrm>
            <a:off x="6022340" y="2259283"/>
            <a:ext cx="38702" cy="0"/>
          </a:xfrm>
          <a:custGeom>
            <a:avLst/>
            <a:gdLst/>
            <a:ahLst/>
            <a:cxnLst/>
            <a:rect l="l" t="t" r="r" b="b"/>
            <a:pathLst>
              <a:path w="85090">
                <a:moveTo>
                  <a:pt x="84564" y="0"/>
                </a:moveTo>
                <a:lnTo>
                  <a:pt x="0" y="0"/>
                </a:lnTo>
              </a:path>
            </a:pathLst>
          </a:custGeom>
          <a:ln w="3175">
            <a:solidFill>
              <a:srgbClr val="000000"/>
            </a:solidFill>
          </a:ln>
        </p:spPr>
        <p:txBody>
          <a:bodyPr wrap="square" lIns="0" tIns="0" rIns="0" bIns="0" rtlCol="0"/>
          <a:lstStyle/>
          <a:p>
            <a:endParaRPr sz="501"/>
          </a:p>
        </p:txBody>
      </p:sp>
      <p:sp>
        <p:nvSpPr>
          <p:cNvPr id="3783" name="bg object 3783"/>
          <p:cNvSpPr/>
          <p:nvPr/>
        </p:nvSpPr>
        <p:spPr>
          <a:xfrm>
            <a:off x="5967911" y="2259283"/>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3784" name="bg object 3784"/>
          <p:cNvSpPr/>
          <p:nvPr/>
        </p:nvSpPr>
        <p:spPr>
          <a:xfrm>
            <a:off x="5913483" y="2259283"/>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3785" name="bg object 3785"/>
          <p:cNvSpPr/>
          <p:nvPr/>
        </p:nvSpPr>
        <p:spPr>
          <a:xfrm>
            <a:off x="5859054" y="2259283"/>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3786" name="bg object 3786"/>
          <p:cNvSpPr/>
          <p:nvPr/>
        </p:nvSpPr>
        <p:spPr>
          <a:xfrm>
            <a:off x="5804626" y="2259283"/>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3787" name="bg object 3787"/>
          <p:cNvSpPr/>
          <p:nvPr/>
        </p:nvSpPr>
        <p:spPr>
          <a:xfrm>
            <a:off x="5738767" y="2259283"/>
            <a:ext cx="38702" cy="0"/>
          </a:xfrm>
          <a:custGeom>
            <a:avLst/>
            <a:gdLst/>
            <a:ahLst/>
            <a:cxnLst/>
            <a:rect l="l" t="t" r="r" b="b"/>
            <a:pathLst>
              <a:path w="85090">
                <a:moveTo>
                  <a:pt x="84963" y="0"/>
                </a:moveTo>
                <a:lnTo>
                  <a:pt x="0" y="0"/>
                </a:lnTo>
              </a:path>
            </a:pathLst>
          </a:custGeom>
          <a:ln w="3175">
            <a:solidFill>
              <a:srgbClr val="000000"/>
            </a:solidFill>
          </a:ln>
        </p:spPr>
        <p:txBody>
          <a:bodyPr wrap="square" lIns="0" tIns="0" rIns="0" bIns="0" rtlCol="0"/>
          <a:lstStyle/>
          <a:p>
            <a:endParaRPr sz="501"/>
          </a:p>
        </p:txBody>
      </p:sp>
      <p:sp>
        <p:nvSpPr>
          <p:cNvPr id="3788" name="bg object 3788"/>
          <p:cNvSpPr/>
          <p:nvPr/>
        </p:nvSpPr>
        <p:spPr>
          <a:xfrm>
            <a:off x="6060802" y="2005744"/>
            <a:ext cx="0" cy="30470"/>
          </a:xfrm>
          <a:custGeom>
            <a:avLst/>
            <a:gdLst/>
            <a:ahLst/>
            <a:cxnLst/>
            <a:rect l="l" t="t" r="r" b="b"/>
            <a:pathLst>
              <a:path h="85089">
                <a:moveTo>
                  <a:pt x="0" y="0"/>
                </a:moveTo>
                <a:lnTo>
                  <a:pt x="0" y="84963"/>
                </a:lnTo>
              </a:path>
            </a:pathLst>
          </a:custGeom>
          <a:ln w="3175">
            <a:solidFill>
              <a:srgbClr val="000000"/>
            </a:solidFill>
          </a:ln>
        </p:spPr>
        <p:txBody>
          <a:bodyPr wrap="square" lIns="0" tIns="0" rIns="0" bIns="0" rtlCol="0"/>
          <a:lstStyle/>
          <a:p>
            <a:endParaRPr sz="501"/>
          </a:p>
        </p:txBody>
      </p:sp>
      <p:sp>
        <p:nvSpPr>
          <p:cNvPr id="3789" name="bg object 3789"/>
          <p:cNvSpPr/>
          <p:nvPr/>
        </p:nvSpPr>
        <p:spPr>
          <a:xfrm>
            <a:off x="6060802" y="2057594"/>
            <a:ext cx="0" cy="21602"/>
          </a:xfrm>
          <a:custGeom>
            <a:avLst/>
            <a:gdLst/>
            <a:ahLst/>
            <a:cxnLst/>
            <a:rect l="l" t="t" r="r" b="b"/>
            <a:pathLst>
              <a:path h="60325">
                <a:moveTo>
                  <a:pt x="0" y="0"/>
                </a:moveTo>
                <a:lnTo>
                  <a:pt x="0" y="59833"/>
                </a:lnTo>
              </a:path>
            </a:pathLst>
          </a:custGeom>
          <a:ln w="3175">
            <a:solidFill>
              <a:srgbClr val="000000"/>
            </a:solidFill>
          </a:ln>
        </p:spPr>
        <p:txBody>
          <a:bodyPr wrap="square" lIns="0" tIns="0" rIns="0" bIns="0" rtlCol="0"/>
          <a:lstStyle/>
          <a:p>
            <a:endParaRPr sz="501"/>
          </a:p>
        </p:txBody>
      </p:sp>
      <p:sp>
        <p:nvSpPr>
          <p:cNvPr id="3790" name="bg object 3790"/>
          <p:cNvSpPr/>
          <p:nvPr/>
        </p:nvSpPr>
        <p:spPr>
          <a:xfrm>
            <a:off x="6060802" y="2100446"/>
            <a:ext cx="0" cy="21602"/>
          </a:xfrm>
          <a:custGeom>
            <a:avLst/>
            <a:gdLst/>
            <a:ahLst/>
            <a:cxnLst/>
            <a:rect l="l" t="t" r="r" b="b"/>
            <a:pathLst>
              <a:path h="60325">
                <a:moveTo>
                  <a:pt x="0" y="0"/>
                </a:moveTo>
                <a:lnTo>
                  <a:pt x="0" y="59833"/>
                </a:lnTo>
              </a:path>
            </a:pathLst>
          </a:custGeom>
          <a:ln w="3175">
            <a:solidFill>
              <a:srgbClr val="000000"/>
            </a:solidFill>
          </a:ln>
        </p:spPr>
        <p:txBody>
          <a:bodyPr wrap="square" lIns="0" tIns="0" rIns="0" bIns="0" rtlCol="0"/>
          <a:lstStyle/>
          <a:p>
            <a:endParaRPr sz="501"/>
          </a:p>
        </p:txBody>
      </p:sp>
      <p:sp>
        <p:nvSpPr>
          <p:cNvPr id="3791" name="bg object 3791"/>
          <p:cNvSpPr/>
          <p:nvPr/>
        </p:nvSpPr>
        <p:spPr>
          <a:xfrm>
            <a:off x="6060802" y="2143298"/>
            <a:ext cx="0" cy="21602"/>
          </a:xfrm>
          <a:custGeom>
            <a:avLst/>
            <a:gdLst/>
            <a:ahLst/>
            <a:cxnLst/>
            <a:rect l="l" t="t" r="r" b="b"/>
            <a:pathLst>
              <a:path h="60325">
                <a:moveTo>
                  <a:pt x="0" y="0"/>
                </a:moveTo>
                <a:lnTo>
                  <a:pt x="0" y="59833"/>
                </a:lnTo>
              </a:path>
            </a:pathLst>
          </a:custGeom>
          <a:ln w="3175">
            <a:solidFill>
              <a:srgbClr val="000000"/>
            </a:solidFill>
          </a:ln>
        </p:spPr>
        <p:txBody>
          <a:bodyPr wrap="square" lIns="0" tIns="0" rIns="0" bIns="0" rtlCol="0"/>
          <a:lstStyle/>
          <a:p>
            <a:endParaRPr sz="501"/>
          </a:p>
        </p:txBody>
      </p:sp>
      <p:sp>
        <p:nvSpPr>
          <p:cNvPr id="3792" name="bg object 3792"/>
          <p:cNvSpPr/>
          <p:nvPr/>
        </p:nvSpPr>
        <p:spPr>
          <a:xfrm>
            <a:off x="6060802" y="2186149"/>
            <a:ext cx="0" cy="21602"/>
          </a:xfrm>
          <a:custGeom>
            <a:avLst/>
            <a:gdLst/>
            <a:ahLst/>
            <a:cxnLst/>
            <a:rect l="l" t="t" r="r" b="b"/>
            <a:pathLst>
              <a:path h="60325">
                <a:moveTo>
                  <a:pt x="0" y="0"/>
                </a:moveTo>
                <a:lnTo>
                  <a:pt x="0" y="59833"/>
                </a:lnTo>
              </a:path>
            </a:pathLst>
          </a:custGeom>
          <a:ln w="3175">
            <a:solidFill>
              <a:srgbClr val="000000"/>
            </a:solidFill>
          </a:ln>
        </p:spPr>
        <p:txBody>
          <a:bodyPr wrap="square" lIns="0" tIns="0" rIns="0" bIns="0" rtlCol="0"/>
          <a:lstStyle/>
          <a:p>
            <a:endParaRPr sz="501"/>
          </a:p>
        </p:txBody>
      </p:sp>
      <p:sp>
        <p:nvSpPr>
          <p:cNvPr id="3793" name="bg object 3793"/>
          <p:cNvSpPr/>
          <p:nvPr/>
        </p:nvSpPr>
        <p:spPr>
          <a:xfrm>
            <a:off x="6060802" y="2229001"/>
            <a:ext cx="0" cy="30470"/>
          </a:xfrm>
          <a:custGeom>
            <a:avLst/>
            <a:gdLst/>
            <a:ahLst/>
            <a:cxnLst/>
            <a:rect l="l" t="t" r="r" b="b"/>
            <a:pathLst>
              <a:path h="85089">
                <a:moveTo>
                  <a:pt x="0" y="0"/>
                </a:moveTo>
                <a:lnTo>
                  <a:pt x="0" y="84564"/>
                </a:lnTo>
              </a:path>
            </a:pathLst>
          </a:custGeom>
          <a:ln w="3175">
            <a:solidFill>
              <a:srgbClr val="000000"/>
            </a:solidFill>
          </a:ln>
        </p:spPr>
        <p:txBody>
          <a:bodyPr wrap="square" lIns="0" tIns="0" rIns="0" bIns="0" rtlCol="0"/>
          <a:lstStyle/>
          <a:p>
            <a:endParaRPr sz="501"/>
          </a:p>
        </p:txBody>
      </p:sp>
      <p:sp>
        <p:nvSpPr>
          <p:cNvPr id="3794" name="bg object 3794"/>
          <p:cNvSpPr/>
          <p:nvPr/>
        </p:nvSpPr>
        <p:spPr>
          <a:xfrm>
            <a:off x="3950062" y="249254"/>
            <a:ext cx="8087" cy="0"/>
          </a:xfrm>
          <a:custGeom>
            <a:avLst/>
            <a:gdLst/>
            <a:ahLst/>
            <a:cxnLst/>
            <a:rect l="l" t="t" r="r" b="b"/>
            <a:pathLst>
              <a:path w="17779">
                <a:moveTo>
                  <a:pt x="0" y="0"/>
                </a:moveTo>
                <a:lnTo>
                  <a:pt x="17551" y="0"/>
                </a:lnTo>
              </a:path>
            </a:pathLst>
          </a:custGeom>
          <a:ln w="7578">
            <a:solidFill>
              <a:srgbClr val="000000"/>
            </a:solidFill>
          </a:ln>
        </p:spPr>
        <p:txBody>
          <a:bodyPr wrap="square" lIns="0" tIns="0" rIns="0" bIns="0" rtlCol="0"/>
          <a:lstStyle/>
          <a:p>
            <a:endParaRPr sz="501"/>
          </a:p>
        </p:txBody>
      </p:sp>
      <p:sp>
        <p:nvSpPr>
          <p:cNvPr id="3795" name="bg object 3795"/>
          <p:cNvSpPr/>
          <p:nvPr/>
        </p:nvSpPr>
        <p:spPr>
          <a:xfrm>
            <a:off x="3950062" y="201974"/>
            <a:ext cx="260226" cy="47297"/>
          </a:xfrm>
          <a:custGeom>
            <a:avLst/>
            <a:gdLst/>
            <a:ahLst/>
            <a:cxnLst/>
            <a:rect l="l" t="t" r="r" b="b"/>
            <a:pathLst>
              <a:path w="572134" h="132079">
                <a:moveTo>
                  <a:pt x="65816" y="132032"/>
                </a:moveTo>
                <a:lnTo>
                  <a:pt x="572009" y="132032"/>
                </a:lnTo>
                <a:lnTo>
                  <a:pt x="572009" y="0"/>
                </a:lnTo>
                <a:lnTo>
                  <a:pt x="0" y="0"/>
                </a:lnTo>
              </a:path>
            </a:pathLst>
          </a:custGeom>
          <a:ln w="7578">
            <a:solidFill>
              <a:srgbClr val="000000"/>
            </a:solidFill>
          </a:ln>
        </p:spPr>
        <p:txBody>
          <a:bodyPr wrap="square" lIns="0" tIns="0" rIns="0" bIns="0" rtlCol="0"/>
          <a:lstStyle/>
          <a:p>
            <a:endParaRPr sz="501"/>
          </a:p>
        </p:txBody>
      </p:sp>
      <p:sp>
        <p:nvSpPr>
          <p:cNvPr id="3796" name="bg object 3796"/>
          <p:cNvSpPr/>
          <p:nvPr/>
        </p:nvSpPr>
        <p:spPr>
          <a:xfrm>
            <a:off x="4391660" y="249254"/>
            <a:ext cx="233943" cy="0"/>
          </a:xfrm>
          <a:custGeom>
            <a:avLst/>
            <a:gdLst/>
            <a:ahLst/>
            <a:cxnLst/>
            <a:rect l="l" t="t" r="r" b="b"/>
            <a:pathLst>
              <a:path w="514350">
                <a:moveTo>
                  <a:pt x="0" y="0"/>
                </a:moveTo>
                <a:lnTo>
                  <a:pt x="513771" y="0"/>
                </a:lnTo>
              </a:path>
            </a:pathLst>
          </a:custGeom>
          <a:ln w="7578">
            <a:solidFill>
              <a:srgbClr val="000000"/>
            </a:solidFill>
          </a:ln>
        </p:spPr>
        <p:txBody>
          <a:bodyPr wrap="square" lIns="0" tIns="0" rIns="0" bIns="0" rtlCol="0"/>
          <a:lstStyle/>
          <a:p>
            <a:endParaRPr sz="501"/>
          </a:p>
        </p:txBody>
      </p:sp>
      <p:sp>
        <p:nvSpPr>
          <p:cNvPr id="3797" name="bg object 3797"/>
          <p:cNvSpPr/>
          <p:nvPr/>
        </p:nvSpPr>
        <p:spPr>
          <a:xfrm>
            <a:off x="4658178" y="201974"/>
            <a:ext cx="205350" cy="47297"/>
          </a:xfrm>
          <a:custGeom>
            <a:avLst/>
            <a:gdLst/>
            <a:ahLst/>
            <a:cxnLst/>
            <a:rect l="l" t="t" r="r" b="b"/>
            <a:pathLst>
              <a:path w="451484" h="132079">
                <a:moveTo>
                  <a:pt x="0" y="132032"/>
                </a:moveTo>
                <a:lnTo>
                  <a:pt x="451145" y="132032"/>
                </a:lnTo>
                <a:lnTo>
                  <a:pt x="451145" y="0"/>
                </a:lnTo>
              </a:path>
            </a:pathLst>
          </a:custGeom>
          <a:ln w="7578">
            <a:solidFill>
              <a:srgbClr val="000000"/>
            </a:solidFill>
          </a:ln>
        </p:spPr>
        <p:txBody>
          <a:bodyPr wrap="square" lIns="0" tIns="0" rIns="0" bIns="0" rtlCol="0"/>
          <a:lstStyle/>
          <a:p>
            <a:endParaRPr sz="501"/>
          </a:p>
        </p:txBody>
      </p:sp>
      <p:sp>
        <p:nvSpPr>
          <p:cNvPr id="3798" name="bg object 3798"/>
          <p:cNvSpPr/>
          <p:nvPr/>
        </p:nvSpPr>
        <p:spPr>
          <a:xfrm>
            <a:off x="4391660" y="201974"/>
            <a:ext cx="471930" cy="0"/>
          </a:xfrm>
          <a:custGeom>
            <a:avLst/>
            <a:gdLst/>
            <a:ahLst/>
            <a:cxnLst/>
            <a:rect l="l" t="t" r="r" b="b"/>
            <a:pathLst>
              <a:path w="1037590">
                <a:moveTo>
                  <a:pt x="1037116" y="0"/>
                </a:moveTo>
                <a:lnTo>
                  <a:pt x="0" y="0"/>
                </a:lnTo>
              </a:path>
            </a:pathLst>
          </a:custGeom>
          <a:ln w="7578">
            <a:solidFill>
              <a:srgbClr val="000000"/>
            </a:solidFill>
          </a:ln>
        </p:spPr>
        <p:txBody>
          <a:bodyPr wrap="square" lIns="0" tIns="0" rIns="0" bIns="0" rtlCol="0"/>
          <a:lstStyle/>
          <a:p>
            <a:endParaRPr sz="501"/>
          </a:p>
        </p:txBody>
      </p:sp>
      <p:sp>
        <p:nvSpPr>
          <p:cNvPr id="3799" name="bg object 3799"/>
          <p:cNvSpPr/>
          <p:nvPr/>
        </p:nvSpPr>
        <p:spPr>
          <a:xfrm>
            <a:off x="4391660" y="201974"/>
            <a:ext cx="0" cy="47297"/>
          </a:xfrm>
          <a:custGeom>
            <a:avLst/>
            <a:gdLst/>
            <a:ahLst/>
            <a:cxnLst/>
            <a:rect l="l" t="t" r="r" b="b"/>
            <a:pathLst>
              <a:path h="132079">
                <a:moveTo>
                  <a:pt x="0" y="0"/>
                </a:moveTo>
                <a:lnTo>
                  <a:pt x="0" y="132032"/>
                </a:lnTo>
              </a:path>
            </a:pathLst>
          </a:custGeom>
          <a:ln w="7578">
            <a:solidFill>
              <a:srgbClr val="000000"/>
            </a:solidFill>
          </a:ln>
        </p:spPr>
        <p:txBody>
          <a:bodyPr wrap="square" lIns="0" tIns="0" rIns="0" bIns="0" rtlCol="0"/>
          <a:lstStyle/>
          <a:p>
            <a:endParaRPr sz="501"/>
          </a:p>
        </p:txBody>
      </p:sp>
      <p:sp>
        <p:nvSpPr>
          <p:cNvPr id="3800" name="bg object 3800"/>
          <p:cNvSpPr/>
          <p:nvPr/>
        </p:nvSpPr>
        <p:spPr>
          <a:xfrm>
            <a:off x="5044802" y="249254"/>
            <a:ext cx="196397" cy="0"/>
          </a:xfrm>
          <a:custGeom>
            <a:avLst/>
            <a:gdLst/>
            <a:ahLst/>
            <a:cxnLst/>
            <a:rect l="l" t="t" r="r" b="b"/>
            <a:pathLst>
              <a:path w="431800">
                <a:moveTo>
                  <a:pt x="0" y="0"/>
                </a:moveTo>
                <a:lnTo>
                  <a:pt x="431201" y="0"/>
                </a:lnTo>
              </a:path>
            </a:pathLst>
          </a:custGeom>
          <a:ln w="7578">
            <a:solidFill>
              <a:srgbClr val="000000"/>
            </a:solidFill>
          </a:ln>
        </p:spPr>
        <p:txBody>
          <a:bodyPr wrap="square" lIns="0" tIns="0" rIns="0" bIns="0" rtlCol="0"/>
          <a:lstStyle/>
          <a:p>
            <a:endParaRPr sz="501"/>
          </a:p>
        </p:txBody>
      </p:sp>
      <p:sp>
        <p:nvSpPr>
          <p:cNvPr id="3801" name="bg object 3801"/>
          <p:cNvSpPr/>
          <p:nvPr/>
        </p:nvSpPr>
        <p:spPr>
          <a:xfrm>
            <a:off x="5044803" y="201974"/>
            <a:ext cx="289974" cy="47297"/>
          </a:xfrm>
          <a:custGeom>
            <a:avLst/>
            <a:gdLst/>
            <a:ahLst/>
            <a:cxnLst/>
            <a:rect l="l" t="t" r="r" b="b"/>
            <a:pathLst>
              <a:path w="637540" h="132079">
                <a:moveTo>
                  <a:pt x="479865" y="132032"/>
                </a:moveTo>
                <a:lnTo>
                  <a:pt x="637028" y="132032"/>
                </a:lnTo>
                <a:lnTo>
                  <a:pt x="637028" y="0"/>
                </a:lnTo>
                <a:lnTo>
                  <a:pt x="0" y="0"/>
                </a:lnTo>
                <a:lnTo>
                  <a:pt x="0" y="132032"/>
                </a:lnTo>
              </a:path>
            </a:pathLst>
          </a:custGeom>
          <a:ln w="7578">
            <a:solidFill>
              <a:srgbClr val="000000"/>
            </a:solidFill>
          </a:ln>
        </p:spPr>
        <p:txBody>
          <a:bodyPr wrap="square" lIns="0" tIns="0" rIns="0" bIns="0" rtlCol="0"/>
          <a:lstStyle/>
          <a:p>
            <a:endParaRPr sz="501"/>
          </a:p>
        </p:txBody>
      </p:sp>
      <p:sp>
        <p:nvSpPr>
          <p:cNvPr id="3802" name="bg object 3802"/>
          <p:cNvSpPr/>
          <p:nvPr/>
        </p:nvSpPr>
        <p:spPr>
          <a:xfrm>
            <a:off x="4863375" y="249254"/>
            <a:ext cx="181667" cy="0"/>
          </a:xfrm>
          <a:custGeom>
            <a:avLst/>
            <a:gdLst/>
            <a:ahLst/>
            <a:cxnLst/>
            <a:rect l="l" t="t" r="r" b="b"/>
            <a:pathLst>
              <a:path w="399415">
                <a:moveTo>
                  <a:pt x="398890" y="0"/>
                </a:moveTo>
                <a:lnTo>
                  <a:pt x="0" y="0"/>
                </a:lnTo>
              </a:path>
            </a:pathLst>
          </a:custGeom>
          <a:ln w="3191">
            <a:solidFill>
              <a:srgbClr val="000000"/>
            </a:solidFill>
          </a:ln>
        </p:spPr>
        <p:txBody>
          <a:bodyPr wrap="square" lIns="0" tIns="0" rIns="0" bIns="0" rtlCol="0"/>
          <a:lstStyle/>
          <a:p>
            <a:endParaRPr sz="501"/>
          </a:p>
        </p:txBody>
      </p:sp>
      <p:sp>
        <p:nvSpPr>
          <p:cNvPr id="3803" name="bg object 3803"/>
          <p:cNvSpPr/>
          <p:nvPr/>
        </p:nvSpPr>
        <p:spPr>
          <a:xfrm>
            <a:off x="4210231" y="249254"/>
            <a:ext cx="181667" cy="0"/>
          </a:xfrm>
          <a:custGeom>
            <a:avLst/>
            <a:gdLst/>
            <a:ahLst/>
            <a:cxnLst/>
            <a:rect l="l" t="t" r="r" b="b"/>
            <a:pathLst>
              <a:path w="399415">
                <a:moveTo>
                  <a:pt x="398890" y="0"/>
                </a:moveTo>
                <a:lnTo>
                  <a:pt x="0" y="0"/>
                </a:lnTo>
              </a:path>
            </a:pathLst>
          </a:custGeom>
          <a:ln w="3191">
            <a:solidFill>
              <a:srgbClr val="000000"/>
            </a:solidFill>
          </a:ln>
        </p:spPr>
        <p:txBody>
          <a:bodyPr wrap="square" lIns="0" tIns="0" rIns="0" bIns="0" rtlCol="0"/>
          <a:lstStyle/>
          <a:p>
            <a:endParaRPr sz="501"/>
          </a:p>
        </p:txBody>
      </p:sp>
      <p:sp>
        <p:nvSpPr>
          <p:cNvPr id="3804" name="bg object 3804"/>
          <p:cNvSpPr/>
          <p:nvPr/>
        </p:nvSpPr>
        <p:spPr>
          <a:xfrm>
            <a:off x="4210231" y="201974"/>
            <a:ext cx="181667" cy="0"/>
          </a:xfrm>
          <a:custGeom>
            <a:avLst/>
            <a:gdLst/>
            <a:ahLst/>
            <a:cxnLst/>
            <a:rect l="l" t="t" r="r" b="b"/>
            <a:pathLst>
              <a:path w="399415">
                <a:moveTo>
                  <a:pt x="0" y="0"/>
                </a:moveTo>
                <a:lnTo>
                  <a:pt x="398890" y="0"/>
                </a:lnTo>
              </a:path>
            </a:pathLst>
          </a:custGeom>
          <a:ln w="3191">
            <a:solidFill>
              <a:srgbClr val="000000"/>
            </a:solidFill>
          </a:ln>
        </p:spPr>
        <p:txBody>
          <a:bodyPr wrap="square" lIns="0" tIns="0" rIns="0" bIns="0" rtlCol="0"/>
          <a:lstStyle/>
          <a:p>
            <a:endParaRPr sz="501"/>
          </a:p>
        </p:txBody>
      </p:sp>
      <p:sp>
        <p:nvSpPr>
          <p:cNvPr id="3805" name="bg object 3805"/>
          <p:cNvSpPr/>
          <p:nvPr/>
        </p:nvSpPr>
        <p:spPr>
          <a:xfrm>
            <a:off x="4863375" y="201974"/>
            <a:ext cx="181667" cy="0"/>
          </a:xfrm>
          <a:custGeom>
            <a:avLst/>
            <a:gdLst/>
            <a:ahLst/>
            <a:cxnLst/>
            <a:rect l="l" t="t" r="r" b="b"/>
            <a:pathLst>
              <a:path w="399415">
                <a:moveTo>
                  <a:pt x="0" y="0"/>
                </a:moveTo>
                <a:lnTo>
                  <a:pt x="398890" y="0"/>
                </a:lnTo>
              </a:path>
            </a:pathLst>
          </a:custGeom>
          <a:ln w="3191">
            <a:solidFill>
              <a:srgbClr val="000000"/>
            </a:solidFill>
          </a:ln>
        </p:spPr>
        <p:txBody>
          <a:bodyPr wrap="square" lIns="0" tIns="0" rIns="0" bIns="0" rtlCol="0"/>
          <a:lstStyle/>
          <a:p>
            <a:endParaRPr sz="501"/>
          </a:p>
        </p:txBody>
      </p:sp>
      <p:sp>
        <p:nvSpPr>
          <p:cNvPr id="3806" name="bg object 3806"/>
          <p:cNvSpPr/>
          <p:nvPr/>
        </p:nvSpPr>
        <p:spPr>
          <a:xfrm>
            <a:off x="4391660" y="231827"/>
            <a:ext cx="0" cy="17509"/>
          </a:xfrm>
          <a:custGeom>
            <a:avLst/>
            <a:gdLst/>
            <a:ahLst/>
            <a:cxnLst/>
            <a:rect l="l" t="t" r="r" b="b"/>
            <a:pathLst>
              <a:path h="48895">
                <a:moveTo>
                  <a:pt x="0" y="48664"/>
                </a:moveTo>
                <a:lnTo>
                  <a:pt x="0" y="0"/>
                </a:lnTo>
              </a:path>
            </a:pathLst>
          </a:custGeom>
          <a:ln w="3191">
            <a:solidFill>
              <a:srgbClr val="000000"/>
            </a:solidFill>
          </a:ln>
        </p:spPr>
        <p:txBody>
          <a:bodyPr wrap="square" lIns="0" tIns="0" rIns="0" bIns="0" rtlCol="0"/>
          <a:lstStyle/>
          <a:p>
            <a:endParaRPr sz="501"/>
          </a:p>
        </p:txBody>
      </p:sp>
      <p:sp>
        <p:nvSpPr>
          <p:cNvPr id="3807" name="bg object 3807"/>
          <p:cNvSpPr/>
          <p:nvPr/>
        </p:nvSpPr>
        <p:spPr>
          <a:xfrm>
            <a:off x="4391660" y="201974"/>
            <a:ext cx="0" cy="13871"/>
          </a:xfrm>
          <a:custGeom>
            <a:avLst/>
            <a:gdLst/>
            <a:ahLst/>
            <a:cxnLst/>
            <a:rect l="l" t="t" r="r" b="b"/>
            <a:pathLst>
              <a:path h="38734">
                <a:moveTo>
                  <a:pt x="0" y="38692"/>
                </a:moveTo>
                <a:lnTo>
                  <a:pt x="0" y="0"/>
                </a:lnTo>
              </a:path>
            </a:pathLst>
          </a:custGeom>
          <a:ln w="3191">
            <a:solidFill>
              <a:srgbClr val="000000"/>
            </a:solidFill>
          </a:ln>
        </p:spPr>
        <p:txBody>
          <a:bodyPr wrap="square" lIns="0" tIns="0" rIns="0" bIns="0" rtlCol="0"/>
          <a:lstStyle/>
          <a:p>
            <a:endParaRPr sz="501"/>
          </a:p>
        </p:txBody>
      </p:sp>
      <p:sp>
        <p:nvSpPr>
          <p:cNvPr id="3808" name="bg object 3808"/>
          <p:cNvSpPr/>
          <p:nvPr/>
        </p:nvSpPr>
        <p:spPr>
          <a:xfrm>
            <a:off x="4210231" y="231827"/>
            <a:ext cx="0" cy="17509"/>
          </a:xfrm>
          <a:custGeom>
            <a:avLst/>
            <a:gdLst/>
            <a:ahLst/>
            <a:cxnLst/>
            <a:rect l="l" t="t" r="r" b="b"/>
            <a:pathLst>
              <a:path h="48895">
                <a:moveTo>
                  <a:pt x="0" y="48664"/>
                </a:moveTo>
                <a:lnTo>
                  <a:pt x="0" y="0"/>
                </a:lnTo>
              </a:path>
            </a:pathLst>
          </a:custGeom>
          <a:ln w="3191">
            <a:solidFill>
              <a:srgbClr val="000000"/>
            </a:solidFill>
          </a:ln>
        </p:spPr>
        <p:txBody>
          <a:bodyPr wrap="square" lIns="0" tIns="0" rIns="0" bIns="0" rtlCol="0"/>
          <a:lstStyle/>
          <a:p>
            <a:endParaRPr sz="501"/>
          </a:p>
        </p:txBody>
      </p:sp>
      <p:sp>
        <p:nvSpPr>
          <p:cNvPr id="3809" name="bg object 3809"/>
          <p:cNvSpPr/>
          <p:nvPr/>
        </p:nvSpPr>
        <p:spPr>
          <a:xfrm>
            <a:off x="4210231" y="201974"/>
            <a:ext cx="0" cy="13871"/>
          </a:xfrm>
          <a:custGeom>
            <a:avLst/>
            <a:gdLst/>
            <a:ahLst/>
            <a:cxnLst/>
            <a:rect l="l" t="t" r="r" b="b"/>
            <a:pathLst>
              <a:path h="38734">
                <a:moveTo>
                  <a:pt x="0" y="38692"/>
                </a:moveTo>
                <a:lnTo>
                  <a:pt x="0" y="0"/>
                </a:lnTo>
              </a:path>
            </a:pathLst>
          </a:custGeom>
          <a:ln w="3191">
            <a:solidFill>
              <a:srgbClr val="000000"/>
            </a:solidFill>
          </a:ln>
        </p:spPr>
        <p:txBody>
          <a:bodyPr wrap="square" lIns="0" tIns="0" rIns="0" bIns="0" rtlCol="0"/>
          <a:lstStyle/>
          <a:p>
            <a:endParaRPr sz="501"/>
          </a:p>
        </p:txBody>
      </p:sp>
      <p:sp>
        <p:nvSpPr>
          <p:cNvPr id="3810" name="bg object 3810"/>
          <p:cNvSpPr/>
          <p:nvPr/>
        </p:nvSpPr>
        <p:spPr>
          <a:xfrm>
            <a:off x="5044803" y="231827"/>
            <a:ext cx="0" cy="17509"/>
          </a:xfrm>
          <a:custGeom>
            <a:avLst/>
            <a:gdLst/>
            <a:ahLst/>
            <a:cxnLst/>
            <a:rect l="l" t="t" r="r" b="b"/>
            <a:pathLst>
              <a:path h="48895">
                <a:moveTo>
                  <a:pt x="0" y="48664"/>
                </a:moveTo>
                <a:lnTo>
                  <a:pt x="0" y="0"/>
                </a:lnTo>
              </a:path>
            </a:pathLst>
          </a:custGeom>
          <a:ln w="3191">
            <a:solidFill>
              <a:srgbClr val="000000"/>
            </a:solidFill>
          </a:ln>
        </p:spPr>
        <p:txBody>
          <a:bodyPr wrap="square" lIns="0" tIns="0" rIns="0" bIns="0" rtlCol="0"/>
          <a:lstStyle/>
          <a:p>
            <a:endParaRPr sz="501"/>
          </a:p>
        </p:txBody>
      </p:sp>
      <p:sp>
        <p:nvSpPr>
          <p:cNvPr id="3811" name="bg object 3811"/>
          <p:cNvSpPr/>
          <p:nvPr/>
        </p:nvSpPr>
        <p:spPr>
          <a:xfrm>
            <a:off x="5044803" y="201974"/>
            <a:ext cx="0" cy="13871"/>
          </a:xfrm>
          <a:custGeom>
            <a:avLst/>
            <a:gdLst/>
            <a:ahLst/>
            <a:cxnLst/>
            <a:rect l="l" t="t" r="r" b="b"/>
            <a:pathLst>
              <a:path h="38734">
                <a:moveTo>
                  <a:pt x="0" y="38692"/>
                </a:moveTo>
                <a:lnTo>
                  <a:pt x="0" y="0"/>
                </a:lnTo>
              </a:path>
            </a:pathLst>
          </a:custGeom>
          <a:ln w="3191">
            <a:solidFill>
              <a:srgbClr val="000000"/>
            </a:solidFill>
          </a:ln>
        </p:spPr>
        <p:txBody>
          <a:bodyPr wrap="square" lIns="0" tIns="0" rIns="0" bIns="0" rtlCol="0"/>
          <a:lstStyle/>
          <a:p>
            <a:endParaRPr sz="501"/>
          </a:p>
        </p:txBody>
      </p:sp>
      <p:sp>
        <p:nvSpPr>
          <p:cNvPr id="3812" name="bg object 3812"/>
          <p:cNvSpPr/>
          <p:nvPr/>
        </p:nvSpPr>
        <p:spPr>
          <a:xfrm>
            <a:off x="4863374" y="231827"/>
            <a:ext cx="0" cy="17509"/>
          </a:xfrm>
          <a:custGeom>
            <a:avLst/>
            <a:gdLst/>
            <a:ahLst/>
            <a:cxnLst/>
            <a:rect l="l" t="t" r="r" b="b"/>
            <a:pathLst>
              <a:path h="48895">
                <a:moveTo>
                  <a:pt x="0" y="48664"/>
                </a:moveTo>
                <a:lnTo>
                  <a:pt x="0" y="0"/>
                </a:lnTo>
              </a:path>
            </a:pathLst>
          </a:custGeom>
          <a:ln w="3191">
            <a:solidFill>
              <a:srgbClr val="000000"/>
            </a:solidFill>
          </a:ln>
        </p:spPr>
        <p:txBody>
          <a:bodyPr wrap="square" lIns="0" tIns="0" rIns="0" bIns="0" rtlCol="0"/>
          <a:lstStyle/>
          <a:p>
            <a:endParaRPr sz="501"/>
          </a:p>
        </p:txBody>
      </p:sp>
      <p:sp>
        <p:nvSpPr>
          <p:cNvPr id="3813" name="bg object 3813"/>
          <p:cNvSpPr/>
          <p:nvPr/>
        </p:nvSpPr>
        <p:spPr>
          <a:xfrm>
            <a:off x="4863374" y="201974"/>
            <a:ext cx="0" cy="13871"/>
          </a:xfrm>
          <a:custGeom>
            <a:avLst/>
            <a:gdLst/>
            <a:ahLst/>
            <a:cxnLst/>
            <a:rect l="l" t="t" r="r" b="b"/>
            <a:pathLst>
              <a:path h="38734">
                <a:moveTo>
                  <a:pt x="0" y="38692"/>
                </a:moveTo>
                <a:lnTo>
                  <a:pt x="0" y="0"/>
                </a:lnTo>
              </a:path>
            </a:pathLst>
          </a:custGeom>
          <a:ln w="3191">
            <a:solidFill>
              <a:srgbClr val="000000"/>
            </a:solidFill>
          </a:ln>
        </p:spPr>
        <p:txBody>
          <a:bodyPr wrap="square" lIns="0" tIns="0" rIns="0" bIns="0" rtlCol="0"/>
          <a:lstStyle/>
          <a:p>
            <a:endParaRPr sz="501"/>
          </a:p>
        </p:txBody>
      </p:sp>
      <p:sp>
        <p:nvSpPr>
          <p:cNvPr id="3814" name="bg object 3814"/>
          <p:cNvSpPr/>
          <p:nvPr/>
        </p:nvSpPr>
        <p:spPr>
          <a:xfrm>
            <a:off x="4988197" y="1824767"/>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3815" name="bg object 3815"/>
          <p:cNvSpPr/>
          <p:nvPr/>
        </p:nvSpPr>
        <p:spPr>
          <a:xfrm>
            <a:off x="4981303" y="1824767"/>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3816" name="bg object 3816"/>
          <p:cNvSpPr/>
          <p:nvPr/>
        </p:nvSpPr>
        <p:spPr>
          <a:xfrm>
            <a:off x="4988197" y="1896186"/>
            <a:ext cx="0" cy="28651"/>
          </a:xfrm>
          <a:custGeom>
            <a:avLst/>
            <a:gdLst/>
            <a:ahLst/>
            <a:cxnLst/>
            <a:rect l="l" t="t" r="r" b="b"/>
            <a:pathLst>
              <a:path h="80010">
                <a:moveTo>
                  <a:pt x="0" y="0"/>
                </a:moveTo>
                <a:lnTo>
                  <a:pt x="0" y="79778"/>
                </a:lnTo>
              </a:path>
            </a:pathLst>
          </a:custGeom>
          <a:ln w="3191">
            <a:solidFill>
              <a:srgbClr val="000000"/>
            </a:solidFill>
          </a:ln>
        </p:spPr>
        <p:txBody>
          <a:bodyPr wrap="square" lIns="0" tIns="0" rIns="0" bIns="0" rtlCol="0"/>
          <a:lstStyle/>
          <a:p>
            <a:endParaRPr sz="501"/>
          </a:p>
        </p:txBody>
      </p:sp>
      <p:sp>
        <p:nvSpPr>
          <p:cNvPr id="3817" name="bg object 3817"/>
          <p:cNvSpPr/>
          <p:nvPr/>
        </p:nvSpPr>
        <p:spPr>
          <a:xfrm>
            <a:off x="4985839" y="1824767"/>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3818" name="bg object 3818"/>
          <p:cNvSpPr/>
          <p:nvPr/>
        </p:nvSpPr>
        <p:spPr>
          <a:xfrm>
            <a:off x="4983661" y="1824767"/>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3819" name="bg object 3819"/>
          <p:cNvSpPr/>
          <p:nvPr/>
        </p:nvSpPr>
        <p:spPr>
          <a:xfrm>
            <a:off x="4981303" y="1824767"/>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3820" name="bg object 3820"/>
          <p:cNvSpPr/>
          <p:nvPr/>
        </p:nvSpPr>
        <p:spPr>
          <a:xfrm>
            <a:off x="4981303" y="1896186"/>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3821" name="bg object 3821"/>
          <p:cNvSpPr/>
          <p:nvPr/>
        </p:nvSpPr>
        <p:spPr>
          <a:xfrm>
            <a:off x="4981303" y="1796199"/>
            <a:ext cx="6932" cy="28651"/>
          </a:xfrm>
          <a:custGeom>
            <a:avLst/>
            <a:gdLst/>
            <a:ahLst/>
            <a:cxnLst/>
            <a:rect l="l" t="t" r="r" b="b"/>
            <a:pathLst>
              <a:path w="15240" h="80010">
                <a:moveTo>
                  <a:pt x="0" y="0"/>
                </a:moveTo>
                <a:lnTo>
                  <a:pt x="15157" y="0"/>
                </a:lnTo>
                <a:lnTo>
                  <a:pt x="15157" y="79778"/>
                </a:lnTo>
              </a:path>
            </a:pathLst>
          </a:custGeom>
          <a:ln w="3191">
            <a:solidFill>
              <a:srgbClr val="000000"/>
            </a:solidFill>
          </a:ln>
        </p:spPr>
        <p:txBody>
          <a:bodyPr wrap="square" lIns="0" tIns="0" rIns="0" bIns="0" rtlCol="0"/>
          <a:lstStyle/>
          <a:p>
            <a:endParaRPr sz="501"/>
          </a:p>
        </p:txBody>
      </p:sp>
      <p:sp>
        <p:nvSpPr>
          <p:cNvPr id="3822" name="bg object 3822"/>
          <p:cNvSpPr/>
          <p:nvPr/>
        </p:nvSpPr>
        <p:spPr>
          <a:xfrm>
            <a:off x="4981303" y="1796199"/>
            <a:ext cx="0" cy="28651"/>
          </a:xfrm>
          <a:custGeom>
            <a:avLst/>
            <a:gdLst/>
            <a:ahLst/>
            <a:cxnLst/>
            <a:rect l="l" t="t" r="r" b="b"/>
            <a:pathLst>
              <a:path h="80010">
                <a:moveTo>
                  <a:pt x="0" y="79778"/>
                </a:moveTo>
                <a:lnTo>
                  <a:pt x="0" y="0"/>
                </a:lnTo>
              </a:path>
            </a:pathLst>
          </a:custGeom>
          <a:ln w="3191">
            <a:solidFill>
              <a:srgbClr val="000000"/>
            </a:solidFill>
          </a:ln>
        </p:spPr>
        <p:txBody>
          <a:bodyPr wrap="square" lIns="0" tIns="0" rIns="0" bIns="0" rtlCol="0"/>
          <a:lstStyle/>
          <a:p>
            <a:endParaRPr sz="501"/>
          </a:p>
        </p:txBody>
      </p:sp>
      <p:sp>
        <p:nvSpPr>
          <p:cNvPr id="3823" name="bg object 3823"/>
          <p:cNvSpPr/>
          <p:nvPr/>
        </p:nvSpPr>
        <p:spPr>
          <a:xfrm>
            <a:off x="4981303" y="1796199"/>
            <a:ext cx="163471" cy="128701"/>
          </a:xfrm>
          <a:custGeom>
            <a:avLst/>
            <a:gdLst/>
            <a:ahLst/>
            <a:cxnLst/>
            <a:rect l="l" t="t" r="r" b="b"/>
            <a:pathLst>
              <a:path w="359409" h="359410">
                <a:moveTo>
                  <a:pt x="359001" y="359001"/>
                </a:moveTo>
                <a:lnTo>
                  <a:pt x="356209" y="311932"/>
                </a:lnTo>
                <a:lnTo>
                  <a:pt x="347035" y="266060"/>
                </a:lnTo>
                <a:lnTo>
                  <a:pt x="331877" y="221783"/>
                </a:lnTo>
                <a:lnTo>
                  <a:pt x="311134" y="179500"/>
                </a:lnTo>
                <a:lnTo>
                  <a:pt x="284808" y="140409"/>
                </a:lnTo>
                <a:lnTo>
                  <a:pt x="254093" y="105307"/>
                </a:lnTo>
                <a:lnTo>
                  <a:pt x="218592" y="74193"/>
                </a:lnTo>
                <a:lnTo>
                  <a:pt x="179500" y="48265"/>
                </a:lnTo>
                <a:lnTo>
                  <a:pt x="137617" y="27124"/>
                </a:lnTo>
                <a:lnTo>
                  <a:pt x="92941" y="12365"/>
                </a:lnTo>
                <a:lnTo>
                  <a:pt x="47069" y="3191"/>
                </a:lnTo>
                <a:lnTo>
                  <a:pt x="0" y="0"/>
                </a:lnTo>
              </a:path>
            </a:pathLst>
          </a:custGeom>
          <a:ln w="3175">
            <a:solidFill>
              <a:srgbClr val="000000"/>
            </a:solidFill>
          </a:ln>
        </p:spPr>
        <p:txBody>
          <a:bodyPr wrap="square" lIns="0" tIns="0" rIns="0" bIns="0" rtlCol="0"/>
          <a:lstStyle/>
          <a:p>
            <a:endParaRPr sz="501"/>
          </a:p>
        </p:txBody>
      </p:sp>
      <p:sp>
        <p:nvSpPr>
          <p:cNvPr id="3824" name="bg object 3824"/>
          <p:cNvSpPr/>
          <p:nvPr/>
        </p:nvSpPr>
        <p:spPr>
          <a:xfrm>
            <a:off x="4981303" y="1896186"/>
            <a:ext cx="0" cy="28651"/>
          </a:xfrm>
          <a:custGeom>
            <a:avLst/>
            <a:gdLst/>
            <a:ahLst/>
            <a:cxnLst/>
            <a:rect l="l" t="t" r="r" b="b"/>
            <a:pathLst>
              <a:path h="80010">
                <a:moveTo>
                  <a:pt x="0" y="79778"/>
                </a:moveTo>
                <a:lnTo>
                  <a:pt x="0" y="0"/>
                </a:lnTo>
              </a:path>
            </a:pathLst>
          </a:custGeom>
          <a:ln w="3191">
            <a:solidFill>
              <a:srgbClr val="000000"/>
            </a:solidFill>
          </a:ln>
        </p:spPr>
        <p:txBody>
          <a:bodyPr wrap="square" lIns="0" tIns="0" rIns="0" bIns="0" rtlCol="0"/>
          <a:lstStyle/>
          <a:p>
            <a:endParaRPr sz="501"/>
          </a:p>
        </p:txBody>
      </p:sp>
      <p:sp>
        <p:nvSpPr>
          <p:cNvPr id="3825" name="bg object 3825"/>
          <p:cNvSpPr/>
          <p:nvPr/>
        </p:nvSpPr>
        <p:spPr>
          <a:xfrm>
            <a:off x="4981303" y="1924754"/>
            <a:ext cx="6932" cy="0"/>
          </a:xfrm>
          <a:custGeom>
            <a:avLst/>
            <a:gdLst/>
            <a:ahLst/>
            <a:cxnLst/>
            <a:rect l="l" t="t" r="r" b="b"/>
            <a:pathLst>
              <a:path w="15240">
                <a:moveTo>
                  <a:pt x="15157" y="0"/>
                </a:moveTo>
                <a:lnTo>
                  <a:pt x="0" y="0"/>
                </a:lnTo>
              </a:path>
            </a:pathLst>
          </a:custGeom>
          <a:ln w="3191">
            <a:solidFill>
              <a:srgbClr val="000000"/>
            </a:solidFill>
          </a:ln>
        </p:spPr>
        <p:txBody>
          <a:bodyPr wrap="square" lIns="0" tIns="0" rIns="0" bIns="0" rtlCol="0"/>
          <a:lstStyle/>
          <a:p>
            <a:endParaRPr sz="501"/>
          </a:p>
        </p:txBody>
      </p:sp>
      <p:sp>
        <p:nvSpPr>
          <p:cNvPr id="3826" name="bg object 3826"/>
          <p:cNvSpPr/>
          <p:nvPr/>
        </p:nvSpPr>
        <p:spPr>
          <a:xfrm>
            <a:off x="4210231" y="215830"/>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3827" name="bg object 3827"/>
          <p:cNvSpPr/>
          <p:nvPr/>
        </p:nvSpPr>
        <p:spPr>
          <a:xfrm>
            <a:off x="4210231" y="215830"/>
            <a:ext cx="0" cy="16144"/>
          </a:xfrm>
          <a:custGeom>
            <a:avLst/>
            <a:gdLst/>
            <a:ahLst/>
            <a:cxnLst/>
            <a:rect l="l" t="t" r="r" b="b"/>
            <a:pathLst>
              <a:path h="45084">
                <a:moveTo>
                  <a:pt x="0" y="44675"/>
                </a:moveTo>
                <a:lnTo>
                  <a:pt x="0" y="0"/>
                </a:lnTo>
              </a:path>
            </a:pathLst>
          </a:custGeom>
          <a:ln w="3191">
            <a:solidFill>
              <a:srgbClr val="000000"/>
            </a:solidFill>
          </a:ln>
        </p:spPr>
        <p:txBody>
          <a:bodyPr wrap="square" lIns="0" tIns="0" rIns="0" bIns="0" rtlCol="0"/>
          <a:lstStyle/>
          <a:p>
            <a:endParaRPr sz="501"/>
          </a:p>
        </p:txBody>
      </p:sp>
      <p:sp>
        <p:nvSpPr>
          <p:cNvPr id="3828" name="bg object 3828"/>
          <p:cNvSpPr/>
          <p:nvPr/>
        </p:nvSpPr>
        <p:spPr>
          <a:xfrm>
            <a:off x="4210231" y="231827"/>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3829" name="bg object 3829"/>
          <p:cNvSpPr/>
          <p:nvPr/>
        </p:nvSpPr>
        <p:spPr>
          <a:xfrm>
            <a:off x="4219303" y="225685"/>
            <a:ext cx="0" cy="6367"/>
          </a:xfrm>
          <a:custGeom>
            <a:avLst/>
            <a:gdLst/>
            <a:ahLst/>
            <a:cxnLst/>
            <a:rect l="l" t="t" r="r" b="b"/>
            <a:pathLst>
              <a:path h="17779">
                <a:moveTo>
                  <a:pt x="0" y="0"/>
                </a:moveTo>
                <a:lnTo>
                  <a:pt x="0" y="17152"/>
                </a:lnTo>
              </a:path>
            </a:pathLst>
          </a:custGeom>
          <a:ln w="3191">
            <a:solidFill>
              <a:srgbClr val="000000"/>
            </a:solidFill>
          </a:ln>
        </p:spPr>
        <p:txBody>
          <a:bodyPr wrap="square" lIns="0" tIns="0" rIns="0" bIns="0" rtlCol="0"/>
          <a:lstStyle/>
          <a:p>
            <a:endParaRPr sz="501"/>
          </a:p>
        </p:txBody>
      </p:sp>
      <p:sp>
        <p:nvSpPr>
          <p:cNvPr id="3830" name="bg object 3830"/>
          <p:cNvSpPr/>
          <p:nvPr/>
        </p:nvSpPr>
        <p:spPr>
          <a:xfrm>
            <a:off x="4217125" y="225685"/>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3831" name="bg object 3831"/>
          <p:cNvSpPr/>
          <p:nvPr/>
        </p:nvSpPr>
        <p:spPr>
          <a:xfrm>
            <a:off x="4217126" y="222114"/>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832" name="bg object 3832"/>
          <p:cNvSpPr/>
          <p:nvPr/>
        </p:nvSpPr>
        <p:spPr>
          <a:xfrm>
            <a:off x="4217125" y="22211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833" name="bg object 3833"/>
          <p:cNvSpPr/>
          <p:nvPr/>
        </p:nvSpPr>
        <p:spPr>
          <a:xfrm>
            <a:off x="4219303" y="215829"/>
            <a:ext cx="0" cy="6367"/>
          </a:xfrm>
          <a:custGeom>
            <a:avLst/>
            <a:gdLst/>
            <a:ahLst/>
            <a:cxnLst/>
            <a:rect l="l" t="t" r="r" b="b"/>
            <a:pathLst>
              <a:path h="17779">
                <a:moveTo>
                  <a:pt x="0" y="0"/>
                </a:moveTo>
                <a:lnTo>
                  <a:pt x="0" y="17551"/>
                </a:lnTo>
              </a:path>
            </a:pathLst>
          </a:custGeom>
          <a:ln w="3191">
            <a:solidFill>
              <a:srgbClr val="000000"/>
            </a:solidFill>
          </a:ln>
        </p:spPr>
        <p:txBody>
          <a:bodyPr wrap="square" lIns="0" tIns="0" rIns="0" bIns="0" rtlCol="0"/>
          <a:lstStyle/>
          <a:p>
            <a:endParaRPr sz="501"/>
          </a:p>
        </p:txBody>
      </p:sp>
      <p:sp>
        <p:nvSpPr>
          <p:cNvPr id="3834" name="bg object 3834"/>
          <p:cNvSpPr/>
          <p:nvPr/>
        </p:nvSpPr>
        <p:spPr>
          <a:xfrm>
            <a:off x="4382589" y="222114"/>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3835" name="bg object 3835"/>
          <p:cNvSpPr/>
          <p:nvPr/>
        </p:nvSpPr>
        <p:spPr>
          <a:xfrm>
            <a:off x="4384947" y="222114"/>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3836" name="bg object 3836"/>
          <p:cNvSpPr/>
          <p:nvPr/>
        </p:nvSpPr>
        <p:spPr>
          <a:xfrm>
            <a:off x="4382589" y="225685"/>
            <a:ext cx="2599" cy="0"/>
          </a:xfrm>
          <a:custGeom>
            <a:avLst/>
            <a:gdLst/>
            <a:ahLst/>
            <a:cxnLst/>
            <a:rect l="l" t="t" r="r" b="b"/>
            <a:pathLst>
              <a:path w="5715">
                <a:moveTo>
                  <a:pt x="0" y="0"/>
                </a:moveTo>
                <a:lnTo>
                  <a:pt x="5185" y="0"/>
                </a:lnTo>
              </a:path>
            </a:pathLst>
          </a:custGeom>
          <a:ln w="3191">
            <a:solidFill>
              <a:srgbClr val="000000"/>
            </a:solidFill>
          </a:ln>
        </p:spPr>
        <p:txBody>
          <a:bodyPr wrap="square" lIns="0" tIns="0" rIns="0" bIns="0" rtlCol="0"/>
          <a:lstStyle/>
          <a:p>
            <a:endParaRPr sz="501"/>
          </a:p>
        </p:txBody>
      </p:sp>
      <p:sp>
        <p:nvSpPr>
          <p:cNvPr id="3837" name="bg object 3837"/>
          <p:cNvSpPr/>
          <p:nvPr/>
        </p:nvSpPr>
        <p:spPr>
          <a:xfrm>
            <a:off x="4382588"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3838" name="bg object 3838"/>
          <p:cNvSpPr/>
          <p:nvPr/>
        </p:nvSpPr>
        <p:spPr>
          <a:xfrm>
            <a:off x="4382588" y="231827"/>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3839" name="bg object 3839"/>
          <p:cNvSpPr/>
          <p:nvPr/>
        </p:nvSpPr>
        <p:spPr>
          <a:xfrm>
            <a:off x="4391660" y="215830"/>
            <a:ext cx="0" cy="16144"/>
          </a:xfrm>
          <a:custGeom>
            <a:avLst/>
            <a:gdLst/>
            <a:ahLst/>
            <a:cxnLst/>
            <a:rect l="l" t="t" r="r" b="b"/>
            <a:pathLst>
              <a:path h="45084">
                <a:moveTo>
                  <a:pt x="0" y="0"/>
                </a:moveTo>
                <a:lnTo>
                  <a:pt x="0" y="44675"/>
                </a:lnTo>
              </a:path>
            </a:pathLst>
          </a:custGeom>
          <a:ln w="3191">
            <a:solidFill>
              <a:srgbClr val="000000"/>
            </a:solidFill>
          </a:ln>
        </p:spPr>
        <p:txBody>
          <a:bodyPr wrap="square" lIns="0" tIns="0" rIns="0" bIns="0" rtlCol="0"/>
          <a:lstStyle/>
          <a:p>
            <a:endParaRPr sz="501"/>
          </a:p>
        </p:txBody>
      </p:sp>
      <p:sp>
        <p:nvSpPr>
          <p:cNvPr id="3840" name="bg object 3840"/>
          <p:cNvSpPr/>
          <p:nvPr/>
        </p:nvSpPr>
        <p:spPr>
          <a:xfrm>
            <a:off x="4382588" y="215830"/>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3841" name="bg object 3841"/>
          <p:cNvSpPr/>
          <p:nvPr/>
        </p:nvSpPr>
        <p:spPr>
          <a:xfrm>
            <a:off x="4382588" y="215829"/>
            <a:ext cx="0" cy="6367"/>
          </a:xfrm>
          <a:custGeom>
            <a:avLst/>
            <a:gdLst/>
            <a:ahLst/>
            <a:cxnLst/>
            <a:rect l="l" t="t" r="r" b="b"/>
            <a:pathLst>
              <a:path h="17779">
                <a:moveTo>
                  <a:pt x="0" y="17551"/>
                </a:moveTo>
                <a:lnTo>
                  <a:pt x="0" y="0"/>
                </a:lnTo>
              </a:path>
              <a:path h="17779">
                <a:moveTo>
                  <a:pt x="0" y="17551"/>
                </a:moveTo>
                <a:lnTo>
                  <a:pt x="0" y="0"/>
                </a:lnTo>
              </a:path>
            </a:pathLst>
          </a:custGeom>
          <a:ln w="3191">
            <a:solidFill>
              <a:srgbClr val="000000"/>
            </a:solidFill>
          </a:ln>
        </p:spPr>
        <p:txBody>
          <a:bodyPr wrap="square" lIns="0" tIns="0" rIns="0" bIns="0" rtlCol="0"/>
          <a:lstStyle/>
          <a:p>
            <a:endParaRPr sz="501"/>
          </a:p>
        </p:txBody>
      </p:sp>
      <p:sp>
        <p:nvSpPr>
          <p:cNvPr id="3842" name="bg object 3842"/>
          <p:cNvSpPr/>
          <p:nvPr/>
        </p:nvSpPr>
        <p:spPr>
          <a:xfrm>
            <a:off x="4219303" y="215830"/>
            <a:ext cx="163471" cy="0"/>
          </a:xfrm>
          <a:custGeom>
            <a:avLst/>
            <a:gdLst/>
            <a:ahLst/>
            <a:cxnLst/>
            <a:rect l="l" t="t" r="r" b="b"/>
            <a:pathLst>
              <a:path w="359409">
                <a:moveTo>
                  <a:pt x="0" y="0"/>
                </a:moveTo>
                <a:lnTo>
                  <a:pt x="359001" y="0"/>
                </a:lnTo>
              </a:path>
            </a:pathLst>
          </a:custGeom>
          <a:ln w="3191">
            <a:solidFill>
              <a:srgbClr val="000000"/>
            </a:solidFill>
          </a:ln>
        </p:spPr>
        <p:txBody>
          <a:bodyPr wrap="square" lIns="0" tIns="0" rIns="0" bIns="0" rtlCol="0"/>
          <a:lstStyle/>
          <a:p>
            <a:endParaRPr sz="501"/>
          </a:p>
        </p:txBody>
      </p:sp>
      <p:sp>
        <p:nvSpPr>
          <p:cNvPr id="3843" name="bg object 3843"/>
          <p:cNvSpPr/>
          <p:nvPr/>
        </p:nvSpPr>
        <p:spPr>
          <a:xfrm>
            <a:off x="4219303" y="215829"/>
            <a:ext cx="0" cy="6367"/>
          </a:xfrm>
          <a:custGeom>
            <a:avLst/>
            <a:gdLst/>
            <a:ahLst/>
            <a:cxnLst/>
            <a:rect l="l" t="t" r="r" b="b"/>
            <a:pathLst>
              <a:path h="17779">
                <a:moveTo>
                  <a:pt x="0" y="17551"/>
                </a:moveTo>
                <a:lnTo>
                  <a:pt x="0" y="0"/>
                </a:lnTo>
              </a:path>
            </a:pathLst>
          </a:custGeom>
          <a:ln w="3191">
            <a:solidFill>
              <a:srgbClr val="000000"/>
            </a:solidFill>
          </a:ln>
        </p:spPr>
        <p:txBody>
          <a:bodyPr wrap="square" lIns="0" tIns="0" rIns="0" bIns="0" rtlCol="0"/>
          <a:lstStyle/>
          <a:p>
            <a:endParaRPr sz="501"/>
          </a:p>
        </p:txBody>
      </p:sp>
      <p:sp>
        <p:nvSpPr>
          <p:cNvPr id="3844" name="bg object 3844"/>
          <p:cNvSpPr/>
          <p:nvPr/>
        </p:nvSpPr>
        <p:spPr>
          <a:xfrm>
            <a:off x="4219303" y="222114"/>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3845" name="bg object 3845"/>
          <p:cNvSpPr/>
          <p:nvPr/>
        </p:nvSpPr>
        <p:spPr>
          <a:xfrm>
            <a:off x="4219303" y="225685"/>
            <a:ext cx="163471" cy="0"/>
          </a:xfrm>
          <a:custGeom>
            <a:avLst/>
            <a:gdLst/>
            <a:ahLst/>
            <a:cxnLst/>
            <a:rect l="l" t="t" r="r" b="b"/>
            <a:pathLst>
              <a:path w="359409">
                <a:moveTo>
                  <a:pt x="0" y="0"/>
                </a:moveTo>
                <a:lnTo>
                  <a:pt x="359001" y="0"/>
                </a:lnTo>
              </a:path>
            </a:pathLst>
          </a:custGeom>
          <a:ln w="3191">
            <a:solidFill>
              <a:srgbClr val="000000"/>
            </a:solidFill>
          </a:ln>
        </p:spPr>
        <p:txBody>
          <a:bodyPr wrap="square" lIns="0" tIns="0" rIns="0" bIns="0" rtlCol="0"/>
          <a:lstStyle/>
          <a:p>
            <a:endParaRPr sz="501"/>
          </a:p>
        </p:txBody>
      </p:sp>
      <p:sp>
        <p:nvSpPr>
          <p:cNvPr id="3846" name="bg object 3846"/>
          <p:cNvSpPr/>
          <p:nvPr/>
        </p:nvSpPr>
        <p:spPr>
          <a:xfrm>
            <a:off x="4382588"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3847" name="bg object 3847"/>
          <p:cNvSpPr/>
          <p:nvPr/>
        </p:nvSpPr>
        <p:spPr>
          <a:xfrm>
            <a:off x="4219303"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3848" name="bg object 3848"/>
          <p:cNvSpPr/>
          <p:nvPr/>
        </p:nvSpPr>
        <p:spPr>
          <a:xfrm>
            <a:off x="4219303" y="231827"/>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3849" name="bg object 3849"/>
          <p:cNvSpPr/>
          <p:nvPr/>
        </p:nvSpPr>
        <p:spPr>
          <a:xfrm>
            <a:off x="4384947" y="224686"/>
            <a:ext cx="0" cy="1137"/>
          </a:xfrm>
          <a:custGeom>
            <a:avLst/>
            <a:gdLst/>
            <a:ahLst/>
            <a:cxnLst/>
            <a:rect l="l" t="t" r="r" b="b"/>
            <a:pathLst>
              <a:path h="3175">
                <a:moveTo>
                  <a:pt x="0" y="0"/>
                </a:moveTo>
                <a:lnTo>
                  <a:pt x="0" y="2792"/>
                </a:lnTo>
              </a:path>
            </a:pathLst>
          </a:custGeom>
          <a:ln w="3175">
            <a:solidFill>
              <a:srgbClr val="000000"/>
            </a:solidFill>
          </a:ln>
        </p:spPr>
        <p:txBody>
          <a:bodyPr wrap="square" lIns="0" tIns="0" rIns="0" bIns="0" rtlCol="0"/>
          <a:lstStyle/>
          <a:p>
            <a:endParaRPr sz="501"/>
          </a:p>
        </p:txBody>
      </p:sp>
      <p:sp>
        <p:nvSpPr>
          <p:cNvPr id="3850" name="bg object 3850"/>
          <p:cNvSpPr/>
          <p:nvPr/>
        </p:nvSpPr>
        <p:spPr>
          <a:xfrm>
            <a:off x="4217126" y="224685"/>
            <a:ext cx="168092" cy="0"/>
          </a:xfrm>
          <a:custGeom>
            <a:avLst/>
            <a:gdLst/>
            <a:ahLst/>
            <a:cxnLst/>
            <a:rect l="l" t="t" r="r" b="b"/>
            <a:pathLst>
              <a:path w="369570">
                <a:moveTo>
                  <a:pt x="0" y="0"/>
                </a:moveTo>
                <a:lnTo>
                  <a:pt x="368974" y="0"/>
                </a:lnTo>
              </a:path>
            </a:pathLst>
          </a:custGeom>
          <a:ln w="3175">
            <a:solidFill>
              <a:srgbClr val="000000"/>
            </a:solidFill>
          </a:ln>
        </p:spPr>
        <p:txBody>
          <a:bodyPr wrap="square" lIns="0" tIns="0" rIns="0" bIns="0" rtlCol="0"/>
          <a:lstStyle/>
          <a:p>
            <a:endParaRPr sz="501"/>
          </a:p>
        </p:txBody>
      </p:sp>
      <p:sp>
        <p:nvSpPr>
          <p:cNvPr id="3851" name="bg object 3851"/>
          <p:cNvSpPr/>
          <p:nvPr/>
        </p:nvSpPr>
        <p:spPr>
          <a:xfrm>
            <a:off x="4217126" y="224686"/>
            <a:ext cx="0" cy="1137"/>
          </a:xfrm>
          <a:custGeom>
            <a:avLst/>
            <a:gdLst/>
            <a:ahLst/>
            <a:cxnLst/>
            <a:rect l="l" t="t" r="r" b="b"/>
            <a:pathLst>
              <a:path h="3175">
                <a:moveTo>
                  <a:pt x="0" y="2792"/>
                </a:moveTo>
                <a:lnTo>
                  <a:pt x="0" y="0"/>
                </a:lnTo>
              </a:path>
            </a:pathLst>
          </a:custGeom>
          <a:ln w="3175">
            <a:solidFill>
              <a:srgbClr val="000000"/>
            </a:solidFill>
          </a:ln>
        </p:spPr>
        <p:txBody>
          <a:bodyPr wrap="square" lIns="0" tIns="0" rIns="0" bIns="0" rtlCol="0"/>
          <a:lstStyle/>
          <a:p>
            <a:endParaRPr sz="501"/>
          </a:p>
        </p:txBody>
      </p:sp>
      <p:sp>
        <p:nvSpPr>
          <p:cNvPr id="3852" name="bg object 3852"/>
          <p:cNvSpPr/>
          <p:nvPr/>
        </p:nvSpPr>
        <p:spPr>
          <a:xfrm>
            <a:off x="4217126" y="225685"/>
            <a:ext cx="168092" cy="0"/>
          </a:xfrm>
          <a:custGeom>
            <a:avLst/>
            <a:gdLst/>
            <a:ahLst/>
            <a:cxnLst/>
            <a:rect l="l" t="t" r="r" b="b"/>
            <a:pathLst>
              <a:path w="369570">
                <a:moveTo>
                  <a:pt x="368974" y="0"/>
                </a:moveTo>
                <a:lnTo>
                  <a:pt x="0" y="0"/>
                </a:lnTo>
              </a:path>
            </a:pathLst>
          </a:custGeom>
          <a:ln w="3175">
            <a:solidFill>
              <a:srgbClr val="000000"/>
            </a:solidFill>
          </a:ln>
        </p:spPr>
        <p:txBody>
          <a:bodyPr wrap="square" lIns="0" tIns="0" rIns="0" bIns="0" rtlCol="0"/>
          <a:lstStyle/>
          <a:p>
            <a:endParaRPr sz="501"/>
          </a:p>
        </p:txBody>
      </p:sp>
      <p:sp>
        <p:nvSpPr>
          <p:cNvPr id="3853" name="bg object 3853"/>
          <p:cNvSpPr/>
          <p:nvPr/>
        </p:nvSpPr>
        <p:spPr>
          <a:xfrm>
            <a:off x="4384947" y="222114"/>
            <a:ext cx="0" cy="910"/>
          </a:xfrm>
          <a:custGeom>
            <a:avLst/>
            <a:gdLst/>
            <a:ahLst/>
            <a:cxnLst/>
            <a:rect l="l" t="t" r="r" b="b"/>
            <a:pathLst>
              <a:path h="2540">
                <a:moveTo>
                  <a:pt x="0" y="0"/>
                </a:moveTo>
                <a:lnTo>
                  <a:pt x="0" y="2393"/>
                </a:lnTo>
              </a:path>
            </a:pathLst>
          </a:custGeom>
          <a:ln w="3175">
            <a:solidFill>
              <a:srgbClr val="000000"/>
            </a:solidFill>
          </a:ln>
        </p:spPr>
        <p:txBody>
          <a:bodyPr wrap="square" lIns="0" tIns="0" rIns="0" bIns="0" rtlCol="0"/>
          <a:lstStyle/>
          <a:p>
            <a:endParaRPr sz="501"/>
          </a:p>
        </p:txBody>
      </p:sp>
      <p:sp>
        <p:nvSpPr>
          <p:cNvPr id="3854" name="bg object 3854"/>
          <p:cNvSpPr/>
          <p:nvPr/>
        </p:nvSpPr>
        <p:spPr>
          <a:xfrm>
            <a:off x="4217126" y="222114"/>
            <a:ext cx="168092" cy="0"/>
          </a:xfrm>
          <a:custGeom>
            <a:avLst/>
            <a:gdLst/>
            <a:ahLst/>
            <a:cxnLst/>
            <a:rect l="l" t="t" r="r" b="b"/>
            <a:pathLst>
              <a:path w="369570">
                <a:moveTo>
                  <a:pt x="0" y="0"/>
                </a:moveTo>
                <a:lnTo>
                  <a:pt x="368974" y="0"/>
                </a:lnTo>
              </a:path>
            </a:pathLst>
          </a:custGeom>
          <a:ln w="3175">
            <a:solidFill>
              <a:srgbClr val="000000"/>
            </a:solidFill>
          </a:ln>
        </p:spPr>
        <p:txBody>
          <a:bodyPr wrap="square" lIns="0" tIns="0" rIns="0" bIns="0" rtlCol="0"/>
          <a:lstStyle/>
          <a:p>
            <a:endParaRPr sz="501"/>
          </a:p>
        </p:txBody>
      </p:sp>
      <p:sp>
        <p:nvSpPr>
          <p:cNvPr id="3855" name="bg object 3855"/>
          <p:cNvSpPr/>
          <p:nvPr/>
        </p:nvSpPr>
        <p:spPr>
          <a:xfrm>
            <a:off x="4217126" y="222114"/>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3856" name="bg object 3856"/>
          <p:cNvSpPr/>
          <p:nvPr/>
        </p:nvSpPr>
        <p:spPr>
          <a:xfrm>
            <a:off x="4217126" y="222971"/>
            <a:ext cx="168092" cy="0"/>
          </a:xfrm>
          <a:custGeom>
            <a:avLst/>
            <a:gdLst/>
            <a:ahLst/>
            <a:cxnLst/>
            <a:rect l="l" t="t" r="r" b="b"/>
            <a:pathLst>
              <a:path w="369570">
                <a:moveTo>
                  <a:pt x="368974" y="0"/>
                </a:moveTo>
                <a:lnTo>
                  <a:pt x="0" y="0"/>
                </a:lnTo>
              </a:path>
            </a:pathLst>
          </a:custGeom>
          <a:ln w="3175">
            <a:solidFill>
              <a:srgbClr val="000000"/>
            </a:solidFill>
          </a:ln>
        </p:spPr>
        <p:txBody>
          <a:bodyPr wrap="square" lIns="0" tIns="0" rIns="0" bIns="0" rtlCol="0"/>
          <a:lstStyle/>
          <a:p>
            <a:endParaRPr sz="501"/>
          </a:p>
        </p:txBody>
      </p:sp>
      <p:sp>
        <p:nvSpPr>
          <p:cNvPr id="3857" name="bg object 3857"/>
          <p:cNvSpPr/>
          <p:nvPr/>
        </p:nvSpPr>
        <p:spPr>
          <a:xfrm>
            <a:off x="4863374" y="215830"/>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3858" name="bg object 3858"/>
          <p:cNvSpPr/>
          <p:nvPr/>
        </p:nvSpPr>
        <p:spPr>
          <a:xfrm>
            <a:off x="4863374" y="215830"/>
            <a:ext cx="0" cy="16144"/>
          </a:xfrm>
          <a:custGeom>
            <a:avLst/>
            <a:gdLst/>
            <a:ahLst/>
            <a:cxnLst/>
            <a:rect l="l" t="t" r="r" b="b"/>
            <a:pathLst>
              <a:path h="45084">
                <a:moveTo>
                  <a:pt x="0" y="44675"/>
                </a:moveTo>
                <a:lnTo>
                  <a:pt x="0" y="0"/>
                </a:lnTo>
              </a:path>
            </a:pathLst>
          </a:custGeom>
          <a:ln w="3191">
            <a:solidFill>
              <a:srgbClr val="000000"/>
            </a:solidFill>
          </a:ln>
        </p:spPr>
        <p:txBody>
          <a:bodyPr wrap="square" lIns="0" tIns="0" rIns="0" bIns="0" rtlCol="0"/>
          <a:lstStyle/>
          <a:p>
            <a:endParaRPr sz="501"/>
          </a:p>
        </p:txBody>
      </p:sp>
      <p:sp>
        <p:nvSpPr>
          <p:cNvPr id="3859" name="bg object 3859"/>
          <p:cNvSpPr/>
          <p:nvPr/>
        </p:nvSpPr>
        <p:spPr>
          <a:xfrm>
            <a:off x="4863374" y="231827"/>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3860" name="bg object 3860"/>
          <p:cNvSpPr/>
          <p:nvPr/>
        </p:nvSpPr>
        <p:spPr>
          <a:xfrm>
            <a:off x="4872446" y="225685"/>
            <a:ext cx="0" cy="6367"/>
          </a:xfrm>
          <a:custGeom>
            <a:avLst/>
            <a:gdLst/>
            <a:ahLst/>
            <a:cxnLst/>
            <a:rect l="l" t="t" r="r" b="b"/>
            <a:pathLst>
              <a:path h="17779">
                <a:moveTo>
                  <a:pt x="0" y="0"/>
                </a:moveTo>
                <a:lnTo>
                  <a:pt x="0" y="17152"/>
                </a:lnTo>
              </a:path>
            </a:pathLst>
          </a:custGeom>
          <a:ln w="3191">
            <a:solidFill>
              <a:srgbClr val="000000"/>
            </a:solidFill>
          </a:ln>
        </p:spPr>
        <p:txBody>
          <a:bodyPr wrap="square" lIns="0" tIns="0" rIns="0" bIns="0" rtlCol="0"/>
          <a:lstStyle/>
          <a:p>
            <a:endParaRPr sz="501"/>
          </a:p>
        </p:txBody>
      </p:sp>
      <p:sp>
        <p:nvSpPr>
          <p:cNvPr id="3861" name="bg object 3861"/>
          <p:cNvSpPr/>
          <p:nvPr/>
        </p:nvSpPr>
        <p:spPr>
          <a:xfrm>
            <a:off x="4870268" y="225685"/>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3862" name="bg object 3862"/>
          <p:cNvSpPr/>
          <p:nvPr/>
        </p:nvSpPr>
        <p:spPr>
          <a:xfrm>
            <a:off x="4870268" y="222114"/>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863" name="bg object 3863"/>
          <p:cNvSpPr/>
          <p:nvPr/>
        </p:nvSpPr>
        <p:spPr>
          <a:xfrm>
            <a:off x="4870268" y="22211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3864" name="bg object 3864"/>
          <p:cNvSpPr/>
          <p:nvPr/>
        </p:nvSpPr>
        <p:spPr>
          <a:xfrm>
            <a:off x="4872446" y="215829"/>
            <a:ext cx="0" cy="6367"/>
          </a:xfrm>
          <a:custGeom>
            <a:avLst/>
            <a:gdLst/>
            <a:ahLst/>
            <a:cxnLst/>
            <a:rect l="l" t="t" r="r" b="b"/>
            <a:pathLst>
              <a:path h="17779">
                <a:moveTo>
                  <a:pt x="0" y="0"/>
                </a:moveTo>
                <a:lnTo>
                  <a:pt x="0" y="17551"/>
                </a:lnTo>
              </a:path>
            </a:pathLst>
          </a:custGeom>
          <a:ln w="3191">
            <a:solidFill>
              <a:srgbClr val="000000"/>
            </a:solidFill>
          </a:ln>
        </p:spPr>
        <p:txBody>
          <a:bodyPr wrap="square" lIns="0" tIns="0" rIns="0" bIns="0" rtlCol="0"/>
          <a:lstStyle/>
          <a:p>
            <a:endParaRPr sz="501"/>
          </a:p>
        </p:txBody>
      </p:sp>
      <p:sp>
        <p:nvSpPr>
          <p:cNvPr id="3865" name="bg object 3865"/>
          <p:cNvSpPr/>
          <p:nvPr/>
        </p:nvSpPr>
        <p:spPr>
          <a:xfrm>
            <a:off x="5035731" y="222114"/>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3866" name="bg object 3866"/>
          <p:cNvSpPr/>
          <p:nvPr/>
        </p:nvSpPr>
        <p:spPr>
          <a:xfrm>
            <a:off x="5038090" y="222114"/>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3867" name="bg object 3867"/>
          <p:cNvSpPr/>
          <p:nvPr/>
        </p:nvSpPr>
        <p:spPr>
          <a:xfrm>
            <a:off x="5035731" y="225685"/>
            <a:ext cx="2599" cy="0"/>
          </a:xfrm>
          <a:custGeom>
            <a:avLst/>
            <a:gdLst/>
            <a:ahLst/>
            <a:cxnLst/>
            <a:rect l="l" t="t" r="r" b="b"/>
            <a:pathLst>
              <a:path w="5715">
                <a:moveTo>
                  <a:pt x="0" y="0"/>
                </a:moveTo>
                <a:lnTo>
                  <a:pt x="5185" y="0"/>
                </a:lnTo>
              </a:path>
            </a:pathLst>
          </a:custGeom>
          <a:ln w="3191">
            <a:solidFill>
              <a:srgbClr val="000000"/>
            </a:solidFill>
          </a:ln>
        </p:spPr>
        <p:txBody>
          <a:bodyPr wrap="square" lIns="0" tIns="0" rIns="0" bIns="0" rtlCol="0"/>
          <a:lstStyle/>
          <a:p>
            <a:endParaRPr sz="501"/>
          </a:p>
        </p:txBody>
      </p:sp>
      <p:sp>
        <p:nvSpPr>
          <p:cNvPr id="3868" name="bg object 3868"/>
          <p:cNvSpPr/>
          <p:nvPr/>
        </p:nvSpPr>
        <p:spPr>
          <a:xfrm>
            <a:off x="5035731"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3869" name="bg object 3869"/>
          <p:cNvSpPr/>
          <p:nvPr/>
        </p:nvSpPr>
        <p:spPr>
          <a:xfrm>
            <a:off x="5035731" y="231827"/>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3870" name="bg object 3870"/>
          <p:cNvSpPr/>
          <p:nvPr/>
        </p:nvSpPr>
        <p:spPr>
          <a:xfrm>
            <a:off x="5044803" y="215830"/>
            <a:ext cx="0" cy="16144"/>
          </a:xfrm>
          <a:custGeom>
            <a:avLst/>
            <a:gdLst/>
            <a:ahLst/>
            <a:cxnLst/>
            <a:rect l="l" t="t" r="r" b="b"/>
            <a:pathLst>
              <a:path h="45084">
                <a:moveTo>
                  <a:pt x="0" y="0"/>
                </a:moveTo>
                <a:lnTo>
                  <a:pt x="0" y="44675"/>
                </a:lnTo>
              </a:path>
            </a:pathLst>
          </a:custGeom>
          <a:ln w="3191">
            <a:solidFill>
              <a:srgbClr val="000000"/>
            </a:solidFill>
          </a:ln>
        </p:spPr>
        <p:txBody>
          <a:bodyPr wrap="square" lIns="0" tIns="0" rIns="0" bIns="0" rtlCol="0"/>
          <a:lstStyle/>
          <a:p>
            <a:endParaRPr sz="501"/>
          </a:p>
        </p:txBody>
      </p:sp>
      <p:sp>
        <p:nvSpPr>
          <p:cNvPr id="3871" name="bg object 3871"/>
          <p:cNvSpPr/>
          <p:nvPr/>
        </p:nvSpPr>
        <p:spPr>
          <a:xfrm>
            <a:off x="5035731" y="215830"/>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3872" name="bg object 3872"/>
          <p:cNvSpPr/>
          <p:nvPr/>
        </p:nvSpPr>
        <p:spPr>
          <a:xfrm>
            <a:off x="5035731" y="215829"/>
            <a:ext cx="0" cy="6367"/>
          </a:xfrm>
          <a:custGeom>
            <a:avLst/>
            <a:gdLst/>
            <a:ahLst/>
            <a:cxnLst/>
            <a:rect l="l" t="t" r="r" b="b"/>
            <a:pathLst>
              <a:path h="17779">
                <a:moveTo>
                  <a:pt x="0" y="17551"/>
                </a:moveTo>
                <a:lnTo>
                  <a:pt x="0" y="0"/>
                </a:lnTo>
              </a:path>
              <a:path h="17779">
                <a:moveTo>
                  <a:pt x="0" y="17551"/>
                </a:moveTo>
                <a:lnTo>
                  <a:pt x="0" y="0"/>
                </a:lnTo>
              </a:path>
            </a:pathLst>
          </a:custGeom>
          <a:ln w="3191">
            <a:solidFill>
              <a:srgbClr val="000000"/>
            </a:solidFill>
          </a:ln>
        </p:spPr>
        <p:txBody>
          <a:bodyPr wrap="square" lIns="0" tIns="0" rIns="0" bIns="0" rtlCol="0"/>
          <a:lstStyle/>
          <a:p>
            <a:endParaRPr sz="501"/>
          </a:p>
        </p:txBody>
      </p:sp>
      <p:sp>
        <p:nvSpPr>
          <p:cNvPr id="3873" name="bg object 3873"/>
          <p:cNvSpPr/>
          <p:nvPr/>
        </p:nvSpPr>
        <p:spPr>
          <a:xfrm>
            <a:off x="4872446" y="215830"/>
            <a:ext cx="163471" cy="0"/>
          </a:xfrm>
          <a:custGeom>
            <a:avLst/>
            <a:gdLst/>
            <a:ahLst/>
            <a:cxnLst/>
            <a:rect l="l" t="t" r="r" b="b"/>
            <a:pathLst>
              <a:path w="359409">
                <a:moveTo>
                  <a:pt x="0" y="0"/>
                </a:moveTo>
                <a:lnTo>
                  <a:pt x="359001" y="0"/>
                </a:lnTo>
              </a:path>
            </a:pathLst>
          </a:custGeom>
          <a:ln w="3191">
            <a:solidFill>
              <a:srgbClr val="000000"/>
            </a:solidFill>
          </a:ln>
        </p:spPr>
        <p:txBody>
          <a:bodyPr wrap="square" lIns="0" tIns="0" rIns="0" bIns="0" rtlCol="0"/>
          <a:lstStyle/>
          <a:p>
            <a:endParaRPr sz="501"/>
          </a:p>
        </p:txBody>
      </p:sp>
      <p:sp>
        <p:nvSpPr>
          <p:cNvPr id="3874" name="bg object 3874"/>
          <p:cNvSpPr/>
          <p:nvPr/>
        </p:nvSpPr>
        <p:spPr>
          <a:xfrm>
            <a:off x="4872446" y="215829"/>
            <a:ext cx="0" cy="6367"/>
          </a:xfrm>
          <a:custGeom>
            <a:avLst/>
            <a:gdLst/>
            <a:ahLst/>
            <a:cxnLst/>
            <a:rect l="l" t="t" r="r" b="b"/>
            <a:pathLst>
              <a:path h="17779">
                <a:moveTo>
                  <a:pt x="0" y="17551"/>
                </a:moveTo>
                <a:lnTo>
                  <a:pt x="0" y="0"/>
                </a:lnTo>
              </a:path>
            </a:pathLst>
          </a:custGeom>
          <a:ln w="3191">
            <a:solidFill>
              <a:srgbClr val="000000"/>
            </a:solidFill>
          </a:ln>
        </p:spPr>
        <p:txBody>
          <a:bodyPr wrap="square" lIns="0" tIns="0" rIns="0" bIns="0" rtlCol="0"/>
          <a:lstStyle/>
          <a:p>
            <a:endParaRPr sz="501"/>
          </a:p>
        </p:txBody>
      </p:sp>
      <p:sp>
        <p:nvSpPr>
          <p:cNvPr id="3875" name="bg object 3875"/>
          <p:cNvSpPr/>
          <p:nvPr/>
        </p:nvSpPr>
        <p:spPr>
          <a:xfrm>
            <a:off x="4872446" y="222114"/>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3876" name="bg object 3876"/>
          <p:cNvSpPr/>
          <p:nvPr/>
        </p:nvSpPr>
        <p:spPr>
          <a:xfrm>
            <a:off x="4872446" y="225685"/>
            <a:ext cx="163471" cy="0"/>
          </a:xfrm>
          <a:custGeom>
            <a:avLst/>
            <a:gdLst/>
            <a:ahLst/>
            <a:cxnLst/>
            <a:rect l="l" t="t" r="r" b="b"/>
            <a:pathLst>
              <a:path w="359409">
                <a:moveTo>
                  <a:pt x="0" y="0"/>
                </a:moveTo>
                <a:lnTo>
                  <a:pt x="359001" y="0"/>
                </a:lnTo>
              </a:path>
            </a:pathLst>
          </a:custGeom>
          <a:ln w="3191">
            <a:solidFill>
              <a:srgbClr val="000000"/>
            </a:solidFill>
          </a:ln>
        </p:spPr>
        <p:txBody>
          <a:bodyPr wrap="square" lIns="0" tIns="0" rIns="0" bIns="0" rtlCol="0"/>
          <a:lstStyle/>
          <a:p>
            <a:endParaRPr sz="501"/>
          </a:p>
        </p:txBody>
      </p:sp>
      <p:sp>
        <p:nvSpPr>
          <p:cNvPr id="3877" name="bg object 3877"/>
          <p:cNvSpPr/>
          <p:nvPr/>
        </p:nvSpPr>
        <p:spPr>
          <a:xfrm>
            <a:off x="5035731"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3878" name="bg object 3878"/>
          <p:cNvSpPr/>
          <p:nvPr/>
        </p:nvSpPr>
        <p:spPr>
          <a:xfrm>
            <a:off x="4872446"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3879" name="bg object 3879"/>
          <p:cNvSpPr/>
          <p:nvPr/>
        </p:nvSpPr>
        <p:spPr>
          <a:xfrm>
            <a:off x="4872446" y="231827"/>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3880" name="bg object 3880"/>
          <p:cNvSpPr/>
          <p:nvPr/>
        </p:nvSpPr>
        <p:spPr>
          <a:xfrm>
            <a:off x="5038090" y="224686"/>
            <a:ext cx="0" cy="1137"/>
          </a:xfrm>
          <a:custGeom>
            <a:avLst/>
            <a:gdLst/>
            <a:ahLst/>
            <a:cxnLst/>
            <a:rect l="l" t="t" r="r" b="b"/>
            <a:pathLst>
              <a:path h="3175">
                <a:moveTo>
                  <a:pt x="0" y="0"/>
                </a:moveTo>
                <a:lnTo>
                  <a:pt x="0" y="2792"/>
                </a:lnTo>
              </a:path>
            </a:pathLst>
          </a:custGeom>
          <a:ln w="3175">
            <a:solidFill>
              <a:srgbClr val="000000"/>
            </a:solidFill>
          </a:ln>
        </p:spPr>
        <p:txBody>
          <a:bodyPr wrap="square" lIns="0" tIns="0" rIns="0" bIns="0" rtlCol="0"/>
          <a:lstStyle/>
          <a:p>
            <a:endParaRPr sz="501"/>
          </a:p>
        </p:txBody>
      </p:sp>
      <p:sp>
        <p:nvSpPr>
          <p:cNvPr id="3881" name="bg object 3881"/>
          <p:cNvSpPr/>
          <p:nvPr/>
        </p:nvSpPr>
        <p:spPr>
          <a:xfrm>
            <a:off x="4870269" y="224685"/>
            <a:ext cx="168092" cy="0"/>
          </a:xfrm>
          <a:custGeom>
            <a:avLst/>
            <a:gdLst/>
            <a:ahLst/>
            <a:cxnLst/>
            <a:rect l="l" t="t" r="r" b="b"/>
            <a:pathLst>
              <a:path w="369570">
                <a:moveTo>
                  <a:pt x="0" y="0"/>
                </a:moveTo>
                <a:lnTo>
                  <a:pt x="368974" y="0"/>
                </a:lnTo>
              </a:path>
            </a:pathLst>
          </a:custGeom>
          <a:ln w="3175">
            <a:solidFill>
              <a:srgbClr val="000000"/>
            </a:solidFill>
          </a:ln>
        </p:spPr>
        <p:txBody>
          <a:bodyPr wrap="square" lIns="0" tIns="0" rIns="0" bIns="0" rtlCol="0"/>
          <a:lstStyle/>
          <a:p>
            <a:endParaRPr sz="501"/>
          </a:p>
        </p:txBody>
      </p:sp>
      <p:sp>
        <p:nvSpPr>
          <p:cNvPr id="3882" name="bg object 3882"/>
          <p:cNvSpPr/>
          <p:nvPr/>
        </p:nvSpPr>
        <p:spPr>
          <a:xfrm>
            <a:off x="4870268" y="224686"/>
            <a:ext cx="0" cy="1137"/>
          </a:xfrm>
          <a:custGeom>
            <a:avLst/>
            <a:gdLst/>
            <a:ahLst/>
            <a:cxnLst/>
            <a:rect l="l" t="t" r="r" b="b"/>
            <a:pathLst>
              <a:path h="3175">
                <a:moveTo>
                  <a:pt x="0" y="2792"/>
                </a:moveTo>
                <a:lnTo>
                  <a:pt x="0" y="0"/>
                </a:lnTo>
              </a:path>
            </a:pathLst>
          </a:custGeom>
          <a:ln w="3175">
            <a:solidFill>
              <a:srgbClr val="000000"/>
            </a:solidFill>
          </a:ln>
        </p:spPr>
        <p:txBody>
          <a:bodyPr wrap="square" lIns="0" tIns="0" rIns="0" bIns="0" rtlCol="0"/>
          <a:lstStyle/>
          <a:p>
            <a:endParaRPr sz="501"/>
          </a:p>
        </p:txBody>
      </p:sp>
      <p:sp>
        <p:nvSpPr>
          <p:cNvPr id="3883" name="bg object 3883"/>
          <p:cNvSpPr/>
          <p:nvPr/>
        </p:nvSpPr>
        <p:spPr>
          <a:xfrm>
            <a:off x="4870269" y="225685"/>
            <a:ext cx="168092" cy="0"/>
          </a:xfrm>
          <a:custGeom>
            <a:avLst/>
            <a:gdLst/>
            <a:ahLst/>
            <a:cxnLst/>
            <a:rect l="l" t="t" r="r" b="b"/>
            <a:pathLst>
              <a:path w="369570">
                <a:moveTo>
                  <a:pt x="368974" y="0"/>
                </a:moveTo>
                <a:lnTo>
                  <a:pt x="0" y="0"/>
                </a:lnTo>
              </a:path>
            </a:pathLst>
          </a:custGeom>
          <a:ln w="3175">
            <a:solidFill>
              <a:srgbClr val="000000"/>
            </a:solidFill>
          </a:ln>
        </p:spPr>
        <p:txBody>
          <a:bodyPr wrap="square" lIns="0" tIns="0" rIns="0" bIns="0" rtlCol="0"/>
          <a:lstStyle/>
          <a:p>
            <a:endParaRPr sz="501"/>
          </a:p>
        </p:txBody>
      </p:sp>
      <p:sp>
        <p:nvSpPr>
          <p:cNvPr id="3884" name="bg object 3884"/>
          <p:cNvSpPr/>
          <p:nvPr/>
        </p:nvSpPr>
        <p:spPr>
          <a:xfrm>
            <a:off x="5038090" y="222114"/>
            <a:ext cx="0" cy="910"/>
          </a:xfrm>
          <a:custGeom>
            <a:avLst/>
            <a:gdLst/>
            <a:ahLst/>
            <a:cxnLst/>
            <a:rect l="l" t="t" r="r" b="b"/>
            <a:pathLst>
              <a:path h="2540">
                <a:moveTo>
                  <a:pt x="0" y="0"/>
                </a:moveTo>
                <a:lnTo>
                  <a:pt x="0" y="2393"/>
                </a:lnTo>
              </a:path>
            </a:pathLst>
          </a:custGeom>
          <a:ln w="3175">
            <a:solidFill>
              <a:srgbClr val="000000"/>
            </a:solidFill>
          </a:ln>
        </p:spPr>
        <p:txBody>
          <a:bodyPr wrap="square" lIns="0" tIns="0" rIns="0" bIns="0" rtlCol="0"/>
          <a:lstStyle/>
          <a:p>
            <a:endParaRPr sz="501"/>
          </a:p>
        </p:txBody>
      </p:sp>
      <p:sp>
        <p:nvSpPr>
          <p:cNvPr id="3885" name="bg object 3885"/>
          <p:cNvSpPr/>
          <p:nvPr/>
        </p:nvSpPr>
        <p:spPr>
          <a:xfrm>
            <a:off x="4870269" y="222114"/>
            <a:ext cx="168092" cy="0"/>
          </a:xfrm>
          <a:custGeom>
            <a:avLst/>
            <a:gdLst/>
            <a:ahLst/>
            <a:cxnLst/>
            <a:rect l="l" t="t" r="r" b="b"/>
            <a:pathLst>
              <a:path w="369570">
                <a:moveTo>
                  <a:pt x="0" y="0"/>
                </a:moveTo>
                <a:lnTo>
                  <a:pt x="368974" y="0"/>
                </a:lnTo>
              </a:path>
            </a:pathLst>
          </a:custGeom>
          <a:ln w="3175">
            <a:solidFill>
              <a:srgbClr val="000000"/>
            </a:solidFill>
          </a:ln>
        </p:spPr>
        <p:txBody>
          <a:bodyPr wrap="square" lIns="0" tIns="0" rIns="0" bIns="0" rtlCol="0"/>
          <a:lstStyle/>
          <a:p>
            <a:endParaRPr sz="501"/>
          </a:p>
        </p:txBody>
      </p:sp>
      <p:sp>
        <p:nvSpPr>
          <p:cNvPr id="3886" name="bg object 3886"/>
          <p:cNvSpPr/>
          <p:nvPr/>
        </p:nvSpPr>
        <p:spPr>
          <a:xfrm>
            <a:off x="4870268" y="222114"/>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3887" name="bg object 3887"/>
          <p:cNvSpPr/>
          <p:nvPr/>
        </p:nvSpPr>
        <p:spPr>
          <a:xfrm>
            <a:off x="4870269" y="222971"/>
            <a:ext cx="168092" cy="0"/>
          </a:xfrm>
          <a:custGeom>
            <a:avLst/>
            <a:gdLst/>
            <a:ahLst/>
            <a:cxnLst/>
            <a:rect l="l" t="t" r="r" b="b"/>
            <a:pathLst>
              <a:path w="369570">
                <a:moveTo>
                  <a:pt x="368974" y="0"/>
                </a:moveTo>
                <a:lnTo>
                  <a:pt x="0" y="0"/>
                </a:lnTo>
              </a:path>
            </a:pathLst>
          </a:custGeom>
          <a:ln w="3175">
            <a:solidFill>
              <a:srgbClr val="000000"/>
            </a:solidFill>
          </a:ln>
        </p:spPr>
        <p:txBody>
          <a:bodyPr wrap="square" lIns="0" tIns="0" rIns="0" bIns="0" rtlCol="0"/>
          <a:lstStyle/>
          <a:p>
            <a:endParaRPr sz="501"/>
          </a:p>
        </p:txBody>
      </p:sp>
      <p:sp>
        <p:nvSpPr>
          <p:cNvPr id="3888" name="bg object 3888"/>
          <p:cNvSpPr/>
          <p:nvPr/>
        </p:nvSpPr>
        <p:spPr>
          <a:xfrm>
            <a:off x="5764348" y="4551419"/>
            <a:ext cx="0" cy="14325"/>
          </a:xfrm>
          <a:custGeom>
            <a:avLst/>
            <a:gdLst/>
            <a:ahLst/>
            <a:cxnLst/>
            <a:rect l="l" t="t" r="r" b="b"/>
            <a:pathLst>
              <a:path h="40004">
                <a:moveTo>
                  <a:pt x="0" y="0"/>
                </a:moveTo>
                <a:lnTo>
                  <a:pt x="0" y="39889"/>
                </a:lnTo>
              </a:path>
            </a:pathLst>
          </a:custGeom>
          <a:ln w="3191">
            <a:solidFill>
              <a:srgbClr val="000000"/>
            </a:solidFill>
          </a:ln>
        </p:spPr>
        <p:txBody>
          <a:bodyPr wrap="square" lIns="0" tIns="0" rIns="0" bIns="0" rtlCol="0"/>
          <a:lstStyle/>
          <a:p>
            <a:endParaRPr sz="501"/>
          </a:p>
        </p:txBody>
      </p:sp>
      <p:sp>
        <p:nvSpPr>
          <p:cNvPr id="3889" name="bg object 3889"/>
          <p:cNvSpPr/>
          <p:nvPr/>
        </p:nvSpPr>
        <p:spPr>
          <a:xfrm>
            <a:off x="5784668" y="4544277"/>
            <a:ext cx="0" cy="28651"/>
          </a:xfrm>
          <a:custGeom>
            <a:avLst/>
            <a:gdLst/>
            <a:ahLst/>
            <a:cxnLst/>
            <a:rect l="l" t="t" r="r" b="b"/>
            <a:pathLst>
              <a:path h="80009">
                <a:moveTo>
                  <a:pt x="0" y="0"/>
                </a:moveTo>
                <a:lnTo>
                  <a:pt x="0" y="79778"/>
                </a:lnTo>
              </a:path>
            </a:pathLst>
          </a:custGeom>
          <a:ln w="3191">
            <a:solidFill>
              <a:srgbClr val="000000"/>
            </a:solidFill>
          </a:ln>
        </p:spPr>
        <p:txBody>
          <a:bodyPr wrap="square" lIns="0" tIns="0" rIns="0" bIns="0" rtlCol="0"/>
          <a:lstStyle/>
          <a:p>
            <a:endParaRPr sz="501"/>
          </a:p>
        </p:txBody>
      </p:sp>
      <p:sp>
        <p:nvSpPr>
          <p:cNvPr id="3890" name="bg object 3890"/>
          <p:cNvSpPr/>
          <p:nvPr/>
        </p:nvSpPr>
        <p:spPr>
          <a:xfrm>
            <a:off x="5784668" y="4551419"/>
            <a:ext cx="0" cy="14325"/>
          </a:xfrm>
          <a:custGeom>
            <a:avLst/>
            <a:gdLst/>
            <a:ahLst/>
            <a:cxnLst/>
            <a:rect l="l" t="t" r="r" b="b"/>
            <a:pathLst>
              <a:path h="40004">
                <a:moveTo>
                  <a:pt x="0" y="0"/>
                </a:moveTo>
                <a:lnTo>
                  <a:pt x="0" y="39889"/>
                </a:lnTo>
              </a:path>
            </a:pathLst>
          </a:custGeom>
          <a:ln w="3191">
            <a:solidFill>
              <a:srgbClr val="000000"/>
            </a:solidFill>
          </a:ln>
        </p:spPr>
        <p:txBody>
          <a:bodyPr wrap="square" lIns="0" tIns="0" rIns="0" bIns="0" rtlCol="0"/>
          <a:lstStyle/>
          <a:p>
            <a:endParaRPr sz="501"/>
          </a:p>
        </p:txBody>
      </p:sp>
      <p:sp>
        <p:nvSpPr>
          <p:cNvPr id="3891" name="bg object 3891"/>
          <p:cNvSpPr/>
          <p:nvPr/>
        </p:nvSpPr>
        <p:spPr>
          <a:xfrm>
            <a:off x="5764348" y="4572845"/>
            <a:ext cx="20506" cy="0"/>
          </a:xfrm>
          <a:custGeom>
            <a:avLst/>
            <a:gdLst/>
            <a:ahLst/>
            <a:cxnLst/>
            <a:rect l="l" t="t" r="r" b="b"/>
            <a:pathLst>
              <a:path w="45084">
                <a:moveTo>
                  <a:pt x="44675" y="0"/>
                </a:moveTo>
                <a:lnTo>
                  <a:pt x="0" y="0"/>
                </a:lnTo>
              </a:path>
            </a:pathLst>
          </a:custGeom>
          <a:ln w="3191">
            <a:solidFill>
              <a:srgbClr val="000000"/>
            </a:solidFill>
          </a:ln>
        </p:spPr>
        <p:txBody>
          <a:bodyPr wrap="square" lIns="0" tIns="0" rIns="0" bIns="0" rtlCol="0"/>
          <a:lstStyle/>
          <a:p>
            <a:endParaRPr sz="501"/>
          </a:p>
        </p:txBody>
      </p:sp>
      <p:sp>
        <p:nvSpPr>
          <p:cNvPr id="3892" name="bg object 3892"/>
          <p:cNvSpPr/>
          <p:nvPr/>
        </p:nvSpPr>
        <p:spPr>
          <a:xfrm>
            <a:off x="5764348" y="4544277"/>
            <a:ext cx="20506" cy="0"/>
          </a:xfrm>
          <a:custGeom>
            <a:avLst/>
            <a:gdLst/>
            <a:ahLst/>
            <a:cxnLst/>
            <a:rect l="l" t="t" r="r" b="b"/>
            <a:pathLst>
              <a:path w="45084">
                <a:moveTo>
                  <a:pt x="0" y="0"/>
                </a:moveTo>
                <a:lnTo>
                  <a:pt x="44675" y="0"/>
                </a:lnTo>
              </a:path>
            </a:pathLst>
          </a:custGeom>
          <a:ln w="3191">
            <a:solidFill>
              <a:srgbClr val="000000"/>
            </a:solidFill>
          </a:ln>
        </p:spPr>
        <p:txBody>
          <a:bodyPr wrap="square" lIns="0" tIns="0" rIns="0" bIns="0" rtlCol="0"/>
          <a:lstStyle/>
          <a:p>
            <a:endParaRPr sz="501"/>
          </a:p>
        </p:txBody>
      </p:sp>
      <p:sp>
        <p:nvSpPr>
          <p:cNvPr id="3893" name="bg object 3893"/>
          <p:cNvSpPr/>
          <p:nvPr/>
        </p:nvSpPr>
        <p:spPr>
          <a:xfrm>
            <a:off x="5764348" y="4544277"/>
            <a:ext cx="0" cy="28651"/>
          </a:xfrm>
          <a:custGeom>
            <a:avLst/>
            <a:gdLst/>
            <a:ahLst/>
            <a:cxnLst/>
            <a:rect l="l" t="t" r="r" b="b"/>
            <a:pathLst>
              <a:path h="80009">
                <a:moveTo>
                  <a:pt x="0" y="79778"/>
                </a:moveTo>
                <a:lnTo>
                  <a:pt x="0" y="0"/>
                </a:lnTo>
              </a:path>
            </a:pathLst>
          </a:custGeom>
          <a:ln w="3191">
            <a:solidFill>
              <a:srgbClr val="000000"/>
            </a:solidFill>
          </a:ln>
        </p:spPr>
        <p:txBody>
          <a:bodyPr wrap="square" lIns="0" tIns="0" rIns="0" bIns="0" rtlCol="0"/>
          <a:lstStyle/>
          <a:p>
            <a:endParaRPr sz="501"/>
          </a:p>
        </p:txBody>
      </p:sp>
      <p:sp>
        <p:nvSpPr>
          <p:cNvPr id="3894" name="bg object 3894"/>
          <p:cNvSpPr/>
          <p:nvPr/>
        </p:nvSpPr>
        <p:spPr>
          <a:xfrm>
            <a:off x="5764348" y="4837097"/>
            <a:ext cx="0" cy="14325"/>
          </a:xfrm>
          <a:custGeom>
            <a:avLst/>
            <a:gdLst/>
            <a:ahLst/>
            <a:cxnLst/>
            <a:rect l="l" t="t" r="r" b="b"/>
            <a:pathLst>
              <a:path h="40005">
                <a:moveTo>
                  <a:pt x="0" y="0"/>
                </a:moveTo>
                <a:lnTo>
                  <a:pt x="0" y="39889"/>
                </a:lnTo>
              </a:path>
            </a:pathLst>
          </a:custGeom>
          <a:ln w="3191">
            <a:solidFill>
              <a:srgbClr val="000000"/>
            </a:solidFill>
          </a:ln>
        </p:spPr>
        <p:txBody>
          <a:bodyPr wrap="square" lIns="0" tIns="0" rIns="0" bIns="0" rtlCol="0"/>
          <a:lstStyle/>
          <a:p>
            <a:endParaRPr sz="501"/>
          </a:p>
        </p:txBody>
      </p:sp>
      <p:sp>
        <p:nvSpPr>
          <p:cNvPr id="3895" name="bg object 3895"/>
          <p:cNvSpPr/>
          <p:nvPr/>
        </p:nvSpPr>
        <p:spPr>
          <a:xfrm>
            <a:off x="5784668" y="4829955"/>
            <a:ext cx="0" cy="28651"/>
          </a:xfrm>
          <a:custGeom>
            <a:avLst/>
            <a:gdLst/>
            <a:ahLst/>
            <a:cxnLst/>
            <a:rect l="l" t="t" r="r" b="b"/>
            <a:pathLst>
              <a:path h="80009">
                <a:moveTo>
                  <a:pt x="0" y="0"/>
                </a:moveTo>
                <a:lnTo>
                  <a:pt x="0" y="79778"/>
                </a:lnTo>
              </a:path>
            </a:pathLst>
          </a:custGeom>
          <a:ln w="3191">
            <a:solidFill>
              <a:srgbClr val="000000"/>
            </a:solidFill>
          </a:ln>
        </p:spPr>
        <p:txBody>
          <a:bodyPr wrap="square" lIns="0" tIns="0" rIns="0" bIns="0" rtlCol="0"/>
          <a:lstStyle/>
          <a:p>
            <a:endParaRPr sz="501"/>
          </a:p>
        </p:txBody>
      </p:sp>
      <p:sp>
        <p:nvSpPr>
          <p:cNvPr id="3896" name="bg object 3896"/>
          <p:cNvSpPr/>
          <p:nvPr/>
        </p:nvSpPr>
        <p:spPr>
          <a:xfrm>
            <a:off x="5784668" y="4837097"/>
            <a:ext cx="0" cy="14325"/>
          </a:xfrm>
          <a:custGeom>
            <a:avLst/>
            <a:gdLst/>
            <a:ahLst/>
            <a:cxnLst/>
            <a:rect l="l" t="t" r="r" b="b"/>
            <a:pathLst>
              <a:path h="40005">
                <a:moveTo>
                  <a:pt x="0" y="0"/>
                </a:moveTo>
                <a:lnTo>
                  <a:pt x="0" y="39889"/>
                </a:lnTo>
              </a:path>
            </a:pathLst>
          </a:custGeom>
          <a:ln w="3191">
            <a:solidFill>
              <a:srgbClr val="000000"/>
            </a:solidFill>
          </a:ln>
        </p:spPr>
        <p:txBody>
          <a:bodyPr wrap="square" lIns="0" tIns="0" rIns="0" bIns="0" rtlCol="0"/>
          <a:lstStyle/>
          <a:p>
            <a:endParaRPr sz="501"/>
          </a:p>
        </p:txBody>
      </p:sp>
      <p:sp>
        <p:nvSpPr>
          <p:cNvPr id="3897" name="bg object 3897"/>
          <p:cNvSpPr/>
          <p:nvPr/>
        </p:nvSpPr>
        <p:spPr>
          <a:xfrm>
            <a:off x="5764348" y="4858523"/>
            <a:ext cx="20506" cy="0"/>
          </a:xfrm>
          <a:custGeom>
            <a:avLst/>
            <a:gdLst/>
            <a:ahLst/>
            <a:cxnLst/>
            <a:rect l="l" t="t" r="r" b="b"/>
            <a:pathLst>
              <a:path w="45084">
                <a:moveTo>
                  <a:pt x="44675" y="0"/>
                </a:moveTo>
                <a:lnTo>
                  <a:pt x="0" y="0"/>
                </a:lnTo>
              </a:path>
            </a:pathLst>
          </a:custGeom>
          <a:ln w="3191">
            <a:solidFill>
              <a:srgbClr val="000000"/>
            </a:solidFill>
          </a:ln>
        </p:spPr>
        <p:txBody>
          <a:bodyPr wrap="square" lIns="0" tIns="0" rIns="0" bIns="0" rtlCol="0"/>
          <a:lstStyle/>
          <a:p>
            <a:endParaRPr sz="501"/>
          </a:p>
        </p:txBody>
      </p:sp>
      <p:sp>
        <p:nvSpPr>
          <p:cNvPr id="3898" name="bg object 3898"/>
          <p:cNvSpPr/>
          <p:nvPr/>
        </p:nvSpPr>
        <p:spPr>
          <a:xfrm>
            <a:off x="5764348" y="4829955"/>
            <a:ext cx="20506" cy="0"/>
          </a:xfrm>
          <a:custGeom>
            <a:avLst/>
            <a:gdLst/>
            <a:ahLst/>
            <a:cxnLst/>
            <a:rect l="l" t="t" r="r" b="b"/>
            <a:pathLst>
              <a:path w="45084">
                <a:moveTo>
                  <a:pt x="0" y="0"/>
                </a:moveTo>
                <a:lnTo>
                  <a:pt x="44675" y="0"/>
                </a:lnTo>
              </a:path>
            </a:pathLst>
          </a:custGeom>
          <a:ln w="3191">
            <a:solidFill>
              <a:srgbClr val="000000"/>
            </a:solidFill>
          </a:ln>
        </p:spPr>
        <p:txBody>
          <a:bodyPr wrap="square" lIns="0" tIns="0" rIns="0" bIns="0" rtlCol="0"/>
          <a:lstStyle/>
          <a:p>
            <a:endParaRPr sz="501"/>
          </a:p>
        </p:txBody>
      </p:sp>
      <p:sp>
        <p:nvSpPr>
          <p:cNvPr id="3899" name="bg object 3899"/>
          <p:cNvSpPr/>
          <p:nvPr/>
        </p:nvSpPr>
        <p:spPr>
          <a:xfrm>
            <a:off x="5764348" y="4829955"/>
            <a:ext cx="0" cy="28651"/>
          </a:xfrm>
          <a:custGeom>
            <a:avLst/>
            <a:gdLst/>
            <a:ahLst/>
            <a:cxnLst/>
            <a:rect l="l" t="t" r="r" b="b"/>
            <a:pathLst>
              <a:path h="80009">
                <a:moveTo>
                  <a:pt x="0" y="79778"/>
                </a:moveTo>
                <a:lnTo>
                  <a:pt x="0" y="0"/>
                </a:lnTo>
              </a:path>
            </a:pathLst>
          </a:custGeom>
          <a:ln w="3191">
            <a:solidFill>
              <a:srgbClr val="000000"/>
            </a:solidFill>
          </a:ln>
        </p:spPr>
        <p:txBody>
          <a:bodyPr wrap="square" lIns="0" tIns="0" rIns="0" bIns="0" rtlCol="0"/>
          <a:lstStyle/>
          <a:p>
            <a:endParaRPr sz="501"/>
          </a:p>
        </p:txBody>
      </p:sp>
      <p:sp>
        <p:nvSpPr>
          <p:cNvPr id="3900" name="bg object 3900"/>
          <p:cNvSpPr/>
          <p:nvPr/>
        </p:nvSpPr>
        <p:spPr>
          <a:xfrm>
            <a:off x="5764348" y="4294309"/>
            <a:ext cx="0" cy="14325"/>
          </a:xfrm>
          <a:custGeom>
            <a:avLst/>
            <a:gdLst/>
            <a:ahLst/>
            <a:cxnLst/>
            <a:rect l="l" t="t" r="r" b="b"/>
            <a:pathLst>
              <a:path h="40004">
                <a:moveTo>
                  <a:pt x="0" y="0"/>
                </a:moveTo>
                <a:lnTo>
                  <a:pt x="0" y="39889"/>
                </a:lnTo>
              </a:path>
            </a:pathLst>
          </a:custGeom>
          <a:ln w="3191">
            <a:solidFill>
              <a:srgbClr val="000000"/>
            </a:solidFill>
          </a:ln>
        </p:spPr>
        <p:txBody>
          <a:bodyPr wrap="square" lIns="0" tIns="0" rIns="0" bIns="0" rtlCol="0"/>
          <a:lstStyle/>
          <a:p>
            <a:endParaRPr sz="501"/>
          </a:p>
        </p:txBody>
      </p:sp>
      <p:sp>
        <p:nvSpPr>
          <p:cNvPr id="3901" name="bg object 3901"/>
          <p:cNvSpPr/>
          <p:nvPr/>
        </p:nvSpPr>
        <p:spPr>
          <a:xfrm>
            <a:off x="5784668" y="4287167"/>
            <a:ext cx="0" cy="28651"/>
          </a:xfrm>
          <a:custGeom>
            <a:avLst/>
            <a:gdLst/>
            <a:ahLst/>
            <a:cxnLst/>
            <a:rect l="l" t="t" r="r" b="b"/>
            <a:pathLst>
              <a:path h="80009">
                <a:moveTo>
                  <a:pt x="0" y="0"/>
                </a:moveTo>
                <a:lnTo>
                  <a:pt x="0" y="79778"/>
                </a:lnTo>
              </a:path>
            </a:pathLst>
          </a:custGeom>
          <a:ln w="3191">
            <a:solidFill>
              <a:srgbClr val="000000"/>
            </a:solidFill>
          </a:ln>
        </p:spPr>
        <p:txBody>
          <a:bodyPr wrap="square" lIns="0" tIns="0" rIns="0" bIns="0" rtlCol="0"/>
          <a:lstStyle/>
          <a:p>
            <a:endParaRPr sz="501"/>
          </a:p>
        </p:txBody>
      </p:sp>
      <p:sp>
        <p:nvSpPr>
          <p:cNvPr id="3902" name="bg object 3902"/>
          <p:cNvSpPr/>
          <p:nvPr/>
        </p:nvSpPr>
        <p:spPr>
          <a:xfrm>
            <a:off x="5784668" y="4294309"/>
            <a:ext cx="0" cy="14325"/>
          </a:xfrm>
          <a:custGeom>
            <a:avLst/>
            <a:gdLst/>
            <a:ahLst/>
            <a:cxnLst/>
            <a:rect l="l" t="t" r="r" b="b"/>
            <a:pathLst>
              <a:path h="40004">
                <a:moveTo>
                  <a:pt x="0" y="0"/>
                </a:moveTo>
                <a:lnTo>
                  <a:pt x="0" y="39889"/>
                </a:lnTo>
              </a:path>
            </a:pathLst>
          </a:custGeom>
          <a:ln w="3191">
            <a:solidFill>
              <a:srgbClr val="000000"/>
            </a:solidFill>
          </a:ln>
        </p:spPr>
        <p:txBody>
          <a:bodyPr wrap="square" lIns="0" tIns="0" rIns="0" bIns="0" rtlCol="0"/>
          <a:lstStyle/>
          <a:p>
            <a:endParaRPr sz="501"/>
          </a:p>
        </p:txBody>
      </p:sp>
      <p:sp>
        <p:nvSpPr>
          <p:cNvPr id="3903" name="bg object 3903"/>
          <p:cNvSpPr/>
          <p:nvPr/>
        </p:nvSpPr>
        <p:spPr>
          <a:xfrm>
            <a:off x="5764348" y="4315734"/>
            <a:ext cx="20506" cy="0"/>
          </a:xfrm>
          <a:custGeom>
            <a:avLst/>
            <a:gdLst/>
            <a:ahLst/>
            <a:cxnLst/>
            <a:rect l="l" t="t" r="r" b="b"/>
            <a:pathLst>
              <a:path w="45084">
                <a:moveTo>
                  <a:pt x="44675" y="0"/>
                </a:moveTo>
                <a:lnTo>
                  <a:pt x="0" y="0"/>
                </a:lnTo>
              </a:path>
            </a:pathLst>
          </a:custGeom>
          <a:ln w="3191">
            <a:solidFill>
              <a:srgbClr val="000000"/>
            </a:solidFill>
          </a:ln>
        </p:spPr>
        <p:txBody>
          <a:bodyPr wrap="square" lIns="0" tIns="0" rIns="0" bIns="0" rtlCol="0"/>
          <a:lstStyle/>
          <a:p>
            <a:endParaRPr sz="501"/>
          </a:p>
        </p:txBody>
      </p:sp>
      <p:sp>
        <p:nvSpPr>
          <p:cNvPr id="3904" name="bg object 3904"/>
          <p:cNvSpPr/>
          <p:nvPr/>
        </p:nvSpPr>
        <p:spPr>
          <a:xfrm>
            <a:off x="5764348" y="4287167"/>
            <a:ext cx="20506" cy="0"/>
          </a:xfrm>
          <a:custGeom>
            <a:avLst/>
            <a:gdLst/>
            <a:ahLst/>
            <a:cxnLst/>
            <a:rect l="l" t="t" r="r" b="b"/>
            <a:pathLst>
              <a:path w="45084">
                <a:moveTo>
                  <a:pt x="0" y="0"/>
                </a:moveTo>
                <a:lnTo>
                  <a:pt x="44675" y="0"/>
                </a:lnTo>
              </a:path>
            </a:pathLst>
          </a:custGeom>
          <a:ln w="3191">
            <a:solidFill>
              <a:srgbClr val="000000"/>
            </a:solidFill>
          </a:ln>
        </p:spPr>
        <p:txBody>
          <a:bodyPr wrap="square" lIns="0" tIns="0" rIns="0" bIns="0" rtlCol="0"/>
          <a:lstStyle/>
          <a:p>
            <a:endParaRPr sz="501"/>
          </a:p>
        </p:txBody>
      </p:sp>
      <p:sp>
        <p:nvSpPr>
          <p:cNvPr id="3905" name="bg object 3905"/>
          <p:cNvSpPr/>
          <p:nvPr/>
        </p:nvSpPr>
        <p:spPr>
          <a:xfrm>
            <a:off x="5764348" y="4287167"/>
            <a:ext cx="0" cy="28651"/>
          </a:xfrm>
          <a:custGeom>
            <a:avLst/>
            <a:gdLst/>
            <a:ahLst/>
            <a:cxnLst/>
            <a:rect l="l" t="t" r="r" b="b"/>
            <a:pathLst>
              <a:path h="80009">
                <a:moveTo>
                  <a:pt x="0" y="79778"/>
                </a:moveTo>
                <a:lnTo>
                  <a:pt x="0" y="0"/>
                </a:lnTo>
              </a:path>
            </a:pathLst>
          </a:custGeom>
          <a:ln w="3191">
            <a:solidFill>
              <a:srgbClr val="000000"/>
            </a:solidFill>
          </a:ln>
        </p:spPr>
        <p:txBody>
          <a:bodyPr wrap="square" lIns="0" tIns="0" rIns="0" bIns="0" rtlCol="0"/>
          <a:lstStyle/>
          <a:p>
            <a:endParaRPr sz="501"/>
          </a:p>
        </p:txBody>
      </p:sp>
      <p:sp>
        <p:nvSpPr>
          <p:cNvPr id="3906" name="bg object 3906"/>
          <p:cNvSpPr/>
          <p:nvPr/>
        </p:nvSpPr>
        <p:spPr>
          <a:xfrm>
            <a:off x="4971143" y="1923898"/>
            <a:ext cx="10397" cy="16144"/>
          </a:xfrm>
          <a:custGeom>
            <a:avLst/>
            <a:gdLst/>
            <a:ahLst/>
            <a:cxnLst/>
            <a:rect l="l" t="t" r="r" b="b"/>
            <a:pathLst>
              <a:path w="22859" h="45085">
                <a:moveTo>
                  <a:pt x="22337" y="44675"/>
                </a:moveTo>
                <a:lnTo>
                  <a:pt x="22337" y="0"/>
                </a:lnTo>
                <a:lnTo>
                  <a:pt x="0" y="0"/>
                </a:lnTo>
                <a:lnTo>
                  <a:pt x="0" y="44675"/>
                </a:lnTo>
                <a:lnTo>
                  <a:pt x="22337" y="44675"/>
                </a:lnTo>
              </a:path>
            </a:pathLst>
          </a:custGeom>
          <a:ln w="5185">
            <a:solidFill>
              <a:srgbClr val="000000"/>
            </a:solidFill>
          </a:ln>
        </p:spPr>
        <p:txBody>
          <a:bodyPr wrap="square" lIns="0" tIns="0" rIns="0" bIns="0" rtlCol="0"/>
          <a:lstStyle/>
          <a:p>
            <a:endParaRPr sz="501"/>
          </a:p>
        </p:txBody>
      </p:sp>
      <p:sp>
        <p:nvSpPr>
          <p:cNvPr id="3907" name="bg object 3907"/>
          <p:cNvSpPr/>
          <p:nvPr/>
        </p:nvSpPr>
        <p:spPr>
          <a:xfrm>
            <a:off x="5153660" y="1930039"/>
            <a:ext cx="97620" cy="3638"/>
          </a:xfrm>
          <a:custGeom>
            <a:avLst/>
            <a:gdLst/>
            <a:ahLst/>
            <a:cxnLst/>
            <a:rect l="l" t="t" r="r" b="b"/>
            <a:pathLst>
              <a:path w="214629" h="10160">
                <a:moveTo>
                  <a:pt x="0" y="9972"/>
                </a:moveTo>
                <a:lnTo>
                  <a:pt x="214603" y="9972"/>
                </a:lnTo>
                <a:lnTo>
                  <a:pt x="214603" y="0"/>
                </a:lnTo>
                <a:lnTo>
                  <a:pt x="0" y="0"/>
                </a:lnTo>
                <a:lnTo>
                  <a:pt x="0" y="9972"/>
                </a:lnTo>
              </a:path>
            </a:pathLst>
          </a:custGeom>
          <a:ln w="3191">
            <a:solidFill>
              <a:srgbClr val="000000"/>
            </a:solidFill>
          </a:ln>
        </p:spPr>
        <p:txBody>
          <a:bodyPr wrap="square" lIns="0" tIns="0" rIns="0" bIns="0" rtlCol="0"/>
          <a:lstStyle/>
          <a:p>
            <a:endParaRPr sz="501"/>
          </a:p>
        </p:txBody>
      </p:sp>
      <p:sp>
        <p:nvSpPr>
          <p:cNvPr id="3908" name="bg object 3908"/>
          <p:cNvSpPr/>
          <p:nvPr/>
        </p:nvSpPr>
        <p:spPr>
          <a:xfrm>
            <a:off x="5251269" y="1923898"/>
            <a:ext cx="10397" cy="16144"/>
          </a:xfrm>
          <a:custGeom>
            <a:avLst/>
            <a:gdLst/>
            <a:ahLst/>
            <a:cxnLst/>
            <a:rect l="l" t="t" r="r" b="b"/>
            <a:pathLst>
              <a:path w="22859" h="45085">
                <a:moveTo>
                  <a:pt x="0" y="0"/>
                </a:moveTo>
                <a:lnTo>
                  <a:pt x="0" y="44675"/>
                </a:lnTo>
                <a:lnTo>
                  <a:pt x="22337" y="44675"/>
                </a:lnTo>
                <a:lnTo>
                  <a:pt x="22337" y="0"/>
                </a:lnTo>
                <a:lnTo>
                  <a:pt x="0" y="0"/>
                </a:lnTo>
              </a:path>
            </a:pathLst>
          </a:custGeom>
          <a:ln w="5185">
            <a:solidFill>
              <a:srgbClr val="000000"/>
            </a:solidFill>
          </a:ln>
        </p:spPr>
        <p:txBody>
          <a:bodyPr wrap="square" lIns="0" tIns="0" rIns="0" bIns="0" rtlCol="0"/>
          <a:lstStyle/>
          <a:p>
            <a:endParaRPr sz="501"/>
          </a:p>
        </p:txBody>
      </p:sp>
      <p:sp>
        <p:nvSpPr>
          <p:cNvPr id="3909" name="bg object 3909"/>
          <p:cNvSpPr/>
          <p:nvPr/>
        </p:nvSpPr>
        <p:spPr>
          <a:xfrm>
            <a:off x="5251268" y="1938752"/>
            <a:ext cx="0" cy="1364"/>
          </a:xfrm>
          <a:custGeom>
            <a:avLst/>
            <a:gdLst/>
            <a:ahLst/>
            <a:cxnLst/>
            <a:rect l="l" t="t" r="r" b="b"/>
            <a:pathLst>
              <a:path h="3810">
                <a:moveTo>
                  <a:pt x="0" y="0"/>
                </a:moveTo>
                <a:lnTo>
                  <a:pt x="0" y="3191"/>
                </a:lnTo>
              </a:path>
            </a:pathLst>
          </a:custGeom>
          <a:ln w="3191">
            <a:solidFill>
              <a:srgbClr val="000000"/>
            </a:solidFill>
          </a:ln>
        </p:spPr>
        <p:txBody>
          <a:bodyPr wrap="square" lIns="0" tIns="0" rIns="0" bIns="0" rtlCol="0"/>
          <a:lstStyle/>
          <a:p>
            <a:endParaRPr sz="501"/>
          </a:p>
        </p:txBody>
      </p:sp>
      <p:sp>
        <p:nvSpPr>
          <p:cNvPr id="3910" name="bg object 3910"/>
          <p:cNvSpPr/>
          <p:nvPr/>
        </p:nvSpPr>
        <p:spPr>
          <a:xfrm>
            <a:off x="5153660" y="1938752"/>
            <a:ext cx="0" cy="1364"/>
          </a:xfrm>
          <a:custGeom>
            <a:avLst/>
            <a:gdLst/>
            <a:ahLst/>
            <a:cxnLst/>
            <a:rect l="l" t="t" r="r" b="b"/>
            <a:pathLst>
              <a:path h="3810">
                <a:moveTo>
                  <a:pt x="0" y="3191"/>
                </a:moveTo>
                <a:lnTo>
                  <a:pt x="0" y="0"/>
                </a:lnTo>
              </a:path>
            </a:pathLst>
          </a:custGeom>
          <a:ln w="3191">
            <a:solidFill>
              <a:srgbClr val="000000"/>
            </a:solidFill>
          </a:ln>
        </p:spPr>
        <p:txBody>
          <a:bodyPr wrap="square" lIns="0" tIns="0" rIns="0" bIns="0" rtlCol="0"/>
          <a:lstStyle/>
          <a:p>
            <a:endParaRPr sz="501"/>
          </a:p>
        </p:txBody>
      </p:sp>
      <p:sp>
        <p:nvSpPr>
          <p:cNvPr id="3911" name="bg object 3911"/>
          <p:cNvSpPr/>
          <p:nvPr/>
        </p:nvSpPr>
        <p:spPr>
          <a:xfrm>
            <a:off x="5153660" y="1923897"/>
            <a:ext cx="97620" cy="0"/>
          </a:xfrm>
          <a:custGeom>
            <a:avLst/>
            <a:gdLst/>
            <a:ahLst/>
            <a:cxnLst/>
            <a:rect l="l" t="t" r="r" b="b"/>
            <a:pathLst>
              <a:path w="214629">
                <a:moveTo>
                  <a:pt x="214603" y="0"/>
                </a:moveTo>
                <a:lnTo>
                  <a:pt x="0" y="0"/>
                </a:lnTo>
              </a:path>
            </a:pathLst>
          </a:custGeom>
          <a:ln w="3191">
            <a:solidFill>
              <a:srgbClr val="000000"/>
            </a:solidFill>
          </a:ln>
        </p:spPr>
        <p:txBody>
          <a:bodyPr wrap="square" lIns="0" tIns="0" rIns="0" bIns="0" rtlCol="0"/>
          <a:lstStyle/>
          <a:p>
            <a:endParaRPr sz="501"/>
          </a:p>
        </p:txBody>
      </p:sp>
      <p:sp>
        <p:nvSpPr>
          <p:cNvPr id="3912" name="bg object 3912"/>
          <p:cNvSpPr/>
          <p:nvPr/>
        </p:nvSpPr>
        <p:spPr>
          <a:xfrm>
            <a:off x="5153660" y="1939895"/>
            <a:ext cx="97620" cy="0"/>
          </a:xfrm>
          <a:custGeom>
            <a:avLst/>
            <a:gdLst/>
            <a:ahLst/>
            <a:cxnLst/>
            <a:rect l="l" t="t" r="r" b="b"/>
            <a:pathLst>
              <a:path w="214629">
                <a:moveTo>
                  <a:pt x="0" y="0"/>
                </a:moveTo>
                <a:lnTo>
                  <a:pt x="214603" y="0"/>
                </a:lnTo>
              </a:path>
            </a:pathLst>
          </a:custGeom>
          <a:ln w="3191">
            <a:solidFill>
              <a:srgbClr val="000000"/>
            </a:solidFill>
          </a:ln>
        </p:spPr>
        <p:txBody>
          <a:bodyPr wrap="square" lIns="0" tIns="0" rIns="0" bIns="0" rtlCol="0"/>
          <a:lstStyle/>
          <a:p>
            <a:endParaRPr sz="501"/>
          </a:p>
        </p:txBody>
      </p:sp>
      <p:sp>
        <p:nvSpPr>
          <p:cNvPr id="3913" name="bg object 3913"/>
          <p:cNvSpPr/>
          <p:nvPr/>
        </p:nvSpPr>
        <p:spPr>
          <a:xfrm>
            <a:off x="5144588" y="1923898"/>
            <a:ext cx="9242" cy="16144"/>
          </a:xfrm>
          <a:custGeom>
            <a:avLst/>
            <a:gdLst/>
            <a:ahLst/>
            <a:cxnLst/>
            <a:rect l="l" t="t" r="r" b="b"/>
            <a:pathLst>
              <a:path w="20320" h="45085">
                <a:moveTo>
                  <a:pt x="19944" y="44675"/>
                </a:moveTo>
                <a:lnTo>
                  <a:pt x="19944" y="0"/>
                </a:lnTo>
                <a:lnTo>
                  <a:pt x="0" y="0"/>
                </a:lnTo>
                <a:lnTo>
                  <a:pt x="0" y="44675"/>
                </a:lnTo>
                <a:lnTo>
                  <a:pt x="19944" y="44675"/>
                </a:lnTo>
              </a:path>
            </a:pathLst>
          </a:custGeom>
          <a:ln w="5185">
            <a:solidFill>
              <a:srgbClr val="000000"/>
            </a:solidFill>
          </a:ln>
        </p:spPr>
        <p:txBody>
          <a:bodyPr wrap="square" lIns="0" tIns="0" rIns="0" bIns="0" rtlCol="0"/>
          <a:lstStyle/>
          <a:p>
            <a:endParaRPr sz="501"/>
          </a:p>
        </p:txBody>
      </p:sp>
      <p:pic>
        <p:nvPicPr>
          <p:cNvPr id="3914" name="bg object 3914"/>
          <p:cNvPicPr/>
          <p:nvPr/>
        </p:nvPicPr>
        <p:blipFill>
          <a:blip r:embed="rId32" cstate="print"/>
          <a:stretch>
            <a:fillRect/>
          </a:stretch>
        </p:blipFill>
        <p:spPr>
          <a:xfrm>
            <a:off x="5625193" y="1829766"/>
            <a:ext cx="96520" cy="65848"/>
          </a:xfrm>
          <a:prstGeom prst="rect">
            <a:avLst/>
          </a:prstGeom>
        </p:spPr>
      </p:pic>
      <p:pic>
        <p:nvPicPr>
          <p:cNvPr id="3915" name="bg object 3915"/>
          <p:cNvPicPr/>
          <p:nvPr/>
        </p:nvPicPr>
        <p:blipFill>
          <a:blip r:embed="rId33" cstate="print"/>
          <a:stretch>
            <a:fillRect/>
          </a:stretch>
        </p:blipFill>
        <p:spPr>
          <a:xfrm>
            <a:off x="5513251" y="1829766"/>
            <a:ext cx="96339" cy="65848"/>
          </a:xfrm>
          <a:prstGeom prst="rect">
            <a:avLst/>
          </a:prstGeom>
        </p:spPr>
      </p:pic>
      <p:pic>
        <p:nvPicPr>
          <p:cNvPr id="3916" name="bg object 3916"/>
          <p:cNvPicPr/>
          <p:nvPr/>
        </p:nvPicPr>
        <p:blipFill>
          <a:blip r:embed="rId34" cstate="print"/>
          <a:stretch>
            <a:fillRect/>
          </a:stretch>
        </p:blipFill>
        <p:spPr>
          <a:xfrm>
            <a:off x="5401128" y="1829766"/>
            <a:ext cx="96520" cy="65848"/>
          </a:xfrm>
          <a:prstGeom prst="rect">
            <a:avLst/>
          </a:prstGeom>
        </p:spPr>
      </p:pic>
      <p:pic>
        <p:nvPicPr>
          <p:cNvPr id="3917" name="bg object 3917"/>
          <p:cNvPicPr/>
          <p:nvPr/>
        </p:nvPicPr>
        <p:blipFill>
          <a:blip r:embed="rId35" cstate="print"/>
          <a:stretch>
            <a:fillRect/>
          </a:stretch>
        </p:blipFill>
        <p:spPr>
          <a:xfrm>
            <a:off x="5289005" y="1829766"/>
            <a:ext cx="96520" cy="65848"/>
          </a:xfrm>
          <a:prstGeom prst="rect">
            <a:avLst/>
          </a:prstGeom>
        </p:spPr>
      </p:pic>
      <p:sp>
        <p:nvSpPr>
          <p:cNvPr id="3918" name="bg object 3918"/>
          <p:cNvSpPr/>
          <p:nvPr/>
        </p:nvSpPr>
        <p:spPr>
          <a:xfrm>
            <a:off x="2289447" y="3124029"/>
            <a:ext cx="314235" cy="241031"/>
          </a:xfrm>
          <a:custGeom>
            <a:avLst/>
            <a:gdLst/>
            <a:ahLst/>
            <a:cxnLst/>
            <a:rect l="l" t="t" r="r" b="b"/>
            <a:pathLst>
              <a:path w="690879" h="673100">
                <a:moveTo>
                  <a:pt x="0" y="672928"/>
                </a:moveTo>
                <a:lnTo>
                  <a:pt x="2792" y="609505"/>
                </a:lnTo>
                <a:lnTo>
                  <a:pt x="11567" y="547278"/>
                </a:lnTo>
                <a:lnTo>
                  <a:pt x="26326" y="485849"/>
                </a:lnTo>
                <a:lnTo>
                  <a:pt x="46670" y="426015"/>
                </a:lnTo>
                <a:lnTo>
                  <a:pt x="72598" y="368176"/>
                </a:lnTo>
                <a:lnTo>
                  <a:pt x="104110" y="313129"/>
                </a:lnTo>
                <a:lnTo>
                  <a:pt x="140409" y="261273"/>
                </a:lnTo>
                <a:lnTo>
                  <a:pt x="181096" y="213406"/>
                </a:lnTo>
                <a:lnTo>
                  <a:pt x="226570" y="169129"/>
                </a:lnTo>
                <a:lnTo>
                  <a:pt x="275633" y="129639"/>
                </a:lnTo>
                <a:lnTo>
                  <a:pt x="328287" y="94537"/>
                </a:lnTo>
                <a:lnTo>
                  <a:pt x="384131" y="65019"/>
                </a:lnTo>
                <a:lnTo>
                  <a:pt x="442370" y="40287"/>
                </a:lnTo>
                <a:lnTo>
                  <a:pt x="502602" y="21540"/>
                </a:lnTo>
                <a:lnTo>
                  <a:pt x="564430" y="8376"/>
                </a:lnTo>
                <a:lnTo>
                  <a:pt x="627455" y="1196"/>
                </a:lnTo>
                <a:lnTo>
                  <a:pt x="690480" y="0"/>
                </a:lnTo>
              </a:path>
            </a:pathLst>
          </a:custGeom>
          <a:ln w="3175">
            <a:solidFill>
              <a:srgbClr val="000000"/>
            </a:solidFill>
          </a:ln>
        </p:spPr>
        <p:txBody>
          <a:bodyPr wrap="square" lIns="0" tIns="0" rIns="0" bIns="0" rtlCol="0"/>
          <a:lstStyle/>
          <a:p>
            <a:endParaRPr sz="501"/>
          </a:p>
        </p:txBody>
      </p:sp>
      <p:sp>
        <p:nvSpPr>
          <p:cNvPr id="3919" name="bg object 3919"/>
          <p:cNvSpPr/>
          <p:nvPr/>
        </p:nvSpPr>
        <p:spPr>
          <a:xfrm>
            <a:off x="2289447" y="3358714"/>
            <a:ext cx="0" cy="6367"/>
          </a:xfrm>
          <a:custGeom>
            <a:avLst/>
            <a:gdLst/>
            <a:ahLst/>
            <a:cxnLst/>
            <a:rect l="l" t="t" r="r" b="b"/>
            <a:pathLst>
              <a:path h="17779">
                <a:moveTo>
                  <a:pt x="0" y="17551"/>
                </a:moveTo>
                <a:lnTo>
                  <a:pt x="0" y="0"/>
                </a:lnTo>
              </a:path>
            </a:pathLst>
          </a:custGeom>
          <a:ln w="3191">
            <a:solidFill>
              <a:srgbClr val="000000"/>
            </a:solidFill>
          </a:ln>
        </p:spPr>
        <p:txBody>
          <a:bodyPr wrap="square" lIns="0" tIns="0" rIns="0" bIns="0" rtlCol="0"/>
          <a:lstStyle/>
          <a:p>
            <a:endParaRPr sz="501"/>
          </a:p>
        </p:txBody>
      </p:sp>
      <p:sp>
        <p:nvSpPr>
          <p:cNvPr id="3920" name="bg object 3920"/>
          <p:cNvSpPr/>
          <p:nvPr/>
        </p:nvSpPr>
        <p:spPr>
          <a:xfrm>
            <a:off x="2289447" y="3358714"/>
            <a:ext cx="306148" cy="6367"/>
          </a:xfrm>
          <a:custGeom>
            <a:avLst/>
            <a:gdLst/>
            <a:ahLst/>
            <a:cxnLst/>
            <a:rect l="l" t="t" r="r" b="b"/>
            <a:pathLst>
              <a:path w="673100" h="17779">
                <a:moveTo>
                  <a:pt x="672928" y="17551"/>
                </a:moveTo>
                <a:lnTo>
                  <a:pt x="672928" y="0"/>
                </a:lnTo>
                <a:lnTo>
                  <a:pt x="0" y="0"/>
                </a:lnTo>
              </a:path>
              <a:path w="673100" h="17779">
                <a:moveTo>
                  <a:pt x="672928" y="17551"/>
                </a:moveTo>
                <a:lnTo>
                  <a:pt x="0" y="17551"/>
                </a:lnTo>
              </a:path>
            </a:pathLst>
          </a:custGeom>
          <a:ln w="3191">
            <a:solidFill>
              <a:srgbClr val="000000"/>
            </a:solidFill>
          </a:ln>
        </p:spPr>
        <p:txBody>
          <a:bodyPr wrap="square" lIns="0" tIns="0" rIns="0" bIns="0" rtlCol="0"/>
          <a:lstStyle/>
          <a:p>
            <a:endParaRPr sz="501"/>
          </a:p>
        </p:txBody>
      </p:sp>
      <p:sp>
        <p:nvSpPr>
          <p:cNvPr id="3921" name="bg object 3921"/>
          <p:cNvSpPr/>
          <p:nvPr/>
        </p:nvSpPr>
        <p:spPr>
          <a:xfrm>
            <a:off x="2594429" y="3115888"/>
            <a:ext cx="20506" cy="8186"/>
          </a:xfrm>
          <a:custGeom>
            <a:avLst/>
            <a:gdLst/>
            <a:ahLst/>
            <a:cxnLst/>
            <a:rect l="l" t="t" r="r" b="b"/>
            <a:pathLst>
              <a:path w="45085" h="22859">
                <a:moveTo>
                  <a:pt x="0" y="0"/>
                </a:moveTo>
                <a:lnTo>
                  <a:pt x="0" y="22337"/>
                </a:lnTo>
                <a:lnTo>
                  <a:pt x="44675" y="22337"/>
                </a:lnTo>
                <a:lnTo>
                  <a:pt x="44675" y="0"/>
                </a:lnTo>
                <a:lnTo>
                  <a:pt x="0" y="0"/>
                </a:lnTo>
              </a:path>
            </a:pathLst>
          </a:custGeom>
          <a:ln w="5185">
            <a:solidFill>
              <a:srgbClr val="000000"/>
            </a:solidFill>
          </a:ln>
        </p:spPr>
        <p:txBody>
          <a:bodyPr wrap="square" lIns="0" tIns="0" rIns="0" bIns="0" rtlCol="0"/>
          <a:lstStyle/>
          <a:p>
            <a:endParaRPr sz="501"/>
          </a:p>
        </p:txBody>
      </p:sp>
      <p:sp>
        <p:nvSpPr>
          <p:cNvPr id="3922" name="bg object 3922"/>
          <p:cNvSpPr/>
          <p:nvPr/>
        </p:nvSpPr>
        <p:spPr>
          <a:xfrm>
            <a:off x="2594429" y="3364999"/>
            <a:ext cx="20506" cy="8186"/>
          </a:xfrm>
          <a:custGeom>
            <a:avLst/>
            <a:gdLst/>
            <a:ahLst/>
            <a:cxnLst/>
            <a:rect l="l" t="t" r="r" b="b"/>
            <a:pathLst>
              <a:path w="45085" h="22859">
                <a:moveTo>
                  <a:pt x="0" y="0"/>
                </a:moveTo>
                <a:lnTo>
                  <a:pt x="0" y="22337"/>
                </a:lnTo>
                <a:lnTo>
                  <a:pt x="44675" y="22337"/>
                </a:lnTo>
                <a:lnTo>
                  <a:pt x="44675" y="0"/>
                </a:lnTo>
                <a:lnTo>
                  <a:pt x="0" y="0"/>
                </a:lnTo>
              </a:path>
            </a:pathLst>
          </a:custGeom>
          <a:ln w="5185">
            <a:solidFill>
              <a:srgbClr val="000000"/>
            </a:solidFill>
          </a:ln>
        </p:spPr>
        <p:txBody>
          <a:bodyPr wrap="square" lIns="0" tIns="0" rIns="0" bIns="0" rtlCol="0"/>
          <a:lstStyle/>
          <a:p>
            <a:endParaRPr sz="501"/>
          </a:p>
        </p:txBody>
      </p:sp>
      <p:sp>
        <p:nvSpPr>
          <p:cNvPr id="3923" name="bg object 3923"/>
          <p:cNvSpPr/>
          <p:nvPr/>
        </p:nvSpPr>
        <p:spPr>
          <a:xfrm>
            <a:off x="2617651" y="1061007"/>
            <a:ext cx="408390" cy="0"/>
          </a:xfrm>
          <a:custGeom>
            <a:avLst/>
            <a:gdLst/>
            <a:ahLst/>
            <a:cxnLst/>
            <a:rect l="l" t="t" r="r" b="b"/>
            <a:pathLst>
              <a:path w="897890">
                <a:moveTo>
                  <a:pt x="897504" y="0"/>
                </a:moveTo>
                <a:lnTo>
                  <a:pt x="0" y="0"/>
                </a:lnTo>
              </a:path>
            </a:pathLst>
          </a:custGeom>
          <a:ln w="7578">
            <a:solidFill>
              <a:srgbClr val="000000"/>
            </a:solidFill>
          </a:ln>
        </p:spPr>
        <p:txBody>
          <a:bodyPr wrap="square" lIns="0" tIns="0" rIns="0" bIns="0" rtlCol="0"/>
          <a:lstStyle/>
          <a:p>
            <a:endParaRPr sz="501"/>
          </a:p>
        </p:txBody>
      </p:sp>
      <p:sp>
        <p:nvSpPr>
          <p:cNvPr id="3924" name="bg object 3924"/>
          <p:cNvSpPr/>
          <p:nvPr/>
        </p:nvSpPr>
        <p:spPr>
          <a:xfrm>
            <a:off x="2617651" y="1078434"/>
            <a:ext cx="408390" cy="0"/>
          </a:xfrm>
          <a:custGeom>
            <a:avLst/>
            <a:gdLst/>
            <a:ahLst/>
            <a:cxnLst/>
            <a:rect l="l" t="t" r="r" b="b"/>
            <a:pathLst>
              <a:path w="897890">
                <a:moveTo>
                  <a:pt x="0" y="0"/>
                </a:moveTo>
                <a:lnTo>
                  <a:pt x="897504" y="0"/>
                </a:lnTo>
              </a:path>
            </a:pathLst>
          </a:custGeom>
          <a:ln w="7578">
            <a:solidFill>
              <a:srgbClr val="000000"/>
            </a:solidFill>
          </a:ln>
        </p:spPr>
        <p:txBody>
          <a:bodyPr wrap="square" lIns="0" tIns="0" rIns="0" bIns="0" rtlCol="0"/>
          <a:lstStyle/>
          <a:p>
            <a:endParaRPr sz="501"/>
          </a:p>
        </p:txBody>
      </p:sp>
      <p:sp>
        <p:nvSpPr>
          <p:cNvPr id="3925" name="bg object 3925"/>
          <p:cNvSpPr/>
          <p:nvPr/>
        </p:nvSpPr>
        <p:spPr>
          <a:xfrm>
            <a:off x="2432231" y="1295549"/>
            <a:ext cx="171269" cy="128474"/>
          </a:xfrm>
          <a:custGeom>
            <a:avLst/>
            <a:gdLst/>
            <a:ahLst/>
            <a:cxnLst/>
            <a:rect l="l" t="t" r="r" b="b"/>
            <a:pathLst>
              <a:path w="376554" h="358775">
                <a:moveTo>
                  <a:pt x="0" y="0"/>
                </a:moveTo>
                <a:lnTo>
                  <a:pt x="2792" y="44675"/>
                </a:lnTo>
                <a:lnTo>
                  <a:pt x="11168" y="88553"/>
                </a:lnTo>
                <a:lnTo>
                  <a:pt x="24731" y="131235"/>
                </a:lnTo>
                <a:lnTo>
                  <a:pt x="43877" y="171523"/>
                </a:lnTo>
                <a:lnTo>
                  <a:pt x="67412" y="209417"/>
                </a:lnTo>
                <a:lnTo>
                  <a:pt x="95733" y="244121"/>
                </a:lnTo>
                <a:lnTo>
                  <a:pt x="128043" y="274835"/>
                </a:lnTo>
                <a:lnTo>
                  <a:pt x="163944" y="301561"/>
                </a:lnTo>
                <a:lnTo>
                  <a:pt x="203035" y="323500"/>
                </a:lnTo>
                <a:lnTo>
                  <a:pt x="244520" y="340253"/>
                </a:lnTo>
                <a:lnTo>
                  <a:pt x="287600" y="351821"/>
                </a:lnTo>
                <a:lnTo>
                  <a:pt x="331877" y="358204"/>
                </a:lnTo>
                <a:lnTo>
                  <a:pt x="376553" y="358602"/>
                </a:lnTo>
              </a:path>
            </a:pathLst>
          </a:custGeom>
          <a:ln w="3175">
            <a:solidFill>
              <a:srgbClr val="000000"/>
            </a:solidFill>
          </a:ln>
        </p:spPr>
        <p:txBody>
          <a:bodyPr wrap="square" lIns="0" tIns="0" rIns="0" bIns="0" rtlCol="0"/>
          <a:lstStyle/>
          <a:p>
            <a:endParaRPr sz="501"/>
          </a:p>
        </p:txBody>
      </p:sp>
      <p:sp>
        <p:nvSpPr>
          <p:cNvPr id="3926" name="bg object 3926"/>
          <p:cNvSpPr/>
          <p:nvPr/>
        </p:nvSpPr>
        <p:spPr>
          <a:xfrm>
            <a:off x="2432231" y="1295549"/>
            <a:ext cx="0" cy="6367"/>
          </a:xfrm>
          <a:custGeom>
            <a:avLst/>
            <a:gdLst/>
            <a:ahLst/>
            <a:cxnLst/>
            <a:rect l="l" t="t" r="r" b="b"/>
            <a:pathLst>
              <a:path h="17779">
                <a:moveTo>
                  <a:pt x="0" y="0"/>
                </a:moveTo>
                <a:lnTo>
                  <a:pt x="0" y="17551"/>
                </a:lnTo>
              </a:path>
            </a:pathLst>
          </a:custGeom>
          <a:ln w="3191">
            <a:solidFill>
              <a:srgbClr val="000000"/>
            </a:solidFill>
          </a:ln>
        </p:spPr>
        <p:txBody>
          <a:bodyPr wrap="square" lIns="0" tIns="0" rIns="0" bIns="0" rtlCol="0"/>
          <a:lstStyle/>
          <a:p>
            <a:endParaRPr sz="501"/>
          </a:p>
        </p:txBody>
      </p:sp>
      <p:sp>
        <p:nvSpPr>
          <p:cNvPr id="3927" name="bg object 3927"/>
          <p:cNvSpPr/>
          <p:nvPr/>
        </p:nvSpPr>
        <p:spPr>
          <a:xfrm>
            <a:off x="2432231" y="1295549"/>
            <a:ext cx="163471" cy="6367"/>
          </a:xfrm>
          <a:custGeom>
            <a:avLst/>
            <a:gdLst/>
            <a:ahLst/>
            <a:cxnLst/>
            <a:rect l="l" t="t" r="r" b="b"/>
            <a:pathLst>
              <a:path w="359410" h="17779">
                <a:moveTo>
                  <a:pt x="359001" y="0"/>
                </a:moveTo>
                <a:lnTo>
                  <a:pt x="359001" y="17551"/>
                </a:lnTo>
                <a:lnTo>
                  <a:pt x="0" y="17551"/>
                </a:lnTo>
              </a:path>
              <a:path w="359410" h="17779">
                <a:moveTo>
                  <a:pt x="359001" y="0"/>
                </a:moveTo>
                <a:lnTo>
                  <a:pt x="0" y="0"/>
                </a:lnTo>
              </a:path>
            </a:pathLst>
          </a:custGeom>
          <a:ln w="3191">
            <a:solidFill>
              <a:srgbClr val="000000"/>
            </a:solidFill>
          </a:ln>
        </p:spPr>
        <p:txBody>
          <a:bodyPr wrap="square" lIns="0" tIns="0" rIns="0" bIns="0" rtlCol="0"/>
          <a:lstStyle/>
          <a:p>
            <a:endParaRPr sz="501"/>
          </a:p>
        </p:txBody>
      </p:sp>
      <p:sp>
        <p:nvSpPr>
          <p:cNvPr id="3928" name="bg object 3928"/>
          <p:cNvSpPr/>
          <p:nvPr/>
        </p:nvSpPr>
        <p:spPr>
          <a:xfrm>
            <a:off x="2594429" y="1536661"/>
            <a:ext cx="20506" cy="8186"/>
          </a:xfrm>
          <a:custGeom>
            <a:avLst/>
            <a:gdLst/>
            <a:ahLst/>
            <a:cxnLst/>
            <a:rect l="l" t="t" r="r" b="b"/>
            <a:pathLst>
              <a:path w="45085" h="22860">
                <a:moveTo>
                  <a:pt x="44675" y="0"/>
                </a:moveTo>
                <a:lnTo>
                  <a:pt x="0" y="0"/>
                </a:lnTo>
                <a:lnTo>
                  <a:pt x="0" y="22337"/>
                </a:lnTo>
                <a:lnTo>
                  <a:pt x="44675" y="22337"/>
                </a:lnTo>
                <a:lnTo>
                  <a:pt x="44675" y="0"/>
                </a:lnTo>
              </a:path>
            </a:pathLst>
          </a:custGeom>
          <a:ln w="5185">
            <a:solidFill>
              <a:srgbClr val="000000"/>
            </a:solidFill>
          </a:ln>
        </p:spPr>
        <p:txBody>
          <a:bodyPr wrap="square" lIns="0" tIns="0" rIns="0" bIns="0" rtlCol="0"/>
          <a:lstStyle/>
          <a:p>
            <a:endParaRPr sz="501"/>
          </a:p>
        </p:txBody>
      </p:sp>
      <p:sp>
        <p:nvSpPr>
          <p:cNvPr id="3929" name="bg object 3929"/>
          <p:cNvSpPr/>
          <p:nvPr/>
        </p:nvSpPr>
        <p:spPr>
          <a:xfrm>
            <a:off x="2602411" y="1431245"/>
            <a:ext cx="4621" cy="105508"/>
          </a:xfrm>
          <a:custGeom>
            <a:avLst/>
            <a:gdLst/>
            <a:ahLst/>
            <a:cxnLst/>
            <a:rect l="l" t="t" r="r" b="b"/>
            <a:pathLst>
              <a:path w="10160" h="294639">
                <a:moveTo>
                  <a:pt x="0" y="0"/>
                </a:moveTo>
                <a:lnTo>
                  <a:pt x="0" y="294381"/>
                </a:lnTo>
                <a:lnTo>
                  <a:pt x="9972" y="294381"/>
                </a:lnTo>
                <a:lnTo>
                  <a:pt x="9972" y="0"/>
                </a:lnTo>
                <a:lnTo>
                  <a:pt x="0" y="0"/>
                </a:lnTo>
              </a:path>
            </a:pathLst>
          </a:custGeom>
          <a:ln w="3191">
            <a:solidFill>
              <a:srgbClr val="000000"/>
            </a:solidFill>
          </a:ln>
        </p:spPr>
        <p:txBody>
          <a:bodyPr wrap="square" lIns="0" tIns="0" rIns="0" bIns="0" rtlCol="0"/>
          <a:lstStyle/>
          <a:p>
            <a:endParaRPr sz="501"/>
          </a:p>
        </p:txBody>
      </p:sp>
      <p:sp>
        <p:nvSpPr>
          <p:cNvPr id="3930" name="bg object 3930"/>
          <p:cNvSpPr/>
          <p:nvPr/>
        </p:nvSpPr>
        <p:spPr>
          <a:xfrm>
            <a:off x="2594428" y="1431245"/>
            <a:ext cx="0" cy="105508"/>
          </a:xfrm>
          <a:custGeom>
            <a:avLst/>
            <a:gdLst/>
            <a:ahLst/>
            <a:cxnLst/>
            <a:rect l="l" t="t" r="r" b="b"/>
            <a:pathLst>
              <a:path h="294639">
                <a:moveTo>
                  <a:pt x="0" y="0"/>
                </a:moveTo>
                <a:lnTo>
                  <a:pt x="0" y="294381"/>
                </a:lnTo>
              </a:path>
            </a:pathLst>
          </a:custGeom>
          <a:ln w="3191">
            <a:solidFill>
              <a:srgbClr val="000000"/>
            </a:solidFill>
          </a:ln>
        </p:spPr>
        <p:txBody>
          <a:bodyPr wrap="square" lIns="0" tIns="0" rIns="0" bIns="0" rtlCol="0"/>
          <a:lstStyle/>
          <a:p>
            <a:endParaRPr sz="501"/>
          </a:p>
        </p:txBody>
      </p:sp>
      <p:sp>
        <p:nvSpPr>
          <p:cNvPr id="3931" name="bg object 3931"/>
          <p:cNvSpPr/>
          <p:nvPr/>
        </p:nvSpPr>
        <p:spPr>
          <a:xfrm>
            <a:off x="2614748" y="1431245"/>
            <a:ext cx="0" cy="105508"/>
          </a:xfrm>
          <a:custGeom>
            <a:avLst/>
            <a:gdLst/>
            <a:ahLst/>
            <a:cxnLst/>
            <a:rect l="l" t="t" r="r" b="b"/>
            <a:pathLst>
              <a:path h="294639">
                <a:moveTo>
                  <a:pt x="0" y="294381"/>
                </a:moveTo>
                <a:lnTo>
                  <a:pt x="0" y="0"/>
                </a:lnTo>
              </a:path>
            </a:pathLst>
          </a:custGeom>
          <a:ln w="3191">
            <a:solidFill>
              <a:srgbClr val="000000"/>
            </a:solidFill>
          </a:ln>
        </p:spPr>
        <p:txBody>
          <a:bodyPr wrap="square" lIns="0" tIns="0" rIns="0" bIns="0" rtlCol="0"/>
          <a:lstStyle/>
          <a:p>
            <a:endParaRPr sz="501"/>
          </a:p>
        </p:txBody>
      </p:sp>
      <p:sp>
        <p:nvSpPr>
          <p:cNvPr id="3932" name="bg object 3932"/>
          <p:cNvSpPr/>
          <p:nvPr/>
        </p:nvSpPr>
        <p:spPr>
          <a:xfrm>
            <a:off x="2594429" y="1424104"/>
            <a:ext cx="20506" cy="7276"/>
          </a:xfrm>
          <a:custGeom>
            <a:avLst/>
            <a:gdLst/>
            <a:ahLst/>
            <a:cxnLst/>
            <a:rect l="l" t="t" r="r" b="b"/>
            <a:pathLst>
              <a:path w="45085" h="20320">
                <a:moveTo>
                  <a:pt x="0" y="19944"/>
                </a:moveTo>
                <a:lnTo>
                  <a:pt x="44675" y="19944"/>
                </a:lnTo>
                <a:lnTo>
                  <a:pt x="44675" y="0"/>
                </a:lnTo>
                <a:lnTo>
                  <a:pt x="0" y="0"/>
                </a:lnTo>
                <a:lnTo>
                  <a:pt x="0" y="19944"/>
                </a:lnTo>
              </a:path>
            </a:pathLst>
          </a:custGeom>
          <a:ln w="5185">
            <a:solidFill>
              <a:srgbClr val="000000"/>
            </a:solidFill>
          </a:ln>
        </p:spPr>
        <p:txBody>
          <a:bodyPr wrap="square" lIns="0" tIns="0" rIns="0" bIns="0" rtlCol="0"/>
          <a:lstStyle/>
          <a:p>
            <a:endParaRPr sz="501"/>
          </a:p>
        </p:txBody>
      </p:sp>
      <p:sp>
        <p:nvSpPr>
          <p:cNvPr id="3933" name="bg object 3933"/>
          <p:cNvSpPr/>
          <p:nvPr/>
        </p:nvSpPr>
        <p:spPr>
          <a:xfrm>
            <a:off x="2594429" y="1287550"/>
            <a:ext cx="20506" cy="8186"/>
          </a:xfrm>
          <a:custGeom>
            <a:avLst/>
            <a:gdLst/>
            <a:ahLst/>
            <a:cxnLst/>
            <a:rect l="l" t="t" r="r" b="b"/>
            <a:pathLst>
              <a:path w="45085" h="22860">
                <a:moveTo>
                  <a:pt x="0" y="22337"/>
                </a:moveTo>
                <a:lnTo>
                  <a:pt x="44675" y="22337"/>
                </a:lnTo>
                <a:lnTo>
                  <a:pt x="44675" y="0"/>
                </a:lnTo>
                <a:lnTo>
                  <a:pt x="0" y="0"/>
                </a:lnTo>
                <a:lnTo>
                  <a:pt x="0" y="22337"/>
                </a:lnTo>
              </a:path>
            </a:pathLst>
          </a:custGeom>
          <a:ln w="5185">
            <a:solidFill>
              <a:srgbClr val="000000"/>
            </a:solidFill>
          </a:ln>
        </p:spPr>
        <p:txBody>
          <a:bodyPr wrap="square" lIns="0" tIns="0" rIns="0" bIns="0" rtlCol="0"/>
          <a:lstStyle/>
          <a:p>
            <a:endParaRPr sz="501"/>
          </a:p>
        </p:txBody>
      </p:sp>
      <p:sp>
        <p:nvSpPr>
          <p:cNvPr id="3934" name="bg object 3934"/>
          <p:cNvSpPr/>
          <p:nvPr/>
        </p:nvSpPr>
        <p:spPr>
          <a:xfrm>
            <a:off x="4856842" y="756332"/>
            <a:ext cx="384129" cy="17509"/>
          </a:xfrm>
          <a:custGeom>
            <a:avLst/>
            <a:gdLst/>
            <a:ahLst/>
            <a:cxnLst/>
            <a:rect l="l" t="t" r="r" b="b"/>
            <a:pathLst>
              <a:path w="844550" h="48894">
                <a:moveTo>
                  <a:pt x="844452" y="0"/>
                </a:moveTo>
                <a:lnTo>
                  <a:pt x="0" y="0"/>
                </a:lnTo>
                <a:lnTo>
                  <a:pt x="0" y="48664"/>
                </a:lnTo>
                <a:lnTo>
                  <a:pt x="844452" y="48664"/>
                </a:lnTo>
              </a:path>
            </a:pathLst>
          </a:custGeom>
          <a:ln w="7578">
            <a:solidFill>
              <a:srgbClr val="000000"/>
            </a:solidFill>
          </a:ln>
        </p:spPr>
        <p:txBody>
          <a:bodyPr wrap="square" lIns="0" tIns="0" rIns="0" bIns="0" rtlCol="0"/>
          <a:lstStyle/>
          <a:p>
            <a:endParaRPr sz="501"/>
          </a:p>
        </p:txBody>
      </p:sp>
      <p:sp>
        <p:nvSpPr>
          <p:cNvPr id="3935" name="bg object 3935"/>
          <p:cNvSpPr/>
          <p:nvPr/>
        </p:nvSpPr>
        <p:spPr>
          <a:xfrm>
            <a:off x="4658178" y="756332"/>
            <a:ext cx="17329" cy="0"/>
          </a:xfrm>
          <a:custGeom>
            <a:avLst/>
            <a:gdLst/>
            <a:ahLst/>
            <a:cxnLst/>
            <a:rect l="l" t="t" r="r" b="b"/>
            <a:pathLst>
              <a:path w="38100">
                <a:moveTo>
                  <a:pt x="37894" y="0"/>
                </a:moveTo>
                <a:lnTo>
                  <a:pt x="0" y="0"/>
                </a:lnTo>
              </a:path>
            </a:pathLst>
          </a:custGeom>
          <a:ln w="7578">
            <a:solidFill>
              <a:srgbClr val="000000"/>
            </a:solidFill>
          </a:ln>
        </p:spPr>
        <p:txBody>
          <a:bodyPr wrap="square" lIns="0" tIns="0" rIns="0" bIns="0" rtlCol="0"/>
          <a:lstStyle/>
          <a:p>
            <a:endParaRPr sz="501"/>
          </a:p>
        </p:txBody>
      </p:sp>
      <p:sp>
        <p:nvSpPr>
          <p:cNvPr id="3936" name="bg object 3936"/>
          <p:cNvSpPr/>
          <p:nvPr/>
        </p:nvSpPr>
        <p:spPr>
          <a:xfrm>
            <a:off x="4607378" y="756332"/>
            <a:ext cx="68161" cy="17509"/>
          </a:xfrm>
          <a:custGeom>
            <a:avLst/>
            <a:gdLst/>
            <a:ahLst/>
            <a:cxnLst/>
            <a:rect l="l" t="t" r="r" b="b"/>
            <a:pathLst>
              <a:path w="149859" h="48894">
                <a:moveTo>
                  <a:pt x="39490" y="0"/>
                </a:moveTo>
                <a:lnTo>
                  <a:pt x="0" y="0"/>
                </a:lnTo>
                <a:lnTo>
                  <a:pt x="0" y="48664"/>
                </a:lnTo>
                <a:lnTo>
                  <a:pt x="149584" y="48664"/>
                </a:lnTo>
                <a:lnTo>
                  <a:pt x="149584" y="0"/>
                </a:lnTo>
              </a:path>
            </a:pathLst>
          </a:custGeom>
          <a:ln w="7578">
            <a:solidFill>
              <a:srgbClr val="000000"/>
            </a:solidFill>
          </a:ln>
        </p:spPr>
        <p:txBody>
          <a:bodyPr wrap="square" lIns="0" tIns="0" rIns="0" bIns="0" rtlCol="0"/>
          <a:lstStyle/>
          <a:p>
            <a:endParaRPr sz="501"/>
          </a:p>
        </p:txBody>
      </p:sp>
      <p:sp>
        <p:nvSpPr>
          <p:cNvPr id="3937" name="bg object 3937"/>
          <p:cNvSpPr/>
          <p:nvPr/>
        </p:nvSpPr>
        <p:spPr>
          <a:xfrm>
            <a:off x="4476205" y="1311261"/>
            <a:ext cx="0" cy="228297"/>
          </a:xfrm>
          <a:custGeom>
            <a:avLst/>
            <a:gdLst/>
            <a:ahLst/>
            <a:cxnLst/>
            <a:rect l="l" t="t" r="r" b="b"/>
            <a:pathLst>
              <a:path h="637539">
                <a:moveTo>
                  <a:pt x="0" y="637427"/>
                </a:moveTo>
                <a:lnTo>
                  <a:pt x="0" y="0"/>
                </a:lnTo>
              </a:path>
            </a:pathLst>
          </a:custGeom>
          <a:ln w="7578">
            <a:solidFill>
              <a:srgbClr val="000000"/>
            </a:solidFill>
          </a:ln>
        </p:spPr>
        <p:txBody>
          <a:bodyPr wrap="square" lIns="0" tIns="0" rIns="0" bIns="0" rtlCol="0"/>
          <a:lstStyle/>
          <a:p>
            <a:endParaRPr sz="501"/>
          </a:p>
        </p:txBody>
      </p:sp>
      <p:sp>
        <p:nvSpPr>
          <p:cNvPr id="3938" name="bg object 3938"/>
          <p:cNvSpPr/>
          <p:nvPr/>
        </p:nvSpPr>
        <p:spPr>
          <a:xfrm>
            <a:off x="4454071" y="1311261"/>
            <a:ext cx="0" cy="228297"/>
          </a:xfrm>
          <a:custGeom>
            <a:avLst/>
            <a:gdLst/>
            <a:ahLst/>
            <a:cxnLst/>
            <a:rect l="l" t="t" r="r" b="b"/>
            <a:pathLst>
              <a:path h="637539">
                <a:moveTo>
                  <a:pt x="0" y="0"/>
                </a:moveTo>
                <a:lnTo>
                  <a:pt x="0" y="637427"/>
                </a:lnTo>
              </a:path>
            </a:pathLst>
          </a:custGeom>
          <a:ln w="7578">
            <a:solidFill>
              <a:srgbClr val="000000"/>
            </a:solidFill>
          </a:ln>
        </p:spPr>
        <p:txBody>
          <a:bodyPr wrap="square" lIns="0" tIns="0" rIns="0" bIns="0" rtlCol="0"/>
          <a:lstStyle/>
          <a:p>
            <a:endParaRPr sz="501"/>
          </a:p>
        </p:txBody>
      </p:sp>
      <p:sp>
        <p:nvSpPr>
          <p:cNvPr id="3939" name="bg object 3939"/>
          <p:cNvSpPr/>
          <p:nvPr/>
        </p:nvSpPr>
        <p:spPr>
          <a:xfrm>
            <a:off x="5240928" y="773758"/>
            <a:ext cx="22239" cy="10687"/>
          </a:xfrm>
          <a:custGeom>
            <a:avLst/>
            <a:gdLst/>
            <a:ahLst/>
            <a:cxnLst/>
            <a:rect l="l" t="t" r="r" b="b"/>
            <a:pathLst>
              <a:path w="48895" h="29844">
                <a:moveTo>
                  <a:pt x="0" y="0"/>
                </a:moveTo>
                <a:lnTo>
                  <a:pt x="0" y="29517"/>
                </a:lnTo>
                <a:lnTo>
                  <a:pt x="48664" y="29517"/>
                </a:lnTo>
                <a:lnTo>
                  <a:pt x="48664" y="0"/>
                </a:lnTo>
              </a:path>
            </a:pathLst>
          </a:custGeom>
          <a:ln w="7578">
            <a:solidFill>
              <a:srgbClr val="000000"/>
            </a:solidFill>
          </a:ln>
        </p:spPr>
        <p:txBody>
          <a:bodyPr wrap="square" lIns="0" tIns="0" rIns="0" bIns="0" rtlCol="0"/>
          <a:lstStyle/>
          <a:p>
            <a:endParaRPr sz="501"/>
          </a:p>
        </p:txBody>
      </p:sp>
      <p:sp>
        <p:nvSpPr>
          <p:cNvPr id="3940" name="bg object 3940"/>
          <p:cNvSpPr/>
          <p:nvPr/>
        </p:nvSpPr>
        <p:spPr>
          <a:xfrm>
            <a:off x="5240927" y="927167"/>
            <a:ext cx="0" cy="60940"/>
          </a:xfrm>
          <a:custGeom>
            <a:avLst/>
            <a:gdLst/>
            <a:ahLst/>
            <a:cxnLst/>
            <a:rect l="l" t="t" r="r" b="b"/>
            <a:pathLst>
              <a:path h="170180">
                <a:moveTo>
                  <a:pt x="0" y="0"/>
                </a:moveTo>
                <a:lnTo>
                  <a:pt x="0" y="169927"/>
                </a:lnTo>
              </a:path>
            </a:pathLst>
          </a:custGeom>
          <a:ln w="7578">
            <a:solidFill>
              <a:srgbClr val="000000"/>
            </a:solidFill>
          </a:ln>
        </p:spPr>
        <p:txBody>
          <a:bodyPr wrap="square" lIns="0" tIns="0" rIns="0" bIns="0" rtlCol="0"/>
          <a:lstStyle/>
          <a:p>
            <a:endParaRPr sz="501"/>
          </a:p>
        </p:txBody>
      </p:sp>
      <p:sp>
        <p:nvSpPr>
          <p:cNvPr id="3941" name="bg object 3941"/>
          <p:cNvSpPr/>
          <p:nvPr/>
        </p:nvSpPr>
        <p:spPr>
          <a:xfrm>
            <a:off x="5240927" y="1013871"/>
            <a:ext cx="22239" cy="271500"/>
          </a:xfrm>
          <a:custGeom>
            <a:avLst/>
            <a:gdLst/>
            <a:ahLst/>
            <a:cxnLst/>
            <a:rect l="l" t="t" r="r" b="b"/>
            <a:pathLst>
              <a:path w="48895" h="758189">
                <a:moveTo>
                  <a:pt x="0" y="0"/>
                </a:moveTo>
                <a:lnTo>
                  <a:pt x="0" y="757892"/>
                </a:lnTo>
                <a:lnTo>
                  <a:pt x="48664" y="757892"/>
                </a:lnTo>
              </a:path>
            </a:pathLst>
          </a:custGeom>
          <a:ln w="7578">
            <a:solidFill>
              <a:srgbClr val="000000"/>
            </a:solidFill>
          </a:ln>
        </p:spPr>
        <p:txBody>
          <a:bodyPr wrap="square" lIns="0" tIns="0" rIns="0" bIns="0" rtlCol="0"/>
          <a:lstStyle/>
          <a:p>
            <a:endParaRPr sz="501"/>
          </a:p>
        </p:txBody>
      </p:sp>
      <p:sp>
        <p:nvSpPr>
          <p:cNvPr id="3942" name="bg object 3942"/>
          <p:cNvSpPr/>
          <p:nvPr/>
        </p:nvSpPr>
        <p:spPr>
          <a:xfrm>
            <a:off x="5240927" y="927167"/>
            <a:ext cx="22239" cy="340854"/>
          </a:xfrm>
          <a:custGeom>
            <a:avLst/>
            <a:gdLst/>
            <a:ahLst/>
            <a:cxnLst/>
            <a:rect l="l" t="t" r="r" b="b"/>
            <a:pathLst>
              <a:path w="48895" h="951864">
                <a:moveTo>
                  <a:pt x="48664" y="951753"/>
                </a:moveTo>
                <a:lnTo>
                  <a:pt x="48664" y="0"/>
                </a:lnTo>
                <a:lnTo>
                  <a:pt x="0" y="0"/>
                </a:lnTo>
              </a:path>
            </a:pathLst>
          </a:custGeom>
          <a:ln w="7578">
            <a:solidFill>
              <a:srgbClr val="000000"/>
            </a:solidFill>
          </a:ln>
        </p:spPr>
        <p:txBody>
          <a:bodyPr wrap="square" lIns="0" tIns="0" rIns="0" bIns="0" rtlCol="0"/>
          <a:lstStyle/>
          <a:p>
            <a:endParaRPr sz="501"/>
          </a:p>
        </p:txBody>
      </p:sp>
      <p:sp>
        <p:nvSpPr>
          <p:cNvPr id="3943" name="bg object 3943"/>
          <p:cNvSpPr/>
          <p:nvPr/>
        </p:nvSpPr>
        <p:spPr>
          <a:xfrm>
            <a:off x="5769973" y="1178706"/>
            <a:ext cx="0" cy="89363"/>
          </a:xfrm>
          <a:custGeom>
            <a:avLst/>
            <a:gdLst/>
            <a:ahLst/>
            <a:cxnLst/>
            <a:rect l="l" t="t" r="r" b="b"/>
            <a:pathLst>
              <a:path h="249554">
                <a:moveTo>
                  <a:pt x="0" y="249306"/>
                </a:moveTo>
                <a:lnTo>
                  <a:pt x="0" y="0"/>
                </a:lnTo>
              </a:path>
            </a:pathLst>
          </a:custGeom>
          <a:ln w="7578">
            <a:solidFill>
              <a:srgbClr val="000000"/>
            </a:solidFill>
          </a:ln>
        </p:spPr>
        <p:txBody>
          <a:bodyPr wrap="square" lIns="0" tIns="0" rIns="0" bIns="0" rtlCol="0"/>
          <a:lstStyle/>
          <a:p>
            <a:endParaRPr sz="501"/>
          </a:p>
        </p:txBody>
      </p:sp>
      <p:sp>
        <p:nvSpPr>
          <p:cNvPr id="3944" name="bg object 3944"/>
          <p:cNvSpPr/>
          <p:nvPr/>
        </p:nvSpPr>
        <p:spPr>
          <a:xfrm>
            <a:off x="5747838" y="1178706"/>
            <a:ext cx="0" cy="89363"/>
          </a:xfrm>
          <a:custGeom>
            <a:avLst/>
            <a:gdLst/>
            <a:ahLst/>
            <a:cxnLst/>
            <a:rect l="l" t="t" r="r" b="b"/>
            <a:pathLst>
              <a:path h="249554">
                <a:moveTo>
                  <a:pt x="0" y="0"/>
                </a:moveTo>
                <a:lnTo>
                  <a:pt x="0" y="249306"/>
                </a:lnTo>
              </a:path>
            </a:pathLst>
          </a:custGeom>
          <a:ln w="7578">
            <a:solidFill>
              <a:srgbClr val="000000"/>
            </a:solidFill>
          </a:ln>
        </p:spPr>
        <p:txBody>
          <a:bodyPr wrap="square" lIns="0" tIns="0" rIns="0" bIns="0" rtlCol="0"/>
          <a:lstStyle/>
          <a:p>
            <a:endParaRPr sz="501"/>
          </a:p>
        </p:txBody>
      </p:sp>
      <p:sp>
        <p:nvSpPr>
          <p:cNvPr id="3945" name="bg object 3945"/>
          <p:cNvSpPr/>
          <p:nvPr/>
        </p:nvSpPr>
        <p:spPr>
          <a:xfrm>
            <a:off x="5256530" y="791470"/>
            <a:ext cx="168092" cy="128474"/>
          </a:xfrm>
          <a:custGeom>
            <a:avLst/>
            <a:gdLst/>
            <a:ahLst/>
            <a:cxnLst/>
            <a:rect l="l" t="t" r="r" b="b"/>
            <a:pathLst>
              <a:path w="369570" h="358775">
                <a:moveTo>
                  <a:pt x="368974" y="0"/>
                </a:moveTo>
                <a:lnTo>
                  <a:pt x="365782" y="47468"/>
                </a:lnTo>
                <a:lnTo>
                  <a:pt x="356209" y="94537"/>
                </a:lnTo>
                <a:lnTo>
                  <a:pt x="340652" y="139611"/>
                </a:lnTo>
                <a:lnTo>
                  <a:pt x="319112" y="182293"/>
                </a:lnTo>
                <a:lnTo>
                  <a:pt x="291988" y="221783"/>
                </a:lnTo>
                <a:lnTo>
                  <a:pt x="260076" y="257284"/>
                </a:lnTo>
                <a:lnTo>
                  <a:pt x="223777" y="287999"/>
                </a:lnTo>
                <a:lnTo>
                  <a:pt x="183489" y="313927"/>
                </a:lnTo>
                <a:lnTo>
                  <a:pt x="140409" y="334270"/>
                </a:lnTo>
                <a:lnTo>
                  <a:pt x="94537" y="348630"/>
                </a:lnTo>
                <a:lnTo>
                  <a:pt x="47468" y="357007"/>
                </a:lnTo>
                <a:lnTo>
                  <a:pt x="0" y="358602"/>
                </a:lnTo>
              </a:path>
            </a:pathLst>
          </a:custGeom>
          <a:ln w="3175">
            <a:solidFill>
              <a:srgbClr val="000000"/>
            </a:solidFill>
          </a:ln>
        </p:spPr>
        <p:txBody>
          <a:bodyPr wrap="square" lIns="0" tIns="0" rIns="0" bIns="0" rtlCol="0"/>
          <a:lstStyle/>
          <a:p>
            <a:endParaRPr sz="501"/>
          </a:p>
        </p:txBody>
      </p:sp>
      <p:sp>
        <p:nvSpPr>
          <p:cNvPr id="3946" name="bg object 3946"/>
          <p:cNvSpPr/>
          <p:nvPr/>
        </p:nvSpPr>
        <p:spPr>
          <a:xfrm>
            <a:off x="5424351" y="791470"/>
            <a:ext cx="0" cy="3638"/>
          </a:xfrm>
          <a:custGeom>
            <a:avLst/>
            <a:gdLst/>
            <a:ahLst/>
            <a:cxnLst/>
            <a:rect l="l" t="t" r="r" b="b"/>
            <a:pathLst>
              <a:path h="10160">
                <a:moveTo>
                  <a:pt x="0" y="0"/>
                </a:moveTo>
                <a:lnTo>
                  <a:pt x="0" y="9972"/>
                </a:lnTo>
              </a:path>
            </a:pathLst>
          </a:custGeom>
          <a:ln w="3191">
            <a:solidFill>
              <a:srgbClr val="000000"/>
            </a:solidFill>
          </a:ln>
        </p:spPr>
        <p:txBody>
          <a:bodyPr wrap="square" lIns="0" tIns="0" rIns="0" bIns="0" rtlCol="0"/>
          <a:lstStyle/>
          <a:p>
            <a:endParaRPr sz="501"/>
          </a:p>
        </p:txBody>
      </p:sp>
      <p:sp>
        <p:nvSpPr>
          <p:cNvPr id="3947" name="bg object 3947"/>
          <p:cNvSpPr/>
          <p:nvPr/>
        </p:nvSpPr>
        <p:spPr>
          <a:xfrm>
            <a:off x="5261066" y="791470"/>
            <a:ext cx="163471" cy="3638"/>
          </a:xfrm>
          <a:custGeom>
            <a:avLst/>
            <a:gdLst/>
            <a:ahLst/>
            <a:cxnLst/>
            <a:rect l="l" t="t" r="r" b="b"/>
            <a:pathLst>
              <a:path w="359409" h="10160">
                <a:moveTo>
                  <a:pt x="0" y="0"/>
                </a:moveTo>
                <a:lnTo>
                  <a:pt x="0" y="9972"/>
                </a:lnTo>
                <a:lnTo>
                  <a:pt x="359001" y="9972"/>
                </a:lnTo>
              </a:path>
              <a:path w="359409" h="10160">
                <a:moveTo>
                  <a:pt x="0" y="0"/>
                </a:moveTo>
                <a:lnTo>
                  <a:pt x="359001" y="0"/>
                </a:lnTo>
              </a:path>
            </a:pathLst>
          </a:custGeom>
          <a:ln w="3191">
            <a:solidFill>
              <a:srgbClr val="000000"/>
            </a:solidFill>
          </a:ln>
        </p:spPr>
        <p:txBody>
          <a:bodyPr wrap="square" lIns="0" tIns="0" rIns="0" bIns="0" rtlCol="0"/>
          <a:lstStyle/>
          <a:p>
            <a:endParaRPr sz="501"/>
          </a:p>
        </p:txBody>
      </p:sp>
      <p:sp>
        <p:nvSpPr>
          <p:cNvPr id="3948" name="bg object 3948"/>
          <p:cNvSpPr/>
          <p:nvPr/>
        </p:nvSpPr>
        <p:spPr>
          <a:xfrm>
            <a:off x="5241109" y="917740"/>
            <a:ext cx="21661" cy="9550"/>
          </a:xfrm>
          <a:custGeom>
            <a:avLst/>
            <a:gdLst/>
            <a:ahLst/>
            <a:cxnLst/>
            <a:rect l="l" t="t" r="r" b="b"/>
            <a:pathLst>
              <a:path w="47625" h="26669">
                <a:moveTo>
                  <a:pt x="47468" y="26326"/>
                </a:moveTo>
                <a:lnTo>
                  <a:pt x="47468" y="6382"/>
                </a:lnTo>
                <a:lnTo>
                  <a:pt x="31911" y="6382"/>
                </a:lnTo>
                <a:lnTo>
                  <a:pt x="31911" y="0"/>
                </a:lnTo>
                <a:lnTo>
                  <a:pt x="19545" y="0"/>
                </a:lnTo>
                <a:lnTo>
                  <a:pt x="19545" y="6382"/>
                </a:lnTo>
                <a:lnTo>
                  <a:pt x="0" y="6382"/>
                </a:lnTo>
                <a:lnTo>
                  <a:pt x="0" y="26326"/>
                </a:lnTo>
                <a:lnTo>
                  <a:pt x="47468" y="26326"/>
                </a:lnTo>
              </a:path>
            </a:pathLst>
          </a:custGeom>
          <a:ln w="3191">
            <a:solidFill>
              <a:srgbClr val="000000"/>
            </a:solidFill>
          </a:ln>
        </p:spPr>
        <p:txBody>
          <a:bodyPr wrap="square" lIns="0" tIns="0" rIns="0" bIns="0" rtlCol="0"/>
          <a:lstStyle/>
          <a:p>
            <a:endParaRPr sz="501"/>
          </a:p>
        </p:txBody>
      </p:sp>
      <p:sp>
        <p:nvSpPr>
          <p:cNvPr id="3949" name="bg object 3949"/>
          <p:cNvSpPr/>
          <p:nvPr/>
        </p:nvSpPr>
        <p:spPr>
          <a:xfrm>
            <a:off x="5241109" y="784328"/>
            <a:ext cx="21661" cy="9323"/>
          </a:xfrm>
          <a:custGeom>
            <a:avLst/>
            <a:gdLst/>
            <a:ahLst/>
            <a:cxnLst/>
            <a:rect l="l" t="t" r="r" b="b"/>
            <a:pathLst>
              <a:path w="47625" h="26035">
                <a:moveTo>
                  <a:pt x="47468" y="19944"/>
                </a:moveTo>
                <a:lnTo>
                  <a:pt x="47468" y="0"/>
                </a:lnTo>
                <a:lnTo>
                  <a:pt x="0" y="0"/>
                </a:lnTo>
                <a:lnTo>
                  <a:pt x="0" y="19944"/>
                </a:lnTo>
                <a:lnTo>
                  <a:pt x="19545" y="19944"/>
                </a:lnTo>
                <a:lnTo>
                  <a:pt x="19545" y="25927"/>
                </a:lnTo>
                <a:lnTo>
                  <a:pt x="31911" y="25927"/>
                </a:lnTo>
                <a:lnTo>
                  <a:pt x="31911" y="19944"/>
                </a:lnTo>
                <a:lnTo>
                  <a:pt x="47468" y="19944"/>
                </a:lnTo>
              </a:path>
            </a:pathLst>
          </a:custGeom>
          <a:ln w="3191">
            <a:solidFill>
              <a:srgbClr val="000000"/>
            </a:solidFill>
          </a:ln>
        </p:spPr>
        <p:txBody>
          <a:bodyPr wrap="square" lIns="0" tIns="0" rIns="0" bIns="0" rtlCol="0"/>
          <a:lstStyle/>
          <a:p>
            <a:endParaRPr sz="501"/>
          </a:p>
        </p:txBody>
      </p:sp>
      <p:sp>
        <p:nvSpPr>
          <p:cNvPr id="3950" name="bg object 3950"/>
          <p:cNvSpPr/>
          <p:nvPr/>
        </p:nvSpPr>
        <p:spPr>
          <a:xfrm>
            <a:off x="4684486" y="629348"/>
            <a:ext cx="163471" cy="132339"/>
          </a:xfrm>
          <a:custGeom>
            <a:avLst/>
            <a:gdLst/>
            <a:ahLst/>
            <a:cxnLst/>
            <a:rect l="l" t="t" r="r" b="b"/>
            <a:pathLst>
              <a:path w="359409" h="369569">
                <a:moveTo>
                  <a:pt x="0" y="0"/>
                </a:moveTo>
                <a:lnTo>
                  <a:pt x="47468" y="3191"/>
                </a:lnTo>
                <a:lnTo>
                  <a:pt x="94537" y="12764"/>
                </a:lnTo>
                <a:lnTo>
                  <a:pt x="139611" y="28321"/>
                </a:lnTo>
                <a:lnTo>
                  <a:pt x="182293" y="49861"/>
                </a:lnTo>
                <a:lnTo>
                  <a:pt x="221783" y="76985"/>
                </a:lnTo>
                <a:lnTo>
                  <a:pt x="257284" y="108897"/>
                </a:lnTo>
                <a:lnTo>
                  <a:pt x="288398" y="145196"/>
                </a:lnTo>
                <a:lnTo>
                  <a:pt x="313927" y="185484"/>
                </a:lnTo>
                <a:lnTo>
                  <a:pt x="334270" y="228564"/>
                </a:lnTo>
                <a:lnTo>
                  <a:pt x="348630" y="274038"/>
                </a:lnTo>
                <a:lnTo>
                  <a:pt x="357007" y="321107"/>
                </a:lnTo>
                <a:lnTo>
                  <a:pt x="359001" y="368974"/>
                </a:lnTo>
              </a:path>
            </a:pathLst>
          </a:custGeom>
          <a:ln w="3175">
            <a:solidFill>
              <a:srgbClr val="000000"/>
            </a:solidFill>
          </a:ln>
        </p:spPr>
        <p:txBody>
          <a:bodyPr wrap="square" lIns="0" tIns="0" rIns="0" bIns="0" rtlCol="0"/>
          <a:lstStyle/>
          <a:p>
            <a:endParaRPr sz="501"/>
          </a:p>
        </p:txBody>
      </p:sp>
      <p:sp>
        <p:nvSpPr>
          <p:cNvPr id="3951" name="bg object 3951"/>
          <p:cNvSpPr/>
          <p:nvPr/>
        </p:nvSpPr>
        <p:spPr>
          <a:xfrm>
            <a:off x="4684486" y="629348"/>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3952" name="bg object 3952"/>
          <p:cNvSpPr/>
          <p:nvPr/>
        </p:nvSpPr>
        <p:spPr>
          <a:xfrm>
            <a:off x="4684486" y="629348"/>
            <a:ext cx="4621" cy="128701"/>
          </a:xfrm>
          <a:custGeom>
            <a:avLst/>
            <a:gdLst/>
            <a:ahLst/>
            <a:cxnLst/>
            <a:rect l="l" t="t" r="r" b="b"/>
            <a:pathLst>
              <a:path w="10159" h="359410">
                <a:moveTo>
                  <a:pt x="0" y="359001"/>
                </a:moveTo>
                <a:lnTo>
                  <a:pt x="9972" y="359001"/>
                </a:lnTo>
                <a:lnTo>
                  <a:pt x="9972" y="0"/>
                </a:lnTo>
              </a:path>
              <a:path w="10159" h="359410">
                <a:moveTo>
                  <a:pt x="0" y="359001"/>
                </a:moveTo>
                <a:lnTo>
                  <a:pt x="0" y="0"/>
                </a:lnTo>
              </a:path>
            </a:pathLst>
          </a:custGeom>
          <a:ln w="3191">
            <a:solidFill>
              <a:srgbClr val="000000"/>
            </a:solidFill>
          </a:ln>
        </p:spPr>
        <p:txBody>
          <a:bodyPr wrap="square" lIns="0" tIns="0" rIns="0" bIns="0" rtlCol="0"/>
          <a:lstStyle/>
          <a:p>
            <a:endParaRPr sz="501"/>
          </a:p>
        </p:txBody>
      </p:sp>
      <p:sp>
        <p:nvSpPr>
          <p:cNvPr id="3953" name="bg object 3953"/>
          <p:cNvSpPr/>
          <p:nvPr/>
        </p:nvSpPr>
        <p:spPr>
          <a:xfrm>
            <a:off x="4844868" y="756618"/>
            <a:ext cx="12130" cy="17054"/>
          </a:xfrm>
          <a:custGeom>
            <a:avLst/>
            <a:gdLst/>
            <a:ahLst/>
            <a:cxnLst/>
            <a:rect l="l" t="t" r="r" b="b"/>
            <a:pathLst>
              <a:path w="26670" h="47625">
                <a:moveTo>
                  <a:pt x="26326" y="0"/>
                </a:moveTo>
                <a:lnTo>
                  <a:pt x="6382" y="0"/>
                </a:lnTo>
                <a:lnTo>
                  <a:pt x="6382" y="15556"/>
                </a:lnTo>
                <a:lnTo>
                  <a:pt x="0" y="15556"/>
                </a:lnTo>
                <a:lnTo>
                  <a:pt x="0" y="27922"/>
                </a:lnTo>
                <a:lnTo>
                  <a:pt x="6382" y="27922"/>
                </a:lnTo>
                <a:lnTo>
                  <a:pt x="6382" y="47468"/>
                </a:lnTo>
                <a:lnTo>
                  <a:pt x="26326" y="47468"/>
                </a:lnTo>
                <a:lnTo>
                  <a:pt x="26326" y="0"/>
                </a:lnTo>
              </a:path>
            </a:pathLst>
          </a:custGeom>
          <a:ln w="3191">
            <a:solidFill>
              <a:srgbClr val="000000"/>
            </a:solidFill>
          </a:ln>
        </p:spPr>
        <p:txBody>
          <a:bodyPr wrap="square" lIns="0" tIns="0" rIns="0" bIns="0" rtlCol="0"/>
          <a:lstStyle/>
          <a:p>
            <a:endParaRPr sz="501"/>
          </a:p>
        </p:txBody>
      </p:sp>
      <p:sp>
        <p:nvSpPr>
          <p:cNvPr id="3954" name="bg object 3954"/>
          <p:cNvSpPr/>
          <p:nvPr/>
        </p:nvSpPr>
        <p:spPr>
          <a:xfrm>
            <a:off x="4675414" y="756618"/>
            <a:ext cx="12130" cy="17054"/>
          </a:xfrm>
          <a:custGeom>
            <a:avLst/>
            <a:gdLst/>
            <a:ahLst/>
            <a:cxnLst/>
            <a:rect l="l" t="t" r="r" b="b"/>
            <a:pathLst>
              <a:path w="26670" h="47625">
                <a:moveTo>
                  <a:pt x="19944" y="0"/>
                </a:moveTo>
                <a:lnTo>
                  <a:pt x="0" y="0"/>
                </a:lnTo>
                <a:lnTo>
                  <a:pt x="0" y="47468"/>
                </a:lnTo>
                <a:lnTo>
                  <a:pt x="19944" y="47468"/>
                </a:lnTo>
                <a:lnTo>
                  <a:pt x="19944" y="27922"/>
                </a:lnTo>
                <a:lnTo>
                  <a:pt x="26326" y="27922"/>
                </a:lnTo>
                <a:lnTo>
                  <a:pt x="26326" y="15556"/>
                </a:lnTo>
                <a:lnTo>
                  <a:pt x="19944" y="15556"/>
                </a:lnTo>
                <a:lnTo>
                  <a:pt x="19944" y="0"/>
                </a:lnTo>
              </a:path>
            </a:pathLst>
          </a:custGeom>
          <a:ln w="3191">
            <a:solidFill>
              <a:srgbClr val="000000"/>
            </a:solidFill>
          </a:ln>
        </p:spPr>
        <p:txBody>
          <a:bodyPr wrap="square" lIns="0" tIns="0" rIns="0" bIns="0" rtlCol="0"/>
          <a:lstStyle/>
          <a:p>
            <a:endParaRPr sz="501"/>
          </a:p>
        </p:txBody>
      </p:sp>
      <p:sp>
        <p:nvSpPr>
          <p:cNvPr id="3955" name="bg object 3955"/>
          <p:cNvSpPr/>
          <p:nvPr/>
        </p:nvSpPr>
        <p:spPr>
          <a:xfrm>
            <a:off x="4576536" y="629348"/>
            <a:ext cx="21950" cy="1364"/>
          </a:xfrm>
          <a:custGeom>
            <a:avLst/>
            <a:gdLst/>
            <a:ahLst/>
            <a:cxnLst/>
            <a:rect l="l" t="t" r="r" b="b"/>
            <a:pathLst>
              <a:path w="48259" h="3810">
                <a:moveTo>
                  <a:pt x="47866" y="0"/>
                </a:moveTo>
                <a:lnTo>
                  <a:pt x="0" y="3191"/>
                </a:lnTo>
              </a:path>
            </a:pathLst>
          </a:custGeom>
          <a:ln w="3175">
            <a:solidFill>
              <a:srgbClr val="000000"/>
            </a:solidFill>
          </a:ln>
        </p:spPr>
        <p:txBody>
          <a:bodyPr wrap="square" lIns="0" tIns="0" rIns="0" bIns="0" rtlCol="0"/>
          <a:lstStyle/>
          <a:p>
            <a:endParaRPr sz="501"/>
          </a:p>
        </p:txBody>
      </p:sp>
      <p:sp>
        <p:nvSpPr>
          <p:cNvPr id="3956" name="bg object 3956"/>
          <p:cNvSpPr/>
          <p:nvPr/>
        </p:nvSpPr>
        <p:spPr>
          <a:xfrm>
            <a:off x="4555308" y="630491"/>
            <a:ext cx="21373" cy="3638"/>
          </a:xfrm>
          <a:custGeom>
            <a:avLst/>
            <a:gdLst/>
            <a:ahLst/>
            <a:cxnLst/>
            <a:rect l="l" t="t" r="r" b="b"/>
            <a:pathLst>
              <a:path w="46990" h="10160">
                <a:moveTo>
                  <a:pt x="46670" y="0"/>
                </a:moveTo>
                <a:lnTo>
                  <a:pt x="0" y="9573"/>
                </a:lnTo>
              </a:path>
            </a:pathLst>
          </a:custGeom>
          <a:ln w="3175">
            <a:solidFill>
              <a:srgbClr val="000000"/>
            </a:solidFill>
          </a:ln>
        </p:spPr>
        <p:txBody>
          <a:bodyPr wrap="square" lIns="0" tIns="0" rIns="0" bIns="0" rtlCol="0"/>
          <a:lstStyle/>
          <a:p>
            <a:endParaRPr sz="501"/>
          </a:p>
        </p:txBody>
      </p:sp>
      <p:sp>
        <p:nvSpPr>
          <p:cNvPr id="3957" name="bg object 3957"/>
          <p:cNvSpPr/>
          <p:nvPr/>
        </p:nvSpPr>
        <p:spPr>
          <a:xfrm>
            <a:off x="4435022" y="633919"/>
            <a:ext cx="120437" cy="127564"/>
          </a:xfrm>
          <a:custGeom>
            <a:avLst/>
            <a:gdLst/>
            <a:ahLst/>
            <a:cxnLst/>
            <a:rect l="l" t="t" r="r" b="b"/>
            <a:pathLst>
              <a:path w="264795" h="356235">
                <a:moveTo>
                  <a:pt x="264464" y="0"/>
                </a:moveTo>
                <a:lnTo>
                  <a:pt x="219389" y="15556"/>
                </a:lnTo>
                <a:lnTo>
                  <a:pt x="176708" y="37096"/>
                </a:lnTo>
                <a:lnTo>
                  <a:pt x="137218" y="64221"/>
                </a:lnTo>
                <a:lnTo>
                  <a:pt x="101717" y="96132"/>
                </a:lnTo>
                <a:lnTo>
                  <a:pt x="70603" y="132431"/>
                </a:lnTo>
                <a:lnTo>
                  <a:pt x="44675" y="172719"/>
                </a:lnTo>
                <a:lnTo>
                  <a:pt x="24332" y="215799"/>
                </a:lnTo>
                <a:lnTo>
                  <a:pt x="9972" y="261273"/>
                </a:lnTo>
                <a:lnTo>
                  <a:pt x="1994" y="308342"/>
                </a:lnTo>
                <a:lnTo>
                  <a:pt x="0" y="356209"/>
                </a:lnTo>
              </a:path>
            </a:pathLst>
          </a:custGeom>
          <a:ln w="3175">
            <a:solidFill>
              <a:srgbClr val="000000"/>
            </a:solidFill>
          </a:ln>
        </p:spPr>
        <p:txBody>
          <a:bodyPr wrap="square" lIns="0" tIns="0" rIns="0" bIns="0" rtlCol="0"/>
          <a:lstStyle/>
          <a:p>
            <a:endParaRPr sz="501"/>
          </a:p>
        </p:txBody>
      </p:sp>
      <p:sp>
        <p:nvSpPr>
          <p:cNvPr id="3958" name="bg object 3958"/>
          <p:cNvSpPr/>
          <p:nvPr/>
        </p:nvSpPr>
        <p:spPr>
          <a:xfrm>
            <a:off x="4593771" y="629348"/>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3959" name="bg object 3959"/>
          <p:cNvSpPr/>
          <p:nvPr/>
        </p:nvSpPr>
        <p:spPr>
          <a:xfrm>
            <a:off x="4593771" y="629348"/>
            <a:ext cx="4621" cy="128701"/>
          </a:xfrm>
          <a:custGeom>
            <a:avLst/>
            <a:gdLst/>
            <a:ahLst/>
            <a:cxnLst/>
            <a:rect l="l" t="t" r="r" b="b"/>
            <a:pathLst>
              <a:path w="10159" h="359410">
                <a:moveTo>
                  <a:pt x="9972" y="359001"/>
                </a:moveTo>
                <a:lnTo>
                  <a:pt x="0" y="359001"/>
                </a:lnTo>
                <a:lnTo>
                  <a:pt x="0" y="0"/>
                </a:lnTo>
              </a:path>
              <a:path w="10159" h="359410">
                <a:moveTo>
                  <a:pt x="9972" y="359001"/>
                </a:moveTo>
                <a:lnTo>
                  <a:pt x="9972" y="0"/>
                </a:lnTo>
              </a:path>
            </a:pathLst>
          </a:custGeom>
          <a:ln w="3191">
            <a:solidFill>
              <a:srgbClr val="000000"/>
            </a:solidFill>
          </a:ln>
        </p:spPr>
        <p:txBody>
          <a:bodyPr wrap="square" lIns="0" tIns="0" rIns="0" bIns="0" rtlCol="0"/>
          <a:lstStyle/>
          <a:p>
            <a:endParaRPr sz="501"/>
          </a:p>
        </p:txBody>
      </p:sp>
      <p:sp>
        <p:nvSpPr>
          <p:cNvPr id="3960" name="bg object 3960"/>
          <p:cNvSpPr/>
          <p:nvPr/>
        </p:nvSpPr>
        <p:spPr>
          <a:xfrm>
            <a:off x="4598307" y="756617"/>
            <a:ext cx="0" cy="5685"/>
          </a:xfrm>
          <a:custGeom>
            <a:avLst/>
            <a:gdLst/>
            <a:ahLst/>
            <a:cxnLst/>
            <a:rect l="l" t="t" r="r" b="b"/>
            <a:pathLst>
              <a:path h="15875">
                <a:moveTo>
                  <a:pt x="0" y="15556"/>
                </a:moveTo>
                <a:lnTo>
                  <a:pt x="0" y="0"/>
                </a:lnTo>
              </a:path>
            </a:pathLst>
          </a:custGeom>
          <a:ln w="3191">
            <a:solidFill>
              <a:srgbClr val="000000"/>
            </a:solidFill>
          </a:ln>
        </p:spPr>
        <p:txBody>
          <a:bodyPr wrap="square" lIns="0" tIns="0" rIns="0" bIns="0" rtlCol="0"/>
          <a:lstStyle/>
          <a:p>
            <a:endParaRPr sz="501"/>
          </a:p>
        </p:txBody>
      </p:sp>
      <p:sp>
        <p:nvSpPr>
          <p:cNvPr id="3961" name="bg object 3961"/>
          <p:cNvSpPr/>
          <p:nvPr/>
        </p:nvSpPr>
        <p:spPr>
          <a:xfrm>
            <a:off x="4595404" y="762188"/>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3962" name="bg object 3962"/>
          <p:cNvSpPr/>
          <p:nvPr/>
        </p:nvSpPr>
        <p:spPr>
          <a:xfrm>
            <a:off x="4595404" y="762188"/>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3963" name="bg object 3963"/>
          <p:cNvSpPr/>
          <p:nvPr/>
        </p:nvSpPr>
        <p:spPr>
          <a:xfrm>
            <a:off x="4595404" y="766616"/>
            <a:ext cx="3177" cy="0"/>
          </a:xfrm>
          <a:custGeom>
            <a:avLst/>
            <a:gdLst/>
            <a:ahLst/>
            <a:cxnLst/>
            <a:rect l="l" t="t" r="r" b="b"/>
            <a:pathLst>
              <a:path w="6984">
                <a:moveTo>
                  <a:pt x="6382" y="0"/>
                </a:moveTo>
                <a:lnTo>
                  <a:pt x="0" y="0"/>
                </a:lnTo>
              </a:path>
            </a:pathLst>
          </a:custGeom>
          <a:ln w="3191">
            <a:solidFill>
              <a:srgbClr val="000000"/>
            </a:solidFill>
          </a:ln>
        </p:spPr>
        <p:txBody>
          <a:bodyPr wrap="square" lIns="0" tIns="0" rIns="0" bIns="0" rtlCol="0"/>
          <a:lstStyle/>
          <a:p>
            <a:endParaRPr sz="501"/>
          </a:p>
        </p:txBody>
      </p:sp>
      <p:sp>
        <p:nvSpPr>
          <p:cNvPr id="3964" name="bg object 3964"/>
          <p:cNvSpPr/>
          <p:nvPr/>
        </p:nvSpPr>
        <p:spPr>
          <a:xfrm>
            <a:off x="4598307" y="766616"/>
            <a:ext cx="0" cy="7049"/>
          </a:xfrm>
          <a:custGeom>
            <a:avLst/>
            <a:gdLst/>
            <a:ahLst/>
            <a:cxnLst/>
            <a:rect l="l" t="t" r="r" b="b"/>
            <a:pathLst>
              <a:path h="19685">
                <a:moveTo>
                  <a:pt x="0" y="19545"/>
                </a:moveTo>
                <a:lnTo>
                  <a:pt x="0" y="0"/>
                </a:lnTo>
              </a:path>
            </a:pathLst>
          </a:custGeom>
          <a:ln w="3191">
            <a:solidFill>
              <a:srgbClr val="000000"/>
            </a:solidFill>
          </a:ln>
        </p:spPr>
        <p:txBody>
          <a:bodyPr wrap="square" lIns="0" tIns="0" rIns="0" bIns="0" rtlCol="0"/>
          <a:lstStyle/>
          <a:p>
            <a:endParaRPr sz="501"/>
          </a:p>
        </p:txBody>
      </p:sp>
      <p:sp>
        <p:nvSpPr>
          <p:cNvPr id="3965" name="bg object 3965"/>
          <p:cNvSpPr/>
          <p:nvPr/>
        </p:nvSpPr>
        <p:spPr>
          <a:xfrm>
            <a:off x="4598307" y="773615"/>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3966" name="bg object 3966"/>
          <p:cNvSpPr/>
          <p:nvPr/>
        </p:nvSpPr>
        <p:spPr>
          <a:xfrm>
            <a:off x="4607378" y="756618"/>
            <a:ext cx="0" cy="17054"/>
          </a:xfrm>
          <a:custGeom>
            <a:avLst/>
            <a:gdLst/>
            <a:ahLst/>
            <a:cxnLst/>
            <a:rect l="l" t="t" r="r" b="b"/>
            <a:pathLst>
              <a:path h="47625">
                <a:moveTo>
                  <a:pt x="0" y="0"/>
                </a:moveTo>
                <a:lnTo>
                  <a:pt x="0" y="47468"/>
                </a:lnTo>
              </a:path>
            </a:pathLst>
          </a:custGeom>
          <a:ln w="3191">
            <a:solidFill>
              <a:srgbClr val="000000"/>
            </a:solidFill>
          </a:ln>
        </p:spPr>
        <p:txBody>
          <a:bodyPr wrap="square" lIns="0" tIns="0" rIns="0" bIns="0" rtlCol="0"/>
          <a:lstStyle/>
          <a:p>
            <a:endParaRPr sz="501"/>
          </a:p>
        </p:txBody>
      </p:sp>
      <p:sp>
        <p:nvSpPr>
          <p:cNvPr id="3967" name="bg object 3967"/>
          <p:cNvSpPr/>
          <p:nvPr/>
        </p:nvSpPr>
        <p:spPr>
          <a:xfrm>
            <a:off x="4598307" y="756617"/>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3968" name="bg object 3968"/>
          <p:cNvSpPr/>
          <p:nvPr/>
        </p:nvSpPr>
        <p:spPr>
          <a:xfrm>
            <a:off x="4425950" y="756618"/>
            <a:ext cx="0" cy="17054"/>
          </a:xfrm>
          <a:custGeom>
            <a:avLst/>
            <a:gdLst/>
            <a:ahLst/>
            <a:cxnLst/>
            <a:rect l="l" t="t" r="r" b="b"/>
            <a:pathLst>
              <a:path h="47625">
                <a:moveTo>
                  <a:pt x="0" y="47468"/>
                </a:moveTo>
                <a:lnTo>
                  <a:pt x="0" y="0"/>
                </a:lnTo>
              </a:path>
            </a:pathLst>
          </a:custGeom>
          <a:ln w="3191">
            <a:solidFill>
              <a:srgbClr val="000000"/>
            </a:solidFill>
          </a:ln>
        </p:spPr>
        <p:txBody>
          <a:bodyPr wrap="square" lIns="0" tIns="0" rIns="0" bIns="0" rtlCol="0"/>
          <a:lstStyle/>
          <a:p>
            <a:endParaRPr sz="501"/>
          </a:p>
        </p:txBody>
      </p:sp>
      <p:sp>
        <p:nvSpPr>
          <p:cNvPr id="3969" name="bg object 3969"/>
          <p:cNvSpPr/>
          <p:nvPr/>
        </p:nvSpPr>
        <p:spPr>
          <a:xfrm>
            <a:off x="4425950" y="773615"/>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3970" name="bg object 3970"/>
          <p:cNvSpPr/>
          <p:nvPr/>
        </p:nvSpPr>
        <p:spPr>
          <a:xfrm>
            <a:off x="4435021" y="766616"/>
            <a:ext cx="0" cy="7049"/>
          </a:xfrm>
          <a:custGeom>
            <a:avLst/>
            <a:gdLst/>
            <a:ahLst/>
            <a:cxnLst/>
            <a:rect l="l" t="t" r="r" b="b"/>
            <a:pathLst>
              <a:path h="19685">
                <a:moveTo>
                  <a:pt x="0" y="0"/>
                </a:moveTo>
                <a:lnTo>
                  <a:pt x="0" y="19545"/>
                </a:lnTo>
              </a:path>
            </a:pathLst>
          </a:custGeom>
          <a:ln w="3191">
            <a:solidFill>
              <a:srgbClr val="000000"/>
            </a:solidFill>
          </a:ln>
        </p:spPr>
        <p:txBody>
          <a:bodyPr wrap="square" lIns="0" tIns="0" rIns="0" bIns="0" rtlCol="0"/>
          <a:lstStyle/>
          <a:p>
            <a:endParaRPr sz="501"/>
          </a:p>
        </p:txBody>
      </p:sp>
      <p:sp>
        <p:nvSpPr>
          <p:cNvPr id="3971" name="bg object 3971"/>
          <p:cNvSpPr/>
          <p:nvPr/>
        </p:nvSpPr>
        <p:spPr>
          <a:xfrm>
            <a:off x="4435021" y="766616"/>
            <a:ext cx="3177" cy="0"/>
          </a:xfrm>
          <a:custGeom>
            <a:avLst/>
            <a:gdLst/>
            <a:ahLst/>
            <a:cxnLst/>
            <a:rect l="l" t="t" r="r" b="b"/>
            <a:pathLst>
              <a:path w="6984">
                <a:moveTo>
                  <a:pt x="6382" y="0"/>
                </a:moveTo>
                <a:lnTo>
                  <a:pt x="0" y="0"/>
                </a:lnTo>
              </a:path>
            </a:pathLst>
          </a:custGeom>
          <a:ln w="3191">
            <a:solidFill>
              <a:srgbClr val="000000"/>
            </a:solidFill>
          </a:ln>
        </p:spPr>
        <p:txBody>
          <a:bodyPr wrap="square" lIns="0" tIns="0" rIns="0" bIns="0" rtlCol="0"/>
          <a:lstStyle/>
          <a:p>
            <a:endParaRPr sz="501"/>
          </a:p>
        </p:txBody>
      </p:sp>
      <p:sp>
        <p:nvSpPr>
          <p:cNvPr id="3972" name="bg object 3972"/>
          <p:cNvSpPr/>
          <p:nvPr/>
        </p:nvSpPr>
        <p:spPr>
          <a:xfrm>
            <a:off x="4437924" y="762188"/>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3973" name="bg object 3973"/>
          <p:cNvSpPr/>
          <p:nvPr/>
        </p:nvSpPr>
        <p:spPr>
          <a:xfrm>
            <a:off x="4435021" y="762188"/>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3974" name="bg object 3974"/>
          <p:cNvSpPr/>
          <p:nvPr/>
        </p:nvSpPr>
        <p:spPr>
          <a:xfrm>
            <a:off x="4435021" y="756617"/>
            <a:ext cx="0" cy="5685"/>
          </a:xfrm>
          <a:custGeom>
            <a:avLst/>
            <a:gdLst/>
            <a:ahLst/>
            <a:cxnLst/>
            <a:rect l="l" t="t" r="r" b="b"/>
            <a:pathLst>
              <a:path h="15875">
                <a:moveTo>
                  <a:pt x="0" y="0"/>
                </a:moveTo>
                <a:lnTo>
                  <a:pt x="0" y="15556"/>
                </a:lnTo>
              </a:path>
            </a:pathLst>
          </a:custGeom>
          <a:ln w="3191">
            <a:solidFill>
              <a:srgbClr val="000000"/>
            </a:solidFill>
          </a:ln>
        </p:spPr>
        <p:txBody>
          <a:bodyPr wrap="square" lIns="0" tIns="0" rIns="0" bIns="0" rtlCol="0"/>
          <a:lstStyle/>
          <a:p>
            <a:endParaRPr sz="501"/>
          </a:p>
        </p:txBody>
      </p:sp>
      <p:sp>
        <p:nvSpPr>
          <p:cNvPr id="3975" name="bg object 3975"/>
          <p:cNvSpPr/>
          <p:nvPr/>
        </p:nvSpPr>
        <p:spPr>
          <a:xfrm>
            <a:off x="4425950" y="756617"/>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3976" name="bg object 3976"/>
          <p:cNvSpPr/>
          <p:nvPr/>
        </p:nvSpPr>
        <p:spPr>
          <a:xfrm>
            <a:off x="5053511" y="1004586"/>
            <a:ext cx="163471" cy="132339"/>
          </a:xfrm>
          <a:custGeom>
            <a:avLst/>
            <a:gdLst/>
            <a:ahLst/>
            <a:cxnLst/>
            <a:rect l="l" t="t" r="r" b="b"/>
            <a:pathLst>
              <a:path w="359409" h="369569">
                <a:moveTo>
                  <a:pt x="359001" y="368974"/>
                </a:moveTo>
                <a:lnTo>
                  <a:pt x="311134" y="365782"/>
                </a:lnTo>
                <a:lnTo>
                  <a:pt x="264464" y="356209"/>
                </a:lnTo>
                <a:lnTo>
                  <a:pt x="219389" y="340652"/>
                </a:lnTo>
                <a:lnTo>
                  <a:pt x="176708" y="319112"/>
                </a:lnTo>
                <a:lnTo>
                  <a:pt x="137218" y="291988"/>
                </a:lnTo>
                <a:lnTo>
                  <a:pt x="101717" y="260076"/>
                </a:lnTo>
                <a:lnTo>
                  <a:pt x="70603" y="223777"/>
                </a:lnTo>
                <a:lnTo>
                  <a:pt x="44675" y="183489"/>
                </a:lnTo>
                <a:lnTo>
                  <a:pt x="24332" y="140409"/>
                </a:lnTo>
                <a:lnTo>
                  <a:pt x="9972" y="94936"/>
                </a:lnTo>
                <a:lnTo>
                  <a:pt x="1994" y="47468"/>
                </a:lnTo>
                <a:lnTo>
                  <a:pt x="0" y="0"/>
                </a:lnTo>
              </a:path>
            </a:pathLst>
          </a:custGeom>
          <a:ln w="3175">
            <a:solidFill>
              <a:srgbClr val="000000"/>
            </a:solidFill>
          </a:ln>
        </p:spPr>
        <p:txBody>
          <a:bodyPr wrap="square" lIns="0" tIns="0" rIns="0" bIns="0" rtlCol="0"/>
          <a:lstStyle/>
          <a:p>
            <a:endParaRPr sz="501"/>
          </a:p>
        </p:txBody>
      </p:sp>
      <p:sp>
        <p:nvSpPr>
          <p:cNvPr id="3977" name="bg object 3977"/>
          <p:cNvSpPr/>
          <p:nvPr/>
        </p:nvSpPr>
        <p:spPr>
          <a:xfrm>
            <a:off x="5212262" y="1136712"/>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3978" name="bg object 3978"/>
          <p:cNvSpPr/>
          <p:nvPr/>
        </p:nvSpPr>
        <p:spPr>
          <a:xfrm>
            <a:off x="5212262" y="1008157"/>
            <a:ext cx="4621" cy="128701"/>
          </a:xfrm>
          <a:custGeom>
            <a:avLst/>
            <a:gdLst/>
            <a:ahLst/>
            <a:cxnLst/>
            <a:rect l="l" t="t" r="r" b="b"/>
            <a:pathLst>
              <a:path w="10159" h="359410">
                <a:moveTo>
                  <a:pt x="9972" y="0"/>
                </a:moveTo>
                <a:lnTo>
                  <a:pt x="0" y="0"/>
                </a:lnTo>
                <a:lnTo>
                  <a:pt x="0" y="359001"/>
                </a:lnTo>
              </a:path>
              <a:path w="10159" h="359410">
                <a:moveTo>
                  <a:pt x="9972" y="0"/>
                </a:moveTo>
                <a:lnTo>
                  <a:pt x="9972" y="359001"/>
                </a:lnTo>
              </a:path>
            </a:pathLst>
          </a:custGeom>
          <a:ln w="3191">
            <a:solidFill>
              <a:srgbClr val="000000"/>
            </a:solidFill>
          </a:ln>
        </p:spPr>
        <p:txBody>
          <a:bodyPr wrap="square" lIns="0" tIns="0" rIns="0" bIns="0" rtlCol="0"/>
          <a:lstStyle/>
          <a:p>
            <a:endParaRPr sz="501"/>
          </a:p>
        </p:txBody>
      </p:sp>
      <p:sp>
        <p:nvSpPr>
          <p:cNvPr id="3979" name="bg object 3979"/>
          <p:cNvSpPr/>
          <p:nvPr/>
        </p:nvSpPr>
        <p:spPr>
          <a:xfrm>
            <a:off x="5044440" y="992445"/>
            <a:ext cx="11841" cy="17054"/>
          </a:xfrm>
          <a:custGeom>
            <a:avLst/>
            <a:gdLst/>
            <a:ahLst/>
            <a:cxnLst/>
            <a:rect l="l" t="t" r="r" b="b"/>
            <a:pathLst>
              <a:path w="26034" h="47625">
                <a:moveTo>
                  <a:pt x="0" y="47468"/>
                </a:moveTo>
                <a:lnTo>
                  <a:pt x="19944" y="47468"/>
                </a:lnTo>
                <a:lnTo>
                  <a:pt x="19944" y="31911"/>
                </a:lnTo>
                <a:lnTo>
                  <a:pt x="25927" y="31911"/>
                </a:lnTo>
                <a:lnTo>
                  <a:pt x="25927" y="19545"/>
                </a:lnTo>
                <a:lnTo>
                  <a:pt x="19944" y="19545"/>
                </a:lnTo>
                <a:lnTo>
                  <a:pt x="19944" y="0"/>
                </a:lnTo>
                <a:lnTo>
                  <a:pt x="0" y="0"/>
                </a:lnTo>
                <a:lnTo>
                  <a:pt x="0" y="47468"/>
                </a:lnTo>
              </a:path>
            </a:pathLst>
          </a:custGeom>
          <a:ln w="3191">
            <a:solidFill>
              <a:srgbClr val="000000"/>
            </a:solidFill>
          </a:ln>
        </p:spPr>
        <p:txBody>
          <a:bodyPr wrap="square" lIns="0" tIns="0" rIns="0" bIns="0" rtlCol="0"/>
          <a:lstStyle/>
          <a:p>
            <a:endParaRPr sz="501"/>
          </a:p>
        </p:txBody>
      </p:sp>
      <p:sp>
        <p:nvSpPr>
          <p:cNvPr id="3980" name="bg object 3980"/>
          <p:cNvSpPr/>
          <p:nvPr/>
        </p:nvSpPr>
        <p:spPr>
          <a:xfrm>
            <a:off x="5213895" y="992445"/>
            <a:ext cx="12130" cy="17054"/>
          </a:xfrm>
          <a:custGeom>
            <a:avLst/>
            <a:gdLst/>
            <a:ahLst/>
            <a:cxnLst/>
            <a:rect l="l" t="t" r="r" b="b"/>
            <a:pathLst>
              <a:path w="26670" h="47625">
                <a:moveTo>
                  <a:pt x="6382" y="47468"/>
                </a:moveTo>
                <a:lnTo>
                  <a:pt x="26326" y="47468"/>
                </a:lnTo>
                <a:lnTo>
                  <a:pt x="26326" y="0"/>
                </a:lnTo>
                <a:lnTo>
                  <a:pt x="6382" y="0"/>
                </a:lnTo>
                <a:lnTo>
                  <a:pt x="6382" y="19545"/>
                </a:lnTo>
                <a:lnTo>
                  <a:pt x="0" y="19545"/>
                </a:lnTo>
                <a:lnTo>
                  <a:pt x="0" y="31911"/>
                </a:lnTo>
                <a:lnTo>
                  <a:pt x="6382" y="31911"/>
                </a:lnTo>
                <a:lnTo>
                  <a:pt x="6382" y="47468"/>
                </a:lnTo>
              </a:path>
            </a:pathLst>
          </a:custGeom>
          <a:ln w="3191">
            <a:solidFill>
              <a:srgbClr val="000000"/>
            </a:solidFill>
          </a:ln>
        </p:spPr>
        <p:txBody>
          <a:bodyPr wrap="square" lIns="0" tIns="0" rIns="0" bIns="0" rtlCol="0"/>
          <a:lstStyle/>
          <a:p>
            <a:endParaRPr sz="501"/>
          </a:p>
        </p:txBody>
      </p:sp>
      <p:sp>
        <p:nvSpPr>
          <p:cNvPr id="3981" name="bg object 3981"/>
          <p:cNvSpPr/>
          <p:nvPr/>
        </p:nvSpPr>
        <p:spPr>
          <a:xfrm>
            <a:off x="3978366" y="1004086"/>
            <a:ext cx="462687" cy="2729"/>
          </a:xfrm>
          <a:custGeom>
            <a:avLst/>
            <a:gdLst/>
            <a:ahLst/>
            <a:cxnLst/>
            <a:rect l="l" t="t" r="r" b="b"/>
            <a:pathLst>
              <a:path w="1017270" h="7619">
                <a:moveTo>
                  <a:pt x="0" y="0"/>
                </a:moveTo>
                <a:lnTo>
                  <a:pt x="0" y="7578"/>
                </a:lnTo>
                <a:lnTo>
                  <a:pt x="1017171" y="7578"/>
                </a:lnTo>
                <a:lnTo>
                  <a:pt x="1017171" y="0"/>
                </a:lnTo>
                <a:lnTo>
                  <a:pt x="0" y="0"/>
                </a:lnTo>
                <a:close/>
              </a:path>
            </a:pathLst>
          </a:custGeom>
          <a:solidFill>
            <a:srgbClr val="000000"/>
          </a:solidFill>
        </p:spPr>
        <p:txBody>
          <a:bodyPr wrap="square" lIns="0" tIns="0" rIns="0" bIns="0" rtlCol="0"/>
          <a:lstStyle/>
          <a:p>
            <a:endParaRPr sz="501"/>
          </a:p>
        </p:txBody>
      </p:sp>
      <p:sp>
        <p:nvSpPr>
          <p:cNvPr id="3982" name="bg object 3982"/>
          <p:cNvSpPr/>
          <p:nvPr/>
        </p:nvSpPr>
        <p:spPr>
          <a:xfrm>
            <a:off x="3978366" y="988017"/>
            <a:ext cx="497923" cy="0"/>
          </a:xfrm>
          <a:custGeom>
            <a:avLst/>
            <a:gdLst/>
            <a:ahLst/>
            <a:cxnLst/>
            <a:rect l="l" t="t" r="r" b="b"/>
            <a:pathLst>
              <a:path w="1094740">
                <a:moveTo>
                  <a:pt x="1094556" y="0"/>
                </a:moveTo>
                <a:lnTo>
                  <a:pt x="0" y="0"/>
                </a:lnTo>
              </a:path>
            </a:pathLst>
          </a:custGeom>
          <a:ln w="7578">
            <a:solidFill>
              <a:srgbClr val="000000"/>
            </a:solidFill>
          </a:ln>
        </p:spPr>
        <p:txBody>
          <a:bodyPr wrap="square" lIns="0" tIns="0" rIns="0" bIns="0" rtlCol="0"/>
          <a:lstStyle/>
          <a:p>
            <a:endParaRPr sz="501"/>
          </a:p>
        </p:txBody>
      </p:sp>
      <p:sp>
        <p:nvSpPr>
          <p:cNvPr id="3983" name="bg object 3983"/>
          <p:cNvSpPr/>
          <p:nvPr/>
        </p:nvSpPr>
        <p:spPr>
          <a:xfrm>
            <a:off x="3633107" y="1234699"/>
            <a:ext cx="32925" cy="35472"/>
          </a:xfrm>
          <a:custGeom>
            <a:avLst/>
            <a:gdLst/>
            <a:ahLst/>
            <a:cxnLst/>
            <a:rect l="l" t="t" r="r" b="b"/>
            <a:pathLst>
              <a:path w="72390" h="99060">
                <a:moveTo>
                  <a:pt x="72199" y="98924"/>
                </a:moveTo>
                <a:lnTo>
                  <a:pt x="72199" y="0"/>
                </a:lnTo>
                <a:lnTo>
                  <a:pt x="0" y="0"/>
                </a:lnTo>
                <a:lnTo>
                  <a:pt x="0" y="98924"/>
                </a:lnTo>
              </a:path>
            </a:pathLst>
          </a:custGeom>
          <a:ln w="7578">
            <a:solidFill>
              <a:srgbClr val="000000"/>
            </a:solidFill>
          </a:ln>
        </p:spPr>
        <p:txBody>
          <a:bodyPr wrap="square" lIns="0" tIns="0" rIns="0" bIns="0" rtlCol="0"/>
          <a:lstStyle/>
          <a:p>
            <a:endParaRPr sz="501"/>
          </a:p>
        </p:txBody>
      </p:sp>
      <p:sp>
        <p:nvSpPr>
          <p:cNvPr id="3984" name="bg object 3984"/>
          <p:cNvSpPr/>
          <p:nvPr/>
        </p:nvSpPr>
        <p:spPr>
          <a:xfrm>
            <a:off x="3665945" y="773758"/>
            <a:ext cx="0" cy="318115"/>
          </a:xfrm>
          <a:custGeom>
            <a:avLst/>
            <a:gdLst/>
            <a:ahLst/>
            <a:cxnLst/>
            <a:rect l="l" t="t" r="r" b="b"/>
            <a:pathLst>
              <a:path h="888364">
                <a:moveTo>
                  <a:pt x="0" y="888330"/>
                </a:moveTo>
                <a:lnTo>
                  <a:pt x="0" y="0"/>
                </a:lnTo>
              </a:path>
            </a:pathLst>
          </a:custGeom>
          <a:ln w="7578">
            <a:solidFill>
              <a:srgbClr val="000000"/>
            </a:solidFill>
          </a:ln>
        </p:spPr>
        <p:txBody>
          <a:bodyPr wrap="square" lIns="0" tIns="0" rIns="0" bIns="0" rtlCol="0"/>
          <a:lstStyle/>
          <a:p>
            <a:endParaRPr sz="501"/>
          </a:p>
        </p:txBody>
      </p:sp>
      <p:sp>
        <p:nvSpPr>
          <p:cNvPr id="3985" name="bg object 3985"/>
          <p:cNvSpPr/>
          <p:nvPr/>
        </p:nvSpPr>
        <p:spPr>
          <a:xfrm>
            <a:off x="3633107" y="659630"/>
            <a:ext cx="32925" cy="432263"/>
          </a:xfrm>
          <a:custGeom>
            <a:avLst/>
            <a:gdLst/>
            <a:ahLst/>
            <a:cxnLst/>
            <a:rect l="l" t="t" r="r" b="b"/>
            <a:pathLst>
              <a:path w="72390" h="1207135">
                <a:moveTo>
                  <a:pt x="72199" y="270049"/>
                </a:moveTo>
                <a:lnTo>
                  <a:pt x="72199" y="0"/>
                </a:lnTo>
                <a:lnTo>
                  <a:pt x="0" y="0"/>
                </a:lnTo>
                <a:lnTo>
                  <a:pt x="0" y="1207043"/>
                </a:lnTo>
                <a:lnTo>
                  <a:pt x="72199" y="1207043"/>
                </a:lnTo>
              </a:path>
            </a:pathLst>
          </a:custGeom>
          <a:ln w="7578">
            <a:solidFill>
              <a:srgbClr val="000000"/>
            </a:solidFill>
          </a:ln>
        </p:spPr>
        <p:txBody>
          <a:bodyPr wrap="square" lIns="0" tIns="0" rIns="0" bIns="0" rtlCol="0"/>
          <a:lstStyle/>
          <a:p>
            <a:endParaRPr sz="501"/>
          </a:p>
        </p:txBody>
      </p:sp>
      <p:sp>
        <p:nvSpPr>
          <p:cNvPr id="3986" name="bg object 3986"/>
          <p:cNvSpPr/>
          <p:nvPr/>
        </p:nvSpPr>
        <p:spPr>
          <a:xfrm>
            <a:off x="3664222" y="249254"/>
            <a:ext cx="3466" cy="139161"/>
          </a:xfrm>
          <a:custGeom>
            <a:avLst/>
            <a:gdLst/>
            <a:ahLst/>
            <a:cxnLst/>
            <a:rect l="l" t="t" r="r" b="b"/>
            <a:pathLst>
              <a:path w="7620" h="388619">
                <a:moveTo>
                  <a:pt x="0" y="0"/>
                </a:moveTo>
                <a:lnTo>
                  <a:pt x="0" y="388120"/>
                </a:lnTo>
                <a:lnTo>
                  <a:pt x="7578" y="388120"/>
                </a:lnTo>
                <a:lnTo>
                  <a:pt x="7578" y="0"/>
                </a:lnTo>
                <a:lnTo>
                  <a:pt x="0" y="0"/>
                </a:lnTo>
                <a:close/>
              </a:path>
            </a:pathLst>
          </a:custGeom>
          <a:solidFill>
            <a:srgbClr val="000000"/>
          </a:solidFill>
        </p:spPr>
        <p:txBody>
          <a:bodyPr wrap="square" lIns="0" tIns="0" rIns="0" bIns="0" rtlCol="0"/>
          <a:lstStyle/>
          <a:p>
            <a:endParaRPr sz="501"/>
          </a:p>
        </p:txBody>
      </p:sp>
      <p:sp>
        <p:nvSpPr>
          <p:cNvPr id="3987" name="bg object 3987"/>
          <p:cNvSpPr/>
          <p:nvPr/>
        </p:nvSpPr>
        <p:spPr>
          <a:xfrm>
            <a:off x="3633107" y="249254"/>
            <a:ext cx="32925" cy="139161"/>
          </a:xfrm>
          <a:custGeom>
            <a:avLst/>
            <a:gdLst/>
            <a:ahLst/>
            <a:cxnLst/>
            <a:rect l="l" t="t" r="r" b="b"/>
            <a:pathLst>
              <a:path w="72390" h="388619">
                <a:moveTo>
                  <a:pt x="0" y="0"/>
                </a:moveTo>
                <a:lnTo>
                  <a:pt x="0" y="388120"/>
                </a:lnTo>
                <a:lnTo>
                  <a:pt x="72199" y="388120"/>
                </a:lnTo>
              </a:path>
            </a:pathLst>
          </a:custGeom>
          <a:ln w="7578">
            <a:solidFill>
              <a:srgbClr val="000000"/>
            </a:solidFill>
          </a:ln>
        </p:spPr>
        <p:txBody>
          <a:bodyPr wrap="square" lIns="0" tIns="0" rIns="0" bIns="0" rtlCol="0"/>
          <a:lstStyle/>
          <a:p>
            <a:endParaRPr sz="501"/>
          </a:p>
        </p:txBody>
      </p:sp>
      <p:sp>
        <p:nvSpPr>
          <p:cNvPr id="3988" name="bg object 3988"/>
          <p:cNvSpPr/>
          <p:nvPr/>
        </p:nvSpPr>
        <p:spPr>
          <a:xfrm>
            <a:off x="3477260" y="1099003"/>
            <a:ext cx="168092" cy="128701"/>
          </a:xfrm>
          <a:custGeom>
            <a:avLst/>
            <a:gdLst/>
            <a:ahLst/>
            <a:cxnLst/>
            <a:rect l="l" t="t" r="r" b="b"/>
            <a:pathLst>
              <a:path w="369570" h="359410">
                <a:moveTo>
                  <a:pt x="0" y="359001"/>
                </a:moveTo>
                <a:lnTo>
                  <a:pt x="3191" y="311134"/>
                </a:lnTo>
                <a:lnTo>
                  <a:pt x="12365" y="264464"/>
                </a:lnTo>
                <a:lnTo>
                  <a:pt x="28321" y="219389"/>
                </a:lnTo>
                <a:lnTo>
                  <a:pt x="49462" y="176309"/>
                </a:lnTo>
                <a:lnTo>
                  <a:pt x="76587" y="137218"/>
                </a:lnTo>
                <a:lnTo>
                  <a:pt x="108498" y="101717"/>
                </a:lnTo>
                <a:lnTo>
                  <a:pt x="144797" y="70603"/>
                </a:lnTo>
                <a:lnTo>
                  <a:pt x="185085" y="44675"/>
                </a:lnTo>
                <a:lnTo>
                  <a:pt x="228564" y="24332"/>
                </a:lnTo>
                <a:lnTo>
                  <a:pt x="274038" y="9972"/>
                </a:lnTo>
                <a:lnTo>
                  <a:pt x="321107" y="1994"/>
                </a:lnTo>
                <a:lnTo>
                  <a:pt x="368974" y="0"/>
                </a:lnTo>
              </a:path>
            </a:pathLst>
          </a:custGeom>
          <a:ln w="3175">
            <a:solidFill>
              <a:srgbClr val="000000"/>
            </a:solidFill>
          </a:ln>
        </p:spPr>
        <p:txBody>
          <a:bodyPr wrap="square" lIns="0" tIns="0" rIns="0" bIns="0" rtlCol="0"/>
          <a:lstStyle/>
          <a:p>
            <a:endParaRPr sz="501"/>
          </a:p>
        </p:txBody>
      </p:sp>
      <p:sp>
        <p:nvSpPr>
          <p:cNvPr id="3989" name="bg object 3989"/>
          <p:cNvSpPr/>
          <p:nvPr/>
        </p:nvSpPr>
        <p:spPr>
          <a:xfrm>
            <a:off x="3477260" y="1223986"/>
            <a:ext cx="0" cy="3638"/>
          </a:xfrm>
          <a:custGeom>
            <a:avLst/>
            <a:gdLst/>
            <a:ahLst/>
            <a:cxnLst/>
            <a:rect l="l" t="t" r="r" b="b"/>
            <a:pathLst>
              <a:path h="10160">
                <a:moveTo>
                  <a:pt x="0" y="9972"/>
                </a:moveTo>
                <a:lnTo>
                  <a:pt x="0" y="0"/>
                </a:lnTo>
              </a:path>
            </a:pathLst>
          </a:custGeom>
          <a:ln w="3191">
            <a:solidFill>
              <a:srgbClr val="000000"/>
            </a:solidFill>
          </a:ln>
        </p:spPr>
        <p:txBody>
          <a:bodyPr wrap="square" lIns="0" tIns="0" rIns="0" bIns="0" rtlCol="0"/>
          <a:lstStyle/>
          <a:p>
            <a:endParaRPr sz="501"/>
          </a:p>
        </p:txBody>
      </p:sp>
      <p:sp>
        <p:nvSpPr>
          <p:cNvPr id="3990" name="bg object 3990"/>
          <p:cNvSpPr/>
          <p:nvPr/>
        </p:nvSpPr>
        <p:spPr>
          <a:xfrm>
            <a:off x="3477260" y="1223986"/>
            <a:ext cx="163471" cy="3638"/>
          </a:xfrm>
          <a:custGeom>
            <a:avLst/>
            <a:gdLst/>
            <a:ahLst/>
            <a:cxnLst/>
            <a:rect l="l" t="t" r="r" b="b"/>
            <a:pathLst>
              <a:path w="359409" h="10160">
                <a:moveTo>
                  <a:pt x="359001" y="9972"/>
                </a:moveTo>
                <a:lnTo>
                  <a:pt x="359001" y="0"/>
                </a:lnTo>
                <a:lnTo>
                  <a:pt x="0" y="0"/>
                </a:lnTo>
              </a:path>
              <a:path w="359409" h="10160">
                <a:moveTo>
                  <a:pt x="359001" y="9972"/>
                </a:moveTo>
                <a:lnTo>
                  <a:pt x="0" y="9972"/>
                </a:lnTo>
              </a:path>
            </a:pathLst>
          </a:custGeom>
          <a:ln w="3191">
            <a:solidFill>
              <a:srgbClr val="000000"/>
            </a:solidFill>
          </a:ln>
        </p:spPr>
        <p:txBody>
          <a:bodyPr wrap="square" lIns="0" tIns="0" rIns="0" bIns="0" rtlCol="0"/>
          <a:lstStyle/>
          <a:p>
            <a:endParaRPr sz="501"/>
          </a:p>
        </p:txBody>
      </p:sp>
      <p:sp>
        <p:nvSpPr>
          <p:cNvPr id="3991" name="bg object 3991"/>
          <p:cNvSpPr/>
          <p:nvPr/>
        </p:nvSpPr>
        <p:spPr>
          <a:xfrm>
            <a:off x="3638732" y="1091860"/>
            <a:ext cx="21661" cy="9323"/>
          </a:xfrm>
          <a:custGeom>
            <a:avLst/>
            <a:gdLst/>
            <a:ahLst/>
            <a:cxnLst/>
            <a:rect l="l" t="t" r="r" b="b"/>
            <a:pathLst>
              <a:path w="47625" h="26035">
                <a:moveTo>
                  <a:pt x="0" y="0"/>
                </a:moveTo>
                <a:lnTo>
                  <a:pt x="0" y="19944"/>
                </a:lnTo>
                <a:lnTo>
                  <a:pt x="15556" y="19944"/>
                </a:lnTo>
                <a:lnTo>
                  <a:pt x="15556" y="25927"/>
                </a:lnTo>
                <a:lnTo>
                  <a:pt x="28321" y="25927"/>
                </a:lnTo>
                <a:lnTo>
                  <a:pt x="28321" y="19944"/>
                </a:lnTo>
                <a:lnTo>
                  <a:pt x="47468" y="19944"/>
                </a:lnTo>
                <a:lnTo>
                  <a:pt x="47468" y="0"/>
                </a:lnTo>
                <a:lnTo>
                  <a:pt x="0" y="0"/>
                </a:lnTo>
              </a:path>
            </a:pathLst>
          </a:custGeom>
          <a:ln w="3191">
            <a:solidFill>
              <a:srgbClr val="000000"/>
            </a:solidFill>
          </a:ln>
        </p:spPr>
        <p:txBody>
          <a:bodyPr wrap="square" lIns="0" tIns="0" rIns="0" bIns="0" rtlCol="0"/>
          <a:lstStyle/>
          <a:p>
            <a:endParaRPr sz="501"/>
          </a:p>
        </p:txBody>
      </p:sp>
      <p:sp>
        <p:nvSpPr>
          <p:cNvPr id="3992" name="bg object 3992"/>
          <p:cNvSpPr/>
          <p:nvPr/>
        </p:nvSpPr>
        <p:spPr>
          <a:xfrm>
            <a:off x="3638732" y="1225272"/>
            <a:ext cx="21661" cy="9550"/>
          </a:xfrm>
          <a:custGeom>
            <a:avLst/>
            <a:gdLst/>
            <a:ahLst/>
            <a:cxnLst/>
            <a:rect l="l" t="t" r="r" b="b"/>
            <a:pathLst>
              <a:path w="47625" h="26670">
                <a:moveTo>
                  <a:pt x="0" y="6382"/>
                </a:moveTo>
                <a:lnTo>
                  <a:pt x="0" y="26326"/>
                </a:lnTo>
                <a:lnTo>
                  <a:pt x="47468" y="26326"/>
                </a:lnTo>
                <a:lnTo>
                  <a:pt x="47468" y="6382"/>
                </a:lnTo>
                <a:lnTo>
                  <a:pt x="28321" y="6382"/>
                </a:lnTo>
                <a:lnTo>
                  <a:pt x="28321" y="0"/>
                </a:lnTo>
                <a:lnTo>
                  <a:pt x="15556" y="0"/>
                </a:lnTo>
                <a:lnTo>
                  <a:pt x="15556" y="6382"/>
                </a:lnTo>
                <a:lnTo>
                  <a:pt x="0" y="6382"/>
                </a:lnTo>
              </a:path>
            </a:pathLst>
          </a:custGeom>
          <a:ln w="3191">
            <a:solidFill>
              <a:srgbClr val="000000"/>
            </a:solidFill>
          </a:ln>
        </p:spPr>
        <p:txBody>
          <a:bodyPr wrap="square" lIns="0" tIns="0" rIns="0" bIns="0" rtlCol="0"/>
          <a:lstStyle/>
          <a:p>
            <a:endParaRPr sz="501"/>
          </a:p>
        </p:txBody>
      </p:sp>
      <p:sp>
        <p:nvSpPr>
          <p:cNvPr id="3993" name="bg object 3993"/>
          <p:cNvSpPr/>
          <p:nvPr/>
        </p:nvSpPr>
        <p:spPr>
          <a:xfrm>
            <a:off x="4072164" y="2378553"/>
            <a:ext cx="168092" cy="128474"/>
          </a:xfrm>
          <a:custGeom>
            <a:avLst/>
            <a:gdLst/>
            <a:ahLst/>
            <a:cxnLst/>
            <a:rect l="l" t="t" r="r" b="b"/>
            <a:pathLst>
              <a:path w="369570" h="358775">
                <a:moveTo>
                  <a:pt x="368974" y="0"/>
                </a:moveTo>
                <a:lnTo>
                  <a:pt x="365782" y="47468"/>
                </a:lnTo>
                <a:lnTo>
                  <a:pt x="356608" y="94138"/>
                </a:lnTo>
                <a:lnTo>
                  <a:pt x="340652" y="139611"/>
                </a:lnTo>
                <a:lnTo>
                  <a:pt x="319511" y="182293"/>
                </a:lnTo>
                <a:lnTo>
                  <a:pt x="292387" y="221783"/>
                </a:lnTo>
                <a:lnTo>
                  <a:pt x="260475" y="257284"/>
                </a:lnTo>
                <a:lnTo>
                  <a:pt x="224176" y="287999"/>
                </a:lnTo>
                <a:lnTo>
                  <a:pt x="183888" y="313927"/>
                </a:lnTo>
                <a:lnTo>
                  <a:pt x="140409" y="334270"/>
                </a:lnTo>
                <a:lnTo>
                  <a:pt x="94936" y="348630"/>
                </a:lnTo>
                <a:lnTo>
                  <a:pt x="47866" y="357007"/>
                </a:lnTo>
                <a:lnTo>
                  <a:pt x="0" y="358602"/>
                </a:lnTo>
              </a:path>
            </a:pathLst>
          </a:custGeom>
          <a:ln w="3175">
            <a:solidFill>
              <a:srgbClr val="000000"/>
            </a:solidFill>
          </a:ln>
        </p:spPr>
        <p:txBody>
          <a:bodyPr wrap="square" lIns="0" tIns="0" rIns="0" bIns="0" rtlCol="0"/>
          <a:lstStyle/>
          <a:p>
            <a:endParaRPr sz="501"/>
          </a:p>
        </p:txBody>
      </p:sp>
      <p:sp>
        <p:nvSpPr>
          <p:cNvPr id="3994" name="bg object 3994"/>
          <p:cNvSpPr/>
          <p:nvPr/>
        </p:nvSpPr>
        <p:spPr>
          <a:xfrm>
            <a:off x="4239985" y="23785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3995" name="bg object 3995"/>
          <p:cNvSpPr/>
          <p:nvPr/>
        </p:nvSpPr>
        <p:spPr>
          <a:xfrm>
            <a:off x="4076700" y="2378553"/>
            <a:ext cx="163471" cy="3638"/>
          </a:xfrm>
          <a:custGeom>
            <a:avLst/>
            <a:gdLst/>
            <a:ahLst/>
            <a:cxnLst/>
            <a:rect l="l" t="t" r="r" b="b"/>
            <a:pathLst>
              <a:path w="359409" h="10159">
                <a:moveTo>
                  <a:pt x="0" y="0"/>
                </a:moveTo>
                <a:lnTo>
                  <a:pt x="0" y="9972"/>
                </a:lnTo>
                <a:lnTo>
                  <a:pt x="359001" y="9972"/>
                </a:lnTo>
              </a:path>
              <a:path w="359409" h="10159">
                <a:moveTo>
                  <a:pt x="0" y="0"/>
                </a:moveTo>
                <a:lnTo>
                  <a:pt x="359001" y="0"/>
                </a:lnTo>
              </a:path>
            </a:pathLst>
          </a:custGeom>
          <a:ln w="3191">
            <a:solidFill>
              <a:srgbClr val="000000"/>
            </a:solidFill>
          </a:ln>
        </p:spPr>
        <p:txBody>
          <a:bodyPr wrap="square" lIns="0" tIns="0" rIns="0" bIns="0" rtlCol="0"/>
          <a:lstStyle/>
          <a:p>
            <a:endParaRPr sz="501"/>
          </a:p>
        </p:txBody>
      </p:sp>
      <p:sp>
        <p:nvSpPr>
          <p:cNvPr id="3996" name="bg object 3996"/>
          <p:cNvSpPr/>
          <p:nvPr/>
        </p:nvSpPr>
        <p:spPr>
          <a:xfrm>
            <a:off x="4056924" y="2504823"/>
            <a:ext cx="21661" cy="9550"/>
          </a:xfrm>
          <a:custGeom>
            <a:avLst/>
            <a:gdLst/>
            <a:ahLst/>
            <a:cxnLst/>
            <a:rect l="l" t="t" r="r" b="b"/>
            <a:pathLst>
              <a:path w="47625" h="26670">
                <a:moveTo>
                  <a:pt x="47468" y="26326"/>
                </a:moveTo>
                <a:lnTo>
                  <a:pt x="47468" y="6382"/>
                </a:lnTo>
                <a:lnTo>
                  <a:pt x="31911" y="6382"/>
                </a:lnTo>
                <a:lnTo>
                  <a:pt x="31911" y="0"/>
                </a:lnTo>
                <a:lnTo>
                  <a:pt x="19146" y="0"/>
                </a:lnTo>
                <a:lnTo>
                  <a:pt x="19146" y="6382"/>
                </a:lnTo>
                <a:lnTo>
                  <a:pt x="0" y="6382"/>
                </a:lnTo>
                <a:lnTo>
                  <a:pt x="0" y="26326"/>
                </a:lnTo>
                <a:lnTo>
                  <a:pt x="47468" y="26326"/>
                </a:lnTo>
              </a:path>
            </a:pathLst>
          </a:custGeom>
          <a:ln w="3191">
            <a:solidFill>
              <a:srgbClr val="000000"/>
            </a:solidFill>
          </a:ln>
        </p:spPr>
        <p:txBody>
          <a:bodyPr wrap="square" lIns="0" tIns="0" rIns="0" bIns="0" rtlCol="0"/>
          <a:lstStyle/>
          <a:p>
            <a:endParaRPr sz="501"/>
          </a:p>
        </p:txBody>
      </p:sp>
      <p:sp>
        <p:nvSpPr>
          <p:cNvPr id="3997" name="bg object 3997"/>
          <p:cNvSpPr/>
          <p:nvPr/>
        </p:nvSpPr>
        <p:spPr>
          <a:xfrm>
            <a:off x="4056924" y="2371411"/>
            <a:ext cx="21661" cy="9323"/>
          </a:xfrm>
          <a:custGeom>
            <a:avLst/>
            <a:gdLst/>
            <a:ahLst/>
            <a:cxnLst/>
            <a:rect l="l" t="t" r="r" b="b"/>
            <a:pathLst>
              <a:path w="47625" h="26034">
                <a:moveTo>
                  <a:pt x="47468" y="19944"/>
                </a:moveTo>
                <a:lnTo>
                  <a:pt x="47468" y="0"/>
                </a:lnTo>
                <a:lnTo>
                  <a:pt x="0" y="0"/>
                </a:lnTo>
                <a:lnTo>
                  <a:pt x="0" y="19944"/>
                </a:lnTo>
                <a:lnTo>
                  <a:pt x="19146" y="19944"/>
                </a:lnTo>
                <a:lnTo>
                  <a:pt x="19146" y="25927"/>
                </a:lnTo>
                <a:lnTo>
                  <a:pt x="31911" y="25927"/>
                </a:lnTo>
                <a:lnTo>
                  <a:pt x="31911" y="19944"/>
                </a:lnTo>
                <a:lnTo>
                  <a:pt x="47468" y="19944"/>
                </a:lnTo>
              </a:path>
            </a:pathLst>
          </a:custGeom>
          <a:ln w="3191">
            <a:solidFill>
              <a:srgbClr val="000000"/>
            </a:solidFill>
          </a:ln>
        </p:spPr>
        <p:txBody>
          <a:bodyPr wrap="square" lIns="0" tIns="0" rIns="0" bIns="0" rtlCol="0"/>
          <a:lstStyle/>
          <a:p>
            <a:endParaRPr sz="501"/>
          </a:p>
        </p:txBody>
      </p:sp>
      <p:sp>
        <p:nvSpPr>
          <p:cNvPr id="3998" name="bg object 3998"/>
          <p:cNvSpPr/>
          <p:nvPr/>
        </p:nvSpPr>
        <p:spPr>
          <a:xfrm>
            <a:off x="4623344" y="2507251"/>
            <a:ext cx="1155" cy="0"/>
          </a:xfrm>
          <a:custGeom>
            <a:avLst/>
            <a:gdLst/>
            <a:ahLst/>
            <a:cxnLst/>
            <a:rect l="l" t="t" r="r" b="b"/>
            <a:pathLst>
              <a:path w="2540">
                <a:moveTo>
                  <a:pt x="0" y="0"/>
                </a:moveTo>
                <a:lnTo>
                  <a:pt x="2393" y="0"/>
                </a:lnTo>
              </a:path>
            </a:pathLst>
          </a:custGeom>
          <a:ln w="3175">
            <a:solidFill>
              <a:srgbClr val="000000"/>
            </a:solidFill>
          </a:ln>
        </p:spPr>
        <p:txBody>
          <a:bodyPr wrap="square" lIns="0" tIns="0" rIns="0" bIns="0" rtlCol="0"/>
          <a:lstStyle/>
          <a:p>
            <a:endParaRPr sz="501"/>
          </a:p>
        </p:txBody>
      </p:sp>
      <p:sp>
        <p:nvSpPr>
          <p:cNvPr id="3999" name="bg object 3999"/>
          <p:cNvSpPr/>
          <p:nvPr/>
        </p:nvSpPr>
        <p:spPr>
          <a:xfrm>
            <a:off x="4623344" y="2500109"/>
            <a:ext cx="1155" cy="0"/>
          </a:xfrm>
          <a:custGeom>
            <a:avLst/>
            <a:gdLst/>
            <a:ahLst/>
            <a:cxnLst/>
            <a:rect l="l" t="t" r="r" b="b"/>
            <a:pathLst>
              <a:path w="2540">
                <a:moveTo>
                  <a:pt x="2393" y="0"/>
                </a:moveTo>
                <a:lnTo>
                  <a:pt x="0" y="0"/>
                </a:lnTo>
              </a:path>
            </a:pathLst>
          </a:custGeom>
          <a:ln w="3175">
            <a:solidFill>
              <a:srgbClr val="000000"/>
            </a:solidFill>
          </a:ln>
        </p:spPr>
        <p:txBody>
          <a:bodyPr wrap="square" lIns="0" tIns="0" rIns="0" bIns="0" rtlCol="0"/>
          <a:lstStyle/>
          <a:p>
            <a:endParaRPr sz="501"/>
          </a:p>
        </p:txBody>
      </p:sp>
      <p:sp>
        <p:nvSpPr>
          <p:cNvPr id="4000" name="bg object 4000"/>
          <p:cNvSpPr/>
          <p:nvPr/>
        </p:nvSpPr>
        <p:spPr>
          <a:xfrm>
            <a:off x="4624433" y="2500110"/>
            <a:ext cx="0" cy="7276"/>
          </a:xfrm>
          <a:custGeom>
            <a:avLst/>
            <a:gdLst/>
            <a:ahLst/>
            <a:cxnLst/>
            <a:rect l="l" t="t" r="r" b="b"/>
            <a:pathLst>
              <a:path h="20320">
                <a:moveTo>
                  <a:pt x="0" y="9972"/>
                </a:moveTo>
                <a:lnTo>
                  <a:pt x="0" y="14360"/>
                </a:lnTo>
                <a:lnTo>
                  <a:pt x="0" y="17950"/>
                </a:lnTo>
                <a:lnTo>
                  <a:pt x="0" y="19545"/>
                </a:lnTo>
                <a:lnTo>
                  <a:pt x="0" y="19944"/>
                </a:lnTo>
                <a:lnTo>
                  <a:pt x="0" y="19545"/>
                </a:lnTo>
                <a:lnTo>
                  <a:pt x="0" y="17950"/>
                </a:lnTo>
                <a:lnTo>
                  <a:pt x="0" y="14360"/>
                </a:lnTo>
                <a:lnTo>
                  <a:pt x="0" y="9972"/>
                </a:lnTo>
                <a:lnTo>
                  <a:pt x="0" y="5584"/>
                </a:lnTo>
                <a:lnTo>
                  <a:pt x="0" y="2393"/>
                </a:lnTo>
                <a:lnTo>
                  <a:pt x="0" y="398"/>
                </a:lnTo>
                <a:lnTo>
                  <a:pt x="0" y="0"/>
                </a:lnTo>
                <a:lnTo>
                  <a:pt x="0" y="398"/>
                </a:lnTo>
                <a:lnTo>
                  <a:pt x="0" y="2393"/>
                </a:lnTo>
                <a:lnTo>
                  <a:pt x="0" y="5584"/>
                </a:lnTo>
                <a:lnTo>
                  <a:pt x="0" y="9972"/>
                </a:lnTo>
              </a:path>
            </a:pathLst>
          </a:custGeom>
          <a:ln w="3175">
            <a:solidFill>
              <a:srgbClr val="000000"/>
            </a:solidFill>
          </a:ln>
        </p:spPr>
        <p:txBody>
          <a:bodyPr wrap="square" lIns="0" tIns="0" rIns="0" bIns="0" rtlCol="0"/>
          <a:lstStyle/>
          <a:p>
            <a:endParaRPr sz="501"/>
          </a:p>
        </p:txBody>
      </p:sp>
      <p:sp>
        <p:nvSpPr>
          <p:cNvPr id="4001" name="bg object 4001"/>
          <p:cNvSpPr/>
          <p:nvPr/>
        </p:nvSpPr>
        <p:spPr>
          <a:xfrm>
            <a:off x="4623344" y="2500110"/>
            <a:ext cx="0" cy="3638"/>
          </a:xfrm>
          <a:custGeom>
            <a:avLst/>
            <a:gdLst/>
            <a:ahLst/>
            <a:cxnLst/>
            <a:rect l="l" t="t" r="r" b="b"/>
            <a:pathLst>
              <a:path h="10159">
                <a:moveTo>
                  <a:pt x="0" y="9972"/>
                </a:moveTo>
                <a:lnTo>
                  <a:pt x="0" y="5584"/>
                </a:lnTo>
                <a:lnTo>
                  <a:pt x="0" y="2393"/>
                </a:lnTo>
                <a:lnTo>
                  <a:pt x="0" y="398"/>
                </a:lnTo>
                <a:lnTo>
                  <a:pt x="0" y="0"/>
                </a:lnTo>
                <a:lnTo>
                  <a:pt x="0" y="398"/>
                </a:lnTo>
                <a:lnTo>
                  <a:pt x="0" y="2393"/>
                </a:lnTo>
              </a:path>
            </a:pathLst>
          </a:custGeom>
          <a:ln w="3175">
            <a:solidFill>
              <a:srgbClr val="000000"/>
            </a:solidFill>
          </a:ln>
        </p:spPr>
        <p:txBody>
          <a:bodyPr wrap="square" lIns="0" tIns="0" rIns="0" bIns="0" rtlCol="0"/>
          <a:lstStyle/>
          <a:p>
            <a:endParaRPr sz="501"/>
          </a:p>
        </p:txBody>
      </p:sp>
      <p:sp>
        <p:nvSpPr>
          <p:cNvPr id="4002" name="bg object 4002"/>
          <p:cNvSpPr/>
          <p:nvPr/>
        </p:nvSpPr>
        <p:spPr>
          <a:xfrm>
            <a:off x="4623344" y="2503680"/>
            <a:ext cx="0" cy="3638"/>
          </a:xfrm>
          <a:custGeom>
            <a:avLst/>
            <a:gdLst/>
            <a:ahLst/>
            <a:cxnLst/>
            <a:rect l="l" t="t" r="r" b="b"/>
            <a:pathLst>
              <a:path h="10159">
                <a:moveTo>
                  <a:pt x="0" y="7977"/>
                </a:moveTo>
                <a:lnTo>
                  <a:pt x="0" y="9573"/>
                </a:lnTo>
                <a:lnTo>
                  <a:pt x="0" y="9972"/>
                </a:lnTo>
                <a:lnTo>
                  <a:pt x="0" y="9573"/>
                </a:lnTo>
                <a:lnTo>
                  <a:pt x="0" y="7977"/>
                </a:lnTo>
                <a:lnTo>
                  <a:pt x="0" y="4387"/>
                </a:lnTo>
                <a:lnTo>
                  <a:pt x="0" y="0"/>
                </a:lnTo>
              </a:path>
            </a:pathLst>
          </a:custGeom>
          <a:ln w="3175">
            <a:solidFill>
              <a:srgbClr val="000000"/>
            </a:solidFill>
          </a:ln>
        </p:spPr>
        <p:txBody>
          <a:bodyPr wrap="square" lIns="0" tIns="0" rIns="0" bIns="0" rtlCol="0"/>
          <a:lstStyle/>
          <a:p>
            <a:endParaRPr sz="501"/>
          </a:p>
        </p:txBody>
      </p:sp>
      <p:sp>
        <p:nvSpPr>
          <p:cNvPr id="4003" name="bg object 4003"/>
          <p:cNvSpPr/>
          <p:nvPr/>
        </p:nvSpPr>
        <p:spPr>
          <a:xfrm>
            <a:off x="4611370" y="2502252"/>
            <a:ext cx="866" cy="1592"/>
          </a:xfrm>
          <a:custGeom>
            <a:avLst/>
            <a:gdLst/>
            <a:ahLst/>
            <a:cxnLst/>
            <a:rect l="l" t="t" r="r" b="b"/>
            <a:pathLst>
              <a:path w="1904" h="4445">
                <a:moveTo>
                  <a:pt x="0" y="3988"/>
                </a:moveTo>
                <a:lnTo>
                  <a:pt x="1595" y="0"/>
                </a:lnTo>
              </a:path>
            </a:pathLst>
          </a:custGeom>
          <a:ln w="3175">
            <a:solidFill>
              <a:srgbClr val="000000"/>
            </a:solidFill>
          </a:ln>
        </p:spPr>
        <p:txBody>
          <a:bodyPr wrap="square" lIns="0" tIns="0" rIns="0" bIns="0" rtlCol="0"/>
          <a:lstStyle/>
          <a:p>
            <a:endParaRPr sz="501"/>
          </a:p>
        </p:txBody>
      </p:sp>
      <p:sp>
        <p:nvSpPr>
          <p:cNvPr id="4004" name="bg object 4004"/>
          <p:cNvSpPr/>
          <p:nvPr/>
        </p:nvSpPr>
        <p:spPr>
          <a:xfrm>
            <a:off x="4612822" y="2501395"/>
            <a:ext cx="7220" cy="682"/>
          </a:xfrm>
          <a:custGeom>
            <a:avLst/>
            <a:gdLst/>
            <a:ahLst/>
            <a:cxnLst/>
            <a:rect l="l" t="t" r="r" b="b"/>
            <a:pathLst>
              <a:path w="15875" h="1904">
                <a:moveTo>
                  <a:pt x="0" y="1595"/>
                </a:moveTo>
                <a:lnTo>
                  <a:pt x="2393" y="398"/>
                </a:lnTo>
                <a:lnTo>
                  <a:pt x="3191" y="0"/>
                </a:lnTo>
                <a:lnTo>
                  <a:pt x="4786" y="0"/>
                </a:lnTo>
                <a:lnTo>
                  <a:pt x="9174" y="0"/>
                </a:lnTo>
                <a:lnTo>
                  <a:pt x="15157" y="0"/>
                </a:lnTo>
                <a:lnTo>
                  <a:pt x="15556" y="0"/>
                </a:lnTo>
              </a:path>
            </a:pathLst>
          </a:custGeom>
          <a:ln w="3175">
            <a:solidFill>
              <a:srgbClr val="000000"/>
            </a:solidFill>
          </a:ln>
        </p:spPr>
        <p:txBody>
          <a:bodyPr wrap="square" lIns="0" tIns="0" rIns="0" bIns="0" rtlCol="0"/>
          <a:lstStyle/>
          <a:p>
            <a:endParaRPr sz="501"/>
          </a:p>
        </p:txBody>
      </p:sp>
      <p:sp>
        <p:nvSpPr>
          <p:cNvPr id="4005" name="bg object 4005"/>
          <p:cNvSpPr/>
          <p:nvPr/>
        </p:nvSpPr>
        <p:spPr>
          <a:xfrm>
            <a:off x="4612277" y="2505395"/>
            <a:ext cx="2022" cy="682"/>
          </a:xfrm>
          <a:custGeom>
            <a:avLst/>
            <a:gdLst/>
            <a:ahLst/>
            <a:cxnLst/>
            <a:rect l="l" t="t" r="r" b="b"/>
            <a:pathLst>
              <a:path w="4445" h="1904">
                <a:moveTo>
                  <a:pt x="4387" y="1595"/>
                </a:moveTo>
                <a:lnTo>
                  <a:pt x="0" y="0"/>
                </a:lnTo>
              </a:path>
            </a:pathLst>
          </a:custGeom>
          <a:ln w="3175">
            <a:solidFill>
              <a:srgbClr val="000000"/>
            </a:solidFill>
          </a:ln>
        </p:spPr>
        <p:txBody>
          <a:bodyPr wrap="square" lIns="0" tIns="0" rIns="0" bIns="0" rtlCol="0"/>
          <a:lstStyle/>
          <a:p>
            <a:endParaRPr sz="501"/>
          </a:p>
        </p:txBody>
      </p:sp>
      <p:sp>
        <p:nvSpPr>
          <p:cNvPr id="4006" name="bg object 4006"/>
          <p:cNvSpPr/>
          <p:nvPr/>
        </p:nvSpPr>
        <p:spPr>
          <a:xfrm>
            <a:off x="4611370" y="2503680"/>
            <a:ext cx="578" cy="1364"/>
          </a:xfrm>
          <a:custGeom>
            <a:avLst/>
            <a:gdLst/>
            <a:ahLst/>
            <a:cxnLst/>
            <a:rect l="l" t="t" r="r" b="b"/>
            <a:pathLst>
              <a:path w="1270" h="3809">
                <a:moveTo>
                  <a:pt x="1196" y="3191"/>
                </a:moveTo>
                <a:lnTo>
                  <a:pt x="0" y="797"/>
                </a:lnTo>
                <a:lnTo>
                  <a:pt x="0" y="0"/>
                </a:lnTo>
              </a:path>
            </a:pathLst>
          </a:custGeom>
          <a:ln w="3175">
            <a:solidFill>
              <a:srgbClr val="000000"/>
            </a:solidFill>
          </a:ln>
        </p:spPr>
        <p:txBody>
          <a:bodyPr wrap="square" lIns="0" tIns="0" rIns="0" bIns="0" rtlCol="0"/>
          <a:lstStyle/>
          <a:p>
            <a:endParaRPr sz="501"/>
          </a:p>
        </p:txBody>
      </p:sp>
      <p:sp>
        <p:nvSpPr>
          <p:cNvPr id="4007" name="bg object 4007"/>
          <p:cNvSpPr/>
          <p:nvPr/>
        </p:nvSpPr>
        <p:spPr>
          <a:xfrm>
            <a:off x="4614273" y="2505966"/>
            <a:ext cx="5776" cy="0"/>
          </a:xfrm>
          <a:custGeom>
            <a:avLst/>
            <a:gdLst/>
            <a:ahLst/>
            <a:cxnLst/>
            <a:rect l="l" t="t" r="r" b="b"/>
            <a:pathLst>
              <a:path w="12700">
                <a:moveTo>
                  <a:pt x="12365" y="0"/>
                </a:moveTo>
                <a:lnTo>
                  <a:pt x="6382" y="0"/>
                </a:lnTo>
                <a:lnTo>
                  <a:pt x="1595" y="0"/>
                </a:lnTo>
                <a:lnTo>
                  <a:pt x="0" y="0"/>
                </a:lnTo>
              </a:path>
            </a:pathLst>
          </a:custGeom>
          <a:ln w="3175">
            <a:solidFill>
              <a:srgbClr val="000000"/>
            </a:solidFill>
          </a:ln>
        </p:spPr>
        <p:txBody>
          <a:bodyPr wrap="square" lIns="0" tIns="0" rIns="0" bIns="0" rtlCol="0"/>
          <a:lstStyle/>
          <a:p>
            <a:endParaRPr sz="501"/>
          </a:p>
        </p:txBody>
      </p:sp>
      <p:sp>
        <p:nvSpPr>
          <p:cNvPr id="4008" name="bg object 4008"/>
          <p:cNvSpPr/>
          <p:nvPr/>
        </p:nvSpPr>
        <p:spPr>
          <a:xfrm>
            <a:off x="4619897" y="2501395"/>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4009" name="bg object 4009"/>
          <p:cNvSpPr/>
          <p:nvPr/>
        </p:nvSpPr>
        <p:spPr>
          <a:xfrm>
            <a:off x="4619897" y="2505966"/>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4010" name="bg object 4010"/>
          <p:cNvSpPr/>
          <p:nvPr/>
        </p:nvSpPr>
        <p:spPr>
          <a:xfrm>
            <a:off x="4611370" y="2501395"/>
            <a:ext cx="5776" cy="4775"/>
          </a:xfrm>
          <a:custGeom>
            <a:avLst/>
            <a:gdLst/>
            <a:ahLst/>
            <a:cxnLst/>
            <a:rect l="l" t="t" r="r" b="b"/>
            <a:pathLst>
              <a:path w="12700" h="13334">
                <a:moveTo>
                  <a:pt x="12365" y="6382"/>
                </a:moveTo>
                <a:lnTo>
                  <a:pt x="10770" y="1994"/>
                </a:lnTo>
                <a:lnTo>
                  <a:pt x="6382" y="0"/>
                </a:lnTo>
                <a:lnTo>
                  <a:pt x="1994" y="1994"/>
                </a:lnTo>
                <a:lnTo>
                  <a:pt x="0" y="6382"/>
                </a:lnTo>
                <a:lnTo>
                  <a:pt x="1994" y="10770"/>
                </a:lnTo>
                <a:lnTo>
                  <a:pt x="6382" y="12764"/>
                </a:lnTo>
                <a:lnTo>
                  <a:pt x="10770" y="10770"/>
                </a:lnTo>
                <a:lnTo>
                  <a:pt x="12365" y="6382"/>
                </a:lnTo>
              </a:path>
            </a:pathLst>
          </a:custGeom>
          <a:ln w="3175">
            <a:solidFill>
              <a:srgbClr val="000000"/>
            </a:solidFill>
          </a:ln>
        </p:spPr>
        <p:txBody>
          <a:bodyPr wrap="square" lIns="0" tIns="0" rIns="0" bIns="0" rtlCol="0"/>
          <a:lstStyle/>
          <a:p>
            <a:endParaRPr sz="501"/>
          </a:p>
        </p:txBody>
      </p:sp>
      <p:sp>
        <p:nvSpPr>
          <p:cNvPr id="4011" name="bg object 4011"/>
          <p:cNvSpPr/>
          <p:nvPr/>
        </p:nvSpPr>
        <p:spPr>
          <a:xfrm>
            <a:off x="4431030" y="2644805"/>
            <a:ext cx="0" cy="2729"/>
          </a:xfrm>
          <a:custGeom>
            <a:avLst/>
            <a:gdLst/>
            <a:ahLst/>
            <a:cxnLst/>
            <a:rect l="l" t="t" r="r" b="b"/>
            <a:pathLst>
              <a:path h="7620">
                <a:moveTo>
                  <a:pt x="0" y="0"/>
                </a:moveTo>
                <a:lnTo>
                  <a:pt x="0" y="7180"/>
                </a:lnTo>
              </a:path>
            </a:pathLst>
          </a:custGeom>
          <a:ln w="3191">
            <a:solidFill>
              <a:srgbClr val="000000"/>
            </a:solidFill>
          </a:ln>
        </p:spPr>
        <p:txBody>
          <a:bodyPr wrap="square" lIns="0" tIns="0" rIns="0" bIns="0" rtlCol="0"/>
          <a:lstStyle/>
          <a:p>
            <a:endParaRPr sz="501"/>
          </a:p>
        </p:txBody>
      </p:sp>
      <p:sp>
        <p:nvSpPr>
          <p:cNvPr id="4012" name="bg object 4012"/>
          <p:cNvSpPr/>
          <p:nvPr/>
        </p:nvSpPr>
        <p:spPr>
          <a:xfrm>
            <a:off x="4436835" y="2644805"/>
            <a:ext cx="0" cy="2729"/>
          </a:xfrm>
          <a:custGeom>
            <a:avLst/>
            <a:gdLst/>
            <a:ahLst/>
            <a:cxnLst/>
            <a:rect l="l" t="t" r="r" b="b"/>
            <a:pathLst>
              <a:path h="7620">
                <a:moveTo>
                  <a:pt x="0" y="7180"/>
                </a:moveTo>
                <a:lnTo>
                  <a:pt x="0" y="0"/>
                </a:lnTo>
              </a:path>
            </a:pathLst>
          </a:custGeom>
          <a:ln w="3191">
            <a:solidFill>
              <a:srgbClr val="000000"/>
            </a:solidFill>
          </a:ln>
        </p:spPr>
        <p:txBody>
          <a:bodyPr wrap="square" lIns="0" tIns="0" rIns="0" bIns="0" rtlCol="0"/>
          <a:lstStyle/>
          <a:p>
            <a:endParaRPr sz="501"/>
          </a:p>
        </p:txBody>
      </p:sp>
      <p:sp>
        <p:nvSpPr>
          <p:cNvPr id="4013" name="bg object 4013"/>
          <p:cNvSpPr/>
          <p:nvPr/>
        </p:nvSpPr>
        <p:spPr>
          <a:xfrm>
            <a:off x="4431030" y="2638949"/>
            <a:ext cx="7509" cy="5912"/>
          </a:xfrm>
          <a:custGeom>
            <a:avLst/>
            <a:gdLst/>
            <a:ahLst/>
            <a:cxnLst/>
            <a:rect l="l" t="t" r="r" b="b"/>
            <a:pathLst>
              <a:path w="16509" h="16509">
                <a:moveTo>
                  <a:pt x="16354" y="0"/>
                </a:moveTo>
                <a:lnTo>
                  <a:pt x="9174" y="1595"/>
                </a:lnTo>
                <a:lnTo>
                  <a:pt x="3590" y="5983"/>
                </a:lnTo>
                <a:lnTo>
                  <a:pt x="398" y="12365"/>
                </a:lnTo>
                <a:lnTo>
                  <a:pt x="0" y="16354"/>
                </a:lnTo>
              </a:path>
            </a:pathLst>
          </a:custGeom>
          <a:ln w="3191">
            <a:solidFill>
              <a:srgbClr val="000000"/>
            </a:solidFill>
          </a:ln>
        </p:spPr>
        <p:txBody>
          <a:bodyPr wrap="square" lIns="0" tIns="0" rIns="0" bIns="0" rtlCol="0"/>
          <a:lstStyle/>
          <a:p>
            <a:endParaRPr sz="501"/>
          </a:p>
        </p:txBody>
      </p:sp>
      <p:sp>
        <p:nvSpPr>
          <p:cNvPr id="4014" name="bg object 4014"/>
          <p:cNvSpPr/>
          <p:nvPr/>
        </p:nvSpPr>
        <p:spPr>
          <a:xfrm>
            <a:off x="4436835" y="2643377"/>
            <a:ext cx="1733" cy="1592"/>
          </a:xfrm>
          <a:custGeom>
            <a:avLst/>
            <a:gdLst/>
            <a:ahLst/>
            <a:cxnLst/>
            <a:rect l="l" t="t" r="r" b="b"/>
            <a:pathLst>
              <a:path w="3809" h="4445">
                <a:moveTo>
                  <a:pt x="0" y="3988"/>
                </a:moveTo>
                <a:lnTo>
                  <a:pt x="1196" y="797"/>
                </a:lnTo>
                <a:lnTo>
                  <a:pt x="3590" y="0"/>
                </a:lnTo>
              </a:path>
            </a:pathLst>
          </a:custGeom>
          <a:ln w="3191">
            <a:solidFill>
              <a:srgbClr val="000000"/>
            </a:solidFill>
          </a:ln>
        </p:spPr>
        <p:txBody>
          <a:bodyPr wrap="square" lIns="0" tIns="0" rIns="0" bIns="0" rtlCol="0"/>
          <a:lstStyle/>
          <a:p>
            <a:endParaRPr sz="501"/>
          </a:p>
        </p:txBody>
      </p:sp>
      <p:sp>
        <p:nvSpPr>
          <p:cNvPr id="4015" name="bg object 4015"/>
          <p:cNvSpPr/>
          <p:nvPr/>
        </p:nvSpPr>
        <p:spPr>
          <a:xfrm>
            <a:off x="4438468" y="2638948"/>
            <a:ext cx="154229" cy="0"/>
          </a:xfrm>
          <a:custGeom>
            <a:avLst/>
            <a:gdLst/>
            <a:ahLst/>
            <a:cxnLst/>
            <a:rect l="l" t="t" r="r" b="b"/>
            <a:pathLst>
              <a:path w="339090">
                <a:moveTo>
                  <a:pt x="339057" y="0"/>
                </a:moveTo>
                <a:lnTo>
                  <a:pt x="0" y="0"/>
                </a:lnTo>
              </a:path>
            </a:pathLst>
          </a:custGeom>
          <a:ln w="3191">
            <a:solidFill>
              <a:srgbClr val="000000"/>
            </a:solidFill>
          </a:ln>
        </p:spPr>
        <p:txBody>
          <a:bodyPr wrap="square" lIns="0" tIns="0" rIns="0" bIns="0" rtlCol="0"/>
          <a:lstStyle/>
          <a:p>
            <a:endParaRPr sz="501"/>
          </a:p>
        </p:txBody>
      </p:sp>
      <p:sp>
        <p:nvSpPr>
          <p:cNvPr id="4016" name="bg object 4016"/>
          <p:cNvSpPr/>
          <p:nvPr/>
        </p:nvSpPr>
        <p:spPr>
          <a:xfrm>
            <a:off x="4438468" y="2643377"/>
            <a:ext cx="154229" cy="0"/>
          </a:xfrm>
          <a:custGeom>
            <a:avLst/>
            <a:gdLst/>
            <a:ahLst/>
            <a:cxnLst/>
            <a:rect l="l" t="t" r="r" b="b"/>
            <a:pathLst>
              <a:path w="339090">
                <a:moveTo>
                  <a:pt x="0" y="0"/>
                </a:moveTo>
                <a:lnTo>
                  <a:pt x="339057" y="0"/>
                </a:lnTo>
              </a:path>
            </a:pathLst>
          </a:custGeom>
          <a:ln w="3191">
            <a:solidFill>
              <a:srgbClr val="000000"/>
            </a:solidFill>
          </a:ln>
        </p:spPr>
        <p:txBody>
          <a:bodyPr wrap="square" lIns="0" tIns="0" rIns="0" bIns="0" rtlCol="0"/>
          <a:lstStyle/>
          <a:p>
            <a:endParaRPr sz="501"/>
          </a:p>
        </p:txBody>
      </p:sp>
      <p:sp>
        <p:nvSpPr>
          <p:cNvPr id="4017" name="bg object 4017"/>
          <p:cNvSpPr/>
          <p:nvPr/>
        </p:nvSpPr>
        <p:spPr>
          <a:xfrm>
            <a:off x="4592683" y="2638949"/>
            <a:ext cx="7509" cy="5912"/>
          </a:xfrm>
          <a:custGeom>
            <a:avLst/>
            <a:gdLst/>
            <a:ahLst/>
            <a:cxnLst/>
            <a:rect l="l" t="t" r="r" b="b"/>
            <a:pathLst>
              <a:path w="16509" h="16509">
                <a:moveTo>
                  <a:pt x="16354" y="16354"/>
                </a:moveTo>
                <a:lnTo>
                  <a:pt x="14758" y="9174"/>
                </a:lnTo>
                <a:lnTo>
                  <a:pt x="9972" y="3590"/>
                </a:lnTo>
                <a:lnTo>
                  <a:pt x="3590" y="398"/>
                </a:lnTo>
                <a:lnTo>
                  <a:pt x="0" y="0"/>
                </a:lnTo>
              </a:path>
            </a:pathLst>
          </a:custGeom>
          <a:ln w="3191">
            <a:solidFill>
              <a:srgbClr val="000000"/>
            </a:solidFill>
          </a:ln>
        </p:spPr>
        <p:txBody>
          <a:bodyPr wrap="square" lIns="0" tIns="0" rIns="0" bIns="0" rtlCol="0"/>
          <a:lstStyle/>
          <a:p>
            <a:endParaRPr sz="501"/>
          </a:p>
        </p:txBody>
      </p:sp>
      <p:sp>
        <p:nvSpPr>
          <p:cNvPr id="4018" name="bg object 4018"/>
          <p:cNvSpPr/>
          <p:nvPr/>
        </p:nvSpPr>
        <p:spPr>
          <a:xfrm>
            <a:off x="4592683" y="2643377"/>
            <a:ext cx="1733" cy="1592"/>
          </a:xfrm>
          <a:custGeom>
            <a:avLst/>
            <a:gdLst/>
            <a:ahLst/>
            <a:cxnLst/>
            <a:rect l="l" t="t" r="r" b="b"/>
            <a:pathLst>
              <a:path w="3809" h="4445">
                <a:moveTo>
                  <a:pt x="0" y="0"/>
                </a:moveTo>
                <a:lnTo>
                  <a:pt x="3191" y="1595"/>
                </a:lnTo>
                <a:lnTo>
                  <a:pt x="3590" y="3988"/>
                </a:lnTo>
              </a:path>
            </a:pathLst>
          </a:custGeom>
          <a:ln w="3191">
            <a:solidFill>
              <a:srgbClr val="000000"/>
            </a:solidFill>
          </a:ln>
        </p:spPr>
        <p:txBody>
          <a:bodyPr wrap="square" lIns="0" tIns="0" rIns="0" bIns="0" rtlCol="0"/>
          <a:lstStyle/>
          <a:p>
            <a:endParaRPr sz="501"/>
          </a:p>
        </p:txBody>
      </p:sp>
      <p:sp>
        <p:nvSpPr>
          <p:cNvPr id="4019" name="bg object 4019"/>
          <p:cNvSpPr/>
          <p:nvPr/>
        </p:nvSpPr>
        <p:spPr>
          <a:xfrm>
            <a:off x="4600121" y="2644805"/>
            <a:ext cx="0" cy="2729"/>
          </a:xfrm>
          <a:custGeom>
            <a:avLst/>
            <a:gdLst/>
            <a:ahLst/>
            <a:cxnLst/>
            <a:rect l="l" t="t" r="r" b="b"/>
            <a:pathLst>
              <a:path h="7620">
                <a:moveTo>
                  <a:pt x="0" y="7180"/>
                </a:moveTo>
                <a:lnTo>
                  <a:pt x="0" y="0"/>
                </a:lnTo>
              </a:path>
            </a:pathLst>
          </a:custGeom>
          <a:ln w="3191">
            <a:solidFill>
              <a:srgbClr val="000000"/>
            </a:solidFill>
          </a:ln>
        </p:spPr>
        <p:txBody>
          <a:bodyPr wrap="square" lIns="0" tIns="0" rIns="0" bIns="0" rtlCol="0"/>
          <a:lstStyle/>
          <a:p>
            <a:endParaRPr sz="501"/>
          </a:p>
        </p:txBody>
      </p:sp>
      <p:sp>
        <p:nvSpPr>
          <p:cNvPr id="4020" name="bg object 4020"/>
          <p:cNvSpPr/>
          <p:nvPr/>
        </p:nvSpPr>
        <p:spPr>
          <a:xfrm>
            <a:off x="4594315" y="2644805"/>
            <a:ext cx="0" cy="2729"/>
          </a:xfrm>
          <a:custGeom>
            <a:avLst/>
            <a:gdLst/>
            <a:ahLst/>
            <a:cxnLst/>
            <a:rect l="l" t="t" r="r" b="b"/>
            <a:pathLst>
              <a:path h="7620">
                <a:moveTo>
                  <a:pt x="0" y="0"/>
                </a:moveTo>
                <a:lnTo>
                  <a:pt x="0" y="7180"/>
                </a:lnTo>
              </a:path>
            </a:pathLst>
          </a:custGeom>
          <a:ln w="3191">
            <a:solidFill>
              <a:srgbClr val="000000"/>
            </a:solidFill>
          </a:ln>
        </p:spPr>
        <p:txBody>
          <a:bodyPr wrap="square" lIns="0" tIns="0" rIns="0" bIns="0" rtlCol="0"/>
          <a:lstStyle/>
          <a:p>
            <a:endParaRPr sz="501"/>
          </a:p>
        </p:txBody>
      </p:sp>
      <p:sp>
        <p:nvSpPr>
          <p:cNvPr id="4021" name="bg object 4021"/>
          <p:cNvSpPr/>
          <p:nvPr/>
        </p:nvSpPr>
        <p:spPr>
          <a:xfrm>
            <a:off x="4431030" y="2647376"/>
            <a:ext cx="6065" cy="0"/>
          </a:xfrm>
          <a:custGeom>
            <a:avLst/>
            <a:gdLst/>
            <a:ahLst/>
            <a:cxnLst/>
            <a:rect l="l" t="t" r="r" b="b"/>
            <a:pathLst>
              <a:path w="13334">
                <a:moveTo>
                  <a:pt x="12764" y="0"/>
                </a:moveTo>
                <a:lnTo>
                  <a:pt x="11966" y="0"/>
                </a:lnTo>
                <a:lnTo>
                  <a:pt x="10371" y="0"/>
                </a:lnTo>
                <a:lnTo>
                  <a:pt x="7977" y="0"/>
                </a:lnTo>
                <a:lnTo>
                  <a:pt x="5185" y="0"/>
                </a:lnTo>
                <a:lnTo>
                  <a:pt x="2393" y="0"/>
                </a:lnTo>
                <a:lnTo>
                  <a:pt x="797" y="0"/>
                </a:lnTo>
                <a:lnTo>
                  <a:pt x="0" y="0"/>
                </a:lnTo>
              </a:path>
            </a:pathLst>
          </a:custGeom>
          <a:ln w="3191">
            <a:solidFill>
              <a:srgbClr val="000000"/>
            </a:solidFill>
          </a:ln>
        </p:spPr>
        <p:txBody>
          <a:bodyPr wrap="square" lIns="0" tIns="0" rIns="0" bIns="0" rtlCol="0"/>
          <a:lstStyle/>
          <a:p>
            <a:endParaRPr sz="501"/>
          </a:p>
        </p:txBody>
      </p:sp>
      <p:sp>
        <p:nvSpPr>
          <p:cNvPr id="4022" name="bg object 4022"/>
          <p:cNvSpPr/>
          <p:nvPr/>
        </p:nvSpPr>
        <p:spPr>
          <a:xfrm>
            <a:off x="4594316" y="2647376"/>
            <a:ext cx="6065" cy="0"/>
          </a:xfrm>
          <a:custGeom>
            <a:avLst/>
            <a:gdLst/>
            <a:ahLst/>
            <a:cxnLst/>
            <a:rect l="l" t="t" r="r" b="b"/>
            <a:pathLst>
              <a:path w="13334">
                <a:moveTo>
                  <a:pt x="12764" y="0"/>
                </a:moveTo>
                <a:lnTo>
                  <a:pt x="11966" y="0"/>
                </a:lnTo>
                <a:lnTo>
                  <a:pt x="10371" y="0"/>
                </a:lnTo>
                <a:lnTo>
                  <a:pt x="7977" y="0"/>
                </a:lnTo>
                <a:lnTo>
                  <a:pt x="5185" y="0"/>
                </a:lnTo>
                <a:lnTo>
                  <a:pt x="2393" y="0"/>
                </a:lnTo>
                <a:lnTo>
                  <a:pt x="797" y="0"/>
                </a:lnTo>
                <a:lnTo>
                  <a:pt x="0" y="0"/>
                </a:lnTo>
              </a:path>
            </a:pathLst>
          </a:custGeom>
          <a:ln w="3191">
            <a:solidFill>
              <a:srgbClr val="000000"/>
            </a:solidFill>
          </a:ln>
        </p:spPr>
        <p:txBody>
          <a:bodyPr wrap="square" lIns="0" tIns="0" rIns="0" bIns="0" rtlCol="0"/>
          <a:lstStyle/>
          <a:p>
            <a:endParaRPr sz="501"/>
          </a:p>
        </p:txBody>
      </p:sp>
      <p:sp>
        <p:nvSpPr>
          <p:cNvPr id="4023" name="bg object 4023"/>
          <p:cNvSpPr/>
          <p:nvPr/>
        </p:nvSpPr>
        <p:spPr>
          <a:xfrm>
            <a:off x="4592683" y="2647376"/>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024" name="bg object 4024"/>
          <p:cNvSpPr/>
          <p:nvPr/>
        </p:nvSpPr>
        <p:spPr>
          <a:xfrm>
            <a:off x="4592683" y="2647376"/>
            <a:ext cx="9242" cy="2729"/>
          </a:xfrm>
          <a:custGeom>
            <a:avLst/>
            <a:gdLst/>
            <a:ahLst/>
            <a:cxnLst/>
            <a:rect l="l" t="t" r="r" b="b"/>
            <a:pathLst>
              <a:path w="20320" h="7620">
                <a:moveTo>
                  <a:pt x="19944" y="7578"/>
                </a:moveTo>
                <a:lnTo>
                  <a:pt x="19944" y="0"/>
                </a:lnTo>
              </a:path>
              <a:path w="20320" h="7620">
                <a:moveTo>
                  <a:pt x="19944" y="7578"/>
                </a:moveTo>
                <a:lnTo>
                  <a:pt x="19146" y="7578"/>
                </a:lnTo>
                <a:lnTo>
                  <a:pt x="16354" y="7578"/>
                </a:lnTo>
                <a:lnTo>
                  <a:pt x="12365" y="7578"/>
                </a:lnTo>
                <a:lnTo>
                  <a:pt x="7578" y="7578"/>
                </a:lnTo>
                <a:lnTo>
                  <a:pt x="3590" y="7578"/>
                </a:lnTo>
                <a:lnTo>
                  <a:pt x="1196" y="7578"/>
                </a:lnTo>
                <a:lnTo>
                  <a:pt x="0" y="7578"/>
                </a:lnTo>
              </a:path>
            </a:pathLst>
          </a:custGeom>
          <a:ln w="3191">
            <a:solidFill>
              <a:srgbClr val="000000"/>
            </a:solidFill>
          </a:ln>
        </p:spPr>
        <p:txBody>
          <a:bodyPr wrap="square" lIns="0" tIns="0" rIns="0" bIns="0" rtlCol="0"/>
          <a:lstStyle/>
          <a:p>
            <a:endParaRPr sz="501"/>
          </a:p>
        </p:txBody>
      </p:sp>
      <p:sp>
        <p:nvSpPr>
          <p:cNvPr id="4025" name="bg object 4025"/>
          <p:cNvSpPr/>
          <p:nvPr/>
        </p:nvSpPr>
        <p:spPr>
          <a:xfrm>
            <a:off x="4592683" y="2647376"/>
            <a:ext cx="9242" cy="0"/>
          </a:xfrm>
          <a:custGeom>
            <a:avLst/>
            <a:gdLst/>
            <a:ahLst/>
            <a:cxnLst/>
            <a:rect l="l" t="t" r="r" b="b"/>
            <a:pathLst>
              <a:path w="20320">
                <a:moveTo>
                  <a:pt x="0" y="0"/>
                </a:moveTo>
                <a:lnTo>
                  <a:pt x="1196" y="0"/>
                </a:lnTo>
                <a:lnTo>
                  <a:pt x="3590" y="0"/>
                </a:lnTo>
                <a:lnTo>
                  <a:pt x="7578" y="0"/>
                </a:lnTo>
                <a:lnTo>
                  <a:pt x="12365" y="0"/>
                </a:lnTo>
                <a:lnTo>
                  <a:pt x="16354" y="0"/>
                </a:lnTo>
                <a:lnTo>
                  <a:pt x="19146" y="0"/>
                </a:lnTo>
                <a:lnTo>
                  <a:pt x="19944" y="0"/>
                </a:lnTo>
                <a:lnTo>
                  <a:pt x="19146" y="0"/>
                </a:lnTo>
                <a:lnTo>
                  <a:pt x="16354" y="0"/>
                </a:lnTo>
              </a:path>
            </a:pathLst>
          </a:custGeom>
          <a:ln w="3191">
            <a:solidFill>
              <a:srgbClr val="000000"/>
            </a:solidFill>
          </a:ln>
        </p:spPr>
        <p:txBody>
          <a:bodyPr wrap="square" lIns="0" tIns="0" rIns="0" bIns="0" rtlCol="0"/>
          <a:lstStyle/>
          <a:p>
            <a:endParaRPr sz="501"/>
          </a:p>
        </p:txBody>
      </p:sp>
      <p:sp>
        <p:nvSpPr>
          <p:cNvPr id="4026" name="bg object 4026"/>
          <p:cNvSpPr/>
          <p:nvPr/>
        </p:nvSpPr>
        <p:spPr>
          <a:xfrm>
            <a:off x="4592683" y="2647376"/>
            <a:ext cx="1733" cy="0"/>
          </a:xfrm>
          <a:custGeom>
            <a:avLst/>
            <a:gdLst/>
            <a:ahLst/>
            <a:cxnLst/>
            <a:rect l="l" t="t" r="r" b="b"/>
            <a:pathLst>
              <a:path w="3809">
                <a:moveTo>
                  <a:pt x="3590" y="0"/>
                </a:moveTo>
                <a:lnTo>
                  <a:pt x="1196" y="0"/>
                </a:lnTo>
                <a:lnTo>
                  <a:pt x="0" y="0"/>
                </a:lnTo>
              </a:path>
            </a:pathLst>
          </a:custGeom>
          <a:ln w="3191">
            <a:solidFill>
              <a:srgbClr val="000000"/>
            </a:solidFill>
          </a:ln>
        </p:spPr>
        <p:txBody>
          <a:bodyPr wrap="square" lIns="0" tIns="0" rIns="0" bIns="0" rtlCol="0"/>
          <a:lstStyle/>
          <a:p>
            <a:endParaRPr sz="501"/>
          </a:p>
        </p:txBody>
      </p:sp>
      <p:sp>
        <p:nvSpPr>
          <p:cNvPr id="4027" name="bg object 4027"/>
          <p:cNvSpPr/>
          <p:nvPr/>
        </p:nvSpPr>
        <p:spPr>
          <a:xfrm>
            <a:off x="4617720" y="2630949"/>
            <a:ext cx="3466" cy="0"/>
          </a:xfrm>
          <a:custGeom>
            <a:avLst/>
            <a:gdLst/>
            <a:ahLst/>
            <a:cxnLst/>
            <a:rect l="l" t="t" r="r" b="b"/>
            <a:pathLst>
              <a:path w="7620">
                <a:moveTo>
                  <a:pt x="0" y="0"/>
                </a:moveTo>
                <a:lnTo>
                  <a:pt x="7180" y="0"/>
                </a:lnTo>
              </a:path>
            </a:pathLst>
          </a:custGeom>
          <a:ln w="3191">
            <a:solidFill>
              <a:srgbClr val="000000"/>
            </a:solidFill>
          </a:ln>
        </p:spPr>
        <p:txBody>
          <a:bodyPr wrap="square" lIns="0" tIns="0" rIns="0" bIns="0" rtlCol="0"/>
          <a:lstStyle/>
          <a:p>
            <a:endParaRPr sz="501"/>
          </a:p>
        </p:txBody>
      </p:sp>
      <p:sp>
        <p:nvSpPr>
          <p:cNvPr id="4028" name="bg object 4028"/>
          <p:cNvSpPr/>
          <p:nvPr/>
        </p:nvSpPr>
        <p:spPr>
          <a:xfrm>
            <a:off x="4617720" y="2626379"/>
            <a:ext cx="3466" cy="0"/>
          </a:xfrm>
          <a:custGeom>
            <a:avLst/>
            <a:gdLst/>
            <a:ahLst/>
            <a:cxnLst/>
            <a:rect l="l" t="t" r="r" b="b"/>
            <a:pathLst>
              <a:path w="7620">
                <a:moveTo>
                  <a:pt x="7180" y="0"/>
                </a:moveTo>
                <a:lnTo>
                  <a:pt x="0" y="0"/>
                </a:lnTo>
              </a:path>
            </a:pathLst>
          </a:custGeom>
          <a:ln w="3191">
            <a:solidFill>
              <a:srgbClr val="000000"/>
            </a:solidFill>
          </a:ln>
        </p:spPr>
        <p:txBody>
          <a:bodyPr wrap="square" lIns="0" tIns="0" rIns="0" bIns="0" rtlCol="0"/>
          <a:lstStyle/>
          <a:p>
            <a:endParaRPr sz="501"/>
          </a:p>
        </p:txBody>
      </p:sp>
      <p:sp>
        <p:nvSpPr>
          <p:cNvPr id="4029" name="bg object 4029"/>
          <p:cNvSpPr/>
          <p:nvPr/>
        </p:nvSpPr>
        <p:spPr>
          <a:xfrm>
            <a:off x="4610281" y="2625093"/>
            <a:ext cx="7509" cy="5912"/>
          </a:xfrm>
          <a:custGeom>
            <a:avLst/>
            <a:gdLst/>
            <a:ahLst/>
            <a:cxnLst/>
            <a:rect l="l" t="t" r="r" b="b"/>
            <a:pathLst>
              <a:path w="16509" h="16509">
                <a:moveTo>
                  <a:pt x="0" y="0"/>
                </a:moveTo>
                <a:lnTo>
                  <a:pt x="1595" y="7180"/>
                </a:lnTo>
                <a:lnTo>
                  <a:pt x="5983" y="12764"/>
                </a:lnTo>
                <a:lnTo>
                  <a:pt x="12365" y="15955"/>
                </a:lnTo>
                <a:lnTo>
                  <a:pt x="16354" y="16354"/>
                </a:lnTo>
              </a:path>
            </a:pathLst>
          </a:custGeom>
          <a:ln w="3191">
            <a:solidFill>
              <a:srgbClr val="000000"/>
            </a:solidFill>
          </a:ln>
        </p:spPr>
        <p:txBody>
          <a:bodyPr wrap="square" lIns="0" tIns="0" rIns="0" bIns="0" rtlCol="0"/>
          <a:lstStyle/>
          <a:p>
            <a:endParaRPr sz="501"/>
          </a:p>
        </p:txBody>
      </p:sp>
      <p:sp>
        <p:nvSpPr>
          <p:cNvPr id="4030" name="bg object 4030"/>
          <p:cNvSpPr/>
          <p:nvPr/>
        </p:nvSpPr>
        <p:spPr>
          <a:xfrm>
            <a:off x="4615906" y="2625093"/>
            <a:ext cx="2022" cy="1364"/>
          </a:xfrm>
          <a:custGeom>
            <a:avLst/>
            <a:gdLst/>
            <a:ahLst/>
            <a:cxnLst/>
            <a:rect l="l" t="t" r="r" b="b"/>
            <a:pathLst>
              <a:path w="4445" h="3809">
                <a:moveTo>
                  <a:pt x="3988" y="3590"/>
                </a:moveTo>
                <a:lnTo>
                  <a:pt x="797" y="2393"/>
                </a:lnTo>
                <a:lnTo>
                  <a:pt x="0" y="0"/>
                </a:lnTo>
              </a:path>
            </a:pathLst>
          </a:custGeom>
          <a:ln w="3191">
            <a:solidFill>
              <a:srgbClr val="000000"/>
            </a:solidFill>
          </a:ln>
        </p:spPr>
        <p:txBody>
          <a:bodyPr wrap="square" lIns="0" tIns="0" rIns="0" bIns="0" rtlCol="0"/>
          <a:lstStyle/>
          <a:p>
            <a:endParaRPr sz="501"/>
          </a:p>
        </p:txBody>
      </p:sp>
      <p:sp>
        <p:nvSpPr>
          <p:cNvPr id="4031" name="bg object 4031"/>
          <p:cNvSpPr/>
          <p:nvPr/>
        </p:nvSpPr>
        <p:spPr>
          <a:xfrm>
            <a:off x="4610281" y="2460829"/>
            <a:ext cx="0" cy="164401"/>
          </a:xfrm>
          <a:custGeom>
            <a:avLst/>
            <a:gdLst/>
            <a:ahLst/>
            <a:cxnLst/>
            <a:rect l="l" t="t" r="r" b="b"/>
            <a:pathLst>
              <a:path h="459104">
                <a:moveTo>
                  <a:pt x="0" y="0"/>
                </a:moveTo>
                <a:lnTo>
                  <a:pt x="0" y="458724"/>
                </a:lnTo>
              </a:path>
            </a:pathLst>
          </a:custGeom>
          <a:ln w="3191">
            <a:solidFill>
              <a:srgbClr val="000000"/>
            </a:solidFill>
          </a:ln>
        </p:spPr>
        <p:txBody>
          <a:bodyPr wrap="square" lIns="0" tIns="0" rIns="0" bIns="0" rtlCol="0"/>
          <a:lstStyle/>
          <a:p>
            <a:endParaRPr sz="501"/>
          </a:p>
        </p:txBody>
      </p:sp>
      <p:sp>
        <p:nvSpPr>
          <p:cNvPr id="4032" name="bg object 4032"/>
          <p:cNvSpPr/>
          <p:nvPr/>
        </p:nvSpPr>
        <p:spPr>
          <a:xfrm>
            <a:off x="4615905" y="2505966"/>
            <a:ext cx="0" cy="119151"/>
          </a:xfrm>
          <a:custGeom>
            <a:avLst/>
            <a:gdLst/>
            <a:ahLst/>
            <a:cxnLst/>
            <a:rect l="l" t="t" r="r" b="b"/>
            <a:pathLst>
              <a:path h="332740">
                <a:moveTo>
                  <a:pt x="0" y="332675"/>
                </a:moveTo>
                <a:lnTo>
                  <a:pt x="0" y="0"/>
                </a:lnTo>
              </a:path>
            </a:pathLst>
          </a:custGeom>
          <a:ln w="3191">
            <a:solidFill>
              <a:srgbClr val="000000"/>
            </a:solidFill>
          </a:ln>
        </p:spPr>
        <p:txBody>
          <a:bodyPr wrap="square" lIns="0" tIns="0" rIns="0" bIns="0" rtlCol="0"/>
          <a:lstStyle/>
          <a:p>
            <a:endParaRPr sz="501"/>
          </a:p>
        </p:txBody>
      </p:sp>
      <p:sp>
        <p:nvSpPr>
          <p:cNvPr id="4033" name="bg object 4033"/>
          <p:cNvSpPr/>
          <p:nvPr/>
        </p:nvSpPr>
        <p:spPr>
          <a:xfrm>
            <a:off x="4615178" y="2501398"/>
            <a:ext cx="1733" cy="4775"/>
          </a:xfrm>
          <a:custGeom>
            <a:avLst/>
            <a:gdLst/>
            <a:ahLst/>
            <a:cxnLst/>
            <a:rect l="l" t="t" r="r" b="b"/>
            <a:pathLst>
              <a:path w="3809" h="13334">
                <a:moveTo>
                  <a:pt x="3187" y="11163"/>
                </a:moveTo>
                <a:lnTo>
                  <a:pt x="2717" y="10033"/>
                </a:lnTo>
                <a:lnTo>
                  <a:pt x="1587" y="9575"/>
                </a:lnTo>
                <a:lnTo>
                  <a:pt x="469" y="10033"/>
                </a:lnTo>
                <a:lnTo>
                  <a:pt x="0" y="11163"/>
                </a:lnTo>
                <a:lnTo>
                  <a:pt x="469" y="12293"/>
                </a:lnTo>
                <a:lnTo>
                  <a:pt x="1587" y="12763"/>
                </a:lnTo>
                <a:lnTo>
                  <a:pt x="2717" y="12293"/>
                </a:lnTo>
                <a:lnTo>
                  <a:pt x="3187" y="11163"/>
                </a:lnTo>
                <a:close/>
              </a:path>
              <a:path w="3809" h="13334">
                <a:moveTo>
                  <a:pt x="3187" y="1587"/>
                </a:moveTo>
                <a:lnTo>
                  <a:pt x="2717" y="469"/>
                </a:lnTo>
                <a:lnTo>
                  <a:pt x="1587" y="0"/>
                </a:lnTo>
                <a:lnTo>
                  <a:pt x="469" y="469"/>
                </a:lnTo>
                <a:lnTo>
                  <a:pt x="0" y="1587"/>
                </a:lnTo>
                <a:lnTo>
                  <a:pt x="469" y="2717"/>
                </a:lnTo>
                <a:lnTo>
                  <a:pt x="1587" y="3187"/>
                </a:lnTo>
                <a:lnTo>
                  <a:pt x="2717" y="2717"/>
                </a:lnTo>
                <a:lnTo>
                  <a:pt x="3187" y="1587"/>
                </a:lnTo>
                <a:close/>
              </a:path>
            </a:pathLst>
          </a:custGeom>
          <a:solidFill>
            <a:srgbClr val="000000"/>
          </a:solidFill>
        </p:spPr>
        <p:txBody>
          <a:bodyPr wrap="square" lIns="0" tIns="0" rIns="0" bIns="0" rtlCol="0"/>
          <a:lstStyle/>
          <a:p>
            <a:endParaRPr sz="501"/>
          </a:p>
        </p:txBody>
      </p:sp>
      <p:sp>
        <p:nvSpPr>
          <p:cNvPr id="4034" name="bg object 4034"/>
          <p:cNvSpPr/>
          <p:nvPr/>
        </p:nvSpPr>
        <p:spPr>
          <a:xfrm>
            <a:off x="4615905" y="2460828"/>
            <a:ext cx="0" cy="40702"/>
          </a:xfrm>
          <a:custGeom>
            <a:avLst/>
            <a:gdLst/>
            <a:ahLst/>
            <a:cxnLst/>
            <a:rect l="l" t="t" r="r" b="b"/>
            <a:pathLst>
              <a:path h="113665">
                <a:moveTo>
                  <a:pt x="0" y="113285"/>
                </a:moveTo>
                <a:lnTo>
                  <a:pt x="0" y="0"/>
                </a:lnTo>
              </a:path>
            </a:pathLst>
          </a:custGeom>
          <a:ln w="3191">
            <a:solidFill>
              <a:srgbClr val="000000"/>
            </a:solidFill>
          </a:ln>
        </p:spPr>
        <p:txBody>
          <a:bodyPr wrap="square" lIns="0" tIns="0" rIns="0" bIns="0" rtlCol="0"/>
          <a:lstStyle/>
          <a:p>
            <a:endParaRPr sz="501"/>
          </a:p>
        </p:txBody>
      </p:sp>
      <p:sp>
        <p:nvSpPr>
          <p:cNvPr id="4035" name="bg object 4035"/>
          <p:cNvSpPr/>
          <p:nvPr/>
        </p:nvSpPr>
        <p:spPr>
          <a:xfrm>
            <a:off x="4610281" y="2454972"/>
            <a:ext cx="7509" cy="5912"/>
          </a:xfrm>
          <a:custGeom>
            <a:avLst/>
            <a:gdLst/>
            <a:ahLst/>
            <a:cxnLst/>
            <a:rect l="l" t="t" r="r" b="b"/>
            <a:pathLst>
              <a:path w="16509" h="16509">
                <a:moveTo>
                  <a:pt x="16354" y="0"/>
                </a:moveTo>
                <a:lnTo>
                  <a:pt x="9174" y="1595"/>
                </a:lnTo>
                <a:lnTo>
                  <a:pt x="3590" y="6382"/>
                </a:lnTo>
                <a:lnTo>
                  <a:pt x="398" y="12764"/>
                </a:lnTo>
                <a:lnTo>
                  <a:pt x="0" y="16354"/>
                </a:lnTo>
              </a:path>
            </a:pathLst>
          </a:custGeom>
          <a:ln w="3191">
            <a:solidFill>
              <a:srgbClr val="000000"/>
            </a:solidFill>
          </a:ln>
        </p:spPr>
        <p:txBody>
          <a:bodyPr wrap="square" lIns="0" tIns="0" rIns="0" bIns="0" rtlCol="0"/>
          <a:lstStyle/>
          <a:p>
            <a:endParaRPr sz="501"/>
          </a:p>
        </p:txBody>
      </p:sp>
      <p:sp>
        <p:nvSpPr>
          <p:cNvPr id="4036" name="bg object 4036"/>
          <p:cNvSpPr/>
          <p:nvPr/>
        </p:nvSpPr>
        <p:spPr>
          <a:xfrm>
            <a:off x="4615906" y="2459543"/>
            <a:ext cx="2022" cy="1364"/>
          </a:xfrm>
          <a:custGeom>
            <a:avLst/>
            <a:gdLst/>
            <a:ahLst/>
            <a:cxnLst/>
            <a:rect l="l" t="t" r="r" b="b"/>
            <a:pathLst>
              <a:path w="4445" h="3809">
                <a:moveTo>
                  <a:pt x="0" y="3590"/>
                </a:moveTo>
                <a:lnTo>
                  <a:pt x="1595" y="797"/>
                </a:lnTo>
                <a:lnTo>
                  <a:pt x="3988" y="0"/>
                </a:lnTo>
              </a:path>
            </a:pathLst>
          </a:custGeom>
          <a:ln w="3191">
            <a:solidFill>
              <a:srgbClr val="000000"/>
            </a:solidFill>
          </a:ln>
        </p:spPr>
        <p:txBody>
          <a:bodyPr wrap="square" lIns="0" tIns="0" rIns="0" bIns="0" rtlCol="0"/>
          <a:lstStyle/>
          <a:p>
            <a:endParaRPr sz="501"/>
          </a:p>
        </p:txBody>
      </p:sp>
      <p:sp>
        <p:nvSpPr>
          <p:cNvPr id="4037" name="bg object 4037"/>
          <p:cNvSpPr/>
          <p:nvPr/>
        </p:nvSpPr>
        <p:spPr>
          <a:xfrm>
            <a:off x="4617720" y="2454972"/>
            <a:ext cx="3466" cy="0"/>
          </a:xfrm>
          <a:custGeom>
            <a:avLst/>
            <a:gdLst/>
            <a:ahLst/>
            <a:cxnLst/>
            <a:rect l="l" t="t" r="r" b="b"/>
            <a:pathLst>
              <a:path w="7620">
                <a:moveTo>
                  <a:pt x="7180" y="0"/>
                </a:moveTo>
                <a:lnTo>
                  <a:pt x="0" y="0"/>
                </a:lnTo>
              </a:path>
            </a:pathLst>
          </a:custGeom>
          <a:ln w="3191">
            <a:solidFill>
              <a:srgbClr val="000000"/>
            </a:solidFill>
          </a:ln>
        </p:spPr>
        <p:txBody>
          <a:bodyPr wrap="square" lIns="0" tIns="0" rIns="0" bIns="0" rtlCol="0"/>
          <a:lstStyle/>
          <a:p>
            <a:endParaRPr sz="501"/>
          </a:p>
        </p:txBody>
      </p:sp>
      <p:sp>
        <p:nvSpPr>
          <p:cNvPr id="4038" name="bg object 4038"/>
          <p:cNvSpPr/>
          <p:nvPr/>
        </p:nvSpPr>
        <p:spPr>
          <a:xfrm>
            <a:off x="4617720" y="2459543"/>
            <a:ext cx="3466" cy="0"/>
          </a:xfrm>
          <a:custGeom>
            <a:avLst/>
            <a:gdLst/>
            <a:ahLst/>
            <a:cxnLst/>
            <a:rect l="l" t="t" r="r" b="b"/>
            <a:pathLst>
              <a:path w="7620">
                <a:moveTo>
                  <a:pt x="0" y="0"/>
                </a:moveTo>
                <a:lnTo>
                  <a:pt x="7180" y="0"/>
                </a:lnTo>
              </a:path>
            </a:pathLst>
          </a:custGeom>
          <a:ln w="3191">
            <a:solidFill>
              <a:srgbClr val="000000"/>
            </a:solidFill>
          </a:ln>
        </p:spPr>
        <p:txBody>
          <a:bodyPr wrap="square" lIns="0" tIns="0" rIns="0" bIns="0" rtlCol="0"/>
          <a:lstStyle/>
          <a:p>
            <a:endParaRPr sz="501"/>
          </a:p>
        </p:txBody>
      </p:sp>
      <p:sp>
        <p:nvSpPr>
          <p:cNvPr id="4039" name="bg object 4039"/>
          <p:cNvSpPr/>
          <p:nvPr/>
        </p:nvSpPr>
        <p:spPr>
          <a:xfrm>
            <a:off x="4620985" y="2632235"/>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040" name="bg object 4040"/>
          <p:cNvSpPr/>
          <p:nvPr/>
        </p:nvSpPr>
        <p:spPr>
          <a:xfrm>
            <a:off x="4620985" y="2625093"/>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041" name="bg object 4041"/>
          <p:cNvSpPr/>
          <p:nvPr/>
        </p:nvSpPr>
        <p:spPr>
          <a:xfrm>
            <a:off x="4620985" y="2626379"/>
            <a:ext cx="0" cy="4775"/>
          </a:xfrm>
          <a:custGeom>
            <a:avLst/>
            <a:gdLst/>
            <a:ahLst/>
            <a:cxnLst/>
            <a:rect l="l" t="t" r="r" b="b"/>
            <a:pathLst>
              <a:path h="13334">
                <a:moveTo>
                  <a:pt x="0" y="12764"/>
                </a:moveTo>
                <a:lnTo>
                  <a:pt x="0" y="11966"/>
                </a:lnTo>
                <a:lnTo>
                  <a:pt x="0" y="9573"/>
                </a:lnTo>
                <a:lnTo>
                  <a:pt x="0" y="6382"/>
                </a:lnTo>
                <a:lnTo>
                  <a:pt x="0" y="3191"/>
                </a:lnTo>
                <a:lnTo>
                  <a:pt x="0" y="1196"/>
                </a:lnTo>
                <a:lnTo>
                  <a:pt x="0" y="0"/>
                </a:lnTo>
              </a:path>
            </a:pathLst>
          </a:custGeom>
          <a:ln w="3191">
            <a:solidFill>
              <a:srgbClr val="000000"/>
            </a:solidFill>
          </a:ln>
        </p:spPr>
        <p:txBody>
          <a:bodyPr wrap="square" lIns="0" tIns="0" rIns="0" bIns="0" rtlCol="0"/>
          <a:lstStyle/>
          <a:p>
            <a:endParaRPr sz="501"/>
          </a:p>
        </p:txBody>
      </p:sp>
      <p:sp>
        <p:nvSpPr>
          <p:cNvPr id="4042" name="bg object 4042"/>
          <p:cNvSpPr/>
          <p:nvPr/>
        </p:nvSpPr>
        <p:spPr>
          <a:xfrm>
            <a:off x="4620985" y="2454972"/>
            <a:ext cx="0" cy="4775"/>
          </a:xfrm>
          <a:custGeom>
            <a:avLst/>
            <a:gdLst/>
            <a:ahLst/>
            <a:cxnLst/>
            <a:rect l="l" t="t" r="r" b="b"/>
            <a:pathLst>
              <a:path h="13334">
                <a:moveTo>
                  <a:pt x="0" y="0"/>
                </a:moveTo>
                <a:lnTo>
                  <a:pt x="0" y="797"/>
                </a:lnTo>
                <a:lnTo>
                  <a:pt x="0" y="2393"/>
                </a:lnTo>
                <a:lnTo>
                  <a:pt x="0" y="5185"/>
                </a:lnTo>
                <a:lnTo>
                  <a:pt x="0" y="7977"/>
                </a:lnTo>
                <a:lnTo>
                  <a:pt x="0" y="10371"/>
                </a:lnTo>
                <a:lnTo>
                  <a:pt x="0" y="11966"/>
                </a:lnTo>
                <a:lnTo>
                  <a:pt x="0" y="12764"/>
                </a:lnTo>
              </a:path>
            </a:pathLst>
          </a:custGeom>
          <a:ln w="3191">
            <a:solidFill>
              <a:srgbClr val="000000"/>
            </a:solidFill>
          </a:ln>
        </p:spPr>
        <p:txBody>
          <a:bodyPr wrap="square" lIns="0" tIns="0" rIns="0" bIns="0" rtlCol="0"/>
          <a:lstStyle/>
          <a:p>
            <a:endParaRPr sz="501"/>
          </a:p>
        </p:txBody>
      </p:sp>
      <p:sp>
        <p:nvSpPr>
          <p:cNvPr id="4043" name="bg object 4043"/>
          <p:cNvSpPr/>
          <p:nvPr/>
        </p:nvSpPr>
        <p:spPr>
          <a:xfrm>
            <a:off x="4624433" y="2625093"/>
            <a:ext cx="0" cy="7276"/>
          </a:xfrm>
          <a:custGeom>
            <a:avLst/>
            <a:gdLst/>
            <a:ahLst/>
            <a:cxnLst/>
            <a:rect l="l" t="t" r="r" b="b"/>
            <a:pathLst>
              <a:path h="20320">
                <a:moveTo>
                  <a:pt x="0" y="19944"/>
                </a:moveTo>
                <a:lnTo>
                  <a:pt x="0" y="19146"/>
                </a:lnTo>
                <a:lnTo>
                  <a:pt x="0" y="16354"/>
                </a:lnTo>
                <a:lnTo>
                  <a:pt x="0" y="12365"/>
                </a:lnTo>
                <a:lnTo>
                  <a:pt x="0" y="7977"/>
                </a:lnTo>
                <a:lnTo>
                  <a:pt x="0" y="3590"/>
                </a:lnTo>
                <a:lnTo>
                  <a:pt x="0" y="1196"/>
                </a:lnTo>
                <a:lnTo>
                  <a:pt x="0" y="0"/>
                </a:lnTo>
                <a:lnTo>
                  <a:pt x="0" y="1196"/>
                </a:lnTo>
                <a:lnTo>
                  <a:pt x="0" y="3590"/>
                </a:lnTo>
                <a:lnTo>
                  <a:pt x="0" y="7977"/>
                </a:lnTo>
                <a:lnTo>
                  <a:pt x="0" y="12365"/>
                </a:lnTo>
                <a:lnTo>
                  <a:pt x="0" y="16354"/>
                </a:lnTo>
                <a:lnTo>
                  <a:pt x="0" y="19146"/>
                </a:lnTo>
                <a:lnTo>
                  <a:pt x="0" y="19944"/>
                </a:lnTo>
              </a:path>
            </a:pathLst>
          </a:custGeom>
          <a:ln w="3191">
            <a:solidFill>
              <a:srgbClr val="000000"/>
            </a:solidFill>
          </a:ln>
        </p:spPr>
        <p:txBody>
          <a:bodyPr wrap="square" lIns="0" tIns="0" rIns="0" bIns="0" rtlCol="0"/>
          <a:lstStyle/>
          <a:p>
            <a:endParaRPr sz="501"/>
          </a:p>
        </p:txBody>
      </p:sp>
      <p:sp>
        <p:nvSpPr>
          <p:cNvPr id="4044" name="bg object 4044"/>
          <p:cNvSpPr/>
          <p:nvPr/>
        </p:nvSpPr>
        <p:spPr>
          <a:xfrm>
            <a:off x="4620985" y="2625093"/>
            <a:ext cx="0" cy="7276"/>
          </a:xfrm>
          <a:custGeom>
            <a:avLst/>
            <a:gdLst/>
            <a:ahLst/>
            <a:cxnLst/>
            <a:rect l="l" t="t" r="r" b="b"/>
            <a:pathLst>
              <a:path h="20320">
                <a:moveTo>
                  <a:pt x="0" y="19944"/>
                </a:moveTo>
                <a:lnTo>
                  <a:pt x="0" y="19146"/>
                </a:lnTo>
                <a:lnTo>
                  <a:pt x="0" y="16354"/>
                </a:lnTo>
                <a:lnTo>
                  <a:pt x="0" y="12365"/>
                </a:lnTo>
                <a:lnTo>
                  <a:pt x="0" y="7977"/>
                </a:lnTo>
                <a:lnTo>
                  <a:pt x="0" y="3590"/>
                </a:lnTo>
                <a:lnTo>
                  <a:pt x="0" y="1196"/>
                </a:lnTo>
                <a:lnTo>
                  <a:pt x="0" y="0"/>
                </a:lnTo>
                <a:lnTo>
                  <a:pt x="0" y="1196"/>
                </a:lnTo>
                <a:lnTo>
                  <a:pt x="0" y="3590"/>
                </a:lnTo>
              </a:path>
            </a:pathLst>
          </a:custGeom>
          <a:ln w="3191">
            <a:solidFill>
              <a:srgbClr val="000000"/>
            </a:solidFill>
          </a:ln>
        </p:spPr>
        <p:txBody>
          <a:bodyPr wrap="square" lIns="0" tIns="0" rIns="0" bIns="0" rtlCol="0"/>
          <a:lstStyle/>
          <a:p>
            <a:endParaRPr sz="501"/>
          </a:p>
        </p:txBody>
      </p:sp>
      <p:sp>
        <p:nvSpPr>
          <p:cNvPr id="4045" name="bg object 4045"/>
          <p:cNvSpPr/>
          <p:nvPr/>
        </p:nvSpPr>
        <p:spPr>
          <a:xfrm>
            <a:off x="4620985" y="2630950"/>
            <a:ext cx="0" cy="1364"/>
          </a:xfrm>
          <a:custGeom>
            <a:avLst/>
            <a:gdLst/>
            <a:ahLst/>
            <a:cxnLst/>
            <a:rect l="l" t="t" r="r" b="b"/>
            <a:pathLst>
              <a:path h="3809">
                <a:moveTo>
                  <a:pt x="0" y="0"/>
                </a:moveTo>
                <a:lnTo>
                  <a:pt x="0" y="2792"/>
                </a:lnTo>
                <a:lnTo>
                  <a:pt x="0" y="3590"/>
                </a:lnTo>
              </a:path>
            </a:pathLst>
          </a:custGeom>
          <a:ln w="3191">
            <a:solidFill>
              <a:srgbClr val="000000"/>
            </a:solidFill>
          </a:ln>
        </p:spPr>
        <p:txBody>
          <a:bodyPr wrap="square" lIns="0" tIns="0" rIns="0" bIns="0" rtlCol="0"/>
          <a:lstStyle/>
          <a:p>
            <a:endParaRPr sz="501"/>
          </a:p>
        </p:txBody>
      </p:sp>
      <p:sp>
        <p:nvSpPr>
          <p:cNvPr id="4046" name="bg object 4046"/>
          <p:cNvSpPr/>
          <p:nvPr/>
        </p:nvSpPr>
        <p:spPr>
          <a:xfrm>
            <a:off x="4620985" y="2460828"/>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047" name="bg object 4047"/>
          <p:cNvSpPr/>
          <p:nvPr/>
        </p:nvSpPr>
        <p:spPr>
          <a:xfrm>
            <a:off x="4620985" y="2453687"/>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048" name="bg object 4048"/>
          <p:cNvSpPr/>
          <p:nvPr/>
        </p:nvSpPr>
        <p:spPr>
          <a:xfrm>
            <a:off x="4624433" y="2453687"/>
            <a:ext cx="0" cy="7276"/>
          </a:xfrm>
          <a:custGeom>
            <a:avLst/>
            <a:gdLst/>
            <a:ahLst/>
            <a:cxnLst/>
            <a:rect l="l" t="t" r="r" b="b"/>
            <a:pathLst>
              <a:path h="20320">
                <a:moveTo>
                  <a:pt x="0" y="19944"/>
                </a:moveTo>
                <a:lnTo>
                  <a:pt x="0" y="19146"/>
                </a:lnTo>
                <a:lnTo>
                  <a:pt x="0" y="16354"/>
                </a:lnTo>
                <a:lnTo>
                  <a:pt x="0" y="12365"/>
                </a:lnTo>
                <a:lnTo>
                  <a:pt x="0" y="7977"/>
                </a:lnTo>
                <a:lnTo>
                  <a:pt x="0" y="3590"/>
                </a:lnTo>
                <a:lnTo>
                  <a:pt x="0" y="1196"/>
                </a:lnTo>
                <a:lnTo>
                  <a:pt x="0" y="0"/>
                </a:lnTo>
                <a:lnTo>
                  <a:pt x="0" y="1196"/>
                </a:lnTo>
                <a:lnTo>
                  <a:pt x="0" y="3590"/>
                </a:lnTo>
                <a:lnTo>
                  <a:pt x="0" y="7977"/>
                </a:lnTo>
                <a:lnTo>
                  <a:pt x="0" y="12365"/>
                </a:lnTo>
                <a:lnTo>
                  <a:pt x="0" y="16354"/>
                </a:lnTo>
                <a:lnTo>
                  <a:pt x="0" y="19146"/>
                </a:lnTo>
                <a:lnTo>
                  <a:pt x="0" y="19944"/>
                </a:lnTo>
              </a:path>
            </a:pathLst>
          </a:custGeom>
          <a:ln w="3191">
            <a:solidFill>
              <a:srgbClr val="000000"/>
            </a:solidFill>
          </a:ln>
        </p:spPr>
        <p:txBody>
          <a:bodyPr wrap="square" lIns="0" tIns="0" rIns="0" bIns="0" rtlCol="0"/>
          <a:lstStyle/>
          <a:p>
            <a:endParaRPr sz="501"/>
          </a:p>
        </p:txBody>
      </p:sp>
      <p:sp>
        <p:nvSpPr>
          <p:cNvPr id="4049" name="bg object 4049"/>
          <p:cNvSpPr/>
          <p:nvPr/>
        </p:nvSpPr>
        <p:spPr>
          <a:xfrm>
            <a:off x="4620985" y="2453687"/>
            <a:ext cx="0" cy="7276"/>
          </a:xfrm>
          <a:custGeom>
            <a:avLst/>
            <a:gdLst/>
            <a:ahLst/>
            <a:cxnLst/>
            <a:rect l="l" t="t" r="r" b="b"/>
            <a:pathLst>
              <a:path h="20320">
                <a:moveTo>
                  <a:pt x="0" y="19944"/>
                </a:moveTo>
                <a:lnTo>
                  <a:pt x="0" y="19146"/>
                </a:lnTo>
                <a:lnTo>
                  <a:pt x="0" y="16354"/>
                </a:lnTo>
                <a:lnTo>
                  <a:pt x="0" y="12365"/>
                </a:lnTo>
                <a:lnTo>
                  <a:pt x="0" y="7977"/>
                </a:lnTo>
                <a:lnTo>
                  <a:pt x="0" y="3590"/>
                </a:lnTo>
                <a:lnTo>
                  <a:pt x="0" y="1196"/>
                </a:lnTo>
                <a:lnTo>
                  <a:pt x="0" y="0"/>
                </a:lnTo>
                <a:lnTo>
                  <a:pt x="0" y="1196"/>
                </a:lnTo>
                <a:lnTo>
                  <a:pt x="0" y="3590"/>
                </a:lnTo>
              </a:path>
            </a:pathLst>
          </a:custGeom>
          <a:ln w="3191">
            <a:solidFill>
              <a:srgbClr val="000000"/>
            </a:solidFill>
          </a:ln>
        </p:spPr>
        <p:txBody>
          <a:bodyPr wrap="square" lIns="0" tIns="0" rIns="0" bIns="0" rtlCol="0"/>
          <a:lstStyle/>
          <a:p>
            <a:endParaRPr sz="501"/>
          </a:p>
        </p:txBody>
      </p:sp>
      <p:sp>
        <p:nvSpPr>
          <p:cNvPr id="4050" name="bg object 4050"/>
          <p:cNvSpPr/>
          <p:nvPr/>
        </p:nvSpPr>
        <p:spPr>
          <a:xfrm>
            <a:off x="4620985" y="2459543"/>
            <a:ext cx="0" cy="1364"/>
          </a:xfrm>
          <a:custGeom>
            <a:avLst/>
            <a:gdLst/>
            <a:ahLst/>
            <a:cxnLst/>
            <a:rect l="l" t="t" r="r" b="b"/>
            <a:pathLst>
              <a:path h="3809">
                <a:moveTo>
                  <a:pt x="0" y="0"/>
                </a:moveTo>
                <a:lnTo>
                  <a:pt x="0" y="2792"/>
                </a:lnTo>
                <a:lnTo>
                  <a:pt x="0" y="3590"/>
                </a:lnTo>
              </a:path>
            </a:pathLst>
          </a:custGeom>
          <a:ln w="3191">
            <a:solidFill>
              <a:srgbClr val="000000"/>
            </a:solidFill>
          </a:ln>
        </p:spPr>
        <p:txBody>
          <a:bodyPr wrap="square" lIns="0" tIns="0" rIns="0" bIns="0" rtlCol="0"/>
          <a:lstStyle/>
          <a:p>
            <a:endParaRPr sz="501"/>
          </a:p>
        </p:txBody>
      </p:sp>
      <p:sp>
        <p:nvSpPr>
          <p:cNvPr id="4051" name="bg object 4051"/>
          <p:cNvSpPr/>
          <p:nvPr/>
        </p:nvSpPr>
        <p:spPr>
          <a:xfrm>
            <a:off x="4429397" y="2647376"/>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052" name="bg object 4052"/>
          <p:cNvSpPr/>
          <p:nvPr/>
        </p:nvSpPr>
        <p:spPr>
          <a:xfrm>
            <a:off x="4429397" y="2647376"/>
            <a:ext cx="9242" cy="2729"/>
          </a:xfrm>
          <a:custGeom>
            <a:avLst/>
            <a:gdLst/>
            <a:ahLst/>
            <a:cxnLst/>
            <a:rect l="l" t="t" r="r" b="b"/>
            <a:pathLst>
              <a:path w="20320" h="7620">
                <a:moveTo>
                  <a:pt x="19944" y="7578"/>
                </a:moveTo>
                <a:lnTo>
                  <a:pt x="19944" y="0"/>
                </a:lnTo>
              </a:path>
              <a:path w="20320" h="7620">
                <a:moveTo>
                  <a:pt x="19944" y="7578"/>
                </a:moveTo>
                <a:lnTo>
                  <a:pt x="19146" y="7578"/>
                </a:lnTo>
                <a:lnTo>
                  <a:pt x="16354" y="7578"/>
                </a:lnTo>
                <a:lnTo>
                  <a:pt x="12365" y="7578"/>
                </a:lnTo>
                <a:lnTo>
                  <a:pt x="7578" y="7578"/>
                </a:lnTo>
                <a:lnTo>
                  <a:pt x="3590" y="7578"/>
                </a:lnTo>
                <a:lnTo>
                  <a:pt x="1196" y="7578"/>
                </a:lnTo>
                <a:lnTo>
                  <a:pt x="0" y="7578"/>
                </a:lnTo>
              </a:path>
            </a:pathLst>
          </a:custGeom>
          <a:ln w="3191">
            <a:solidFill>
              <a:srgbClr val="000000"/>
            </a:solidFill>
          </a:ln>
        </p:spPr>
        <p:txBody>
          <a:bodyPr wrap="square" lIns="0" tIns="0" rIns="0" bIns="0" rtlCol="0"/>
          <a:lstStyle/>
          <a:p>
            <a:endParaRPr sz="501"/>
          </a:p>
        </p:txBody>
      </p:sp>
      <p:sp>
        <p:nvSpPr>
          <p:cNvPr id="4053" name="bg object 4053"/>
          <p:cNvSpPr/>
          <p:nvPr/>
        </p:nvSpPr>
        <p:spPr>
          <a:xfrm>
            <a:off x="4429397" y="2647376"/>
            <a:ext cx="9242" cy="0"/>
          </a:xfrm>
          <a:custGeom>
            <a:avLst/>
            <a:gdLst/>
            <a:ahLst/>
            <a:cxnLst/>
            <a:rect l="l" t="t" r="r" b="b"/>
            <a:pathLst>
              <a:path w="20320">
                <a:moveTo>
                  <a:pt x="0" y="0"/>
                </a:moveTo>
                <a:lnTo>
                  <a:pt x="1196" y="0"/>
                </a:lnTo>
                <a:lnTo>
                  <a:pt x="3590" y="0"/>
                </a:lnTo>
                <a:lnTo>
                  <a:pt x="7578" y="0"/>
                </a:lnTo>
                <a:lnTo>
                  <a:pt x="12365" y="0"/>
                </a:lnTo>
                <a:lnTo>
                  <a:pt x="16354" y="0"/>
                </a:lnTo>
                <a:lnTo>
                  <a:pt x="19146" y="0"/>
                </a:lnTo>
                <a:lnTo>
                  <a:pt x="19944" y="0"/>
                </a:lnTo>
                <a:lnTo>
                  <a:pt x="19146" y="0"/>
                </a:lnTo>
                <a:lnTo>
                  <a:pt x="16354" y="0"/>
                </a:lnTo>
              </a:path>
            </a:pathLst>
          </a:custGeom>
          <a:ln w="3191">
            <a:solidFill>
              <a:srgbClr val="000000"/>
            </a:solidFill>
          </a:ln>
        </p:spPr>
        <p:txBody>
          <a:bodyPr wrap="square" lIns="0" tIns="0" rIns="0" bIns="0" rtlCol="0"/>
          <a:lstStyle/>
          <a:p>
            <a:endParaRPr sz="501"/>
          </a:p>
        </p:txBody>
      </p:sp>
      <p:sp>
        <p:nvSpPr>
          <p:cNvPr id="4054" name="bg object 4054"/>
          <p:cNvSpPr/>
          <p:nvPr/>
        </p:nvSpPr>
        <p:spPr>
          <a:xfrm>
            <a:off x="4429397" y="2647376"/>
            <a:ext cx="1733" cy="0"/>
          </a:xfrm>
          <a:custGeom>
            <a:avLst/>
            <a:gdLst/>
            <a:ahLst/>
            <a:cxnLst/>
            <a:rect l="l" t="t" r="r" b="b"/>
            <a:pathLst>
              <a:path w="3809">
                <a:moveTo>
                  <a:pt x="3590" y="0"/>
                </a:moveTo>
                <a:lnTo>
                  <a:pt x="1196" y="0"/>
                </a:lnTo>
                <a:lnTo>
                  <a:pt x="0" y="0"/>
                </a:lnTo>
              </a:path>
            </a:pathLst>
          </a:custGeom>
          <a:ln w="3191">
            <a:solidFill>
              <a:srgbClr val="000000"/>
            </a:solidFill>
          </a:ln>
        </p:spPr>
        <p:txBody>
          <a:bodyPr wrap="square" lIns="0" tIns="0" rIns="0" bIns="0" rtlCol="0"/>
          <a:lstStyle/>
          <a:p>
            <a:endParaRPr sz="501"/>
          </a:p>
        </p:txBody>
      </p:sp>
      <p:pic>
        <p:nvPicPr>
          <p:cNvPr id="4055" name="bg object 4055"/>
          <p:cNvPicPr/>
          <p:nvPr/>
        </p:nvPicPr>
        <p:blipFill>
          <a:blip r:embed="rId36" cstate="print"/>
          <a:stretch>
            <a:fillRect/>
          </a:stretch>
        </p:blipFill>
        <p:spPr>
          <a:xfrm>
            <a:off x="4509407" y="2547532"/>
            <a:ext cx="64044" cy="97987"/>
          </a:xfrm>
          <a:prstGeom prst="rect">
            <a:avLst/>
          </a:prstGeom>
        </p:spPr>
      </p:pic>
      <p:pic>
        <p:nvPicPr>
          <p:cNvPr id="4056" name="bg object 4056"/>
          <p:cNvPicPr/>
          <p:nvPr/>
        </p:nvPicPr>
        <p:blipFill>
          <a:blip r:embed="rId37" cstate="print"/>
          <a:stretch>
            <a:fillRect/>
          </a:stretch>
        </p:blipFill>
        <p:spPr>
          <a:xfrm>
            <a:off x="4169410" y="2589098"/>
            <a:ext cx="86904" cy="61278"/>
          </a:xfrm>
          <a:prstGeom prst="rect">
            <a:avLst/>
          </a:prstGeom>
        </p:spPr>
      </p:pic>
      <p:sp>
        <p:nvSpPr>
          <p:cNvPr id="4057" name="bg object 4057"/>
          <p:cNvSpPr/>
          <p:nvPr/>
        </p:nvSpPr>
        <p:spPr>
          <a:xfrm>
            <a:off x="3980724" y="1129570"/>
            <a:ext cx="1155" cy="0"/>
          </a:xfrm>
          <a:custGeom>
            <a:avLst/>
            <a:gdLst/>
            <a:ahLst/>
            <a:cxnLst/>
            <a:rect l="l" t="t" r="r" b="b"/>
            <a:pathLst>
              <a:path w="2540">
                <a:moveTo>
                  <a:pt x="2393" y="0"/>
                </a:moveTo>
                <a:lnTo>
                  <a:pt x="0" y="0"/>
                </a:lnTo>
              </a:path>
            </a:pathLst>
          </a:custGeom>
          <a:ln w="3175">
            <a:solidFill>
              <a:srgbClr val="000000"/>
            </a:solidFill>
          </a:ln>
        </p:spPr>
        <p:txBody>
          <a:bodyPr wrap="square" lIns="0" tIns="0" rIns="0" bIns="0" rtlCol="0"/>
          <a:lstStyle/>
          <a:p>
            <a:endParaRPr sz="501"/>
          </a:p>
        </p:txBody>
      </p:sp>
      <p:sp>
        <p:nvSpPr>
          <p:cNvPr id="4058" name="bg object 4058"/>
          <p:cNvSpPr/>
          <p:nvPr/>
        </p:nvSpPr>
        <p:spPr>
          <a:xfrm>
            <a:off x="3980724" y="1136712"/>
            <a:ext cx="1155" cy="0"/>
          </a:xfrm>
          <a:custGeom>
            <a:avLst/>
            <a:gdLst/>
            <a:ahLst/>
            <a:cxnLst/>
            <a:rect l="l" t="t" r="r" b="b"/>
            <a:pathLst>
              <a:path w="2540">
                <a:moveTo>
                  <a:pt x="0" y="0"/>
                </a:moveTo>
                <a:lnTo>
                  <a:pt x="2393" y="0"/>
                </a:lnTo>
              </a:path>
            </a:pathLst>
          </a:custGeom>
          <a:ln w="3175">
            <a:solidFill>
              <a:srgbClr val="000000"/>
            </a:solidFill>
          </a:ln>
        </p:spPr>
        <p:txBody>
          <a:bodyPr wrap="square" lIns="0" tIns="0" rIns="0" bIns="0" rtlCol="0"/>
          <a:lstStyle/>
          <a:p>
            <a:endParaRPr sz="501"/>
          </a:p>
        </p:txBody>
      </p:sp>
      <p:sp>
        <p:nvSpPr>
          <p:cNvPr id="4059" name="bg object 4059"/>
          <p:cNvSpPr/>
          <p:nvPr/>
        </p:nvSpPr>
        <p:spPr>
          <a:xfrm>
            <a:off x="3980724" y="1129570"/>
            <a:ext cx="0" cy="3638"/>
          </a:xfrm>
          <a:custGeom>
            <a:avLst/>
            <a:gdLst/>
            <a:ahLst/>
            <a:cxnLst/>
            <a:rect l="l" t="t" r="r" b="b"/>
            <a:pathLst>
              <a:path h="10160">
                <a:moveTo>
                  <a:pt x="0" y="9972"/>
                </a:moveTo>
                <a:lnTo>
                  <a:pt x="0" y="5584"/>
                </a:lnTo>
                <a:lnTo>
                  <a:pt x="0" y="1994"/>
                </a:lnTo>
                <a:lnTo>
                  <a:pt x="0" y="0"/>
                </a:lnTo>
              </a:path>
            </a:pathLst>
          </a:custGeom>
          <a:ln w="3175">
            <a:solidFill>
              <a:srgbClr val="000000"/>
            </a:solidFill>
          </a:ln>
        </p:spPr>
        <p:txBody>
          <a:bodyPr wrap="square" lIns="0" tIns="0" rIns="0" bIns="0" rtlCol="0"/>
          <a:lstStyle/>
          <a:p>
            <a:endParaRPr sz="501"/>
          </a:p>
        </p:txBody>
      </p:sp>
      <p:sp>
        <p:nvSpPr>
          <p:cNvPr id="4060" name="bg object 4060"/>
          <p:cNvSpPr/>
          <p:nvPr/>
        </p:nvSpPr>
        <p:spPr>
          <a:xfrm>
            <a:off x="3980724" y="1133141"/>
            <a:ext cx="0" cy="3638"/>
          </a:xfrm>
          <a:custGeom>
            <a:avLst/>
            <a:gdLst/>
            <a:ahLst/>
            <a:cxnLst/>
            <a:rect l="l" t="t" r="r" b="b"/>
            <a:pathLst>
              <a:path h="10160">
                <a:moveTo>
                  <a:pt x="0" y="9573"/>
                </a:moveTo>
                <a:lnTo>
                  <a:pt x="0" y="9972"/>
                </a:lnTo>
                <a:lnTo>
                  <a:pt x="0" y="9573"/>
                </a:lnTo>
                <a:lnTo>
                  <a:pt x="0" y="7578"/>
                </a:lnTo>
                <a:lnTo>
                  <a:pt x="0" y="4387"/>
                </a:lnTo>
                <a:lnTo>
                  <a:pt x="0" y="0"/>
                </a:lnTo>
              </a:path>
            </a:pathLst>
          </a:custGeom>
          <a:ln w="3175">
            <a:solidFill>
              <a:srgbClr val="000000"/>
            </a:solidFill>
          </a:ln>
        </p:spPr>
        <p:txBody>
          <a:bodyPr wrap="square" lIns="0" tIns="0" rIns="0" bIns="0" rtlCol="0"/>
          <a:lstStyle/>
          <a:p>
            <a:endParaRPr sz="501"/>
          </a:p>
        </p:txBody>
      </p:sp>
      <p:sp>
        <p:nvSpPr>
          <p:cNvPr id="4061" name="bg object 4061"/>
          <p:cNvSpPr/>
          <p:nvPr/>
        </p:nvSpPr>
        <p:spPr>
          <a:xfrm>
            <a:off x="3981812" y="1133141"/>
            <a:ext cx="0" cy="3638"/>
          </a:xfrm>
          <a:custGeom>
            <a:avLst/>
            <a:gdLst/>
            <a:ahLst/>
            <a:cxnLst/>
            <a:rect l="l" t="t" r="r" b="b"/>
            <a:pathLst>
              <a:path h="10160">
                <a:moveTo>
                  <a:pt x="0" y="0"/>
                </a:moveTo>
                <a:lnTo>
                  <a:pt x="0" y="4387"/>
                </a:lnTo>
                <a:lnTo>
                  <a:pt x="0" y="7578"/>
                </a:lnTo>
                <a:lnTo>
                  <a:pt x="0" y="9573"/>
                </a:lnTo>
                <a:lnTo>
                  <a:pt x="0" y="9972"/>
                </a:lnTo>
                <a:lnTo>
                  <a:pt x="0" y="9573"/>
                </a:lnTo>
                <a:lnTo>
                  <a:pt x="0" y="7578"/>
                </a:lnTo>
              </a:path>
            </a:pathLst>
          </a:custGeom>
          <a:ln w="3175">
            <a:solidFill>
              <a:srgbClr val="000000"/>
            </a:solidFill>
          </a:ln>
        </p:spPr>
        <p:txBody>
          <a:bodyPr wrap="square" lIns="0" tIns="0" rIns="0" bIns="0" rtlCol="0"/>
          <a:lstStyle/>
          <a:p>
            <a:endParaRPr sz="501"/>
          </a:p>
        </p:txBody>
      </p:sp>
      <p:sp>
        <p:nvSpPr>
          <p:cNvPr id="4062" name="bg object 4062"/>
          <p:cNvSpPr/>
          <p:nvPr/>
        </p:nvSpPr>
        <p:spPr>
          <a:xfrm>
            <a:off x="3981812" y="1129570"/>
            <a:ext cx="0" cy="3638"/>
          </a:xfrm>
          <a:custGeom>
            <a:avLst/>
            <a:gdLst/>
            <a:ahLst/>
            <a:cxnLst/>
            <a:rect l="l" t="t" r="r" b="b"/>
            <a:pathLst>
              <a:path h="10160">
                <a:moveTo>
                  <a:pt x="0" y="1994"/>
                </a:moveTo>
                <a:lnTo>
                  <a:pt x="0" y="0"/>
                </a:lnTo>
                <a:lnTo>
                  <a:pt x="0" y="1994"/>
                </a:lnTo>
                <a:lnTo>
                  <a:pt x="0" y="5584"/>
                </a:lnTo>
                <a:lnTo>
                  <a:pt x="0" y="9972"/>
                </a:lnTo>
              </a:path>
            </a:pathLst>
          </a:custGeom>
          <a:ln w="3175">
            <a:solidFill>
              <a:srgbClr val="000000"/>
            </a:solidFill>
          </a:ln>
        </p:spPr>
        <p:txBody>
          <a:bodyPr wrap="square" lIns="0" tIns="0" rIns="0" bIns="0" rtlCol="0"/>
          <a:lstStyle/>
          <a:p>
            <a:endParaRPr sz="501"/>
          </a:p>
        </p:txBody>
      </p:sp>
      <p:sp>
        <p:nvSpPr>
          <p:cNvPr id="4063" name="bg object 4063"/>
          <p:cNvSpPr/>
          <p:nvPr/>
        </p:nvSpPr>
        <p:spPr>
          <a:xfrm>
            <a:off x="3990884" y="1130856"/>
            <a:ext cx="2022" cy="682"/>
          </a:xfrm>
          <a:custGeom>
            <a:avLst/>
            <a:gdLst/>
            <a:ahLst/>
            <a:cxnLst/>
            <a:rect l="l" t="t" r="r" b="b"/>
            <a:pathLst>
              <a:path w="4445" h="1905">
                <a:moveTo>
                  <a:pt x="0" y="0"/>
                </a:moveTo>
                <a:lnTo>
                  <a:pt x="3988" y="1595"/>
                </a:lnTo>
              </a:path>
            </a:pathLst>
          </a:custGeom>
          <a:ln w="3175">
            <a:solidFill>
              <a:srgbClr val="000000"/>
            </a:solidFill>
          </a:ln>
        </p:spPr>
        <p:txBody>
          <a:bodyPr wrap="square" lIns="0" tIns="0" rIns="0" bIns="0" rtlCol="0"/>
          <a:lstStyle/>
          <a:p>
            <a:endParaRPr sz="501"/>
          </a:p>
        </p:txBody>
      </p:sp>
      <p:sp>
        <p:nvSpPr>
          <p:cNvPr id="4064" name="bg object 4064"/>
          <p:cNvSpPr/>
          <p:nvPr/>
        </p:nvSpPr>
        <p:spPr>
          <a:xfrm>
            <a:off x="3993061" y="1131998"/>
            <a:ext cx="578" cy="1364"/>
          </a:xfrm>
          <a:custGeom>
            <a:avLst/>
            <a:gdLst/>
            <a:ahLst/>
            <a:cxnLst/>
            <a:rect l="l" t="t" r="r" b="b"/>
            <a:pathLst>
              <a:path w="1270" h="3810">
                <a:moveTo>
                  <a:pt x="0" y="0"/>
                </a:moveTo>
                <a:lnTo>
                  <a:pt x="1196" y="2393"/>
                </a:lnTo>
                <a:lnTo>
                  <a:pt x="1196" y="3191"/>
                </a:lnTo>
              </a:path>
            </a:pathLst>
          </a:custGeom>
          <a:ln w="3175">
            <a:solidFill>
              <a:srgbClr val="000000"/>
            </a:solidFill>
          </a:ln>
        </p:spPr>
        <p:txBody>
          <a:bodyPr wrap="square" lIns="0" tIns="0" rIns="0" bIns="0" rtlCol="0"/>
          <a:lstStyle/>
          <a:p>
            <a:endParaRPr sz="501"/>
          </a:p>
        </p:txBody>
      </p:sp>
      <p:sp>
        <p:nvSpPr>
          <p:cNvPr id="4065" name="bg object 4065"/>
          <p:cNvSpPr/>
          <p:nvPr/>
        </p:nvSpPr>
        <p:spPr>
          <a:xfrm>
            <a:off x="3985260" y="1130855"/>
            <a:ext cx="5776" cy="0"/>
          </a:xfrm>
          <a:custGeom>
            <a:avLst/>
            <a:gdLst/>
            <a:ahLst/>
            <a:cxnLst/>
            <a:rect l="l" t="t" r="r" b="b"/>
            <a:pathLst>
              <a:path w="12700">
                <a:moveTo>
                  <a:pt x="0" y="0"/>
                </a:moveTo>
                <a:lnTo>
                  <a:pt x="5983" y="0"/>
                </a:lnTo>
                <a:lnTo>
                  <a:pt x="10371" y="0"/>
                </a:lnTo>
                <a:lnTo>
                  <a:pt x="12365" y="0"/>
                </a:lnTo>
              </a:path>
            </a:pathLst>
          </a:custGeom>
          <a:ln w="3175">
            <a:solidFill>
              <a:srgbClr val="000000"/>
            </a:solidFill>
          </a:ln>
        </p:spPr>
        <p:txBody>
          <a:bodyPr wrap="square" lIns="0" tIns="0" rIns="0" bIns="0" rtlCol="0"/>
          <a:lstStyle/>
          <a:p>
            <a:endParaRPr sz="501"/>
          </a:p>
        </p:txBody>
      </p:sp>
      <p:sp>
        <p:nvSpPr>
          <p:cNvPr id="4066" name="bg object 4066"/>
          <p:cNvSpPr/>
          <p:nvPr/>
        </p:nvSpPr>
        <p:spPr>
          <a:xfrm>
            <a:off x="3993061" y="1133141"/>
            <a:ext cx="578" cy="1592"/>
          </a:xfrm>
          <a:custGeom>
            <a:avLst/>
            <a:gdLst/>
            <a:ahLst/>
            <a:cxnLst/>
            <a:rect l="l" t="t" r="r" b="b"/>
            <a:pathLst>
              <a:path w="1270" h="4444">
                <a:moveTo>
                  <a:pt x="1196" y="0"/>
                </a:moveTo>
                <a:lnTo>
                  <a:pt x="0" y="3988"/>
                </a:lnTo>
              </a:path>
            </a:pathLst>
          </a:custGeom>
          <a:ln w="3175">
            <a:solidFill>
              <a:srgbClr val="000000"/>
            </a:solidFill>
          </a:ln>
        </p:spPr>
        <p:txBody>
          <a:bodyPr wrap="square" lIns="0" tIns="0" rIns="0" bIns="0" rtlCol="0"/>
          <a:lstStyle/>
          <a:p>
            <a:endParaRPr sz="501"/>
          </a:p>
        </p:txBody>
      </p:sp>
      <p:sp>
        <p:nvSpPr>
          <p:cNvPr id="4067" name="bg object 4067"/>
          <p:cNvSpPr/>
          <p:nvPr/>
        </p:nvSpPr>
        <p:spPr>
          <a:xfrm>
            <a:off x="3985260" y="1134855"/>
            <a:ext cx="7220" cy="455"/>
          </a:xfrm>
          <a:custGeom>
            <a:avLst/>
            <a:gdLst/>
            <a:ahLst/>
            <a:cxnLst/>
            <a:rect l="l" t="t" r="r" b="b"/>
            <a:pathLst>
              <a:path w="15875" h="1269">
                <a:moveTo>
                  <a:pt x="15556" y="0"/>
                </a:moveTo>
                <a:lnTo>
                  <a:pt x="13163" y="1196"/>
                </a:lnTo>
                <a:lnTo>
                  <a:pt x="12365" y="1196"/>
                </a:lnTo>
                <a:lnTo>
                  <a:pt x="10770" y="1196"/>
                </a:lnTo>
                <a:lnTo>
                  <a:pt x="6382" y="1196"/>
                </a:lnTo>
                <a:lnTo>
                  <a:pt x="398" y="1196"/>
                </a:lnTo>
                <a:lnTo>
                  <a:pt x="0" y="1196"/>
                </a:lnTo>
              </a:path>
            </a:pathLst>
          </a:custGeom>
          <a:ln w="3175">
            <a:solidFill>
              <a:srgbClr val="000000"/>
            </a:solidFill>
          </a:ln>
        </p:spPr>
        <p:txBody>
          <a:bodyPr wrap="square" lIns="0" tIns="0" rIns="0" bIns="0" rtlCol="0"/>
          <a:lstStyle/>
          <a:p>
            <a:endParaRPr sz="501"/>
          </a:p>
        </p:txBody>
      </p:sp>
      <p:sp>
        <p:nvSpPr>
          <p:cNvPr id="4068" name="bg object 4068"/>
          <p:cNvSpPr/>
          <p:nvPr/>
        </p:nvSpPr>
        <p:spPr>
          <a:xfrm>
            <a:off x="3981812" y="1130855"/>
            <a:ext cx="3466" cy="0"/>
          </a:xfrm>
          <a:custGeom>
            <a:avLst/>
            <a:gdLst/>
            <a:ahLst/>
            <a:cxnLst/>
            <a:rect l="l" t="t" r="r" b="b"/>
            <a:pathLst>
              <a:path w="7620">
                <a:moveTo>
                  <a:pt x="7578" y="0"/>
                </a:moveTo>
                <a:lnTo>
                  <a:pt x="0" y="0"/>
                </a:lnTo>
              </a:path>
            </a:pathLst>
          </a:custGeom>
          <a:ln w="3175">
            <a:solidFill>
              <a:srgbClr val="000000"/>
            </a:solidFill>
          </a:ln>
        </p:spPr>
        <p:txBody>
          <a:bodyPr wrap="square" lIns="0" tIns="0" rIns="0" bIns="0" rtlCol="0"/>
          <a:lstStyle/>
          <a:p>
            <a:endParaRPr sz="501"/>
          </a:p>
        </p:txBody>
      </p:sp>
      <p:sp>
        <p:nvSpPr>
          <p:cNvPr id="4069" name="bg object 4069"/>
          <p:cNvSpPr/>
          <p:nvPr/>
        </p:nvSpPr>
        <p:spPr>
          <a:xfrm>
            <a:off x="3981812" y="1135283"/>
            <a:ext cx="3466" cy="0"/>
          </a:xfrm>
          <a:custGeom>
            <a:avLst/>
            <a:gdLst/>
            <a:ahLst/>
            <a:cxnLst/>
            <a:rect l="l" t="t" r="r" b="b"/>
            <a:pathLst>
              <a:path w="7620">
                <a:moveTo>
                  <a:pt x="0" y="0"/>
                </a:moveTo>
                <a:lnTo>
                  <a:pt x="7578" y="0"/>
                </a:lnTo>
              </a:path>
            </a:pathLst>
          </a:custGeom>
          <a:ln w="3175">
            <a:solidFill>
              <a:srgbClr val="000000"/>
            </a:solidFill>
          </a:ln>
        </p:spPr>
        <p:txBody>
          <a:bodyPr wrap="square" lIns="0" tIns="0" rIns="0" bIns="0" rtlCol="0"/>
          <a:lstStyle/>
          <a:p>
            <a:endParaRPr sz="501"/>
          </a:p>
        </p:txBody>
      </p:sp>
      <p:sp>
        <p:nvSpPr>
          <p:cNvPr id="4070" name="bg object 4070"/>
          <p:cNvSpPr/>
          <p:nvPr/>
        </p:nvSpPr>
        <p:spPr>
          <a:xfrm>
            <a:off x="3987981" y="1130855"/>
            <a:ext cx="5776" cy="4548"/>
          </a:xfrm>
          <a:custGeom>
            <a:avLst/>
            <a:gdLst/>
            <a:ahLst/>
            <a:cxnLst/>
            <a:rect l="l" t="t" r="r" b="b"/>
            <a:pathLst>
              <a:path w="12700" h="12700">
                <a:moveTo>
                  <a:pt x="12365" y="6382"/>
                </a:moveTo>
                <a:lnTo>
                  <a:pt x="10770" y="1994"/>
                </a:lnTo>
                <a:lnTo>
                  <a:pt x="6382" y="0"/>
                </a:lnTo>
                <a:lnTo>
                  <a:pt x="1994" y="1994"/>
                </a:lnTo>
                <a:lnTo>
                  <a:pt x="0" y="6382"/>
                </a:lnTo>
                <a:lnTo>
                  <a:pt x="1994" y="10770"/>
                </a:lnTo>
                <a:lnTo>
                  <a:pt x="6382" y="12365"/>
                </a:lnTo>
                <a:lnTo>
                  <a:pt x="10770" y="10770"/>
                </a:lnTo>
                <a:lnTo>
                  <a:pt x="12365" y="6382"/>
                </a:lnTo>
              </a:path>
            </a:pathLst>
          </a:custGeom>
          <a:ln w="3175">
            <a:solidFill>
              <a:srgbClr val="000000"/>
            </a:solidFill>
          </a:ln>
        </p:spPr>
        <p:txBody>
          <a:bodyPr wrap="square" lIns="0" tIns="0" rIns="0" bIns="0" rtlCol="0"/>
          <a:lstStyle/>
          <a:p>
            <a:endParaRPr sz="501"/>
          </a:p>
        </p:txBody>
      </p:sp>
      <p:sp>
        <p:nvSpPr>
          <p:cNvPr id="4071" name="bg object 4071"/>
          <p:cNvSpPr/>
          <p:nvPr/>
        </p:nvSpPr>
        <p:spPr>
          <a:xfrm>
            <a:off x="4173946" y="1274123"/>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4072" name="bg object 4072"/>
          <p:cNvSpPr/>
          <p:nvPr/>
        </p:nvSpPr>
        <p:spPr>
          <a:xfrm>
            <a:off x="4168321" y="1274123"/>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073" name="bg object 4073"/>
          <p:cNvSpPr/>
          <p:nvPr/>
        </p:nvSpPr>
        <p:spPr>
          <a:xfrm>
            <a:off x="4166688" y="1268409"/>
            <a:ext cx="7509" cy="5912"/>
          </a:xfrm>
          <a:custGeom>
            <a:avLst/>
            <a:gdLst/>
            <a:ahLst/>
            <a:cxnLst/>
            <a:rect l="l" t="t" r="r" b="b"/>
            <a:pathLst>
              <a:path w="16509" h="16510">
                <a:moveTo>
                  <a:pt x="15955" y="15955"/>
                </a:moveTo>
                <a:lnTo>
                  <a:pt x="14360" y="9174"/>
                </a:lnTo>
                <a:lnTo>
                  <a:pt x="9972" y="3590"/>
                </a:lnTo>
                <a:lnTo>
                  <a:pt x="3590" y="398"/>
                </a:lnTo>
                <a:lnTo>
                  <a:pt x="0" y="0"/>
                </a:lnTo>
              </a:path>
            </a:pathLst>
          </a:custGeom>
          <a:ln w="3191">
            <a:solidFill>
              <a:srgbClr val="000000"/>
            </a:solidFill>
          </a:ln>
        </p:spPr>
        <p:txBody>
          <a:bodyPr wrap="square" lIns="0" tIns="0" rIns="0" bIns="0" rtlCol="0"/>
          <a:lstStyle/>
          <a:p>
            <a:endParaRPr sz="501"/>
          </a:p>
        </p:txBody>
      </p:sp>
      <p:sp>
        <p:nvSpPr>
          <p:cNvPr id="4074" name="bg object 4074"/>
          <p:cNvSpPr/>
          <p:nvPr/>
        </p:nvSpPr>
        <p:spPr>
          <a:xfrm>
            <a:off x="4166688" y="1272837"/>
            <a:ext cx="1733" cy="1364"/>
          </a:xfrm>
          <a:custGeom>
            <a:avLst/>
            <a:gdLst/>
            <a:ahLst/>
            <a:cxnLst/>
            <a:rect l="l" t="t" r="r" b="b"/>
            <a:pathLst>
              <a:path w="3809" h="3810">
                <a:moveTo>
                  <a:pt x="0" y="0"/>
                </a:moveTo>
                <a:lnTo>
                  <a:pt x="2792" y="1595"/>
                </a:lnTo>
                <a:lnTo>
                  <a:pt x="3590" y="3590"/>
                </a:lnTo>
              </a:path>
            </a:pathLst>
          </a:custGeom>
          <a:ln w="3191">
            <a:solidFill>
              <a:srgbClr val="000000"/>
            </a:solidFill>
          </a:ln>
        </p:spPr>
        <p:txBody>
          <a:bodyPr wrap="square" lIns="0" tIns="0" rIns="0" bIns="0" rtlCol="0"/>
          <a:lstStyle/>
          <a:p>
            <a:endParaRPr sz="501"/>
          </a:p>
        </p:txBody>
      </p:sp>
      <p:sp>
        <p:nvSpPr>
          <p:cNvPr id="4075" name="bg object 4075"/>
          <p:cNvSpPr/>
          <p:nvPr/>
        </p:nvSpPr>
        <p:spPr>
          <a:xfrm>
            <a:off x="4012474" y="1268409"/>
            <a:ext cx="154229" cy="0"/>
          </a:xfrm>
          <a:custGeom>
            <a:avLst/>
            <a:gdLst/>
            <a:ahLst/>
            <a:cxnLst/>
            <a:rect l="l" t="t" r="r" b="b"/>
            <a:pathLst>
              <a:path w="339090">
                <a:moveTo>
                  <a:pt x="339057" y="0"/>
                </a:moveTo>
                <a:lnTo>
                  <a:pt x="0" y="0"/>
                </a:lnTo>
              </a:path>
            </a:pathLst>
          </a:custGeom>
          <a:ln w="3191">
            <a:solidFill>
              <a:srgbClr val="000000"/>
            </a:solidFill>
          </a:ln>
        </p:spPr>
        <p:txBody>
          <a:bodyPr wrap="square" lIns="0" tIns="0" rIns="0" bIns="0" rtlCol="0"/>
          <a:lstStyle/>
          <a:p>
            <a:endParaRPr sz="501"/>
          </a:p>
        </p:txBody>
      </p:sp>
      <p:sp>
        <p:nvSpPr>
          <p:cNvPr id="4076" name="bg object 4076"/>
          <p:cNvSpPr/>
          <p:nvPr/>
        </p:nvSpPr>
        <p:spPr>
          <a:xfrm>
            <a:off x="4012474" y="1272837"/>
            <a:ext cx="154229" cy="0"/>
          </a:xfrm>
          <a:custGeom>
            <a:avLst/>
            <a:gdLst/>
            <a:ahLst/>
            <a:cxnLst/>
            <a:rect l="l" t="t" r="r" b="b"/>
            <a:pathLst>
              <a:path w="339090">
                <a:moveTo>
                  <a:pt x="0" y="0"/>
                </a:moveTo>
                <a:lnTo>
                  <a:pt x="339057" y="0"/>
                </a:lnTo>
              </a:path>
            </a:pathLst>
          </a:custGeom>
          <a:ln w="3191">
            <a:solidFill>
              <a:srgbClr val="000000"/>
            </a:solidFill>
          </a:ln>
        </p:spPr>
        <p:txBody>
          <a:bodyPr wrap="square" lIns="0" tIns="0" rIns="0" bIns="0" rtlCol="0"/>
          <a:lstStyle/>
          <a:p>
            <a:endParaRPr sz="501"/>
          </a:p>
        </p:txBody>
      </p:sp>
      <p:sp>
        <p:nvSpPr>
          <p:cNvPr id="4077" name="bg object 4077"/>
          <p:cNvSpPr/>
          <p:nvPr/>
        </p:nvSpPr>
        <p:spPr>
          <a:xfrm>
            <a:off x="4005035" y="1268409"/>
            <a:ext cx="7509" cy="5912"/>
          </a:xfrm>
          <a:custGeom>
            <a:avLst/>
            <a:gdLst/>
            <a:ahLst/>
            <a:cxnLst/>
            <a:rect l="l" t="t" r="r" b="b"/>
            <a:pathLst>
              <a:path w="16509" h="16510">
                <a:moveTo>
                  <a:pt x="16354" y="0"/>
                </a:moveTo>
                <a:lnTo>
                  <a:pt x="9174" y="1595"/>
                </a:lnTo>
                <a:lnTo>
                  <a:pt x="3590" y="5983"/>
                </a:lnTo>
                <a:lnTo>
                  <a:pt x="398" y="12365"/>
                </a:lnTo>
                <a:lnTo>
                  <a:pt x="0" y="15955"/>
                </a:lnTo>
              </a:path>
            </a:pathLst>
          </a:custGeom>
          <a:ln w="3191">
            <a:solidFill>
              <a:srgbClr val="000000"/>
            </a:solidFill>
          </a:ln>
        </p:spPr>
        <p:txBody>
          <a:bodyPr wrap="square" lIns="0" tIns="0" rIns="0" bIns="0" rtlCol="0"/>
          <a:lstStyle/>
          <a:p>
            <a:endParaRPr sz="501"/>
          </a:p>
        </p:txBody>
      </p:sp>
      <p:sp>
        <p:nvSpPr>
          <p:cNvPr id="4078" name="bg object 4078"/>
          <p:cNvSpPr/>
          <p:nvPr/>
        </p:nvSpPr>
        <p:spPr>
          <a:xfrm>
            <a:off x="4010660" y="1272837"/>
            <a:ext cx="2022" cy="1364"/>
          </a:xfrm>
          <a:custGeom>
            <a:avLst/>
            <a:gdLst/>
            <a:ahLst/>
            <a:cxnLst/>
            <a:rect l="l" t="t" r="r" b="b"/>
            <a:pathLst>
              <a:path w="4445" h="3810">
                <a:moveTo>
                  <a:pt x="0" y="3590"/>
                </a:moveTo>
                <a:lnTo>
                  <a:pt x="1595" y="797"/>
                </a:lnTo>
                <a:lnTo>
                  <a:pt x="3988" y="0"/>
                </a:lnTo>
              </a:path>
            </a:pathLst>
          </a:custGeom>
          <a:ln w="3191">
            <a:solidFill>
              <a:srgbClr val="000000"/>
            </a:solidFill>
          </a:ln>
        </p:spPr>
        <p:txBody>
          <a:bodyPr wrap="square" lIns="0" tIns="0" rIns="0" bIns="0" rtlCol="0"/>
          <a:lstStyle/>
          <a:p>
            <a:endParaRPr sz="501"/>
          </a:p>
        </p:txBody>
      </p:sp>
      <p:sp>
        <p:nvSpPr>
          <p:cNvPr id="4079" name="bg object 4079"/>
          <p:cNvSpPr/>
          <p:nvPr/>
        </p:nvSpPr>
        <p:spPr>
          <a:xfrm>
            <a:off x="4005035" y="1274123"/>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080" name="bg object 4080"/>
          <p:cNvSpPr/>
          <p:nvPr/>
        </p:nvSpPr>
        <p:spPr>
          <a:xfrm>
            <a:off x="4010660" y="1274123"/>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4081" name="bg object 4081"/>
          <p:cNvSpPr/>
          <p:nvPr/>
        </p:nvSpPr>
        <p:spPr>
          <a:xfrm>
            <a:off x="4168321" y="1276837"/>
            <a:ext cx="5776" cy="0"/>
          </a:xfrm>
          <a:custGeom>
            <a:avLst/>
            <a:gdLst/>
            <a:ahLst/>
            <a:cxnLst/>
            <a:rect l="l" t="t" r="r" b="b"/>
            <a:pathLst>
              <a:path w="12700">
                <a:moveTo>
                  <a:pt x="12365" y="0"/>
                </a:moveTo>
                <a:lnTo>
                  <a:pt x="11966" y="0"/>
                </a:lnTo>
                <a:lnTo>
                  <a:pt x="9972" y="0"/>
                </a:lnTo>
                <a:lnTo>
                  <a:pt x="7578" y="0"/>
                </a:lnTo>
                <a:lnTo>
                  <a:pt x="4786" y="0"/>
                </a:lnTo>
                <a:lnTo>
                  <a:pt x="2393" y="0"/>
                </a:lnTo>
                <a:lnTo>
                  <a:pt x="797" y="0"/>
                </a:lnTo>
                <a:lnTo>
                  <a:pt x="0" y="0"/>
                </a:lnTo>
              </a:path>
            </a:pathLst>
          </a:custGeom>
          <a:ln w="3191">
            <a:solidFill>
              <a:srgbClr val="000000"/>
            </a:solidFill>
          </a:ln>
        </p:spPr>
        <p:txBody>
          <a:bodyPr wrap="square" lIns="0" tIns="0" rIns="0" bIns="0" rtlCol="0"/>
          <a:lstStyle/>
          <a:p>
            <a:endParaRPr sz="501"/>
          </a:p>
        </p:txBody>
      </p:sp>
      <p:sp>
        <p:nvSpPr>
          <p:cNvPr id="4082" name="bg object 4082"/>
          <p:cNvSpPr/>
          <p:nvPr/>
        </p:nvSpPr>
        <p:spPr>
          <a:xfrm>
            <a:off x="4005035" y="1276837"/>
            <a:ext cx="5776" cy="0"/>
          </a:xfrm>
          <a:custGeom>
            <a:avLst/>
            <a:gdLst/>
            <a:ahLst/>
            <a:cxnLst/>
            <a:rect l="l" t="t" r="r" b="b"/>
            <a:pathLst>
              <a:path w="12700">
                <a:moveTo>
                  <a:pt x="12365" y="0"/>
                </a:moveTo>
                <a:lnTo>
                  <a:pt x="11966" y="0"/>
                </a:lnTo>
                <a:lnTo>
                  <a:pt x="9972" y="0"/>
                </a:lnTo>
                <a:lnTo>
                  <a:pt x="7578" y="0"/>
                </a:lnTo>
                <a:lnTo>
                  <a:pt x="4786" y="0"/>
                </a:lnTo>
                <a:lnTo>
                  <a:pt x="2393" y="0"/>
                </a:lnTo>
                <a:lnTo>
                  <a:pt x="797" y="0"/>
                </a:lnTo>
                <a:lnTo>
                  <a:pt x="0" y="0"/>
                </a:lnTo>
              </a:path>
            </a:pathLst>
          </a:custGeom>
          <a:ln w="3191">
            <a:solidFill>
              <a:srgbClr val="000000"/>
            </a:solidFill>
          </a:ln>
        </p:spPr>
        <p:txBody>
          <a:bodyPr wrap="square" lIns="0" tIns="0" rIns="0" bIns="0" rtlCol="0"/>
          <a:lstStyle/>
          <a:p>
            <a:endParaRPr sz="501"/>
          </a:p>
        </p:txBody>
      </p:sp>
      <p:sp>
        <p:nvSpPr>
          <p:cNvPr id="4083" name="bg object 4083"/>
          <p:cNvSpPr/>
          <p:nvPr/>
        </p:nvSpPr>
        <p:spPr>
          <a:xfrm>
            <a:off x="4012474" y="1276837"/>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4084" name="bg object 4084"/>
          <p:cNvSpPr/>
          <p:nvPr/>
        </p:nvSpPr>
        <p:spPr>
          <a:xfrm>
            <a:off x="4003402" y="1276837"/>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085" name="bg object 4085"/>
          <p:cNvSpPr/>
          <p:nvPr/>
        </p:nvSpPr>
        <p:spPr>
          <a:xfrm>
            <a:off x="4003402" y="1279551"/>
            <a:ext cx="9242" cy="0"/>
          </a:xfrm>
          <a:custGeom>
            <a:avLst/>
            <a:gdLst/>
            <a:ahLst/>
            <a:cxnLst/>
            <a:rect l="l" t="t" r="r" b="b"/>
            <a:pathLst>
              <a:path w="20320">
                <a:moveTo>
                  <a:pt x="19944" y="0"/>
                </a:moveTo>
                <a:lnTo>
                  <a:pt x="18747" y="0"/>
                </a:lnTo>
                <a:lnTo>
                  <a:pt x="15955" y="0"/>
                </a:lnTo>
                <a:lnTo>
                  <a:pt x="11966" y="0"/>
                </a:lnTo>
                <a:lnTo>
                  <a:pt x="7578" y="0"/>
                </a:lnTo>
                <a:lnTo>
                  <a:pt x="3590" y="0"/>
                </a:lnTo>
                <a:lnTo>
                  <a:pt x="797" y="0"/>
                </a:lnTo>
                <a:lnTo>
                  <a:pt x="0" y="0"/>
                </a:lnTo>
                <a:lnTo>
                  <a:pt x="797" y="0"/>
                </a:lnTo>
                <a:lnTo>
                  <a:pt x="3590" y="0"/>
                </a:lnTo>
                <a:lnTo>
                  <a:pt x="7578" y="0"/>
                </a:lnTo>
                <a:lnTo>
                  <a:pt x="11966" y="0"/>
                </a:lnTo>
                <a:lnTo>
                  <a:pt x="15955" y="0"/>
                </a:lnTo>
                <a:lnTo>
                  <a:pt x="18747" y="0"/>
                </a:lnTo>
                <a:lnTo>
                  <a:pt x="19944" y="0"/>
                </a:lnTo>
              </a:path>
            </a:pathLst>
          </a:custGeom>
          <a:ln w="3191">
            <a:solidFill>
              <a:srgbClr val="000000"/>
            </a:solidFill>
          </a:ln>
        </p:spPr>
        <p:txBody>
          <a:bodyPr wrap="square" lIns="0" tIns="0" rIns="0" bIns="0" rtlCol="0"/>
          <a:lstStyle/>
          <a:p>
            <a:endParaRPr sz="501"/>
          </a:p>
        </p:txBody>
      </p:sp>
      <p:sp>
        <p:nvSpPr>
          <p:cNvPr id="4086" name="bg object 4086"/>
          <p:cNvSpPr/>
          <p:nvPr/>
        </p:nvSpPr>
        <p:spPr>
          <a:xfrm>
            <a:off x="4010660" y="1276837"/>
            <a:ext cx="2022" cy="0"/>
          </a:xfrm>
          <a:custGeom>
            <a:avLst/>
            <a:gdLst/>
            <a:ahLst/>
            <a:cxnLst/>
            <a:rect l="l" t="t" r="r" b="b"/>
            <a:pathLst>
              <a:path w="4445">
                <a:moveTo>
                  <a:pt x="3988" y="0"/>
                </a:moveTo>
                <a:lnTo>
                  <a:pt x="2792" y="0"/>
                </a:lnTo>
                <a:lnTo>
                  <a:pt x="0" y="0"/>
                </a:lnTo>
              </a:path>
            </a:pathLst>
          </a:custGeom>
          <a:ln w="3191">
            <a:solidFill>
              <a:srgbClr val="000000"/>
            </a:solidFill>
          </a:ln>
        </p:spPr>
        <p:txBody>
          <a:bodyPr wrap="square" lIns="0" tIns="0" rIns="0" bIns="0" rtlCol="0"/>
          <a:lstStyle/>
          <a:p>
            <a:endParaRPr sz="501"/>
          </a:p>
        </p:txBody>
      </p:sp>
      <p:sp>
        <p:nvSpPr>
          <p:cNvPr id="4087" name="bg object 4087"/>
          <p:cNvSpPr/>
          <p:nvPr/>
        </p:nvSpPr>
        <p:spPr>
          <a:xfrm>
            <a:off x="4003402" y="1276837"/>
            <a:ext cx="9242" cy="0"/>
          </a:xfrm>
          <a:custGeom>
            <a:avLst/>
            <a:gdLst/>
            <a:ahLst/>
            <a:cxnLst/>
            <a:rect l="l" t="t" r="r" b="b"/>
            <a:pathLst>
              <a:path w="20320">
                <a:moveTo>
                  <a:pt x="3590" y="0"/>
                </a:moveTo>
                <a:lnTo>
                  <a:pt x="797" y="0"/>
                </a:lnTo>
                <a:lnTo>
                  <a:pt x="0" y="0"/>
                </a:lnTo>
                <a:lnTo>
                  <a:pt x="797" y="0"/>
                </a:lnTo>
                <a:lnTo>
                  <a:pt x="3590" y="0"/>
                </a:lnTo>
                <a:lnTo>
                  <a:pt x="7578" y="0"/>
                </a:lnTo>
                <a:lnTo>
                  <a:pt x="11966" y="0"/>
                </a:lnTo>
                <a:lnTo>
                  <a:pt x="15955" y="0"/>
                </a:lnTo>
                <a:lnTo>
                  <a:pt x="18747" y="0"/>
                </a:lnTo>
                <a:lnTo>
                  <a:pt x="19944" y="0"/>
                </a:lnTo>
              </a:path>
            </a:pathLst>
          </a:custGeom>
          <a:ln w="3191">
            <a:solidFill>
              <a:srgbClr val="000000"/>
            </a:solidFill>
          </a:ln>
        </p:spPr>
        <p:txBody>
          <a:bodyPr wrap="square" lIns="0" tIns="0" rIns="0" bIns="0" rtlCol="0"/>
          <a:lstStyle/>
          <a:p>
            <a:endParaRPr sz="501"/>
          </a:p>
        </p:txBody>
      </p:sp>
      <p:sp>
        <p:nvSpPr>
          <p:cNvPr id="4088" name="bg object 4088"/>
          <p:cNvSpPr/>
          <p:nvPr/>
        </p:nvSpPr>
        <p:spPr>
          <a:xfrm>
            <a:off x="3983990" y="1260268"/>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089" name="bg object 4089"/>
          <p:cNvSpPr/>
          <p:nvPr/>
        </p:nvSpPr>
        <p:spPr>
          <a:xfrm>
            <a:off x="3983990" y="1255839"/>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090" name="bg object 4090"/>
          <p:cNvSpPr/>
          <p:nvPr/>
        </p:nvSpPr>
        <p:spPr>
          <a:xfrm>
            <a:off x="3987437" y="1254554"/>
            <a:ext cx="7509" cy="5912"/>
          </a:xfrm>
          <a:custGeom>
            <a:avLst/>
            <a:gdLst/>
            <a:ahLst/>
            <a:cxnLst/>
            <a:rect l="l" t="t" r="r" b="b"/>
            <a:pathLst>
              <a:path w="16509" h="16510">
                <a:moveTo>
                  <a:pt x="0" y="15955"/>
                </a:moveTo>
                <a:lnTo>
                  <a:pt x="7180" y="14360"/>
                </a:lnTo>
                <a:lnTo>
                  <a:pt x="12764" y="9972"/>
                </a:lnTo>
                <a:lnTo>
                  <a:pt x="15955" y="3590"/>
                </a:lnTo>
                <a:lnTo>
                  <a:pt x="16354" y="0"/>
                </a:lnTo>
              </a:path>
            </a:pathLst>
          </a:custGeom>
          <a:ln w="3191">
            <a:solidFill>
              <a:srgbClr val="000000"/>
            </a:solidFill>
          </a:ln>
        </p:spPr>
        <p:txBody>
          <a:bodyPr wrap="square" lIns="0" tIns="0" rIns="0" bIns="0" rtlCol="0"/>
          <a:lstStyle/>
          <a:p>
            <a:endParaRPr sz="501"/>
          </a:p>
        </p:txBody>
      </p:sp>
      <p:sp>
        <p:nvSpPr>
          <p:cNvPr id="4091" name="bg object 4091"/>
          <p:cNvSpPr/>
          <p:nvPr/>
        </p:nvSpPr>
        <p:spPr>
          <a:xfrm>
            <a:off x="3987437" y="1254554"/>
            <a:ext cx="1733" cy="1364"/>
          </a:xfrm>
          <a:custGeom>
            <a:avLst/>
            <a:gdLst/>
            <a:ahLst/>
            <a:cxnLst/>
            <a:rect l="l" t="t" r="r" b="b"/>
            <a:pathLst>
              <a:path w="3809" h="3810">
                <a:moveTo>
                  <a:pt x="3590" y="0"/>
                </a:moveTo>
                <a:lnTo>
                  <a:pt x="2393" y="2792"/>
                </a:lnTo>
                <a:lnTo>
                  <a:pt x="0" y="3590"/>
                </a:lnTo>
              </a:path>
            </a:pathLst>
          </a:custGeom>
          <a:ln w="3191">
            <a:solidFill>
              <a:srgbClr val="000000"/>
            </a:solidFill>
          </a:ln>
        </p:spPr>
        <p:txBody>
          <a:bodyPr wrap="square" lIns="0" tIns="0" rIns="0" bIns="0" rtlCol="0"/>
          <a:lstStyle/>
          <a:p>
            <a:endParaRPr sz="501"/>
          </a:p>
        </p:txBody>
      </p:sp>
      <p:sp>
        <p:nvSpPr>
          <p:cNvPr id="4092" name="bg object 4092"/>
          <p:cNvSpPr/>
          <p:nvPr/>
        </p:nvSpPr>
        <p:spPr>
          <a:xfrm>
            <a:off x="3994876" y="1090290"/>
            <a:ext cx="0" cy="164401"/>
          </a:xfrm>
          <a:custGeom>
            <a:avLst/>
            <a:gdLst/>
            <a:ahLst/>
            <a:cxnLst/>
            <a:rect l="l" t="t" r="r" b="b"/>
            <a:pathLst>
              <a:path h="459104">
                <a:moveTo>
                  <a:pt x="0" y="458724"/>
                </a:moveTo>
                <a:lnTo>
                  <a:pt x="0" y="0"/>
                </a:lnTo>
              </a:path>
            </a:pathLst>
          </a:custGeom>
          <a:ln w="3191">
            <a:solidFill>
              <a:srgbClr val="000000"/>
            </a:solidFill>
          </a:ln>
        </p:spPr>
        <p:txBody>
          <a:bodyPr wrap="square" lIns="0" tIns="0" rIns="0" bIns="0" rtlCol="0"/>
          <a:lstStyle/>
          <a:p>
            <a:endParaRPr sz="501"/>
          </a:p>
        </p:txBody>
      </p:sp>
      <p:sp>
        <p:nvSpPr>
          <p:cNvPr id="4093" name="bg object 4093"/>
          <p:cNvSpPr/>
          <p:nvPr/>
        </p:nvSpPr>
        <p:spPr>
          <a:xfrm>
            <a:off x="3989070" y="1090289"/>
            <a:ext cx="0" cy="40702"/>
          </a:xfrm>
          <a:custGeom>
            <a:avLst/>
            <a:gdLst/>
            <a:ahLst/>
            <a:cxnLst/>
            <a:rect l="l" t="t" r="r" b="b"/>
            <a:pathLst>
              <a:path h="113664">
                <a:moveTo>
                  <a:pt x="0" y="0"/>
                </a:moveTo>
                <a:lnTo>
                  <a:pt x="0" y="113285"/>
                </a:lnTo>
              </a:path>
            </a:pathLst>
          </a:custGeom>
          <a:ln w="3191">
            <a:solidFill>
              <a:srgbClr val="000000"/>
            </a:solidFill>
          </a:ln>
        </p:spPr>
        <p:txBody>
          <a:bodyPr wrap="square" lIns="0" tIns="0" rIns="0" bIns="0" rtlCol="0"/>
          <a:lstStyle/>
          <a:p>
            <a:endParaRPr sz="501"/>
          </a:p>
        </p:txBody>
      </p:sp>
      <p:sp>
        <p:nvSpPr>
          <p:cNvPr id="4094" name="bg object 4094"/>
          <p:cNvSpPr/>
          <p:nvPr/>
        </p:nvSpPr>
        <p:spPr>
          <a:xfrm>
            <a:off x="3989070" y="1131284"/>
            <a:ext cx="0" cy="227"/>
          </a:xfrm>
          <a:custGeom>
            <a:avLst/>
            <a:gdLst/>
            <a:ahLst/>
            <a:cxnLst/>
            <a:rect l="l" t="t" r="r" b="b"/>
            <a:pathLst>
              <a:path h="635">
                <a:moveTo>
                  <a:pt x="0" y="0"/>
                </a:moveTo>
                <a:lnTo>
                  <a:pt x="0" y="398"/>
                </a:lnTo>
              </a:path>
            </a:pathLst>
          </a:custGeom>
          <a:ln w="3191">
            <a:solidFill>
              <a:srgbClr val="000000"/>
            </a:solidFill>
          </a:ln>
        </p:spPr>
        <p:txBody>
          <a:bodyPr wrap="square" lIns="0" tIns="0" rIns="0" bIns="0" rtlCol="0"/>
          <a:lstStyle/>
          <a:p>
            <a:endParaRPr sz="501"/>
          </a:p>
        </p:txBody>
      </p:sp>
      <p:sp>
        <p:nvSpPr>
          <p:cNvPr id="4095" name="bg object 4095"/>
          <p:cNvSpPr/>
          <p:nvPr/>
        </p:nvSpPr>
        <p:spPr>
          <a:xfrm>
            <a:off x="3989070" y="1134713"/>
            <a:ext cx="0" cy="227"/>
          </a:xfrm>
          <a:custGeom>
            <a:avLst/>
            <a:gdLst/>
            <a:ahLst/>
            <a:cxnLst/>
            <a:rect l="l" t="t" r="r" b="b"/>
            <a:pathLst>
              <a:path h="635">
                <a:moveTo>
                  <a:pt x="0" y="0"/>
                </a:moveTo>
                <a:lnTo>
                  <a:pt x="0" y="398"/>
                </a:lnTo>
              </a:path>
            </a:pathLst>
          </a:custGeom>
          <a:ln w="3191">
            <a:solidFill>
              <a:srgbClr val="000000"/>
            </a:solidFill>
          </a:ln>
        </p:spPr>
        <p:txBody>
          <a:bodyPr wrap="square" lIns="0" tIns="0" rIns="0" bIns="0" rtlCol="0"/>
          <a:lstStyle/>
          <a:p>
            <a:endParaRPr sz="501"/>
          </a:p>
        </p:txBody>
      </p:sp>
      <p:sp>
        <p:nvSpPr>
          <p:cNvPr id="4096" name="bg object 4096"/>
          <p:cNvSpPr/>
          <p:nvPr/>
        </p:nvSpPr>
        <p:spPr>
          <a:xfrm>
            <a:off x="3989070" y="1135284"/>
            <a:ext cx="0" cy="119378"/>
          </a:xfrm>
          <a:custGeom>
            <a:avLst/>
            <a:gdLst/>
            <a:ahLst/>
            <a:cxnLst/>
            <a:rect l="l" t="t" r="r" b="b"/>
            <a:pathLst>
              <a:path h="333375">
                <a:moveTo>
                  <a:pt x="0" y="0"/>
                </a:moveTo>
                <a:lnTo>
                  <a:pt x="0" y="333073"/>
                </a:lnTo>
              </a:path>
            </a:pathLst>
          </a:custGeom>
          <a:ln w="3191">
            <a:solidFill>
              <a:srgbClr val="000000"/>
            </a:solidFill>
          </a:ln>
        </p:spPr>
        <p:txBody>
          <a:bodyPr wrap="square" lIns="0" tIns="0" rIns="0" bIns="0" rtlCol="0"/>
          <a:lstStyle/>
          <a:p>
            <a:endParaRPr sz="501"/>
          </a:p>
        </p:txBody>
      </p:sp>
      <p:sp>
        <p:nvSpPr>
          <p:cNvPr id="4097" name="bg object 4097"/>
          <p:cNvSpPr/>
          <p:nvPr/>
        </p:nvSpPr>
        <p:spPr>
          <a:xfrm>
            <a:off x="3987437" y="1084433"/>
            <a:ext cx="7509" cy="5912"/>
          </a:xfrm>
          <a:custGeom>
            <a:avLst/>
            <a:gdLst/>
            <a:ahLst/>
            <a:cxnLst/>
            <a:rect l="l" t="t" r="r" b="b"/>
            <a:pathLst>
              <a:path w="16509" h="16510">
                <a:moveTo>
                  <a:pt x="16354" y="16354"/>
                </a:moveTo>
                <a:lnTo>
                  <a:pt x="14758" y="9174"/>
                </a:lnTo>
                <a:lnTo>
                  <a:pt x="10371" y="3590"/>
                </a:lnTo>
                <a:lnTo>
                  <a:pt x="3590" y="398"/>
                </a:lnTo>
                <a:lnTo>
                  <a:pt x="0" y="0"/>
                </a:lnTo>
              </a:path>
            </a:pathLst>
          </a:custGeom>
          <a:ln w="3191">
            <a:solidFill>
              <a:srgbClr val="000000"/>
            </a:solidFill>
          </a:ln>
        </p:spPr>
        <p:txBody>
          <a:bodyPr wrap="square" lIns="0" tIns="0" rIns="0" bIns="0" rtlCol="0"/>
          <a:lstStyle/>
          <a:p>
            <a:endParaRPr sz="501"/>
          </a:p>
        </p:txBody>
      </p:sp>
      <p:sp>
        <p:nvSpPr>
          <p:cNvPr id="4098" name="bg object 4098"/>
          <p:cNvSpPr/>
          <p:nvPr/>
        </p:nvSpPr>
        <p:spPr>
          <a:xfrm>
            <a:off x="3987437" y="1088861"/>
            <a:ext cx="1733" cy="1592"/>
          </a:xfrm>
          <a:custGeom>
            <a:avLst/>
            <a:gdLst/>
            <a:ahLst/>
            <a:cxnLst/>
            <a:rect l="l" t="t" r="r" b="b"/>
            <a:pathLst>
              <a:path w="3809" h="4444">
                <a:moveTo>
                  <a:pt x="0" y="0"/>
                </a:moveTo>
                <a:lnTo>
                  <a:pt x="3191" y="1595"/>
                </a:lnTo>
                <a:lnTo>
                  <a:pt x="3590" y="3988"/>
                </a:lnTo>
              </a:path>
            </a:pathLst>
          </a:custGeom>
          <a:ln w="3191">
            <a:solidFill>
              <a:srgbClr val="000000"/>
            </a:solidFill>
          </a:ln>
        </p:spPr>
        <p:txBody>
          <a:bodyPr wrap="square" lIns="0" tIns="0" rIns="0" bIns="0" rtlCol="0"/>
          <a:lstStyle/>
          <a:p>
            <a:endParaRPr sz="501"/>
          </a:p>
        </p:txBody>
      </p:sp>
      <p:sp>
        <p:nvSpPr>
          <p:cNvPr id="4099" name="bg object 4099"/>
          <p:cNvSpPr/>
          <p:nvPr/>
        </p:nvSpPr>
        <p:spPr>
          <a:xfrm>
            <a:off x="3983990" y="1084433"/>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100" name="bg object 4100"/>
          <p:cNvSpPr/>
          <p:nvPr/>
        </p:nvSpPr>
        <p:spPr>
          <a:xfrm>
            <a:off x="3983990" y="1088861"/>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101" name="bg object 4101"/>
          <p:cNvSpPr/>
          <p:nvPr/>
        </p:nvSpPr>
        <p:spPr>
          <a:xfrm>
            <a:off x="3980724" y="1261696"/>
            <a:ext cx="3466" cy="0"/>
          </a:xfrm>
          <a:custGeom>
            <a:avLst/>
            <a:gdLst/>
            <a:ahLst/>
            <a:cxnLst/>
            <a:rect l="l" t="t" r="r" b="b"/>
            <a:pathLst>
              <a:path w="7620">
                <a:moveTo>
                  <a:pt x="0" y="0"/>
                </a:moveTo>
                <a:lnTo>
                  <a:pt x="7180" y="0"/>
                </a:lnTo>
              </a:path>
            </a:pathLst>
          </a:custGeom>
          <a:ln w="3191">
            <a:solidFill>
              <a:srgbClr val="000000"/>
            </a:solidFill>
          </a:ln>
        </p:spPr>
        <p:txBody>
          <a:bodyPr wrap="square" lIns="0" tIns="0" rIns="0" bIns="0" rtlCol="0"/>
          <a:lstStyle/>
          <a:p>
            <a:endParaRPr sz="501"/>
          </a:p>
        </p:txBody>
      </p:sp>
      <p:sp>
        <p:nvSpPr>
          <p:cNvPr id="4102" name="bg object 4102"/>
          <p:cNvSpPr/>
          <p:nvPr/>
        </p:nvSpPr>
        <p:spPr>
          <a:xfrm>
            <a:off x="3980724" y="1254554"/>
            <a:ext cx="3466" cy="0"/>
          </a:xfrm>
          <a:custGeom>
            <a:avLst/>
            <a:gdLst/>
            <a:ahLst/>
            <a:cxnLst/>
            <a:rect l="l" t="t" r="r" b="b"/>
            <a:pathLst>
              <a:path w="7620">
                <a:moveTo>
                  <a:pt x="7180" y="0"/>
                </a:moveTo>
                <a:lnTo>
                  <a:pt x="0" y="0"/>
                </a:lnTo>
              </a:path>
            </a:pathLst>
          </a:custGeom>
          <a:ln w="3191">
            <a:solidFill>
              <a:srgbClr val="000000"/>
            </a:solidFill>
          </a:ln>
        </p:spPr>
        <p:txBody>
          <a:bodyPr wrap="square" lIns="0" tIns="0" rIns="0" bIns="0" rtlCol="0"/>
          <a:lstStyle/>
          <a:p>
            <a:endParaRPr sz="501"/>
          </a:p>
        </p:txBody>
      </p:sp>
      <p:sp>
        <p:nvSpPr>
          <p:cNvPr id="4103" name="bg object 4103"/>
          <p:cNvSpPr/>
          <p:nvPr/>
        </p:nvSpPr>
        <p:spPr>
          <a:xfrm>
            <a:off x="3983990" y="1255839"/>
            <a:ext cx="0" cy="4548"/>
          </a:xfrm>
          <a:custGeom>
            <a:avLst/>
            <a:gdLst/>
            <a:ahLst/>
            <a:cxnLst/>
            <a:rect l="l" t="t" r="r" b="b"/>
            <a:pathLst>
              <a:path h="12700">
                <a:moveTo>
                  <a:pt x="0" y="0"/>
                </a:moveTo>
                <a:lnTo>
                  <a:pt x="0" y="797"/>
                </a:lnTo>
                <a:lnTo>
                  <a:pt x="0" y="3191"/>
                </a:lnTo>
                <a:lnTo>
                  <a:pt x="0" y="6382"/>
                </a:lnTo>
                <a:lnTo>
                  <a:pt x="0" y="9573"/>
                </a:lnTo>
                <a:lnTo>
                  <a:pt x="0" y="11567"/>
                </a:lnTo>
                <a:lnTo>
                  <a:pt x="0" y="12365"/>
                </a:lnTo>
              </a:path>
            </a:pathLst>
          </a:custGeom>
          <a:ln w="3191">
            <a:solidFill>
              <a:srgbClr val="000000"/>
            </a:solidFill>
          </a:ln>
        </p:spPr>
        <p:txBody>
          <a:bodyPr wrap="square" lIns="0" tIns="0" rIns="0" bIns="0" rtlCol="0"/>
          <a:lstStyle/>
          <a:p>
            <a:endParaRPr sz="501"/>
          </a:p>
        </p:txBody>
      </p:sp>
      <p:sp>
        <p:nvSpPr>
          <p:cNvPr id="4104" name="bg object 4104"/>
          <p:cNvSpPr/>
          <p:nvPr/>
        </p:nvSpPr>
        <p:spPr>
          <a:xfrm>
            <a:off x="3983990" y="1084433"/>
            <a:ext cx="0" cy="4548"/>
          </a:xfrm>
          <a:custGeom>
            <a:avLst/>
            <a:gdLst/>
            <a:ahLst/>
            <a:cxnLst/>
            <a:rect l="l" t="t" r="r" b="b"/>
            <a:pathLst>
              <a:path h="12700">
                <a:moveTo>
                  <a:pt x="0" y="12365"/>
                </a:moveTo>
                <a:lnTo>
                  <a:pt x="0" y="11966"/>
                </a:lnTo>
                <a:lnTo>
                  <a:pt x="0" y="9972"/>
                </a:lnTo>
                <a:lnTo>
                  <a:pt x="0" y="7578"/>
                </a:lnTo>
                <a:lnTo>
                  <a:pt x="0" y="4786"/>
                </a:lnTo>
                <a:lnTo>
                  <a:pt x="0" y="2393"/>
                </a:lnTo>
                <a:lnTo>
                  <a:pt x="0" y="797"/>
                </a:lnTo>
                <a:lnTo>
                  <a:pt x="0" y="0"/>
                </a:lnTo>
              </a:path>
            </a:pathLst>
          </a:custGeom>
          <a:ln w="3191">
            <a:solidFill>
              <a:srgbClr val="000000"/>
            </a:solidFill>
          </a:ln>
        </p:spPr>
        <p:txBody>
          <a:bodyPr wrap="square" lIns="0" tIns="0" rIns="0" bIns="0" rtlCol="0"/>
          <a:lstStyle/>
          <a:p>
            <a:endParaRPr sz="501"/>
          </a:p>
        </p:txBody>
      </p:sp>
      <p:sp>
        <p:nvSpPr>
          <p:cNvPr id="4105" name="bg object 4105"/>
          <p:cNvSpPr/>
          <p:nvPr/>
        </p:nvSpPr>
        <p:spPr>
          <a:xfrm>
            <a:off x="3980724" y="1254554"/>
            <a:ext cx="0" cy="7276"/>
          </a:xfrm>
          <a:custGeom>
            <a:avLst/>
            <a:gdLst/>
            <a:ahLst/>
            <a:cxnLst/>
            <a:rect l="l" t="t" r="r" b="b"/>
            <a:pathLst>
              <a:path h="20320">
                <a:moveTo>
                  <a:pt x="0" y="19944"/>
                </a:moveTo>
                <a:lnTo>
                  <a:pt x="0" y="18747"/>
                </a:lnTo>
                <a:lnTo>
                  <a:pt x="0" y="15955"/>
                </a:lnTo>
                <a:lnTo>
                  <a:pt x="0" y="11966"/>
                </a:lnTo>
                <a:lnTo>
                  <a:pt x="0" y="7578"/>
                </a:lnTo>
                <a:lnTo>
                  <a:pt x="0" y="3590"/>
                </a:lnTo>
                <a:lnTo>
                  <a:pt x="0" y="797"/>
                </a:lnTo>
                <a:lnTo>
                  <a:pt x="0" y="0"/>
                </a:lnTo>
              </a:path>
            </a:pathLst>
          </a:custGeom>
          <a:ln w="3191">
            <a:solidFill>
              <a:srgbClr val="000000"/>
            </a:solidFill>
          </a:ln>
        </p:spPr>
        <p:txBody>
          <a:bodyPr wrap="square" lIns="0" tIns="0" rIns="0" bIns="0" rtlCol="0"/>
          <a:lstStyle/>
          <a:p>
            <a:endParaRPr sz="501"/>
          </a:p>
        </p:txBody>
      </p:sp>
      <p:sp>
        <p:nvSpPr>
          <p:cNvPr id="4106" name="bg object 4106"/>
          <p:cNvSpPr/>
          <p:nvPr/>
        </p:nvSpPr>
        <p:spPr>
          <a:xfrm>
            <a:off x="3983990" y="1260268"/>
            <a:ext cx="0" cy="1592"/>
          </a:xfrm>
          <a:custGeom>
            <a:avLst/>
            <a:gdLst/>
            <a:ahLst/>
            <a:cxnLst/>
            <a:rect l="l" t="t" r="r" b="b"/>
            <a:pathLst>
              <a:path h="4445">
                <a:moveTo>
                  <a:pt x="0" y="3988"/>
                </a:moveTo>
                <a:lnTo>
                  <a:pt x="0" y="2792"/>
                </a:lnTo>
                <a:lnTo>
                  <a:pt x="0" y="0"/>
                </a:lnTo>
              </a:path>
            </a:pathLst>
          </a:custGeom>
          <a:ln w="3191">
            <a:solidFill>
              <a:srgbClr val="000000"/>
            </a:solidFill>
          </a:ln>
        </p:spPr>
        <p:txBody>
          <a:bodyPr wrap="square" lIns="0" tIns="0" rIns="0" bIns="0" rtlCol="0"/>
          <a:lstStyle/>
          <a:p>
            <a:endParaRPr sz="501"/>
          </a:p>
        </p:txBody>
      </p:sp>
      <p:sp>
        <p:nvSpPr>
          <p:cNvPr id="4107" name="bg object 4107"/>
          <p:cNvSpPr/>
          <p:nvPr/>
        </p:nvSpPr>
        <p:spPr>
          <a:xfrm>
            <a:off x="3983990" y="1254554"/>
            <a:ext cx="0" cy="7276"/>
          </a:xfrm>
          <a:custGeom>
            <a:avLst/>
            <a:gdLst/>
            <a:ahLst/>
            <a:cxnLst/>
            <a:rect l="l" t="t" r="r" b="b"/>
            <a:pathLst>
              <a:path h="20320">
                <a:moveTo>
                  <a:pt x="0" y="3590"/>
                </a:moveTo>
                <a:lnTo>
                  <a:pt x="0" y="797"/>
                </a:lnTo>
                <a:lnTo>
                  <a:pt x="0" y="0"/>
                </a:lnTo>
                <a:lnTo>
                  <a:pt x="0" y="797"/>
                </a:lnTo>
                <a:lnTo>
                  <a:pt x="0" y="3590"/>
                </a:lnTo>
                <a:lnTo>
                  <a:pt x="0" y="7578"/>
                </a:lnTo>
                <a:lnTo>
                  <a:pt x="0" y="11966"/>
                </a:lnTo>
                <a:lnTo>
                  <a:pt x="0" y="15955"/>
                </a:lnTo>
                <a:lnTo>
                  <a:pt x="0" y="18747"/>
                </a:lnTo>
                <a:lnTo>
                  <a:pt x="0" y="19944"/>
                </a:lnTo>
              </a:path>
            </a:pathLst>
          </a:custGeom>
          <a:ln w="3191">
            <a:solidFill>
              <a:srgbClr val="000000"/>
            </a:solidFill>
          </a:ln>
        </p:spPr>
        <p:txBody>
          <a:bodyPr wrap="square" lIns="0" tIns="0" rIns="0" bIns="0" rtlCol="0"/>
          <a:lstStyle/>
          <a:p>
            <a:endParaRPr sz="501"/>
          </a:p>
        </p:txBody>
      </p:sp>
      <p:sp>
        <p:nvSpPr>
          <p:cNvPr id="4108" name="bg object 4108"/>
          <p:cNvSpPr/>
          <p:nvPr/>
        </p:nvSpPr>
        <p:spPr>
          <a:xfrm>
            <a:off x="3980724" y="1090289"/>
            <a:ext cx="3466" cy="0"/>
          </a:xfrm>
          <a:custGeom>
            <a:avLst/>
            <a:gdLst/>
            <a:ahLst/>
            <a:cxnLst/>
            <a:rect l="l" t="t" r="r" b="b"/>
            <a:pathLst>
              <a:path w="7620">
                <a:moveTo>
                  <a:pt x="0" y="0"/>
                </a:moveTo>
                <a:lnTo>
                  <a:pt x="7180" y="0"/>
                </a:lnTo>
              </a:path>
            </a:pathLst>
          </a:custGeom>
          <a:ln w="3191">
            <a:solidFill>
              <a:srgbClr val="000000"/>
            </a:solidFill>
          </a:ln>
        </p:spPr>
        <p:txBody>
          <a:bodyPr wrap="square" lIns="0" tIns="0" rIns="0" bIns="0" rtlCol="0"/>
          <a:lstStyle/>
          <a:p>
            <a:endParaRPr sz="501"/>
          </a:p>
        </p:txBody>
      </p:sp>
      <p:sp>
        <p:nvSpPr>
          <p:cNvPr id="4109" name="bg object 4109"/>
          <p:cNvSpPr/>
          <p:nvPr/>
        </p:nvSpPr>
        <p:spPr>
          <a:xfrm>
            <a:off x="3980724" y="1083147"/>
            <a:ext cx="3466" cy="0"/>
          </a:xfrm>
          <a:custGeom>
            <a:avLst/>
            <a:gdLst/>
            <a:ahLst/>
            <a:cxnLst/>
            <a:rect l="l" t="t" r="r" b="b"/>
            <a:pathLst>
              <a:path w="7620">
                <a:moveTo>
                  <a:pt x="7180" y="0"/>
                </a:moveTo>
                <a:lnTo>
                  <a:pt x="0" y="0"/>
                </a:lnTo>
              </a:path>
            </a:pathLst>
          </a:custGeom>
          <a:ln w="3191">
            <a:solidFill>
              <a:srgbClr val="000000"/>
            </a:solidFill>
          </a:ln>
        </p:spPr>
        <p:txBody>
          <a:bodyPr wrap="square" lIns="0" tIns="0" rIns="0" bIns="0" rtlCol="0"/>
          <a:lstStyle/>
          <a:p>
            <a:endParaRPr sz="501"/>
          </a:p>
        </p:txBody>
      </p:sp>
      <p:sp>
        <p:nvSpPr>
          <p:cNvPr id="4110" name="bg object 4110"/>
          <p:cNvSpPr/>
          <p:nvPr/>
        </p:nvSpPr>
        <p:spPr>
          <a:xfrm>
            <a:off x="3980724" y="1083147"/>
            <a:ext cx="0" cy="7276"/>
          </a:xfrm>
          <a:custGeom>
            <a:avLst/>
            <a:gdLst/>
            <a:ahLst/>
            <a:cxnLst/>
            <a:rect l="l" t="t" r="r" b="b"/>
            <a:pathLst>
              <a:path h="20319">
                <a:moveTo>
                  <a:pt x="0" y="19944"/>
                </a:moveTo>
                <a:lnTo>
                  <a:pt x="0" y="18747"/>
                </a:lnTo>
                <a:lnTo>
                  <a:pt x="0" y="15955"/>
                </a:lnTo>
                <a:lnTo>
                  <a:pt x="0" y="11966"/>
                </a:lnTo>
                <a:lnTo>
                  <a:pt x="0" y="7578"/>
                </a:lnTo>
                <a:lnTo>
                  <a:pt x="0" y="3590"/>
                </a:lnTo>
                <a:lnTo>
                  <a:pt x="0" y="797"/>
                </a:lnTo>
                <a:lnTo>
                  <a:pt x="0" y="0"/>
                </a:lnTo>
              </a:path>
            </a:pathLst>
          </a:custGeom>
          <a:ln w="3191">
            <a:solidFill>
              <a:srgbClr val="000000"/>
            </a:solidFill>
          </a:ln>
        </p:spPr>
        <p:txBody>
          <a:bodyPr wrap="square" lIns="0" tIns="0" rIns="0" bIns="0" rtlCol="0"/>
          <a:lstStyle/>
          <a:p>
            <a:endParaRPr sz="501"/>
          </a:p>
        </p:txBody>
      </p:sp>
      <p:sp>
        <p:nvSpPr>
          <p:cNvPr id="4111" name="bg object 4111"/>
          <p:cNvSpPr/>
          <p:nvPr/>
        </p:nvSpPr>
        <p:spPr>
          <a:xfrm>
            <a:off x="3983990" y="1088861"/>
            <a:ext cx="0" cy="1592"/>
          </a:xfrm>
          <a:custGeom>
            <a:avLst/>
            <a:gdLst/>
            <a:ahLst/>
            <a:cxnLst/>
            <a:rect l="l" t="t" r="r" b="b"/>
            <a:pathLst>
              <a:path h="4444">
                <a:moveTo>
                  <a:pt x="0" y="3988"/>
                </a:moveTo>
                <a:lnTo>
                  <a:pt x="0" y="2792"/>
                </a:lnTo>
                <a:lnTo>
                  <a:pt x="0" y="0"/>
                </a:lnTo>
              </a:path>
            </a:pathLst>
          </a:custGeom>
          <a:ln w="3191">
            <a:solidFill>
              <a:srgbClr val="000000"/>
            </a:solidFill>
          </a:ln>
        </p:spPr>
        <p:txBody>
          <a:bodyPr wrap="square" lIns="0" tIns="0" rIns="0" bIns="0" rtlCol="0"/>
          <a:lstStyle/>
          <a:p>
            <a:endParaRPr sz="501"/>
          </a:p>
        </p:txBody>
      </p:sp>
      <p:sp>
        <p:nvSpPr>
          <p:cNvPr id="4112" name="bg object 4112"/>
          <p:cNvSpPr/>
          <p:nvPr/>
        </p:nvSpPr>
        <p:spPr>
          <a:xfrm>
            <a:off x="3983990" y="1083147"/>
            <a:ext cx="0" cy="7276"/>
          </a:xfrm>
          <a:custGeom>
            <a:avLst/>
            <a:gdLst/>
            <a:ahLst/>
            <a:cxnLst/>
            <a:rect l="l" t="t" r="r" b="b"/>
            <a:pathLst>
              <a:path h="20319">
                <a:moveTo>
                  <a:pt x="0" y="3590"/>
                </a:moveTo>
                <a:lnTo>
                  <a:pt x="0" y="797"/>
                </a:lnTo>
                <a:lnTo>
                  <a:pt x="0" y="0"/>
                </a:lnTo>
                <a:lnTo>
                  <a:pt x="0" y="797"/>
                </a:lnTo>
                <a:lnTo>
                  <a:pt x="0" y="3590"/>
                </a:lnTo>
                <a:lnTo>
                  <a:pt x="0" y="7578"/>
                </a:lnTo>
                <a:lnTo>
                  <a:pt x="0" y="11966"/>
                </a:lnTo>
                <a:lnTo>
                  <a:pt x="0" y="15955"/>
                </a:lnTo>
                <a:lnTo>
                  <a:pt x="0" y="18747"/>
                </a:lnTo>
                <a:lnTo>
                  <a:pt x="0" y="19944"/>
                </a:lnTo>
              </a:path>
            </a:pathLst>
          </a:custGeom>
          <a:ln w="3191">
            <a:solidFill>
              <a:srgbClr val="000000"/>
            </a:solidFill>
          </a:ln>
        </p:spPr>
        <p:txBody>
          <a:bodyPr wrap="square" lIns="0" tIns="0" rIns="0" bIns="0" rtlCol="0"/>
          <a:lstStyle/>
          <a:p>
            <a:endParaRPr sz="501"/>
          </a:p>
        </p:txBody>
      </p:sp>
      <p:sp>
        <p:nvSpPr>
          <p:cNvPr id="4113" name="bg object 4113"/>
          <p:cNvSpPr/>
          <p:nvPr/>
        </p:nvSpPr>
        <p:spPr>
          <a:xfrm>
            <a:off x="4175760" y="1276837"/>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4114" name="bg object 4114"/>
          <p:cNvSpPr/>
          <p:nvPr/>
        </p:nvSpPr>
        <p:spPr>
          <a:xfrm>
            <a:off x="4166688" y="1276837"/>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115" name="bg object 4115"/>
          <p:cNvSpPr/>
          <p:nvPr/>
        </p:nvSpPr>
        <p:spPr>
          <a:xfrm>
            <a:off x="4166688" y="1279551"/>
            <a:ext cx="9242" cy="0"/>
          </a:xfrm>
          <a:custGeom>
            <a:avLst/>
            <a:gdLst/>
            <a:ahLst/>
            <a:cxnLst/>
            <a:rect l="l" t="t" r="r" b="b"/>
            <a:pathLst>
              <a:path w="20320">
                <a:moveTo>
                  <a:pt x="19944" y="0"/>
                </a:moveTo>
                <a:lnTo>
                  <a:pt x="18747" y="0"/>
                </a:lnTo>
                <a:lnTo>
                  <a:pt x="15955" y="0"/>
                </a:lnTo>
                <a:lnTo>
                  <a:pt x="11966" y="0"/>
                </a:lnTo>
                <a:lnTo>
                  <a:pt x="7578" y="0"/>
                </a:lnTo>
                <a:lnTo>
                  <a:pt x="3590" y="0"/>
                </a:lnTo>
                <a:lnTo>
                  <a:pt x="797" y="0"/>
                </a:lnTo>
                <a:lnTo>
                  <a:pt x="0" y="0"/>
                </a:lnTo>
                <a:lnTo>
                  <a:pt x="797" y="0"/>
                </a:lnTo>
                <a:lnTo>
                  <a:pt x="3590" y="0"/>
                </a:lnTo>
                <a:lnTo>
                  <a:pt x="7578" y="0"/>
                </a:lnTo>
                <a:lnTo>
                  <a:pt x="11966" y="0"/>
                </a:lnTo>
                <a:lnTo>
                  <a:pt x="15955" y="0"/>
                </a:lnTo>
                <a:lnTo>
                  <a:pt x="18747" y="0"/>
                </a:lnTo>
                <a:lnTo>
                  <a:pt x="19944" y="0"/>
                </a:lnTo>
              </a:path>
            </a:pathLst>
          </a:custGeom>
          <a:ln w="3191">
            <a:solidFill>
              <a:srgbClr val="000000"/>
            </a:solidFill>
          </a:ln>
        </p:spPr>
        <p:txBody>
          <a:bodyPr wrap="square" lIns="0" tIns="0" rIns="0" bIns="0" rtlCol="0"/>
          <a:lstStyle/>
          <a:p>
            <a:endParaRPr sz="501"/>
          </a:p>
        </p:txBody>
      </p:sp>
      <p:sp>
        <p:nvSpPr>
          <p:cNvPr id="4116" name="bg object 4116"/>
          <p:cNvSpPr/>
          <p:nvPr/>
        </p:nvSpPr>
        <p:spPr>
          <a:xfrm>
            <a:off x="4173946" y="1276837"/>
            <a:ext cx="2022" cy="0"/>
          </a:xfrm>
          <a:custGeom>
            <a:avLst/>
            <a:gdLst/>
            <a:ahLst/>
            <a:cxnLst/>
            <a:rect l="l" t="t" r="r" b="b"/>
            <a:pathLst>
              <a:path w="4445">
                <a:moveTo>
                  <a:pt x="3988" y="0"/>
                </a:moveTo>
                <a:lnTo>
                  <a:pt x="2792" y="0"/>
                </a:lnTo>
                <a:lnTo>
                  <a:pt x="0" y="0"/>
                </a:lnTo>
              </a:path>
            </a:pathLst>
          </a:custGeom>
          <a:ln w="3191">
            <a:solidFill>
              <a:srgbClr val="000000"/>
            </a:solidFill>
          </a:ln>
        </p:spPr>
        <p:txBody>
          <a:bodyPr wrap="square" lIns="0" tIns="0" rIns="0" bIns="0" rtlCol="0"/>
          <a:lstStyle/>
          <a:p>
            <a:endParaRPr sz="501"/>
          </a:p>
        </p:txBody>
      </p:sp>
      <p:sp>
        <p:nvSpPr>
          <p:cNvPr id="4117" name="bg object 4117"/>
          <p:cNvSpPr/>
          <p:nvPr/>
        </p:nvSpPr>
        <p:spPr>
          <a:xfrm>
            <a:off x="4166688" y="1276837"/>
            <a:ext cx="9242" cy="0"/>
          </a:xfrm>
          <a:custGeom>
            <a:avLst/>
            <a:gdLst/>
            <a:ahLst/>
            <a:cxnLst/>
            <a:rect l="l" t="t" r="r" b="b"/>
            <a:pathLst>
              <a:path w="20320">
                <a:moveTo>
                  <a:pt x="3590" y="0"/>
                </a:moveTo>
                <a:lnTo>
                  <a:pt x="797" y="0"/>
                </a:lnTo>
                <a:lnTo>
                  <a:pt x="0" y="0"/>
                </a:lnTo>
                <a:lnTo>
                  <a:pt x="797" y="0"/>
                </a:lnTo>
                <a:lnTo>
                  <a:pt x="3590" y="0"/>
                </a:lnTo>
                <a:lnTo>
                  <a:pt x="7578" y="0"/>
                </a:lnTo>
                <a:lnTo>
                  <a:pt x="11966" y="0"/>
                </a:lnTo>
                <a:lnTo>
                  <a:pt x="15955" y="0"/>
                </a:lnTo>
                <a:lnTo>
                  <a:pt x="18747" y="0"/>
                </a:lnTo>
                <a:lnTo>
                  <a:pt x="19944" y="0"/>
                </a:lnTo>
              </a:path>
            </a:pathLst>
          </a:custGeom>
          <a:ln w="3191">
            <a:solidFill>
              <a:srgbClr val="000000"/>
            </a:solidFill>
          </a:ln>
        </p:spPr>
        <p:txBody>
          <a:bodyPr wrap="square" lIns="0" tIns="0" rIns="0" bIns="0" rtlCol="0"/>
          <a:lstStyle/>
          <a:p>
            <a:endParaRPr sz="501"/>
          </a:p>
        </p:txBody>
      </p:sp>
      <p:sp>
        <p:nvSpPr>
          <p:cNvPr id="4118" name="bg object 4118"/>
          <p:cNvSpPr/>
          <p:nvPr/>
        </p:nvSpPr>
        <p:spPr>
          <a:xfrm>
            <a:off x="4582704" y="1032440"/>
            <a:ext cx="49388" cy="92319"/>
          </a:xfrm>
          <a:custGeom>
            <a:avLst/>
            <a:gdLst/>
            <a:ahLst/>
            <a:cxnLst/>
            <a:rect l="l" t="t" r="r" b="b"/>
            <a:pathLst>
              <a:path w="108584" h="257810">
                <a:moveTo>
                  <a:pt x="108498" y="0"/>
                </a:moveTo>
                <a:lnTo>
                  <a:pt x="105307" y="47866"/>
                </a:lnTo>
                <a:lnTo>
                  <a:pt x="95733" y="94537"/>
                </a:lnTo>
                <a:lnTo>
                  <a:pt x="80177" y="139611"/>
                </a:lnTo>
                <a:lnTo>
                  <a:pt x="58636" y="182293"/>
                </a:lnTo>
                <a:lnTo>
                  <a:pt x="31911" y="221783"/>
                </a:lnTo>
                <a:lnTo>
                  <a:pt x="0" y="257284"/>
                </a:lnTo>
              </a:path>
            </a:pathLst>
          </a:custGeom>
          <a:ln w="3175">
            <a:solidFill>
              <a:srgbClr val="000000"/>
            </a:solidFill>
          </a:ln>
        </p:spPr>
        <p:txBody>
          <a:bodyPr wrap="square" lIns="0" tIns="0" rIns="0" bIns="0" rtlCol="0"/>
          <a:lstStyle/>
          <a:p>
            <a:endParaRPr sz="501"/>
          </a:p>
        </p:txBody>
      </p:sp>
      <p:pic>
        <p:nvPicPr>
          <p:cNvPr id="4119" name="bg object 4119"/>
          <p:cNvPicPr/>
          <p:nvPr/>
        </p:nvPicPr>
        <p:blipFill>
          <a:blip r:embed="rId38" cstate="print"/>
          <a:stretch>
            <a:fillRect/>
          </a:stretch>
        </p:blipFill>
        <p:spPr>
          <a:xfrm>
            <a:off x="4463869" y="1124285"/>
            <a:ext cx="119198" cy="36995"/>
          </a:xfrm>
          <a:prstGeom prst="rect">
            <a:avLst/>
          </a:prstGeom>
        </p:spPr>
      </p:pic>
      <p:sp>
        <p:nvSpPr>
          <p:cNvPr id="4120" name="bg object 4120"/>
          <p:cNvSpPr/>
          <p:nvPr/>
        </p:nvSpPr>
        <p:spPr>
          <a:xfrm>
            <a:off x="4632052" y="1032440"/>
            <a:ext cx="0" cy="3638"/>
          </a:xfrm>
          <a:custGeom>
            <a:avLst/>
            <a:gdLst/>
            <a:ahLst/>
            <a:cxnLst/>
            <a:rect l="l" t="t" r="r" b="b"/>
            <a:pathLst>
              <a:path h="10160">
                <a:moveTo>
                  <a:pt x="0" y="0"/>
                </a:moveTo>
                <a:lnTo>
                  <a:pt x="0" y="9972"/>
                </a:lnTo>
              </a:path>
            </a:pathLst>
          </a:custGeom>
          <a:ln w="3191">
            <a:solidFill>
              <a:srgbClr val="000000"/>
            </a:solidFill>
          </a:ln>
        </p:spPr>
        <p:txBody>
          <a:bodyPr wrap="square" lIns="0" tIns="0" rIns="0" bIns="0" rtlCol="0"/>
          <a:lstStyle/>
          <a:p>
            <a:endParaRPr sz="501"/>
          </a:p>
        </p:txBody>
      </p:sp>
      <p:sp>
        <p:nvSpPr>
          <p:cNvPr id="4121" name="bg object 4121"/>
          <p:cNvSpPr/>
          <p:nvPr/>
        </p:nvSpPr>
        <p:spPr>
          <a:xfrm>
            <a:off x="4468767" y="1032440"/>
            <a:ext cx="0" cy="3638"/>
          </a:xfrm>
          <a:custGeom>
            <a:avLst/>
            <a:gdLst/>
            <a:ahLst/>
            <a:cxnLst/>
            <a:rect l="l" t="t" r="r" b="b"/>
            <a:pathLst>
              <a:path h="10160">
                <a:moveTo>
                  <a:pt x="0" y="0"/>
                </a:moveTo>
                <a:lnTo>
                  <a:pt x="0" y="9972"/>
                </a:lnTo>
              </a:path>
            </a:pathLst>
          </a:custGeom>
          <a:ln w="3191">
            <a:solidFill>
              <a:srgbClr val="000000"/>
            </a:solidFill>
          </a:ln>
        </p:spPr>
        <p:txBody>
          <a:bodyPr wrap="square" lIns="0" tIns="0" rIns="0" bIns="0" rtlCol="0"/>
          <a:lstStyle/>
          <a:p>
            <a:endParaRPr sz="501"/>
          </a:p>
        </p:txBody>
      </p:sp>
      <p:sp>
        <p:nvSpPr>
          <p:cNvPr id="4122" name="bg object 4122"/>
          <p:cNvSpPr/>
          <p:nvPr/>
        </p:nvSpPr>
        <p:spPr>
          <a:xfrm>
            <a:off x="4468767" y="1036010"/>
            <a:ext cx="163471" cy="0"/>
          </a:xfrm>
          <a:custGeom>
            <a:avLst/>
            <a:gdLst/>
            <a:ahLst/>
            <a:cxnLst/>
            <a:rect l="l" t="t" r="r" b="b"/>
            <a:pathLst>
              <a:path w="359409">
                <a:moveTo>
                  <a:pt x="0" y="0"/>
                </a:moveTo>
                <a:lnTo>
                  <a:pt x="359001" y="0"/>
                </a:lnTo>
              </a:path>
            </a:pathLst>
          </a:custGeom>
          <a:ln w="3191">
            <a:solidFill>
              <a:srgbClr val="000000"/>
            </a:solidFill>
          </a:ln>
        </p:spPr>
        <p:txBody>
          <a:bodyPr wrap="square" lIns="0" tIns="0" rIns="0" bIns="0" rtlCol="0"/>
          <a:lstStyle/>
          <a:p>
            <a:endParaRPr sz="501"/>
          </a:p>
        </p:txBody>
      </p:sp>
      <p:sp>
        <p:nvSpPr>
          <p:cNvPr id="4123" name="bg object 4123"/>
          <p:cNvSpPr/>
          <p:nvPr/>
        </p:nvSpPr>
        <p:spPr>
          <a:xfrm>
            <a:off x="4468767" y="1032440"/>
            <a:ext cx="163471" cy="0"/>
          </a:xfrm>
          <a:custGeom>
            <a:avLst/>
            <a:gdLst/>
            <a:ahLst/>
            <a:cxnLst/>
            <a:rect l="l" t="t" r="r" b="b"/>
            <a:pathLst>
              <a:path w="359409">
                <a:moveTo>
                  <a:pt x="0" y="0"/>
                </a:moveTo>
                <a:lnTo>
                  <a:pt x="359001" y="0"/>
                </a:lnTo>
              </a:path>
            </a:pathLst>
          </a:custGeom>
          <a:ln w="3191">
            <a:solidFill>
              <a:srgbClr val="000000"/>
            </a:solidFill>
          </a:ln>
        </p:spPr>
        <p:txBody>
          <a:bodyPr wrap="square" lIns="0" tIns="0" rIns="0" bIns="0" rtlCol="0"/>
          <a:lstStyle/>
          <a:p>
            <a:endParaRPr sz="501"/>
          </a:p>
        </p:txBody>
      </p:sp>
      <p:sp>
        <p:nvSpPr>
          <p:cNvPr id="4124" name="bg object 4124"/>
          <p:cNvSpPr/>
          <p:nvPr/>
        </p:nvSpPr>
        <p:spPr>
          <a:xfrm>
            <a:off x="4448991" y="1025298"/>
            <a:ext cx="21661" cy="9550"/>
          </a:xfrm>
          <a:custGeom>
            <a:avLst/>
            <a:gdLst/>
            <a:ahLst/>
            <a:cxnLst/>
            <a:rect l="l" t="t" r="r" b="b"/>
            <a:pathLst>
              <a:path w="47625" h="26669">
                <a:moveTo>
                  <a:pt x="47468" y="19944"/>
                </a:moveTo>
                <a:lnTo>
                  <a:pt x="47468" y="0"/>
                </a:lnTo>
                <a:lnTo>
                  <a:pt x="0" y="0"/>
                </a:lnTo>
                <a:lnTo>
                  <a:pt x="0" y="19944"/>
                </a:lnTo>
                <a:lnTo>
                  <a:pt x="19146" y="19944"/>
                </a:lnTo>
                <a:lnTo>
                  <a:pt x="19146" y="26326"/>
                </a:lnTo>
                <a:lnTo>
                  <a:pt x="31911" y="26326"/>
                </a:lnTo>
                <a:lnTo>
                  <a:pt x="31911" y="19944"/>
                </a:lnTo>
                <a:lnTo>
                  <a:pt x="47468" y="19944"/>
                </a:lnTo>
              </a:path>
            </a:pathLst>
          </a:custGeom>
          <a:ln w="3191">
            <a:solidFill>
              <a:srgbClr val="000000"/>
            </a:solidFill>
          </a:ln>
        </p:spPr>
        <p:txBody>
          <a:bodyPr wrap="square" lIns="0" tIns="0" rIns="0" bIns="0" rtlCol="0"/>
          <a:lstStyle/>
          <a:p>
            <a:endParaRPr sz="501"/>
          </a:p>
        </p:txBody>
      </p:sp>
      <p:sp>
        <p:nvSpPr>
          <p:cNvPr id="4125" name="bg object 4125"/>
          <p:cNvSpPr/>
          <p:nvPr/>
        </p:nvSpPr>
        <p:spPr>
          <a:xfrm>
            <a:off x="4448991" y="1158709"/>
            <a:ext cx="21661" cy="9550"/>
          </a:xfrm>
          <a:custGeom>
            <a:avLst/>
            <a:gdLst/>
            <a:ahLst/>
            <a:cxnLst/>
            <a:rect l="l" t="t" r="r" b="b"/>
            <a:pathLst>
              <a:path w="47625" h="26670">
                <a:moveTo>
                  <a:pt x="47468" y="26326"/>
                </a:moveTo>
                <a:lnTo>
                  <a:pt x="47468" y="6382"/>
                </a:lnTo>
                <a:lnTo>
                  <a:pt x="31911" y="6382"/>
                </a:lnTo>
                <a:lnTo>
                  <a:pt x="31911" y="0"/>
                </a:lnTo>
                <a:lnTo>
                  <a:pt x="19146" y="0"/>
                </a:lnTo>
                <a:lnTo>
                  <a:pt x="19146" y="6382"/>
                </a:lnTo>
                <a:lnTo>
                  <a:pt x="0" y="6382"/>
                </a:lnTo>
                <a:lnTo>
                  <a:pt x="0" y="26326"/>
                </a:lnTo>
                <a:lnTo>
                  <a:pt x="47468" y="26326"/>
                </a:lnTo>
              </a:path>
            </a:pathLst>
          </a:custGeom>
          <a:ln w="3191">
            <a:solidFill>
              <a:srgbClr val="000000"/>
            </a:solidFill>
          </a:ln>
        </p:spPr>
        <p:txBody>
          <a:bodyPr wrap="square" lIns="0" tIns="0" rIns="0" bIns="0" rtlCol="0"/>
          <a:lstStyle/>
          <a:p>
            <a:endParaRPr sz="501"/>
          </a:p>
        </p:txBody>
      </p:sp>
      <p:sp>
        <p:nvSpPr>
          <p:cNvPr id="4126" name="bg object 4126"/>
          <p:cNvSpPr/>
          <p:nvPr/>
        </p:nvSpPr>
        <p:spPr>
          <a:xfrm>
            <a:off x="4476205" y="1311261"/>
            <a:ext cx="103397" cy="0"/>
          </a:xfrm>
          <a:custGeom>
            <a:avLst/>
            <a:gdLst/>
            <a:ahLst/>
            <a:cxnLst/>
            <a:rect l="l" t="t" r="r" b="b"/>
            <a:pathLst>
              <a:path w="227329">
                <a:moveTo>
                  <a:pt x="0" y="0"/>
                </a:moveTo>
                <a:lnTo>
                  <a:pt x="226968" y="0"/>
                </a:lnTo>
              </a:path>
            </a:pathLst>
          </a:custGeom>
          <a:ln w="7578">
            <a:solidFill>
              <a:srgbClr val="000000"/>
            </a:solidFill>
          </a:ln>
        </p:spPr>
        <p:txBody>
          <a:bodyPr wrap="square" lIns="0" tIns="0" rIns="0" bIns="0" rtlCol="0"/>
          <a:lstStyle/>
          <a:p>
            <a:endParaRPr sz="501"/>
          </a:p>
        </p:txBody>
      </p:sp>
      <p:sp>
        <p:nvSpPr>
          <p:cNvPr id="4127" name="bg object 4127"/>
          <p:cNvSpPr/>
          <p:nvPr/>
        </p:nvSpPr>
        <p:spPr>
          <a:xfrm>
            <a:off x="4579438" y="1285264"/>
            <a:ext cx="0" cy="26150"/>
          </a:xfrm>
          <a:custGeom>
            <a:avLst/>
            <a:gdLst/>
            <a:ahLst/>
            <a:cxnLst/>
            <a:rect l="l" t="t" r="r" b="b"/>
            <a:pathLst>
              <a:path h="73025">
                <a:moveTo>
                  <a:pt x="0" y="72598"/>
                </a:moveTo>
                <a:lnTo>
                  <a:pt x="0" y="0"/>
                </a:lnTo>
              </a:path>
            </a:pathLst>
          </a:custGeom>
          <a:ln w="7578">
            <a:solidFill>
              <a:srgbClr val="000000"/>
            </a:solidFill>
          </a:ln>
        </p:spPr>
        <p:txBody>
          <a:bodyPr wrap="square" lIns="0" tIns="0" rIns="0" bIns="0" rtlCol="0"/>
          <a:lstStyle/>
          <a:p>
            <a:endParaRPr sz="501"/>
          </a:p>
        </p:txBody>
      </p:sp>
      <p:sp>
        <p:nvSpPr>
          <p:cNvPr id="4128" name="bg object 4128"/>
          <p:cNvSpPr/>
          <p:nvPr/>
        </p:nvSpPr>
        <p:spPr>
          <a:xfrm>
            <a:off x="4476205" y="1285264"/>
            <a:ext cx="103397" cy="0"/>
          </a:xfrm>
          <a:custGeom>
            <a:avLst/>
            <a:gdLst/>
            <a:ahLst/>
            <a:cxnLst/>
            <a:rect l="l" t="t" r="r" b="b"/>
            <a:pathLst>
              <a:path w="227329">
                <a:moveTo>
                  <a:pt x="226968" y="0"/>
                </a:moveTo>
                <a:lnTo>
                  <a:pt x="0" y="0"/>
                </a:lnTo>
              </a:path>
            </a:pathLst>
          </a:custGeom>
          <a:ln w="7578">
            <a:solidFill>
              <a:srgbClr val="000000"/>
            </a:solidFill>
          </a:ln>
        </p:spPr>
        <p:txBody>
          <a:bodyPr wrap="square" lIns="0" tIns="0" rIns="0" bIns="0" rtlCol="0"/>
          <a:lstStyle/>
          <a:p>
            <a:endParaRPr sz="501"/>
          </a:p>
        </p:txBody>
      </p:sp>
      <p:sp>
        <p:nvSpPr>
          <p:cNvPr id="4129" name="bg object 4129"/>
          <p:cNvSpPr/>
          <p:nvPr/>
        </p:nvSpPr>
        <p:spPr>
          <a:xfrm>
            <a:off x="4742724" y="1311261"/>
            <a:ext cx="180801" cy="0"/>
          </a:xfrm>
          <a:custGeom>
            <a:avLst/>
            <a:gdLst/>
            <a:ahLst/>
            <a:cxnLst/>
            <a:rect l="l" t="t" r="r" b="b"/>
            <a:pathLst>
              <a:path w="397509">
                <a:moveTo>
                  <a:pt x="0" y="0"/>
                </a:moveTo>
                <a:lnTo>
                  <a:pt x="397295" y="0"/>
                </a:lnTo>
              </a:path>
            </a:pathLst>
          </a:custGeom>
          <a:ln w="7578">
            <a:solidFill>
              <a:srgbClr val="000000"/>
            </a:solidFill>
          </a:ln>
        </p:spPr>
        <p:txBody>
          <a:bodyPr wrap="square" lIns="0" tIns="0" rIns="0" bIns="0" rtlCol="0"/>
          <a:lstStyle/>
          <a:p>
            <a:endParaRPr sz="501"/>
          </a:p>
        </p:txBody>
      </p:sp>
      <p:sp>
        <p:nvSpPr>
          <p:cNvPr id="4130" name="bg object 4130"/>
          <p:cNvSpPr/>
          <p:nvPr/>
        </p:nvSpPr>
        <p:spPr>
          <a:xfrm>
            <a:off x="4742724" y="1285264"/>
            <a:ext cx="180801" cy="26150"/>
          </a:xfrm>
          <a:custGeom>
            <a:avLst/>
            <a:gdLst/>
            <a:ahLst/>
            <a:cxnLst/>
            <a:rect l="l" t="t" r="r" b="b"/>
            <a:pathLst>
              <a:path w="397509" h="73025">
                <a:moveTo>
                  <a:pt x="397295" y="0"/>
                </a:moveTo>
                <a:lnTo>
                  <a:pt x="0" y="0"/>
                </a:lnTo>
                <a:lnTo>
                  <a:pt x="0" y="72598"/>
                </a:lnTo>
              </a:path>
            </a:pathLst>
          </a:custGeom>
          <a:ln w="7578">
            <a:solidFill>
              <a:srgbClr val="000000"/>
            </a:solidFill>
          </a:ln>
        </p:spPr>
        <p:txBody>
          <a:bodyPr wrap="square" lIns="0" tIns="0" rIns="0" bIns="0" rtlCol="0"/>
          <a:lstStyle/>
          <a:p>
            <a:endParaRPr sz="501"/>
          </a:p>
        </p:txBody>
      </p:sp>
      <p:sp>
        <p:nvSpPr>
          <p:cNvPr id="4131" name="bg object 4131"/>
          <p:cNvSpPr/>
          <p:nvPr/>
        </p:nvSpPr>
        <p:spPr>
          <a:xfrm>
            <a:off x="4579439" y="1305690"/>
            <a:ext cx="163471" cy="5685"/>
          </a:xfrm>
          <a:custGeom>
            <a:avLst/>
            <a:gdLst/>
            <a:ahLst/>
            <a:cxnLst/>
            <a:rect l="l" t="t" r="r" b="b"/>
            <a:pathLst>
              <a:path w="359409" h="15875">
                <a:moveTo>
                  <a:pt x="359001" y="15556"/>
                </a:moveTo>
                <a:lnTo>
                  <a:pt x="0" y="15556"/>
                </a:lnTo>
              </a:path>
              <a:path w="359409" h="15875">
                <a:moveTo>
                  <a:pt x="359001" y="15556"/>
                </a:moveTo>
                <a:lnTo>
                  <a:pt x="359001" y="0"/>
                </a:lnTo>
              </a:path>
            </a:pathLst>
          </a:custGeom>
          <a:ln w="3191">
            <a:solidFill>
              <a:srgbClr val="000000"/>
            </a:solidFill>
          </a:ln>
        </p:spPr>
        <p:txBody>
          <a:bodyPr wrap="square" lIns="0" tIns="0" rIns="0" bIns="0" rtlCol="0"/>
          <a:lstStyle/>
          <a:p>
            <a:endParaRPr sz="501"/>
          </a:p>
        </p:txBody>
      </p:sp>
      <p:sp>
        <p:nvSpPr>
          <p:cNvPr id="4132" name="bg object 4132"/>
          <p:cNvSpPr/>
          <p:nvPr/>
        </p:nvSpPr>
        <p:spPr>
          <a:xfrm>
            <a:off x="4742724" y="1292406"/>
            <a:ext cx="0" cy="8868"/>
          </a:xfrm>
          <a:custGeom>
            <a:avLst/>
            <a:gdLst/>
            <a:ahLst/>
            <a:cxnLst/>
            <a:rect l="l" t="t" r="r" b="b"/>
            <a:pathLst>
              <a:path h="24764">
                <a:moveTo>
                  <a:pt x="0" y="24731"/>
                </a:moveTo>
                <a:lnTo>
                  <a:pt x="0" y="0"/>
                </a:lnTo>
              </a:path>
            </a:pathLst>
          </a:custGeom>
          <a:ln w="3191">
            <a:solidFill>
              <a:srgbClr val="000000"/>
            </a:solidFill>
          </a:ln>
        </p:spPr>
        <p:txBody>
          <a:bodyPr wrap="square" lIns="0" tIns="0" rIns="0" bIns="0" rtlCol="0"/>
          <a:lstStyle/>
          <a:p>
            <a:endParaRPr sz="501"/>
          </a:p>
        </p:txBody>
      </p:sp>
      <p:sp>
        <p:nvSpPr>
          <p:cNvPr id="4133" name="bg object 4133"/>
          <p:cNvSpPr/>
          <p:nvPr/>
        </p:nvSpPr>
        <p:spPr>
          <a:xfrm>
            <a:off x="4579438" y="1310261"/>
            <a:ext cx="0" cy="1137"/>
          </a:xfrm>
          <a:custGeom>
            <a:avLst/>
            <a:gdLst/>
            <a:ahLst/>
            <a:cxnLst/>
            <a:rect l="l" t="t" r="r" b="b"/>
            <a:pathLst>
              <a:path h="3175">
                <a:moveTo>
                  <a:pt x="0" y="2792"/>
                </a:moveTo>
                <a:lnTo>
                  <a:pt x="0" y="0"/>
                </a:lnTo>
              </a:path>
            </a:pathLst>
          </a:custGeom>
          <a:ln w="3191">
            <a:solidFill>
              <a:srgbClr val="000000"/>
            </a:solidFill>
          </a:ln>
        </p:spPr>
        <p:txBody>
          <a:bodyPr wrap="square" lIns="0" tIns="0" rIns="0" bIns="0" rtlCol="0"/>
          <a:lstStyle/>
          <a:p>
            <a:endParaRPr sz="501"/>
          </a:p>
        </p:txBody>
      </p:sp>
      <p:sp>
        <p:nvSpPr>
          <p:cNvPr id="4134" name="bg object 4134"/>
          <p:cNvSpPr/>
          <p:nvPr/>
        </p:nvSpPr>
        <p:spPr>
          <a:xfrm>
            <a:off x="4579438" y="1292406"/>
            <a:ext cx="0" cy="13416"/>
          </a:xfrm>
          <a:custGeom>
            <a:avLst/>
            <a:gdLst/>
            <a:ahLst/>
            <a:cxnLst/>
            <a:rect l="l" t="t" r="r" b="b"/>
            <a:pathLst>
              <a:path h="37464">
                <a:moveTo>
                  <a:pt x="0" y="37096"/>
                </a:moveTo>
                <a:lnTo>
                  <a:pt x="0" y="0"/>
                </a:lnTo>
              </a:path>
            </a:pathLst>
          </a:custGeom>
          <a:ln w="3191">
            <a:solidFill>
              <a:srgbClr val="000000"/>
            </a:solidFill>
          </a:ln>
        </p:spPr>
        <p:txBody>
          <a:bodyPr wrap="square" lIns="0" tIns="0" rIns="0" bIns="0" rtlCol="0"/>
          <a:lstStyle/>
          <a:p>
            <a:endParaRPr sz="501"/>
          </a:p>
        </p:txBody>
      </p:sp>
      <p:sp>
        <p:nvSpPr>
          <p:cNvPr id="4135" name="bg object 4135"/>
          <p:cNvSpPr/>
          <p:nvPr/>
        </p:nvSpPr>
        <p:spPr>
          <a:xfrm>
            <a:off x="4987290" y="3608254"/>
            <a:ext cx="340806" cy="0"/>
          </a:xfrm>
          <a:custGeom>
            <a:avLst/>
            <a:gdLst/>
            <a:ahLst/>
            <a:cxnLst/>
            <a:rect l="l" t="t" r="r" b="b"/>
            <a:pathLst>
              <a:path w="749300">
                <a:moveTo>
                  <a:pt x="0" y="0"/>
                </a:moveTo>
                <a:lnTo>
                  <a:pt x="749117" y="0"/>
                </a:lnTo>
              </a:path>
            </a:pathLst>
          </a:custGeom>
          <a:ln w="7578">
            <a:solidFill>
              <a:srgbClr val="000000"/>
            </a:solidFill>
          </a:ln>
        </p:spPr>
        <p:txBody>
          <a:bodyPr wrap="square" lIns="0" tIns="0" rIns="0" bIns="0" rtlCol="0"/>
          <a:lstStyle/>
          <a:p>
            <a:endParaRPr sz="501"/>
          </a:p>
        </p:txBody>
      </p:sp>
      <p:sp>
        <p:nvSpPr>
          <p:cNvPr id="4136" name="bg object 4136"/>
          <p:cNvSpPr/>
          <p:nvPr/>
        </p:nvSpPr>
        <p:spPr>
          <a:xfrm>
            <a:off x="5350147" y="3608254"/>
            <a:ext cx="396837" cy="0"/>
          </a:xfrm>
          <a:custGeom>
            <a:avLst/>
            <a:gdLst/>
            <a:ahLst/>
            <a:cxnLst/>
            <a:rect l="l" t="t" r="r" b="b"/>
            <a:pathLst>
              <a:path w="872490">
                <a:moveTo>
                  <a:pt x="0" y="0"/>
                </a:moveTo>
                <a:lnTo>
                  <a:pt x="871975" y="0"/>
                </a:lnTo>
              </a:path>
            </a:pathLst>
          </a:custGeom>
          <a:ln w="7578">
            <a:solidFill>
              <a:srgbClr val="000000"/>
            </a:solidFill>
          </a:ln>
        </p:spPr>
        <p:txBody>
          <a:bodyPr wrap="square" lIns="0" tIns="0" rIns="0" bIns="0" rtlCol="0"/>
          <a:lstStyle/>
          <a:p>
            <a:endParaRPr sz="501"/>
          </a:p>
        </p:txBody>
      </p:sp>
      <p:sp>
        <p:nvSpPr>
          <p:cNvPr id="4137" name="bg object 4137"/>
          <p:cNvSpPr/>
          <p:nvPr/>
        </p:nvSpPr>
        <p:spPr>
          <a:xfrm>
            <a:off x="4987290" y="3590827"/>
            <a:ext cx="759593" cy="0"/>
          </a:xfrm>
          <a:custGeom>
            <a:avLst/>
            <a:gdLst/>
            <a:ahLst/>
            <a:cxnLst/>
            <a:rect l="l" t="t" r="r" b="b"/>
            <a:pathLst>
              <a:path w="1670050">
                <a:moveTo>
                  <a:pt x="1669757" y="0"/>
                </a:moveTo>
                <a:lnTo>
                  <a:pt x="0" y="0"/>
                </a:lnTo>
              </a:path>
            </a:pathLst>
          </a:custGeom>
          <a:ln w="7578">
            <a:solidFill>
              <a:srgbClr val="000000"/>
            </a:solidFill>
          </a:ln>
        </p:spPr>
        <p:txBody>
          <a:bodyPr wrap="square" lIns="0" tIns="0" rIns="0" bIns="0" rtlCol="0"/>
          <a:lstStyle/>
          <a:p>
            <a:endParaRPr sz="501"/>
          </a:p>
        </p:txBody>
      </p:sp>
      <p:sp>
        <p:nvSpPr>
          <p:cNvPr id="4138" name="bg object 4138"/>
          <p:cNvSpPr/>
          <p:nvPr/>
        </p:nvSpPr>
        <p:spPr>
          <a:xfrm>
            <a:off x="3074670" y="1907328"/>
            <a:ext cx="15885" cy="17509"/>
          </a:xfrm>
          <a:custGeom>
            <a:avLst/>
            <a:gdLst/>
            <a:ahLst/>
            <a:cxnLst/>
            <a:rect l="l" t="t" r="r" b="b"/>
            <a:pathLst>
              <a:path w="34925" h="48895">
                <a:moveTo>
                  <a:pt x="34703" y="0"/>
                </a:moveTo>
                <a:lnTo>
                  <a:pt x="0" y="0"/>
                </a:lnTo>
                <a:lnTo>
                  <a:pt x="0" y="48664"/>
                </a:lnTo>
                <a:lnTo>
                  <a:pt x="34703" y="48664"/>
                </a:lnTo>
              </a:path>
            </a:pathLst>
          </a:custGeom>
          <a:ln w="7578">
            <a:solidFill>
              <a:srgbClr val="000000"/>
            </a:solidFill>
          </a:ln>
        </p:spPr>
        <p:txBody>
          <a:bodyPr wrap="square" lIns="0" tIns="0" rIns="0" bIns="0" rtlCol="0"/>
          <a:lstStyle/>
          <a:p>
            <a:endParaRPr sz="501"/>
          </a:p>
        </p:txBody>
      </p:sp>
      <p:sp>
        <p:nvSpPr>
          <p:cNvPr id="4139" name="bg object 4139"/>
          <p:cNvSpPr/>
          <p:nvPr/>
        </p:nvSpPr>
        <p:spPr>
          <a:xfrm>
            <a:off x="2419712" y="1907328"/>
            <a:ext cx="473663" cy="0"/>
          </a:xfrm>
          <a:custGeom>
            <a:avLst/>
            <a:gdLst/>
            <a:ahLst/>
            <a:cxnLst/>
            <a:rect l="l" t="t" r="r" b="b"/>
            <a:pathLst>
              <a:path w="1041400">
                <a:moveTo>
                  <a:pt x="1041105" y="0"/>
                </a:moveTo>
                <a:lnTo>
                  <a:pt x="0" y="0"/>
                </a:lnTo>
              </a:path>
            </a:pathLst>
          </a:custGeom>
          <a:ln w="7578">
            <a:solidFill>
              <a:srgbClr val="000000"/>
            </a:solidFill>
          </a:ln>
        </p:spPr>
        <p:txBody>
          <a:bodyPr wrap="square" lIns="0" tIns="0" rIns="0" bIns="0" rtlCol="0"/>
          <a:lstStyle/>
          <a:p>
            <a:endParaRPr sz="501"/>
          </a:p>
        </p:txBody>
      </p:sp>
      <p:sp>
        <p:nvSpPr>
          <p:cNvPr id="4140" name="bg object 4140"/>
          <p:cNvSpPr/>
          <p:nvPr/>
        </p:nvSpPr>
        <p:spPr>
          <a:xfrm>
            <a:off x="2419712" y="1907328"/>
            <a:ext cx="473663" cy="17509"/>
          </a:xfrm>
          <a:custGeom>
            <a:avLst/>
            <a:gdLst/>
            <a:ahLst/>
            <a:cxnLst/>
            <a:rect l="l" t="t" r="r" b="b"/>
            <a:pathLst>
              <a:path w="1041400" h="48895">
                <a:moveTo>
                  <a:pt x="0" y="48664"/>
                </a:moveTo>
                <a:lnTo>
                  <a:pt x="1041105" y="48664"/>
                </a:lnTo>
                <a:lnTo>
                  <a:pt x="1041105" y="0"/>
                </a:lnTo>
              </a:path>
            </a:pathLst>
          </a:custGeom>
          <a:ln w="7578">
            <a:solidFill>
              <a:srgbClr val="000000"/>
            </a:solidFill>
          </a:ln>
        </p:spPr>
        <p:txBody>
          <a:bodyPr wrap="square" lIns="0" tIns="0" rIns="0" bIns="0" rtlCol="0"/>
          <a:lstStyle/>
          <a:p>
            <a:endParaRPr sz="501"/>
          </a:p>
        </p:txBody>
      </p:sp>
      <p:sp>
        <p:nvSpPr>
          <p:cNvPr id="4141" name="bg object 4141"/>
          <p:cNvSpPr/>
          <p:nvPr/>
        </p:nvSpPr>
        <p:spPr>
          <a:xfrm>
            <a:off x="2902313" y="1919612"/>
            <a:ext cx="163471" cy="132339"/>
          </a:xfrm>
          <a:custGeom>
            <a:avLst/>
            <a:gdLst/>
            <a:ahLst/>
            <a:cxnLst/>
            <a:rect l="l" t="t" r="r" b="b"/>
            <a:pathLst>
              <a:path w="359409" h="369570">
                <a:moveTo>
                  <a:pt x="359001" y="368974"/>
                </a:moveTo>
                <a:lnTo>
                  <a:pt x="311134" y="365782"/>
                </a:lnTo>
                <a:lnTo>
                  <a:pt x="264464" y="356209"/>
                </a:lnTo>
                <a:lnTo>
                  <a:pt x="219389" y="340652"/>
                </a:lnTo>
                <a:lnTo>
                  <a:pt x="176708" y="319112"/>
                </a:lnTo>
                <a:lnTo>
                  <a:pt x="137218" y="292387"/>
                </a:lnTo>
                <a:lnTo>
                  <a:pt x="101717" y="260076"/>
                </a:lnTo>
                <a:lnTo>
                  <a:pt x="70603" y="223777"/>
                </a:lnTo>
                <a:lnTo>
                  <a:pt x="44675" y="183489"/>
                </a:lnTo>
                <a:lnTo>
                  <a:pt x="24332" y="140409"/>
                </a:lnTo>
                <a:lnTo>
                  <a:pt x="9972" y="94936"/>
                </a:lnTo>
                <a:lnTo>
                  <a:pt x="1994" y="47866"/>
                </a:lnTo>
                <a:lnTo>
                  <a:pt x="0" y="0"/>
                </a:lnTo>
              </a:path>
            </a:pathLst>
          </a:custGeom>
          <a:ln w="3175">
            <a:solidFill>
              <a:srgbClr val="000000"/>
            </a:solidFill>
          </a:ln>
        </p:spPr>
        <p:txBody>
          <a:bodyPr wrap="square" lIns="0" tIns="0" rIns="0" bIns="0" rtlCol="0"/>
          <a:lstStyle/>
          <a:p>
            <a:endParaRPr sz="501"/>
          </a:p>
        </p:txBody>
      </p:sp>
      <p:sp>
        <p:nvSpPr>
          <p:cNvPr id="4142" name="bg object 4142"/>
          <p:cNvSpPr/>
          <p:nvPr/>
        </p:nvSpPr>
        <p:spPr>
          <a:xfrm>
            <a:off x="3061063" y="2051738"/>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143" name="bg object 4143"/>
          <p:cNvSpPr/>
          <p:nvPr/>
        </p:nvSpPr>
        <p:spPr>
          <a:xfrm>
            <a:off x="3061063" y="1923183"/>
            <a:ext cx="4621" cy="128701"/>
          </a:xfrm>
          <a:custGeom>
            <a:avLst/>
            <a:gdLst/>
            <a:ahLst/>
            <a:cxnLst/>
            <a:rect l="l" t="t" r="r" b="b"/>
            <a:pathLst>
              <a:path w="10159" h="359410">
                <a:moveTo>
                  <a:pt x="9972" y="0"/>
                </a:moveTo>
                <a:lnTo>
                  <a:pt x="0" y="0"/>
                </a:lnTo>
                <a:lnTo>
                  <a:pt x="0" y="359001"/>
                </a:lnTo>
              </a:path>
              <a:path w="10159" h="359410">
                <a:moveTo>
                  <a:pt x="9972" y="0"/>
                </a:moveTo>
                <a:lnTo>
                  <a:pt x="9972" y="359001"/>
                </a:lnTo>
              </a:path>
            </a:pathLst>
          </a:custGeom>
          <a:ln w="3191">
            <a:solidFill>
              <a:srgbClr val="000000"/>
            </a:solidFill>
          </a:ln>
        </p:spPr>
        <p:txBody>
          <a:bodyPr wrap="square" lIns="0" tIns="0" rIns="0" bIns="0" rtlCol="0"/>
          <a:lstStyle/>
          <a:p>
            <a:endParaRPr sz="501"/>
          </a:p>
        </p:txBody>
      </p:sp>
      <p:sp>
        <p:nvSpPr>
          <p:cNvPr id="4144" name="bg object 4144"/>
          <p:cNvSpPr/>
          <p:nvPr/>
        </p:nvSpPr>
        <p:spPr>
          <a:xfrm>
            <a:off x="3062696" y="1907614"/>
            <a:ext cx="12130" cy="17054"/>
          </a:xfrm>
          <a:custGeom>
            <a:avLst/>
            <a:gdLst/>
            <a:ahLst/>
            <a:cxnLst/>
            <a:rect l="l" t="t" r="r" b="b"/>
            <a:pathLst>
              <a:path w="26670" h="47625">
                <a:moveTo>
                  <a:pt x="6382" y="47069"/>
                </a:moveTo>
                <a:lnTo>
                  <a:pt x="26326" y="47069"/>
                </a:lnTo>
                <a:lnTo>
                  <a:pt x="26326" y="0"/>
                </a:lnTo>
                <a:lnTo>
                  <a:pt x="6382" y="0"/>
                </a:lnTo>
                <a:lnTo>
                  <a:pt x="6382" y="19146"/>
                </a:lnTo>
                <a:lnTo>
                  <a:pt x="0" y="19146"/>
                </a:lnTo>
                <a:lnTo>
                  <a:pt x="0" y="31512"/>
                </a:lnTo>
                <a:lnTo>
                  <a:pt x="6382" y="31512"/>
                </a:lnTo>
                <a:lnTo>
                  <a:pt x="6382" y="47069"/>
                </a:lnTo>
              </a:path>
            </a:pathLst>
          </a:custGeom>
          <a:ln w="3191">
            <a:solidFill>
              <a:srgbClr val="000000"/>
            </a:solidFill>
          </a:ln>
        </p:spPr>
        <p:txBody>
          <a:bodyPr wrap="square" lIns="0" tIns="0" rIns="0" bIns="0" rtlCol="0"/>
          <a:lstStyle/>
          <a:p>
            <a:endParaRPr sz="501"/>
          </a:p>
        </p:txBody>
      </p:sp>
      <p:sp>
        <p:nvSpPr>
          <p:cNvPr id="4145" name="bg object 4145"/>
          <p:cNvSpPr/>
          <p:nvPr/>
        </p:nvSpPr>
        <p:spPr>
          <a:xfrm>
            <a:off x="2893241" y="1907614"/>
            <a:ext cx="11841" cy="17054"/>
          </a:xfrm>
          <a:custGeom>
            <a:avLst/>
            <a:gdLst/>
            <a:ahLst/>
            <a:cxnLst/>
            <a:rect l="l" t="t" r="r" b="b"/>
            <a:pathLst>
              <a:path w="26035" h="47625">
                <a:moveTo>
                  <a:pt x="0" y="47069"/>
                </a:moveTo>
                <a:lnTo>
                  <a:pt x="19944" y="47069"/>
                </a:lnTo>
                <a:lnTo>
                  <a:pt x="19944" y="31512"/>
                </a:lnTo>
                <a:lnTo>
                  <a:pt x="25927" y="31512"/>
                </a:lnTo>
                <a:lnTo>
                  <a:pt x="25927" y="19146"/>
                </a:lnTo>
                <a:lnTo>
                  <a:pt x="19944" y="19146"/>
                </a:lnTo>
                <a:lnTo>
                  <a:pt x="19944" y="0"/>
                </a:lnTo>
                <a:lnTo>
                  <a:pt x="0" y="0"/>
                </a:lnTo>
                <a:lnTo>
                  <a:pt x="0" y="47069"/>
                </a:lnTo>
              </a:path>
            </a:pathLst>
          </a:custGeom>
          <a:ln w="3191">
            <a:solidFill>
              <a:srgbClr val="000000"/>
            </a:solidFill>
          </a:ln>
        </p:spPr>
        <p:txBody>
          <a:bodyPr wrap="square" lIns="0" tIns="0" rIns="0" bIns="0" rtlCol="0"/>
          <a:lstStyle/>
          <a:p>
            <a:endParaRPr sz="501"/>
          </a:p>
        </p:txBody>
      </p:sp>
      <p:sp>
        <p:nvSpPr>
          <p:cNvPr id="4146" name="bg object 4146"/>
          <p:cNvSpPr/>
          <p:nvPr/>
        </p:nvSpPr>
        <p:spPr>
          <a:xfrm>
            <a:off x="2617651" y="1078434"/>
            <a:ext cx="0" cy="161900"/>
          </a:xfrm>
          <a:custGeom>
            <a:avLst/>
            <a:gdLst/>
            <a:ahLst/>
            <a:cxnLst/>
            <a:rect l="l" t="t" r="r" b="b"/>
            <a:pathLst>
              <a:path h="452120">
                <a:moveTo>
                  <a:pt x="0" y="451943"/>
                </a:moveTo>
                <a:lnTo>
                  <a:pt x="0" y="0"/>
                </a:lnTo>
              </a:path>
            </a:pathLst>
          </a:custGeom>
          <a:ln w="7578">
            <a:solidFill>
              <a:srgbClr val="000000"/>
            </a:solidFill>
          </a:ln>
        </p:spPr>
        <p:txBody>
          <a:bodyPr wrap="square" lIns="0" tIns="0" rIns="0" bIns="0" rtlCol="0"/>
          <a:lstStyle/>
          <a:p>
            <a:endParaRPr sz="501"/>
          </a:p>
        </p:txBody>
      </p:sp>
      <p:sp>
        <p:nvSpPr>
          <p:cNvPr id="4147" name="bg object 4147"/>
          <p:cNvSpPr/>
          <p:nvPr/>
        </p:nvSpPr>
        <p:spPr>
          <a:xfrm>
            <a:off x="2595517" y="1061007"/>
            <a:ext cx="22239" cy="179409"/>
          </a:xfrm>
          <a:custGeom>
            <a:avLst/>
            <a:gdLst/>
            <a:ahLst/>
            <a:cxnLst/>
            <a:rect l="l" t="t" r="r" b="b"/>
            <a:pathLst>
              <a:path w="48895" h="501014">
                <a:moveTo>
                  <a:pt x="48664" y="0"/>
                </a:moveTo>
                <a:lnTo>
                  <a:pt x="0" y="0"/>
                </a:lnTo>
                <a:lnTo>
                  <a:pt x="0" y="500608"/>
                </a:lnTo>
              </a:path>
            </a:pathLst>
          </a:custGeom>
          <a:ln w="7578">
            <a:solidFill>
              <a:srgbClr val="000000"/>
            </a:solidFill>
          </a:ln>
        </p:spPr>
        <p:txBody>
          <a:bodyPr wrap="square" lIns="0" tIns="0" rIns="0" bIns="0" rtlCol="0"/>
          <a:lstStyle/>
          <a:p>
            <a:endParaRPr sz="501"/>
          </a:p>
        </p:txBody>
      </p:sp>
      <p:sp>
        <p:nvSpPr>
          <p:cNvPr id="4148" name="bg object 4148"/>
          <p:cNvSpPr/>
          <p:nvPr/>
        </p:nvSpPr>
        <p:spPr>
          <a:xfrm>
            <a:off x="2638697" y="3420277"/>
            <a:ext cx="198418" cy="0"/>
          </a:xfrm>
          <a:custGeom>
            <a:avLst/>
            <a:gdLst/>
            <a:ahLst/>
            <a:cxnLst/>
            <a:rect l="l" t="t" r="r" b="b"/>
            <a:pathLst>
              <a:path w="436245">
                <a:moveTo>
                  <a:pt x="0" y="0"/>
                </a:moveTo>
                <a:lnTo>
                  <a:pt x="435987" y="0"/>
                </a:lnTo>
              </a:path>
            </a:pathLst>
          </a:custGeom>
          <a:ln w="7578">
            <a:solidFill>
              <a:srgbClr val="000000"/>
            </a:solidFill>
          </a:ln>
        </p:spPr>
        <p:txBody>
          <a:bodyPr wrap="square" lIns="0" tIns="0" rIns="0" bIns="0" rtlCol="0"/>
          <a:lstStyle/>
          <a:p>
            <a:endParaRPr sz="501"/>
          </a:p>
        </p:txBody>
      </p:sp>
      <p:sp>
        <p:nvSpPr>
          <p:cNvPr id="4149" name="bg object 4149"/>
          <p:cNvSpPr/>
          <p:nvPr/>
        </p:nvSpPr>
        <p:spPr>
          <a:xfrm>
            <a:off x="2638697" y="3402851"/>
            <a:ext cx="198418" cy="0"/>
          </a:xfrm>
          <a:custGeom>
            <a:avLst/>
            <a:gdLst/>
            <a:ahLst/>
            <a:cxnLst/>
            <a:rect l="l" t="t" r="r" b="b"/>
            <a:pathLst>
              <a:path w="436245">
                <a:moveTo>
                  <a:pt x="435987" y="0"/>
                </a:moveTo>
                <a:lnTo>
                  <a:pt x="0" y="0"/>
                </a:lnTo>
              </a:path>
            </a:pathLst>
          </a:custGeom>
          <a:ln w="7578">
            <a:solidFill>
              <a:srgbClr val="000000"/>
            </a:solidFill>
          </a:ln>
        </p:spPr>
        <p:txBody>
          <a:bodyPr wrap="square" lIns="0" tIns="0" rIns="0" bIns="0" rtlCol="0"/>
          <a:lstStyle/>
          <a:p>
            <a:endParaRPr sz="501"/>
          </a:p>
        </p:txBody>
      </p:sp>
      <p:sp>
        <p:nvSpPr>
          <p:cNvPr id="4150" name="bg object 4150"/>
          <p:cNvSpPr/>
          <p:nvPr/>
        </p:nvSpPr>
        <p:spPr>
          <a:xfrm>
            <a:off x="6072777" y="659059"/>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4151" name="bg object 4151"/>
          <p:cNvSpPr/>
          <p:nvPr/>
        </p:nvSpPr>
        <p:spPr>
          <a:xfrm>
            <a:off x="6072777" y="666201"/>
            <a:ext cx="6932" cy="0"/>
          </a:xfrm>
          <a:custGeom>
            <a:avLst/>
            <a:gdLst/>
            <a:ahLst/>
            <a:cxnLst/>
            <a:rect l="l" t="t" r="r" b="b"/>
            <a:pathLst>
              <a:path w="15240">
                <a:moveTo>
                  <a:pt x="15157" y="0"/>
                </a:moveTo>
                <a:lnTo>
                  <a:pt x="0" y="0"/>
                </a:lnTo>
              </a:path>
            </a:pathLst>
          </a:custGeom>
          <a:ln w="3191">
            <a:solidFill>
              <a:srgbClr val="000000"/>
            </a:solidFill>
          </a:ln>
        </p:spPr>
        <p:txBody>
          <a:bodyPr wrap="square" lIns="0" tIns="0" rIns="0" bIns="0" rtlCol="0"/>
          <a:lstStyle/>
          <a:p>
            <a:endParaRPr sz="501"/>
          </a:p>
        </p:txBody>
      </p:sp>
      <p:sp>
        <p:nvSpPr>
          <p:cNvPr id="4152" name="bg object 4152"/>
          <p:cNvSpPr/>
          <p:nvPr/>
        </p:nvSpPr>
        <p:spPr>
          <a:xfrm>
            <a:off x="6079671" y="664486"/>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153" name="bg object 4153"/>
          <p:cNvSpPr/>
          <p:nvPr/>
        </p:nvSpPr>
        <p:spPr>
          <a:xfrm>
            <a:off x="6084207" y="666201"/>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4154" name="bg object 4154"/>
          <p:cNvSpPr/>
          <p:nvPr/>
        </p:nvSpPr>
        <p:spPr>
          <a:xfrm>
            <a:off x="6090920" y="659059"/>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4155" name="bg object 4155"/>
          <p:cNvSpPr/>
          <p:nvPr/>
        </p:nvSpPr>
        <p:spPr>
          <a:xfrm>
            <a:off x="6072777" y="659059"/>
            <a:ext cx="18196" cy="0"/>
          </a:xfrm>
          <a:custGeom>
            <a:avLst/>
            <a:gdLst/>
            <a:ahLst/>
            <a:cxnLst/>
            <a:rect l="l" t="t" r="r" b="b"/>
            <a:pathLst>
              <a:path w="40005">
                <a:moveTo>
                  <a:pt x="0" y="0"/>
                </a:moveTo>
                <a:lnTo>
                  <a:pt x="39889" y="0"/>
                </a:lnTo>
              </a:path>
            </a:pathLst>
          </a:custGeom>
          <a:ln w="3191">
            <a:solidFill>
              <a:srgbClr val="000000"/>
            </a:solidFill>
          </a:ln>
        </p:spPr>
        <p:txBody>
          <a:bodyPr wrap="square" lIns="0" tIns="0" rIns="0" bIns="0" rtlCol="0"/>
          <a:lstStyle/>
          <a:p>
            <a:endParaRPr sz="501"/>
          </a:p>
        </p:txBody>
      </p:sp>
      <p:sp>
        <p:nvSpPr>
          <p:cNvPr id="4156" name="bg object 4156"/>
          <p:cNvSpPr/>
          <p:nvPr/>
        </p:nvSpPr>
        <p:spPr>
          <a:xfrm>
            <a:off x="6090920" y="737620"/>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4157" name="bg object 4157"/>
          <p:cNvSpPr/>
          <p:nvPr/>
        </p:nvSpPr>
        <p:spPr>
          <a:xfrm>
            <a:off x="6084207" y="737620"/>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4158" name="bg object 4158"/>
          <p:cNvSpPr/>
          <p:nvPr/>
        </p:nvSpPr>
        <p:spPr>
          <a:xfrm>
            <a:off x="6079671" y="739477"/>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4159" name="bg object 4159"/>
          <p:cNvSpPr/>
          <p:nvPr/>
        </p:nvSpPr>
        <p:spPr>
          <a:xfrm>
            <a:off x="6072777" y="737620"/>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4160" name="bg object 4160"/>
          <p:cNvSpPr/>
          <p:nvPr/>
        </p:nvSpPr>
        <p:spPr>
          <a:xfrm>
            <a:off x="6072777" y="737620"/>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4161" name="bg object 4161"/>
          <p:cNvSpPr/>
          <p:nvPr/>
        </p:nvSpPr>
        <p:spPr>
          <a:xfrm>
            <a:off x="6072777" y="744762"/>
            <a:ext cx="18196" cy="0"/>
          </a:xfrm>
          <a:custGeom>
            <a:avLst/>
            <a:gdLst/>
            <a:ahLst/>
            <a:cxnLst/>
            <a:rect l="l" t="t" r="r" b="b"/>
            <a:pathLst>
              <a:path w="40005">
                <a:moveTo>
                  <a:pt x="39889" y="0"/>
                </a:moveTo>
                <a:lnTo>
                  <a:pt x="0" y="0"/>
                </a:lnTo>
              </a:path>
            </a:pathLst>
          </a:custGeom>
          <a:ln w="3191">
            <a:solidFill>
              <a:srgbClr val="000000"/>
            </a:solidFill>
          </a:ln>
        </p:spPr>
        <p:txBody>
          <a:bodyPr wrap="square" lIns="0" tIns="0" rIns="0" bIns="0" rtlCol="0"/>
          <a:lstStyle/>
          <a:p>
            <a:endParaRPr sz="501"/>
          </a:p>
        </p:txBody>
      </p:sp>
      <p:sp>
        <p:nvSpPr>
          <p:cNvPr id="4162" name="bg object 4162"/>
          <p:cNvSpPr/>
          <p:nvPr/>
        </p:nvSpPr>
        <p:spPr>
          <a:xfrm>
            <a:off x="6090920" y="666201"/>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4163" name="bg object 4163"/>
          <p:cNvSpPr/>
          <p:nvPr/>
        </p:nvSpPr>
        <p:spPr>
          <a:xfrm>
            <a:off x="6072777" y="666201"/>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4164" name="bg object 4164"/>
          <p:cNvSpPr/>
          <p:nvPr/>
        </p:nvSpPr>
        <p:spPr>
          <a:xfrm>
            <a:off x="6079671" y="664486"/>
            <a:ext cx="0" cy="75038"/>
          </a:xfrm>
          <a:custGeom>
            <a:avLst/>
            <a:gdLst/>
            <a:ahLst/>
            <a:cxnLst/>
            <a:rect l="l" t="t" r="r" b="b"/>
            <a:pathLst>
              <a:path h="209550">
                <a:moveTo>
                  <a:pt x="0" y="209417"/>
                </a:moveTo>
                <a:lnTo>
                  <a:pt x="0" y="0"/>
                </a:lnTo>
              </a:path>
            </a:pathLst>
          </a:custGeom>
          <a:ln w="3191">
            <a:solidFill>
              <a:srgbClr val="000000"/>
            </a:solidFill>
          </a:ln>
        </p:spPr>
        <p:txBody>
          <a:bodyPr wrap="square" lIns="0" tIns="0" rIns="0" bIns="0" rtlCol="0"/>
          <a:lstStyle/>
          <a:p>
            <a:endParaRPr sz="501"/>
          </a:p>
        </p:txBody>
      </p:sp>
      <p:sp>
        <p:nvSpPr>
          <p:cNvPr id="4165" name="bg object 4165"/>
          <p:cNvSpPr/>
          <p:nvPr/>
        </p:nvSpPr>
        <p:spPr>
          <a:xfrm>
            <a:off x="6079671" y="664486"/>
            <a:ext cx="4621" cy="75038"/>
          </a:xfrm>
          <a:custGeom>
            <a:avLst/>
            <a:gdLst/>
            <a:ahLst/>
            <a:cxnLst/>
            <a:rect l="l" t="t" r="r" b="b"/>
            <a:pathLst>
              <a:path w="10159" h="209550">
                <a:moveTo>
                  <a:pt x="9972" y="0"/>
                </a:moveTo>
                <a:lnTo>
                  <a:pt x="9972" y="209417"/>
                </a:lnTo>
                <a:lnTo>
                  <a:pt x="0" y="209417"/>
                </a:lnTo>
              </a:path>
            </a:pathLst>
          </a:custGeom>
          <a:ln w="3191">
            <a:solidFill>
              <a:srgbClr val="000000"/>
            </a:solidFill>
          </a:ln>
        </p:spPr>
        <p:txBody>
          <a:bodyPr wrap="square" lIns="0" tIns="0" rIns="0" bIns="0" rtlCol="0"/>
          <a:lstStyle/>
          <a:p>
            <a:endParaRPr sz="501"/>
          </a:p>
        </p:txBody>
      </p:sp>
      <p:sp>
        <p:nvSpPr>
          <p:cNvPr id="4166" name="bg object 4166"/>
          <p:cNvSpPr/>
          <p:nvPr/>
        </p:nvSpPr>
        <p:spPr>
          <a:xfrm>
            <a:off x="6079671" y="664486"/>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4167" name="bg object 4167"/>
          <p:cNvSpPr/>
          <p:nvPr/>
        </p:nvSpPr>
        <p:spPr>
          <a:xfrm>
            <a:off x="6084207" y="737620"/>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4168" name="bg object 4168"/>
          <p:cNvSpPr/>
          <p:nvPr/>
        </p:nvSpPr>
        <p:spPr>
          <a:xfrm>
            <a:off x="6072777" y="737620"/>
            <a:ext cx="6932" cy="0"/>
          </a:xfrm>
          <a:custGeom>
            <a:avLst/>
            <a:gdLst/>
            <a:ahLst/>
            <a:cxnLst/>
            <a:rect l="l" t="t" r="r" b="b"/>
            <a:pathLst>
              <a:path w="15240">
                <a:moveTo>
                  <a:pt x="15157" y="0"/>
                </a:moveTo>
                <a:lnTo>
                  <a:pt x="0" y="0"/>
                </a:lnTo>
              </a:path>
            </a:pathLst>
          </a:custGeom>
          <a:ln w="3191">
            <a:solidFill>
              <a:srgbClr val="000000"/>
            </a:solidFill>
          </a:ln>
        </p:spPr>
        <p:txBody>
          <a:bodyPr wrap="square" lIns="0" tIns="0" rIns="0" bIns="0" rtlCol="0"/>
          <a:lstStyle/>
          <a:p>
            <a:endParaRPr sz="501"/>
          </a:p>
        </p:txBody>
      </p:sp>
      <p:sp>
        <p:nvSpPr>
          <p:cNvPr id="4169" name="bg object 4169"/>
          <p:cNvSpPr/>
          <p:nvPr/>
        </p:nvSpPr>
        <p:spPr>
          <a:xfrm>
            <a:off x="6072777" y="666201"/>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4170" name="bg object 4170"/>
          <p:cNvSpPr/>
          <p:nvPr/>
        </p:nvSpPr>
        <p:spPr>
          <a:xfrm>
            <a:off x="6084207" y="666201"/>
            <a:ext cx="6932" cy="71627"/>
          </a:xfrm>
          <a:custGeom>
            <a:avLst/>
            <a:gdLst/>
            <a:ahLst/>
            <a:cxnLst/>
            <a:rect l="l" t="t" r="r" b="b"/>
            <a:pathLst>
              <a:path w="15240" h="200025">
                <a:moveTo>
                  <a:pt x="0" y="0"/>
                </a:moveTo>
                <a:lnTo>
                  <a:pt x="14758" y="0"/>
                </a:lnTo>
                <a:lnTo>
                  <a:pt x="14758" y="199445"/>
                </a:lnTo>
              </a:path>
            </a:pathLst>
          </a:custGeom>
          <a:ln w="3191">
            <a:solidFill>
              <a:srgbClr val="000000"/>
            </a:solidFill>
          </a:ln>
        </p:spPr>
        <p:txBody>
          <a:bodyPr wrap="square" lIns="0" tIns="0" rIns="0" bIns="0" rtlCol="0"/>
          <a:lstStyle/>
          <a:p>
            <a:endParaRPr sz="501"/>
          </a:p>
        </p:txBody>
      </p:sp>
      <p:sp>
        <p:nvSpPr>
          <p:cNvPr id="4171" name="bg object 4171"/>
          <p:cNvSpPr/>
          <p:nvPr/>
        </p:nvSpPr>
        <p:spPr>
          <a:xfrm>
            <a:off x="6072777" y="666201"/>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4172" name="bg object 4172"/>
          <p:cNvSpPr/>
          <p:nvPr/>
        </p:nvSpPr>
        <p:spPr>
          <a:xfrm>
            <a:off x="6079671" y="666201"/>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4173" name="bg object 4173"/>
          <p:cNvSpPr/>
          <p:nvPr/>
        </p:nvSpPr>
        <p:spPr>
          <a:xfrm>
            <a:off x="6084207" y="666201"/>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4174" name="bg object 4174"/>
          <p:cNvSpPr/>
          <p:nvPr/>
        </p:nvSpPr>
        <p:spPr>
          <a:xfrm>
            <a:off x="6084207" y="737620"/>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4175" name="bg object 4175"/>
          <p:cNvSpPr/>
          <p:nvPr/>
        </p:nvSpPr>
        <p:spPr>
          <a:xfrm>
            <a:off x="6072777" y="737620"/>
            <a:ext cx="6932" cy="0"/>
          </a:xfrm>
          <a:custGeom>
            <a:avLst/>
            <a:gdLst/>
            <a:ahLst/>
            <a:cxnLst/>
            <a:rect l="l" t="t" r="r" b="b"/>
            <a:pathLst>
              <a:path w="15240">
                <a:moveTo>
                  <a:pt x="15157" y="0"/>
                </a:moveTo>
                <a:lnTo>
                  <a:pt x="0" y="0"/>
                </a:lnTo>
              </a:path>
            </a:pathLst>
          </a:custGeom>
          <a:ln w="3191">
            <a:solidFill>
              <a:srgbClr val="000000"/>
            </a:solidFill>
          </a:ln>
        </p:spPr>
        <p:txBody>
          <a:bodyPr wrap="square" lIns="0" tIns="0" rIns="0" bIns="0" rtlCol="0"/>
          <a:lstStyle/>
          <a:p>
            <a:endParaRPr sz="501"/>
          </a:p>
        </p:txBody>
      </p:sp>
      <p:sp>
        <p:nvSpPr>
          <p:cNvPr id="4176" name="bg object 4176"/>
          <p:cNvSpPr/>
          <p:nvPr/>
        </p:nvSpPr>
        <p:spPr>
          <a:xfrm>
            <a:off x="6072777" y="666201"/>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4177" name="bg object 4177"/>
          <p:cNvSpPr/>
          <p:nvPr/>
        </p:nvSpPr>
        <p:spPr>
          <a:xfrm>
            <a:off x="6084207" y="666201"/>
            <a:ext cx="6932" cy="71627"/>
          </a:xfrm>
          <a:custGeom>
            <a:avLst/>
            <a:gdLst/>
            <a:ahLst/>
            <a:cxnLst/>
            <a:rect l="l" t="t" r="r" b="b"/>
            <a:pathLst>
              <a:path w="15240" h="200025">
                <a:moveTo>
                  <a:pt x="0" y="0"/>
                </a:moveTo>
                <a:lnTo>
                  <a:pt x="14758" y="0"/>
                </a:lnTo>
                <a:lnTo>
                  <a:pt x="14758" y="199445"/>
                </a:lnTo>
              </a:path>
            </a:pathLst>
          </a:custGeom>
          <a:ln w="3191">
            <a:solidFill>
              <a:srgbClr val="000000"/>
            </a:solidFill>
          </a:ln>
        </p:spPr>
        <p:txBody>
          <a:bodyPr wrap="square" lIns="0" tIns="0" rIns="0" bIns="0" rtlCol="0"/>
          <a:lstStyle/>
          <a:p>
            <a:endParaRPr sz="501"/>
          </a:p>
        </p:txBody>
      </p:sp>
      <p:sp>
        <p:nvSpPr>
          <p:cNvPr id="4178" name="bg object 4178"/>
          <p:cNvSpPr/>
          <p:nvPr/>
        </p:nvSpPr>
        <p:spPr>
          <a:xfrm>
            <a:off x="6072777" y="666201"/>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4179" name="bg object 4179"/>
          <p:cNvSpPr/>
          <p:nvPr/>
        </p:nvSpPr>
        <p:spPr>
          <a:xfrm>
            <a:off x="6079671" y="739477"/>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180" name="bg object 4180"/>
          <p:cNvSpPr/>
          <p:nvPr/>
        </p:nvSpPr>
        <p:spPr>
          <a:xfrm>
            <a:off x="6079671" y="664486"/>
            <a:ext cx="4621" cy="0"/>
          </a:xfrm>
          <a:custGeom>
            <a:avLst/>
            <a:gdLst/>
            <a:ahLst/>
            <a:cxnLst/>
            <a:rect l="l" t="t" r="r" b="b"/>
            <a:pathLst>
              <a:path w="10159">
                <a:moveTo>
                  <a:pt x="0" y="0"/>
                </a:moveTo>
                <a:lnTo>
                  <a:pt x="9972" y="0"/>
                </a:lnTo>
                <a:lnTo>
                  <a:pt x="0" y="0"/>
                </a:lnTo>
              </a:path>
            </a:pathLst>
          </a:custGeom>
          <a:ln w="3191">
            <a:solidFill>
              <a:srgbClr val="000000"/>
            </a:solidFill>
          </a:ln>
        </p:spPr>
        <p:txBody>
          <a:bodyPr wrap="square" lIns="0" tIns="0" rIns="0" bIns="0" rtlCol="0"/>
          <a:lstStyle/>
          <a:p>
            <a:endParaRPr sz="501"/>
          </a:p>
        </p:txBody>
      </p:sp>
      <p:sp>
        <p:nvSpPr>
          <p:cNvPr id="4181" name="bg object 4181"/>
          <p:cNvSpPr/>
          <p:nvPr/>
        </p:nvSpPr>
        <p:spPr>
          <a:xfrm>
            <a:off x="6079671" y="739477"/>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4182" name="bg object 4182"/>
          <p:cNvSpPr/>
          <p:nvPr/>
        </p:nvSpPr>
        <p:spPr>
          <a:xfrm>
            <a:off x="2217420" y="851891"/>
            <a:ext cx="168092" cy="128701"/>
          </a:xfrm>
          <a:custGeom>
            <a:avLst/>
            <a:gdLst/>
            <a:ahLst/>
            <a:cxnLst/>
            <a:rect l="l" t="t" r="r" b="b"/>
            <a:pathLst>
              <a:path w="369570" h="359410">
                <a:moveTo>
                  <a:pt x="0" y="359001"/>
                </a:moveTo>
                <a:lnTo>
                  <a:pt x="3191" y="311134"/>
                </a:lnTo>
                <a:lnTo>
                  <a:pt x="12764" y="264464"/>
                </a:lnTo>
                <a:lnTo>
                  <a:pt x="28321" y="219389"/>
                </a:lnTo>
                <a:lnTo>
                  <a:pt x="49861" y="176708"/>
                </a:lnTo>
                <a:lnTo>
                  <a:pt x="76587" y="137218"/>
                </a:lnTo>
                <a:lnTo>
                  <a:pt x="108498" y="101717"/>
                </a:lnTo>
                <a:lnTo>
                  <a:pt x="145196" y="70603"/>
                </a:lnTo>
                <a:lnTo>
                  <a:pt x="185085" y="44675"/>
                </a:lnTo>
                <a:lnTo>
                  <a:pt x="228564" y="24731"/>
                </a:lnTo>
                <a:lnTo>
                  <a:pt x="274038" y="10371"/>
                </a:lnTo>
                <a:lnTo>
                  <a:pt x="321107" y="1994"/>
                </a:lnTo>
                <a:lnTo>
                  <a:pt x="368974" y="0"/>
                </a:lnTo>
              </a:path>
            </a:pathLst>
          </a:custGeom>
          <a:ln w="3175">
            <a:solidFill>
              <a:srgbClr val="000000"/>
            </a:solidFill>
          </a:ln>
        </p:spPr>
        <p:txBody>
          <a:bodyPr wrap="square" lIns="0" tIns="0" rIns="0" bIns="0" rtlCol="0"/>
          <a:lstStyle/>
          <a:p>
            <a:endParaRPr sz="501"/>
          </a:p>
        </p:txBody>
      </p:sp>
      <p:sp>
        <p:nvSpPr>
          <p:cNvPr id="4183" name="bg object 4183"/>
          <p:cNvSpPr/>
          <p:nvPr/>
        </p:nvSpPr>
        <p:spPr>
          <a:xfrm>
            <a:off x="2217420" y="976875"/>
            <a:ext cx="0" cy="3638"/>
          </a:xfrm>
          <a:custGeom>
            <a:avLst/>
            <a:gdLst/>
            <a:ahLst/>
            <a:cxnLst/>
            <a:rect l="l" t="t" r="r" b="b"/>
            <a:pathLst>
              <a:path h="10160">
                <a:moveTo>
                  <a:pt x="0" y="9972"/>
                </a:moveTo>
                <a:lnTo>
                  <a:pt x="0" y="0"/>
                </a:lnTo>
              </a:path>
            </a:pathLst>
          </a:custGeom>
          <a:ln w="3191">
            <a:solidFill>
              <a:srgbClr val="000000"/>
            </a:solidFill>
          </a:ln>
        </p:spPr>
        <p:txBody>
          <a:bodyPr wrap="square" lIns="0" tIns="0" rIns="0" bIns="0" rtlCol="0"/>
          <a:lstStyle/>
          <a:p>
            <a:endParaRPr sz="501"/>
          </a:p>
        </p:txBody>
      </p:sp>
      <p:sp>
        <p:nvSpPr>
          <p:cNvPr id="4184" name="bg object 4184"/>
          <p:cNvSpPr/>
          <p:nvPr/>
        </p:nvSpPr>
        <p:spPr>
          <a:xfrm>
            <a:off x="2217420" y="976875"/>
            <a:ext cx="163471" cy="3638"/>
          </a:xfrm>
          <a:custGeom>
            <a:avLst/>
            <a:gdLst/>
            <a:ahLst/>
            <a:cxnLst/>
            <a:rect l="l" t="t" r="r" b="b"/>
            <a:pathLst>
              <a:path w="359410" h="10160">
                <a:moveTo>
                  <a:pt x="359001" y="9972"/>
                </a:moveTo>
                <a:lnTo>
                  <a:pt x="359001" y="0"/>
                </a:lnTo>
                <a:lnTo>
                  <a:pt x="0" y="0"/>
                </a:lnTo>
              </a:path>
              <a:path w="359410" h="10160">
                <a:moveTo>
                  <a:pt x="359001" y="9972"/>
                </a:moveTo>
                <a:lnTo>
                  <a:pt x="0" y="9972"/>
                </a:lnTo>
              </a:path>
            </a:pathLst>
          </a:custGeom>
          <a:ln w="3191">
            <a:solidFill>
              <a:srgbClr val="000000"/>
            </a:solidFill>
          </a:ln>
        </p:spPr>
        <p:txBody>
          <a:bodyPr wrap="square" lIns="0" tIns="0" rIns="0" bIns="0" rtlCol="0"/>
          <a:lstStyle/>
          <a:p>
            <a:endParaRPr sz="501"/>
          </a:p>
        </p:txBody>
      </p:sp>
      <p:sp>
        <p:nvSpPr>
          <p:cNvPr id="4185" name="bg object 4185"/>
          <p:cNvSpPr/>
          <p:nvPr/>
        </p:nvSpPr>
        <p:spPr>
          <a:xfrm>
            <a:off x="2217420" y="723336"/>
            <a:ext cx="168092" cy="128701"/>
          </a:xfrm>
          <a:custGeom>
            <a:avLst/>
            <a:gdLst/>
            <a:ahLst/>
            <a:cxnLst/>
            <a:rect l="l" t="t" r="r" b="b"/>
            <a:pathLst>
              <a:path w="369570" h="359410">
                <a:moveTo>
                  <a:pt x="0" y="0"/>
                </a:moveTo>
                <a:lnTo>
                  <a:pt x="3191" y="47866"/>
                </a:lnTo>
                <a:lnTo>
                  <a:pt x="12764" y="94537"/>
                </a:lnTo>
                <a:lnTo>
                  <a:pt x="28321" y="139611"/>
                </a:lnTo>
                <a:lnTo>
                  <a:pt x="49861" y="182293"/>
                </a:lnTo>
                <a:lnTo>
                  <a:pt x="76587" y="221783"/>
                </a:lnTo>
                <a:lnTo>
                  <a:pt x="108498" y="257284"/>
                </a:lnTo>
                <a:lnTo>
                  <a:pt x="145196" y="288398"/>
                </a:lnTo>
                <a:lnTo>
                  <a:pt x="185085" y="314326"/>
                </a:lnTo>
                <a:lnTo>
                  <a:pt x="228564" y="334270"/>
                </a:lnTo>
                <a:lnTo>
                  <a:pt x="274038" y="348630"/>
                </a:lnTo>
                <a:lnTo>
                  <a:pt x="321107" y="357007"/>
                </a:lnTo>
                <a:lnTo>
                  <a:pt x="368974" y="359001"/>
                </a:lnTo>
              </a:path>
            </a:pathLst>
          </a:custGeom>
          <a:ln w="3175">
            <a:solidFill>
              <a:srgbClr val="000000"/>
            </a:solidFill>
          </a:ln>
        </p:spPr>
        <p:txBody>
          <a:bodyPr wrap="square" lIns="0" tIns="0" rIns="0" bIns="0" rtlCol="0"/>
          <a:lstStyle/>
          <a:p>
            <a:endParaRPr sz="501"/>
          </a:p>
        </p:txBody>
      </p:sp>
      <p:sp>
        <p:nvSpPr>
          <p:cNvPr id="4186" name="bg object 4186"/>
          <p:cNvSpPr/>
          <p:nvPr/>
        </p:nvSpPr>
        <p:spPr>
          <a:xfrm>
            <a:off x="2217420" y="723336"/>
            <a:ext cx="0" cy="3638"/>
          </a:xfrm>
          <a:custGeom>
            <a:avLst/>
            <a:gdLst/>
            <a:ahLst/>
            <a:cxnLst/>
            <a:rect l="l" t="t" r="r" b="b"/>
            <a:pathLst>
              <a:path h="10160">
                <a:moveTo>
                  <a:pt x="0" y="0"/>
                </a:moveTo>
                <a:lnTo>
                  <a:pt x="0" y="9972"/>
                </a:lnTo>
              </a:path>
            </a:pathLst>
          </a:custGeom>
          <a:ln w="3191">
            <a:solidFill>
              <a:srgbClr val="000000"/>
            </a:solidFill>
          </a:ln>
        </p:spPr>
        <p:txBody>
          <a:bodyPr wrap="square" lIns="0" tIns="0" rIns="0" bIns="0" rtlCol="0"/>
          <a:lstStyle/>
          <a:p>
            <a:endParaRPr sz="501"/>
          </a:p>
        </p:txBody>
      </p:sp>
      <p:sp>
        <p:nvSpPr>
          <p:cNvPr id="4187" name="bg object 4187"/>
          <p:cNvSpPr/>
          <p:nvPr/>
        </p:nvSpPr>
        <p:spPr>
          <a:xfrm>
            <a:off x="2217420" y="723336"/>
            <a:ext cx="163471" cy="3638"/>
          </a:xfrm>
          <a:custGeom>
            <a:avLst/>
            <a:gdLst/>
            <a:ahLst/>
            <a:cxnLst/>
            <a:rect l="l" t="t" r="r" b="b"/>
            <a:pathLst>
              <a:path w="359410" h="10160">
                <a:moveTo>
                  <a:pt x="359001" y="0"/>
                </a:moveTo>
                <a:lnTo>
                  <a:pt x="359001" y="9972"/>
                </a:lnTo>
                <a:lnTo>
                  <a:pt x="0" y="9972"/>
                </a:lnTo>
              </a:path>
              <a:path w="359410" h="10160">
                <a:moveTo>
                  <a:pt x="359001" y="0"/>
                </a:moveTo>
                <a:lnTo>
                  <a:pt x="0" y="0"/>
                </a:lnTo>
              </a:path>
            </a:pathLst>
          </a:custGeom>
          <a:ln w="3191">
            <a:solidFill>
              <a:srgbClr val="000000"/>
            </a:solidFill>
          </a:ln>
        </p:spPr>
        <p:txBody>
          <a:bodyPr wrap="square" lIns="0" tIns="0" rIns="0" bIns="0" rtlCol="0"/>
          <a:lstStyle/>
          <a:p>
            <a:endParaRPr sz="501"/>
          </a:p>
        </p:txBody>
      </p:sp>
      <p:sp>
        <p:nvSpPr>
          <p:cNvPr id="4188" name="bg object 4188"/>
          <p:cNvSpPr/>
          <p:nvPr/>
        </p:nvSpPr>
        <p:spPr>
          <a:xfrm>
            <a:off x="2378891" y="716194"/>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4189" name="bg object 4189"/>
          <p:cNvSpPr/>
          <p:nvPr/>
        </p:nvSpPr>
        <p:spPr>
          <a:xfrm>
            <a:off x="2378892" y="723336"/>
            <a:ext cx="7509" cy="0"/>
          </a:xfrm>
          <a:custGeom>
            <a:avLst/>
            <a:gdLst/>
            <a:ahLst/>
            <a:cxnLst/>
            <a:rect l="l" t="t" r="r" b="b"/>
            <a:pathLst>
              <a:path w="16510">
                <a:moveTo>
                  <a:pt x="15955" y="0"/>
                </a:moveTo>
                <a:lnTo>
                  <a:pt x="0" y="0"/>
                </a:lnTo>
              </a:path>
            </a:pathLst>
          </a:custGeom>
          <a:ln w="3191">
            <a:solidFill>
              <a:srgbClr val="000000"/>
            </a:solidFill>
          </a:ln>
        </p:spPr>
        <p:txBody>
          <a:bodyPr wrap="square" lIns="0" tIns="0" rIns="0" bIns="0" rtlCol="0"/>
          <a:lstStyle/>
          <a:p>
            <a:endParaRPr sz="501"/>
          </a:p>
        </p:txBody>
      </p:sp>
      <p:sp>
        <p:nvSpPr>
          <p:cNvPr id="4190" name="bg object 4190"/>
          <p:cNvSpPr/>
          <p:nvPr/>
        </p:nvSpPr>
        <p:spPr>
          <a:xfrm>
            <a:off x="2386148" y="723336"/>
            <a:ext cx="0" cy="2501"/>
          </a:xfrm>
          <a:custGeom>
            <a:avLst/>
            <a:gdLst/>
            <a:ahLst/>
            <a:cxnLst/>
            <a:rect l="l" t="t" r="r" b="b"/>
            <a:pathLst>
              <a:path h="6985">
                <a:moveTo>
                  <a:pt x="0" y="6382"/>
                </a:moveTo>
                <a:lnTo>
                  <a:pt x="0" y="0"/>
                </a:lnTo>
              </a:path>
            </a:pathLst>
          </a:custGeom>
          <a:ln w="3191">
            <a:solidFill>
              <a:srgbClr val="000000"/>
            </a:solidFill>
          </a:ln>
        </p:spPr>
        <p:txBody>
          <a:bodyPr wrap="square" lIns="0" tIns="0" rIns="0" bIns="0" rtlCol="0"/>
          <a:lstStyle/>
          <a:p>
            <a:endParaRPr sz="501"/>
          </a:p>
        </p:txBody>
      </p:sp>
      <p:sp>
        <p:nvSpPr>
          <p:cNvPr id="4191" name="bg object 4191"/>
          <p:cNvSpPr/>
          <p:nvPr/>
        </p:nvSpPr>
        <p:spPr>
          <a:xfrm>
            <a:off x="2386148" y="725621"/>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4192" name="bg object 4192"/>
          <p:cNvSpPr/>
          <p:nvPr/>
        </p:nvSpPr>
        <p:spPr>
          <a:xfrm>
            <a:off x="2391773" y="723336"/>
            <a:ext cx="0" cy="2501"/>
          </a:xfrm>
          <a:custGeom>
            <a:avLst/>
            <a:gdLst/>
            <a:ahLst/>
            <a:cxnLst/>
            <a:rect l="l" t="t" r="r" b="b"/>
            <a:pathLst>
              <a:path h="6985">
                <a:moveTo>
                  <a:pt x="0" y="0"/>
                </a:moveTo>
                <a:lnTo>
                  <a:pt x="0" y="6382"/>
                </a:lnTo>
              </a:path>
            </a:pathLst>
          </a:custGeom>
          <a:ln w="3191">
            <a:solidFill>
              <a:srgbClr val="000000"/>
            </a:solidFill>
          </a:ln>
        </p:spPr>
        <p:txBody>
          <a:bodyPr wrap="square" lIns="0" tIns="0" rIns="0" bIns="0" rtlCol="0"/>
          <a:lstStyle/>
          <a:p>
            <a:endParaRPr sz="501"/>
          </a:p>
        </p:txBody>
      </p:sp>
      <p:sp>
        <p:nvSpPr>
          <p:cNvPr id="4193" name="bg object 4193"/>
          <p:cNvSpPr/>
          <p:nvPr/>
        </p:nvSpPr>
        <p:spPr>
          <a:xfrm>
            <a:off x="2391773" y="723336"/>
            <a:ext cx="8953" cy="0"/>
          </a:xfrm>
          <a:custGeom>
            <a:avLst/>
            <a:gdLst/>
            <a:ahLst/>
            <a:cxnLst/>
            <a:rect l="l" t="t" r="r" b="b"/>
            <a:pathLst>
              <a:path w="19685">
                <a:moveTo>
                  <a:pt x="19146" y="0"/>
                </a:moveTo>
                <a:lnTo>
                  <a:pt x="0" y="0"/>
                </a:lnTo>
              </a:path>
            </a:pathLst>
          </a:custGeom>
          <a:ln w="3191">
            <a:solidFill>
              <a:srgbClr val="000000"/>
            </a:solidFill>
          </a:ln>
        </p:spPr>
        <p:txBody>
          <a:bodyPr wrap="square" lIns="0" tIns="0" rIns="0" bIns="0" rtlCol="0"/>
          <a:lstStyle/>
          <a:p>
            <a:endParaRPr sz="501"/>
          </a:p>
        </p:txBody>
      </p:sp>
      <p:sp>
        <p:nvSpPr>
          <p:cNvPr id="4194" name="bg object 4194"/>
          <p:cNvSpPr/>
          <p:nvPr/>
        </p:nvSpPr>
        <p:spPr>
          <a:xfrm>
            <a:off x="2400481" y="716194"/>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4195" name="bg object 4195"/>
          <p:cNvSpPr/>
          <p:nvPr/>
        </p:nvSpPr>
        <p:spPr>
          <a:xfrm>
            <a:off x="2378892" y="716194"/>
            <a:ext cx="21661" cy="0"/>
          </a:xfrm>
          <a:custGeom>
            <a:avLst/>
            <a:gdLst/>
            <a:ahLst/>
            <a:cxnLst/>
            <a:rect l="l" t="t" r="r" b="b"/>
            <a:pathLst>
              <a:path w="47625">
                <a:moveTo>
                  <a:pt x="0" y="0"/>
                </a:moveTo>
                <a:lnTo>
                  <a:pt x="47468" y="0"/>
                </a:lnTo>
              </a:path>
            </a:pathLst>
          </a:custGeom>
          <a:ln w="3191">
            <a:solidFill>
              <a:srgbClr val="000000"/>
            </a:solidFill>
          </a:ln>
        </p:spPr>
        <p:txBody>
          <a:bodyPr wrap="square" lIns="0" tIns="0" rIns="0" bIns="0" rtlCol="0"/>
          <a:lstStyle/>
          <a:p>
            <a:endParaRPr sz="501"/>
          </a:p>
        </p:txBody>
      </p:sp>
      <p:sp>
        <p:nvSpPr>
          <p:cNvPr id="4196" name="bg object 4196"/>
          <p:cNvSpPr/>
          <p:nvPr/>
        </p:nvSpPr>
        <p:spPr>
          <a:xfrm>
            <a:off x="2400481" y="980446"/>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4197" name="bg object 4197"/>
          <p:cNvSpPr/>
          <p:nvPr/>
        </p:nvSpPr>
        <p:spPr>
          <a:xfrm>
            <a:off x="2391773" y="980446"/>
            <a:ext cx="8953" cy="0"/>
          </a:xfrm>
          <a:custGeom>
            <a:avLst/>
            <a:gdLst/>
            <a:ahLst/>
            <a:cxnLst/>
            <a:rect l="l" t="t" r="r" b="b"/>
            <a:pathLst>
              <a:path w="19685">
                <a:moveTo>
                  <a:pt x="0" y="0"/>
                </a:moveTo>
                <a:lnTo>
                  <a:pt x="19146" y="0"/>
                </a:lnTo>
              </a:path>
            </a:pathLst>
          </a:custGeom>
          <a:ln w="3191">
            <a:solidFill>
              <a:srgbClr val="000000"/>
            </a:solidFill>
          </a:ln>
        </p:spPr>
        <p:txBody>
          <a:bodyPr wrap="square" lIns="0" tIns="0" rIns="0" bIns="0" rtlCol="0"/>
          <a:lstStyle/>
          <a:p>
            <a:endParaRPr sz="501"/>
          </a:p>
        </p:txBody>
      </p:sp>
      <p:sp>
        <p:nvSpPr>
          <p:cNvPr id="4198" name="bg object 4198"/>
          <p:cNvSpPr/>
          <p:nvPr/>
        </p:nvSpPr>
        <p:spPr>
          <a:xfrm>
            <a:off x="2391773" y="978161"/>
            <a:ext cx="0" cy="2501"/>
          </a:xfrm>
          <a:custGeom>
            <a:avLst/>
            <a:gdLst/>
            <a:ahLst/>
            <a:cxnLst/>
            <a:rect l="l" t="t" r="r" b="b"/>
            <a:pathLst>
              <a:path h="6985">
                <a:moveTo>
                  <a:pt x="0" y="0"/>
                </a:moveTo>
                <a:lnTo>
                  <a:pt x="0" y="6382"/>
                </a:lnTo>
              </a:path>
            </a:pathLst>
          </a:custGeom>
          <a:ln w="3191">
            <a:solidFill>
              <a:srgbClr val="000000"/>
            </a:solidFill>
          </a:ln>
        </p:spPr>
        <p:txBody>
          <a:bodyPr wrap="square" lIns="0" tIns="0" rIns="0" bIns="0" rtlCol="0"/>
          <a:lstStyle/>
          <a:p>
            <a:endParaRPr sz="501"/>
          </a:p>
        </p:txBody>
      </p:sp>
      <p:sp>
        <p:nvSpPr>
          <p:cNvPr id="4199" name="bg object 4199"/>
          <p:cNvSpPr/>
          <p:nvPr/>
        </p:nvSpPr>
        <p:spPr>
          <a:xfrm>
            <a:off x="2386148" y="978161"/>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4200" name="bg object 4200"/>
          <p:cNvSpPr/>
          <p:nvPr/>
        </p:nvSpPr>
        <p:spPr>
          <a:xfrm>
            <a:off x="2386148" y="978161"/>
            <a:ext cx="0" cy="2501"/>
          </a:xfrm>
          <a:custGeom>
            <a:avLst/>
            <a:gdLst/>
            <a:ahLst/>
            <a:cxnLst/>
            <a:rect l="l" t="t" r="r" b="b"/>
            <a:pathLst>
              <a:path h="6985">
                <a:moveTo>
                  <a:pt x="0" y="6382"/>
                </a:moveTo>
                <a:lnTo>
                  <a:pt x="0" y="0"/>
                </a:lnTo>
              </a:path>
            </a:pathLst>
          </a:custGeom>
          <a:ln w="3191">
            <a:solidFill>
              <a:srgbClr val="000000"/>
            </a:solidFill>
          </a:ln>
        </p:spPr>
        <p:txBody>
          <a:bodyPr wrap="square" lIns="0" tIns="0" rIns="0" bIns="0" rtlCol="0"/>
          <a:lstStyle/>
          <a:p>
            <a:endParaRPr sz="501"/>
          </a:p>
        </p:txBody>
      </p:sp>
      <p:sp>
        <p:nvSpPr>
          <p:cNvPr id="4201" name="bg object 4201"/>
          <p:cNvSpPr/>
          <p:nvPr/>
        </p:nvSpPr>
        <p:spPr>
          <a:xfrm>
            <a:off x="2378892" y="980446"/>
            <a:ext cx="7509" cy="0"/>
          </a:xfrm>
          <a:custGeom>
            <a:avLst/>
            <a:gdLst/>
            <a:ahLst/>
            <a:cxnLst/>
            <a:rect l="l" t="t" r="r" b="b"/>
            <a:pathLst>
              <a:path w="16510">
                <a:moveTo>
                  <a:pt x="0" y="0"/>
                </a:moveTo>
                <a:lnTo>
                  <a:pt x="15955" y="0"/>
                </a:lnTo>
              </a:path>
            </a:pathLst>
          </a:custGeom>
          <a:ln w="3191">
            <a:solidFill>
              <a:srgbClr val="000000"/>
            </a:solidFill>
          </a:ln>
        </p:spPr>
        <p:txBody>
          <a:bodyPr wrap="square" lIns="0" tIns="0" rIns="0" bIns="0" rtlCol="0"/>
          <a:lstStyle/>
          <a:p>
            <a:endParaRPr sz="501"/>
          </a:p>
        </p:txBody>
      </p:sp>
      <p:sp>
        <p:nvSpPr>
          <p:cNvPr id="4202" name="bg object 4202"/>
          <p:cNvSpPr/>
          <p:nvPr/>
        </p:nvSpPr>
        <p:spPr>
          <a:xfrm>
            <a:off x="2378891" y="980446"/>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4203" name="bg object 4203"/>
          <p:cNvSpPr/>
          <p:nvPr/>
        </p:nvSpPr>
        <p:spPr>
          <a:xfrm>
            <a:off x="2378892" y="987588"/>
            <a:ext cx="21661" cy="0"/>
          </a:xfrm>
          <a:custGeom>
            <a:avLst/>
            <a:gdLst/>
            <a:ahLst/>
            <a:cxnLst/>
            <a:rect l="l" t="t" r="r" b="b"/>
            <a:pathLst>
              <a:path w="47625">
                <a:moveTo>
                  <a:pt x="47468" y="0"/>
                </a:moveTo>
                <a:lnTo>
                  <a:pt x="0" y="0"/>
                </a:lnTo>
              </a:path>
            </a:pathLst>
          </a:custGeom>
          <a:ln w="3191">
            <a:solidFill>
              <a:srgbClr val="000000"/>
            </a:solidFill>
          </a:ln>
        </p:spPr>
        <p:txBody>
          <a:bodyPr wrap="square" lIns="0" tIns="0" rIns="0" bIns="0" rtlCol="0"/>
          <a:lstStyle/>
          <a:p>
            <a:endParaRPr sz="501"/>
          </a:p>
        </p:txBody>
      </p:sp>
      <p:sp>
        <p:nvSpPr>
          <p:cNvPr id="4204" name="bg object 4204"/>
          <p:cNvSpPr/>
          <p:nvPr/>
        </p:nvSpPr>
        <p:spPr>
          <a:xfrm>
            <a:off x="1555115" y="201974"/>
            <a:ext cx="3466" cy="1000049"/>
          </a:xfrm>
          <a:custGeom>
            <a:avLst/>
            <a:gdLst/>
            <a:ahLst/>
            <a:cxnLst/>
            <a:rect l="l" t="t" r="r" b="b"/>
            <a:pathLst>
              <a:path w="7620" h="2792729">
                <a:moveTo>
                  <a:pt x="0" y="0"/>
                </a:moveTo>
                <a:lnTo>
                  <a:pt x="0" y="2792635"/>
                </a:lnTo>
                <a:lnTo>
                  <a:pt x="7578" y="2792635"/>
                </a:lnTo>
                <a:lnTo>
                  <a:pt x="7578" y="0"/>
                </a:lnTo>
                <a:lnTo>
                  <a:pt x="0" y="0"/>
                </a:lnTo>
                <a:close/>
              </a:path>
            </a:pathLst>
          </a:custGeom>
          <a:solidFill>
            <a:srgbClr val="000000"/>
          </a:solidFill>
        </p:spPr>
        <p:txBody>
          <a:bodyPr wrap="square" lIns="0" tIns="0" rIns="0" bIns="0" rtlCol="0"/>
          <a:lstStyle/>
          <a:p>
            <a:endParaRPr sz="501"/>
          </a:p>
        </p:txBody>
      </p:sp>
      <p:sp>
        <p:nvSpPr>
          <p:cNvPr id="4205" name="bg object 4205"/>
          <p:cNvSpPr/>
          <p:nvPr/>
        </p:nvSpPr>
        <p:spPr>
          <a:xfrm>
            <a:off x="1593124" y="230542"/>
            <a:ext cx="0" cy="971626"/>
          </a:xfrm>
          <a:custGeom>
            <a:avLst/>
            <a:gdLst/>
            <a:ahLst/>
            <a:cxnLst/>
            <a:rect l="l" t="t" r="r" b="b"/>
            <a:pathLst>
              <a:path h="2713354">
                <a:moveTo>
                  <a:pt x="0" y="2712856"/>
                </a:moveTo>
                <a:lnTo>
                  <a:pt x="0" y="0"/>
                </a:lnTo>
              </a:path>
            </a:pathLst>
          </a:custGeom>
          <a:ln w="7578">
            <a:solidFill>
              <a:srgbClr val="000000"/>
            </a:solidFill>
          </a:ln>
        </p:spPr>
        <p:txBody>
          <a:bodyPr wrap="square" lIns="0" tIns="0" rIns="0" bIns="0" rtlCol="0"/>
          <a:lstStyle/>
          <a:p>
            <a:endParaRPr sz="501"/>
          </a:p>
        </p:txBody>
      </p:sp>
      <p:sp>
        <p:nvSpPr>
          <p:cNvPr id="4206" name="bg object 4206"/>
          <p:cNvSpPr/>
          <p:nvPr/>
        </p:nvSpPr>
        <p:spPr>
          <a:xfrm>
            <a:off x="1556838" y="201974"/>
            <a:ext cx="36391" cy="0"/>
          </a:xfrm>
          <a:custGeom>
            <a:avLst/>
            <a:gdLst/>
            <a:ahLst/>
            <a:cxnLst/>
            <a:rect l="l" t="t" r="r" b="b"/>
            <a:pathLst>
              <a:path w="80010">
                <a:moveTo>
                  <a:pt x="79778" y="0"/>
                </a:moveTo>
                <a:lnTo>
                  <a:pt x="0" y="0"/>
                </a:lnTo>
              </a:path>
            </a:pathLst>
          </a:custGeom>
          <a:ln w="7578">
            <a:solidFill>
              <a:srgbClr val="000000"/>
            </a:solidFill>
          </a:ln>
        </p:spPr>
        <p:txBody>
          <a:bodyPr wrap="square" lIns="0" tIns="0" rIns="0" bIns="0" rtlCol="0"/>
          <a:lstStyle/>
          <a:p>
            <a:endParaRPr sz="501"/>
          </a:p>
        </p:txBody>
      </p:sp>
      <p:sp>
        <p:nvSpPr>
          <p:cNvPr id="4207" name="bg object 4207"/>
          <p:cNvSpPr/>
          <p:nvPr/>
        </p:nvSpPr>
        <p:spPr>
          <a:xfrm>
            <a:off x="5134428"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4208" name="bg object 4208"/>
          <p:cNvSpPr/>
          <p:nvPr/>
        </p:nvSpPr>
        <p:spPr>
          <a:xfrm>
            <a:off x="5136606"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4209" name="bg object 4209"/>
          <p:cNvSpPr/>
          <p:nvPr/>
        </p:nvSpPr>
        <p:spPr>
          <a:xfrm>
            <a:off x="5134428"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4210" name="bg object 4210"/>
          <p:cNvSpPr/>
          <p:nvPr/>
        </p:nvSpPr>
        <p:spPr>
          <a:xfrm>
            <a:off x="5134428"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4211" name="bg object 4211"/>
          <p:cNvSpPr/>
          <p:nvPr/>
        </p:nvSpPr>
        <p:spPr>
          <a:xfrm>
            <a:off x="5134428"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4212" name="bg object 4212"/>
          <p:cNvSpPr/>
          <p:nvPr/>
        </p:nvSpPr>
        <p:spPr>
          <a:xfrm>
            <a:off x="5136606" y="294005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213" name="bg object 4213"/>
          <p:cNvSpPr/>
          <p:nvPr/>
        </p:nvSpPr>
        <p:spPr>
          <a:xfrm>
            <a:off x="5136605"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4214" name="bg object 4214"/>
          <p:cNvSpPr/>
          <p:nvPr/>
        </p:nvSpPr>
        <p:spPr>
          <a:xfrm>
            <a:off x="5130618"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4215" name="bg object 4215"/>
          <p:cNvSpPr/>
          <p:nvPr/>
        </p:nvSpPr>
        <p:spPr>
          <a:xfrm>
            <a:off x="5130618" y="2940053"/>
            <a:ext cx="63540" cy="0"/>
          </a:xfrm>
          <a:custGeom>
            <a:avLst/>
            <a:gdLst/>
            <a:ahLst/>
            <a:cxnLst/>
            <a:rect l="l" t="t" r="r" b="b"/>
            <a:pathLst>
              <a:path w="139700">
                <a:moveTo>
                  <a:pt x="139611" y="0"/>
                </a:moveTo>
                <a:lnTo>
                  <a:pt x="0" y="0"/>
                </a:lnTo>
              </a:path>
            </a:pathLst>
          </a:custGeom>
          <a:ln w="3191">
            <a:solidFill>
              <a:srgbClr val="000000"/>
            </a:solidFill>
          </a:ln>
        </p:spPr>
        <p:txBody>
          <a:bodyPr wrap="square" lIns="0" tIns="0" rIns="0" bIns="0" rtlCol="0"/>
          <a:lstStyle/>
          <a:p>
            <a:endParaRPr sz="501"/>
          </a:p>
        </p:txBody>
      </p:sp>
      <p:sp>
        <p:nvSpPr>
          <p:cNvPr id="4216" name="bg object 4216"/>
          <p:cNvSpPr/>
          <p:nvPr/>
        </p:nvSpPr>
        <p:spPr>
          <a:xfrm>
            <a:off x="5128260" y="2886489"/>
            <a:ext cx="68161" cy="53663"/>
          </a:xfrm>
          <a:custGeom>
            <a:avLst/>
            <a:gdLst/>
            <a:ahLst/>
            <a:cxnLst/>
            <a:rect l="l" t="t" r="r" b="b"/>
            <a:pathLst>
              <a:path w="149859" h="149859">
                <a:moveTo>
                  <a:pt x="149584" y="0"/>
                </a:moveTo>
                <a:lnTo>
                  <a:pt x="0" y="0"/>
                </a:lnTo>
                <a:lnTo>
                  <a:pt x="0" y="149584"/>
                </a:lnTo>
                <a:lnTo>
                  <a:pt x="149584" y="149584"/>
                </a:lnTo>
                <a:lnTo>
                  <a:pt x="149584" y="0"/>
                </a:lnTo>
                <a:lnTo>
                  <a:pt x="0" y="0"/>
                </a:lnTo>
              </a:path>
            </a:pathLst>
          </a:custGeom>
          <a:ln w="3191">
            <a:solidFill>
              <a:srgbClr val="000000"/>
            </a:solidFill>
          </a:ln>
        </p:spPr>
        <p:txBody>
          <a:bodyPr wrap="square" lIns="0" tIns="0" rIns="0" bIns="0" rtlCol="0"/>
          <a:lstStyle/>
          <a:p>
            <a:endParaRPr sz="501"/>
          </a:p>
        </p:txBody>
      </p:sp>
      <p:sp>
        <p:nvSpPr>
          <p:cNvPr id="4217" name="bg object 4217"/>
          <p:cNvSpPr/>
          <p:nvPr/>
        </p:nvSpPr>
        <p:spPr>
          <a:xfrm>
            <a:off x="5136605"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4218" name="bg object 4218"/>
          <p:cNvSpPr/>
          <p:nvPr/>
        </p:nvSpPr>
        <p:spPr>
          <a:xfrm>
            <a:off x="5130618"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4219" name="bg object 4219"/>
          <p:cNvSpPr/>
          <p:nvPr/>
        </p:nvSpPr>
        <p:spPr>
          <a:xfrm>
            <a:off x="5066392"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4220" name="bg object 4220"/>
          <p:cNvSpPr/>
          <p:nvPr/>
        </p:nvSpPr>
        <p:spPr>
          <a:xfrm>
            <a:off x="5068570"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4221" name="bg object 4221"/>
          <p:cNvSpPr/>
          <p:nvPr/>
        </p:nvSpPr>
        <p:spPr>
          <a:xfrm>
            <a:off x="5066393"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4222" name="bg object 4222"/>
          <p:cNvSpPr/>
          <p:nvPr/>
        </p:nvSpPr>
        <p:spPr>
          <a:xfrm>
            <a:off x="5066392"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4223" name="bg object 4223"/>
          <p:cNvSpPr/>
          <p:nvPr/>
        </p:nvSpPr>
        <p:spPr>
          <a:xfrm>
            <a:off x="5066393"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4224" name="bg object 4224"/>
          <p:cNvSpPr/>
          <p:nvPr/>
        </p:nvSpPr>
        <p:spPr>
          <a:xfrm>
            <a:off x="5068570" y="294005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225" name="bg object 4225"/>
          <p:cNvSpPr/>
          <p:nvPr/>
        </p:nvSpPr>
        <p:spPr>
          <a:xfrm>
            <a:off x="5068570"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4226" name="bg object 4226"/>
          <p:cNvSpPr/>
          <p:nvPr/>
        </p:nvSpPr>
        <p:spPr>
          <a:xfrm>
            <a:off x="5062583"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4227" name="bg object 4227"/>
          <p:cNvSpPr/>
          <p:nvPr/>
        </p:nvSpPr>
        <p:spPr>
          <a:xfrm>
            <a:off x="5062582" y="2940053"/>
            <a:ext cx="63540" cy="0"/>
          </a:xfrm>
          <a:custGeom>
            <a:avLst/>
            <a:gdLst/>
            <a:ahLst/>
            <a:cxnLst/>
            <a:rect l="l" t="t" r="r" b="b"/>
            <a:pathLst>
              <a:path w="139700">
                <a:moveTo>
                  <a:pt x="139611" y="0"/>
                </a:moveTo>
                <a:lnTo>
                  <a:pt x="0" y="0"/>
                </a:lnTo>
              </a:path>
            </a:pathLst>
          </a:custGeom>
          <a:ln w="3191">
            <a:solidFill>
              <a:srgbClr val="000000"/>
            </a:solidFill>
          </a:ln>
        </p:spPr>
        <p:txBody>
          <a:bodyPr wrap="square" lIns="0" tIns="0" rIns="0" bIns="0" rtlCol="0"/>
          <a:lstStyle/>
          <a:p>
            <a:endParaRPr sz="501"/>
          </a:p>
        </p:txBody>
      </p:sp>
      <p:sp>
        <p:nvSpPr>
          <p:cNvPr id="4228" name="bg object 4228"/>
          <p:cNvSpPr/>
          <p:nvPr/>
        </p:nvSpPr>
        <p:spPr>
          <a:xfrm>
            <a:off x="5060224" y="2886489"/>
            <a:ext cx="68161" cy="53663"/>
          </a:xfrm>
          <a:custGeom>
            <a:avLst/>
            <a:gdLst/>
            <a:ahLst/>
            <a:cxnLst/>
            <a:rect l="l" t="t" r="r" b="b"/>
            <a:pathLst>
              <a:path w="149859" h="149859">
                <a:moveTo>
                  <a:pt x="149584" y="0"/>
                </a:moveTo>
                <a:lnTo>
                  <a:pt x="0" y="0"/>
                </a:lnTo>
                <a:lnTo>
                  <a:pt x="0" y="149584"/>
                </a:lnTo>
                <a:lnTo>
                  <a:pt x="149584" y="149584"/>
                </a:lnTo>
                <a:lnTo>
                  <a:pt x="149584" y="0"/>
                </a:lnTo>
                <a:lnTo>
                  <a:pt x="0" y="0"/>
                </a:lnTo>
              </a:path>
            </a:pathLst>
          </a:custGeom>
          <a:ln w="3191">
            <a:solidFill>
              <a:srgbClr val="000000"/>
            </a:solidFill>
          </a:ln>
        </p:spPr>
        <p:txBody>
          <a:bodyPr wrap="square" lIns="0" tIns="0" rIns="0" bIns="0" rtlCol="0"/>
          <a:lstStyle/>
          <a:p>
            <a:endParaRPr sz="501"/>
          </a:p>
        </p:txBody>
      </p:sp>
      <p:sp>
        <p:nvSpPr>
          <p:cNvPr id="4229" name="bg object 4229"/>
          <p:cNvSpPr/>
          <p:nvPr/>
        </p:nvSpPr>
        <p:spPr>
          <a:xfrm>
            <a:off x="5068570"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4230" name="bg object 4230"/>
          <p:cNvSpPr/>
          <p:nvPr/>
        </p:nvSpPr>
        <p:spPr>
          <a:xfrm>
            <a:off x="5062583"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4231" name="bg object 4231"/>
          <p:cNvSpPr/>
          <p:nvPr/>
        </p:nvSpPr>
        <p:spPr>
          <a:xfrm>
            <a:off x="4998357"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4232" name="bg object 4232"/>
          <p:cNvSpPr/>
          <p:nvPr/>
        </p:nvSpPr>
        <p:spPr>
          <a:xfrm>
            <a:off x="5000534"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4233" name="bg object 4233"/>
          <p:cNvSpPr/>
          <p:nvPr/>
        </p:nvSpPr>
        <p:spPr>
          <a:xfrm>
            <a:off x="4998357"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4234" name="bg object 4234"/>
          <p:cNvSpPr/>
          <p:nvPr/>
        </p:nvSpPr>
        <p:spPr>
          <a:xfrm>
            <a:off x="4998357" y="294362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4235" name="bg object 4235"/>
          <p:cNvSpPr/>
          <p:nvPr/>
        </p:nvSpPr>
        <p:spPr>
          <a:xfrm>
            <a:off x="4998357" y="294005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4236" name="bg object 4236"/>
          <p:cNvSpPr/>
          <p:nvPr/>
        </p:nvSpPr>
        <p:spPr>
          <a:xfrm>
            <a:off x="5000534" y="294005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237" name="bg object 4237"/>
          <p:cNvSpPr/>
          <p:nvPr/>
        </p:nvSpPr>
        <p:spPr>
          <a:xfrm>
            <a:off x="5000534"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4238" name="bg object 4238"/>
          <p:cNvSpPr/>
          <p:nvPr/>
        </p:nvSpPr>
        <p:spPr>
          <a:xfrm>
            <a:off x="4994547"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4239" name="bg object 4239"/>
          <p:cNvSpPr/>
          <p:nvPr/>
        </p:nvSpPr>
        <p:spPr>
          <a:xfrm>
            <a:off x="4994547" y="2940053"/>
            <a:ext cx="63540" cy="0"/>
          </a:xfrm>
          <a:custGeom>
            <a:avLst/>
            <a:gdLst/>
            <a:ahLst/>
            <a:cxnLst/>
            <a:rect l="l" t="t" r="r" b="b"/>
            <a:pathLst>
              <a:path w="139700">
                <a:moveTo>
                  <a:pt x="139611" y="0"/>
                </a:moveTo>
                <a:lnTo>
                  <a:pt x="0" y="0"/>
                </a:lnTo>
              </a:path>
            </a:pathLst>
          </a:custGeom>
          <a:ln w="3191">
            <a:solidFill>
              <a:srgbClr val="000000"/>
            </a:solidFill>
          </a:ln>
        </p:spPr>
        <p:txBody>
          <a:bodyPr wrap="square" lIns="0" tIns="0" rIns="0" bIns="0" rtlCol="0"/>
          <a:lstStyle/>
          <a:p>
            <a:endParaRPr sz="501"/>
          </a:p>
        </p:txBody>
      </p:sp>
      <p:sp>
        <p:nvSpPr>
          <p:cNvPr id="4240" name="bg object 4240"/>
          <p:cNvSpPr/>
          <p:nvPr/>
        </p:nvSpPr>
        <p:spPr>
          <a:xfrm>
            <a:off x="4992188" y="2886488"/>
            <a:ext cx="0" cy="48206"/>
          </a:xfrm>
          <a:custGeom>
            <a:avLst/>
            <a:gdLst/>
            <a:ahLst/>
            <a:cxnLst/>
            <a:rect l="l" t="t" r="r" b="b"/>
            <a:pathLst>
              <a:path h="134620">
                <a:moveTo>
                  <a:pt x="0" y="0"/>
                </a:moveTo>
                <a:lnTo>
                  <a:pt x="0" y="134426"/>
                </a:lnTo>
              </a:path>
            </a:pathLst>
          </a:custGeom>
          <a:ln w="3191">
            <a:solidFill>
              <a:srgbClr val="000000"/>
            </a:solidFill>
          </a:ln>
        </p:spPr>
        <p:txBody>
          <a:bodyPr wrap="square" lIns="0" tIns="0" rIns="0" bIns="0" rtlCol="0"/>
          <a:lstStyle/>
          <a:p>
            <a:endParaRPr sz="501"/>
          </a:p>
        </p:txBody>
      </p:sp>
      <p:sp>
        <p:nvSpPr>
          <p:cNvPr id="4241" name="bg object 4241"/>
          <p:cNvSpPr/>
          <p:nvPr/>
        </p:nvSpPr>
        <p:spPr>
          <a:xfrm>
            <a:off x="4992189" y="2886489"/>
            <a:ext cx="68161" cy="53663"/>
          </a:xfrm>
          <a:custGeom>
            <a:avLst/>
            <a:gdLst/>
            <a:ahLst/>
            <a:cxnLst/>
            <a:rect l="l" t="t" r="r" b="b"/>
            <a:pathLst>
              <a:path w="149859" h="149859">
                <a:moveTo>
                  <a:pt x="149584" y="0"/>
                </a:moveTo>
                <a:lnTo>
                  <a:pt x="0" y="0"/>
                </a:lnTo>
                <a:lnTo>
                  <a:pt x="0" y="149584"/>
                </a:lnTo>
                <a:lnTo>
                  <a:pt x="149584" y="149584"/>
                </a:lnTo>
                <a:lnTo>
                  <a:pt x="149584" y="0"/>
                </a:lnTo>
                <a:lnTo>
                  <a:pt x="0" y="0"/>
                </a:lnTo>
              </a:path>
            </a:pathLst>
          </a:custGeom>
          <a:ln w="3191">
            <a:solidFill>
              <a:srgbClr val="000000"/>
            </a:solidFill>
          </a:ln>
        </p:spPr>
        <p:txBody>
          <a:bodyPr wrap="square" lIns="0" tIns="0" rIns="0" bIns="0" rtlCol="0"/>
          <a:lstStyle/>
          <a:p>
            <a:endParaRPr sz="501"/>
          </a:p>
        </p:txBody>
      </p:sp>
      <p:sp>
        <p:nvSpPr>
          <p:cNvPr id="4242" name="bg object 4242"/>
          <p:cNvSpPr/>
          <p:nvPr/>
        </p:nvSpPr>
        <p:spPr>
          <a:xfrm>
            <a:off x="5000534" y="2940053"/>
            <a:ext cx="57764" cy="0"/>
          </a:xfrm>
          <a:custGeom>
            <a:avLst/>
            <a:gdLst/>
            <a:ahLst/>
            <a:cxnLst/>
            <a:rect l="l" t="t" r="r" b="b"/>
            <a:pathLst>
              <a:path w="127000">
                <a:moveTo>
                  <a:pt x="126448" y="0"/>
                </a:moveTo>
                <a:lnTo>
                  <a:pt x="0" y="0"/>
                </a:lnTo>
              </a:path>
            </a:pathLst>
          </a:custGeom>
          <a:ln w="3191">
            <a:solidFill>
              <a:srgbClr val="000000"/>
            </a:solidFill>
          </a:ln>
        </p:spPr>
        <p:txBody>
          <a:bodyPr wrap="square" lIns="0" tIns="0" rIns="0" bIns="0" rtlCol="0"/>
          <a:lstStyle/>
          <a:p>
            <a:endParaRPr sz="501"/>
          </a:p>
        </p:txBody>
      </p:sp>
      <p:sp>
        <p:nvSpPr>
          <p:cNvPr id="4243" name="bg object 4243"/>
          <p:cNvSpPr/>
          <p:nvPr/>
        </p:nvSpPr>
        <p:spPr>
          <a:xfrm>
            <a:off x="4994547" y="2940053"/>
            <a:ext cx="4043" cy="0"/>
          </a:xfrm>
          <a:custGeom>
            <a:avLst/>
            <a:gdLst/>
            <a:ahLst/>
            <a:cxnLst/>
            <a:rect l="l" t="t" r="r" b="b"/>
            <a:pathLst>
              <a:path w="8890">
                <a:moveTo>
                  <a:pt x="8376" y="0"/>
                </a:moveTo>
                <a:lnTo>
                  <a:pt x="0" y="0"/>
                </a:lnTo>
              </a:path>
            </a:pathLst>
          </a:custGeom>
          <a:ln w="3191">
            <a:solidFill>
              <a:srgbClr val="000000"/>
            </a:solidFill>
          </a:ln>
        </p:spPr>
        <p:txBody>
          <a:bodyPr wrap="square" lIns="0" tIns="0" rIns="0" bIns="0" rtlCol="0"/>
          <a:lstStyle/>
          <a:p>
            <a:endParaRPr sz="501"/>
          </a:p>
        </p:txBody>
      </p:sp>
      <p:sp>
        <p:nvSpPr>
          <p:cNvPr id="4244" name="bg object 4244"/>
          <p:cNvSpPr/>
          <p:nvPr/>
        </p:nvSpPr>
        <p:spPr>
          <a:xfrm>
            <a:off x="5350147" y="3608254"/>
            <a:ext cx="0" cy="384739"/>
          </a:xfrm>
          <a:custGeom>
            <a:avLst/>
            <a:gdLst/>
            <a:ahLst/>
            <a:cxnLst/>
            <a:rect l="l" t="t" r="r" b="b"/>
            <a:pathLst>
              <a:path h="1074420">
                <a:moveTo>
                  <a:pt x="0" y="1073814"/>
                </a:moveTo>
                <a:lnTo>
                  <a:pt x="0" y="0"/>
                </a:lnTo>
              </a:path>
            </a:pathLst>
          </a:custGeom>
          <a:ln w="7578">
            <a:solidFill>
              <a:srgbClr val="000000"/>
            </a:solidFill>
          </a:ln>
        </p:spPr>
        <p:txBody>
          <a:bodyPr wrap="square" lIns="0" tIns="0" rIns="0" bIns="0" rtlCol="0"/>
          <a:lstStyle/>
          <a:p>
            <a:endParaRPr sz="501"/>
          </a:p>
        </p:txBody>
      </p:sp>
      <p:sp>
        <p:nvSpPr>
          <p:cNvPr id="4245" name="bg object 4245"/>
          <p:cNvSpPr/>
          <p:nvPr/>
        </p:nvSpPr>
        <p:spPr>
          <a:xfrm>
            <a:off x="5328013" y="3608254"/>
            <a:ext cx="0" cy="384739"/>
          </a:xfrm>
          <a:custGeom>
            <a:avLst/>
            <a:gdLst/>
            <a:ahLst/>
            <a:cxnLst/>
            <a:rect l="l" t="t" r="r" b="b"/>
            <a:pathLst>
              <a:path h="1074420">
                <a:moveTo>
                  <a:pt x="0" y="0"/>
                </a:moveTo>
                <a:lnTo>
                  <a:pt x="0" y="1073814"/>
                </a:lnTo>
              </a:path>
            </a:pathLst>
          </a:custGeom>
          <a:ln w="7578">
            <a:solidFill>
              <a:srgbClr val="000000"/>
            </a:solidFill>
          </a:ln>
        </p:spPr>
        <p:txBody>
          <a:bodyPr wrap="square" lIns="0" tIns="0" rIns="0" bIns="0" rtlCol="0"/>
          <a:lstStyle/>
          <a:p>
            <a:endParaRPr sz="501"/>
          </a:p>
        </p:txBody>
      </p:sp>
      <p:sp>
        <p:nvSpPr>
          <p:cNvPr id="4246" name="bg object 4246"/>
          <p:cNvSpPr/>
          <p:nvPr/>
        </p:nvSpPr>
        <p:spPr>
          <a:xfrm>
            <a:off x="5559153" y="3865792"/>
            <a:ext cx="163471" cy="132339"/>
          </a:xfrm>
          <a:custGeom>
            <a:avLst/>
            <a:gdLst/>
            <a:ahLst/>
            <a:cxnLst/>
            <a:rect l="l" t="t" r="r" b="b"/>
            <a:pathLst>
              <a:path w="359409" h="369570">
                <a:moveTo>
                  <a:pt x="359001" y="0"/>
                </a:moveTo>
                <a:lnTo>
                  <a:pt x="311134" y="3191"/>
                </a:lnTo>
                <a:lnTo>
                  <a:pt x="264464" y="12764"/>
                </a:lnTo>
                <a:lnTo>
                  <a:pt x="218991" y="28321"/>
                </a:lnTo>
                <a:lnTo>
                  <a:pt x="176309" y="49861"/>
                </a:lnTo>
                <a:lnTo>
                  <a:pt x="137218" y="76587"/>
                </a:lnTo>
                <a:lnTo>
                  <a:pt x="101318" y="108897"/>
                </a:lnTo>
                <a:lnTo>
                  <a:pt x="70603" y="145196"/>
                </a:lnTo>
                <a:lnTo>
                  <a:pt x="44675" y="185484"/>
                </a:lnTo>
                <a:lnTo>
                  <a:pt x="24332" y="228564"/>
                </a:lnTo>
                <a:lnTo>
                  <a:pt x="9972" y="274038"/>
                </a:lnTo>
                <a:lnTo>
                  <a:pt x="1994" y="321107"/>
                </a:lnTo>
                <a:lnTo>
                  <a:pt x="0" y="368974"/>
                </a:lnTo>
              </a:path>
            </a:pathLst>
          </a:custGeom>
          <a:ln w="3175">
            <a:solidFill>
              <a:srgbClr val="000000"/>
            </a:solidFill>
          </a:ln>
        </p:spPr>
        <p:txBody>
          <a:bodyPr wrap="square" lIns="0" tIns="0" rIns="0" bIns="0" rtlCol="0"/>
          <a:lstStyle/>
          <a:p>
            <a:endParaRPr sz="501"/>
          </a:p>
        </p:txBody>
      </p:sp>
      <p:sp>
        <p:nvSpPr>
          <p:cNvPr id="4247" name="bg object 4247"/>
          <p:cNvSpPr/>
          <p:nvPr/>
        </p:nvSpPr>
        <p:spPr>
          <a:xfrm>
            <a:off x="5717903" y="3865792"/>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248" name="bg object 4248"/>
          <p:cNvSpPr/>
          <p:nvPr/>
        </p:nvSpPr>
        <p:spPr>
          <a:xfrm>
            <a:off x="5717903" y="3865792"/>
            <a:ext cx="4621" cy="128701"/>
          </a:xfrm>
          <a:custGeom>
            <a:avLst/>
            <a:gdLst/>
            <a:ahLst/>
            <a:cxnLst/>
            <a:rect l="l" t="t" r="r" b="b"/>
            <a:pathLst>
              <a:path w="10159" h="359409">
                <a:moveTo>
                  <a:pt x="9972" y="359001"/>
                </a:moveTo>
                <a:lnTo>
                  <a:pt x="0" y="359001"/>
                </a:lnTo>
                <a:lnTo>
                  <a:pt x="0" y="0"/>
                </a:lnTo>
              </a:path>
              <a:path w="10159" h="359409">
                <a:moveTo>
                  <a:pt x="9972" y="359001"/>
                </a:moveTo>
                <a:lnTo>
                  <a:pt x="9972" y="0"/>
                </a:lnTo>
              </a:path>
            </a:pathLst>
          </a:custGeom>
          <a:ln w="3191">
            <a:solidFill>
              <a:srgbClr val="000000"/>
            </a:solidFill>
          </a:ln>
        </p:spPr>
        <p:txBody>
          <a:bodyPr wrap="square" lIns="0" tIns="0" rIns="0" bIns="0" rtlCol="0"/>
          <a:lstStyle/>
          <a:p>
            <a:endParaRPr sz="501"/>
          </a:p>
        </p:txBody>
      </p:sp>
      <p:sp>
        <p:nvSpPr>
          <p:cNvPr id="4249" name="bg object 4249"/>
          <p:cNvSpPr/>
          <p:nvPr/>
        </p:nvSpPr>
        <p:spPr>
          <a:xfrm>
            <a:off x="5722439" y="3993062"/>
            <a:ext cx="0" cy="5685"/>
          </a:xfrm>
          <a:custGeom>
            <a:avLst/>
            <a:gdLst/>
            <a:ahLst/>
            <a:cxnLst/>
            <a:rect l="l" t="t" r="r" b="b"/>
            <a:pathLst>
              <a:path h="15875">
                <a:moveTo>
                  <a:pt x="0" y="15556"/>
                </a:moveTo>
                <a:lnTo>
                  <a:pt x="0" y="0"/>
                </a:lnTo>
              </a:path>
            </a:pathLst>
          </a:custGeom>
          <a:ln w="3191">
            <a:solidFill>
              <a:srgbClr val="000000"/>
            </a:solidFill>
          </a:ln>
        </p:spPr>
        <p:txBody>
          <a:bodyPr wrap="square" lIns="0" tIns="0" rIns="0" bIns="0" rtlCol="0"/>
          <a:lstStyle/>
          <a:p>
            <a:endParaRPr sz="501"/>
          </a:p>
        </p:txBody>
      </p:sp>
      <p:sp>
        <p:nvSpPr>
          <p:cNvPr id="4250" name="bg object 4250"/>
          <p:cNvSpPr/>
          <p:nvPr/>
        </p:nvSpPr>
        <p:spPr>
          <a:xfrm>
            <a:off x="5719536" y="3998632"/>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4251" name="bg object 4251"/>
          <p:cNvSpPr/>
          <p:nvPr/>
        </p:nvSpPr>
        <p:spPr>
          <a:xfrm>
            <a:off x="5719536" y="3998632"/>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4252" name="bg object 4252"/>
          <p:cNvSpPr/>
          <p:nvPr/>
        </p:nvSpPr>
        <p:spPr>
          <a:xfrm>
            <a:off x="5719536" y="4003060"/>
            <a:ext cx="3177" cy="0"/>
          </a:xfrm>
          <a:custGeom>
            <a:avLst/>
            <a:gdLst/>
            <a:ahLst/>
            <a:cxnLst/>
            <a:rect l="l" t="t" r="r" b="b"/>
            <a:pathLst>
              <a:path w="6984">
                <a:moveTo>
                  <a:pt x="6382" y="0"/>
                </a:moveTo>
                <a:lnTo>
                  <a:pt x="0" y="0"/>
                </a:lnTo>
              </a:path>
            </a:pathLst>
          </a:custGeom>
          <a:ln w="3191">
            <a:solidFill>
              <a:srgbClr val="000000"/>
            </a:solidFill>
          </a:ln>
        </p:spPr>
        <p:txBody>
          <a:bodyPr wrap="square" lIns="0" tIns="0" rIns="0" bIns="0" rtlCol="0"/>
          <a:lstStyle/>
          <a:p>
            <a:endParaRPr sz="501"/>
          </a:p>
        </p:txBody>
      </p:sp>
      <p:sp>
        <p:nvSpPr>
          <p:cNvPr id="4253" name="bg object 4253"/>
          <p:cNvSpPr/>
          <p:nvPr/>
        </p:nvSpPr>
        <p:spPr>
          <a:xfrm>
            <a:off x="5722439" y="4003060"/>
            <a:ext cx="0" cy="7049"/>
          </a:xfrm>
          <a:custGeom>
            <a:avLst/>
            <a:gdLst/>
            <a:ahLst/>
            <a:cxnLst/>
            <a:rect l="l" t="t" r="r" b="b"/>
            <a:pathLst>
              <a:path h="19684">
                <a:moveTo>
                  <a:pt x="0" y="19146"/>
                </a:moveTo>
                <a:lnTo>
                  <a:pt x="0" y="0"/>
                </a:lnTo>
              </a:path>
            </a:pathLst>
          </a:custGeom>
          <a:ln w="3191">
            <a:solidFill>
              <a:srgbClr val="000000"/>
            </a:solidFill>
          </a:ln>
        </p:spPr>
        <p:txBody>
          <a:bodyPr wrap="square" lIns="0" tIns="0" rIns="0" bIns="0" rtlCol="0"/>
          <a:lstStyle/>
          <a:p>
            <a:endParaRPr sz="501"/>
          </a:p>
        </p:txBody>
      </p:sp>
      <p:sp>
        <p:nvSpPr>
          <p:cNvPr id="4254" name="bg object 4254"/>
          <p:cNvSpPr/>
          <p:nvPr/>
        </p:nvSpPr>
        <p:spPr>
          <a:xfrm>
            <a:off x="5722439" y="4009916"/>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4255" name="bg object 4255"/>
          <p:cNvSpPr/>
          <p:nvPr/>
        </p:nvSpPr>
        <p:spPr>
          <a:xfrm>
            <a:off x="5731510" y="3993062"/>
            <a:ext cx="0" cy="17054"/>
          </a:xfrm>
          <a:custGeom>
            <a:avLst/>
            <a:gdLst/>
            <a:ahLst/>
            <a:cxnLst/>
            <a:rect l="l" t="t" r="r" b="b"/>
            <a:pathLst>
              <a:path h="47625">
                <a:moveTo>
                  <a:pt x="0" y="0"/>
                </a:moveTo>
                <a:lnTo>
                  <a:pt x="0" y="47069"/>
                </a:lnTo>
              </a:path>
            </a:pathLst>
          </a:custGeom>
          <a:ln w="3191">
            <a:solidFill>
              <a:srgbClr val="000000"/>
            </a:solidFill>
          </a:ln>
        </p:spPr>
        <p:txBody>
          <a:bodyPr wrap="square" lIns="0" tIns="0" rIns="0" bIns="0" rtlCol="0"/>
          <a:lstStyle/>
          <a:p>
            <a:endParaRPr sz="501"/>
          </a:p>
        </p:txBody>
      </p:sp>
      <p:sp>
        <p:nvSpPr>
          <p:cNvPr id="4256" name="bg object 4256"/>
          <p:cNvSpPr/>
          <p:nvPr/>
        </p:nvSpPr>
        <p:spPr>
          <a:xfrm>
            <a:off x="5722439" y="3993062"/>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4257" name="bg object 4257"/>
          <p:cNvSpPr/>
          <p:nvPr/>
        </p:nvSpPr>
        <p:spPr>
          <a:xfrm>
            <a:off x="5550081" y="3993062"/>
            <a:ext cx="0" cy="17054"/>
          </a:xfrm>
          <a:custGeom>
            <a:avLst/>
            <a:gdLst/>
            <a:ahLst/>
            <a:cxnLst/>
            <a:rect l="l" t="t" r="r" b="b"/>
            <a:pathLst>
              <a:path h="47625">
                <a:moveTo>
                  <a:pt x="0" y="47069"/>
                </a:moveTo>
                <a:lnTo>
                  <a:pt x="0" y="0"/>
                </a:lnTo>
              </a:path>
            </a:pathLst>
          </a:custGeom>
          <a:ln w="3191">
            <a:solidFill>
              <a:srgbClr val="000000"/>
            </a:solidFill>
          </a:ln>
        </p:spPr>
        <p:txBody>
          <a:bodyPr wrap="square" lIns="0" tIns="0" rIns="0" bIns="0" rtlCol="0"/>
          <a:lstStyle/>
          <a:p>
            <a:endParaRPr sz="501"/>
          </a:p>
        </p:txBody>
      </p:sp>
      <p:sp>
        <p:nvSpPr>
          <p:cNvPr id="4258" name="bg object 4258"/>
          <p:cNvSpPr/>
          <p:nvPr/>
        </p:nvSpPr>
        <p:spPr>
          <a:xfrm>
            <a:off x="5550081" y="4009916"/>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4259" name="bg object 4259"/>
          <p:cNvSpPr/>
          <p:nvPr/>
        </p:nvSpPr>
        <p:spPr>
          <a:xfrm>
            <a:off x="5559153" y="4003060"/>
            <a:ext cx="0" cy="7049"/>
          </a:xfrm>
          <a:custGeom>
            <a:avLst/>
            <a:gdLst/>
            <a:ahLst/>
            <a:cxnLst/>
            <a:rect l="l" t="t" r="r" b="b"/>
            <a:pathLst>
              <a:path h="19684">
                <a:moveTo>
                  <a:pt x="0" y="0"/>
                </a:moveTo>
                <a:lnTo>
                  <a:pt x="0" y="19146"/>
                </a:lnTo>
              </a:path>
            </a:pathLst>
          </a:custGeom>
          <a:ln w="3191">
            <a:solidFill>
              <a:srgbClr val="000000"/>
            </a:solidFill>
          </a:ln>
        </p:spPr>
        <p:txBody>
          <a:bodyPr wrap="square" lIns="0" tIns="0" rIns="0" bIns="0" rtlCol="0"/>
          <a:lstStyle/>
          <a:p>
            <a:endParaRPr sz="501"/>
          </a:p>
        </p:txBody>
      </p:sp>
      <p:sp>
        <p:nvSpPr>
          <p:cNvPr id="4260" name="bg object 4260"/>
          <p:cNvSpPr/>
          <p:nvPr/>
        </p:nvSpPr>
        <p:spPr>
          <a:xfrm>
            <a:off x="5559153" y="4003060"/>
            <a:ext cx="2888" cy="0"/>
          </a:xfrm>
          <a:custGeom>
            <a:avLst/>
            <a:gdLst/>
            <a:ahLst/>
            <a:cxnLst/>
            <a:rect l="l" t="t" r="r" b="b"/>
            <a:pathLst>
              <a:path w="6350">
                <a:moveTo>
                  <a:pt x="5983" y="0"/>
                </a:moveTo>
                <a:lnTo>
                  <a:pt x="0" y="0"/>
                </a:lnTo>
              </a:path>
            </a:pathLst>
          </a:custGeom>
          <a:ln w="3191">
            <a:solidFill>
              <a:srgbClr val="000000"/>
            </a:solidFill>
          </a:ln>
        </p:spPr>
        <p:txBody>
          <a:bodyPr wrap="square" lIns="0" tIns="0" rIns="0" bIns="0" rtlCol="0"/>
          <a:lstStyle/>
          <a:p>
            <a:endParaRPr sz="501"/>
          </a:p>
        </p:txBody>
      </p:sp>
      <p:sp>
        <p:nvSpPr>
          <p:cNvPr id="4261" name="bg object 4261"/>
          <p:cNvSpPr/>
          <p:nvPr/>
        </p:nvSpPr>
        <p:spPr>
          <a:xfrm>
            <a:off x="5561874" y="3998632"/>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4262" name="bg object 4262"/>
          <p:cNvSpPr/>
          <p:nvPr/>
        </p:nvSpPr>
        <p:spPr>
          <a:xfrm>
            <a:off x="5559153" y="3998632"/>
            <a:ext cx="2888" cy="0"/>
          </a:xfrm>
          <a:custGeom>
            <a:avLst/>
            <a:gdLst/>
            <a:ahLst/>
            <a:cxnLst/>
            <a:rect l="l" t="t" r="r" b="b"/>
            <a:pathLst>
              <a:path w="6350">
                <a:moveTo>
                  <a:pt x="0" y="0"/>
                </a:moveTo>
                <a:lnTo>
                  <a:pt x="5983" y="0"/>
                </a:lnTo>
              </a:path>
            </a:pathLst>
          </a:custGeom>
          <a:ln w="3191">
            <a:solidFill>
              <a:srgbClr val="000000"/>
            </a:solidFill>
          </a:ln>
        </p:spPr>
        <p:txBody>
          <a:bodyPr wrap="square" lIns="0" tIns="0" rIns="0" bIns="0" rtlCol="0"/>
          <a:lstStyle/>
          <a:p>
            <a:endParaRPr sz="501"/>
          </a:p>
        </p:txBody>
      </p:sp>
      <p:sp>
        <p:nvSpPr>
          <p:cNvPr id="4263" name="bg object 4263"/>
          <p:cNvSpPr/>
          <p:nvPr/>
        </p:nvSpPr>
        <p:spPr>
          <a:xfrm>
            <a:off x="5559153" y="3993062"/>
            <a:ext cx="0" cy="5685"/>
          </a:xfrm>
          <a:custGeom>
            <a:avLst/>
            <a:gdLst/>
            <a:ahLst/>
            <a:cxnLst/>
            <a:rect l="l" t="t" r="r" b="b"/>
            <a:pathLst>
              <a:path h="15875">
                <a:moveTo>
                  <a:pt x="0" y="0"/>
                </a:moveTo>
                <a:lnTo>
                  <a:pt x="0" y="15556"/>
                </a:lnTo>
              </a:path>
            </a:pathLst>
          </a:custGeom>
          <a:ln w="3191">
            <a:solidFill>
              <a:srgbClr val="000000"/>
            </a:solidFill>
          </a:ln>
        </p:spPr>
        <p:txBody>
          <a:bodyPr wrap="square" lIns="0" tIns="0" rIns="0" bIns="0" rtlCol="0"/>
          <a:lstStyle/>
          <a:p>
            <a:endParaRPr sz="501"/>
          </a:p>
        </p:txBody>
      </p:sp>
      <p:sp>
        <p:nvSpPr>
          <p:cNvPr id="4264" name="bg object 4264"/>
          <p:cNvSpPr/>
          <p:nvPr/>
        </p:nvSpPr>
        <p:spPr>
          <a:xfrm>
            <a:off x="5550081" y="3993062"/>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4265" name="bg object 4265"/>
          <p:cNvSpPr/>
          <p:nvPr/>
        </p:nvSpPr>
        <p:spPr>
          <a:xfrm>
            <a:off x="2244634" y="1201989"/>
            <a:ext cx="115239" cy="28651"/>
          </a:xfrm>
          <a:custGeom>
            <a:avLst/>
            <a:gdLst/>
            <a:ahLst/>
            <a:cxnLst/>
            <a:rect l="l" t="t" r="r" b="b"/>
            <a:pathLst>
              <a:path w="253364" h="80010">
                <a:moveTo>
                  <a:pt x="252896" y="0"/>
                </a:moveTo>
                <a:lnTo>
                  <a:pt x="0" y="0"/>
                </a:lnTo>
                <a:lnTo>
                  <a:pt x="0" y="79778"/>
                </a:lnTo>
                <a:lnTo>
                  <a:pt x="252896" y="79778"/>
                </a:lnTo>
              </a:path>
            </a:pathLst>
          </a:custGeom>
          <a:ln w="7578">
            <a:solidFill>
              <a:srgbClr val="000000"/>
            </a:solidFill>
          </a:ln>
        </p:spPr>
        <p:txBody>
          <a:bodyPr wrap="square" lIns="0" tIns="0" rIns="0" bIns="0" rtlCol="0"/>
          <a:lstStyle/>
          <a:p>
            <a:endParaRPr sz="501"/>
          </a:p>
        </p:txBody>
      </p:sp>
      <p:sp>
        <p:nvSpPr>
          <p:cNvPr id="4266" name="bg object 4266"/>
          <p:cNvSpPr/>
          <p:nvPr/>
        </p:nvSpPr>
        <p:spPr>
          <a:xfrm>
            <a:off x="1593124" y="1201989"/>
            <a:ext cx="307014" cy="0"/>
          </a:xfrm>
          <a:custGeom>
            <a:avLst/>
            <a:gdLst/>
            <a:ahLst/>
            <a:cxnLst/>
            <a:rect l="l" t="t" r="r" b="b"/>
            <a:pathLst>
              <a:path w="675004">
                <a:moveTo>
                  <a:pt x="674524" y="0"/>
                </a:moveTo>
                <a:lnTo>
                  <a:pt x="0" y="0"/>
                </a:lnTo>
              </a:path>
            </a:pathLst>
          </a:custGeom>
          <a:ln w="7578">
            <a:solidFill>
              <a:srgbClr val="000000"/>
            </a:solidFill>
          </a:ln>
        </p:spPr>
        <p:txBody>
          <a:bodyPr wrap="square" lIns="0" tIns="0" rIns="0" bIns="0" rtlCol="0"/>
          <a:lstStyle/>
          <a:p>
            <a:endParaRPr sz="501"/>
          </a:p>
        </p:txBody>
      </p:sp>
      <p:sp>
        <p:nvSpPr>
          <p:cNvPr id="4267" name="bg object 4267"/>
          <p:cNvSpPr/>
          <p:nvPr/>
        </p:nvSpPr>
        <p:spPr>
          <a:xfrm>
            <a:off x="1556838" y="1201989"/>
            <a:ext cx="343117" cy="28651"/>
          </a:xfrm>
          <a:custGeom>
            <a:avLst/>
            <a:gdLst/>
            <a:ahLst/>
            <a:cxnLst/>
            <a:rect l="l" t="t" r="r" b="b"/>
            <a:pathLst>
              <a:path w="754379" h="80010">
                <a:moveTo>
                  <a:pt x="0" y="0"/>
                </a:moveTo>
                <a:lnTo>
                  <a:pt x="0" y="79778"/>
                </a:lnTo>
                <a:lnTo>
                  <a:pt x="754302" y="79778"/>
                </a:lnTo>
                <a:lnTo>
                  <a:pt x="754302" y="0"/>
                </a:lnTo>
              </a:path>
            </a:pathLst>
          </a:custGeom>
          <a:ln w="7578">
            <a:solidFill>
              <a:srgbClr val="000000"/>
            </a:solidFill>
          </a:ln>
        </p:spPr>
        <p:txBody>
          <a:bodyPr wrap="square" lIns="0" tIns="0" rIns="0" bIns="0" rtlCol="0"/>
          <a:lstStyle/>
          <a:p>
            <a:endParaRPr sz="501"/>
          </a:p>
        </p:txBody>
      </p:sp>
      <p:sp>
        <p:nvSpPr>
          <p:cNvPr id="4268" name="bg object 4268"/>
          <p:cNvSpPr/>
          <p:nvPr/>
        </p:nvSpPr>
        <p:spPr>
          <a:xfrm>
            <a:off x="2359660" y="1201989"/>
            <a:ext cx="0" cy="28651"/>
          </a:xfrm>
          <a:custGeom>
            <a:avLst/>
            <a:gdLst/>
            <a:ahLst/>
            <a:cxnLst/>
            <a:rect l="l" t="t" r="r" b="b"/>
            <a:pathLst>
              <a:path h="80010">
                <a:moveTo>
                  <a:pt x="0" y="79778"/>
                </a:moveTo>
                <a:lnTo>
                  <a:pt x="0" y="0"/>
                </a:lnTo>
              </a:path>
            </a:pathLst>
          </a:custGeom>
          <a:ln w="3191">
            <a:solidFill>
              <a:srgbClr val="000000"/>
            </a:solidFill>
          </a:ln>
        </p:spPr>
        <p:txBody>
          <a:bodyPr wrap="square" lIns="0" tIns="0" rIns="0" bIns="0" rtlCol="0"/>
          <a:lstStyle/>
          <a:p>
            <a:endParaRPr sz="501"/>
          </a:p>
        </p:txBody>
      </p:sp>
      <p:sp>
        <p:nvSpPr>
          <p:cNvPr id="4269" name="bg object 4269"/>
          <p:cNvSpPr/>
          <p:nvPr/>
        </p:nvSpPr>
        <p:spPr>
          <a:xfrm>
            <a:off x="3198586" y="2687371"/>
            <a:ext cx="0" cy="21147"/>
          </a:xfrm>
          <a:custGeom>
            <a:avLst/>
            <a:gdLst/>
            <a:ahLst/>
            <a:cxnLst/>
            <a:rect l="l" t="t" r="r" b="b"/>
            <a:pathLst>
              <a:path h="59054">
                <a:moveTo>
                  <a:pt x="0" y="58636"/>
                </a:moveTo>
                <a:lnTo>
                  <a:pt x="0" y="0"/>
                </a:lnTo>
              </a:path>
            </a:pathLst>
          </a:custGeom>
          <a:ln w="3175">
            <a:solidFill>
              <a:srgbClr val="000000"/>
            </a:solidFill>
          </a:ln>
        </p:spPr>
        <p:txBody>
          <a:bodyPr wrap="square" lIns="0" tIns="0" rIns="0" bIns="0" rtlCol="0"/>
          <a:lstStyle/>
          <a:p>
            <a:endParaRPr sz="501"/>
          </a:p>
        </p:txBody>
      </p:sp>
      <p:sp>
        <p:nvSpPr>
          <p:cNvPr id="4270" name="bg object 4270"/>
          <p:cNvSpPr/>
          <p:nvPr/>
        </p:nvSpPr>
        <p:spPr>
          <a:xfrm>
            <a:off x="3198223" y="2708369"/>
            <a:ext cx="578" cy="227"/>
          </a:xfrm>
          <a:custGeom>
            <a:avLst/>
            <a:gdLst/>
            <a:ahLst/>
            <a:cxnLst/>
            <a:rect l="l" t="t" r="r" b="b"/>
            <a:pathLst>
              <a:path w="1270" h="634">
                <a:moveTo>
                  <a:pt x="0" y="398"/>
                </a:moveTo>
                <a:lnTo>
                  <a:pt x="398" y="398"/>
                </a:lnTo>
                <a:lnTo>
                  <a:pt x="797" y="0"/>
                </a:lnTo>
              </a:path>
            </a:pathLst>
          </a:custGeom>
          <a:ln w="3175">
            <a:solidFill>
              <a:srgbClr val="000000"/>
            </a:solidFill>
          </a:ln>
        </p:spPr>
        <p:txBody>
          <a:bodyPr wrap="square" lIns="0" tIns="0" rIns="0" bIns="0" rtlCol="0"/>
          <a:lstStyle/>
          <a:p>
            <a:endParaRPr sz="501"/>
          </a:p>
        </p:txBody>
      </p:sp>
      <p:sp>
        <p:nvSpPr>
          <p:cNvPr id="4271" name="bg object 4271"/>
          <p:cNvSpPr/>
          <p:nvPr/>
        </p:nvSpPr>
        <p:spPr>
          <a:xfrm>
            <a:off x="3171190" y="2708511"/>
            <a:ext cx="27149" cy="0"/>
          </a:xfrm>
          <a:custGeom>
            <a:avLst/>
            <a:gdLst/>
            <a:ahLst/>
            <a:cxnLst/>
            <a:rect l="l" t="t" r="r" b="b"/>
            <a:pathLst>
              <a:path w="59690">
                <a:moveTo>
                  <a:pt x="0" y="0"/>
                </a:moveTo>
                <a:lnTo>
                  <a:pt x="59434" y="0"/>
                </a:lnTo>
              </a:path>
            </a:pathLst>
          </a:custGeom>
          <a:ln w="3175">
            <a:solidFill>
              <a:srgbClr val="000000"/>
            </a:solidFill>
          </a:ln>
        </p:spPr>
        <p:txBody>
          <a:bodyPr wrap="square" lIns="0" tIns="0" rIns="0" bIns="0" rtlCol="0"/>
          <a:lstStyle/>
          <a:p>
            <a:endParaRPr sz="501"/>
          </a:p>
        </p:txBody>
      </p:sp>
      <p:sp>
        <p:nvSpPr>
          <p:cNvPr id="4272" name="bg object 4272"/>
          <p:cNvSpPr/>
          <p:nvPr/>
        </p:nvSpPr>
        <p:spPr>
          <a:xfrm>
            <a:off x="3171008" y="2708369"/>
            <a:ext cx="289" cy="227"/>
          </a:xfrm>
          <a:custGeom>
            <a:avLst/>
            <a:gdLst/>
            <a:ahLst/>
            <a:cxnLst/>
            <a:rect l="l" t="t" r="r" b="b"/>
            <a:pathLst>
              <a:path w="634" h="634">
                <a:moveTo>
                  <a:pt x="0" y="0"/>
                </a:moveTo>
                <a:lnTo>
                  <a:pt x="0" y="398"/>
                </a:lnTo>
                <a:lnTo>
                  <a:pt x="398" y="398"/>
                </a:lnTo>
              </a:path>
            </a:pathLst>
          </a:custGeom>
          <a:ln w="3175">
            <a:solidFill>
              <a:srgbClr val="000000"/>
            </a:solidFill>
          </a:ln>
        </p:spPr>
        <p:txBody>
          <a:bodyPr wrap="square" lIns="0" tIns="0" rIns="0" bIns="0" rtlCol="0"/>
          <a:lstStyle/>
          <a:p>
            <a:endParaRPr sz="501"/>
          </a:p>
        </p:txBody>
      </p:sp>
      <p:sp>
        <p:nvSpPr>
          <p:cNvPr id="4273" name="bg object 4273"/>
          <p:cNvSpPr/>
          <p:nvPr/>
        </p:nvSpPr>
        <p:spPr>
          <a:xfrm>
            <a:off x="3171008" y="2687371"/>
            <a:ext cx="0" cy="21147"/>
          </a:xfrm>
          <a:custGeom>
            <a:avLst/>
            <a:gdLst/>
            <a:ahLst/>
            <a:cxnLst/>
            <a:rect l="l" t="t" r="r" b="b"/>
            <a:pathLst>
              <a:path h="59054">
                <a:moveTo>
                  <a:pt x="0" y="0"/>
                </a:moveTo>
                <a:lnTo>
                  <a:pt x="0" y="58636"/>
                </a:lnTo>
              </a:path>
            </a:pathLst>
          </a:custGeom>
          <a:ln w="3175">
            <a:solidFill>
              <a:srgbClr val="000000"/>
            </a:solidFill>
          </a:ln>
        </p:spPr>
        <p:txBody>
          <a:bodyPr wrap="square" lIns="0" tIns="0" rIns="0" bIns="0" rtlCol="0"/>
          <a:lstStyle/>
          <a:p>
            <a:endParaRPr sz="501"/>
          </a:p>
        </p:txBody>
      </p:sp>
      <p:sp>
        <p:nvSpPr>
          <p:cNvPr id="4274" name="bg object 4274"/>
          <p:cNvSpPr/>
          <p:nvPr/>
        </p:nvSpPr>
        <p:spPr>
          <a:xfrm>
            <a:off x="3171008" y="2687371"/>
            <a:ext cx="27727" cy="0"/>
          </a:xfrm>
          <a:custGeom>
            <a:avLst/>
            <a:gdLst/>
            <a:ahLst/>
            <a:cxnLst/>
            <a:rect l="l" t="t" r="r" b="b"/>
            <a:pathLst>
              <a:path w="60959">
                <a:moveTo>
                  <a:pt x="60631" y="0"/>
                </a:moveTo>
                <a:lnTo>
                  <a:pt x="0" y="0"/>
                </a:lnTo>
              </a:path>
            </a:pathLst>
          </a:custGeom>
          <a:ln w="3175">
            <a:solidFill>
              <a:srgbClr val="000000"/>
            </a:solidFill>
          </a:ln>
        </p:spPr>
        <p:txBody>
          <a:bodyPr wrap="square" lIns="0" tIns="0" rIns="0" bIns="0" rtlCol="0"/>
          <a:lstStyle/>
          <a:p>
            <a:endParaRPr sz="501"/>
          </a:p>
        </p:txBody>
      </p:sp>
      <p:sp>
        <p:nvSpPr>
          <p:cNvPr id="4275" name="bg object 4275"/>
          <p:cNvSpPr/>
          <p:nvPr/>
        </p:nvSpPr>
        <p:spPr>
          <a:xfrm>
            <a:off x="3171008" y="2469542"/>
            <a:ext cx="27727" cy="0"/>
          </a:xfrm>
          <a:custGeom>
            <a:avLst/>
            <a:gdLst/>
            <a:ahLst/>
            <a:cxnLst/>
            <a:rect l="l" t="t" r="r" b="b"/>
            <a:pathLst>
              <a:path w="60959">
                <a:moveTo>
                  <a:pt x="0" y="0"/>
                </a:moveTo>
                <a:lnTo>
                  <a:pt x="60631" y="0"/>
                </a:lnTo>
              </a:path>
            </a:pathLst>
          </a:custGeom>
          <a:ln w="3175">
            <a:solidFill>
              <a:srgbClr val="000000"/>
            </a:solidFill>
          </a:ln>
        </p:spPr>
        <p:txBody>
          <a:bodyPr wrap="square" lIns="0" tIns="0" rIns="0" bIns="0" rtlCol="0"/>
          <a:lstStyle/>
          <a:p>
            <a:endParaRPr sz="501"/>
          </a:p>
        </p:txBody>
      </p:sp>
      <p:sp>
        <p:nvSpPr>
          <p:cNvPr id="4276" name="bg object 4276"/>
          <p:cNvSpPr/>
          <p:nvPr/>
        </p:nvSpPr>
        <p:spPr>
          <a:xfrm>
            <a:off x="3198586" y="2471399"/>
            <a:ext cx="0" cy="6594"/>
          </a:xfrm>
          <a:custGeom>
            <a:avLst/>
            <a:gdLst/>
            <a:ahLst/>
            <a:cxnLst/>
            <a:rect l="l" t="t" r="r" b="b"/>
            <a:pathLst>
              <a:path h="18415">
                <a:moveTo>
                  <a:pt x="0" y="0"/>
                </a:moveTo>
                <a:lnTo>
                  <a:pt x="0" y="18348"/>
                </a:lnTo>
              </a:path>
            </a:pathLst>
          </a:custGeom>
          <a:ln w="3175">
            <a:solidFill>
              <a:srgbClr val="000000"/>
            </a:solidFill>
          </a:ln>
        </p:spPr>
        <p:txBody>
          <a:bodyPr wrap="square" lIns="0" tIns="0" rIns="0" bIns="0" rtlCol="0"/>
          <a:lstStyle/>
          <a:p>
            <a:endParaRPr sz="501"/>
          </a:p>
        </p:txBody>
      </p:sp>
      <p:sp>
        <p:nvSpPr>
          <p:cNvPr id="4277" name="bg object 4277"/>
          <p:cNvSpPr/>
          <p:nvPr/>
        </p:nvSpPr>
        <p:spPr>
          <a:xfrm>
            <a:off x="3171008" y="2482540"/>
            <a:ext cx="27727" cy="8186"/>
          </a:xfrm>
          <a:custGeom>
            <a:avLst/>
            <a:gdLst/>
            <a:ahLst/>
            <a:cxnLst/>
            <a:rect l="l" t="t" r="r" b="b"/>
            <a:pathLst>
              <a:path w="60959" h="22859">
                <a:moveTo>
                  <a:pt x="60631" y="0"/>
                </a:moveTo>
                <a:lnTo>
                  <a:pt x="60631" y="22337"/>
                </a:lnTo>
                <a:lnTo>
                  <a:pt x="60232" y="22736"/>
                </a:lnTo>
                <a:lnTo>
                  <a:pt x="59833" y="22736"/>
                </a:lnTo>
                <a:lnTo>
                  <a:pt x="398" y="22736"/>
                </a:lnTo>
                <a:lnTo>
                  <a:pt x="0" y="22736"/>
                </a:lnTo>
                <a:lnTo>
                  <a:pt x="0" y="22337"/>
                </a:lnTo>
                <a:lnTo>
                  <a:pt x="0" y="0"/>
                </a:lnTo>
              </a:path>
            </a:pathLst>
          </a:custGeom>
          <a:ln w="3175">
            <a:solidFill>
              <a:srgbClr val="000000"/>
            </a:solidFill>
          </a:ln>
        </p:spPr>
        <p:txBody>
          <a:bodyPr wrap="square" lIns="0" tIns="0" rIns="0" bIns="0" rtlCol="0"/>
          <a:lstStyle/>
          <a:p>
            <a:endParaRPr sz="501"/>
          </a:p>
        </p:txBody>
      </p:sp>
      <p:sp>
        <p:nvSpPr>
          <p:cNvPr id="4278" name="bg object 4278"/>
          <p:cNvSpPr/>
          <p:nvPr/>
        </p:nvSpPr>
        <p:spPr>
          <a:xfrm>
            <a:off x="3171008" y="2471399"/>
            <a:ext cx="0" cy="6594"/>
          </a:xfrm>
          <a:custGeom>
            <a:avLst/>
            <a:gdLst/>
            <a:ahLst/>
            <a:cxnLst/>
            <a:rect l="l" t="t" r="r" b="b"/>
            <a:pathLst>
              <a:path h="18415">
                <a:moveTo>
                  <a:pt x="0" y="18348"/>
                </a:moveTo>
                <a:lnTo>
                  <a:pt x="0" y="0"/>
                </a:lnTo>
              </a:path>
            </a:pathLst>
          </a:custGeom>
          <a:ln w="3175">
            <a:solidFill>
              <a:srgbClr val="000000"/>
            </a:solidFill>
          </a:ln>
        </p:spPr>
        <p:txBody>
          <a:bodyPr wrap="square" lIns="0" tIns="0" rIns="0" bIns="0" rtlCol="0"/>
          <a:lstStyle/>
          <a:p>
            <a:endParaRPr sz="501"/>
          </a:p>
        </p:txBody>
      </p:sp>
      <p:sp>
        <p:nvSpPr>
          <p:cNvPr id="4279" name="bg object 4279"/>
          <p:cNvSpPr/>
          <p:nvPr/>
        </p:nvSpPr>
        <p:spPr>
          <a:xfrm>
            <a:off x="2876006" y="2469542"/>
            <a:ext cx="27438" cy="0"/>
          </a:xfrm>
          <a:custGeom>
            <a:avLst/>
            <a:gdLst/>
            <a:ahLst/>
            <a:cxnLst/>
            <a:rect l="l" t="t" r="r" b="b"/>
            <a:pathLst>
              <a:path w="60325">
                <a:moveTo>
                  <a:pt x="0" y="0"/>
                </a:moveTo>
                <a:lnTo>
                  <a:pt x="60232" y="0"/>
                </a:lnTo>
              </a:path>
            </a:pathLst>
          </a:custGeom>
          <a:ln w="3175">
            <a:solidFill>
              <a:srgbClr val="000000"/>
            </a:solidFill>
          </a:ln>
        </p:spPr>
        <p:txBody>
          <a:bodyPr wrap="square" lIns="0" tIns="0" rIns="0" bIns="0" rtlCol="0"/>
          <a:lstStyle/>
          <a:p>
            <a:endParaRPr sz="501"/>
          </a:p>
        </p:txBody>
      </p:sp>
      <p:sp>
        <p:nvSpPr>
          <p:cNvPr id="4280" name="bg object 4280"/>
          <p:cNvSpPr/>
          <p:nvPr/>
        </p:nvSpPr>
        <p:spPr>
          <a:xfrm>
            <a:off x="2903401" y="2471399"/>
            <a:ext cx="0" cy="6594"/>
          </a:xfrm>
          <a:custGeom>
            <a:avLst/>
            <a:gdLst/>
            <a:ahLst/>
            <a:cxnLst/>
            <a:rect l="l" t="t" r="r" b="b"/>
            <a:pathLst>
              <a:path h="18415">
                <a:moveTo>
                  <a:pt x="0" y="0"/>
                </a:moveTo>
                <a:lnTo>
                  <a:pt x="0" y="18348"/>
                </a:lnTo>
              </a:path>
            </a:pathLst>
          </a:custGeom>
          <a:ln w="3175">
            <a:solidFill>
              <a:srgbClr val="000000"/>
            </a:solidFill>
          </a:ln>
        </p:spPr>
        <p:txBody>
          <a:bodyPr wrap="square" lIns="0" tIns="0" rIns="0" bIns="0" rtlCol="0"/>
          <a:lstStyle/>
          <a:p>
            <a:endParaRPr sz="501"/>
          </a:p>
        </p:txBody>
      </p:sp>
      <p:sp>
        <p:nvSpPr>
          <p:cNvPr id="4281" name="bg object 4281"/>
          <p:cNvSpPr/>
          <p:nvPr/>
        </p:nvSpPr>
        <p:spPr>
          <a:xfrm>
            <a:off x="2876006" y="2482540"/>
            <a:ext cx="27438" cy="8186"/>
          </a:xfrm>
          <a:custGeom>
            <a:avLst/>
            <a:gdLst/>
            <a:ahLst/>
            <a:cxnLst/>
            <a:rect l="l" t="t" r="r" b="b"/>
            <a:pathLst>
              <a:path w="60325" h="22859">
                <a:moveTo>
                  <a:pt x="60232" y="0"/>
                </a:moveTo>
                <a:lnTo>
                  <a:pt x="60232" y="22337"/>
                </a:lnTo>
                <a:lnTo>
                  <a:pt x="60232" y="22736"/>
                </a:lnTo>
                <a:lnTo>
                  <a:pt x="59833" y="22736"/>
                </a:lnTo>
                <a:lnTo>
                  <a:pt x="398" y="22736"/>
                </a:lnTo>
                <a:lnTo>
                  <a:pt x="0" y="22736"/>
                </a:lnTo>
                <a:lnTo>
                  <a:pt x="0" y="22337"/>
                </a:lnTo>
                <a:lnTo>
                  <a:pt x="0" y="0"/>
                </a:lnTo>
              </a:path>
            </a:pathLst>
          </a:custGeom>
          <a:ln w="3175">
            <a:solidFill>
              <a:srgbClr val="000000"/>
            </a:solidFill>
          </a:ln>
        </p:spPr>
        <p:txBody>
          <a:bodyPr wrap="square" lIns="0" tIns="0" rIns="0" bIns="0" rtlCol="0"/>
          <a:lstStyle/>
          <a:p>
            <a:endParaRPr sz="501"/>
          </a:p>
        </p:txBody>
      </p:sp>
      <p:sp>
        <p:nvSpPr>
          <p:cNvPr id="4282" name="bg object 4282"/>
          <p:cNvSpPr/>
          <p:nvPr/>
        </p:nvSpPr>
        <p:spPr>
          <a:xfrm>
            <a:off x="2876006" y="2471399"/>
            <a:ext cx="0" cy="6594"/>
          </a:xfrm>
          <a:custGeom>
            <a:avLst/>
            <a:gdLst/>
            <a:ahLst/>
            <a:cxnLst/>
            <a:rect l="l" t="t" r="r" b="b"/>
            <a:pathLst>
              <a:path h="18415">
                <a:moveTo>
                  <a:pt x="0" y="18348"/>
                </a:moveTo>
                <a:lnTo>
                  <a:pt x="0" y="0"/>
                </a:lnTo>
              </a:path>
            </a:pathLst>
          </a:custGeom>
          <a:ln w="3175">
            <a:solidFill>
              <a:srgbClr val="000000"/>
            </a:solidFill>
          </a:ln>
        </p:spPr>
        <p:txBody>
          <a:bodyPr wrap="square" lIns="0" tIns="0" rIns="0" bIns="0" rtlCol="0"/>
          <a:lstStyle/>
          <a:p>
            <a:endParaRPr sz="501"/>
          </a:p>
        </p:txBody>
      </p:sp>
      <p:sp>
        <p:nvSpPr>
          <p:cNvPr id="4283" name="bg object 4283"/>
          <p:cNvSpPr/>
          <p:nvPr/>
        </p:nvSpPr>
        <p:spPr>
          <a:xfrm>
            <a:off x="3216910" y="2471398"/>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4284" name="bg object 4284"/>
          <p:cNvSpPr/>
          <p:nvPr/>
        </p:nvSpPr>
        <p:spPr>
          <a:xfrm>
            <a:off x="3207838" y="2471398"/>
            <a:ext cx="0" cy="910"/>
          </a:xfrm>
          <a:custGeom>
            <a:avLst/>
            <a:gdLst/>
            <a:ahLst/>
            <a:cxnLst/>
            <a:rect l="l" t="t" r="r" b="b"/>
            <a:pathLst>
              <a:path h="2540">
                <a:moveTo>
                  <a:pt x="0" y="0"/>
                </a:moveTo>
                <a:lnTo>
                  <a:pt x="0" y="2393"/>
                </a:lnTo>
              </a:path>
            </a:pathLst>
          </a:custGeom>
          <a:ln w="3175">
            <a:solidFill>
              <a:srgbClr val="000000"/>
            </a:solidFill>
          </a:ln>
        </p:spPr>
        <p:txBody>
          <a:bodyPr wrap="square" lIns="0" tIns="0" rIns="0" bIns="0" rtlCol="0"/>
          <a:lstStyle/>
          <a:p>
            <a:endParaRPr sz="501"/>
          </a:p>
        </p:txBody>
      </p:sp>
      <p:sp>
        <p:nvSpPr>
          <p:cNvPr id="4285" name="bg object 4285"/>
          <p:cNvSpPr/>
          <p:nvPr/>
        </p:nvSpPr>
        <p:spPr>
          <a:xfrm>
            <a:off x="3212374" y="2471398"/>
            <a:ext cx="4621" cy="0"/>
          </a:xfrm>
          <a:custGeom>
            <a:avLst/>
            <a:gdLst/>
            <a:ahLst/>
            <a:cxnLst/>
            <a:rect l="l" t="t" r="r" b="b"/>
            <a:pathLst>
              <a:path w="10159">
                <a:moveTo>
                  <a:pt x="0" y="0"/>
                </a:moveTo>
                <a:lnTo>
                  <a:pt x="4387" y="0"/>
                </a:lnTo>
                <a:lnTo>
                  <a:pt x="7977" y="0"/>
                </a:lnTo>
                <a:lnTo>
                  <a:pt x="9972" y="0"/>
                </a:lnTo>
              </a:path>
            </a:pathLst>
          </a:custGeom>
          <a:ln w="3175">
            <a:solidFill>
              <a:srgbClr val="000000"/>
            </a:solidFill>
          </a:ln>
        </p:spPr>
        <p:txBody>
          <a:bodyPr wrap="square" lIns="0" tIns="0" rIns="0" bIns="0" rtlCol="0"/>
          <a:lstStyle/>
          <a:p>
            <a:endParaRPr sz="501"/>
          </a:p>
        </p:txBody>
      </p:sp>
      <p:sp>
        <p:nvSpPr>
          <p:cNvPr id="4286" name="bg object 4286"/>
          <p:cNvSpPr/>
          <p:nvPr/>
        </p:nvSpPr>
        <p:spPr>
          <a:xfrm>
            <a:off x="3207838" y="2471398"/>
            <a:ext cx="4621" cy="0"/>
          </a:xfrm>
          <a:custGeom>
            <a:avLst/>
            <a:gdLst/>
            <a:ahLst/>
            <a:cxnLst/>
            <a:rect l="l" t="t" r="r" b="b"/>
            <a:pathLst>
              <a:path w="10159">
                <a:moveTo>
                  <a:pt x="398" y="0"/>
                </a:moveTo>
                <a:lnTo>
                  <a:pt x="0" y="0"/>
                </a:lnTo>
                <a:lnTo>
                  <a:pt x="398" y="0"/>
                </a:lnTo>
                <a:lnTo>
                  <a:pt x="2393" y="0"/>
                </a:lnTo>
                <a:lnTo>
                  <a:pt x="5584" y="0"/>
                </a:lnTo>
                <a:lnTo>
                  <a:pt x="9972" y="0"/>
                </a:lnTo>
              </a:path>
            </a:pathLst>
          </a:custGeom>
          <a:ln w="3175">
            <a:solidFill>
              <a:srgbClr val="000000"/>
            </a:solidFill>
          </a:ln>
        </p:spPr>
        <p:txBody>
          <a:bodyPr wrap="square" lIns="0" tIns="0" rIns="0" bIns="0" rtlCol="0"/>
          <a:lstStyle/>
          <a:p>
            <a:endParaRPr sz="501"/>
          </a:p>
        </p:txBody>
      </p:sp>
      <p:sp>
        <p:nvSpPr>
          <p:cNvPr id="4287" name="bg object 4287"/>
          <p:cNvSpPr/>
          <p:nvPr/>
        </p:nvSpPr>
        <p:spPr>
          <a:xfrm>
            <a:off x="3207838" y="2472256"/>
            <a:ext cx="4621" cy="0"/>
          </a:xfrm>
          <a:custGeom>
            <a:avLst/>
            <a:gdLst/>
            <a:ahLst/>
            <a:cxnLst/>
            <a:rect l="l" t="t" r="r" b="b"/>
            <a:pathLst>
              <a:path w="10159">
                <a:moveTo>
                  <a:pt x="9972" y="0"/>
                </a:moveTo>
                <a:lnTo>
                  <a:pt x="5584" y="0"/>
                </a:lnTo>
                <a:lnTo>
                  <a:pt x="2393" y="0"/>
                </a:lnTo>
                <a:lnTo>
                  <a:pt x="398" y="0"/>
                </a:lnTo>
                <a:lnTo>
                  <a:pt x="0" y="0"/>
                </a:lnTo>
                <a:lnTo>
                  <a:pt x="398" y="0"/>
                </a:lnTo>
                <a:lnTo>
                  <a:pt x="2393" y="0"/>
                </a:lnTo>
              </a:path>
            </a:pathLst>
          </a:custGeom>
          <a:ln w="3175">
            <a:solidFill>
              <a:srgbClr val="000000"/>
            </a:solidFill>
          </a:ln>
        </p:spPr>
        <p:txBody>
          <a:bodyPr wrap="square" lIns="0" tIns="0" rIns="0" bIns="0" rtlCol="0"/>
          <a:lstStyle/>
          <a:p>
            <a:endParaRPr sz="501"/>
          </a:p>
        </p:txBody>
      </p:sp>
      <p:sp>
        <p:nvSpPr>
          <p:cNvPr id="4288" name="bg object 4288"/>
          <p:cNvSpPr/>
          <p:nvPr/>
        </p:nvSpPr>
        <p:spPr>
          <a:xfrm>
            <a:off x="3212374" y="2472256"/>
            <a:ext cx="4621" cy="0"/>
          </a:xfrm>
          <a:custGeom>
            <a:avLst/>
            <a:gdLst/>
            <a:ahLst/>
            <a:cxnLst/>
            <a:rect l="l" t="t" r="r" b="b"/>
            <a:pathLst>
              <a:path w="10159">
                <a:moveTo>
                  <a:pt x="7977" y="0"/>
                </a:moveTo>
                <a:lnTo>
                  <a:pt x="9972" y="0"/>
                </a:lnTo>
                <a:lnTo>
                  <a:pt x="7977" y="0"/>
                </a:lnTo>
                <a:lnTo>
                  <a:pt x="4387" y="0"/>
                </a:lnTo>
                <a:lnTo>
                  <a:pt x="0" y="0"/>
                </a:lnTo>
              </a:path>
            </a:pathLst>
          </a:custGeom>
          <a:ln w="3175">
            <a:solidFill>
              <a:srgbClr val="000000"/>
            </a:solidFill>
          </a:ln>
        </p:spPr>
        <p:txBody>
          <a:bodyPr wrap="square" lIns="0" tIns="0" rIns="0" bIns="0" rtlCol="0"/>
          <a:lstStyle/>
          <a:p>
            <a:endParaRPr sz="501"/>
          </a:p>
        </p:txBody>
      </p:sp>
      <p:sp>
        <p:nvSpPr>
          <p:cNvPr id="4289" name="bg object 4289"/>
          <p:cNvSpPr/>
          <p:nvPr/>
        </p:nvSpPr>
        <p:spPr>
          <a:xfrm>
            <a:off x="3214552" y="2479398"/>
            <a:ext cx="866" cy="1592"/>
          </a:xfrm>
          <a:custGeom>
            <a:avLst/>
            <a:gdLst/>
            <a:ahLst/>
            <a:cxnLst/>
            <a:rect l="l" t="t" r="r" b="b"/>
            <a:pathLst>
              <a:path w="1904" h="4445">
                <a:moveTo>
                  <a:pt x="1595" y="0"/>
                </a:moveTo>
                <a:lnTo>
                  <a:pt x="0" y="3988"/>
                </a:lnTo>
              </a:path>
            </a:pathLst>
          </a:custGeom>
          <a:ln w="3175">
            <a:solidFill>
              <a:srgbClr val="000000"/>
            </a:solidFill>
          </a:ln>
        </p:spPr>
        <p:txBody>
          <a:bodyPr wrap="square" lIns="0" tIns="0" rIns="0" bIns="0" rtlCol="0"/>
          <a:lstStyle/>
          <a:p>
            <a:endParaRPr sz="501"/>
          </a:p>
        </p:txBody>
      </p:sp>
      <p:sp>
        <p:nvSpPr>
          <p:cNvPr id="4290" name="bg object 4290"/>
          <p:cNvSpPr/>
          <p:nvPr/>
        </p:nvSpPr>
        <p:spPr>
          <a:xfrm>
            <a:off x="3212374" y="2481112"/>
            <a:ext cx="1733" cy="455"/>
          </a:xfrm>
          <a:custGeom>
            <a:avLst/>
            <a:gdLst/>
            <a:ahLst/>
            <a:cxnLst/>
            <a:rect l="l" t="t" r="r" b="b"/>
            <a:pathLst>
              <a:path w="3809" h="1270">
                <a:moveTo>
                  <a:pt x="3191" y="0"/>
                </a:moveTo>
                <a:lnTo>
                  <a:pt x="797" y="1196"/>
                </a:lnTo>
                <a:lnTo>
                  <a:pt x="0" y="1196"/>
                </a:lnTo>
              </a:path>
            </a:pathLst>
          </a:custGeom>
          <a:ln w="3175">
            <a:solidFill>
              <a:srgbClr val="000000"/>
            </a:solidFill>
          </a:ln>
        </p:spPr>
        <p:txBody>
          <a:bodyPr wrap="square" lIns="0" tIns="0" rIns="0" bIns="0" rtlCol="0"/>
          <a:lstStyle/>
          <a:p>
            <a:endParaRPr sz="501"/>
          </a:p>
        </p:txBody>
      </p:sp>
      <p:sp>
        <p:nvSpPr>
          <p:cNvPr id="4291" name="bg object 4291"/>
          <p:cNvSpPr/>
          <p:nvPr/>
        </p:nvSpPr>
        <p:spPr>
          <a:xfrm>
            <a:off x="3215277" y="2474970"/>
            <a:ext cx="0" cy="4548"/>
          </a:xfrm>
          <a:custGeom>
            <a:avLst/>
            <a:gdLst/>
            <a:ahLst/>
            <a:cxnLst/>
            <a:rect l="l" t="t" r="r" b="b"/>
            <a:pathLst>
              <a:path h="12700">
                <a:moveTo>
                  <a:pt x="0" y="0"/>
                </a:moveTo>
                <a:lnTo>
                  <a:pt x="0" y="5983"/>
                </a:lnTo>
                <a:lnTo>
                  <a:pt x="0" y="10371"/>
                </a:lnTo>
                <a:lnTo>
                  <a:pt x="0" y="12365"/>
                </a:lnTo>
              </a:path>
            </a:pathLst>
          </a:custGeom>
          <a:ln w="3175">
            <a:solidFill>
              <a:srgbClr val="000000"/>
            </a:solidFill>
          </a:ln>
        </p:spPr>
        <p:txBody>
          <a:bodyPr wrap="square" lIns="0" tIns="0" rIns="0" bIns="0" rtlCol="0"/>
          <a:lstStyle/>
          <a:p>
            <a:endParaRPr sz="501"/>
          </a:p>
        </p:txBody>
      </p:sp>
      <p:sp>
        <p:nvSpPr>
          <p:cNvPr id="4292" name="bg object 4292"/>
          <p:cNvSpPr/>
          <p:nvPr/>
        </p:nvSpPr>
        <p:spPr>
          <a:xfrm>
            <a:off x="3210560" y="2480969"/>
            <a:ext cx="2022" cy="682"/>
          </a:xfrm>
          <a:custGeom>
            <a:avLst/>
            <a:gdLst/>
            <a:ahLst/>
            <a:cxnLst/>
            <a:rect l="l" t="t" r="r" b="b"/>
            <a:pathLst>
              <a:path w="4445" h="1904">
                <a:moveTo>
                  <a:pt x="3988" y="1595"/>
                </a:moveTo>
                <a:lnTo>
                  <a:pt x="0" y="0"/>
                </a:lnTo>
              </a:path>
            </a:pathLst>
          </a:custGeom>
          <a:ln w="3175">
            <a:solidFill>
              <a:srgbClr val="000000"/>
            </a:solidFill>
          </a:ln>
        </p:spPr>
        <p:txBody>
          <a:bodyPr wrap="square" lIns="0" tIns="0" rIns="0" bIns="0" rtlCol="0"/>
          <a:lstStyle/>
          <a:p>
            <a:endParaRPr sz="501"/>
          </a:p>
        </p:txBody>
      </p:sp>
      <p:sp>
        <p:nvSpPr>
          <p:cNvPr id="4293" name="bg object 4293"/>
          <p:cNvSpPr/>
          <p:nvPr/>
        </p:nvSpPr>
        <p:spPr>
          <a:xfrm>
            <a:off x="3209652" y="2474970"/>
            <a:ext cx="578" cy="5685"/>
          </a:xfrm>
          <a:custGeom>
            <a:avLst/>
            <a:gdLst/>
            <a:ahLst/>
            <a:cxnLst/>
            <a:rect l="l" t="t" r="r" b="b"/>
            <a:pathLst>
              <a:path w="1270" h="15875">
                <a:moveTo>
                  <a:pt x="1196" y="15556"/>
                </a:moveTo>
                <a:lnTo>
                  <a:pt x="0" y="13163"/>
                </a:lnTo>
                <a:lnTo>
                  <a:pt x="0" y="12365"/>
                </a:lnTo>
                <a:lnTo>
                  <a:pt x="0" y="10770"/>
                </a:lnTo>
                <a:lnTo>
                  <a:pt x="0" y="6382"/>
                </a:lnTo>
                <a:lnTo>
                  <a:pt x="0" y="398"/>
                </a:lnTo>
                <a:lnTo>
                  <a:pt x="0" y="0"/>
                </a:lnTo>
              </a:path>
            </a:pathLst>
          </a:custGeom>
          <a:ln w="3175">
            <a:solidFill>
              <a:srgbClr val="000000"/>
            </a:solidFill>
          </a:ln>
        </p:spPr>
        <p:txBody>
          <a:bodyPr wrap="square" lIns="0" tIns="0" rIns="0" bIns="0" rtlCol="0"/>
          <a:lstStyle/>
          <a:p>
            <a:endParaRPr sz="501"/>
          </a:p>
        </p:txBody>
      </p:sp>
      <p:sp>
        <p:nvSpPr>
          <p:cNvPr id="4294" name="bg object 4294"/>
          <p:cNvSpPr/>
          <p:nvPr/>
        </p:nvSpPr>
        <p:spPr>
          <a:xfrm>
            <a:off x="3215277" y="2472256"/>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4295" name="bg object 4295"/>
          <p:cNvSpPr/>
          <p:nvPr/>
        </p:nvSpPr>
        <p:spPr>
          <a:xfrm>
            <a:off x="3209653" y="2472256"/>
            <a:ext cx="0" cy="2729"/>
          </a:xfrm>
          <a:custGeom>
            <a:avLst/>
            <a:gdLst/>
            <a:ahLst/>
            <a:cxnLst/>
            <a:rect l="l" t="t" r="r" b="b"/>
            <a:pathLst>
              <a:path h="7620">
                <a:moveTo>
                  <a:pt x="0" y="0"/>
                </a:moveTo>
                <a:lnTo>
                  <a:pt x="0" y="7578"/>
                </a:lnTo>
              </a:path>
            </a:pathLst>
          </a:custGeom>
          <a:ln w="3175">
            <a:solidFill>
              <a:srgbClr val="000000"/>
            </a:solidFill>
          </a:ln>
        </p:spPr>
        <p:txBody>
          <a:bodyPr wrap="square" lIns="0" tIns="0" rIns="0" bIns="0" rtlCol="0"/>
          <a:lstStyle/>
          <a:p>
            <a:endParaRPr sz="501"/>
          </a:p>
        </p:txBody>
      </p:sp>
      <p:sp>
        <p:nvSpPr>
          <p:cNvPr id="4296" name="bg object 4296"/>
          <p:cNvSpPr/>
          <p:nvPr/>
        </p:nvSpPr>
        <p:spPr>
          <a:xfrm>
            <a:off x="3209653" y="2477112"/>
            <a:ext cx="5776" cy="4548"/>
          </a:xfrm>
          <a:custGeom>
            <a:avLst/>
            <a:gdLst/>
            <a:ahLst/>
            <a:cxnLst/>
            <a:rect l="l" t="t" r="r" b="b"/>
            <a:pathLst>
              <a:path w="12700" h="12700">
                <a:moveTo>
                  <a:pt x="5983" y="12365"/>
                </a:moveTo>
                <a:lnTo>
                  <a:pt x="10371" y="10770"/>
                </a:lnTo>
                <a:lnTo>
                  <a:pt x="12365" y="6382"/>
                </a:lnTo>
                <a:lnTo>
                  <a:pt x="10371" y="1994"/>
                </a:lnTo>
                <a:lnTo>
                  <a:pt x="5983" y="0"/>
                </a:lnTo>
                <a:lnTo>
                  <a:pt x="1595" y="1994"/>
                </a:lnTo>
                <a:lnTo>
                  <a:pt x="0" y="6382"/>
                </a:lnTo>
                <a:lnTo>
                  <a:pt x="1595" y="10770"/>
                </a:lnTo>
                <a:lnTo>
                  <a:pt x="5983" y="12365"/>
                </a:lnTo>
              </a:path>
            </a:pathLst>
          </a:custGeom>
          <a:ln w="3175">
            <a:solidFill>
              <a:srgbClr val="000000"/>
            </a:solidFill>
          </a:ln>
        </p:spPr>
        <p:txBody>
          <a:bodyPr wrap="square" lIns="0" tIns="0" rIns="0" bIns="0" rtlCol="0"/>
          <a:lstStyle/>
          <a:p>
            <a:endParaRPr sz="501"/>
          </a:p>
        </p:txBody>
      </p:sp>
      <p:sp>
        <p:nvSpPr>
          <p:cNvPr id="4297" name="bg object 4297"/>
          <p:cNvSpPr/>
          <p:nvPr/>
        </p:nvSpPr>
        <p:spPr>
          <a:xfrm>
            <a:off x="3057071" y="2623522"/>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298" name="bg object 4298"/>
          <p:cNvSpPr/>
          <p:nvPr/>
        </p:nvSpPr>
        <p:spPr>
          <a:xfrm>
            <a:off x="3057071" y="2619094"/>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299" name="bg object 4299"/>
          <p:cNvSpPr/>
          <p:nvPr/>
        </p:nvSpPr>
        <p:spPr>
          <a:xfrm>
            <a:off x="3060519" y="2617808"/>
            <a:ext cx="7509" cy="5912"/>
          </a:xfrm>
          <a:custGeom>
            <a:avLst/>
            <a:gdLst/>
            <a:ahLst/>
            <a:cxnLst/>
            <a:rect l="l" t="t" r="r" b="b"/>
            <a:pathLst>
              <a:path w="16509" h="16509">
                <a:moveTo>
                  <a:pt x="0" y="15955"/>
                </a:moveTo>
                <a:lnTo>
                  <a:pt x="6781" y="14360"/>
                </a:lnTo>
                <a:lnTo>
                  <a:pt x="12365" y="9972"/>
                </a:lnTo>
                <a:lnTo>
                  <a:pt x="15556" y="3590"/>
                </a:lnTo>
                <a:lnTo>
                  <a:pt x="15955" y="0"/>
                </a:lnTo>
              </a:path>
            </a:pathLst>
          </a:custGeom>
          <a:ln w="3191">
            <a:solidFill>
              <a:srgbClr val="000000"/>
            </a:solidFill>
          </a:ln>
        </p:spPr>
        <p:txBody>
          <a:bodyPr wrap="square" lIns="0" tIns="0" rIns="0" bIns="0" rtlCol="0"/>
          <a:lstStyle/>
          <a:p>
            <a:endParaRPr sz="501"/>
          </a:p>
        </p:txBody>
      </p:sp>
      <p:sp>
        <p:nvSpPr>
          <p:cNvPr id="4300" name="bg object 4300"/>
          <p:cNvSpPr/>
          <p:nvPr/>
        </p:nvSpPr>
        <p:spPr>
          <a:xfrm>
            <a:off x="3060518" y="2617808"/>
            <a:ext cx="1733" cy="1364"/>
          </a:xfrm>
          <a:custGeom>
            <a:avLst/>
            <a:gdLst/>
            <a:ahLst/>
            <a:cxnLst/>
            <a:rect l="l" t="t" r="r" b="b"/>
            <a:pathLst>
              <a:path w="3809" h="3809">
                <a:moveTo>
                  <a:pt x="3590" y="0"/>
                </a:moveTo>
                <a:lnTo>
                  <a:pt x="1994" y="2792"/>
                </a:lnTo>
                <a:lnTo>
                  <a:pt x="0" y="3590"/>
                </a:lnTo>
              </a:path>
            </a:pathLst>
          </a:custGeom>
          <a:ln w="3191">
            <a:solidFill>
              <a:srgbClr val="000000"/>
            </a:solidFill>
          </a:ln>
        </p:spPr>
        <p:txBody>
          <a:bodyPr wrap="square" lIns="0" tIns="0" rIns="0" bIns="0" rtlCol="0"/>
          <a:lstStyle/>
          <a:p>
            <a:endParaRPr sz="501"/>
          </a:p>
        </p:txBody>
      </p:sp>
      <p:sp>
        <p:nvSpPr>
          <p:cNvPr id="4301" name="bg object 4301"/>
          <p:cNvSpPr/>
          <p:nvPr/>
        </p:nvSpPr>
        <p:spPr>
          <a:xfrm>
            <a:off x="3067775" y="2496395"/>
            <a:ext cx="0" cy="121425"/>
          </a:xfrm>
          <a:custGeom>
            <a:avLst/>
            <a:gdLst/>
            <a:ahLst/>
            <a:cxnLst/>
            <a:rect l="l" t="t" r="r" b="b"/>
            <a:pathLst>
              <a:path h="339090">
                <a:moveTo>
                  <a:pt x="0" y="339057"/>
                </a:moveTo>
                <a:lnTo>
                  <a:pt x="0" y="0"/>
                </a:lnTo>
              </a:path>
            </a:pathLst>
          </a:custGeom>
          <a:ln w="3191">
            <a:solidFill>
              <a:srgbClr val="000000"/>
            </a:solidFill>
          </a:ln>
        </p:spPr>
        <p:txBody>
          <a:bodyPr wrap="square" lIns="0" tIns="0" rIns="0" bIns="0" rtlCol="0"/>
          <a:lstStyle/>
          <a:p>
            <a:endParaRPr sz="501"/>
          </a:p>
        </p:txBody>
      </p:sp>
      <p:sp>
        <p:nvSpPr>
          <p:cNvPr id="4302" name="bg object 4302"/>
          <p:cNvSpPr/>
          <p:nvPr/>
        </p:nvSpPr>
        <p:spPr>
          <a:xfrm>
            <a:off x="3062151" y="2496395"/>
            <a:ext cx="0" cy="121425"/>
          </a:xfrm>
          <a:custGeom>
            <a:avLst/>
            <a:gdLst/>
            <a:ahLst/>
            <a:cxnLst/>
            <a:rect l="l" t="t" r="r" b="b"/>
            <a:pathLst>
              <a:path h="339090">
                <a:moveTo>
                  <a:pt x="0" y="0"/>
                </a:moveTo>
                <a:lnTo>
                  <a:pt x="0" y="339057"/>
                </a:lnTo>
              </a:path>
            </a:pathLst>
          </a:custGeom>
          <a:ln w="3191">
            <a:solidFill>
              <a:srgbClr val="000000"/>
            </a:solidFill>
          </a:ln>
        </p:spPr>
        <p:txBody>
          <a:bodyPr wrap="square" lIns="0" tIns="0" rIns="0" bIns="0" rtlCol="0"/>
          <a:lstStyle/>
          <a:p>
            <a:endParaRPr sz="501"/>
          </a:p>
        </p:txBody>
      </p:sp>
      <p:sp>
        <p:nvSpPr>
          <p:cNvPr id="4303" name="bg object 4303"/>
          <p:cNvSpPr/>
          <p:nvPr/>
        </p:nvSpPr>
        <p:spPr>
          <a:xfrm>
            <a:off x="3060519" y="2490539"/>
            <a:ext cx="7509" cy="5912"/>
          </a:xfrm>
          <a:custGeom>
            <a:avLst/>
            <a:gdLst/>
            <a:ahLst/>
            <a:cxnLst/>
            <a:rect l="l" t="t" r="r" b="b"/>
            <a:pathLst>
              <a:path w="16509" h="16509">
                <a:moveTo>
                  <a:pt x="15955" y="16354"/>
                </a:moveTo>
                <a:lnTo>
                  <a:pt x="14360" y="9174"/>
                </a:lnTo>
                <a:lnTo>
                  <a:pt x="9972" y="3590"/>
                </a:lnTo>
                <a:lnTo>
                  <a:pt x="3590" y="398"/>
                </a:lnTo>
                <a:lnTo>
                  <a:pt x="0" y="0"/>
                </a:lnTo>
              </a:path>
            </a:pathLst>
          </a:custGeom>
          <a:ln w="3191">
            <a:solidFill>
              <a:srgbClr val="000000"/>
            </a:solidFill>
          </a:ln>
        </p:spPr>
        <p:txBody>
          <a:bodyPr wrap="square" lIns="0" tIns="0" rIns="0" bIns="0" rtlCol="0"/>
          <a:lstStyle/>
          <a:p>
            <a:endParaRPr sz="501"/>
          </a:p>
        </p:txBody>
      </p:sp>
      <p:sp>
        <p:nvSpPr>
          <p:cNvPr id="4304" name="bg object 4304"/>
          <p:cNvSpPr/>
          <p:nvPr/>
        </p:nvSpPr>
        <p:spPr>
          <a:xfrm>
            <a:off x="3060518" y="2494967"/>
            <a:ext cx="1733" cy="1592"/>
          </a:xfrm>
          <a:custGeom>
            <a:avLst/>
            <a:gdLst/>
            <a:ahLst/>
            <a:cxnLst/>
            <a:rect l="l" t="t" r="r" b="b"/>
            <a:pathLst>
              <a:path w="3809" h="4445">
                <a:moveTo>
                  <a:pt x="0" y="0"/>
                </a:moveTo>
                <a:lnTo>
                  <a:pt x="2792" y="1595"/>
                </a:lnTo>
                <a:lnTo>
                  <a:pt x="3590" y="3988"/>
                </a:lnTo>
              </a:path>
            </a:pathLst>
          </a:custGeom>
          <a:ln w="3191">
            <a:solidFill>
              <a:srgbClr val="000000"/>
            </a:solidFill>
          </a:ln>
        </p:spPr>
        <p:txBody>
          <a:bodyPr wrap="square" lIns="0" tIns="0" rIns="0" bIns="0" rtlCol="0"/>
          <a:lstStyle/>
          <a:p>
            <a:endParaRPr sz="501"/>
          </a:p>
        </p:txBody>
      </p:sp>
      <p:sp>
        <p:nvSpPr>
          <p:cNvPr id="4305" name="bg object 4305"/>
          <p:cNvSpPr/>
          <p:nvPr/>
        </p:nvSpPr>
        <p:spPr>
          <a:xfrm>
            <a:off x="3057071" y="2490539"/>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306" name="bg object 4306"/>
          <p:cNvSpPr/>
          <p:nvPr/>
        </p:nvSpPr>
        <p:spPr>
          <a:xfrm>
            <a:off x="3057071" y="2494967"/>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307" name="bg object 4307"/>
          <p:cNvSpPr/>
          <p:nvPr/>
        </p:nvSpPr>
        <p:spPr>
          <a:xfrm>
            <a:off x="3057071" y="2619094"/>
            <a:ext cx="0" cy="4548"/>
          </a:xfrm>
          <a:custGeom>
            <a:avLst/>
            <a:gdLst/>
            <a:ahLst/>
            <a:cxnLst/>
            <a:rect l="l" t="t" r="r" b="b"/>
            <a:pathLst>
              <a:path h="12700">
                <a:moveTo>
                  <a:pt x="0" y="12365"/>
                </a:moveTo>
                <a:lnTo>
                  <a:pt x="0" y="11966"/>
                </a:lnTo>
                <a:lnTo>
                  <a:pt x="0" y="9972"/>
                </a:lnTo>
                <a:lnTo>
                  <a:pt x="0" y="7578"/>
                </a:lnTo>
                <a:lnTo>
                  <a:pt x="0" y="4786"/>
                </a:lnTo>
                <a:lnTo>
                  <a:pt x="0" y="2393"/>
                </a:lnTo>
                <a:lnTo>
                  <a:pt x="0" y="398"/>
                </a:lnTo>
                <a:lnTo>
                  <a:pt x="0" y="0"/>
                </a:lnTo>
              </a:path>
            </a:pathLst>
          </a:custGeom>
          <a:ln w="3191">
            <a:solidFill>
              <a:srgbClr val="000000"/>
            </a:solidFill>
          </a:ln>
        </p:spPr>
        <p:txBody>
          <a:bodyPr wrap="square" lIns="0" tIns="0" rIns="0" bIns="0" rtlCol="0"/>
          <a:lstStyle/>
          <a:p>
            <a:endParaRPr sz="501"/>
          </a:p>
        </p:txBody>
      </p:sp>
      <p:sp>
        <p:nvSpPr>
          <p:cNvPr id="4308" name="bg object 4308"/>
          <p:cNvSpPr/>
          <p:nvPr/>
        </p:nvSpPr>
        <p:spPr>
          <a:xfrm>
            <a:off x="3057071" y="2490539"/>
            <a:ext cx="0" cy="4548"/>
          </a:xfrm>
          <a:custGeom>
            <a:avLst/>
            <a:gdLst/>
            <a:ahLst/>
            <a:cxnLst/>
            <a:rect l="l" t="t" r="r" b="b"/>
            <a:pathLst>
              <a:path h="12700">
                <a:moveTo>
                  <a:pt x="0" y="12365"/>
                </a:moveTo>
                <a:lnTo>
                  <a:pt x="0" y="11966"/>
                </a:lnTo>
                <a:lnTo>
                  <a:pt x="0" y="9972"/>
                </a:lnTo>
                <a:lnTo>
                  <a:pt x="0" y="7578"/>
                </a:lnTo>
                <a:lnTo>
                  <a:pt x="0" y="4786"/>
                </a:lnTo>
                <a:lnTo>
                  <a:pt x="0" y="2393"/>
                </a:lnTo>
                <a:lnTo>
                  <a:pt x="0" y="398"/>
                </a:lnTo>
                <a:lnTo>
                  <a:pt x="0" y="0"/>
                </a:lnTo>
              </a:path>
            </a:pathLst>
          </a:custGeom>
          <a:ln w="3191">
            <a:solidFill>
              <a:srgbClr val="000000"/>
            </a:solidFill>
          </a:ln>
        </p:spPr>
        <p:txBody>
          <a:bodyPr wrap="square" lIns="0" tIns="0" rIns="0" bIns="0" rtlCol="0"/>
          <a:lstStyle/>
          <a:p>
            <a:endParaRPr sz="501"/>
          </a:p>
        </p:txBody>
      </p:sp>
      <p:sp>
        <p:nvSpPr>
          <p:cNvPr id="4309" name="bg object 4309"/>
          <p:cNvSpPr/>
          <p:nvPr/>
        </p:nvSpPr>
        <p:spPr>
          <a:xfrm>
            <a:off x="3053624" y="2496395"/>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310" name="bg object 4310"/>
          <p:cNvSpPr/>
          <p:nvPr/>
        </p:nvSpPr>
        <p:spPr>
          <a:xfrm>
            <a:off x="3053624" y="2489254"/>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311" name="bg object 4311"/>
          <p:cNvSpPr/>
          <p:nvPr/>
        </p:nvSpPr>
        <p:spPr>
          <a:xfrm>
            <a:off x="3053624" y="2489254"/>
            <a:ext cx="0" cy="7276"/>
          </a:xfrm>
          <a:custGeom>
            <a:avLst/>
            <a:gdLst/>
            <a:ahLst/>
            <a:cxnLst/>
            <a:rect l="l" t="t" r="r" b="b"/>
            <a:pathLst>
              <a:path h="20320">
                <a:moveTo>
                  <a:pt x="0" y="19944"/>
                </a:moveTo>
                <a:lnTo>
                  <a:pt x="0" y="18747"/>
                </a:lnTo>
                <a:lnTo>
                  <a:pt x="0" y="15955"/>
                </a:lnTo>
                <a:lnTo>
                  <a:pt x="0" y="11966"/>
                </a:lnTo>
                <a:lnTo>
                  <a:pt x="0" y="7578"/>
                </a:lnTo>
                <a:lnTo>
                  <a:pt x="0" y="3590"/>
                </a:lnTo>
                <a:lnTo>
                  <a:pt x="0" y="797"/>
                </a:lnTo>
                <a:lnTo>
                  <a:pt x="0" y="0"/>
                </a:lnTo>
              </a:path>
            </a:pathLst>
          </a:custGeom>
          <a:ln w="3191">
            <a:solidFill>
              <a:srgbClr val="000000"/>
            </a:solidFill>
          </a:ln>
        </p:spPr>
        <p:txBody>
          <a:bodyPr wrap="square" lIns="0" tIns="0" rIns="0" bIns="0" rtlCol="0"/>
          <a:lstStyle/>
          <a:p>
            <a:endParaRPr sz="501"/>
          </a:p>
        </p:txBody>
      </p:sp>
      <p:sp>
        <p:nvSpPr>
          <p:cNvPr id="4312" name="bg object 4312"/>
          <p:cNvSpPr/>
          <p:nvPr/>
        </p:nvSpPr>
        <p:spPr>
          <a:xfrm>
            <a:off x="3057071" y="2494967"/>
            <a:ext cx="0" cy="1592"/>
          </a:xfrm>
          <a:custGeom>
            <a:avLst/>
            <a:gdLst/>
            <a:ahLst/>
            <a:cxnLst/>
            <a:rect l="l" t="t" r="r" b="b"/>
            <a:pathLst>
              <a:path h="4445">
                <a:moveTo>
                  <a:pt x="0" y="3988"/>
                </a:moveTo>
                <a:lnTo>
                  <a:pt x="0" y="2792"/>
                </a:lnTo>
                <a:lnTo>
                  <a:pt x="0" y="0"/>
                </a:lnTo>
              </a:path>
            </a:pathLst>
          </a:custGeom>
          <a:ln w="3191">
            <a:solidFill>
              <a:srgbClr val="000000"/>
            </a:solidFill>
          </a:ln>
        </p:spPr>
        <p:txBody>
          <a:bodyPr wrap="square" lIns="0" tIns="0" rIns="0" bIns="0" rtlCol="0"/>
          <a:lstStyle/>
          <a:p>
            <a:endParaRPr sz="501"/>
          </a:p>
        </p:txBody>
      </p:sp>
      <p:sp>
        <p:nvSpPr>
          <p:cNvPr id="4313" name="bg object 4313"/>
          <p:cNvSpPr/>
          <p:nvPr/>
        </p:nvSpPr>
        <p:spPr>
          <a:xfrm>
            <a:off x="3057071" y="2489254"/>
            <a:ext cx="0" cy="7276"/>
          </a:xfrm>
          <a:custGeom>
            <a:avLst/>
            <a:gdLst/>
            <a:ahLst/>
            <a:cxnLst/>
            <a:rect l="l" t="t" r="r" b="b"/>
            <a:pathLst>
              <a:path h="20320">
                <a:moveTo>
                  <a:pt x="0" y="3590"/>
                </a:moveTo>
                <a:lnTo>
                  <a:pt x="0" y="797"/>
                </a:lnTo>
                <a:lnTo>
                  <a:pt x="0" y="0"/>
                </a:lnTo>
                <a:lnTo>
                  <a:pt x="0" y="797"/>
                </a:lnTo>
                <a:lnTo>
                  <a:pt x="0" y="3590"/>
                </a:lnTo>
                <a:lnTo>
                  <a:pt x="0" y="7578"/>
                </a:lnTo>
                <a:lnTo>
                  <a:pt x="0" y="11966"/>
                </a:lnTo>
                <a:lnTo>
                  <a:pt x="0" y="15955"/>
                </a:lnTo>
                <a:lnTo>
                  <a:pt x="0" y="18747"/>
                </a:lnTo>
                <a:lnTo>
                  <a:pt x="0" y="19944"/>
                </a:lnTo>
              </a:path>
            </a:pathLst>
          </a:custGeom>
          <a:ln w="3191">
            <a:solidFill>
              <a:srgbClr val="000000"/>
            </a:solidFill>
          </a:ln>
        </p:spPr>
        <p:txBody>
          <a:bodyPr wrap="square" lIns="0" tIns="0" rIns="0" bIns="0" rtlCol="0"/>
          <a:lstStyle/>
          <a:p>
            <a:endParaRPr sz="501"/>
          </a:p>
        </p:txBody>
      </p:sp>
      <p:sp>
        <p:nvSpPr>
          <p:cNvPr id="4314" name="bg object 4314"/>
          <p:cNvSpPr/>
          <p:nvPr/>
        </p:nvSpPr>
        <p:spPr>
          <a:xfrm>
            <a:off x="3078117" y="2473970"/>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315" name="bg object 4315"/>
          <p:cNvSpPr/>
          <p:nvPr/>
        </p:nvSpPr>
        <p:spPr>
          <a:xfrm>
            <a:off x="3083741" y="2473970"/>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4316" name="bg object 4316"/>
          <p:cNvSpPr/>
          <p:nvPr/>
        </p:nvSpPr>
        <p:spPr>
          <a:xfrm>
            <a:off x="3078117" y="2476684"/>
            <a:ext cx="7509" cy="5912"/>
          </a:xfrm>
          <a:custGeom>
            <a:avLst/>
            <a:gdLst/>
            <a:ahLst/>
            <a:cxnLst/>
            <a:rect l="l" t="t" r="r" b="b"/>
            <a:pathLst>
              <a:path w="16509" h="16509">
                <a:moveTo>
                  <a:pt x="0" y="0"/>
                </a:moveTo>
                <a:lnTo>
                  <a:pt x="1595" y="7180"/>
                </a:lnTo>
                <a:lnTo>
                  <a:pt x="5983" y="12764"/>
                </a:lnTo>
                <a:lnTo>
                  <a:pt x="12365" y="15955"/>
                </a:lnTo>
                <a:lnTo>
                  <a:pt x="15955" y="16354"/>
                </a:lnTo>
              </a:path>
            </a:pathLst>
          </a:custGeom>
          <a:ln w="3191">
            <a:solidFill>
              <a:srgbClr val="000000"/>
            </a:solidFill>
          </a:ln>
        </p:spPr>
        <p:txBody>
          <a:bodyPr wrap="square" lIns="0" tIns="0" rIns="0" bIns="0" rtlCol="0"/>
          <a:lstStyle/>
          <a:p>
            <a:endParaRPr sz="501"/>
          </a:p>
        </p:txBody>
      </p:sp>
      <p:sp>
        <p:nvSpPr>
          <p:cNvPr id="4317" name="bg object 4317"/>
          <p:cNvSpPr/>
          <p:nvPr/>
        </p:nvSpPr>
        <p:spPr>
          <a:xfrm>
            <a:off x="3083741" y="2476684"/>
            <a:ext cx="1733" cy="1364"/>
          </a:xfrm>
          <a:custGeom>
            <a:avLst/>
            <a:gdLst/>
            <a:ahLst/>
            <a:cxnLst/>
            <a:rect l="l" t="t" r="r" b="b"/>
            <a:pathLst>
              <a:path w="3809" h="3809">
                <a:moveTo>
                  <a:pt x="3590" y="3590"/>
                </a:moveTo>
                <a:lnTo>
                  <a:pt x="797" y="2393"/>
                </a:lnTo>
                <a:lnTo>
                  <a:pt x="0" y="0"/>
                </a:lnTo>
              </a:path>
            </a:pathLst>
          </a:custGeom>
          <a:ln w="3191">
            <a:solidFill>
              <a:srgbClr val="000000"/>
            </a:solidFill>
          </a:ln>
        </p:spPr>
        <p:txBody>
          <a:bodyPr wrap="square" lIns="0" tIns="0" rIns="0" bIns="0" rtlCol="0"/>
          <a:lstStyle/>
          <a:p>
            <a:endParaRPr sz="501"/>
          </a:p>
        </p:txBody>
      </p:sp>
      <p:sp>
        <p:nvSpPr>
          <p:cNvPr id="4318" name="bg object 4318"/>
          <p:cNvSpPr/>
          <p:nvPr/>
        </p:nvSpPr>
        <p:spPr>
          <a:xfrm>
            <a:off x="3085374" y="2482540"/>
            <a:ext cx="181667" cy="0"/>
          </a:xfrm>
          <a:custGeom>
            <a:avLst/>
            <a:gdLst/>
            <a:ahLst/>
            <a:cxnLst/>
            <a:rect l="l" t="t" r="r" b="b"/>
            <a:pathLst>
              <a:path w="399415">
                <a:moveTo>
                  <a:pt x="0" y="0"/>
                </a:moveTo>
                <a:lnTo>
                  <a:pt x="398890" y="0"/>
                </a:lnTo>
              </a:path>
            </a:pathLst>
          </a:custGeom>
          <a:ln w="3191">
            <a:solidFill>
              <a:srgbClr val="000000"/>
            </a:solidFill>
          </a:ln>
        </p:spPr>
        <p:txBody>
          <a:bodyPr wrap="square" lIns="0" tIns="0" rIns="0" bIns="0" rtlCol="0"/>
          <a:lstStyle/>
          <a:p>
            <a:endParaRPr sz="501"/>
          </a:p>
        </p:txBody>
      </p:sp>
      <p:sp>
        <p:nvSpPr>
          <p:cNvPr id="4319" name="bg object 4319"/>
          <p:cNvSpPr/>
          <p:nvPr/>
        </p:nvSpPr>
        <p:spPr>
          <a:xfrm>
            <a:off x="3215277" y="2477969"/>
            <a:ext cx="51698" cy="0"/>
          </a:xfrm>
          <a:custGeom>
            <a:avLst/>
            <a:gdLst/>
            <a:ahLst/>
            <a:cxnLst/>
            <a:rect l="l" t="t" r="r" b="b"/>
            <a:pathLst>
              <a:path w="113665">
                <a:moveTo>
                  <a:pt x="113285" y="0"/>
                </a:moveTo>
                <a:lnTo>
                  <a:pt x="0" y="0"/>
                </a:lnTo>
              </a:path>
            </a:pathLst>
          </a:custGeom>
          <a:ln w="3191">
            <a:solidFill>
              <a:srgbClr val="000000"/>
            </a:solidFill>
          </a:ln>
        </p:spPr>
        <p:txBody>
          <a:bodyPr wrap="square" lIns="0" tIns="0" rIns="0" bIns="0" rtlCol="0"/>
          <a:lstStyle/>
          <a:p>
            <a:endParaRPr sz="501"/>
          </a:p>
        </p:txBody>
      </p:sp>
      <p:sp>
        <p:nvSpPr>
          <p:cNvPr id="4320" name="bg object 4320"/>
          <p:cNvSpPr/>
          <p:nvPr/>
        </p:nvSpPr>
        <p:spPr>
          <a:xfrm>
            <a:off x="3214551" y="2477969"/>
            <a:ext cx="289" cy="0"/>
          </a:xfrm>
          <a:custGeom>
            <a:avLst/>
            <a:gdLst/>
            <a:ahLst/>
            <a:cxnLst/>
            <a:rect l="l" t="t" r="r" b="b"/>
            <a:pathLst>
              <a:path w="634">
                <a:moveTo>
                  <a:pt x="398" y="0"/>
                </a:moveTo>
                <a:lnTo>
                  <a:pt x="0" y="0"/>
                </a:lnTo>
              </a:path>
            </a:pathLst>
          </a:custGeom>
          <a:ln w="3191">
            <a:solidFill>
              <a:srgbClr val="000000"/>
            </a:solidFill>
          </a:ln>
        </p:spPr>
        <p:txBody>
          <a:bodyPr wrap="square" lIns="0" tIns="0" rIns="0" bIns="0" rtlCol="0"/>
          <a:lstStyle/>
          <a:p>
            <a:endParaRPr sz="501"/>
          </a:p>
        </p:txBody>
      </p:sp>
      <p:sp>
        <p:nvSpPr>
          <p:cNvPr id="4321" name="bg object 4321"/>
          <p:cNvSpPr/>
          <p:nvPr/>
        </p:nvSpPr>
        <p:spPr>
          <a:xfrm>
            <a:off x="3210197" y="2477969"/>
            <a:ext cx="289" cy="0"/>
          </a:xfrm>
          <a:custGeom>
            <a:avLst/>
            <a:gdLst/>
            <a:ahLst/>
            <a:cxnLst/>
            <a:rect l="l" t="t" r="r" b="b"/>
            <a:pathLst>
              <a:path w="634">
                <a:moveTo>
                  <a:pt x="398" y="0"/>
                </a:moveTo>
                <a:lnTo>
                  <a:pt x="0" y="0"/>
                </a:lnTo>
              </a:path>
            </a:pathLst>
          </a:custGeom>
          <a:ln w="3191">
            <a:solidFill>
              <a:srgbClr val="000000"/>
            </a:solidFill>
          </a:ln>
        </p:spPr>
        <p:txBody>
          <a:bodyPr wrap="square" lIns="0" tIns="0" rIns="0" bIns="0" rtlCol="0"/>
          <a:lstStyle/>
          <a:p>
            <a:endParaRPr sz="501"/>
          </a:p>
        </p:txBody>
      </p:sp>
      <p:sp>
        <p:nvSpPr>
          <p:cNvPr id="4322" name="bg object 4322"/>
          <p:cNvSpPr/>
          <p:nvPr/>
        </p:nvSpPr>
        <p:spPr>
          <a:xfrm>
            <a:off x="3085374" y="2477969"/>
            <a:ext cx="124481" cy="0"/>
          </a:xfrm>
          <a:custGeom>
            <a:avLst/>
            <a:gdLst/>
            <a:ahLst/>
            <a:cxnLst/>
            <a:rect l="l" t="t" r="r" b="b"/>
            <a:pathLst>
              <a:path w="273684">
                <a:moveTo>
                  <a:pt x="273240" y="0"/>
                </a:moveTo>
                <a:lnTo>
                  <a:pt x="0" y="0"/>
                </a:lnTo>
              </a:path>
            </a:pathLst>
          </a:custGeom>
          <a:ln w="3191">
            <a:solidFill>
              <a:srgbClr val="000000"/>
            </a:solidFill>
          </a:ln>
        </p:spPr>
        <p:txBody>
          <a:bodyPr wrap="square" lIns="0" tIns="0" rIns="0" bIns="0" rtlCol="0"/>
          <a:lstStyle/>
          <a:p>
            <a:endParaRPr sz="501"/>
          </a:p>
        </p:txBody>
      </p:sp>
      <p:sp>
        <p:nvSpPr>
          <p:cNvPr id="4323" name="bg object 4323"/>
          <p:cNvSpPr/>
          <p:nvPr/>
        </p:nvSpPr>
        <p:spPr>
          <a:xfrm>
            <a:off x="3266803" y="2476684"/>
            <a:ext cx="7509" cy="5912"/>
          </a:xfrm>
          <a:custGeom>
            <a:avLst/>
            <a:gdLst/>
            <a:ahLst/>
            <a:cxnLst/>
            <a:rect l="l" t="t" r="r" b="b"/>
            <a:pathLst>
              <a:path w="16509" h="16509">
                <a:moveTo>
                  <a:pt x="0" y="16354"/>
                </a:moveTo>
                <a:lnTo>
                  <a:pt x="7180" y="14758"/>
                </a:lnTo>
                <a:lnTo>
                  <a:pt x="12764" y="9972"/>
                </a:lnTo>
                <a:lnTo>
                  <a:pt x="15955" y="3590"/>
                </a:lnTo>
                <a:lnTo>
                  <a:pt x="16354" y="0"/>
                </a:lnTo>
              </a:path>
            </a:pathLst>
          </a:custGeom>
          <a:ln w="3191">
            <a:solidFill>
              <a:srgbClr val="000000"/>
            </a:solidFill>
          </a:ln>
        </p:spPr>
        <p:txBody>
          <a:bodyPr wrap="square" lIns="0" tIns="0" rIns="0" bIns="0" rtlCol="0"/>
          <a:lstStyle/>
          <a:p>
            <a:endParaRPr sz="501"/>
          </a:p>
        </p:txBody>
      </p:sp>
      <p:sp>
        <p:nvSpPr>
          <p:cNvPr id="4324" name="bg object 4324"/>
          <p:cNvSpPr/>
          <p:nvPr/>
        </p:nvSpPr>
        <p:spPr>
          <a:xfrm>
            <a:off x="3266803" y="2476684"/>
            <a:ext cx="2022" cy="1364"/>
          </a:xfrm>
          <a:custGeom>
            <a:avLst/>
            <a:gdLst/>
            <a:ahLst/>
            <a:cxnLst/>
            <a:rect l="l" t="t" r="r" b="b"/>
            <a:pathLst>
              <a:path w="4445" h="3809">
                <a:moveTo>
                  <a:pt x="3988" y="0"/>
                </a:moveTo>
                <a:lnTo>
                  <a:pt x="2393" y="3191"/>
                </a:lnTo>
                <a:lnTo>
                  <a:pt x="0" y="3590"/>
                </a:lnTo>
              </a:path>
            </a:pathLst>
          </a:custGeom>
          <a:ln w="3191">
            <a:solidFill>
              <a:srgbClr val="000000"/>
            </a:solidFill>
          </a:ln>
        </p:spPr>
        <p:txBody>
          <a:bodyPr wrap="square" lIns="0" tIns="0" rIns="0" bIns="0" rtlCol="0"/>
          <a:lstStyle/>
          <a:p>
            <a:endParaRPr sz="501"/>
          </a:p>
        </p:txBody>
      </p:sp>
      <p:sp>
        <p:nvSpPr>
          <p:cNvPr id="4325" name="bg object 4325"/>
          <p:cNvSpPr/>
          <p:nvPr/>
        </p:nvSpPr>
        <p:spPr>
          <a:xfrm>
            <a:off x="3274241" y="2473970"/>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4326" name="bg object 4326"/>
          <p:cNvSpPr/>
          <p:nvPr/>
        </p:nvSpPr>
        <p:spPr>
          <a:xfrm>
            <a:off x="3268617" y="2473970"/>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327" name="bg object 4327"/>
          <p:cNvSpPr/>
          <p:nvPr/>
        </p:nvSpPr>
        <p:spPr>
          <a:xfrm>
            <a:off x="3076303" y="2471399"/>
            <a:ext cx="0" cy="2729"/>
          </a:xfrm>
          <a:custGeom>
            <a:avLst/>
            <a:gdLst/>
            <a:ahLst/>
            <a:cxnLst/>
            <a:rect l="l" t="t" r="r" b="b"/>
            <a:pathLst>
              <a:path h="7620">
                <a:moveTo>
                  <a:pt x="0" y="0"/>
                </a:moveTo>
                <a:lnTo>
                  <a:pt x="0" y="7180"/>
                </a:lnTo>
              </a:path>
            </a:pathLst>
          </a:custGeom>
          <a:ln w="3191">
            <a:solidFill>
              <a:srgbClr val="000000"/>
            </a:solidFill>
          </a:ln>
        </p:spPr>
        <p:txBody>
          <a:bodyPr wrap="square" lIns="0" tIns="0" rIns="0" bIns="0" rtlCol="0"/>
          <a:lstStyle/>
          <a:p>
            <a:endParaRPr sz="501"/>
          </a:p>
        </p:txBody>
      </p:sp>
      <p:sp>
        <p:nvSpPr>
          <p:cNvPr id="4328" name="bg object 4328"/>
          <p:cNvSpPr/>
          <p:nvPr/>
        </p:nvSpPr>
        <p:spPr>
          <a:xfrm>
            <a:off x="3085374" y="2471399"/>
            <a:ext cx="0" cy="2729"/>
          </a:xfrm>
          <a:custGeom>
            <a:avLst/>
            <a:gdLst/>
            <a:ahLst/>
            <a:cxnLst/>
            <a:rect l="l" t="t" r="r" b="b"/>
            <a:pathLst>
              <a:path h="7620">
                <a:moveTo>
                  <a:pt x="0" y="7180"/>
                </a:moveTo>
                <a:lnTo>
                  <a:pt x="0" y="0"/>
                </a:lnTo>
              </a:path>
            </a:pathLst>
          </a:custGeom>
          <a:ln w="3191">
            <a:solidFill>
              <a:srgbClr val="000000"/>
            </a:solidFill>
          </a:ln>
        </p:spPr>
        <p:txBody>
          <a:bodyPr wrap="square" lIns="0" tIns="0" rIns="0" bIns="0" rtlCol="0"/>
          <a:lstStyle/>
          <a:p>
            <a:endParaRPr sz="501"/>
          </a:p>
        </p:txBody>
      </p:sp>
      <p:sp>
        <p:nvSpPr>
          <p:cNvPr id="4329" name="bg object 4329"/>
          <p:cNvSpPr/>
          <p:nvPr/>
        </p:nvSpPr>
        <p:spPr>
          <a:xfrm>
            <a:off x="3078117" y="2473970"/>
            <a:ext cx="5776" cy="0"/>
          </a:xfrm>
          <a:custGeom>
            <a:avLst/>
            <a:gdLst/>
            <a:ahLst/>
            <a:cxnLst/>
            <a:rect l="l" t="t" r="r" b="b"/>
            <a:pathLst>
              <a:path w="12700">
                <a:moveTo>
                  <a:pt x="12365" y="0"/>
                </a:moveTo>
                <a:lnTo>
                  <a:pt x="11567" y="0"/>
                </a:lnTo>
                <a:lnTo>
                  <a:pt x="9174" y="0"/>
                </a:lnTo>
                <a:lnTo>
                  <a:pt x="5983" y="0"/>
                </a:lnTo>
                <a:lnTo>
                  <a:pt x="2792" y="0"/>
                </a:lnTo>
                <a:lnTo>
                  <a:pt x="797" y="0"/>
                </a:lnTo>
                <a:lnTo>
                  <a:pt x="0" y="0"/>
                </a:lnTo>
              </a:path>
            </a:pathLst>
          </a:custGeom>
          <a:ln w="3191">
            <a:solidFill>
              <a:srgbClr val="000000"/>
            </a:solidFill>
          </a:ln>
        </p:spPr>
        <p:txBody>
          <a:bodyPr wrap="square" lIns="0" tIns="0" rIns="0" bIns="0" rtlCol="0"/>
          <a:lstStyle/>
          <a:p>
            <a:endParaRPr sz="501"/>
          </a:p>
        </p:txBody>
      </p:sp>
      <p:sp>
        <p:nvSpPr>
          <p:cNvPr id="4330" name="bg object 4330"/>
          <p:cNvSpPr/>
          <p:nvPr/>
        </p:nvSpPr>
        <p:spPr>
          <a:xfrm>
            <a:off x="3268617" y="2473970"/>
            <a:ext cx="5776" cy="0"/>
          </a:xfrm>
          <a:custGeom>
            <a:avLst/>
            <a:gdLst/>
            <a:ahLst/>
            <a:cxnLst/>
            <a:rect l="l" t="t" r="r" b="b"/>
            <a:pathLst>
              <a:path w="12700">
                <a:moveTo>
                  <a:pt x="0" y="0"/>
                </a:moveTo>
                <a:lnTo>
                  <a:pt x="398" y="0"/>
                </a:lnTo>
                <a:lnTo>
                  <a:pt x="2393" y="0"/>
                </a:lnTo>
                <a:lnTo>
                  <a:pt x="4786" y="0"/>
                </a:lnTo>
                <a:lnTo>
                  <a:pt x="7578" y="0"/>
                </a:lnTo>
                <a:lnTo>
                  <a:pt x="9972" y="0"/>
                </a:lnTo>
                <a:lnTo>
                  <a:pt x="11567" y="0"/>
                </a:lnTo>
                <a:lnTo>
                  <a:pt x="12365" y="0"/>
                </a:lnTo>
              </a:path>
            </a:pathLst>
          </a:custGeom>
          <a:ln w="3191">
            <a:solidFill>
              <a:srgbClr val="000000"/>
            </a:solidFill>
          </a:ln>
        </p:spPr>
        <p:txBody>
          <a:bodyPr wrap="square" lIns="0" tIns="0" rIns="0" bIns="0" rtlCol="0"/>
          <a:lstStyle/>
          <a:p>
            <a:endParaRPr sz="501"/>
          </a:p>
        </p:txBody>
      </p:sp>
      <p:sp>
        <p:nvSpPr>
          <p:cNvPr id="4331" name="bg object 4331"/>
          <p:cNvSpPr/>
          <p:nvPr/>
        </p:nvSpPr>
        <p:spPr>
          <a:xfrm>
            <a:off x="3076303" y="2471399"/>
            <a:ext cx="9242" cy="0"/>
          </a:xfrm>
          <a:custGeom>
            <a:avLst/>
            <a:gdLst/>
            <a:ahLst/>
            <a:cxnLst/>
            <a:rect l="l" t="t" r="r" b="b"/>
            <a:pathLst>
              <a:path w="20320">
                <a:moveTo>
                  <a:pt x="0" y="0"/>
                </a:moveTo>
                <a:lnTo>
                  <a:pt x="1196" y="0"/>
                </a:lnTo>
                <a:lnTo>
                  <a:pt x="3988" y="0"/>
                </a:lnTo>
                <a:lnTo>
                  <a:pt x="7977" y="0"/>
                </a:lnTo>
                <a:lnTo>
                  <a:pt x="12365" y="0"/>
                </a:lnTo>
                <a:lnTo>
                  <a:pt x="16354" y="0"/>
                </a:lnTo>
                <a:lnTo>
                  <a:pt x="19146" y="0"/>
                </a:lnTo>
                <a:lnTo>
                  <a:pt x="19944" y="0"/>
                </a:lnTo>
              </a:path>
            </a:pathLst>
          </a:custGeom>
          <a:ln w="3191">
            <a:solidFill>
              <a:srgbClr val="000000"/>
            </a:solidFill>
          </a:ln>
        </p:spPr>
        <p:txBody>
          <a:bodyPr wrap="square" lIns="0" tIns="0" rIns="0" bIns="0" rtlCol="0"/>
          <a:lstStyle/>
          <a:p>
            <a:endParaRPr sz="501"/>
          </a:p>
        </p:txBody>
      </p:sp>
      <p:sp>
        <p:nvSpPr>
          <p:cNvPr id="4332" name="bg object 4332"/>
          <p:cNvSpPr/>
          <p:nvPr/>
        </p:nvSpPr>
        <p:spPr>
          <a:xfrm>
            <a:off x="3076303" y="2473970"/>
            <a:ext cx="2022" cy="0"/>
          </a:xfrm>
          <a:custGeom>
            <a:avLst/>
            <a:gdLst/>
            <a:ahLst/>
            <a:cxnLst/>
            <a:rect l="l" t="t" r="r" b="b"/>
            <a:pathLst>
              <a:path w="4445">
                <a:moveTo>
                  <a:pt x="0" y="0"/>
                </a:moveTo>
                <a:lnTo>
                  <a:pt x="1196" y="0"/>
                </a:lnTo>
                <a:lnTo>
                  <a:pt x="3988" y="0"/>
                </a:lnTo>
              </a:path>
            </a:pathLst>
          </a:custGeom>
          <a:ln w="3191">
            <a:solidFill>
              <a:srgbClr val="000000"/>
            </a:solidFill>
          </a:ln>
        </p:spPr>
        <p:txBody>
          <a:bodyPr wrap="square" lIns="0" tIns="0" rIns="0" bIns="0" rtlCol="0"/>
          <a:lstStyle/>
          <a:p>
            <a:endParaRPr sz="501"/>
          </a:p>
        </p:txBody>
      </p:sp>
      <p:sp>
        <p:nvSpPr>
          <p:cNvPr id="4333" name="bg object 4333"/>
          <p:cNvSpPr/>
          <p:nvPr/>
        </p:nvSpPr>
        <p:spPr>
          <a:xfrm>
            <a:off x="3076303" y="2473970"/>
            <a:ext cx="9242" cy="0"/>
          </a:xfrm>
          <a:custGeom>
            <a:avLst/>
            <a:gdLst/>
            <a:ahLst/>
            <a:cxnLst/>
            <a:rect l="l" t="t" r="r" b="b"/>
            <a:pathLst>
              <a:path w="20320">
                <a:moveTo>
                  <a:pt x="16354" y="0"/>
                </a:moveTo>
                <a:lnTo>
                  <a:pt x="19146" y="0"/>
                </a:lnTo>
                <a:lnTo>
                  <a:pt x="19944" y="0"/>
                </a:lnTo>
                <a:lnTo>
                  <a:pt x="19146" y="0"/>
                </a:lnTo>
                <a:lnTo>
                  <a:pt x="16354" y="0"/>
                </a:lnTo>
                <a:lnTo>
                  <a:pt x="12365" y="0"/>
                </a:lnTo>
                <a:lnTo>
                  <a:pt x="7977" y="0"/>
                </a:lnTo>
                <a:lnTo>
                  <a:pt x="3988" y="0"/>
                </a:lnTo>
                <a:lnTo>
                  <a:pt x="1196" y="0"/>
                </a:lnTo>
                <a:lnTo>
                  <a:pt x="0" y="0"/>
                </a:lnTo>
              </a:path>
            </a:pathLst>
          </a:custGeom>
          <a:ln w="3191">
            <a:solidFill>
              <a:srgbClr val="000000"/>
            </a:solidFill>
          </a:ln>
        </p:spPr>
        <p:txBody>
          <a:bodyPr wrap="square" lIns="0" tIns="0" rIns="0" bIns="0" rtlCol="0"/>
          <a:lstStyle/>
          <a:p>
            <a:endParaRPr sz="501"/>
          </a:p>
        </p:txBody>
      </p:sp>
      <p:sp>
        <p:nvSpPr>
          <p:cNvPr id="4334" name="bg object 4334"/>
          <p:cNvSpPr/>
          <p:nvPr/>
        </p:nvSpPr>
        <p:spPr>
          <a:xfrm>
            <a:off x="3266803" y="2471399"/>
            <a:ext cx="0" cy="2729"/>
          </a:xfrm>
          <a:custGeom>
            <a:avLst/>
            <a:gdLst/>
            <a:ahLst/>
            <a:cxnLst/>
            <a:rect l="l" t="t" r="r" b="b"/>
            <a:pathLst>
              <a:path h="7620">
                <a:moveTo>
                  <a:pt x="0" y="0"/>
                </a:moveTo>
                <a:lnTo>
                  <a:pt x="0" y="7180"/>
                </a:lnTo>
              </a:path>
            </a:pathLst>
          </a:custGeom>
          <a:ln w="3191">
            <a:solidFill>
              <a:srgbClr val="000000"/>
            </a:solidFill>
          </a:ln>
        </p:spPr>
        <p:txBody>
          <a:bodyPr wrap="square" lIns="0" tIns="0" rIns="0" bIns="0" rtlCol="0"/>
          <a:lstStyle/>
          <a:p>
            <a:endParaRPr sz="501"/>
          </a:p>
        </p:txBody>
      </p:sp>
      <p:sp>
        <p:nvSpPr>
          <p:cNvPr id="4335" name="bg object 4335"/>
          <p:cNvSpPr/>
          <p:nvPr/>
        </p:nvSpPr>
        <p:spPr>
          <a:xfrm>
            <a:off x="3275874" y="2471399"/>
            <a:ext cx="0" cy="2729"/>
          </a:xfrm>
          <a:custGeom>
            <a:avLst/>
            <a:gdLst/>
            <a:ahLst/>
            <a:cxnLst/>
            <a:rect l="l" t="t" r="r" b="b"/>
            <a:pathLst>
              <a:path h="7620">
                <a:moveTo>
                  <a:pt x="0" y="7180"/>
                </a:moveTo>
                <a:lnTo>
                  <a:pt x="0" y="0"/>
                </a:lnTo>
              </a:path>
            </a:pathLst>
          </a:custGeom>
          <a:ln w="3191">
            <a:solidFill>
              <a:srgbClr val="000000"/>
            </a:solidFill>
          </a:ln>
        </p:spPr>
        <p:txBody>
          <a:bodyPr wrap="square" lIns="0" tIns="0" rIns="0" bIns="0" rtlCol="0"/>
          <a:lstStyle/>
          <a:p>
            <a:endParaRPr sz="501"/>
          </a:p>
        </p:txBody>
      </p:sp>
      <p:sp>
        <p:nvSpPr>
          <p:cNvPr id="4336" name="bg object 4336"/>
          <p:cNvSpPr/>
          <p:nvPr/>
        </p:nvSpPr>
        <p:spPr>
          <a:xfrm>
            <a:off x="3266803" y="2471399"/>
            <a:ext cx="9242" cy="0"/>
          </a:xfrm>
          <a:custGeom>
            <a:avLst/>
            <a:gdLst/>
            <a:ahLst/>
            <a:cxnLst/>
            <a:rect l="l" t="t" r="r" b="b"/>
            <a:pathLst>
              <a:path w="20320">
                <a:moveTo>
                  <a:pt x="0" y="0"/>
                </a:moveTo>
                <a:lnTo>
                  <a:pt x="1196" y="0"/>
                </a:lnTo>
                <a:lnTo>
                  <a:pt x="3988" y="0"/>
                </a:lnTo>
                <a:lnTo>
                  <a:pt x="7977" y="0"/>
                </a:lnTo>
                <a:lnTo>
                  <a:pt x="12365" y="0"/>
                </a:lnTo>
                <a:lnTo>
                  <a:pt x="16354" y="0"/>
                </a:lnTo>
                <a:lnTo>
                  <a:pt x="19146" y="0"/>
                </a:lnTo>
                <a:lnTo>
                  <a:pt x="19944" y="0"/>
                </a:lnTo>
              </a:path>
            </a:pathLst>
          </a:custGeom>
          <a:ln w="3191">
            <a:solidFill>
              <a:srgbClr val="000000"/>
            </a:solidFill>
          </a:ln>
        </p:spPr>
        <p:txBody>
          <a:bodyPr wrap="square" lIns="0" tIns="0" rIns="0" bIns="0" rtlCol="0"/>
          <a:lstStyle/>
          <a:p>
            <a:endParaRPr sz="501"/>
          </a:p>
        </p:txBody>
      </p:sp>
      <p:sp>
        <p:nvSpPr>
          <p:cNvPr id="4337" name="bg object 4337"/>
          <p:cNvSpPr/>
          <p:nvPr/>
        </p:nvSpPr>
        <p:spPr>
          <a:xfrm>
            <a:off x="3266803" y="2473970"/>
            <a:ext cx="2022" cy="0"/>
          </a:xfrm>
          <a:custGeom>
            <a:avLst/>
            <a:gdLst/>
            <a:ahLst/>
            <a:cxnLst/>
            <a:rect l="l" t="t" r="r" b="b"/>
            <a:pathLst>
              <a:path w="4445">
                <a:moveTo>
                  <a:pt x="0" y="0"/>
                </a:moveTo>
                <a:lnTo>
                  <a:pt x="1196" y="0"/>
                </a:lnTo>
                <a:lnTo>
                  <a:pt x="3988" y="0"/>
                </a:lnTo>
              </a:path>
            </a:pathLst>
          </a:custGeom>
          <a:ln w="3191">
            <a:solidFill>
              <a:srgbClr val="000000"/>
            </a:solidFill>
          </a:ln>
        </p:spPr>
        <p:txBody>
          <a:bodyPr wrap="square" lIns="0" tIns="0" rIns="0" bIns="0" rtlCol="0"/>
          <a:lstStyle/>
          <a:p>
            <a:endParaRPr sz="501"/>
          </a:p>
        </p:txBody>
      </p:sp>
      <p:sp>
        <p:nvSpPr>
          <p:cNvPr id="4338" name="bg object 4338"/>
          <p:cNvSpPr/>
          <p:nvPr/>
        </p:nvSpPr>
        <p:spPr>
          <a:xfrm>
            <a:off x="3266803" y="2473970"/>
            <a:ext cx="9242" cy="0"/>
          </a:xfrm>
          <a:custGeom>
            <a:avLst/>
            <a:gdLst/>
            <a:ahLst/>
            <a:cxnLst/>
            <a:rect l="l" t="t" r="r" b="b"/>
            <a:pathLst>
              <a:path w="20320">
                <a:moveTo>
                  <a:pt x="16354" y="0"/>
                </a:moveTo>
                <a:lnTo>
                  <a:pt x="19146" y="0"/>
                </a:lnTo>
                <a:lnTo>
                  <a:pt x="19944" y="0"/>
                </a:lnTo>
                <a:lnTo>
                  <a:pt x="19146" y="0"/>
                </a:lnTo>
                <a:lnTo>
                  <a:pt x="16354" y="0"/>
                </a:lnTo>
                <a:lnTo>
                  <a:pt x="12365" y="0"/>
                </a:lnTo>
                <a:lnTo>
                  <a:pt x="7977" y="0"/>
                </a:lnTo>
                <a:lnTo>
                  <a:pt x="3988" y="0"/>
                </a:lnTo>
                <a:lnTo>
                  <a:pt x="1196" y="0"/>
                </a:lnTo>
                <a:lnTo>
                  <a:pt x="0" y="0"/>
                </a:lnTo>
              </a:path>
            </a:pathLst>
          </a:custGeom>
          <a:ln w="3191">
            <a:solidFill>
              <a:srgbClr val="000000"/>
            </a:solidFill>
          </a:ln>
        </p:spPr>
        <p:txBody>
          <a:bodyPr wrap="square" lIns="0" tIns="0" rIns="0" bIns="0" rtlCol="0"/>
          <a:lstStyle/>
          <a:p>
            <a:endParaRPr sz="501"/>
          </a:p>
        </p:txBody>
      </p:sp>
      <p:sp>
        <p:nvSpPr>
          <p:cNvPr id="4339" name="bg object 4339"/>
          <p:cNvSpPr/>
          <p:nvPr/>
        </p:nvSpPr>
        <p:spPr>
          <a:xfrm>
            <a:off x="3053624" y="2624950"/>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340" name="bg object 4340"/>
          <p:cNvSpPr/>
          <p:nvPr/>
        </p:nvSpPr>
        <p:spPr>
          <a:xfrm>
            <a:off x="3053624" y="2617808"/>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341" name="bg object 4341"/>
          <p:cNvSpPr/>
          <p:nvPr/>
        </p:nvSpPr>
        <p:spPr>
          <a:xfrm>
            <a:off x="3053624" y="2617808"/>
            <a:ext cx="0" cy="7276"/>
          </a:xfrm>
          <a:custGeom>
            <a:avLst/>
            <a:gdLst/>
            <a:ahLst/>
            <a:cxnLst/>
            <a:rect l="l" t="t" r="r" b="b"/>
            <a:pathLst>
              <a:path h="20320">
                <a:moveTo>
                  <a:pt x="0" y="19944"/>
                </a:moveTo>
                <a:lnTo>
                  <a:pt x="0" y="18747"/>
                </a:lnTo>
                <a:lnTo>
                  <a:pt x="0" y="15955"/>
                </a:lnTo>
                <a:lnTo>
                  <a:pt x="0" y="11966"/>
                </a:lnTo>
                <a:lnTo>
                  <a:pt x="0" y="7578"/>
                </a:lnTo>
                <a:lnTo>
                  <a:pt x="0" y="3590"/>
                </a:lnTo>
                <a:lnTo>
                  <a:pt x="0" y="797"/>
                </a:lnTo>
                <a:lnTo>
                  <a:pt x="0" y="0"/>
                </a:lnTo>
              </a:path>
            </a:pathLst>
          </a:custGeom>
          <a:ln w="3191">
            <a:solidFill>
              <a:srgbClr val="000000"/>
            </a:solidFill>
          </a:ln>
        </p:spPr>
        <p:txBody>
          <a:bodyPr wrap="square" lIns="0" tIns="0" rIns="0" bIns="0" rtlCol="0"/>
          <a:lstStyle/>
          <a:p>
            <a:endParaRPr sz="501"/>
          </a:p>
        </p:txBody>
      </p:sp>
      <p:sp>
        <p:nvSpPr>
          <p:cNvPr id="4342" name="bg object 4342"/>
          <p:cNvSpPr/>
          <p:nvPr/>
        </p:nvSpPr>
        <p:spPr>
          <a:xfrm>
            <a:off x="3057071" y="2623522"/>
            <a:ext cx="0" cy="1592"/>
          </a:xfrm>
          <a:custGeom>
            <a:avLst/>
            <a:gdLst/>
            <a:ahLst/>
            <a:cxnLst/>
            <a:rect l="l" t="t" r="r" b="b"/>
            <a:pathLst>
              <a:path h="4445">
                <a:moveTo>
                  <a:pt x="0" y="3988"/>
                </a:moveTo>
                <a:lnTo>
                  <a:pt x="0" y="2792"/>
                </a:lnTo>
                <a:lnTo>
                  <a:pt x="0" y="0"/>
                </a:lnTo>
              </a:path>
            </a:pathLst>
          </a:custGeom>
          <a:ln w="3191">
            <a:solidFill>
              <a:srgbClr val="000000"/>
            </a:solidFill>
          </a:ln>
        </p:spPr>
        <p:txBody>
          <a:bodyPr wrap="square" lIns="0" tIns="0" rIns="0" bIns="0" rtlCol="0"/>
          <a:lstStyle/>
          <a:p>
            <a:endParaRPr sz="501"/>
          </a:p>
        </p:txBody>
      </p:sp>
      <p:sp>
        <p:nvSpPr>
          <p:cNvPr id="4343" name="bg object 4343"/>
          <p:cNvSpPr/>
          <p:nvPr/>
        </p:nvSpPr>
        <p:spPr>
          <a:xfrm>
            <a:off x="3057071" y="2617808"/>
            <a:ext cx="0" cy="7276"/>
          </a:xfrm>
          <a:custGeom>
            <a:avLst/>
            <a:gdLst/>
            <a:ahLst/>
            <a:cxnLst/>
            <a:rect l="l" t="t" r="r" b="b"/>
            <a:pathLst>
              <a:path h="20320">
                <a:moveTo>
                  <a:pt x="0" y="3590"/>
                </a:moveTo>
                <a:lnTo>
                  <a:pt x="0" y="797"/>
                </a:lnTo>
                <a:lnTo>
                  <a:pt x="0" y="0"/>
                </a:lnTo>
                <a:lnTo>
                  <a:pt x="0" y="797"/>
                </a:lnTo>
                <a:lnTo>
                  <a:pt x="0" y="3590"/>
                </a:lnTo>
                <a:lnTo>
                  <a:pt x="0" y="7578"/>
                </a:lnTo>
                <a:lnTo>
                  <a:pt x="0" y="11966"/>
                </a:lnTo>
                <a:lnTo>
                  <a:pt x="0" y="15955"/>
                </a:lnTo>
                <a:lnTo>
                  <a:pt x="0" y="18747"/>
                </a:lnTo>
                <a:lnTo>
                  <a:pt x="0" y="19944"/>
                </a:lnTo>
              </a:path>
            </a:pathLst>
          </a:custGeom>
          <a:ln w="3191">
            <a:solidFill>
              <a:srgbClr val="000000"/>
            </a:solidFill>
          </a:ln>
        </p:spPr>
        <p:txBody>
          <a:bodyPr wrap="square" lIns="0" tIns="0" rIns="0" bIns="0" rtlCol="0"/>
          <a:lstStyle/>
          <a:p>
            <a:endParaRPr sz="501"/>
          </a:p>
        </p:txBody>
      </p:sp>
      <p:sp>
        <p:nvSpPr>
          <p:cNvPr id="4344" name="bg object 4344"/>
          <p:cNvSpPr/>
          <p:nvPr/>
        </p:nvSpPr>
        <p:spPr>
          <a:xfrm>
            <a:off x="2862035" y="2471398"/>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4345" name="bg object 4345"/>
          <p:cNvSpPr/>
          <p:nvPr/>
        </p:nvSpPr>
        <p:spPr>
          <a:xfrm>
            <a:off x="2852964" y="2471398"/>
            <a:ext cx="0" cy="910"/>
          </a:xfrm>
          <a:custGeom>
            <a:avLst/>
            <a:gdLst/>
            <a:ahLst/>
            <a:cxnLst/>
            <a:rect l="l" t="t" r="r" b="b"/>
            <a:pathLst>
              <a:path h="2540">
                <a:moveTo>
                  <a:pt x="0" y="0"/>
                </a:moveTo>
                <a:lnTo>
                  <a:pt x="0" y="2393"/>
                </a:lnTo>
              </a:path>
            </a:pathLst>
          </a:custGeom>
          <a:ln w="3175">
            <a:solidFill>
              <a:srgbClr val="000000"/>
            </a:solidFill>
          </a:ln>
        </p:spPr>
        <p:txBody>
          <a:bodyPr wrap="square" lIns="0" tIns="0" rIns="0" bIns="0" rtlCol="0"/>
          <a:lstStyle/>
          <a:p>
            <a:endParaRPr sz="501"/>
          </a:p>
        </p:txBody>
      </p:sp>
      <p:sp>
        <p:nvSpPr>
          <p:cNvPr id="4346" name="bg object 4346"/>
          <p:cNvSpPr/>
          <p:nvPr/>
        </p:nvSpPr>
        <p:spPr>
          <a:xfrm>
            <a:off x="2857500" y="2471398"/>
            <a:ext cx="4621" cy="0"/>
          </a:xfrm>
          <a:custGeom>
            <a:avLst/>
            <a:gdLst/>
            <a:ahLst/>
            <a:cxnLst/>
            <a:rect l="l" t="t" r="r" b="b"/>
            <a:pathLst>
              <a:path w="10160">
                <a:moveTo>
                  <a:pt x="0" y="0"/>
                </a:moveTo>
                <a:lnTo>
                  <a:pt x="4387" y="0"/>
                </a:lnTo>
                <a:lnTo>
                  <a:pt x="7977" y="0"/>
                </a:lnTo>
                <a:lnTo>
                  <a:pt x="9573" y="0"/>
                </a:lnTo>
                <a:lnTo>
                  <a:pt x="9972" y="0"/>
                </a:lnTo>
                <a:lnTo>
                  <a:pt x="9573" y="0"/>
                </a:lnTo>
              </a:path>
            </a:pathLst>
          </a:custGeom>
          <a:ln w="3175">
            <a:solidFill>
              <a:srgbClr val="000000"/>
            </a:solidFill>
          </a:ln>
        </p:spPr>
        <p:txBody>
          <a:bodyPr wrap="square" lIns="0" tIns="0" rIns="0" bIns="0" rtlCol="0"/>
          <a:lstStyle/>
          <a:p>
            <a:endParaRPr sz="501"/>
          </a:p>
        </p:txBody>
      </p:sp>
      <p:sp>
        <p:nvSpPr>
          <p:cNvPr id="4347" name="bg object 4347"/>
          <p:cNvSpPr/>
          <p:nvPr/>
        </p:nvSpPr>
        <p:spPr>
          <a:xfrm>
            <a:off x="2852964" y="2471398"/>
            <a:ext cx="4621" cy="0"/>
          </a:xfrm>
          <a:custGeom>
            <a:avLst/>
            <a:gdLst/>
            <a:ahLst/>
            <a:cxnLst/>
            <a:rect l="l" t="t" r="r" b="b"/>
            <a:pathLst>
              <a:path w="10160">
                <a:moveTo>
                  <a:pt x="398" y="0"/>
                </a:moveTo>
                <a:lnTo>
                  <a:pt x="0" y="0"/>
                </a:lnTo>
                <a:lnTo>
                  <a:pt x="398" y="0"/>
                </a:lnTo>
                <a:lnTo>
                  <a:pt x="1994" y="0"/>
                </a:lnTo>
                <a:lnTo>
                  <a:pt x="5584" y="0"/>
                </a:lnTo>
                <a:lnTo>
                  <a:pt x="9972" y="0"/>
                </a:lnTo>
              </a:path>
            </a:pathLst>
          </a:custGeom>
          <a:ln w="3175">
            <a:solidFill>
              <a:srgbClr val="000000"/>
            </a:solidFill>
          </a:ln>
        </p:spPr>
        <p:txBody>
          <a:bodyPr wrap="square" lIns="0" tIns="0" rIns="0" bIns="0" rtlCol="0"/>
          <a:lstStyle/>
          <a:p>
            <a:endParaRPr sz="501"/>
          </a:p>
        </p:txBody>
      </p:sp>
      <p:sp>
        <p:nvSpPr>
          <p:cNvPr id="4348" name="bg object 4348"/>
          <p:cNvSpPr/>
          <p:nvPr/>
        </p:nvSpPr>
        <p:spPr>
          <a:xfrm>
            <a:off x="2852964" y="2472256"/>
            <a:ext cx="4621" cy="0"/>
          </a:xfrm>
          <a:custGeom>
            <a:avLst/>
            <a:gdLst/>
            <a:ahLst/>
            <a:cxnLst/>
            <a:rect l="l" t="t" r="r" b="b"/>
            <a:pathLst>
              <a:path w="10160">
                <a:moveTo>
                  <a:pt x="9972" y="0"/>
                </a:moveTo>
                <a:lnTo>
                  <a:pt x="5584" y="0"/>
                </a:lnTo>
                <a:lnTo>
                  <a:pt x="1994" y="0"/>
                </a:lnTo>
                <a:lnTo>
                  <a:pt x="398" y="0"/>
                </a:lnTo>
                <a:lnTo>
                  <a:pt x="0" y="0"/>
                </a:lnTo>
                <a:lnTo>
                  <a:pt x="398" y="0"/>
                </a:lnTo>
                <a:lnTo>
                  <a:pt x="1994" y="0"/>
                </a:lnTo>
              </a:path>
            </a:pathLst>
          </a:custGeom>
          <a:ln w="3175">
            <a:solidFill>
              <a:srgbClr val="000000"/>
            </a:solidFill>
          </a:ln>
        </p:spPr>
        <p:txBody>
          <a:bodyPr wrap="square" lIns="0" tIns="0" rIns="0" bIns="0" rtlCol="0"/>
          <a:lstStyle/>
          <a:p>
            <a:endParaRPr sz="501"/>
          </a:p>
        </p:txBody>
      </p:sp>
      <p:sp>
        <p:nvSpPr>
          <p:cNvPr id="4349" name="bg object 4349"/>
          <p:cNvSpPr/>
          <p:nvPr/>
        </p:nvSpPr>
        <p:spPr>
          <a:xfrm>
            <a:off x="2857500" y="2472256"/>
            <a:ext cx="4621" cy="0"/>
          </a:xfrm>
          <a:custGeom>
            <a:avLst/>
            <a:gdLst/>
            <a:ahLst/>
            <a:cxnLst/>
            <a:rect l="l" t="t" r="r" b="b"/>
            <a:pathLst>
              <a:path w="10160">
                <a:moveTo>
                  <a:pt x="5983" y="0"/>
                </a:moveTo>
                <a:lnTo>
                  <a:pt x="7977" y="0"/>
                </a:lnTo>
                <a:lnTo>
                  <a:pt x="9573" y="0"/>
                </a:lnTo>
                <a:lnTo>
                  <a:pt x="9972" y="0"/>
                </a:lnTo>
                <a:lnTo>
                  <a:pt x="9573" y="0"/>
                </a:lnTo>
                <a:lnTo>
                  <a:pt x="7977" y="0"/>
                </a:lnTo>
                <a:lnTo>
                  <a:pt x="4387" y="0"/>
                </a:lnTo>
                <a:lnTo>
                  <a:pt x="0" y="0"/>
                </a:lnTo>
              </a:path>
            </a:pathLst>
          </a:custGeom>
          <a:ln w="3175">
            <a:solidFill>
              <a:srgbClr val="000000"/>
            </a:solidFill>
          </a:ln>
        </p:spPr>
        <p:txBody>
          <a:bodyPr wrap="square" lIns="0" tIns="0" rIns="0" bIns="0" rtlCol="0"/>
          <a:lstStyle/>
          <a:p>
            <a:endParaRPr sz="501"/>
          </a:p>
        </p:txBody>
      </p:sp>
      <p:sp>
        <p:nvSpPr>
          <p:cNvPr id="4350" name="bg object 4350"/>
          <p:cNvSpPr/>
          <p:nvPr/>
        </p:nvSpPr>
        <p:spPr>
          <a:xfrm>
            <a:off x="2855686" y="2480969"/>
            <a:ext cx="2022" cy="682"/>
          </a:xfrm>
          <a:custGeom>
            <a:avLst/>
            <a:gdLst/>
            <a:ahLst/>
            <a:cxnLst/>
            <a:rect l="l" t="t" r="r" b="b"/>
            <a:pathLst>
              <a:path w="4445" h="1904">
                <a:moveTo>
                  <a:pt x="3988" y="1595"/>
                </a:moveTo>
                <a:lnTo>
                  <a:pt x="0" y="0"/>
                </a:lnTo>
              </a:path>
            </a:pathLst>
          </a:custGeom>
          <a:ln w="3175">
            <a:solidFill>
              <a:srgbClr val="000000"/>
            </a:solidFill>
          </a:ln>
        </p:spPr>
        <p:txBody>
          <a:bodyPr wrap="square" lIns="0" tIns="0" rIns="0" bIns="0" rtlCol="0"/>
          <a:lstStyle/>
          <a:p>
            <a:endParaRPr sz="501"/>
          </a:p>
        </p:txBody>
      </p:sp>
      <p:sp>
        <p:nvSpPr>
          <p:cNvPr id="4351" name="bg object 4351"/>
          <p:cNvSpPr/>
          <p:nvPr/>
        </p:nvSpPr>
        <p:spPr>
          <a:xfrm>
            <a:off x="2854598" y="2474970"/>
            <a:ext cx="866" cy="5685"/>
          </a:xfrm>
          <a:custGeom>
            <a:avLst/>
            <a:gdLst/>
            <a:ahLst/>
            <a:cxnLst/>
            <a:rect l="l" t="t" r="r" b="b"/>
            <a:pathLst>
              <a:path w="1904" h="15875">
                <a:moveTo>
                  <a:pt x="1595" y="15556"/>
                </a:moveTo>
                <a:lnTo>
                  <a:pt x="398" y="13163"/>
                </a:lnTo>
                <a:lnTo>
                  <a:pt x="0" y="12365"/>
                </a:lnTo>
                <a:lnTo>
                  <a:pt x="0" y="10770"/>
                </a:lnTo>
                <a:lnTo>
                  <a:pt x="0" y="6382"/>
                </a:lnTo>
                <a:lnTo>
                  <a:pt x="0" y="398"/>
                </a:lnTo>
                <a:lnTo>
                  <a:pt x="0" y="0"/>
                </a:lnTo>
              </a:path>
            </a:pathLst>
          </a:custGeom>
          <a:ln w="3175">
            <a:solidFill>
              <a:srgbClr val="000000"/>
            </a:solidFill>
          </a:ln>
        </p:spPr>
        <p:txBody>
          <a:bodyPr wrap="square" lIns="0" tIns="0" rIns="0" bIns="0" rtlCol="0"/>
          <a:lstStyle/>
          <a:p>
            <a:endParaRPr sz="501"/>
          </a:p>
        </p:txBody>
      </p:sp>
      <p:sp>
        <p:nvSpPr>
          <p:cNvPr id="4352" name="bg object 4352"/>
          <p:cNvSpPr/>
          <p:nvPr/>
        </p:nvSpPr>
        <p:spPr>
          <a:xfrm>
            <a:off x="2859678" y="2479398"/>
            <a:ext cx="866" cy="1592"/>
          </a:xfrm>
          <a:custGeom>
            <a:avLst/>
            <a:gdLst/>
            <a:ahLst/>
            <a:cxnLst/>
            <a:rect l="l" t="t" r="r" b="b"/>
            <a:pathLst>
              <a:path w="1904" h="4445">
                <a:moveTo>
                  <a:pt x="1595" y="0"/>
                </a:moveTo>
                <a:lnTo>
                  <a:pt x="0" y="3988"/>
                </a:lnTo>
              </a:path>
            </a:pathLst>
          </a:custGeom>
          <a:ln w="3175">
            <a:solidFill>
              <a:srgbClr val="000000"/>
            </a:solidFill>
          </a:ln>
        </p:spPr>
        <p:txBody>
          <a:bodyPr wrap="square" lIns="0" tIns="0" rIns="0" bIns="0" rtlCol="0"/>
          <a:lstStyle/>
          <a:p>
            <a:endParaRPr sz="501"/>
          </a:p>
        </p:txBody>
      </p:sp>
      <p:sp>
        <p:nvSpPr>
          <p:cNvPr id="4353" name="bg object 4353"/>
          <p:cNvSpPr/>
          <p:nvPr/>
        </p:nvSpPr>
        <p:spPr>
          <a:xfrm>
            <a:off x="2857500" y="2481112"/>
            <a:ext cx="1733" cy="455"/>
          </a:xfrm>
          <a:custGeom>
            <a:avLst/>
            <a:gdLst/>
            <a:ahLst/>
            <a:cxnLst/>
            <a:rect l="l" t="t" r="r" b="b"/>
            <a:pathLst>
              <a:path w="3810" h="1270">
                <a:moveTo>
                  <a:pt x="3191" y="0"/>
                </a:moveTo>
                <a:lnTo>
                  <a:pt x="797" y="1196"/>
                </a:lnTo>
                <a:lnTo>
                  <a:pt x="0" y="1196"/>
                </a:lnTo>
              </a:path>
            </a:pathLst>
          </a:custGeom>
          <a:ln w="3175">
            <a:solidFill>
              <a:srgbClr val="000000"/>
            </a:solidFill>
          </a:ln>
        </p:spPr>
        <p:txBody>
          <a:bodyPr wrap="square" lIns="0" tIns="0" rIns="0" bIns="0" rtlCol="0"/>
          <a:lstStyle/>
          <a:p>
            <a:endParaRPr sz="501"/>
          </a:p>
        </p:txBody>
      </p:sp>
      <p:sp>
        <p:nvSpPr>
          <p:cNvPr id="4354" name="bg object 4354"/>
          <p:cNvSpPr/>
          <p:nvPr/>
        </p:nvSpPr>
        <p:spPr>
          <a:xfrm>
            <a:off x="2860403" y="2474970"/>
            <a:ext cx="0" cy="4548"/>
          </a:xfrm>
          <a:custGeom>
            <a:avLst/>
            <a:gdLst/>
            <a:ahLst/>
            <a:cxnLst/>
            <a:rect l="l" t="t" r="r" b="b"/>
            <a:pathLst>
              <a:path h="12700">
                <a:moveTo>
                  <a:pt x="0" y="0"/>
                </a:moveTo>
                <a:lnTo>
                  <a:pt x="0" y="5983"/>
                </a:lnTo>
                <a:lnTo>
                  <a:pt x="0" y="10371"/>
                </a:lnTo>
                <a:lnTo>
                  <a:pt x="0" y="12365"/>
                </a:lnTo>
              </a:path>
            </a:pathLst>
          </a:custGeom>
          <a:ln w="3175">
            <a:solidFill>
              <a:srgbClr val="000000"/>
            </a:solidFill>
          </a:ln>
        </p:spPr>
        <p:txBody>
          <a:bodyPr wrap="square" lIns="0" tIns="0" rIns="0" bIns="0" rtlCol="0"/>
          <a:lstStyle/>
          <a:p>
            <a:endParaRPr sz="501"/>
          </a:p>
        </p:txBody>
      </p:sp>
      <p:sp>
        <p:nvSpPr>
          <p:cNvPr id="4355" name="bg object 4355"/>
          <p:cNvSpPr/>
          <p:nvPr/>
        </p:nvSpPr>
        <p:spPr>
          <a:xfrm>
            <a:off x="2854597" y="2472256"/>
            <a:ext cx="0" cy="2729"/>
          </a:xfrm>
          <a:custGeom>
            <a:avLst/>
            <a:gdLst/>
            <a:ahLst/>
            <a:cxnLst/>
            <a:rect l="l" t="t" r="r" b="b"/>
            <a:pathLst>
              <a:path h="7620">
                <a:moveTo>
                  <a:pt x="0" y="0"/>
                </a:moveTo>
                <a:lnTo>
                  <a:pt x="0" y="7578"/>
                </a:lnTo>
              </a:path>
            </a:pathLst>
          </a:custGeom>
          <a:ln w="3175">
            <a:solidFill>
              <a:srgbClr val="000000"/>
            </a:solidFill>
          </a:ln>
        </p:spPr>
        <p:txBody>
          <a:bodyPr wrap="square" lIns="0" tIns="0" rIns="0" bIns="0" rtlCol="0"/>
          <a:lstStyle/>
          <a:p>
            <a:endParaRPr sz="501"/>
          </a:p>
        </p:txBody>
      </p:sp>
      <p:sp>
        <p:nvSpPr>
          <p:cNvPr id="4356" name="bg object 4356"/>
          <p:cNvSpPr/>
          <p:nvPr/>
        </p:nvSpPr>
        <p:spPr>
          <a:xfrm>
            <a:off x="2860403" y="2472256"/>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4357" name="bg object 4357"/>
          <p:cNvSpPr/>
          <p:nvPr/>
        </p:nvSpPr>
        <p:spPr>
          <a:xfrm>
            <a:off x="2854597" y="2477112"/>
            <a:ext cx="6065" cy="4548"/>
          </a:xfrm>
          <a:custGeom>
            <a:avLst/>
            <a:gdLst/>
            <a:ahLst/>
            <a:cxnLst/>
            <a:rect l="l" t="t" r="r" b="b"/>
            <a:pathLst>
              <a:path w="13335" h="12700">
                <a:moveTo>
                  <a:pt x="6382" y="0"/>
                </a:moveTo>
                <a:lnTo>
                  <a:pt x="1994" y="1994"/>
                </a:lnTo>
                <a:lnTo>
                  <a:pt x="0" y="6382"/>
                </a:lnTo>
                <a:lnTo>
                  <a:pt x="1994" y="10770"/>
                </a:lnTo>
                <a:lnTo>
                  <a:pt x="6382" y="12365"/>
                </a:lnTo>
                <a:lnTo>
                  <a:pt x="10770" y="10770"/>
                </a:lnTo>
                <a:lnTo>
                  <a:pt x="12764" y="6382"/>
                </a:lnTo>
                <a:lnTo>
                  <a:pt x="10770" y="1994"/>
                </a:lnTo>
                <a:lnTo>
                  <a:pt x="6382" y="0"/>
                </a:lnTo>
              </a:path>
            </a:pathLst>
          </a:custGeom>
          <a:ln w="3175">
            <a:solidFill>
              <a:srgbClr val="000000"/>
            </a:solidFill>
          </a:ln>
        </p:spPr>
        <p:txBody>
          <a:bodyPr wrap="square" lIns="0" tIns="0" rIns="0" bIns="0" rtlCol="0"/>
          <a:lstStyle/>
          <a:p>
            <a:endParaRPr sz="501"/>
          </a:p>
        </p:txBody>
      </p:sp>
      <p:sp>
        <p:nvSpPr>
          <p:cNvPr id="4358" name="bg object 4358"/>
          <p:cNvSpPr/>
          <p:nvPr/>
        </p:nvSpPr>
        <p:spPr>
          <a:xfrm>
            <a:off x="3009355" y="2623522"/>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359" name="bg object 4359"/>
          <p:cNvSpPr/>
          <p:nvPr/>
        </p:nvSpPr>
        <p:spPr>
          <a:xfrm>
            <a:off x="3009355" y="2619094"/>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360" name="bg object 4360"/>
          <p:cNvSpPr/>
          <p:nvPr/>
        </p:nvSpPr>
        <p:spPr>
          <a:xfrm>
            <a:off x="3002099" y="2617808"/>
            <a:ext cx="7509" cy="5912"/>
          </a:xfrm>
          <a:custGeom>
            <a:avLst/>
            <a:gdLst/>
            <a:ahLst/>
            <a:cxnLst/>
            <a:rect l="l" t="t" r="r" b="b"/>
            <a:pathLst>
              <a:path w="16509" h="16509">
                <a:moveTo>
                  <a:pt x="0" y="0"/>
                </a:moveTo>
                <a:lnTo>
                  <a:pt x="1595" y="6781"/>
                </a:lnTo>
                <a:lnTo>
                  <a:pt x="5983" y="12365"/>
                </a:lnTo>
                <a:lnTo>
                  <a:pt x="12365" y="15556"/>
                </a:lnTo>
                <a:lnTo>
                  <a:pt x="15955" y="15955"/>
                </a:lnTo>
              </a:path>
            </a:pathLst>
          </a:custGeom>
          <a:ln w="3191">
            <a:solidFill>
              <a:srgbClr val="000000"/>
            </a:solidFill>
          </a:ln>
        </p:spPr>
        <p:txBody>
          <a:bodyPr wrap="square" lIns="0" tIns="0" rIns="0" bIns="0" rtlCol="0"/>
          <a:lstStyle/>
          <a:p>
            <a:endParaRPr sz="501"/>
          </a:p>
        </p:txBody>
      </p:sp>
      <p:sp>
        <p:nvSpPr>
          <p:cNvPr id="4361" name="bg object 4361"/>
          <p:cNvSpPr/>
          <p:nvPr/>
        </p:nvSpPr>
        <p:spPr>
          <a:xfrm>
            <a:off x="3007722" y="2617808"/>
            <a:ext cx="1733" cy="1364"/>
          </a:xfrm>
          <a:custGeom>
            <a:avLst/>
            <a:gdLst/>
            <a:ahLst/>
            <a:cxnLst/>
            <a:rect l="l" t="t" r="r" b="b"/>
            <a:pathLst>
              <a:path w="3809" h="3809">
                <a:moveTo>
                  <a:pt x="3590" y="3590"/>
                </a:moveTo>
                <a:lnTo>
                  <a:pt x="797" y="1994"/>
                </a:lnTo>
                <a:lnTo>
                  <a:pt x="0" y="0"/>
                </a:lnTo>
              </a:path>
            </a:pathLst>
          </a:custGeom>
          <a:ln w="3191">
            <a:solidFill>
              <a:srgbClr val="000000"/>
            </a:solidFill>
          </a:ln>
        </p:spPr>
        <p:txBody>
          <a:bodyPr wrap="square" lIns="0" tIns="0" rIns="0" bIns="0" rtlCol="0"/>
          <a:lstStyle/>
          <a:p>
            <a:endParaRPr sz="501"/>
          </a:p>
        </p:txBody>
      </p:sp>
      <p:sp>
        <p:nvSpPr>
          <p:cNvPr id="4362" name="bg object 4362"/>
          <p:cNvSpPr/>
          <p:nvPr/>
        </p:nvSpPr>
        <p:spPr>
          <a:xfrm>
            <a:off x="3002098" y="2496395"/>
            <a:ext cx="0" cy="121425"/>
          </a:xfrm>
          <a:custGeom>
            <a:avLst/>
            <a:gdLst/>
            <a:ahLst/>
            <a:cxnLst/>
            <a:rect l="l" t="t" r="r" b="b"/>
            <a:pathLst>
              <a:path h="339090">
                <a:moveTo>
                  <a:pt x="0" y="0"/>
                </a:moveTo>
                <a:lnTo>
                  <a:pt x="0" y="339057"/>
                </a:lnTo>
              </a:path>
            </a:pathLst>
          </a:custGeom>
          <a:ln w="3191">
            <a:solidFill>
              <a:srgbClr val="000000"/>
            </a:solidFill>
          </a:ln>
        </p:spPr>
        <p:txBody>
          <a:bodyPr wrap="square" lIns="0" tIns="0" rIns="0" bIns="0" rtlCol="0"/>
          <a:lstStyle/>
          <a:p>
            <a:endParaRPr sz="501"/>
          </a:p>
        </p:txBody>
      </p:sp>
      <p:sp>
        <p:nvSpPr>
          <p:cNvPr id="4363" name="bg object 4363"/>
          <p:cNvSpPr/>
          <p:nvPr/>
        </p:nvSpPr>
        <p:spPr>
          <a:xfrm>
            <a:off x="3007722" y="2496395"/>
            <a:ext cx="0" cy="121425"/>
          </a:xfrm>
          <a:custGeom>
            <a:avLst/>
            <a:gdLst/>
            <a:ahLst/>
            <a:cxnLst/>
            <a:rect l="l" t="t" r="r" b="b"/>
            <a:pathLst>
              <a:path h="339090">
                <a:moveTo>
                  <a:pt x="0" y="339057"/>
                </a:moveTo>
                <a:lnTo>
                  <a:pt x="0" y="0"/>
                </a:lnTo>
              </a:path>
            </a:pathLst>
          </a:custGeom>
          <a:ln w="3191">
            <a:solidFill>
              <a:srgbClr val="000000"/>
            </a:solidFill>
          </a:ln>
        </p:spPr>
        <p:txBody>
          <a:bodyPr wrap="square" lIns="0" tIns="0" rIns="0" bIns="0" rtlCol="0"/>
          <a:lstStyle/>
          <a:p>
            <a:endParaRPr sz="501"/>
          </a:p>
        </p:txBody>
      </p:sp>
      <p:sp>
        <p:nvSpPr>
          <p:cNvPr id="4364" name="bg object 4364"/>
          <p:cNvSpPr/>
          <p:nvPr/>
        </p:nvSpPr>
        <p:spPr>
          <a:xfrm>
            <a:off x="3002099" y="2490539"/>
            <a:ext cx="7509" cy="5912"/>
          </a:xfrm>
          <a:custGeom>
            <a:avLst/>
            <a:gdLst/>
            <a:ahLst/>
            <a:cxnLst/>
            <a:rect l="l" t="t" r="r" b="b"/>
            <a:pathLst>
              <a:path w="16509" h="16509">
                <a:moveTo>
                  <a:pt x="15955" y="0"/>
                </a:moveTo>
                <a:lnTo>
                  <a:pt x="9174" y="1595"/>
                </a:lnTo>
                <a:lnTo>
                  <a:pt x="3590" y="5983"/>
                </a:lnTo>
                <a:lnTo>
                  <a:pt x="398" y="12365"/>
                </a:lnTo>
                <a:lnTo>
                  <a:pt x="0" y="16354"/>
                </a:lnTo>
              </a:path>
            </a:pathLst>
          </a:custGeom>
          <a:ln w="3191">
            <a:solidFill>
              <a:srgbClr val="000000"/>
            </a:solidFill>
          </a:ln>
        </p:spPr>
        <p:txBody>
          <a:bodyPr wrap="square" lIns="0" tIns="0" rIns="0" bIns="0" rtlCol="0"/>
          <a:lstStyle/>
          <a:p>
            <a:endParaRPr sz="501"/>
          </a:p>
        </p:txBody>
      </p:sp>
      <p:sp>
        <p:nvSpPr>
          <p:cNvPr id="4365" name="bg object 4365"/>
          <p:cNvSpPr/>
          <p:nvPr/>
        </p:nvSpPr>
        <p:spPr>
          <a:xfrm>
            <a:off x="3007722" y="2494967"/>
            <a:ext cx="1733" cy="1592"/>
          </a:xfrm>
          <a:custGeom>
            <a:avLst/>
            <a:gdLst/>
            <a:ahLst/>
            <a:cxnLst/>
            <a:rect l="l" t="t" r="r" b="b"/>
            <a:pathLst>
              <a:path w="3809" h="4445">
                <a:moveTo>
                  <a:pt x="0" y="3988"/>
                </a:moveTo>
                <a:lnTo>
                  <a:pt x="1595" y="797"/>
                </a:lnTo>
                <a:lnTo>
                  <a:pt x="3590" y="0"/>
                </a:lnTo>
              </a:path>
            </a:pathLst>
          </a:custGeom>
          <a:ln w="3191">
            <a:solidFill>
              <a:srgbClr val="000000"/>
            </a:solidFill>
          </a:ln>
        </p:spPr>
        <p:txBody>
          <a:bodyPr wrap="square" lIns="0" tIns="0" rIns="0" bIns="0" rtlCol="0"/>
          <a:lstStyle/>
          <a:p>
            <a:endParaRPr sz="501"/>
          </a:p>
        </p:txBody>
      </p:sp>
      <p:sp>
        <p:nvSpPr>
          <p:cNvPr id="4366" name="bg object 4366"/>
          <p:cNvSpPr/>
          <p:nvPr/>
        </p:nvSpPr>
        <p:spPr>
          <a:xfrm>
            <a:off x="3009355" y="2490539"/>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367" name="bg object 4367"/>
          <p:cNvSpPr/>
          <p:nvPr/>
        </p:nvSpPr>
        <p:spPr>
          <a:xfrm>
            <a:off x="3009355" y="2494967"/>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368" name="bg object 4368"/>
          <p:cNvSpPr/>
          <p:nvPr/>
        </p:nvSpPr>
        <p:spPr>
          <a:xfrm>
            <a:off x="3012802" y="2619094"/>
            <a:ext cx="0" cy="4548"/>
          </a:xfrm>
          <a:custGeom>
            <a:avLst/>
            <a:gdLst/>
            <a:ahLst/>
            <a:cxnLst/>
            <a:rect l="l" t="t" r="r" b="b"/>
            <a:pathLst>
              <a:path h="12700">
                <a:moveTo>
                  <a:pt x="0" y="0"/>
                </a:moveTo>
                <a:lnTo>
                  <a:pt x="0" y="398"/>
                </a:lnTo>
                <a:lnTo>
                  <a:pt x="0" y="2393"/>
                </a:lnTo>
                <a:lnTo>
                  <a:pt x="0" y="4786"/>
                </a:lnTo>
                <a:lnTo>
                  <a:pt x="0" y="7578"/>
                </a:lnTo>
                <a:lnTo>
                  <a:pt x="0" y="9972"/>
                </a:lnTo>
                <a:lnTo>
                  <a:pt x="0" y="11966"/>
                </a:lnTo>
                <a:lnTo>
                  <a:pt x="0" y="12365"/>
                </a:lnTo>
              </a:path>
            </a:pathLst>
          </a:custGeom>
          <a:ln w="3191">
            <a:solidFill>
              <a:srgbClr val="000000"/>
            </a:solidFill>
          </a:ln>
        </p:spPr>
        <p:txBody>
          <a:bodyPr wrap="square" lIns="0" tIns="0" rIns="0" bIns="0" rtlCol="0"/>
          <a:lstStyle/>
          <a:p>
            <a:endParaRPr sz="501"/>
          </a:p>
        </p:txBody>
      </p:sp>
      <p:sp>
        <p:nvSpPr>
          <p:cNvPr id="4369" name="bg object 4369"/>
          <p:cNvSpPr/>
          <p:nvPr/>
        </p:nvSpPr>
        <p:spPr>
          <a:xfrm>
            <a:off x="3012803" y="2490539"/>
            <a:ext cx="0" cy="4548"/>
          </a:xfrm>
          <a:custGeom>
            <a:avLst/>
            <a:gdLst/>
            <a:ahLst/>
            <a:cxnLst/>
            <a:rect l="l" t="t" r="r" b="b"/>
            <a:pathLst>
              <a:path h="12700">
                <a:moveTo>
                  <a:pt x="0" y="0"/>
                </a:moveTo>
                <a:lnTo>
                  <a:pt x="0" y="398"/>
                </a:lnTo>
                <a:lnTo>
                  <a:pt x="0" y="2393"/>
                </a:lnTo>
                <a:lnTo>
                  <a:pt x="0" y="4786"/>
                </a:lnTo>
                <a:lnTo>
                  <a:pt x="0" y="7578"/>
                </a:lnTo>
                <a:lnTo>
                  <a:pt x="0" y="9972"/>
                </a:lnTo>
                <a:lnTo>
                  <a:pt x="0" y="11966"/>
                </a:lnTo>
                <a:lnTo>
                  <a:pt x="0" y="12365"/>
                </a:lnTo>
              </a:path>
            </a:pathLst>
          </a:custGeom>
          <a:ln w="3191">
            <a:solidFill>
              <a:srgbClr val="000000"/>
            </a:solidFill>
          </a:ln>
        </p:spPr>
        <p:txBody>
          <a:bodyPr wrap="square" lIns="0" tIns="0" rIns="0" bIns="0" rtlCol="0"/>
          <a:lstStyle/>
          <a:p>
            <a:endParaRPr sz="501"/>
          </a:p>
        </p:txBody>
      </p:sp>
      <p:sp>
        <p:nvSpPr>
          <p:cNvPr id="4370" name="bg object 4370"/>
          <p:cNvSpPr/>
          <p:nvPr/>
        </p:nvSpPr>
        <p:spPr>
          <a:xfrm>
            <a:off x="3012803" y="2496395"/>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371" name="bg object 4371"/>
          <p:cNvSpPr/>
          <p:nvPr/>
        </p:nvSpPr>
        <p:spPr>
          <a:xfrm>
            <a:off x="3012803" y="2489254"/>
            <a:ext cx="3466" cy="7276"/>
          </a:xfrm>
          <a:custGeom>
            <a:avLst/>
            <a:gdLst/>
            <a:ahLst/>
            <a:cxnLst/>
            <a:rect l="l" t="t" r="r" b="b"/>
            <a:pathLst>
              <a:path w="7620" h="20320">
                <a:moveTo>
                  <a:pt x="7578" y="0"/>
                </a:moveTo>
                <a:lnTo>
                  <a:pt x="0" y="0"/>
                </a:lnTo>
              </a:path>
              <a:path w="7620" h="20320">
                <a:moveTo>
                  <a:pt x="7578" y="0"/>
                </a:moveTo>
                <a:lnTo>
                  <a:pt x="7578" y="797"/>
                </a:lnTo>
                <a:lnTo>
                  <a:pt x="7578" y="3590"/>
                </a:lnTo>
                <a:lnTo>
                  <a:pt x="7578" y="7578"/>
                </a:lnTo>
                <a:lnTo>
                  <a:pt x="7578" y="11966"/>
                </a:lnTo>
                <a:lnTo>
                  <a:pt x="7578" y="15955"/>
                </a:lnTo>
                <a:lnTo>
                  <a:pt x="7578" y="18747"/>
                </a:lnTo>
                <a:lnTo>
                  <a:pt x="7578" y="19944"/>
                </a:lnTo>
              </a:path>
            </a:pathLst>
          </a:custGeom>
          <a:ln w="3191">
            <a:solidFill>
              <a:srgbClr val="000000"/>
            </a:solidFill>
          </a:ln>
        </p:spPr>
        <p:txBody>
          <a:bodyPr wrap="square" lIns="0" tIns="0" rIns="0" bIns="0" rtlCol="0"/>
          <a:lstStyle/>
          <a:p>
            <a:endParaRPr sz="501"/>
          </a:p>
        </p:txBody>
      </p:sp>
      <p:sp>
        <p:nvSpPr>
          <p:cNvPr id="4372" name="bg object 4372"/>
          <p:cNvSpPr/>
          <p:nvPr/>
        </p:nvSpPr>
        <p:spPr>
          <a:xfrm>
            <a:off x="3012803" y="2489254"/>
            <a:ext cx="0" cy="7276"/>
          </a:xfrm>
          <a:custGeom>
            <a:avLst/>
            <a:gdLst/>
            <a:ahLst/>
            <a:cxnLst/>
            <a:rect l="l" t="t" r="r" b="b"/>
            <a:pathLst>
              <a:path h="20320">
                <a:moveTo>
                  <a:pt x="0" y="19944"/>
                </a:moveTo>
                <a:lnTo>
                  <a:pt x="0" y="18747"/>
                </a:lnTo>
                <a:lnTo>
                  <a:pt x="0" y="15955"/>
                </a:lnTo>
                <a:lnTo>
                  <a:pt x="0" y="11966"/>
                </a:lnTo>
                <a:lnTo>
                  <a:pt x="0" y="7578"/>
                </a:lnTo>
                <a:lnTo>
                  <a:pt x="0" y="3590"/>
                </a:lnTo>
                <a:lnTo>
                  <a:pt x="0" y="797"/>
                </a:lnTo>
                <a:lnTo>
                  <a:pt x="0" y="0"/>
                </a:lnTo>
                <a:lnTo>
                  <a:pt x="0" y="797"/>
                </a:lnTo>
                <a:lnTo>
                  <a:pt x="0" y="3590"/>
                </a:lnTo>
              </a:path>
            </a:pathLst>
          </a:custGeom>
          <a:ln w="3191">
            <a:solidFill>
              <a:srgbClr val="000000"/>
            </a:solidFill>
          </a:ln>
        </p:spPr>
        <p:txBody>
          <a:bodyPr wrap="square" lIns="0" tIns="0" rIns="0" bIns="0" rtlCol="0"/>
          <a:lstStyle/>
          <a:p>
            <a:endParaRPr sz="501"/>
          </a:p>
        </p:txBody>
      </p:sp>
      <p:sp>
        <p:nvSpPr>
          <p:cNvPr id="4373" name="bg object 4373"/>
          <p:cNvSpPr/>
          <p:nvPr/>
        </p:nvSpPr>
        <p:spPr>
          <a:xfrm>
            <a:off x="3012803" y="2494967"/>
            <a:ext cx="0" cy="1592"/>
          </a:xfrm>
          <a:custGeom>
            <a:avLst/>
            <a:gdLst/>
            <a:ahLst/>
            <a:cxnLst/>
            <a:rect l="l" t="t" r="r" b="b"/>
            <a:pathLst>
              <a:path h="4445">
                <a:moveTo>
                  <a:pt x="0" y="0"/>
                </a:moveTo>
                <a:lnTo>
                  <a:pt x="0" y="2792"/>
                </a:lnTo>
                <a:lnTo>
                  <a:pt x="0" y="3988"/>
                </a:lnTo>
              </a:path>
            </a:pathLst>
          </a:custGeom>
          <a:ln w="3191">
            <a:solidFill>
              <a:srgbClr val="000000"/>
            </a:solidFill>
          </a:ln>
        </p:spPr>
        <p:txBody>
          <a:bodyPr wrap="square" lIns="0" tIns="0" rIns="0" bIns="0" rtlCol="0"/>
          <a:lstStyle/>
          <a:p>
            <a:endParaRPr sz="501"/>
          </a:p>
        </p:txBody>
      </p:sp>
      <p:sp>
        <p:nvSpPr>
          <p:cNvPr id="4374" name="bg object 4374"/>
          <p:cNvSpPr/>
          <p:nvPr/>
        </p:nvSpPr>
        <p:spPr>
          <a:xfrm>
            <a:off x="2991938" y="2473970"/>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4375" name="bg object 4375"/>
          <p:cNvSpPr/>
          <p:nvPr/>
        </p:nvSpPr>
        <p:spPr>
          <a:xfrm>
            <a:off x="2986132" y="2473970"/>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376" name="bg object 4376"/>
          <p:cNvSpPr/>
          <p:nvPr/>
        </p:nvSpPr>
        <p:spPr>
          <a:xfrm>
            <a:off x="2984500" y="2476684"/>
            <a:ext cx="7509" cy="5912"/>
          </a:xfrm>
          <a:custGeom>
            <a:avLst/>
            <a:gdLst/>
            <a:ahLst/>
            <a:cxnLst/>
            <a:rect l="l" t="t" r="r" b="b"/>
            <a:pathLst>
              <a:path w="16509" h="16509">
                <a:moveTo>
                  <a:pt x="0" y="16354"/>
                </a:moveTo>
                <a:lnTo>
                  <a:pt x="7180" y="14758"/>
                </a:lnTo>
                <a:lnTo>
                  <a:pt x="12764" y="9972"/>
                </a:lnTo>
                <a:lnTo>
                  <a:pt x="15955" y="3590"/>
                </a:lnTo>
                <a:lnTo>
                  <a:pt x="16354" y="0"/>
                </a:lnTo>
              </a:path>
            </a:pathLst>
          </a:custGeom>
          <a:ln w="3191">
            <a:solidFill>
              <a:srgbClr val="000000"/>
            </a:solidFill>
          </a:ln>
        </p:spPr>
        <p:txBody>
          <a:bodyPr wrap="square" lIns="0" tIns="0" rIns="0" bIns="0" rtlCol="0"/>
          <a:lstStyle/>
          <a:p>
            <a:endParaRPr sz="501"/>
          </a:p>
        </p:txBody>
      </p:sp>
      <p:sp>
        <p:nvSpPr>
          <p:cNvPr id="4377" name="bg object 4377"/>
          <p:cNvSpPr/>
          <p:nvPr/>
        </p:nvSpPr>
        <p:spPr>
          <a:xfrm>
            <a:off x="2984500" y="2476684"/>
            <a:ext cx="1733" cy="1364"/>
          </a:xfrm>
          <a:custGeom>
            <a:avLst/>
            <a:gdLst/>
            <a:ahLst/>
            <a:cxnLst/>
            <a:rect l="l" t="t" r="r" b="b"/>
            <a:pathLst>
              <a:path w="3809" h="3809">
                <a:moveTo>
                  <a:pt x="3590" y="0"/>
                </a:moveTo>
                <a:lnTo>
                  <a:pt x="2393" y="3191"/>
                </a:lnTo>
                <a:lnTo>
                  <a:pt x="0" y="3590"/>
                </a:lnTo>
              </a:path>
            </a:pathLst>
          </a:custGeom>
          <a:ln w="3191">
            <a:solidFill>
              <a:srgbClr val="000000"/>
            </a:solidFill>
          </a:ln>
        </p:spPr>
        <p:txBody>
          <a:bodyPr wrap="square" lIns="0" tIns="0" rIns="0" bIns="0" rtlCol="0"/>
          <a:lstStyle/>
          <a:p>
            <a:endParaRPr sz="501"/>
          </a:p>
        </p:txBody>
      </p:sp>
      <p:sp>
        <p:nvSpPr>
          <p:cNvPr id="4378" name="bg object 4378"/>
          <p:cNvSpPr/>
          <p:nvPr/>
        </p:nvSpPr>
        <p:spPr>
          <a:xfrm>
            <a:off x="2803072" y="2482540"/>
            <a:ext cx="181667" cy="0"/>
          </a:xfrm>
          <a:custGeom>
            <a:avLst/>
            <a:gdLst/>
            <a:ahLst/>
            <a:cxnLst/>
            <a:rect l="l" t="t" r="r" b="b"/>
            <a:pathLst>
              <a:path w="399415">
                <a:moveTo>
                  <a:pt x="0" y="0"/>
                </a:moveTo>
                <a:lnTo>
                  <a:pt x="398890" y="0"/>
                </a:lnTo>
              </a:path>
            </a:pathLst>
          </a:custGeom>
          <a:ln w="3191">
            <a:solidFill>
              <a:srgbClr val="000000"/>
            </a:solidFill>
          </a:ln>
        </p:spPr>
        <p:txBody>
          <a:bodyPr wrap="square" lIns="0" tIns="0" rIns="0" bIns="0" rtlCol="0"/>
          <a:lstStyle/>
          <a:p>
            <a:endParaRPr sz="501"/>
          </a:p>
        </p:txBody>
      </p:sp>
      <p:sp>
        <p:nvSpPr>
          <p:cNvPr id="4379" name="bg object 4379"/>
          <p:cNvSpPr/>
          <p:nvPr/>
        </p:nvSpPr>
        <p:spPr>
          <a:xfrm>
            <a:off x="2860403" y="2477969"/>
            <a:ext cx="124192" cy="0"/>
          </a:xfrm>
          <a:custGeom>
            <a:avLst/>
            <a:gdLst/>
            <a:ahLst/>
            <a:cxnLst/>
            <a:rect l="l" t="t" r="r" b="b"/>
            <a:pathLst>
              <a:path w="273050">
                <a:moveTo>
                  <a:pt x="272841" y="0"/>
                </a:moveTo>
                <a:lnTo>
                  <a:pt x="0" y="0"/>
                </a:lnTo>
              </a:path>
            </a:pathLst>
          </a:custGeom>
          <a:ln w="3191">
            <a:solidFill>
              <a:srgbClr val="000000"/>
            </a:solidFill>
          </a:ln>
        </p:spPr>
        <p:txBody>
          <a:bodyPr wrap="square" lIns="0" tIns="0" rIns="0" bIns="0" rtlCol="0"/>
          <a:lstStyle/>
          <a:p>
            <a:endParaRPr sz="501"/>
          </a:p>
        </p:txBody>
      </p:sp>
      <p:sp>
        <p:nvSpPr>
          <p:cNvPr id="4380" name="bg object 4380"/>
          <p:cNvSpPr/>
          <p:nvPr/>
        </p:nvSpPr>
        <p:spPr>
          <a:xfrm>
            <a:off x="2854592" y="2477399"/>
            <a:ext cx="6065" cy="1364"/>
          </a:xfrm>
          <a:custGeom>
            <a:avLst/>
            <a:gdLst/>
            <a:ahLst/>
            <a:cxnLst/>
            <a:rect l="l" t="t" r="r" b="b"/>
            <a:pathLst>
              <a:path w="13335" h="3809">
                <a:moveTo>
                  <a:pt x="3200" y="1600"/>
                </a:moveTo>
                <a:lnTo>
                  <a:pt x="2730" y="469"/>
                </a:lnTo>
                <a:lnTo>
                  <a:pt x="1600" y="0"/>
                </a:lnTo>
                <a:lnTo>
                  <a:pt x="469" y="469"/>
                </a:lnTo>
                <a:lnTo>
                  <a:pt x="0" y="1600"/>
                </a:lnTo>
                <a:lnTo>
                  <a:pt x="469" y="2730"/>
                </a:lnTo>
                <a:lnTo>
                  <a:pt x="1600" y="3187"/>
                </a:lnTo>
                <a:lnTo>
                  <a:pt x="2730" y="2730"/>
                </a:lnTo>
                <a:lnTo>
                  <a:pt x="3200" y="1600"/>
                </a:lnTo>
                <a:close/>
              </a:path>
              <a:path w="13335" h="3809">
                <a:moveTo>
                  <a:pt x="12776" y="1600"/>
                </a:moveTo>
                <a:lnTo>
                  <a:pt x="12306" y="469"/>
                </a:lnTo>
                <a:lnTo>
                  <a:pt x="11176" y="0"/>
                </a:lnTo>
                <a:lnTo>
                  <a:pt x="10045" y="469"/>
                </a:lnTo>
                <a:lnTo>
                  <a:pt x="9575" y="1600"/>
                </a:lnTo>
                <a:lnTo>
                  <a:pt x="10045" y="2730"/>
                </a:lnTo>
                <a:lnTo>
                  <a:pt x="11176" y="3187"/>
                </a:lnTo>
                <a:lnTo>
                  <a:pt x="12306" y="2730"/>
                </a:lnTo>
                <a:lnTo>
                  <a:pt x="12776" y="1600"/>
                </a:lnTo>
                <a:close/>
              </a:path>
            </a:pathLst>
          </a:custGeom>
          <a:solidFill>
            <a:srgbClr val="000000"/>
          </a:solidFill>
        </p:spPr>
        <p:txBody>
          <a:bodyPr wrap="square" lIns="0" tIns="0" rIns="0" bIns="0" rtlCol="0"/>
          <a:lstStyle/>
          <a:p>
            <a:endParaRPr sz="501"/>
          </a:p>
        </p:txBody>
      </p:sp>
      <p:sp>
        <p:nvSpPr>
          <p:cNvPr id="4381" name="bg object 4381"/>
          <p:cNvSpPr/>
          <p:nvPr/>
        </p:nvSpPr>
        <p:spPr>
          <a:xfrm>
            <a:off x="2803071" y="2477969"/>
            <a:ext cx="51698" cy="0"/>
          </a:xfrm>
          <a:custGeom>
            <a:avLst/>
            <a:gdLst/>
            <a:ahLst/>
            <a:cxnLst/>
            <a:rect l="l" t="t" r="r" b="b"/>
            <a:pathLst>
              <a:path w="113664">
                <a:moveTo>
                  <a:pt x="113285" y="0"/>
                </a:moveTo>
                <a:lnTo>
                  <a:pt x="0" y="0"/>
                </a:lnTo>
              </a:path>
            </a:pathLst>
          </a:custGeom>
          <a:ln w="3191">
            <a:solidFill>
              <a:srgbClr val="000000"/>
            </a:solidFill>
          </a:ln>
        </p:spPr>
        <p:txBody>
          <a:bodyPr wrap="square" lIns="0" tIns="0" rIns="0" bIns="0" rtlCol="0"/>
          <a:lstStyle/>
          <a:p>
            <a:endParaRPr sz="501"/>
          </a:p>
        </p:txBody>
      </p:sp>
      <p:sp>
        <p:nvSpPr>
          <p:cNvPr id="4382" name="bg object 4382"/>
          <p:cNvSpPr/>
          <p:nvPr/>
        </p:nvSpPr>
        <p:spPr>
          <a:xfrm>
            <a:off x="2795633" y="2476684"/>
            <a:ext cx="7509" cy="5912"/>
          </a:xfrm>
          <a:custGeom>
            <a:avLst/>
            <a:gdLst/>
            <a:ahLst/>
            <a:cxnLst/>
            <a:rect l="l" t="t" r="r" b="b"/>
            <a:pathLst>
              <a:path w="16510" h="16509">
                <a:moveTo>
                  <a:pt x="0" y="0"/>
                </a:moveTo>
                <a:lnTo>
                  <a:pt x="1595" y="7180"/>
                </a:lnTo>
                <a:lnTo>
                  <a:pt x="6382" y="12764"/>
                </a:lnTo>
                <a:lnTo>
                  <a:pt x="12764" y="15955"/>
                </a:lnTo>
                <a:lnTo>
                  <a:pt x="16354" y="16354"/>
                </a:lnTo>
              </a:path>
            </a:pathLst>
          </a:custGeom>
          <a:ln w="3191">
            <a:solidFill>
              <a:srgbClr val="000000"/>
            </a:solidFill>
          </a:ln>
        </p:spPr>
        <p:txBody>
          <a:bodyPr wrap="square" lIns="0" tIns="0" rIns="0" bIns="0" rtlCol="0"/>
          <a:lstStyle/>
          <a:p>
            <a:endParaRPr sz="501"/>
          </a:p>
        </p:txBody>
      </p:sp>
      <p:sp>
        <p:nvSpPr>
          <p:cNvPr id="4383" name="bg object 4383"/>
          <p:cNvSpPr/>
          <p:nvPr/>
        </p:nvSpPr>
        <p:spPr>
          <a:xfrm>
            <a:off x="2801439" y="2476684"/>
            <a:ext cx="1733" cy="1364"/>
          </a:xfrm>
          <a:custGeom>
            <a:avLst/>
            <a:gdLst/>
            <a:ahLst/>
            <a:cxnLst/>
            <a:rect l="l" t="t" r="r" b="b"/>
            <a:pathLst>
              <a:path w="3810" h="3809">
                <a:moveTo>
                  <a:pt x="3590" y="3590"/>
                </a:moveTo>
                <a:lnTo>
                  <a:pt x="398" y="2393"/>
                </a:lnTo>
                <a:lnTo>
                  <a:pt x="0" y="0"/>
                </a:lnTo>
              </a:path>
            </a:pathLst>
          </a:custGeom>
          <a:ln w="3191">
            <a:solidFill>
              <a:srgbClr val="000000"/>
            </a:solidFill>
          </a:ln>
        </p:spPr>
        <p:txBody>
          <a:bodyPr wrap="square" lIns="0" tIns="0" rIns="0" bIns="0" rtlCol="0"/>
          <a:lstStyle/>
          <a:p>
            <a:endParaRPr sz="501"/>
          </a:p>
        </p:txBody>
      </p:sp>
      <p:sp>
        <p:nvSpPr>
          <p:cNvPr id="4384" name="bg object 4384"/>
          <p:cNvSpPr/>
          <p:nvPr/>
        </p:nvSpPr>
        <p:spPr>
          <a:xfrm>
            <a:off x="2795633" y="2473970"/>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385" name="bg object 4385"/>
          <p:cNvSpPr/>
          <p:nvPr/>
        </p:nvSpPr>
        <p:spPr>
          <a:xfrm>
            <a:off x="2801439" y="2473970"/>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4386" name="bg object 4386"/>
          <p:cNvSpPr/>
          <p:nvPr/>
        </p:nvSpPr>
        <p:spPr>
          <a:xfrm>
            <a:off x="2993571" y="2471399"/>
            <a:ext cx="0" cy="2729"/>
          </a:xfrm>
          <a:custGeom>
            <a:avLst/>
            <a:gdLst/>
            <a:ahLst/>
            <a:cxnLst/>
            <a:rect l="l" t="t" r="r" b="b"/>
            <a:pathLst>
              <a:path h="7620">
                <a:moveTo>
                  <a:pt x="0" y="7180"/>
                </a:moveTo>
                <a:lnTo>
                  <a:pt x="0" y="0"/>
                </a:lnTo>
              </a:path>
            </a:pathLst>
          </a:custGeom>
          <a:ln w="3191">
            <a:solidFill>
              <a:srgbClr val="000000"/>
            </a:solidFill>
          </a:ln>
        </p:spPr>
        <p:txBody>
          <a:bodyPr wrap="square" lIns="0" tIns="0" rIns="0" bIns="0" rtlCol="0"/>
          <a:lstStyle/>
          <a:p>
            <a:endParaRPr sz="501"/>
          </a:p>
        </p:txBody>
      </p:sp>
      <p:sp>
        <p:nvSpPr>
          <p:cNvPr id="4387" name="bg object 4387"/>
          <p:cNvSpPr/>
          <p:nvPr/>
        </p:nvSpPr>
        <p:spPr>
          <a:xfrm>
            <a:off x="2984500" y="2471399"/>
            <a:ext cx="0" cy="2729"/>
          </a:xfrm>
          <a:custGeom>
            <a:avLst/>
            <a:gdLst/>
            <a:ahLst/>
            <a:cxnLst/>
            <a:rect l="l" t="t" r="r" b="b"/>
            <a:pathLst>
              <a:path h="7620">
                <a:moveTo>
                  <a:pt x="0" y="0"/>
                </a:moveTo>
                <a:lnTo>
                  <a:pt x="0" y="7180"/>
                </a:lnTo>
              </a:path>
            </a:pathLst>
          </a:custGeom>
          <a:ln w="3191">
            <a:solidFill>
              <a:srgbClr val="000000"/>
            </a:solidFill>
          </a:ln>
        </p:spPr>
        <p:txBody>
          <a:bodyPr wrap="square" lIns="0" tIns="0" rIns="0" bIns="0" rtlCol="0"/>
          <a:lstStyle/>
          <a:p>
            <a:endParaRPr sz="501"/>
          </a:p>
        </p:txBody>
      </p:sp>
      <p:sp>
        <p:nvSpPr>
          <p:cNvPr id="4388" name="bg object 4388"/>
          <p:cNvSpPr/>
          <p:nvPr/>
        </p:nvSpPr>
        <p:spPr>
          <a:xfrm>
            <a:off x="2986133" y="2473970"/>
            <a:ext cx="6065" cy="0"/>
          </a:xfrm>
          <a:custGeom>
            <a:avLst/>
            <a:gdLst/>
            <a:ahLst/>
            <a:cxnLst/>
            <a:rect l="l" t="t" r="r" b="b"/>
            <a:pathLst>
              <a:path w="13334">
                <a:moveTo>
                  <a:pt x="12764" y="0"/>
                </a:moveTo>
                <a:lnTo>
                  <a:pt x="11966" y="0"/>
                </a:lnTo>
                <a:lnTo>
                  <a:pt x="9573" y="0"/>
                </a:lnTo>
                <a:lnTo>
                  <a:pt x="6382" y="0"/>
                </a:lnTo>
                <a:lnTo>
                  <a:pt x="3191" y="0"/>
                </a:lnTo>
                <a:lnTo>
                  <a:pt x="797" y="0"/>
                </a:lnTo>
                <a:lnTo>
                  <a:pt x="0" y="0"/>
                </a:lnTo>
              </a:path>
            </a:pathLst>
          </a:custGeom>
          <a:ln w="3191">
            <a:solidFill>
              <a:srgbClr val="000000"/>
            </a:solidFill>
          </a:ln>
        </p:spPr>
        <p:txBody>
          <a:bodyPr wrap="square" lIns="0" tIns="0" rIns="0" bIns="0" rtlCol="0"/>
          <a:lstStyle/>
          <a:p>
            <a:endParaRPr sz="501"/>
          </a:p>
        </p:txBody>
      </p:sp>
      <p:sp>
        <p:nvSpPr>
          <p:cNvPr id="4389" name="bg object 4389"/>
          <p:cNvSpPr/>
          <p:nvPr/>
        </p:nvSpPr>
        <p:spPr>
          <a:xfrm>
            <a:off x="2795633" y="2473970"/>
            <a:ext cx="6065" cy="0"/>
          </a:xfrm>
          <a:custGeom>
            <a:avLst/>
            <a:gdLst/>
            <a:ahLst/>
            <a:cxnLst/>
            <a:rect l="l" t="t" r="r" b="b"/>
            <a:pathLst>
              <a:path w="13335">
                <a:moveTo>
                  <a:pt x="0" y="0"/>
                </a:moveTo>
                <a:lnTo>
                  <a:pt x="797" y="0"/>
                </a:lnTo>
                <a:lnTo>
                  <a:pt x="2393" y="0"/>
                </a:lnTo>
                <a:lnTo>
                  <a:pt x="5185" y="0"/>
                </a:lnTo>
                <a:lnTo>
                  <a:pt x="7578" y="0"/>
                </a:lnTo>
                <a:lnTo>
                  <a:pt x="10371" y="0"/>
                </a:lnTo>
                <a:lnTo>
                  <a:pt x="11966" y="0"/>
                </a:lnTo>
                <a:lnTo>
                  <a:pt x="12764" y="0"/>
                </a:lnTo>
              </a:path>
            </a:pathLst>
          </a:custGeom>
          <a:ln w="3191">
            <a:solidFill>
              <a:srgbClr val="000000"/>
            </a:solidFill>
          </a:ln>
        </p:spPr>
        <p:txBody>
          <a:bodyPr wrap="square" lIns="0" tIns="0" rIns="0" bIns="0" rtlCol="0"/>
          <a:lstStyle/>
          <a:p>
            <a:endParaRPr sz="501"/>
          </a:p>
        </p:txBody>
      </p:sp>
      <p:sp>
        <p:nvSpPr>
          <p:cNvPr id="4390" name="bg object 4390"/>
          <p:cNvSpPr/>
          <p:nvPr/>
        </p:nvSpPr>
        <p:spPr>
          <a:xfrm>
            <a:off x="2984500" y="2471399"/>
            <a:ext cx="9242" cy="0"/>
          </a:xfrm>
          <a:custGeom>
            <a:avLst/>
            <a:gdLst/>
            <a:ahLst/>
            <a:cxnLst/>
            <a:rect l="l" t="t" r="r" b="b"/>
            <a:pathLst>
              <a:path w="20320">
                <a:moveTo>
                  <a:pt x="0" y="0"/>
                </a:moveTo>
                <a:lnTo>
                  <a:pt x="797" y="0"/>
                </a:lnTo>
                <a:lnTo>
                  <a:pt x="3590" y="0"/>
                </a:lnTo>
                <a:lnTo>
                  <a:pt x="7578" y="0"/>
                </a:lnTo>
                <a:lnTo>
                  <a:pt x="12365" y="0"/>
                </a:lnTo>
                <a:lnTo>
                  <a:pt x="16354" y="0"/>
                </a:lnTo>
                <a:lnTo>
                  <a:pt x="19146" y="0"/>
                </a:lnTo>
                <a:lnTo>
                  <a:pt x="19944" y="0"/>
                </a:lnTo>
              </a:path>
            </a:pathLst>
          </a:custGeom>
          <a:ln w="3191">
            <a:solidFill>
              <a:srgbClr val="000000"/>
            </a:solidFill>
          </a:ln>
        </p:spPr>
        <p:txBody>
          <a:bodyPr wrap="square" lIns="0" tIns="0" rIns="0" bIns="0" rtlCol="0"/>
          <a:lstStyle/>
          <a:p>
            <a:endParaRPr sz="501"/>
          </a:p>
        </p:txBody>
      </p:sp>
      <p:sp>
        <p:nvSpPr>
          <p:cNvPr id="4391" name="bg object 4391"/>
          <p:cNvSpPr/>
          <p:nvPr/>
        </p:nvSpPr>
        <p:spPr>
          <a:xfrm>
            <a:off x="2984500" y="2473970"/>
            <a:ext cx="9242" cy="0"/>
          </a:xfrm>
          <a:custGeom>
            <a:avLst/>
            <a:gdLst/>
            <a:ahLst/>
            <a:cxnLst/>
            <a:rect l="l" t="t" r="r" b="b"/>
            <a:pathLst>
              <a:path w="20320">
                <a:moveTo>
                  <a:pt x="19944" y="0"/>
                </a:moveTo>
                <a:lnTo>
                  <a:pt x="19146" y="0"/>
                </a:lnTo>
                <a:lnTo>
                  <a:pt x="16354" y="0"/>
                </a:lnTo>
                <a:lnTo>
                  <a:pt x="12365" y="0"/>
                </a:lnTo>
                <a:lnTo>
                  <a:pt x="7578" y="0"/>
                </a:lnTo>
                <a:lnTo>
                  <a:pt x="3590" y="0"/>
                </a:lnTo>
                <a:lnTo>
                  <a:pt x="797" y="0"/>
                </a:lnTo>
                <a:lnTo>
                  <a:pt x="0" y="0"/>
                </a:lnTo>
                <a:lnTo>
                  <a:pt x="797" y="0"/>
                </a:lnTo>
                <a:lnTo>
                  <a:pt x="3590" y="0"/>
                </a:lnTo>
              </a:path>
            </a:pathLst>
          </a:custGeom>
          <a:ln w="3191">
            <a:solidFill>
              <a:srgbClr val="000000"/>
            </a:solidFill>
          </a:ln>
        </p:spPr>
        <p:txBody>
          <a:bodyPr wrap="square" lIns="0" tIns="0" rIns="0" bIns="0" rtlCol="0"/>
          <a:lstStyle/>
          <a:p>
            <a:endParaRPr sz="501"/>
          </a:p>
        </p:txBody>
      </p:sp>
      <p:sp>
        <p:nvSpPr>
          <p:cNvPr id="4392" name="bg object 4392"/>
          <p:cNvSpPr/>
          <p:nvPr/>
        </p:nvSpPr>
        <p:spPr>
          <a:xfrm>
            <a:off x="2991938" y="2473970"/>
            <a:ext cx="1733" cy="0"/>
          </a:xfrm>
          <a:custGeom>
            <a:avLst/>
            <a:gdLst/>
            <a:ahLst/>
            <a:cxnLst/>
            <a:rect l="l" t="t" r="r" b="b"/>
            <a:pathLst>
              <a:path w="3809">
                <a:moveTo>
                  <a:pt x="0" y="0"/>
                </a:moveTo>
                <a:lnTo>
                  <a:pt x="2792" y="0"/>
                </a:lnTo>
                <a:lnTo>
                  <a:pt x="3590" y="0"/>
                </a:lnTo>
              </a:path>
            </a:pathLst>
          </a:custGeom>
          <a:ln w="3191">
            <a:solidFill>
              <a:srgbClr val="000000"/>
            </a:solidFill>
          </a:ln>
        </p:spPr>
        <p:txBody>
          <a:bodyPr wrap="square" lIns="0" tIns="0" rIns="0" bIns="0" rtlCol="0"/>
          <a:lstStyle/>
          <a:p>
            <a:endParaRPr sz="501"/>
          </a:p>
        </p:txBody>
      </p:sp>
      <p:sp>
        <p:nvSpPr>
          <p:cNvPr id="4393" name="bg object 4393"/>
          <p:cNvSpPr/>
          <p:nvPr/>
        </p:nvSpPr>
        <p:spPr>
          <a:xfrm>
            <a:off x="2803071" y="2471399"/>
            <a:ext cx="0" cy="2729"/>
          </a:xfrm>
          <a:custGeom>
            <a:avLst/>
            <a:gdLst/>
            <a:ahLst/>
            <a:cxnLst/>
            <a:rect l="l" t="t" r="r" b="b"/>
            <a:pathLst>
              <a:path h="7620">
                <a:moveTo>
                  <a:pt x="0" y="7180"/>
                </a:moveTo>
                <a:lnTo>
                  <a:pt x="0" y="0"/>
                </a:lnTo>
              </a:path>
            </a:pathLst>
          </a:custGeom>
          <a:ln w="3191">
            <a:solidFill>
              <a:srgbClr val="000000"/>
            </a:solidFill>
          </a:ln>
        </p:spPr>
        <p:txBody>
          <a:bodyPr wrap="square" lIns="0" tIns="0" rIns="0" bIns="0" rtlCol="0"/>
          <a:lstStyle/>
          <a:p>
            <a:endParaRPr sz="501"/>
          </a:p>
        </p:txBody>
      </p:sp>
      <p:sp>
        <p:nvSpPr>
          <p:cNvPr id="4394" name="bg object 4394"/>
          <p:cNvSpPr/>
          <p:nvPr/>
        </p:nvSpPr>
        <p:spPr>
          <a:xfrm>
            <a:off x="2794000" y="2471399"/>
            <a:ext cx="9242" cy="2729"/>
          </a:xfrm>
          <a:custGeom>
            <a:avLst/>
            <a:gdLst/>
            <a:ahLst/>
            <a:cxnLst/>
            <a:rect l="l" t="t" r="r" b="b"/>
            <a:pathLst>
              <a:path w="20320" h="7620">
                <a:moveTo>
                  <a:pt x="0" y="0"/>
                </a:moveTo>
                <a:lnTo>
                  <a:pt x="0" y="7180"/>
                </a:lnTo>
              </a:path>
              <a:path w="20320" h="7620">
                <a:moveTo>
                  <a:pt x="0" y="0"/>
                </a:moveTo>
                <a:lnTo>
                  <a:pt x="797" y="0"/>
                </a:lnTo>
                <a:lnTo>
                  <a:pt x="3590" y="0"/>
                </a:lnTo>
                <a:lnTo>
                  <a:pt x="7578" y="0"/>
                </a:lnTo>
                <a:lnTo>
                  <a:pt x="12365" y="0"/>
                </a:lnTo>
                <a:lnTo>
                  <a:pt x="16354" y="0"/>
                </a:lnTo>
                <a:lnTo>
                  <a:pt x="19146" y="0"/>
                </a:lnTo>
                <a:lnTo>
                  <a:pt x="19944" y="0"/>
                </a:lnTo>
              </a:path>
            </a:pathLst>
          </a:custGeom>
          <a:ln w="3191">
            <a:solidFill>
              <a:srgbClr val="000000"/>
            </a:solidFill>
          </a:ln>
        </p:spPr>
        <p:txBody>
          <a:bodyPr wrap="square" lIns="0" tIns="0" rIns="0" bIns="0" rtlCol="0"/>
          <a:lstStyle/>
          <a:p>
            <a:endParaRPr sz="501"/>
          </a:p>
        </p:txBody>
      </p:sp>
      <p:sp>
        <p:nvSpPr>
          <p:cNvPr id="4395" name="bg object 4395"/>
          <p:cNvSpPr/>
          <p:nvPr/>
        </p:nvSpPr>
        <p:spPr>
          <a:xfrm>
            <a:off x="2794000" y="2473970"/>
            <a:ext cx="9242" cy="0"/>
          </a:xfrm>
          <a:custGeom>
            <a:avLst/>
            <a:gdLst/>
            <a:ahLst/>
            <a:cxnLst/>
            <a:rect l="l" t="t" r="r" b="b"/>
            <a:pathLst>
              <a:path w="20320">
                <a:moveTo>
                  <a:pt x="19944" y="0"/>
                </a:moveTo>
                <a:lnTo>
                  <a:pt x="19146" y="0"/>
                </a:lnTo>
                <a:lnTo>
                  <a:pt x="16354" y="0"/>
                </a:lnTo>
                <a:lnTo>
                  <a:pt x="12365" y="0"/>
                </a:lnTo>
                <a:lnTo>
                  <a:pt x="7578" y="0"/>
                </a:lnTo>
                <a:lnTo>
                  <a:pt x="3590" y="0"/>
                </a:lnTo>
                <a:lnTo>
                  <a:pt x="797" y="0"/>
                </a:lnTo>
                <a:lnTo>
                  <a:pt x="0" y="0"/>
                </a:lnTo>
                <a:lnTo>
                  <a:pt x="797" y="0"/>
                </a:lnTo>
                <a:lnTo>
                  <a:pt x="3590" y="0"/>
                </a:lnTo>
              </a:path>
            </a:pathLst>
          </a:custGeom>
          <a:ln w="3191">
            <a:solidFill>
              <a:srgbClr val="000000"/>
            </a:solidFill>
          </a:ln>
        </p:spPr>
        <p:txBody>
          <a:bodyPr wrap="square" lIns="0" tIns="0" rIns="0" bIns="0" rtlCol="0"/>
          <a:lstStyle/>
          <a:p>
            <a:endParaRPr sz="501"/>
          </a:p>
        </p:txBody>
      </p:sp>
      <p:sp>
        <p:nvSpPr>
          <p:cNvPr id="4396" name="bg object 4396"/>
          <p:cNvSpPr/>
          <p:nvPr/>
        </p:nvSpPr>
        <p:spPr>
          <a:xfrm>
            <a:off x="2801439" y="2473970"/>
            <a:ext cx="1733" cy="0"/>
          </a:xfrm>
          <a:custGeom>
            <a:avLst/>
            <a:gdLst/>
            <a:ahLst/>
            <a:cxnLst/>
            <a:rect l="l" t="t" r="r" b="b"/>
            <a:pathLst>
              <a:path w="3810">
                <a:moveTo>
                  <a:pt x="0" y="0"/>
                </a:moveTo>
                <a:lnTo>
                  <a:pt x="2792" y="0"/>
                </a:lnTo>
                <a:lnTo>
                  <a:pt x="3590" y="0"/>
                </a:lnTo>
              </a:path>
            </a:pathLst>
          </a:custGeom>
          <a:ln w="3191">
            <a:solidFill>
              <a:srgbClr val="000000"/>
            </a:solidFill>
          </a:ln>
        </p:spPr>
        <p:txBody>
          <a:bodyPr wrap="square" lIns="0" tIns="0" rIns="0" bIns="0" rtlCol="0"/>
          <a:lstStyle/>
          <a:p>
            <a:endParaRPr sz="501"/>
          </a:p>
        </p:txBody>
      </p:sp>
      <p:sp>
        <p:nvSpPr>
          <p:cNvPr id="4397" name="bg object 4397"/>
          <p:cNvSpPr/>
          <p:nvPr/>
        </p:nvSpPr>
        <p:spPr>
          <a:xfrm>
            <a:off x="3012802" y="2624950"/>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398" name="bg object 4398"/>
          <p:cNvSpPr/>
          <p:nvPr/>
        </p:nvSpPr>
        <p:spPr>
          <a:xfrm>
            <a:off x="3012802" y="2617808"/>
            <a:ext cx="3466" cy="7276"/>
          </a:xfrm>
          <a:custGeom>
            <a:avLst/>
            <a:gdLst/>
            <a:ahLst/>
            <a:cxnLst/>
            <a:rect l="l" t="t" r="r" b="b"/>
            <a:pathLst>
              <a:path w="7620" h="20320">
                <a:moveTo>
                  <a:pt x="7578" y="0"/>
                </a:moveTo>
                <a:lnTo>
                  <a:pt x="0" y="0"/>
                </a:lnTo>
              </a:path>
              <a:path w="7620" h="20320">
                <a:moveTo>
                  <a:pt x="7578" y="0"/>
                </a:moveTo>
                <a:lnTo>
                  <a:pt x="7578" y="797"/>
                </a:lnTo>
                <a:lnTo>
                  <a:pt x="7578" y="3590"/>
                </a:lnTo>
                <a:lnTo>
                  <a:pt x="7578" y="7578"/>
                </a:lnTo>
                <a:lnTo>
                  <a:pt x="7578" y="11966"/>
                </a:lnTo>
                <a:lnTo>
                  <a:pt x="7578" y="15955"/>
                </a:lnTo>
                <a:lnTo>
                  <a:pt x="7578" y="18747"/>
                </a:lnTo>
                <a:lnTo>
                  <a:pt x="7578" y="19944"/>
                </a:lnTo>
              </a:path>
            </a:pathLst>
          </a:custGeom>
          <a:ln w="3191">
            <a:solidFill>
              <a:srgbClr val="000000"/>
            </a:solidFill>
          </a:ln>
        </p:spPr>
        <p:txBody>
          <a:bodyPr wrap="square" lIns="0" tIns="0" rIns="0" bIns="0" rtlCol="0"/>
          <a:lstStyle/>
          <a:p>
            <a:endParaRPr sz="501"/>
          </a:p>
        </p:txBody>
      </p:sp>
      <p:sp>
        <p:nvSpPr>
          <p:cNvPr id="4399" name="bg object 4399"/>
          <p:cNvSpPr/>
          <p:nvPr/>
        </p:nvSpPr>
        <p:spPr>
          <a:xfrm>
            <a:off x="3012803" y="2617809"/>
            <a:ext cx="0" cy="7276"/>
          </a:xfrm>
          <a:custGeom>
            <a:avLst/>
            <a:gdLst/>
            <a:ahLst/>
            <a:cxnLst/>
            <a:rect l="l" t="t" r="r" b="b"/>
            <a:pathLst>
              <a:path h="20320">
                <a:moveTo>
                  <a:pt x="0" y="19944"/>
                </a:moveTo>
                <a:lnTo>
                  <a:pt x="0" y="18747"/>
                </a:lnTo>
                <a:lnTo>
                  <a:pt x="0" y="15955"/>
                </a:lnTo>
                <a:lnTo>
                  <a:pt x="0" y="11966"/>
                </a:lnTo>
                <a:lnTo>
                  <a:pt x="0" y="7578"/>
                </a:lnTo>
                <a:lnTo>
                  <a:pt x="0" y="3590"/>
                </a:lnTo>
                <a:lnTo>
                  <a:pt x="0" y="797"/>
                </a:lnTo>
                <a:lnTo>
                  <a:pt x="0" y="0"/>
                </a:lnTo>
                <a:lnTo>
                  <a:pt x="0" y="797"/>
                </a:lnTo>
                <a:lnTo>
                  <a:pt x="0" y="3590"/>
                </a:lnTo>
              </a:path>
            </a:pathLst>
          </a:custGeom>
          <a:ln w="3191">
            <a:solidFill>
              <a:srgbClr val="000000"/>
            </a:solidFill>
          </a:ln>
        </p:spPr>
        <p:txBody>
          <a:bodyPr wrap="square" lIns="0" tIns="0" rIns="0" bIns="0" rtlCol="0"/>
          <a:lstStyle/>
          <a:p>
            <a:endParaRPr sz="501"/>
          </a:p>
        </p:txBody>
      </p:sp>
      <p:sp>
        <p:nvSpPr>
          <p:cNvPr id="4400" name="bg object 4400"/>
          <p:cNvSpPr/>
          <p:nvPr/>
        </p:nvSpPr>
        <p:spPr>
          <a:xfrm>
            <a:off x="3012803" y="2623522"/>
            <a:ext cx="0" cy="1592"/>
          </a:xfrm>
          <a:custGeom>
            <a:avLst/>
            <a:gdLst/>
            <a:ahLst/>
            <a:cxnLst/>
            <a:rect l="l" t="t" r="r" b="b"/>
            <a:pathLst>
              <a:path h="4445">
                <a:moveTo>
                  <a:pt x="0" y="0"/>
                </a:moveTo>
                <a:lnTo>
                  <a:pt x="0" y="2792"/>
                </a:lnTo>
                <a:lnTo>
                  <a:pt x="0" y="3988"/>
                </a:lnTo>
              </a:path>
            </a:pathLst>
          </a:custGeom>
          <a:ln w="3191">
            <a:solidFill>
              <a:srgbClr val="000000"/>
            </a:solidFill>
          </a:ln>
        </p:spPr>
        <p:txBody>
          <a:bodyPr wrap="square" lIns="0" tIns="0" rIns="0" bIns="0" rtlCol="0"/>
          <a:lstStyle/>
          <a:p>
            <a:endParaRPr sz="501"/>
          </a:p>
        </p:txBody>
      </p:sp>
      <p:sp>
        <p:nvSpPr>
          <p:cNvPr id="4401" name="bg object 4401"/>
          <p:cNvSpPr/>
          <p:nvPr/>
        </p:nvSpPr>
        <p:spPr>
          <a:xfrm>
            <a:off x="3237230" y="2412406"/>
            <a:ext cx="2022" cy="910"/>
          </a:xfrm>
          <a:custGeom>
            <a:avLst/>
            <a:gdLst/>
            <a:ahLst/>
            <a:cxnLst/>
            <a:rect l="l" t="t" r="r" b="b"/>
            <a:pathLst>
              <a:path w="4445" h="2540">
                <a:moveTo>
                  <a:pt x="4387" y="2393"/>
                </a:moveTo>
                <a:lnTo>
                  <a:pt x="2792" y="0"/>
                </a:lnTo>
                <a:lnTo>
                  <a:pt x="0" y="0"/>
                </a:lnTo>
                <a:lnTo>
                  <a:pt x="0" y="398"/>
                </a:lnTo>
              </a:path>
            </a:pathLst>
          </a:custGeom>
          <a:ln w="3191">
            <a:solidFill>
              <a:srgbClr val="000000"/>
            </a:solidFill>
          </a:ln>
        </p:spPr>
        <p:txBody>
          <a:bodyPr wrap="square" lIns="0" tIns="0" rIns="0" bIns="0" rtlCol="0"/>
          <a:lstStyle/>
          <a:p>
            <a:endParaRPr sz="501"/>
          </a:p>
        </p:txBody>
      </p:sp>
      <p:sp>
        <p:nvSpPr>
          <p:cNvPr id="4402" name="bg object 4402"/>
          <p:cNvSpPr/>
          <p:nvPr/>
        </p:nvSpPr>
        <p:spPr>
          <a:xfrm>
            <a:off x="3237230" y="2412406"/>
            <a:ext cx="2022" cy="1819"/>
          </a:xfrm>
          <a:custGeom>
            <a:avLst/>
            <a:gdLst/>
            <a:ahLst/>
            <a:cxnLst/>
            <a:rect l="l" t="t" r="r" b="b"/>
            <a:pathLst>
              <a:path w="4445" h="5079">
                <a:moveTo>
                  <a:pt x="0" y="4387"/>
                </a:moveTo>
                <a:lnTo>
                  <a:pt x="0" y="4786"/>
                </a:lnTo>
                <a:lnTo>
                  <a:pt x="2792" y="4786"/>
                </a:lnTo>
                <a:lnTo>
                  <a:pt x="4387" y="2393"/>
                </a:lnTo>
                <a:lnTo>
                  <a:pt x="2792" y="0"/>
                </a:lnTo>
                <a:lnTo>
                  <a:pt x="0" y="0"/>
                </a:lnTo>
                <a:lnTo>
                  <a:pt x="0" y="398"/>
                </a:lnTo>
              </a:path>
              <a:path w="4445" h="5079">
                <a:moveTo>
                  <a:pt x="0" y="4387"/>
                </a:moveTo>
                <a:lnTo>
                  <a:pt x="0" y="4786"/>
                </a:lnTo>
                <a:lnTo>
                  <a:pt x="2792" y="4786"/>
                </a:lnTo>
                <a:lnTo>
                  <a:pt x="4387" y="2393"/>
                </a:lnTo>
              </a:path>
            </a:pathLst>
          </a:custGeom>
          <a:ln w="3191">
            <a:solidFill>
              <a:srgbClr val="000000"/>
            </a:solidFill>
          </a:ln>
        </p:spPr>
        <p:txBody>
          <a:bodyPr wrap="square" lIns="0" tIns="0" rIns="0" bIns="0" rtlCol="0"/>
          <a:lstStyle/>
          <a:p>
            <a:endParaRPr sz="501"/>
          </a:p>
        </p:txBody>
      </p:sp>
      <p:sp>
        <p:nvSpPr>
          <p:cNvPr id="4403" name="bg object 4403"/>
          <p:cNvSpPr/>
          <p:nvPr/>
        </p:nvSpPr>
        <p:spPr>
          <a:xfrm>
            <a:off x="3235052" y="2412407"/>
            <a:ext cx="3755" cy="2046"/>
          </a:xfrm>
          <a:custGeom>
            <a:avLst/>
            <a:gdLst/>
            <a:ahLst/>
            <a:cxnLst/>
            <a:rect l="l" t="t" r="r" b="b"/>
            <a:pathLst>
              <a:path w="8254" h="5715">
                <a:moveTo>
                  <a:pt x="0" y="5185"/>
                </a:moveTo>
                <a:lnTo>
                  <a:pt x="1196" y="4786"/>
                </a:lnTo>
                <a:lnTo>
                  <a:pt x="3590" y="4786"/>
                </a:lnTo>
                <a:lnTo>
                  <a:pt x="4786" y="4387"/>
                </a:lnTo>
                <a:lnTo>
                  <a:pt x="5584" y="4387"/>
                </a:lnTo>
                <a:lnTo>
                  <a:pt x="6382" y="3988"/>
                </a:lnTo>
                <a:lnTo>
                  <a:pt x="7180" y="3988"/>
                </a:lnTo>
                <a:lnTo>
                  <a:pt x="7578" y="3590"/>
                </a:lnTo>
                <a:lnTo>
                  <a:pt x="7977" y="2792"/>
                </a:lnTo>
                <a:lnTo>
                  <a:pt x="7977" y="2393"/>
                </a:lnTo>
                <a:lnTo>
                  <a:pt x="7977" y="1994"/>
                </a:lnTo>
                <a:lnTo>
                  <a:pt x="7578" y="1595"/>
                </a:lnTo>
                <a:lnTo>
                  <a:pt x="7180" y="1196"/>
                </a:lnTo>
                <a:lnTo>
                  <a:pt x="6781" y="797"/>
                </a:lnTo>
                <a:lnTo>
                  <a:pt x="5983" y="797"/>
                </a:lnTo>
                <a:lnTo>
                  <a:pt x="5185" y="398"/>
                </a:lnTo>
                <a:lnTo>
                  <a:pt x="3590" y="398"/>
                </a:lnTo>
                <a:lnTo>
                  <a:pt x="1994" y="0"/>
                </a:lnTo>
                <a:lnTo>
                  <a:pt x="0" y="0"/>
                </a:lnTo>
              </a:path>
            </a:pathLst>
          </a:custGeom>
          <a:ln w="3191">
            <a:solidFill>
              <a:srgbClr val="000000"/>
            </a:solidFill>
          </a:ln>
        </p:spPr>
        <p:txBody>
          <a:bodyPr wrap="square" lIns="0" tIns="0" rIns="0" bIns="0" rtlCol="0"/>
          <a:lstStyle/>
          <a:p>
            <a:endParaRPr sz="501"/>
          </a:p>
        </p:txBody>
      </p:sp>
      <p:sp>
        <p:nvSpPr>
          <p:cNvPr id="4404" name="bg object 4404"/>
          <p:cNvSpPr/>
          <p:nvPr/>
        </p:nvSpPr>
        <p:spPr>
          <a:xfrm>
            <a:off x="3238318" y="2412834"/>
            <a:ext cx="578" cy="910"/>
          </a:xfrm>
          <a:custGeom>
            <a:avLst/>
            <a:gdLst/>
            <a:ahLst/>
            <a:cxnLst/>
            <a:rect l="l" t="t" r="r" b="b"/>
            <a:pathLst>
              <a:path w="1270" h="2540">
                <a:moveTo>
                  <a:pt x="0" y="0"/>
                </a:moveTo>
                <a:lnTo>
                  <a:pt x="398" y="0"/>
                </a:lnTo>
                <a:lnTo>
                  <a:pt x="398" y="398"/>
                </a:lnTo>
                <a:lnTo>
                  <a:pt x="797" y="797"/>
                </a:lnTo>
                <a:lnTo>
                  <a:pt x="797" y="1196"/>
                </a:lnTo>
                <a:lnTo>
                  <a:pt x="797" y="1595"/>
                </a:lnTo>
                <a:lnTo>
                  <a:pt x="398" y="1994"/>
                </a:lnTo>
                <a:lnTo>
                  <a:pt x="398" y="2393"/>
                </a:lnTo>
              </a:path>
            </a:pathLst>
          </a:custGeom>
          <a:ln w="3191">
            <a:solidFill>
              <a:srgbClr val="000000"/>
            </a:solidFill>
          </a:ln>
        </p:spPr>
        <p:txBody>
          <a:bodyPr wrap="square" lIns="0" tIns="0" rIns="0" bIns="0" rtlCol="0"/>
          <a:lstStyle/>
          <a:p>
            <a:endParaRPr sz="501"/>
          </a:p>
        </p:txBody>
      </p:sp>
      <p:sp>
        <p:nvSpPr>
          <p:cNvPr id="4405" name="bg object 4405"/>
          <p:cNvSpPr/>
          <p:nvPr/>
        </p:nvSpPr>
        <p:spPr>
          <a:xfrm>
            <a:off x="3237956" y="2413834"/>
            <a:ext cx="289" cy="0"/>
          </a:xfrm>
          <a:custGeom>
            <a:avLst/>
            <a:gdLst/>
            <a:ahLst/>
            <a:cxnLst/>
            <a:rect l="l" t="t" r="r" b="b"/>
            <a:pathLst>
              <a:path w="634">
                <a:moveTo>
                  <a:pt x="398" y="0"/>
                </a:moveTo>
                <a:lnTo>
                  <a:pt x="0" y="0"/>
                </a:lnTo>
              </a:path>
            </a:pathLst>
          </a:custGeom>
          <a:ln w="3191">
            <a:solidFill>
              <a:srgbClr val="000000"/>
            </a:solidFill>
          </a:ln>
        </p:spPr>
        <p:txBody>
          <a:bodyPr wrap="square" lIns="0" tIns="0" rIns="0" bIns="0" rtlCol="0"/>
          <a:lstStyle/>
          <a:p>
            <a:endParaRPr sz="501"/>
          </a:p>
        </p:txBody>
      </p:sp>
      <p:sp>
        <p:nvSpPr>
          <p:cNvPr id="4406" name="bg object 4406"/>
          <p:cNvSpPr/>
          <p:nvPr/>
        </p:nvSpPr>
        <p:spPr>
          <a:xfrm>
            <a:off x="3225437" y="2411835"/>
            <a:ext cx="9820" cy="2956"/>
          </a:xfrm>
          <a:custGeom>
            <a:avLst/>
            <a:gdLst/>
            <a:ahLst/>
            <a:cxnLst/>
            <a:rect l="l" t="t" r="r" b="b"/>
            <a:pathLst>
              <a:path w="21590" h="8254">
                <a:moveTo>
                  <a:pt x="21141" y="6781"/>
                </a:moveTo>
                <a:lnTo>
                  <a:pt x="21141" y="6781"/>
                </a:lnTo>
                <a:lnTo>
                  <a:pt x="21141" y="1595"/>
                </a:lnTo>
              </a:path>
              <a:path w="21590" h="8254">
                <a:moveTo>
                  <a:pt x="21141" y="6781"/>
                </a:moveTo>
                <a:lnTo>
                  <a:pt x="21141" y="1595"/>
                </a:lnTo>
                <a:lnTo>
                  <a:pt x="0" y="0"/>
                </a:lnTo>
                <a:lnTo>
                  <a:pt x="0" y="7977"/>
                </a:lnTo>
                <a:lnTo>
                  <a:pt x="21141" y="6781"/>
                </a:lnTo>
              </a:path>
            </a:pathLst>
          </a:custGeom>
          <a:ln w="3191">
            <a:solidFill>
              <a:srgbClr val="000000"/>
            </a:solidFill>
          </a:ln>
        </p:spPr>
        <p:txBody>
          <a:bodyPr wrap="square" lIns="0" tIns="0" rIns="0" bIns="0" rtlCol="0"/>
          <a:lstStyle/>
          <a:p>
            <a:endParaRPr sz="501"/>
          </a:p>
        </p:txBody>
      </p:sp>
      <p:sp>
        <p:nvSpPr>
          <p:cNvPr id="4407" name="bg object 4407"/>
          <p:cNvSpPr/>
          <p:nvPr/>
        </p:nvSpPr>
        <p:spPr>
          <a:xfrm>
            <a:off x="3223804" y="2408407"/>
            <a:ext cx="1733" cy="10005"/>
          </a:xfrm>
          <a:custGeom>
            <a:avLst/>
            <a:gdLst/>
            <a:ahLst/>
            <a:cxnLst/>
            <a:rect l="l" t="t" r="r" b="b"/>
            <a:pathLst>
              <a:path w="3809" h="27940">
                <a:moveTo>
                  <a:pt x="3590" y="27523"/>
                </a:moveTo>
                <a:lnTo>
                  <a:pt x="3590" y="0"/>
                </a:lnTo>
                <a:lnTo>
                  <a:pt x="0" y="0"/>
                </a:lnTo>
                <a:lnTo>
                  <a:pt x="0" y="27523"/>
                </a:lnTo>
                <a:lnTo>
                  <a:pt x="3590" y="27523"/>
                </a:lnTo>
                <a:lnTo>
                  <a:pt x="3590" y="26725"/>
                </a:lnTo>
                <a:lnTo>
                  <a:pt x="3590" y="25529"/>
                </a:lnTo>
                <a:lnTo>
                  <a:pt x="3590" y="23534"/>
                </a:lnTo>
                <a:lnTo>
                  <a:pt x="3590" y="20343"/>
                </a:lnTo>
              </a:path>
            </a:pathLst>
          </a:custGeom>
          <a:ln w="3191">
            <a:solidFill>
              <a:srgbClr val="000000"/>
            </a:solidFill>
          </a:ln>
        </p:spPr>
        <p:txBody>
          <a:bodyPr wrap="square" lIns="0" tIns="0" rIns="0" bIns="0" rtlCol="0"/>
          <a:lstStyle/>
          <a:p>
            <a:endParaRPr sz="501"/>
          </a:p>
        </p:txBody>
      </p:sp>
      <p:sp>
        <p:nvSpPr>
          <p:cNvPr id="4408" name="bg object 4408"/>
          <p:cNvSpPr/>
          <p:nvPr/>
        </p:nvSpPr>
        <p:spPr>
          <a:xfrm>
            <a:off x="3225437" y="2408978"/>
            <a:ext cx="0" cy="2046"/>
          </a:xfrm>
          <a:custGeom>
            <a:avLst/>
            <a:gdLst/>
            <a:ahLst/>
            <a:cxnLst/>
            <a:rect l="l" t="t" r="r" b="b"/>
            <a:pathLst>
              <a:path h="5715">
                <a:moveTo>
                  <a:pt x="0" y="5185"/>
                </a:moveTo>
                <a:lnTo>
                  <a:pt x="0" y="2393"/>
                </a:lnTo>
                <a:lnTo>
                  <a:pt x="0" y="0"/>
                </a:lnTo>
              </a:path>
            </a:pathLst>
          </a:custGeom>
          <a:ln w="3191">
            <a:solidFill>
              <a:srgbClr val="000000"/>
            </a:solidFill>
          </a:ln>
        </p:spPr>
        <p:txBody>
          <a:bodyPr wrap="square" lIns="0" tIns="0" rIns="0" bIns="0" rtlCol="0"/>
          <a:lstStyle/>
          <a:p>
            <a:endParaRPr sz="501"/>
          </a:p>
        </p:txBody>
      </p:sp>
      <p:sp>
        <p:nvSpPr>
          <p:cNvPr id="4409" name="bg object 4409"/>
          <p:cNvSpPr/>
          <p:nvPr/>
        </p:nvSpPr>
        <p:spPr>
          <a:xfrm>
            <a:off x="3225437" y="2408407"/>
            <a:ext cx="0" cy="682"/>
          </a:xfrm>
          <a:custGeom>
            <a:avLst/>
            <a:gdLst/>
            <a:ahLst/>
            <a:cxnLst/>
            <a:rect l="l" t="t" r="r" b="b"/>
            <a:pathLst>
              <a:path h="1904">
                <a:moveTo>
                  <a:pt x="0" y="1595"/>
                </a:moveTo>
                <a:lnTo>
                  <a:pt x="0" y="398"/>
                </a:lnTo>
                <a:lnTo>
                  <a:pt x="0" y="0"/>
                </a:lnTo>
              </a:path>
            </a:pathLst>
          </a:custGeom>
          <a:ln w="3191">
            <a:solidFill>
              <a:srgbClr val="000000"/>
            </a:solidFill>
          </a:ln>
        </p:spPr>
        <p:txBody>
          <a:bodyPr wrap="square" lIns="0" tIns="0" rIns="0" bIns="0" rtlCol="0"/>
          <a:lstStyle/>
          <a:p>
            <a:endParaRPr sz="501"/>
          </a:p>
        </p:txBody>
      </p:sp>
      <p:sp>
        <p:nvSpPr>
          <p:cNvPr id="4410" name="bg object 4410"/>
          <p:cNvSpPr/>
          <p:nvPr/>
        </p:nvSpPr>
        <p:spPr>
          <a:xfrm>
            <a:off x="2830648" y="2421405"/>
            <a:ext cx="2311" cy="910"/>
          </a:xfrm>
          <a:custGeom>
            <a:avLst/>
            <a:gdLst/>
            <a:ahLst/>
            <a:cxnLst/>
            <a:rect l="l" t="t" r="r" b="b"/>
            <a:pathLst>
              <a:path w="5079" h="2540">
                <a:moveTo>
                  <a:pt x="0" y="0"/>
                </a:moveTo>
                <a:lnTo>
                  <a:pt x="1595" y="2393"/>
                </a:lnTo>
                <a:lnTo>
                  <a:pt x="4387" y="2393"/>
                </a:lnTo>
                <a:lnTo>
                  <a:pt x="4786" y="1595"/>
                </a:lnTo>
              </a:path>
            </a:pathLst>
          </a:custGeom>
          <a:ln w="3191">
            <a:solidFill>
              <a:srgbClr val="000000"/>
            </a:solidFill>
          </a:ln>
        </p:spPr>
        <p:txBody>
          <a:bodyPr wrap="square" lIns="0" tIns="0" rIns="0" bIns="0" rtlCol="0"/>
          <a:lstStyle/>
          <a:p>
            <a:endParaRPr sz="501"/>
          </a:p>
        </p:txBody>
      </p:sp>
      <p:sp>
        <p:nvSpPr>
          <p:cNvPr id="4411" name="bg object 4411"/>
          <p:cNvSpPr/>
          <p:nvPr/>
        </p:nvSpPr>
        <p:spPr>
          <a:xfrm>
            <a:off x="2830648" y="2420406"/>
            <a:ext cx="2311" cy="2046"/>
          </a:xfrm>
          <a:custGeom>
            <a:avLst/>
            <a:gdLst/>
            <a:ahLst/>
            <a:cxnLst/>
            <a:rect l="l" t="t" r="r" b="b"/>
            <a:pathLst>
              <a:path w="5079" h="5715">
                <a:moveTo>
                  <a:pt x="4786" y="797"/>
                </a:moveTo>
                <a:lnTo>
                  <a:pt x="4387" y="0"/>
                </a:lnTo>
                <a:lnTo>
                  <a:pt x="1595" y="0"/>
                </a:lnTo>
                <a:lnTo>
                  <a:pt x="0" y="2792"/>
                </a:lnTo>
                <a:lnTo>
                  <a:pt x="1595" y="5185"/>
                </a:lnTo>
                <a:lnTo>
                  <a:pt x="4387" y="5185"/>
                </a:lnTo>
                <a:lnTo>
                  <a:pt x="4786" y="4387"/>
                </a:lnTo>
              </a:path>
              <a:path w="5079" h="5715">
                <a:moveTo>
                  <a:pt x="4786" y="797"/>
                </a:moveTo>
                <a:lnTo>
                  <a:pt x="4387" y="0"/>
                </a:lnTo>
                <a:lnTo>
                  <a:pt x="1595" y="0"/>
                </a:lnTo>
                <a:lnTo>
                  <a:pt x="0" y="2792"/>
                </a:lnTo>
              </a:path>
            </a:pathLst>
          </a:custGeom>
          <a:ln w="3191">
            <a:solidFill>
              <a:srgbClr val="000000"/>
            </a:solidFill>
          </a:ln>
        </p:spPr>
        <p:txBody>
          <a:bodyPr wrap="square" lIns="0" tIns="0" rIns="0" bIns="0" rtlCol="0"/>
          <a:lstStyle/>
          <a:p>
            <a:endParaRPr sz="501"/>
          </a:p>
        </p:txBody>
      </p:sp>
      <p:sp>
        <p:nvSpPr>
          <p:cNvPr id="4412" name="bg object 4412"/>
          <p:cNvSpPr/>
          <p:nvPr/>
        </p:nvSpPr>
        <p:spPr>
          <a:xfrm>
            <a:off x="2831192" y="2420406"/>
            <a:ext cx="3755" cy="2046"/>
          </a:xfrm>
          <a:custGeom>
            <a:avLst/>
            <a:gdLst/>
            <a:ahLst/>
            <a:cxnLst/>
            <a:rect l="l" t="t" r="r" b="b"/>
            <a:pathLst>
              <a:path w="8254" h="5715">
                <a:moveTo>
                  <a:pt x="7977" y="0"/>
                </a:moveTo>
                <a:lnTo>
                  <a:pt x="6781" y="398"/>
                </a:lnTo>
                <a:lnTo>
                  <a:pt x="4786" y="398"/>
                </a:lnTo>
                <a:lnTo>
                  <a:pt x="3191" y="398"/>
                </a:lnTo>
                <a:lnTo>
                  <a:pt x="2393" y="797"/>
                </a:lnTo>
                <a:lnTo>
                  <a:pt x="1595" y="797"/>
                </a:lnTo>
                <a:lnTo>
                  <a:pt x="797" y="1196"/>
                </a:lnTo>
                <a:lnTo>
                  <a:pt x="398" y="1595"/>
                </a:lnTo>
                <a:lnTo>
                  <a:pt x="398" y="1994"/>
                </a:lnTo>
                <a:lnTo>
                  <a:pt x="0" y="2792"/>
                </a:lnTo>
                <a:lnTo>
                  <a:pt x="398" y="3191"/>
                </a:lnTo>
                <a:lnTo>
                  <a:pt x="398" y="3590"/>
                </a:lnTo>
                <a:lnTo>
                  <a:pt x="797" y="3988"/>
                </a:lnTo>
                <a:lnTo>
                  <a:pt x="1196" y="3988"/>
                </a:lnTo>
                <a:lnTo>
                  <a:pt x="1994" y="4387"/>
                </a:lnTo>
                <a:lnTo>
                  <a:pt x="2792" y="4387"/>
                </a:lnTo>
                <a:lnTo>
                  <a:pt x="4387" y="4786"/>
                </a:lnTo>
                <a:lnTo>
                  <a:pt x="5983" y="4786"/>
                </a:lnTo>
                <a:lnTo>
                  <a:pt x="7977" y="5185"/>
                </a:lnTo>
              </a:path>
            </a:pathLst>
          </a:custGeom>
          <a:ln w="3191">
            <a:solidFill>
              <a:srgbClr val="000000"/>
            </a:solidFill>
          </a:ln>
        </p:spPr>
        <p:txBody>
          <a:bodyPr wrap="square" lIns="0" tIns="0" rIns="0" bIns="0" rtlCol="0"/>
          <a:lstStyle/>
          <a:p>
            <a:endParaRPr sz="501"/>
          </a:p>
        </p:txBody>
      </p:sp>
      <p:sp>
        <p:nvSpPr>
          <p:cNvPr id="4413" name="bg object 4413"/>
          <p:cNvSpPr/>
          <p:nvPr/>
        </p:nvSpPr>
        <p:spPr>
          <a:xfrm>
            <a:off x="2831192" y="2420976"/>
            <a:ext cx="578" cy="910"/>
          </a:xfrm>
          <a:custGeom>
            <a:avLst/>
            <a:gdLst/>
            <a:ahLst/>
            <a:cxnLst/>
            <a:rect l="l" t="t" r="r" b="b"/>
            <a:pathLst>
              <a:path w="1270" h="2540">
                <a:moveTo>
                  <a:pt x="797" y="2393"/>
                </a:moveTo>
                <a:lnTo>
                  <a:pt x="797" y="1994"/>
                </a:lnTo>
                <a:lnTo>
                  <a:pt x="398" y="1595"/>
                </a:lnTo>
                <a:lnTo>
                  <a:pt x="0" y="1196"/>
                </a:lnTo>
                <a:lnTo>
                  <a:pt x="398" y="398"/>
                </a:lnTo>
                <a:lnTo>
                  <a:pt x="797" y="0"/>
                </a:lnTo>
              </a:path>
            </a:pathLst>
          </a:custGeom>
          <a:ln w="3191">
            <a:solidFill>
              <a:srgbClr val="000000"/>
            </a:solidFill>
          </a:ln>
        </p:spPr>
        <p:txBody>
          <a:bodyPr wrap="square" lIns="0" tIns="0" rIns="0" bIns="0" rtlCol="0"/>
          <a:lstStyle/>
          <a:p>
            <a:endParaRPr sz="501"/>
          </a:p>
        </p:txBody>
      </p:sp>
      <p:sp>
        <p:nvSpPr>
          <p:cNvPr id="4414" name="bg object 4414"/>
          <p:cNvSpPr/>
          <p:nvPr/>
        </p:nvSpPr>
        <p:spPr>
          <a:xfrm>
            <a:off x="2831737" y="2420834"/>
            <a:ext cx="289" cy="0"/>
          </a:xfrm>
          <a:custGeom>
            <a:avLst/>
            <a:gdLst/>
            <a:ahLst/>
            <a:cxnLst/>
            <a:rect l="l" t="t" r="r" b="b"/>
            <a:pathLst>
              <a:path w="635">
                <a:moveTo>
                  <a:pt x="0" y="0"/>
                </a:moveTo>
                <a:lnTo>
                  <a:pt x="398" y="0"/>
                </a:lnTo>
              </a:path>
            </a:pathLst>
          </a:custGeom>
          <a:ln w="3191">
            <a:solidFill>
              <a:srgbClr val="000000"/>
            </a:solidFill>
          </a:ln>
        </p:spPr>
        <p:txBody>
          <a:bodyPr wrap="square" lIns="0" tIns="0" rIns="0" bIns="0" rtlCol="0"/>
          <a:lstStyle/>
          <a:p>
            <a:endParaRPr sz="501"/>
          </a:p>
        </p:txBody>
      </p:sp>
      <p:sp>
        <p:nvSpPr>
          <p:cNvPr id="4415" name="bg object 4415"/>
          <p:cNvSpPr/>
          <p:nvPr/>
        </p:nvSpPr>
        <p:spPr>
          <a:xfrm>
            <a:off x="2834821" y="2419834"/>
            <a:ext cx="9820" cy="3183"/>
          </a:xfrm>
          <a:custGeom>
            <a:avLst/>
            <a:gdLst/>
            <a:ahLst/>
            <a:cxnLst/>
            <a:rect l="l" t="t" r="r" b="b"/>
            <a:pathLst>
              <a:path w="21589" h="8890">
                <a:moveTo>
                  <a:pt x="0" y="1595"/>
                </a:moveTo>
                <a:lnTo>
                  <a:pt x="0" y="1994"/>
                </a:lnTo>
                <a:lnTo>
                  <a:pt x="0" y="2393"/>
                </a:lnTo>
                <a:lnTo>
                  <a:pt x="0" y="2792"/>
                </a:lnTo>
                <a:lnTo>
                  <a:pt x="0" y="3590"/>
                </a:lnTo>
                <a:lnTo>
                  <a:pt x="0" y="4387"/>
                </a:lnTo>
                <a:lnTo>
                  <a:pt x="0" y="4786"/>
                </a:lnTo>
                <a:lnTo>
                  <a:pt x="0" y="5584"/>
                </a:lnTo>
                <a:lnTo>
                  <a:pt x="0" y="5983"/>
                </a:lnTo>
                <a:lnTo>
                  <a:pt x="0" y="6382"/>
                </a:lnTo>
                <a:lnTo>
                  <a:pt x="0" y="6781"/>
                </a:lnTo>
              </a:path>
              <a:path w="21589" h="8890">
                <a:moveTo>
                  <a:pt x="0" y="1595"/>
                </a:moveTo>
                <a:lnTo>
                  <a:pt x="0" y="6781"/>
                </a:lnTo>
                <a:lnTo>
                  <a:pt x="21141" y="8376"/>
                </a:lnTo>
                <a:lnTo>
                  <a:pt x="21141" y="0"/>
                </a:lnTo>
                <a:lnTo>
                  <a:pt x="0" y="1595"/>
                </a:lnTo>
              </a:path>
            </a:pathLst>
          </a:custGeom>
          <a:ln w="3191">
            <a:solidFill>
              <a:srgbClr val="000000"/>
            </a:solidFill>
          </a:ln>
        </p:spPr>
        <p:txBody>
          <a:bodyPr wrap="square" lIns="0" tIns="0" rIns="0" bIns="0" rtlCol="0"/>
          <a:lstStyle/>
          <a:p>
            <a:endParaRPr sz="501"/>
          </a:p>
        </p:txBody>
      </p:sp>
      <p:sp>
        <p:nvSpPr>
          <p:cNvPr id="4416" name="bg object 4416"/>
          <p:cNvSpPr/>
          <p:nvPr/>
        </p:nvSpPr>
        <p:spPr>
          <a:xfrm>
            <a:off x="2844437" y="2416406"/>
            <a:ext cx="1733" cy="10005"/>
          </a:xfrm>
          <a:custGeom>
            <a:avLst/>
            <a:gdLst/>
            <a:ahLst/>
            <a:cxnLst/>
            <a:rect l="l" t="t" r="r" b="b"/>
            <a:pathLst>
              <a:path w="3810" h="27940">
                <a:moveTo>
                  <a:pt x="0" y="0"/>
                </a:moveTo>
                <a:lnTo>
                  <a:pt x="0" y="27523"/>
                </a:lnTo>
                <a:lnTo>
                  <a:pt x="3590" y="27523"/>
                </a:lnTo>
                <a:lnTo>
                  <a:pt x="3590" y="0"/>
                </a:lnTo>
                <a:lnTo>
                  <a:pt x="0" y="0"/>
                </a:lnTo>
                <a:lnTo>
                  <a:pt x="0" y="398"/>
                </a:lnTo>
                <a:lnTo>
                  <a:pt x="0" y="1994"/>
                </a:lnTo>
                <a:lnTo>
                  <a:pt x="0" y="3988"/>
                </a:lnTo>
                <a:lnTo>
                  <a:pt x="0" y="6781"/>
                </a:lnTo>
              </a:path>
            </a:pathLst>
          </a:custGeom>
          <a:ln w="3191">
            <a:solidFill>
              <a:srgbClr val="000000"/>
            </a:solidFill>
          </a:ln>
        </p:spPr>
        <p:txBody>
          <a:bodyPr wrap="square" lIns="0" tIns="0" rIns="0" bIns="0" rtlCol="0"/>
          <a:lstStyle/>
          <a:p>
            <a:endParaRPr sz="501"/>
          </a:p>
        </p:txBody>
      </p:sp>
      <p:sp>
        <p:nvSpPr>
          <p:cNvPr id="4417" name="bg object 4417"/>
          <p:cNvSpPr/>
          <p:nvPr/>
        </p:nvSpPr>
        <p:spPr>
          <a:xfrm>
            <a:off x="2844437" y="2423262"/>
            <a:ext cx="0" cy="3183"/>
          </a:xfrm>
          <a:custGeom>
            <a:avLst/>
            <a:gdLst/>
            <a:ahLst/>
            <a:cxnLst/>
            <a:rect l="l" t="t" r="r" b="b"/>
            <a:pathLst>
              <a:path h="8890">
                <a:moveTo>
                  <a:pt x="0" y="0"/>
                </a:moveTo>
                <a:lnTo>
                  <a:pt x="0" y="1595"/>
                </a:lnTo>
                <a:lnTo>
                  <a:pt x="0" y="4387"/>
                </a:lnTo>
                <a:lnTo>
                  <a:pt x="0" y="6382"/>
                </a:lnTo>
                <a:lnTo>
                  <a:pt x="0" y="7977"/>
                </a:lnTo>
                <a:lnTo>
                  <a:pt x="0" y="8376"/>
                </a:lnTo>
              </a:path>
            </a:pathLst>
          </a:custGeom>
          <a:ln w="3191">
            <a:solidFill>
              <a:srgbClr val="000000"/>
            </a:solidFill>
          </a:ln>
        </p:spPr>
        <p:txBody>
          <a:bodyPr wrap="square" lIns="0" tIns="0" rIns="0" bIns="0" rtlCol="0"/>
          <a:lstStyle/>
          <a:p>
            <a:endParaRPr sz="501"/>
          </a:p>
        </p:txBody>
      </p:sp>
      <p:sp>
        <p:nvSpPr>
          <p:cNvPr id="4418" name="bg object 4418"/>
          <p:cNvSpPr/>
          <p:nvPr/>
        </p:nvSpPr>
        <p:spPr>
          <a:xfrm>
            <a:off x="3541304" y="2468186"/>
            <a:ext cx="92422" cy="4775"/>
          </a:xfrm>
          <a:custGeom>
            <a:avLst/>
            <a:gdLst/>
            <a:ahLst/>
            <a:cxnLst/>
            <a:rect l="l" t="t" r="r" b="b"/>
            <a:pathLst>
              <a:path w="203200" h="13334">
                <a:moveTo>
                  <a:pt x="203034" y="0"/>
                </a:moveTo>
                <a:lnTo>
                  <a:pt x="0" y="0"/>
                </a:lnTo>
                <a:lnTo>
                  <a:pt x="0" y="5194"/>
                </a:lnTo>
                <a:lnTo>
                  <a:pt x="0" y="7581"/>
                </a:lnTo>
                <a:lnTo>
                  <a:pt x="0" y="12763"/>
                </a:lnTo>
                <a:lnTo>
                  <a:pt x="198247" y="12763"/>
                </a:lnTo>
                <a:lnTo>
                  <a:pt x="198247" y="7581"/>
                </a:lnTo>
                <a:lnTo>
                  <a:pt x="203034" y="7581"/>
                </a:lnTo>
                <a:lnTo>
                  <a:pt x="203034" y="0"/>
                </a:lnTo>
                <a:close/>
              </a:path>
            </a:pathLst>
          </a:custGeom>
          <a:solidFill>
            <a:srgbClr val="000000"/>
          </a:solidFill>
        </p:spPr>
        <p:txBody>
          <a:bodyPr wrap="square" lIns="0" tIns="0" rIns="0" bIns="0" rtlCol="0"/>
          <a:lstStyle/>
          <a:p>
            <a:endParaRPr sz="501"/>
          </a:p>
        </p:txBody>
      </p:sp>
      <p:sp>
        <p:nvSpPr>
          <p:cNvPr id="4419" name="bg object 4419"/>
          <p:cNvSpPr/>
          <p:nvPr/>
        </p:nvSpPr>
        <p:spPr>
          <a:xfrm>
            <a:off x="3633651" y="2469542"/>
            <a:ext cx="0" cy="2046"/>
          </a:xfrm>
          <a:custGeom>
            <a:avLst/>
            <a:gdLst/>
            <a:ahLst/>
            <a:cxnLst/>
            <a:rect l="l" t="t" r="r" b="b"/>
            <a:pathLst>
              <a:path h="5715">
                <a:moveTo>
                  <a:pt x="0" y="5185"/>
                </a:moveTo>
                <a:lnTo>
                  <a:pt x="0" y="0"/>
                </a:lnTo>
              </a:path>
            </a:pathLst>
          </a:custGeom>
          <a:ln w="7578">
            <a:solidFill>
              <a:srgbClr val="000000"/>
            </a:solidFill>
          </a:ln>
        </p:spPr>
        <p:txBody>
          <a:bodyPr wrap="square" lIns="0" tIns="0" rIns="0" bIns="0" rtlCol="0"/>
          <a:lstStyle/>
          <a:p>
            <a:endParaRPr sz="501"/>
          </a:p>
        </p:txBody>
      </p:sp>
      <p:sp>
        <p:nvSpPr>
          <p:cNvPr id="4420" name="bg object 4420"/>
          <p:cNvSpPr/>
          <p:nvPr/>
        </p:nvSpPr>
        <p:spPr>
          <a:xfrm>
            <a:off x="3538946" y="2449973"/>
            <a:ext cx="92711" cy="1819"/>
          </a:xfrm>
          <a:custGeom>
            <a:avLst/>
            <a:gdLst/>
            <a:ahLst/>
            <a:cxnLst/>
            <a:rect l="l" t="t" r="r" b="b"/>
            <a:pathLst>
              <a:path w="203834" h="5079">
                <a:moveTo>
                  <a:pt x="203434" y="0"/>
                </a:moveTo>
                <a:lnTo>
                  <a:pt x="0" y="0"/>
                </a:lnTo>
                <a:lnTo>
                  <a:pt x="0" y="4786"/>
                </a:lnTo>
              </a:path>
            </a:pathLst>
          </a:custGeom>
          <a:ln w="7578">
            <a:solidFill>
              <a:srgbClr val="000000"/>
            </a:solidFill>
          </a:ln>
        </p:spPr>
        <p:txBody>
          <a:bodyPr wrap="square" lIns="0" tIns="0" rIns="0" bIns="0" rtlCol="0"/>
          <a:lstStyle/>
          <a:p>
            <a:endParaRPr sz="501"/>
          </a:p>
        </p:txBody>
      </p:sp>
      <p:sp>
        <p:nvSpPr>
          <p:cNvPr id="4421" name="bg object 4421"/>
          <p:cNvSpPr/>
          <p:nvPr/>
        </p:nvSpPr>
        <p:spPr>
          <a:xfrm>
            <a:off x="3541304" y="2450330"/>
            <a:ext cx="90400" cy="2729"/>
          </a:xfrm>
          <a:custGeom>
            <a:avLst/>
            <a:gdLst/>
            <a:ahLst/>
            <a:cxnLst/>
            <a:rect l="l" t="t" r="r" b="b"/>
            <a:pathLst>
              <a:path w="198754" h="7620">
                <a:moveTo>
                  <a:pt x="0" y="0"/>
                </a:moveTo>
                <a:lnTo>
                  <a:pt x="0" y="7578"/>
                </a:lnTo>
                <a:lnTo>
                  <a:pt x="198248" y="7578"/>
                </a:lnTo>
                <a:lnTo>
                  <a:pt x="198248" y="0"/>
                </a:lnTo>
                <a:lnTo>
                  <a:pt x="0" y="0"/>
                </a:lnTo>
                <a:close/>
              </a:path>
            </a:pathLst>
          </a:custGeom>
          <a:solidFill>
            <a:srgbClr val="000000"/>
          </a:solidFill>
        </p:spPr>
        <p:txBody>
          <a:bodyPr wrap="square" lIns="0" tIns="0" rIns="0" bIns="0" rtlCol="0"/>
          <a:lstStyle/>
          <a:p>
            <a:endParaRPr sz="501"/>
          </a:p>
        </p:txBody>
      </p:sp>
      <p:sp>
        <p:nvSpPr>
          <p:cNvPr id="4422" name="bg object 4422"/>
          <p:cNvSpPr/>
          <p:nvPr/>
        </p:nvSpPr>
        <p:spPr>
          <a:xfrm>
            <a:off x="3350804" y="3096748"/>
            <a:ext cx="280732" cy="1819"/>
          </a:xfrm>
          <a:custGeom>
            <a:avLst/>
            <a:gdLst/>
            <a:ahLst/>
            <a:cxnLst/>
            <a:rect l="l" t="t" r="r" b="b"/>
            <a:pathLst>
              <a:path w="617220" h="5079">
                <a:moveTo>
                  <a:pt x="617084" y="0"/>
                </a:moveTo>
                <a:lnTo>
                  <a:pt x="0" y="0"/>
                </a:lnTo>
                <a:lnTo>
                  <a:pt x="0" y="4786"/>
                </a:lnTo>
                <a:lnTo>
                  <a:pt x="617084" y="4786"/>
                </a:lnTo>
              </a:path>
            </a:pathLst>
          </a:custGeom>
          <a:ln w="7578">
            <a:solidFill>
              <a:srgbClr val="000000"/>
            </a:solidFill>
          </a:ln>
        </p:spPr>
        <p:txBody>
          <a:bodyPr wrap="square" lIns="0" tIns="0" rIns="0" bIns="0" rtlCol="0"/>
          <a:lstStyle/>
          <a:p>
            <a:endParaRPr sz="501"/>
          </a:p>
        </p:txBody>
      </p:sp>
      <p:sp>
        <p:nvSpPr>
          <p:cNvPr id="4423" name="bg object 4423"/>
          <p:cNvSpPr/>
          <p:nvPr/>
        </p:nvSpPr>
        <p:spPr>
          <a:xfrm>
            <a:off x="3629751" y="2471398"/>
            <a:ext cx="3466" cy="312885"/>
          </a:xfrm>
          <a:custGeom>
            <a:avLst/>
            <a:gdLst/>
            <a:ahLst/>
            <a:cxnLst/>
            <a:rect l="l" t="t" r="r" b="b"/>
            <a:pathLst>
              <a:path w="7620" h="873759">
                <a:moveTo>
                  <a:pt x="0" y="0"/>
                </a:moveTo>
                <a:lnTo>
                  <a:pt x="0" y="873571"/>
                </a:lnTo>
                <a:lnTo>
                  <a:pt x="7578" y="873571"/>
                </a:lnTo>
                <a:lnTo>
                  <a:pt x="7578" y="0"/>
                </a:lnTo>
                <a:lnTo>
                  <a:pt x="0" y="0"/>
                </a:lnTo>
                <a:close/>
              </a:path>
            </a:pathLst>
          </a:custGeom>
          <a:solidFill>
            <a:srgbClr val="000000"/>
          </a:solidFill>
        </p:spPr>
        <p:txBody>
          <a:bodyPr wrap="square" lIns="0" tIns="0" rIns="0" bIns="0" rtlCol="0"/>
          <a:lstStyle/>
          <a:p>
            <a:endParaRPr sz="501"/>
          </a:p>
        </p:txBody>
      </p:sp>
      <p:sp>
        <p:nvSpPr>
          <p:cNvPr id="4424" name="bg object 4424"/>
          <p:cNvSpPr/>
          <p:nvPr/>
        </p:nvSpPr>
        <p:spPr>
          <a:xfrm>
            <a:off x="3633651" y="2471398"/>
            <a:ext cx="0" cy="312885"/>
          </a:xfrm>
          <a:custGeom>
            <a:avLst/>
            <a:gdLst/>
            <a:ahLst/>
            <a:cxnLst/>
            <a:rect l="l" t="t" r="r" b="b"/>
            <a:pathLst>
              <a:path h="873759">
                <a:moveTo>
                  <a:pt x="0" y="873571"/>
                </a:moveTo>
                <a:lnTo>
                  <a:pt x="0" y="0"/>
                </a:lnTo>
              </a:path>
            </a:pathLst>
          </a:custGeom>
          <a:ln w="7578">
            <a:solidFill>
              <a:srgbClr val="000000"/>
            </a:solidFill>
          </a:ln>
        </p:spPr>
        <p:txBody>
          <a:bodyPr wrap="square" lIns="0" tIns="0" rIns="0" bIns="0" rtlCol="0"/>
          <a:lstStyle/>
          <a:p>
            <a:endParaRPr sz="501"/>
          </a:p>
        </p:txBody>
      </p:sp>
      <p:sp>
        <p:nvSpPr>
          <p:cNvPr id="4425" name="bg object 4425"/>
          <p:cNvSpPr/>
          <p:nvPr/>
        </p:nvSpPr>
        <p:spPr>
          <a:xfrm>
            <a:off x="3629751" y="2846494"/>
            <a:ext cx="3466" cy="250353"/>
          </a:xfrm>
          <a:custGeom>
            <a:avLst/>
            <a:gdLst/>
            <a:ahLst/>
            <a:cxnLst/>
            <a:rect l="l" t="t" r="r" b="b"/>
            <a:pathLst>
              <a:path w="7620" h="699134">
                <a:moveTo>
                  <a:pt x="0" y="0"/>
                </a:moveTo>
                <a:lnTo>
                  <a:pt x="0" y="698856"/>
                </a:lnTo>
                <a:lnTo>
                  <a:pt x="7578" y="698856"/>
                </a:lnTo>
                <a:lnTo>
                  <a:pt x="7578" y="0"/>
                </a:lnTo>
                <a:lnTo>
                  <a:pt x="0" y="0"/>
                </a:lnTo>
                <a:close/>
              </a:path>
            </a:pathLst>
          </a:custGeom>
          <a:solidFill>
            <a:srgbClr val="000000"/>
          </a:solidFill>
        </p:spPr>
        <p:txBody>
          <a:bodyPr wrap="square" lIns="0" tIns="0" rIns="0" bIns="0" rtlCol="0"/>
          <a:lstStyle/>
          <a:p>
            <a:endParaRPr sz="501"/>
          </a:p>
        </p:txBody>
      </p:sp>
      <p:sp>
        <p:nvSpPr>
          <p:cNvPr id="4426" name="bg object 4426"/>
          <p:cNvSpPr/>
          <p:nvPr/>
        </p:nvSpPr>
        <p:spPr>
          <a:xfrm>
            <a:off x="3631474" y="2846494"/>
            <a:ext cx="2311" cy="252172"/>
          </a:xfrm>
          <a:custGeom>
            <a:avLst/>
            <a:gdLst/>
            <a:ahLst/>
            <a:cxnLst/>
            <a:rect l="l" t="t" r="r" b="b"/>
            <a:pathLst>
              <a:path w="5079" h="704215">
                <a:moveTo>
                  <a:pt x="0" y="703643"/>
                </a:moveTo>
                <a:lnTo>
                  <a:pt x="4786" y="703643"/>
                </a:lnTo>
                <a:lnTo>
                  <a:pt x="4786" y="0"/>
                </a:lnTo>
              </a:path>
            </a:pathLst>
          </a:custGeom>
          <a:ln w="7578">
            <a:solidFill>
              <a:srgbClr val="000000"/>
            </a:solidFill>
          </a:ln>
        </p:spPr>
        <p:txBody>
          <a:bodyPr wrap="square" lIns="0" tIns="0" rIns="0" bIns="0" rtlCol="0"/>
          <a:lstStyle/>
          <a:p>
            <a:endParaRPr sz="501"/>
          </a:p>
        </p:txBody>
      </p:sp>
      <p:sp>
        <p:nvSpPr>
          <p:cNvPr id="4427" name="bg object 4427"/>
          <p:cNvSpPr/>
          <p:nvPr/>
        </p:nvSpPr>
        <p:spPr>
          <a:xfrm>
            <a:off x="3629751" y="2237000"/>
            <a:ext cx="3466" cy="213062"/>
          </a:xfrm>
          <a:custGeom>
            <a:avLst/>
            <a:gdLst/>
            <a:ahLst/>
            <a:cxnLst/>
            <a:rect l="l" t="t" r="r" b="b"/>
            <a:pathLst>
              <a:path w="7620" h="594995">
                <a:moveTo>
                  <a:pt x="0" y="0"/>
                </a:moveTo>
                <a:lnTo>
                  <a:pt x="0" y="594746"/>
                </a:lnTo>
                <a:lnTo>
                  <a:pt x="7578" y="594746"/>
                </a:lnTo>
                <a:lnTo>
                  <a:pt x="7578" y="0"/>
                </a:lnTo>
                <a:lnTo>
                  <a:pt x="0" y="0"/>
                </a:lnTo>
                <a:close/>
              </a:path>
            </a:pathLst>
          </a:custGeom>
          <a:solidFill>
            <a:srgbClr val="000000"/>
          </a:solidFill>
        </p:spPr>
        <p:txBody>
          <a:bodyPr wrap="square" lIns="0" tIns="0" rIns="0" bIns="0" rtlCol="0"/>
          <a:lstStyle/>
          <a:p>
            <a:endParaRPr sz="501"/>
          </a:p>
        </p:txBody>
      </p:sp>
      <p:sp>
        <p:nvSpPr>
          <p:cNvPr id="4428" name="bg object 4428"/>
          <p:cNvSpPr/>
          <p:nvPr/>
        </p:nvSpPr>
        <p:spPr>
          <a:xfrm>
            <a:off x="3631474" y="2237000"/>
            <a:ext cx="2311" cy="214881"/>
          </a:xfrm>
          <a:custGeom>
            <a:avLst/>
            <a:gdLst/>
            <a:ahLst/>
            <a:cxnLst/>
            <a:rect l="l" t="t" r="r" b="b"/>
            <a:pathLst>
              <a:path w="5079" h="600075">
                <a:moveTo>
                  <a:pt x="0" y="599533"/>
                </a:moveTo>
                <a:lnTo>
                  <a:pt x="4786" y="599533"/>
                </a:lnTo>
                <a:lnTo>
                  <a:pt x="4786" y="0"/>
                </a:lnTo>
                <a:lnTo>
                  <a:pt x="0" y="0"/>
                </a:lnTo>
              </a:path>
            </a:pathLst>
          </a:custGeom>
          <a:ln w="7578">
            <a:solidFill>
              <a:srgbClr val="000000"/>
            </a:solidFill>
          </a:ln>
        </p:spPr>
        <p:txBody>
          <a:bodyPr wrap="square" lIns="0" tIns="0" rIns="0" bIns="0" rtlCol="0"/>
          <a:lstStyle/>
          <a:p>
            <a:endParaRPr sz="501"/>
          </a:p>
        </p:txBody>
      </p:sp>
      <p:sp>
        <p:nvSpPr>
          <p:cNvPr id="4429" name="bg object 4429"/>
          <p:cNvSpPr/>
          <p:nvPr/>
        </p:nvSpPr>
        <p:spPr>
          <a:xfrm>
            <a:off x="3223804" y="2448616"/>
            <a:ext cx="127080" cy="2729"/>
          </a:xfrm>
          <a:custGeom>
            <a:avLst/>
            <a:gdLst/>
            <a:ahLst/>
            <a:cxnLst/>
            <a:rect l="l" t="t" r="r" b="b"/>
            <a:pathLst>
              <a:path w="279400" h="7620">
                <a:moveTo>
                  <a:pt x="0" y="0"/>
                </a:moveTo>
                <a:lnTo>
                  <a:pt x="0" y="7578"/>
                </a:lnTo>
                <a:lnTo>
                  <a:pt x="279223" y="7578"/>
                </a:lnTo>
                <a:lnTo>
                  <a:pt x="279223" y="0"/>
                </a:lnTo>
                <a:lnTo>
                  <a:pt x="0" y="0"/>
                </a:lnTo>
                <a:close/>
              </a:path>
            </a:pathLst>
          </a:custGeom>
          <a:solidFill>
            <a:srgbClr val="000000"/>
          </a:solidFill>
        </p:spPr>
        <p:txBody>
          <a:bodyPr wrap="square" lIns="0" tIns="0" rIns="0" bIns="0" rtlCol="0"/>
          <a:lstStyle/>
          <a:p>
            <a:endParaRPr sz="501"/>
          </a:p>
        </p:txBody>
      </p:sp>
      <p:sp>
        <p:nvSpPr>
          <p:cNvPr id="4430" name="bg object 4430"/>
          <p:cNvSpPr/>
          <p:nvPr/>
        </p:nvSpPr>
        <p:spPr>
          <a:xfrm>
            <a:off x="3223804" y="2451687"/>
            <a:ext cx="127080" cy="455"/>
          </a:xfrm>
          <a:custGeom>
            <a:avLst/>
            <a:gdLst/>
            <a:ahLst/>
            <a:cxnLst/>
            <a:rect l="l" t="t" r="r" b="b"/>
            <a:pathLst>
              <a:path w="279400" h="1270">
                <a:moveTo>
                  <a:pt x="0" y="0"/>
                </a:moveTo>
                <a:lnTo>
                  <a:pt x="279223" y="0"/>
                </a:lnTo>
                <a:lnTo>
                  <a:pt x="279223" y="797"/>
                </a:lnTo>
              </a:path>
            </a:pathLst>
          </a:custGeom>
          <a:ln w="7578">
            <a:solidFill>
              <a:srgbClr val="000000"/>
            </a:solidFill>
          </a:ln>
        </p:spPr>
        <p:txBody>
          <a:bodyPr wrap="square" lIns="0" tIns="0" rIns="0" bIns="0" rtlCol="0"/>
          <a:lstStyle/>
          <a:p>
            <a:endParaRPr sz="501"/>
          </a:p>
        </p:txBody>
      </p:sp>
      <p:sp>
        <p:nvSpPr>
          <p:cNvPr id="4431" name="bg object 4431"/>
          <p:cNvSpPr/>
          <p:nvPr/>
        </p:nvSpPr>
        <p:spPr>
          <a:xfrm>
            <a:off x="3350804" y="2469256"/>
            <a:ext cx="0" cy="455"/>
          </a:xfrm>
          <a:custGeom>
            <a:avLst/>
            <a:gdLst/>
            <a:ahLst/>
            <a:cxnLst/>
            <a:rect l="l" t="t" r="r" b="b"/>
            <a:pathLst>
              <a:path h="1270">
                <a:moveTo>
                  <a:pt x="0" y="0"/>
                </a:moveTo>
                <a:lnTo>
                  <a:pt x="0" y="797"/>
                </a:lnTo>
              </a:path>
            </a:pathLst>
          </a:custGeom>
          <a:ln w="7578">
            <a:solidFill>
              <a:srgbClr val="000000"/>
            </a:solidFill>
          </a:ln>
        </p:spPr>
        <p:txBody>
          <a:bodyPr wrap="square" lIns="0" tIns="0" rIns="0" bIns="0" rtlCol="0"/>
          <a:lstStyle/>
          <a:p>
            <a:endParaRPr sz="501"/>
          </a:p>
        </p:txBody>
      </p:sp>
      <p:sp>
        <p:nvSpPr>
          <p:cNvPr id="4432" name="bg object 4432"/>
          <p:cNvSpPr/>
          <p:nvPr/>
        </p:nvSpPr>
        <p:spPr>
          <a:xfrm>
            <a:off x="3350804" y="2462400"/>
            <a:ext cx="2311" cy="9095"/>
          </a:xfrm>
          <a:custGeom>
            <a:avLst/>
            <a:gdLst/>
            <a:ahLst/>
            <a:cxnLst/>
            <a:rect l="l" t="t" r="r" b="b"/>
            <a:pathLst>
              <a:path w="5079" h="25400">
                <a:moveTo>
                  <a:pt x="0" y="25130"/>
                </a:moveTo>
                <a:lnTo>
                  <a:pt x="4786" y="25130"/>
                </a:lnTo>
                <a:lnTo>
                  <a:pt x="4786" y="0"/>
                </a:lnTo>
              </a:path>
            </a:pathLst>
          </a:custGeom>
          <a:ln w="7578">
            <a:solidFill>
              <a:srgbClr val="000000"/>
            </a:solidFill>
          </a:ln>
        </p:spPr>
        <p:txBody>
          <a:bodyPr wrap="square" lIns="0" tIns="0" rIns="0" bIns="0" rtlCol="0"/>
          <a:lstStyle/>
          <a:p>
            <a:endParaRPr sz="501"/>
          </a:p>
        </p:txBody>
      </p:sp>
      <p:sp>
        <p:nvSpPr>
          <p:cNvPr id="4433" name="bg object 4433"/>
          <p:cNvSpPr/>
          <p:nvPr/>
        </p:nvSpPr>
        <p:spPr>
          <a:xfrm>
            <a:off x="3350804" y="2449973"/>
            <a:ext cx="2311" cy="8868"/>
          </a:xfrm>
          <a:custGeom>
            <a:avLst/>
            <a:gdLst/>
            <a:ahLst/>
            <a:cxnLst/>
            <a:rect l="l" t="t" r="r" b="b"/>
            <a:pathLst>
              <a:path w="5079" h="24765">
                <a:moveTo>
                  <a:pt x="4786" y="24731"/>
                </a:moveTo>
                <a:lnTo>
                  <a:pt x="4786" y="0"/>
                </a:lnTo>
                <a:lnTo>
                  <a:pt x="0" y="0"/>
                </a:lnTo>
              </a:path>
            </a:pathLst>
          </a:custGeom>
          <a:ln w="7578">
            <a:solidFill>
              <a:srgbClr val="000000"/>
            </a:solidFill>
          </a:ln>
        </p:spPr>
        <p:txBody>
          <a:bodyPr wrap="square" lIns="0" tIns="0" rIns="0" bIns="0" rtlCol="0"/>
          <a:lstStyle/>
          <a:p>
            <a:endParaRPr sz="501"/>
          </a:p>
        </p:txBody>
      </p:sp>
      <p:sp>
        <p:nvSpPr>
          <p:cNvPr id="4434" name="bg object 4434"/>
          <p:cNvSpPr/>
          <p:nvPr/>
        </p:nvSpPr>
        <p:spPr>
          <a:xfrm>
            <a:off x="3538946" y="2451687"/>
            <a:ext cx="0" cy="7276"/>
          </a:xfrm>
          <a:custGeom>
            <a:avLst/>
            <a:gdLst/>
            <a:ahLst/>
            <a:cxnLst/>
            <a:rect l="l" t="t" r="r" b="b"/>
            <a:pathLst>
              <a:path h="20320">
                <a:moveTo>
                  <a:pt x="0" y="0"/>
                </a:moveTo>
                <a:lnTo>
                  <a:pt x="0" y="19944"/>
                </a:lnTo>
              </a:path>
            </a:pathLst>
          </a:custGeom>
          <a:ln w="7578">
            <a:solidFill>
              <a:srgbClr val="000000"/>
            </a:solidFill>
          </a:ln>
        </p:spPr>
        <p:txBody>
          <a:bodyPr wrap="square" lIns="0" tIns="0" rIns="0" bIns="0" rtlCol="0"/>
          <a:lstStyle/>
          <a:p>
            <a:endParaRPr sz="501"/>
          </a:p>
        </p:txBody>
      </p:sp>
      <p:sp>
        <p:nvSpPr>
          <p:cNvPr id="4435" name="bg object 4435"/>
          <p:cNvSpPr/>
          <p:nvPr/>
        </p:nvSpPr>
        <p:spPr>
          <a:xfrm>
            <a:off x="3538946" y="2462400"/>
            <a:ext cx="2599" cy="9095"/>
          </a:xfrm>
          <a:custGeom>
            <a:avLst/>
            <a:gdLst/>
            <a:ahLst/>
            <a:cxnLst/>
            <a:rect l="l" t="t" r="r" b="b"/>
            <a:pathLst>
              <a:path w="5715" h="25400">
                <a:moveTo>
                  <a:pt x="0" y="0"/>
                </a:moveTo>
                <a:lnTo>
                  <a:pt x="0" y="25130"/>
                </a:lnTo>
                <a:lnTo>
                  <a:pt x="5185" y="25130"/>
                </a:lnTo>
              </a:path>
            </a:pathLst>
          </a:custGeom>
          <a:ln w="7578">
            <a:solidFill>
              <a:srgbClr val="000000"/>
            </a:solidFill>
          </a:ln>
        </p:spPr>
        <p:txBody>
          <a:bodyPr wrap="square" lIns="0" tIns="0" rIns="0" bIns="0" rtlCol="0"/>
          <a:lstStyle/>
          <a:p>
            <a:endParaRPr sz="501"/>
          </a:p>
        </p:txBody>
      </p:sp>
      <p:sp>
        <p:nvSpPr>
          <p:cNvPr id="4436" name="bg object 4436"/>
          <p:cNvSpPr/>
          <p:nvPr/>
        </p:nvSpPr>
        <p:spPr>
          <a:xfrm>
            <a:off x="3541304" y="2469256"/>
            <a:ext cx="0" cy="455"/>
          </a:xfrm>
          <a:custGeom>
            <a:avLst/>
            <a:gdLst/>
            <a:ahLst/>
            <a:cxnLst/>
            <a:rect l="l" t="t" r="r" b="b"/>
            <a:pathLst>
              <a:path h="1270">
                <a:moveTo>
                  <a:pt x="0" y="797"/>
                </a:moveTo>
                <a:lnTo>
                  <a:pt x="0" y="0"/>
                </a:lnTo>
              </a:path>
            </a:pathLst>
          </a:custGeom>
          <a:ln w="7578">
            <a:solidFill>
              <a:srgbClr val="000000"/>
            </a:solidFill>
          </a:ln>
        </p:spPr>
        <p:txBody>
          <a:bodyPr wrap="square" lIns="0" tIns="0" rIns="0" bIns="0" rtlCol="0"/>
          <a:lstStyle/>
          <a:p>
            <a:endParaRPr sz="501"/>
          </a:p>
        </p:txBody>
      </p:sp>
      <p:sp>
        <p:nvSpPr>
          <p:cNvPr id="4437" name="bg object 4437"/>
          <p:cNvSpPr/>
          <p:nvPr/>
        </p:nvSpPr>
        <p:spPr>
          <a:xfrm>
            <a:off x="3541304" y="2451687"/>
            <a:ext cx="0" cy="455"/>
          </a:xfrm>
          <a:custGeom>
            <a:avLst/>
            <a:gdLst/>
            <a:ahLst/>
            <a:cxnLst/>
            <a:rect l="l" t="t" r="r" b="b"/>
            <a:pathLst>
              <a:path h="1270">
                <a:moveTo>
                  <a:pt x="0" y="797"/>
                </a:moveTo>
                <a:lnTo>
                  <a:pt x="0" y="0"/>
                </a:lnTo>
              </a:path>
            </a:pathLst>
          </a:custGeom>
          <a:ln w="7578">
            <a:solidFill>
              <a:srgbClr val="000000"/>
            </a:solidFill>
          </a:ln>
        </p:spPr>
        <p:txBody>
          <a:bodyPr wrap="square" lIns="0" tIns="0" rIns="0" bIns="0" rtlCol="0"/>
          <a:lstStyle/>
          <a:p>
            <a:endParaRPr sz="501"/>
          </a:p>
        </p:txBody>
      </p:sp>
      <p:sp>
        <p:nvSpPr>
          <p:cNvPr id="4438" name="bg object 4438"/>
          <p:cNvSpPr/>
          <p:nvPr/>
        </p:nvSpPr>
        <p:spPr>
          <a:xfrm>
            <a:off x="3049723" y="2469542"/>
            <a:ext cx="3466" cy="348357"/>
          </a:xfrm>
          <a:custGeom>
            <a:avLst/>
            <a:gdLst/>
            <a:ahLst/>
            <a:cxnLst/>
            <a:rect l="l" t="t" r="r" b="b"/>
            <a:pathLst>
              <a:path w="7620" h="972820">
                <a:moveTo>
                  <a:pt x="0" y="0"/>
                </a:moveTo>
                <a:lnTo>
                  <a:pt x="0" y="972496"/>
                </a:lnTo>
                <a:lnTo>
                  <a:pt x="7578" y="972496"/>
                </a:lnTo>
                <a:lnTo>
                  <a:pt x="7578" y="0"/>
                </a:lnTo>
                <a:lnTo>
                  <a:pt x="0" y="0"/>
                </a:lnTo>
                <a:close/>
              </a:path>
            </a:pathLst>
          </a:custGeom>
          <a:solidFill>
            <a:srgbClr val="000000"/>
          </a:solidFill>
        </p:spPr>
        <p:txBody>
          <a:bodyPr wrap="square" lIns="0" tIns="0" rIns="0" bIns="0" rtlCol="0"/>
          <a:lstStyle/>
          <a:p>
            <a:endParaRPr sz="501"/>
          </a:p>
        </p:txBody>
      </p:sp>
      <p:sp>
        <p:nvSpPr>
          <p:cNvPr id="4439" name="bg object 4439"/>
          <p:cNvSpPr/>
          <p:nvPr/>
        </p:nvSpPr>
        <p:spPr>
          <a:xfrm>
            <a:off x="3051447" y="2817783"/>
            <a:ext cx="2311" cy="0"/>
          </a:xfrm>
          <a:custGeom>
            <a:avLst/>
            <a:gdLst/>
            <a:ahLst/>
            <a:cxnLst/>
            <a:rect l="l" t="t" r="r" b="b"/>
            <a:pathLst>
              <a:path w="5079">
                <a:moveTo>
                  <a:pt x="0" y="0"/>
                </a:moveTo>
                <a:lnTo>
                  <a:pt x="4786" y="0"/>
                </a:lnTo>
              </a:path>
            </a:pathLst>
          </a:custGeom>
          <a:ln w="7578">
            <a:solidFill>
              <a:srgbClr val="000000"/>
            </a:solidFill>
          </a:ln>
        </p:spPr>
        <p:txBody>
          <a:bodyPr wrap="square" lIns="0" tIns="0" rIns="0" bIns="0" rtlCol="0"/>
          <a:lstStyle/>
          <a:p>
            <a:endParaRPr sz="501"/>
          </a:p>
        </p:txBody>
      </p:sp>
      <p:sp>
        <p:nvSpPr>
          <p:cNvPr id="4440" name="bg object 4440"/>
          <p:cNvSpPr/>
          <p:nvPr/>
        </p:nvSpPr>
        <p:spPr>
          <a:xfrm>
            <a:off x="3051900" y="2471399"/>
            <a:ext cx="3466" cy="344719"/>
          </a:xfrm>
          <a:custGeom>
            <a:avLst/>
            <a:gdLst/>
            <a:ahLst/>
            <a:cxnLst/>
            <a:rect l="l" t="t" r="r" b="b"/>
            <a:pathLst>
              <a:path w="7620" h="962659">
                <a:moveTo>
                  <a:pt x="0" y="0"/>
                </a:moveTo>
                <a:lnTo>
                  <a:pt x="0" y="962124"/>
                </a:lnTo>
                <a:lnTo>
                  <a:pt x="7578" y="962124"/>
                </a:lnTo>
                <a:lnTo>
                  <a:pt x="7578" y="0"/>
                </a:lnTo>
                <a:lnTo>
                  <a:pt x="0" y="0"/>
                </a:lnTo>
                <a:close/>
              </a:path>
            </a:pathLst>
          </a:custGeom>
          <a:solidFill>
            <a:srgbClr val="000000"/>
          </a:solidFill>
        </p:spPr>
        <p:txBody>
          <a:bodyPr wrap="square" lIns="0" tIns="0" rIns="0" bIns="0" rtlCol="0"/>
          <a:lstStyle/>
          <a:p>
            <a:endParaRPr sz="501"/>
          </a:p>
        </p:txBody>
      </p:sp>
      <p:sp>
        <p:nvSpPr>
          <p:cNvPr id="4441" name="bg object 4441"/>
          <p:cNvSpPr/>
          <p:nvPr/>
        </p:nvSpPr>
        <p:spPr>
          <a:xfrm>
            <a:off x="3051447" y="2469542"/>
            <a:ext cx="2311" cy="0"/>
          </a:xfrm>
          <a:custGeom>
            <a:avLst/>
            <a:gdLst/>
            <a:ahLst/>
            <a:cxnLst/>
            <a:rect l="l" t="t" r="r" b="b"/>
            <a:pathLst>
              <a:path w="5079">
                <a:moveTo>
                  <a:pt x="4786" y="0"/>
                </a:moveTo>
                <a:lnTo>
                  <a:pt x="0" y="0"/>
                </a:lnTo>
              </a:path>
            </a:pathLst>
          </a:custGeom>
          <a:ln w="7578">
            <a:solidFill>
              <a:srgbClr val="000000"/>
            </a:solidFill>
          </a:ln>
        </p:spPr>
        <p:txBody>
          <a:bodyPr wrap="square" lIns="0" tIns="0" rIns="0" bIns="0" rtlCol="0"/>
          <a:lstStyle/>
          <a:p>
            <a:endParaRPr sz="501"/>
          </a:p>
        </p:txBody>
      </p:sp>
      <p:sp>
        <p:nvSpPr>
          <p:cNvPr id="4442" name="bg object 4442"/>
          <p:cNvSpPr/>
          <p:nvPr/>
        </p:nvSpPr>
        <p:spPr>
          <a:xfrm>
            <a:off x="3224348" y="2235643"/>
            <a:ext cx="408967" cy="2729"/>
          </a:xfrm>
          <a:custGeom>
            <a:avLst/>
            <a:gdLst/>
            <a:ahLst/>
            <a:cxnLst/>
            <a:rect l="l" t="t" r="r" b="b"/>
            <a:pathLst>
              <a:path w="899159" h="7620">
                <a:moveTo>
                  <a:pt x="0" y="0"/>
                </a:moveTo>
                <a:lnTo>
                  <a:pt x="0" y="7578"/>
                </a:lnTo>
                <a:lnTo>
                  <a:pt x="898701" y="7578"/>
                </a:lnTo>
                <a:lnTo>
                  <a:pt x="898701" y="0"/>
                </a:lnTo>
                <a:lnTo>
                  <a:pt x="0" y="0"/>
                </a:lnTo>
                <a:close/>
              </a:path>
            </a:pathLst>
          </a:custGeom>
          <a:solidFill>
            <a:srgbClr val="000000"/>
          </a:solidFill>
        </p:spPr>
        <p:txBody>
          <a:bodyPr wrap="square" lIns="0" tIns="0" rIns="0" bIns="0" rtlCol="0"/>
          <a:lstStyle/>
          <a:p>
            <a:endParaRPr sz="501"/>
          </a:p>
        </p:txBody>
      </p:sp>
      <p:sp>
        <p:nvSpPr>
          <p:cNvPr id="4443" name="bg object 4443"/>
          <p:cNvSpPr/>
          <p:nvPr/>
        </p:nvSpPr>
        <p:spPr>
          <a:xfrm>
            <a:off x="3223804" y="2237000"/>
            <a:ext cx="409545" cy="1819"/>
          </a:xfrm>
          <a:custGeom>
            <a:avLst/>
            <a:gdLst/>
            <a:ahLst/>
            <a:cxnLst/>
            <a:rect l="l" t="t" r="r" b="b"/>
            <a:pathLst>
              <a:path w="900429" h="5079">
                <a:moveTo>
                  <a:pt x="0" y="1196"/>
                </a:moveTo>
                <a:lnTo>
                  <a:pt x="0" y="4786"/>
                </a:lnTo>
                <a:lnTo>
                  <a:pt x="899897" y="4786"/>
                </a:lnTo>
                <a:lnTo>
                  <a:pt x="899897" y="0"/>
                </a:lnTo>
              </a:path>
            </a:pathLst>
          </a:custGeom>
          <a:ln w="7578">
            <a:solidFill>
              <a:srgbClr val="000000"/>
            </a:solidFill>
          </a:ln>
        </p:spPr>
        <p:txBody>
          <a:bodyPr wrap="square" lIns="0" tIns="0" rIns="0" bIns="0" rtlCol="0"/>
          <a:lstStyle/>
          <a:p>
            <a:endParaRPr sz="501"/>
          </a:p>
        </p:txBody>
      </p:sp>
      <p:sp>
        <p:nvSpPr>
          <p:cNvPr id="4444" name="bg object 4444"/>
          <p:cNvSpPr/>
          <p:nvPr/>
        </p:nvSpPr>
        <p:spPr>
          <a:xfrm>
            <a:off x="3053623" y="2468186"/>
            <a:ext cx="297194" cy="4775"/>
          </a:xfrm>
          <a:custGeom>
            <a:avLst/>
            <a:gdLst/>
            <a:ahLst/>
            <a:cxnLst/>
            <a:rect l="l" t="t" r="r" b="b"/>
            <a:pathLst>
              <a:path w="653415" h="13334">
                <a:moveTo>
                  <a:pt x="653376" y="0"/>
                </a:moveTo>
                <a:lnTo>
                  <a:pt x="0" y="0"/>
                </a:lnTo>
                <a:lnTo>
                  <a:pt x="0" y="5194"/>
                </a:lnTo>
                <a:lnTo>
                  <a:pt x="0" y="7581"/>
                </a:lnTo>
                <a:lnTo>
                  <a:pt x="0" y="12763"/>
                </a:lnTo>
                <a:lnTo>
                  <a:pt x="653376" y="12763"/>
                </a:lnTo>
                <a:lnTo>
                  <a:pt x="653376" y="7581"/>
                </a:lnTo>
                <a:lnTo>
                  <a:pt x="653376" y="5194"/>
                </a:lnTo>
                <a:lnTo>
                  <a:pt x="653376" y="0"/>
                </a:lnTo>
                <a:close/>
              </a:path>
            </a:pathLst>
          </a:custGeom>
          <a:solidFill>
            <a:srgbClr val="000000"/>
          </a:solidFill>
        </p:spPr>
        <p:txBody>
          <a:bodyPr wrap="square" lIns="0" tIns="0" rIns="0" bIns="0" rtlCol="0"/>
          <a:lstStyle/>
          <a:p>
            <a:endParaRPr sz="501"/>
          </a:p>
        </p:txBody>
      </p:sp>
      <p:sp>
        <p:nvSpPr>
          <p:cNvPr id="4445" name="bg object 4445"/>
          <p:cNvSpPr/>
          <p:nvPr/>
        </p:nvSpPr>
        <p:spPr>
          <a:xfrm>
            <a:off x="3053623" y="2814569"/>
            <a:ext cx="299505" cy="4775"/>
          </a:xfrm>
          <a:custGeom>
            <a:avLst/>
            <a:gdLst/>
            <a:ahLst/>
            <a:cxnLst/>
            <a:rect l="l" t="t" r="r" b="b"/>
            <a:pathLst>
              <a:path w="658495" h="13334">
                <a:moveTo>
                  <a:pt x="658164" y="0"/>
                </a:moveTo>
                <a:lnTo>
                  <a:pt x="0" y="0"/>
                </a:lnTo>
                <a:lnTo>
                  <a:pt x="0" y="5194"/>
                </a:lnTo>
                <a:lnTo>
                  <a:pt x="0" y="7581"/>
                </a:lnTo>
                <a:lnTo>
                  <a:pt x="0" y="12776"/>
                </a:lnTo>
                <a:lnTo>
                  <a:pt x="653376" y="12776"/>
                </a:lnTo>
                <a:lnTo>
                  <a:pt x="653376" y="7581"/>
                </a:lnTo>
                <a:lnTo>
                  <a:pt x="658164" y="7581"/>
                </a:lnTo>
                <a:lnTo>
                  <a:pt x="658164" y="0"/>
                </a:lnTo>
                <a:close/>
              </a:path>
            </a:pathLst>
          </a:custGeom>
          <a:solidFill>
            <a:srgbClr val="000000"/>
          </a:solidFill>
        </p:spPr>
        <p:txBody>
          <a:bodyPr wrap="square" lIns="0" tIns="0" rIns="0" bIns="0" rtlCol="0"/>
          <a:lstStyle/>
          <a:p>
            <a:endParaRPr sz="501"/>
          </a:p>
        </p:txBody>
      </p:sp>
      <p:sp>
        <p:nvSpPr>
          <p:cNvPr id="4446" name="bg object 4446"/>
          <p:cNvSpPr/>
          <p:nvPr/>
        </p:nvSpPr>
        <p:spPr>
          <a:xfrm>
            <a:off x="3352981" y="2815926"/>
            <a:ext cx="0" cy="2046"/>
          </a:xfrm>
          <a:custGeom>
            <a:avLst/>
            <a:gdLst/>
            <a:ahLst/>
            <a:cxnLst/>
            <a:rect l="l" t="t" r="r" b="b"/>
            <a:pathLst>
              <a:path h="5715">
                <a:moveTo>
                  <a:pt x="0" y="5185"/>
                </a:moveTo>
                <a:lnTo>
                  <a:pt x="0" y="0"/>
                </a:lnTo>
              </a:path>
            </a:pathLst>
          </a:custGeom>
          <a:ln w="7578">
            <a:solidFill>
              <a:srgbClr val="000000"/>
            </a:solidFill>
          </a:ln>
        </p:spPr>
        <p:txBody>
          <a:bodyPr wrap="square" lIns="0" tIns="0" rIns="0" bIns="0" rtlCol="0"/>
          <a:lstStyle/>
          <a:p>
            <a:endParaRPr sz="501"/>
          </a:p>
        </p:txBody>
      </p:sp>
      <p:sp>
        <p:nvSpPr>
          <p:cNvPr id="4447" name="bg object 4447"/>
          <p:cNvSpPr/>
          <p:nvPr/>
        </p:nvSpPr>
        <p:spPr>
          <a:xfrm>
            <a:off x="3350804" y="2817783"/>
            <a:ext cx="2311" cy="128701"/>
          </a:xfrm>
          <a:custGeom>
            <a:avLst/>
            <a:gdLst/>
            <a:ahLst/>
            <a:cxnLst/>
            <a:rect l="l" t="t" r="r" b="b"/>
            <a:pathLst>
              <a:path w="5079" h="359409">
                <a:moveTo>
                  <a:pt x="0" y="0"/>
                </a:moveTo>
                <a:lnTo>
                  <a:pt x="0" y="359001"/>
                </a:lnTo>
                <a:lnTo>
                  <a:pt x="4786" y="359001"/>
                </a:lnTo>
                <a:lnTo>
                  <a:pt x="4786" y="0"/>
                </a:lnTo>
              </a:path>
            </a:pathLst>
          </a:custGeom>
          <a:ln w="7578">
            <a:solidFill>
              <a:srgbClr val="000000"/>
            </a:solidFill>
          </a:ln>
        </p:spPr>
        <p:txBody>
          <a:bodyPr wrap="square" lIns="0" tIns="0" rIns="0" bIns="0" rtlCol="0"/>
          <a:lstStyle/>
          <a:p>
            <a:endParaRPr sz="501"/>
          </a:p>
        </p:txBody>
      </p:sp>
      <p:sp>
        <p:nvSpPr>
          <p:cNvPr id="4448" name="bg object 4448"/>
          <p:cNvSpPr/>
          <p:nvPr/>
        </p:nvSpPr>
        <p:spPr>
          <a:xfrm>
            <a:off x="4441009" y="1168137"/>
            <a:ext cx="0" cy="112329"/>
          </a:xfrm>
          <a:custGeom>
            <a:avLst/>
            <a:gdLst/>
            <a:ahLst/>
            <a:cxnLst/>
            <a:rect l="l" t="t" r="r" b="b"/>
            <a:pathLst>
              <a:path h="313689">
                <a:moveTo>
                  <a:pt x="0" y="0"/>
                </a:moveTo>
                <a:lnTo>
                  <a:pt x="0" y="313528"/>
                </a:lnTo>
              </a:path>
            </a:pathLst>
          </a:custGeom>
          <a:ln w="7578">
            <a:solidFill>
              <a:srgbClr val="000000"/>
            </a:solidFill>
          </a:ln>
        </p:spPr>
        <p:txBody>
          <a:bodyPr wrap="square" lIns="0" tIns="0" rIns="0" bIns="0" rtlCol="0"/>
          <a:lstStyle/>
          <a:p>
            <a:endParaRPr sz="501"/>
          </a:p>
        </p:txBody>
      </p:sp>
      <p:sp>
        <p:nvSpPr>
          <p:cNvPr id="4449" name="bg object 4449"/>
          <p:cNvSpPr/>
          <p:nvPr/>
        </p:nvSpPr>
        <p:spPr>
          <a:xfrm>
            <a:off x="4441009" y="1168137"/>
            <a:ext cx="2599" cy="112329"/>
          </a:xfrm>
          <a:custGeom>
            <a:avLst/>
            <a:gdLst/>
            <a:ahLst/>
            <a:cxnLst/>
            <a:rect l="l" t="t" r="r" b="b"/>
            <a:pathLst>
              <a:path w="5715" h="313689">
                <a:moveTo>
                  <a:pt x="5185" y="313528"/>
                </a:moveTo>
                <a:lnTo>
                  <a:pt x="5185" y="0"/>
                </a:lnTo>
                <a:lnTo>
                  <a:pt x="0" y="0"/>
                </a:lnTo>
              </a:path>
            </a:pathLst>
          </a:custGeom>
          <a:ln w="7578">
            <a:solidFill>
              <a:srgbClr val="000000"/>
            </a:solidFill>
          </a:ln>
        </p:spPr>
        <p:txBody>
          <a:bodyPr wrap="square" lIns="0" tIns="0" rIns="0" bIns="0" rtlCol="0"/>
          <a:lstStyle/>
          <a:p>
            <a:endParaRPr sz="501"/>
          </a:p>
        </p:txBody>
      </p:sp>
      <p:sp>
        <p:nvSpPr>
          <p:cNvPr id="4450" name="bg object 4450"/>
          <p:cNvSpPr/>
          <p:nvPr/>
        </p:nvSpPr>
        <p:spPr>
          <a:xfrm>
            <a:off x="3978366" y="1005443"/>
            <a:ext cx="2599" cy="276958"/>
          </a:xfrm>
          <a:custGeom>
            <a:avLst/>
            <a:gdLst/>
            <a:ahLst/>
            <a:cxnLst/>
            <a:rect l="l" t="t" r="r" b="b"/>
            <a:pathLst>
              <a:path w="5715" h="773429">
                <a:moveTo>
                  <a:pt x="0" y="0"/>
                </a:moveTo>
                <a:lnTo>
                  <a:pt x="0" y="773050"/>
                </a:lnTo>
                <a:lnTo>
                  <a:pt x="5185" y="773050"/>
                </a:lnTo>
              </a:path>
            </a:pathLst>
          </a:custGeom>
          <a:ln w="7578">
            <a:solidFill>
              <a:srgbClr val="000000"/>
            </a:solidFill>
          </a:ln>
        </p:spPr>
        <p:txBody>
          <a:bodyPr wrap="square" lIns="0" tIns="0" rIns="0" bIns="0" rtlCol="0"/>
          <a:lstStyle/>
          <a:p>
            <a:endParaRPr sz="501"/>
          </a:p>
        </p:txBody>
      </p:sp>
      <p:sp>
        <p:nvSpPr>
          <p:cNvPr id="4451" name="bg object 4451"/>
          <p:cNvSpPr/>
          <p:nvPr/>
        </p:nvSpPr>
        <p:spPr>
          <a:xfrm>
            <a:off x="3980724" y="1007300"/>
            <a:ext cx="0" cy="273319"/>
          </a:xfrm>
          <a:custGeom>
            <a:avLst/>
            <a:gdLst/>
            <a:ahLst/>
            <a:cxnLst/>
            <a:rect l="l" t="t" r="r" b="b"/>
            <a:pathLst>
              <a:path h="763270">
                <a:moveTo>
                  <a:pt x="0" y="762679"/>
                </a:moveTo>
                <a:lnTo>
                  <a:pt x="0" y="0"/>
                </a:lnTo>
              </a:path>
            </a:pathLst>
          </a:custGeom>
          <a:ln w="7578">
            <a:solidFill>
              <a:srgbClr val="000000"/>
            </a:solidFill>
          </a:ln>
        </p:spPr>
        <p:txBody>
          <a:bodyPr wrap="square" lIns="0" tIns="0" rIns="0" bIns="0" rtlCol="0"/>
          <a:lstStyle/>
          <a:p>
            <a:endParaRPr sz="501"/>
          </a:p>
        </p:txBody>
      </p:sp>
      <p:sp>
        <p:nvSpPr>
          <p:cNvPr id="4452" name="bg object 4452"/>
          <p:cNvSpPr/>
          <p:nvPr/>
        </p:nvSpPr>
        <p:spPr>
          <a:xfrm>
            <a:off x="3978366" y="1005443"/>
            <a:ext cx="2599" cy="0"/>
          </a:xfrm>
          <a:custGeom>
            <a:avLst/>
            <a:gdLst/>
            <a:ahLst/>
            <a:cxnLst/>
            <a:rect l="l" t="t" r="r" b="b"/>
            <a:pathLst>
              <a:path w="5715">
                <a:moveTo>
                  <a:pt x="5185" y="0"/>
                </a:moveTo>
                <a:lnTo>
                  <a:pt x="0" y="0"/>
                </a:lnTo>
              </a:path>
            </a:pathLst>
          </a:custGeom>
          <a:ln w="7578">
            <a:solidFill>
              <a:srgbClr val="000000"/>
            </a:solidFill>
          </a:ln>
        </p:spPr>
        <p:txBody>
          <a:bodyPr wrap="square" lIns="0" tIns="0" rIns="0" bIns="0" rtlCol="0"/>
          <a:lstStyle/>
          <a:p>
            <a:endParaRPr sz="501"/>
          </a:p>
        </p:txBody>
      </p:sp>
      <p:sp>
        <p:nvSpPr>
          <p:cNvPr id="4453" name="bg object 4453"/>
          <p:cNvSpPr/>
          <p:nvPr/>
        </p:nvSpPr>
        <p:spPr>
          <a:xfrm>
            <a:off x="3980724" y="1004086"/>
            <a:ext cx="460377" cy="2729"/>
          </a:xfrm>
          <a:custGeom>
            <a:avLst/>
            <a:gdLst/>
            <a:ahLst/>
            <a:cxnLst/>
            <a:rect l="l" t="t" r="r" b="b"/>
            <a:pathLst>
              <a:path w="1012190" h="7619">
                <a:moveTo>
                  <a:pt x="0" y="0"/>
                </a:moveTo>
                <a:lnTo>
                  <a:pt x="0" y="7578"/>
                </a:lnTo>
                <a:lnTo>
                  <a:pt x="1011986" y="7578"/>
                </a:lnTo>
                <a:lnTo>
                  <a:pt x="1011986" y="0"/>
                </a:lnTo>
                <a:lnTo>
                  <a:pt x="0" y="0"/>
                </a:lnTo>
                <a:close/>
              </a:path>
            </a:pathLst>
          </a:custGeom>
          <a:solidFill>
            <a:srgbClr val="000000"/>
          </a:solidFill>
        </p:spPr>
        <p:txBody>
          <a:bodyPr wrap="square" lIns="0" tIns="0" rIns="0" bIns="0" rtlCol="0"/>
          <a:lstStyle/>
          <a:p>
            <a:endParaRPr sz="501"/>
          </a:p>
        </p:txBody>
      </p:sp>
      <p:sp>
        <p:nvSpPr>
          <p:cNvPr id="4454" name="bg object 4454"/>
          <p:cNvSpPr/>
          <p:nvPr/>
        </p:nvSpPr>
        <p:spPr>
          <a:xfrm>
            <a:off x="3980724" y="1005443"/>
            <a:ext cx="460377" cy="2046"/>
          </a:xfrm>
          <a:custGeom>
            <a:avLst/>
            <a:gdLst/>
            <a:ahLst/>
            <a:cxnLst/>
            <a:rect l="l" t="t" r="r" b="b"/>
            <a:pathLst>
              <a:path w="1012190" h="5714">
                <a:moveTo>
                  <a:pt x="0" y="5185"/>
                </a:moveTo>
                <a:lnTo>
                  <a:pt x="1011986" y="5185"/>
                </a:lnTo>
                <a:lnTo>
                  <a:pt x="1011986" y="0"/>
                </a:lnTo>
              </a:path>
            </a:pathLst>
          </a:custGeom>
          <a:ln w="7578">
            <a:solidFill>
              <a:srgbClr val="000000"/>
            </a:solidFill>
          </a:ln>
        </p:spPr>
        <p:txBody>
          <a:bodyPr wrap="square" lIns="0" tIns="0" rIns="0" bIns="0" rtlCol="0"/>
          <a:lstStyle/>
          <a:p>
            <a:endParaRPr sz="501"/>
          </a:p>
        </p:txBody>
      </p:sp>
      <p:sp>
        <p:nvSpPr>
          <p:cNvPr id="4455" name="bg object 4455"/>
          <p:cNvSpPr/>
          <p:nvPr/>
        </p:nvSpPr>
        <p:spPr>
          <a:xfrm>
            <a:off x="2422072" y="2470041"/>
            <a:ext cx="106574" cy="2729"/>
          </a:xfrm>
          <a:custGeom>
            <a:avLst/>
            <a:gdLst/>
            <a:ahLst/>
            <a:cxnLst/>
            <a:rect l="l" t="t" r="r" b="b"/>
            <a:pathLst>
              <a:path w="234314" h="7620">
                <a:moveTo>
                  <a:pt x="0" y="0"/>
                </a:moveTo>
                <a:lnTo>
                  <a:pt x="0" y="7578"/>
                </a:lnTo>
                <a:lnTo>
                  <a:pt x="234148" y="7578"/>
                </a:lnTo>
                <a:lnTo>
                  <a:pt x="234148" y="0"/>
                </a:lnTo>
                <a:lnTo>
                  <a:pt x="0" y="0"/>
                </a:lnTo>
                <a:close/>
              </a:path>
            </a:pathLst>
          </a:custGeom>
          <a:solidFill>
            <a:srgbClr val="000000"/>
          </a:solidFill>
        </p:spPr>
        <p:txBody>
          <a:bodyPr wrap="square" lIns="0" tIns="0" rIns="0" bIns="0" rtlCol="0"/>
          <a:lstStyle/>
          <a:p>
            <a:endParaRPr sz="501"/>
          </a:p>
        </p:txBody>
      </p:sp>
      <p:sp>
        <p:nvSpPr>
          <p:cNvPr id="4456" name="bg object 4456"/>
          <p:cNvSpPr/>
          <p:nvPr/>
        </p:nvSpPr>
        <p:spPr>
          <a:xfrm>
            <a:off x="2419713" y="2469542"/>
            <a:ext cx="108885" cy="2046"/>
          </a:xfrm>
          <a:custGeom>
            <a:avLst/>
            <a:gdLst/>
            <a:ahLst/>
            <a:cxnLst/>
            <a:rect l="l" t="t" r="r" b="b"/>
            <a:pathLst>
              <a:path w="239395" h="5715">
                <a:moveTo>
                  <a:pt x="239334" y="0"/>
                </a:moveTo>
                <a:lnTo>
                  <a:pt x="0" y="0"/>
                </a:lnTo>
                <a:lnTo>
                  <a:pt x="0" y="5185"/>
                </a:lnTo>
              </a:path>
            </a:pathLst>
          </a:custGeom>
          <a:ln w="7578">
            <a:solidFill>
              <a:srgbClr val="000000"/>
            </a:solidFill>
          </a:ln>
        </p:spPr>
        <p:txBody>
          <a:bodyPr wrap="square" lIns="0" tIns="0" rIns="0" bIns="0" rtlCol="0"/>
          <a:lstStyle/>
          <a:p>
            <a:endParaRPr sz="501"/>
          </a:p>
        </p:txBody>
      </p:sp>
      <p:sp>
        <p:nvSpPr>
          <p:cNvPr id="4457" name="bg object 4457"/>
          <p:cNvSpPr/>
          <p:nvPr/>
        </p:nvSpPr>
        <p:spPr>
          <a:xfrm>
            <a:off x="2423704" y="2451687"/>
            <a:ext cx="105130" cy="0"/>
          </a:xfrm>
          <a:custGeom>
            <a:avLst/>
            <a:gdLst/>
            <a:ahLst/>
            <a:cxnLst/>
            <a:rect l="l" t="t" r="r" b="b"/>
            <a:pathLst>
              <a:path w="231139">
                <a:moveTo>
                  <a:pt x="0" y="0"/>
                </a:moveTo>
                <a:lnTo>
                  <a:pt x="230558" y="0"/>
                </a:lnTo>
              </a:path>
            </a:pathLst>
          </a:custGeom>
          <a:ln w="7578">
            <a:solidFill>
              <a:srgbClr val="000000"/>
            </a:solidFill>
          </a:ln>
        </p:spPr>
        <p:txBody>
          <a:bodyPr wrap="square" lIns="0" tIns="0" rIns="0" bIns="0" rtlCol="0"/>
          <a:lstStyle/>
          <a:p>
            <a:endParaRPr sz="501"/>
          </a:p>
        </p:txBody>
      </p:sp>
      <p:sp>
        <p:nvSpPr>
          <p:cNvPr id="4458" name="bg object 4458"/>
          <p:cNvSpPr/>
          <p:nvPr/>
        </p:nvSpPr>
        <p:spPr>
          <a:xfrm>
            <a:off x="2423704" y="2449973"/>
            <a:ext cx="107441" cy="1819"/>
          </a:xfrm>
          <a:custGeom>
            <a:avLst/>
            <a:gdLst/>
            <a:ahLst/>
            <a:cxnLst/>
            <a:rect l="l" t="t" r="r" b="b"/>
            <a:pathLst>
              <a:path w="236220" h="5079">
                <a:moveTo>
                  <a:pt x="235744" y="4786"/>
                </a:moveTo>
                <a:lnTo>
                  <a:pt x="235744" y="0"/>
                </a:lnTo>
                <a:lnTo>
                  <a:pt x="0" y="0"/>
                </a:lnTo>
              </a:path>
            </a:pathLst>
          </a:custGeom>
          <a:ln w="7578">
            <a:solidFill>
              <a:srgbClr val="000000"/>
            </a:solidFill>
          </a:ln>
        </p:spPr>
        <p:txBody>
          <a:bodyPr wrap="square" lIns="0" tIns="0" rIns="0" bIns="0" rtlCol="0"/>
          <a:lstStyle/>
          <a:p>
            <a:endParaRPr sz="501"/>
          </a:p>
        </p:txBody>
      </p:sp>
      <p:sp>
        <p:nvSpPr>
          <p:cNvPr id="4459" name="bg object 4459"/>
          <p:cNvSpPr/>
          <p:nvPr/>
        </p:nvSpPr>
        <p:spPr>
          <a:xfrm>
            <a:off x="2422072" y="3066751"/>
            <a:ext cx="297194" cy="2046"/>
          </a:xfrm>
          <a:custGeom>
            <a:avLst/>
            <a:gdLst/>
            <a:ahLst/>
            <a:cxnLst/>
            <a:rect l="l" t="t" r="r" b="b"/>
            <a:pathLst>
              <a:path w="653414" h="5715">
                <a:moveTo>
                  <a:pt x="0" y="5185"/>
                </a:moveTo>
                <a:lnTo>
                  <a:pt x="652984" y="5185"/>
                </a:lnTo>
                <a:lnTo>
                  <a:pt x="652984" y="0"/>
                </a:lnTo>
                <a:lnTo>
                  <a:pt x="0" y="0"/>
                </a:lnTo>
              </a:path>
            </a:pathLst>
          </a:custGeom>
          <a:ln w="7578">
            <a:solidFill>
              <a:srgbClr val="000000"/>
            </a:solidFill>
          </a:ln>
        </p:spPr>
        <p:txBody>
          <a:bodyPr wrap="square" lIns="0" tIns="0" rIns="0" bIns="0" rtlCol="0"/>
          <a:lstStyle/>
          <a:p>
            <a:endParaRPr sz="501"/>
          </a:p>
        </p:txBody>
      </p:sp>
      <p:sp>
        <p:nvSpPr>
          <p:cNvPr id="4460" name="bg object 4460"/>
          <p:cNvSpPr/>
          <p:nvPr/>
        </p:nvSpPr>
        <p:spPr>
          <a:xfrm>
            <a:off x="2417989" y="2471399"/>
            <a:ext cx="3466" cy="597346"/>
          </a:xfrm>
          <a:custGeom>
            <a:avLst/>
            <a:gdLst/>
            <a:ahLst/>
            <a:cxnLst/>
            <a:rect l="l" t="t" r="r" b="b"/>
            <a:pathLst>
              <a:path w="7620" h="1668145">
                <a:moveTo>
                  <a:pt x="0" y="0"/>
                </a:moveTo>
                <a:lnTo>
                  <a:pt x="0" y="1667762"/>
                </a:lnTo>
                <a:lnTo>
                  <a:pt x="7578" y="1667762"/>
                </a:lnTo>
                <a:lnTo>
                  <a:pt x="7578" y="0"/>
                </a:lnTo>
                <a:lnTo>
                  <a:pt x="0" y="0"/>
                </a:lnTo>
                <a:close/>
              </a:path>
            </a:pathLst>
          </a:custGeom>
          <a:solidFill>
            <a:srgbClr val="000000"/>
          </a:solidFill>
        </p:spPr>
        <p:txBody>
          <a:bodyPr wrap="square" lIns="0" tIns="0" rIns="0" bIns="0" rtlCol="0"/>
          <a:lstStyle/>
          <a:p>
            <a:endParaRPr sz="501"/>
          </a:p>
        </p:txBody>
      </p:sp>
      <p:sp>
        <p:nvSpPr>
          <p:cNvPr id="4461" name="bg object 4461"/>
          <p:cNvSpPr/>
          <p:nvPr/>
        </p:nvSpPr>
        <p:spPr>
          <a:xfrm>
            <a:off x="2419713" y="3068608"/>
            <a:ext cx="2599" cy="0"/>
          </a:xfrm>
          <a:custGeom>
            <a:avLst/>
            <a:gdLst/>
            <a:ahLst/>
            <a:cxnLst/>
            <a:rect l="l" t="t" r="r" b="b"/>
            <a:pathLst>
              <a:path w="5714">
                <a:moveTo>
                  <a:pt x="0" y="0"/>
                </a:moveTo>
                <a:lnTo>
                  <a:pt x="5185" y="0"/>
                </a:lnTo>
              </a:path>
            </a:pathLst>
          </a:custGeom>
          <a:ln w="7578">
            <a:solidFill>
              <a:srgbClr val="000000"/>
            </a:solidFill>
          </a:ln>
        </p:spPr>
        <p:txBody>
          <a:bodyPr wrap="square" lIns="0" tIns="0" rIns="0" bIns="0" rtlCol="0"/>
          <a:lstStyle/>
          <a:p>
            <a:endParaRPr sz="501"/>
          </a:p>
        </p:txBody>
      </p:sp>
      <p:sp>
        <p:nvSpPr>
          <p:cNvPr id="4462" name="bg object 4462"/>
          <p:cNvSpPr/>
          <p:nvPr/>
        </p:nvSpPr>
        <p:spPr>
          <a:xfrm>
            <a:off x="2422071" y="2823925"/>
            <a:ext cx="0" cy="242850"/>
          </a:xfrm>
          <a:custGeom>
            <a:avLst/>
            <a:gdLst/>
            <a:ahLst/>
            <a:cxnLst/>
            <a:rect l="l" t="t" r="r" b="b"/>
            <a:pathLst>
              <a:path h="678179">
                <a:moveTo>
                  <a:pt x="0" y="678114"/>
                </a:moveTo>
                <a:lnTo>
                  <a:pt x="0" y="0"/>
                </a:lnTo>
              </a:path>
            </a:pathLst>
          </a:custGeom>
          <a:ln w="7578">
            <a:solidFill>
              <a:srgbClr val="000000"/>
            </a:solidFill>
          </a:ln>
        </p:spPr>
        <p:txBody>
          <a:bodyPr wrap="square" lIns="0" tIns="0" rIns="0" bIns="0" rtlCol="0"/>
          <a:lstStyle/>
          <a:p>
            <a:endParaRPr sz="501"/>
          </a:p>
        </p:txBody>
      </p:sp>
      <p:sp>
        <p:nvSpPr>
          <p:cNvPr id="4463" name="bg object 4463"/>
          <p:cNvSpPr/>
          <p:nvPr/>
        </p:nvSpPr>
        <p:spPr>
          <a:xfrm>
            <a:off x="2422071" y="2471399"/>
            <a:ext cx="0" cy="299014"/>
          </a:xfrm>
          <a:custGeom>
            <a:avLst/>
            <a:gdLst/>
            <a:ahLst/>
            <a:cxnLst/>
            <a:rect l="l" t="t" r="r" b="b"/>
            <a:pathLst>
              <a:path h="835025">
                <a:moveTo>
                  <a:pt x="0" y="834878"/>
                </a:moveTo>
                <a:lnTo>
                  <a:pt x="0" y="0"/>
                </a:lnTo>
              </a:path>
            </a:pathLst>
          </a:custGeom>
          <a:ln w="7578">
            <a:solidFill>
              <a:srgbClr val="000000"/>
            </a:solidFill>
          </a:ln>
        </p:spPr>
        <p:txBody>
          <a:bodyPr wrap="square" lIns="0" tIns="0" rIns="0" bIns="0" rtlCol="0"/>
          <a:lstStyle/>
          <a:p>
            <a:endParaRPr sz="501"/>
          </a:p>
        </p:txBody>
      </p:sp>
      <p:sp>
        <p:nvSpPr>
          <p:cNvPr id="4464" name="bg object 4464"/>
          <p:cNvSpPr/>
          <p:nvPr/>
        </p:nvSpPr>
        <p:spPr>
          <a:xfrm>
            <a:off x="2421527" y="2237000"/>
            <a:ext cx="2311" cy="214881"/>
          </a:xfrm>
          <a:custGeom>
            <a:avLst/>
            <a:gdLst/>
            <a:ahLst/>
            <a:cxnLst/>
            <a:rect l="l" t="t" r="r" b="b"/>
            <a:pathLst>
              <a:path w="5079" h="600075">
                <a:moveTo>
                  <a:pt x="0" y="0"/>
                </a:moveTo>
                <a:lnTo>
                  <a:pt x="0" y="599533"/>
                </a:lnTo>
                <a:lnTo>
                  <a:pt x="4786" y="599533"/>
                </a:lnTo>
              </a:path>
            </a:pathLst>
          </a:custGeom>
          <a:ln w="7578">
            <a:solidFill>
              <a:srgbClr val="000000"/>
            </a:solidFill>
          </a:ln>
        </p:spPr>
        <p:txBody>
          <a:bodyPr wrap="square" lIns="0" tIns="0" rIns="0" bIns="0" rtlCol="0"/>
          <a:lstStyle/>
          <a:p>
            <a:endParaRPr sz="501"/>
          </a:p>
        </p:txBody>
      </p:sp>
      <p:sp>
        <p:nvSpPr>
          <p:cNvPr id="4465" name="bg object 4465"/>
          <p:cNvSpPr/>
          <p:nvPr/>
        </p:nvSpPr>
        <p:spPr>
          <a:xfrm>
            <a:off x="2421980" y="2238714"/>
            <a:ext cx="3466" cy="211470"/>
          </a:xfrm>
          <a:custGeom>
            <a:avLst/>
            <a:gdLst/>
            <a:ahLst/>
            <a:cxnLst/>
            <a:rect l="l" t="t" r="r" b="b"/>
            <a:pathLst>
              <a:path w="7620" h="590550">
                <a:moveTo>
                  <a:pt x="0" y="0"/>
                </a:moveTo>
                <a:lnTo>
                  <a:pt x="0" y="589959"/>
                </a:lnTo>
                <a:lnTo>
                  <a:pt x="7578" y="589959"/>
                </a:lnTo>
                <a:lnTo>
                  <a:pt x="7578" y="0"/>
                </a:lnTo>
                <a:lnTo>
                  <a:pt x="0" y="0"/>
                </a:lnTo>
                <a:close/>
              </a:path>
            </a:pathLst>
          </a:custGeom>
          <a:solidFill>
            <a:srgbClr val="000000"/>
          </a:solidFill>
        </p:spPr>
        <p:txBody>
          <a:bodyPr wrap="square" lIns="0" tIns="0" rIns="0" bIns="0" rtlCol="0"/>
          <a:lstStyle/>
          <a:p>
            <a:endParaRPr sz="501"/>
          </a:p>
        </p:txBody>
      </p:sp>
      <p:sp>
        <p:nvSpPr>
          <p:cNvPr id="4466" name="bg object 4466"/>
          <p:cNvSpPr/>
          <p:nvPr/>
        </p:nvSpPr>
        <p:spPr>
          <a:xfrm>
            <a:off x="2421527" y="2237000"/>
            <a:ext cx="2311" cy="0"/>
          </a:xfrm>
          <a:custGeom>
            <a:avLst/>
            <a:gdLst/>
            <a:ahLst/>
            <a:cxnLst/>
            <a:rect l="l" t="t" r="r" b="b"/>
            <a:pathLst>
              <a:path w="5079">
                <a:moveTo>
                  <a:pt x="4786" y="0"/>
                </a:moveTo>
                <a:lnTo>
                  <a:pt x="0" y="0"/>
                </a:lnTo>
              </a:path>
            </a:pathLst>
          </a:custGeom>
          <a:ln w="7578">
            <a:solidFill>
              <a:srgbClr val="000000"/>
            </a:solidFill>
          </a:ln>
        </p:spPr>
        <p:txBody>
          <a:bodyPr wrap="square" lIns="0" tIns="0" rIns="0" bIns="0" rtlCol="0"/>
          <a:lstStyle/>
          <a:p>
            <a:endParaRPr sz="501"/>
          </a:p>
        </p:txBody>
      </p:sp>
      <p:sp>
        <p:nvSpPr>
          <p:cNvPr id="4467" name="bg object 4467"/>
          <p:cNvSpPr/>
          <p:nvPr/>
        </p:nvSpPr>
        <p:spPr>
          <a:xfrm>
            <a:off x="2719066" y="2448616"/>
            <a:ext cx="127080" cy="4548"/>
          </a:xfrm>
          <a:custGeom>
            <a:avLst/>
            <a:gdLst/>
            <a:ahLst/>
            <a:cxnLst/>
            <a:rect l="l" t="t" r="r" b="b"/>
            <a:pathLst>
              <a:path w="279400" h="12700">
                <a:moveTo>
                  <a:pt x="279222" y="0"/>
                </a:moveTo>
                <a:lnTo>
                  <a:pt x="0" y="0"/>
                </a:lnTo>
                <a:lnTo>
                  <a:pt x="0" y="4787"/>
                </a:lnTo>
                <a:lnTo>
                  <a:pt x="0" y="7581"/>
                </a:lnTo>
                <a:lnTo>
                  <a:pt x="0" y="12369"/>
                </a:lnTo>
                <a:lnTo>
                  <a:pt x="279222" y="12369"/>
                </a:lnTo>
                <a:lnTo>
                  <a:pt x="279222" y="7581"/>
                </a:lnTo>
                <a:lnTo>
                  <a:pt x="279222" y="4787"/>
                </a:lnTo>
                <a:lnTo>
                  <a:pt x="279222" y="0"/>
                </a:lnTo>
                <a:close/>
              </a:path>
            </a:pathLst>
          </a:custGeom>
          <a:solidFill>
            <a:srgbClr val="000000"/>
          </a:solidFill>
        </p:spPr>
        <p:txBody>
          <a:bodyPr wrap="square" lIns="0" tIns="0" rIns="0" bIns="0" rtlCol="0"/>
          <a:lstStyle/>
          <a:p>
            <a:endParaRPr sz="501"/>
          </a:p>
        </p:txBody>
      </p:sp>
      <p:sp>
        <p:nvSpPr>
          <p:cNvPr id="4468" name="bg object 4468"/>
          <p:cNvSpPr/>
          <p:nvPr/>
        </p:nvSpPr>
        <p:spPr>
          <a:xfrm>
            <a:off x="2716892" y="2449973"/>
            <a:ext cx="0" cy="8868"/>
          </a:xfrm>
          <a:custGeom>
            <a:avLst/>
            <a:gdLst/>
            <a:ahLst/>
            <a:cxnLst/>
            <a:rect l="l" t="t" r="r" b="b"/>
            <a:pathLst>
              <a:path h="24765">
                <a:moveTo>
                  <a:pt x="0" y="0"/>
                </a:moveTo>
                <a:lnTo>
                  <a:pt x="0" y="24731"/>
                </a:lnTo>
              </a:path>
            </a:pathLst>
          </a:custGeom>
          <a:ln w="7578">
            <a:solidFill>
              <a:srgbClr val="000000"/>
            </a:solidFill>
          </a:ln>
        </p:spPr>
        <p:txBody>
          <a:bodyPr wrap="square" lIns="0" tIns="0" rIns="0" bIns="0" rtlCol="0"/>
          <a:lstStyle/>
          <a:p>
            <a:endParaRPr sz="501"/>
          </a:p>
        </p:txBody>
      </p:sp>
      <p:sp>
        <p:nvSpPr>
          <p:cNvPr id="4469" name="bg object 4469"/>
          <p:cNvSpPr/>
          <p:nvPr/>
        </p:nvSpPr>
        <p:spPr>
          <a:xfrm>
            <a:off x="2716892" y="2462400"/>
            <a:ext cx="2311" cy="9095"/>
          </a:xfrm>
          <a:custGeom>
            <a:avLst/>
            <a:gdLst/>
            <a:ahLst/>
            <a:cxnLst/>
            <a:rect l="l" t="t" r="r" b="b"/>
            <a:pathLst>
              <a:path w="5079" h="25400">
                <a:moveTo>
                  <a:pt x="0" y="0"/>
                </a:moveTo>
                <a:lnTo>
                  <a:pt x="0" y="25130"/>
                </a:lnTo>
                <a:lnTo>
                  <a:pt x="4786" y="25130"/>
                </a:lnTo>
              </a:path>
            </a:pathLst>
          </a:custGeom>
          <a:ln w="7578">
            <a:solidFill>
              <a:srgbClr val="000000"/>
            </a:solidFill>
          </a:ln>
        </p:spPr>
        <p:txBody>
          <a:bodyPr wrap="square" lIns="0" tIns="0" rIns="0" bIns="0" rtlCol="0"/>
          <a:lstStyle/>
          <a:p>
            <a:endParaRPr sz="501"/>
          </a:p>
        </p:txBody>
      </p:sp>
      <p:sp>
        <p:nvSpPr>
          <p:cNvPr id="4470" name="bg object 4470"/>
          <p:cNvSpPr/>
          <p:nvPr/>
        </p:nvSpPr>
        <p:spPr>
          <a:xfrm>
            <a:off x="2719070" y="2469256"/>
            <a:ext cx="0" cy="455"/>
          </a:xfrm>
          <a:custGeom>
            <a:avLst/>
            <a:gdLst/>
            <a:ahLst/>
            <a:cxnLst/>
            <a:rect l="l" t="t" r="r" b="b"/>
            <a:pathLst>
              <a:path h="1270">
                <a:moveTo>
                  <a:pt x="0" y="797"/>
                </a:moveTo>
                <a:lnTo>
                  <a:pt x="0" y="0"/>
                </a:lnTo>
              </a:path>
            </a:pathLst>
          </a:custGeom>
          <a:ln w="7578">
            <a:solidFill>
              <a:srgbClr val="000000"/>
            </a:solidFill>
          </a:ln>
        </p:spPr>
        <p:txBody>
          <a:bodyPr wrap="square" lIns="0" tIns="0" rIns="0" bIns="0" rtlCol="0"/>
          <a:lstStyle/>
          <a:p>
            <a:endParaRPr sz="501"/>
          </a:p>
        </p:txBody>
      </p:sp>
      <p:sp>
        <p:nvSpPr>
          <p:cNvPr id="4471" name="bg object 4471"/>
          <p:cNvSpPr/>
          <p:nvPr/>
        </p:nvSpPr>
        <p:spPr>
          <a:xfrm>
            <a:off x="2719070" y="2451687"/>
            <a:ext cx="0" cy="455"/>
          </a:xfrm>
          <a:custGeom>
            <a:avLst/>
            <a:gdLst/>
            <a:ahLst/>
            <a:cxnLst/>
            <a:rect l="l" t="t" r="r" b="b"/>
            <a:pathLst>
              <a:path h="1270">
                <a:moveTo>
                  <a:pt x="0" y="797"/>
                </a:moveTo>
                <a:lnTo>
                  <a:pt x="0" y="0"/>
                </a:lnTo>
              </a:path>
            </a:pathLst>
          </a:custGeom>
          <a:ln w="7578">
            <a:solidFill>
              <a:srgbClr val="000000"/>
            </a:solidFill>
          </a:ln>
        </p:spPr>
        <p:txBody>
          <a:bodyPr wrap="square" lIns="0" tIns="0" rIns="0" bIns="0" rtlCol="0"/>
          <a:lstStyle/>
          <a:p>
            <a:endParaRPr sz="501"/>
          </a:p>
        </p:txBody>
      </p:sp>
      <p:sp>
        <p:nvSpPr>
          <p:cNvPr id="4472" name="bg object 4472"/>
          <p:cNvSpPr/>
          <p:nvPr/>
        </p:nvSpPr>
        <p:spPr>
          <a:xfrm>
            <a:off x="2716892" y="2449972"/>
            <a:ext cx="2311" cy="0"/>
          </a:xfrm>
          <a:custGeom>
            <a:avLst/>
            <a:gdLst/>
            <a:ahLst/>
            <a:cxnLst/>
            <a:rect l="l" t="t" r="r" b="b"/>
            <a:pathLst>
              <a:path w="5079">
                <a:moveTo>
                  <a:pt x="4786" y="0"/>
                </a:moveTo>
                <a:lnTo>
                  <a:pt x="0" y="0"/>
                </a:lnTo>
              </a:path>
            </a:pathLst>
          </a:custGeom>
          <a:ln w="7578">
            <a:solidFill>
              <a:srgbClr val="000000"/>
            </a:solidFill>
          </a:ln>
        </p:spPr>
        <p:txBody>
          <a:bodyPr wrap="square" lIns="0" tIns="0" rIns="0" bIns="0" rtlCol="0"/>
          <a:lstStyle/>
          <a:p>
            <a:endParaRPr sz="501"/>
          </a:p>
        </p:txBody>
      </p:sp>
      <p:sp>
        <p:nvSpPr>
          <p:cNvPr id="4473" name="bg object 4473"/>
          <p:cNvSpPr/>
          <p:nvPr/>
        </p:nvSpPr>
        <p:spPr>
          <a:xfrm>
            <a:off x="2528570" y="2451687"/>
            <a:ext cx="0" cy="455"/>
          </a:xfrm>
          <a:custGeom>
            <a:avLst/>
            <a:gdLst/>
            <a:ahLst/>
            <a:cxnLst/>
            <a:rect l="l" t="t" r="r" b="b"/>
            <a:pathLst>
              <a:path h="1270">
                <a:moveTo>
                  <a:pt x="0" y="0"/>
                </a:moveTo>
                <a:lnTo>
                  <a:pt x="0" y="797"/>
                </a:lnTo>
              </a:path>
            </a:pathLst>
          </a:custGeom>
          <a:ln w="7578">
            <a:solidFill>
              <a:srgbClr val="000000"/>
            </a:solidFill>
          </a:ln>
        </p:spPr>
        <p:txBody>
          <a:bodyPr wrap="square" lIns="0" tIns="0" rIns="0" bIns="0" rtlCol="0"/>
          <a:lstStyle/>
          <a:p>
            <a:endParaRPr sz="501"/>
          </a:p>
        </p:txBody>
      </p:sp>
      <p:sp>
        <p:nvSpPr>
          <p:cNvPr id="4474" name="bg object 4474"/>
          <p:cNvSpPr/>
          <p:nvPr/>
        </p:nvSpPr>
        <p:spPr>
          <a:xfrm>
            <a:off x="2528570" y="2469256"/>
            <a:ext cx="0" cy="455"/>
          </a:xfrm>
          <a:custGeom>
            <a:avLst/>
            <a:gdLst/>
            <a:ahLst/>
            <a:cxnLst/>
            <a:rect l="l" t="t" r="r" b="b"/>
            <a:pathLst>
              <a:path h="1270">
                <a:moveTo>
                  <a:pt x="0" y="0"/>
                </a:moveTo>
                <a:lnTo>
                  <a:pt x="0" y="797"/>
                </a:lnTo>
              </a:path>
            </a:pathLst>
          </a:custGeom>
          <a:ln w="7578">
            <a:solidFill>
              <a:srgbClr val="000000"/>
            </a:solidFill>
          </a:ln>
        </p:spPr>
        <p:txBody>
          <a:bodyPr wrap="square" lIns="0" tIns="0" rIns="0" bIns="0" rtlCol="0"/>
          <a:lstStyle/>
          <a:p>
            <a:endParaRPr sz="501"/>
          </a:p>
        </p:txBody>
      </p:sp>
      <p:sp>
        <p:nvSpPr>
          <p:cNvPr id="4475" name="bg object 4475"/>
          <p:cNvSpPr/>
          <p:nvPr/>
        </p:nvSpPr>
        <p:spPr>
          <a:xfrm>
            <a:off x="2528570" y="2462400"/>
            <a:ext cx="2599" cy="9095"/>
          </a:xfrm>
          <a:custGeom>
            <a:avLst/>
            <a:gdLst/>
            <a:ahLst/>
            <a:cxnLst/>
            <a:rect l="l" t="t" r="r" b="b"/>
            <a:pathLst>
              <a:path w="5714" h="25400">
                <a:moveTo>
                  <a:pt x="0" y="25130"/>
                </a:moveTo>
                <a:lnTo>
                  <a:pt x="5185" y="25130"/>
                </a:lnTo>
                <a:lnTo>
                  <a:pt x="5185" y="0"/>
                </a:lnTo>
              </a:path>
            </a:pathLst>
          </a:custGeom>
          <a:ln w="7578">
            <a:solidFill>
              <a:srgbClr val="000000"/>
            </a:solidFill>
          </a:ln>
        </p:spPr>
        <p:txBody>
          <a:bodyPr wrap="square" lIns="0" tIns="0" rIns="0" bIns="0" rtlCol="0"/>
          <a:lstStyle/>
          <a:p>
            <a:endParaRPr sz="501"/>
          </a:p>
        </p:txBody>
      </p:sp>
      <p:sp>
        <p:nvSpPr>
          <p:cNvPr id="4476" name="bg object 4476"/>
          <p:cNvSpPr/>
          <p:nvPr/>
        </p:nvSpPr>
        <p:spPr>
          <a:xfrm>
            <a:off x="2530928" y="2451687"/>
            <a:ext cx="0" cy="7276"/>
          </a:xfrm>
          <a:custGeom>
            <a:avLst/>
            <a:gdLst/>
            <a:ahLst/>
            <a:cxnLst/>
            <a:rect l="l" t="t" r="r" b="b"/>
            <a:pathLst>
              <a:path h="20320">
                <a:moveTo>
                  <a:pt x="0" y="19944"/>
                </a:moveTo>
                <a:lnTo>
                  <a:pt x="0" y="0"/>
                </a:lnTo>
              </a:path>
            </a:pathLst>
          </a:custGeom>
          <a:ln w="7578">
            <a:solidFill>
              <a:srgbClr val="000000"/>
            </a:solidFill>
          </a:ln>
        </p:spPr>
        <p:txBody>
          <a:bodyPr wrap="square" lIns="0" tIns="0" rIns="0" bIns="0" rtlCol="0"/>
          <a:lstStyle/>
          <a:p>
            <a:endParaRPr sz="501"/>
          </a:p>
        </p:txBody>
      </p:sp>
      <p:sp>
        <p:nvSpPr>
          <p:cNvPr id="4477" name="bg object 4477"/>
          <p:cNvSpPr/>
          <p:nvPr/>
        </p:nvSpPr>
        <p:spPr>
          <a:xfrm>
            <a:off x="3014522" y="2471401"/>
            <a:ext cx="3466" cy="344719"/>
          </a:xfrm>
          <a:custGeom>
            <a:avLst/>
            <a:gdLst/>
            <a:ahLst/>
            <a:cxnLst/>
            <a:rect l="l" t="t" r="r" b="b"/>
            <a:pathLst>
              <a:path w="7620" h="962659">
                <a:moveTo>
                  <a:pt x="7581" y="844448"/>
                </a:moveTo>
                <a:lnTo>
                  <a:pt x="0" y="844448"/>
                </a:lnTo>
                <a:lnTo>
                  <a:pt x="0" y="962126"/>
                </a:lnTo>
                <a:lnTo>
                  <a:pt x="7581" y="962126"/>
                </a:lnTo>
                <a:lnTo>
                  <a:pt x="7581" y="844448"/>
                </a:lnTo>
                <a:close/>
              </a:path>
              <a:path w="7620" h="962659">
                <a:moveTo>
                  <a:pt x="7581" y="0"/>
                </a:moveTo>
                <a:lnTo>
                  <a:pt x="0" y="0"/>
                </a:lnTo>
                <a:lnTo>
                  <a:pt x="0" y="814539"/>
                </a:lnTo>
                <a:lnTo>
                  <a:pt x="7581" y="814539"/>
                </a:lnTo>
                <a:lnTo>
                  <a:pt x="7581" y="0"/>
                </a:lnTo>
                <a:close/>
              </a:path>
            </a:pathLst>
          </a:custGeom>
          <a:solidFill>
            <a:srgbClr val="000000"/>
          </a:solidFill>
        </p:spPr>
        <p:txBody>
          <a:bodyPr wrap="square" lIns="0" tIns="0" rIns="0" bIns="0" rtlCol="0"/>
          <a:lstStyle/>
          <a:p>
            <a:endParaRPr sz="501"/>
          </a:p>
        </p:txBody>
      </p:sp>
      <p:sp>
        <p:nvSpPr>
          <p:cNvPr id="4478" name="bg object 4478"/>
          <p:cNvSpPr/>
          <p:nvPr/>
        </p:nvSpPr>
        <p:spPr>
          <a:xfrm>
            <a:off x="3016249" y="2774074"/>
            <a:ext cx="2311" cy="43886"/>
          </a:xfrm>
          <a:custGeom>
            <a:avLst/>
            <a:gdLst/>
            <a:ahLst/>
            <a:cxnLst/>
            <a:rect l="l" t="t" r="r" b="b"/>
            <a:pathLst>
              <a:path w="5079" h="122554">
                <a:moveTo>
                  <a:pt x="0" y="122060"/>
                </a:moveTo>
                <a:lnTo>
                  <a:pt x="4786" y="122060"/>
                </a:lnTo>
                <a:lnTo>
                  <a:pt x="4786" y="0"/>
                </a:lnTo>
              </a:path>
            </a:pathLst>
          </a:custGeom>
          <a:ln w="7578">
            <a:solidFill>
              <a:srgbClr val="000000"/>
            </a:solidFill>
          </a:ln>
        </p:spPr>
        <p:txBody>
          <a:bodyPr wrap="square" lIns="0" tIns="0" rIns="0" bIns="0" rtlCol="0"/>
          <a:lstStyle/>
          <a:p>
            <a:endParaRPr sz="501"/>
          </a:p>
        </p:txBody>
      </p:sp>
      <p:sp>
        <p:nvSpPr>
          <p:cNvPr id="4479" name="bg object 4479"/>
          <p:cNvSpPr/>
          <p:nvPr/>
        </p:nvSpPr>
        <p:spPr>
          <a:xfrm>
            <a:off x="3018427" y="2469542"/>
            <a:ext cx="0" cy="293557"/>
          </a:xfrm>
          <a:custGeom>
            <a:avLst/>
            <a:gdLst/>
            <a:ahLst/>
            <a:cxnLst/>
            <a:rect l="l" t="t" r="r" b="b"/>
            <a:pathLst>
              <a:path h="819784">
                <a:moveTo>
                  <a:pt x="0" y="819321"/>
                </a:moveTo>
                <a:lnTo>
                  <a:pt x="0" y="0"/>
                </a:lnTo>
              </a:path>
            </a:pathLst>
          </a:custGeom>
          <a:ln w="7578">
            <a:solidFill>
              <a:srgbClr val="000000"/>
            </a:solidFill>
          </a:ln>
        </p:spPr>
        <p:txBody>
          <a:bodyPr wrap="square" lIns="0" tIns="0" rIns="0" bIns="0" rtlCol="0"/>
          <a:lstStyle/>
          <a:p>
            <a:endParaRPr sz="501"/>
          </a:p>
        </p:txBody>
      </p:sp>
      <p:sp>
        <p:nvSpPr>
          <p:cNvPr id="4480" name="bg object 4480"/>
          <p:cNvSpPr/>
          <p:nvPr/>
        </p:nvSpPr>
        <p:spPr>
          <a:xfrm>
            <a:off x="3016249" y="2469542"/>
            <a:ext cx="2311" cy="0"/>
          </a:xfrm>
          <a:custGeom>
            <a:avLst/>
            <a:gdLst/>
            <a:ahLst/>
            <a:cxnLst/>
            <a:rect l="l" t="t" r="r" b="b"/>
            <a:pathLst>
              <a:path w="5079">
                <a:moveTo>
                  <a:pt x="4786" y="0"/>
                </a:moveTo>
                <a:lnTo>
                  <a:pt x="0" y="0"/>
                </a:lnTo>
              </a:path>
            </a:pathLst>
          </a:custGeom>
          <a:ln w="7578">
            <a:solidFill>
              <a:srgbClr val="000000"/>
            </a:solidFill>
          </a:ln>
        </p:spPr>
        <p:txBody>
          <a:bodyPr wrap="square" lIns="0" tIns="0" rIns="0" bIns="0" rtlCol="0"/>
          <a:lstStyle/>
          <a:p>
            <a:endParaRPr sz="501"/>
          </a:p>
        </p:txBody>
      </p:sp>
      <p:sp>
        <p:nvSpPr>
          <p:cNvPr id="4481" name="bg object 4481"/>
          <p:cNvSpPr/>
          <p:nvPr/>
        </p:nvSpPr>
        <p:spPr>
          <a:xfrm>
            <a:off x="2423704" y="2237429"/>
            <a:ext cx="422542" cy="1364"/>
          </a:xfrm>
          <a:custGeom>
            <a:avLst/>
            <a:gdLst/>
            <a:ahLst/>
            <a:cxnLst/>
            <a:rect l="l" t="t" r="r" b="b"/>
            <a:pathLst>
              <a:path w="929004" h="3810">
                <a:moveTo>
                  <a:pt x="0" y="3590"/>
                </a:moveTo>
                <a:lnTo>
                  <a:pt x="928618" y="3590"/>
                </a:lnTo>
                <a:lnTo>
                  <a:pt x="928618" y="0"/>
                </a:lnTo>
              </a:path>
            </a:pathLst>
          </a:custGeom>
          <a:ln w="7578">
            <a:solidFill>
              <a:srgbClr val="000000"/>
            </a:solidFill>
          </a:ln>
        </p:spPr>
        <p:txBody>
          <a:bodyPr wrap="square" lIns="0" tIns="0" rIns="0" bIns="0" rtlCol="0"/>
          <a:lstStyle/>
          <a:p>
            <a:endParaRPr sz="501"/>
          </a:p>
        </p:txBody>
      </p:sp>
      <p:sp>
        <p:nvSpPr>
          <p:cNvPr id="4482" name="bg object 4482"/>
          <p:cNvSpPr/>
          <p:nvPr/>
        </p:nvSpPr>
        <p:spPr>
          <a:xfrm>
            <a:off x="2423704" y="2235643"/>
            <a:ext cx="421964" cy="2729"/>
          </a:xfrm>
          <a:custGeom>
            <a:avLst/>
            <a:gdLst/>
            <a:ahLst/>
            <a:cxnLst/>
            <a:rect l="l" t="t" r="r" b="b"/>
            <a:pathLst>
              <a:path w="927735" h="7620">
                <a:moveTo>
                  <a:pt x="0" y="0"/>
                </a:moveTo>
                <a:lnTo>
                  <a:pt x="0" y="7578"/>
                </a:lnTo>
                <a:lnTo>
                  <a:pt x="927421" y="7578"/>
                </a:lnTo>
                <a:lnTo>
                  <a:pt x="927421" y="0"/>
                </a:lnTo>
                <a:lnTo>
                  <a:pt x="0" y="0"/>
                </a:lnTo>
                <a:close/>
              </a:path>
            </a:pathLst>
          </a:custGeom>
          <a:solidFill>
            <a:srgbClr val="000000"/>
          </a:solidFill>
        </p:spPr>
        <p:txBody>
          <a:bodyPr wrap="square" lIns="0" tIns="0" rIns="0" bIns="0" rtlCol="0"/>
          <a:lstStyle/>
          <a:p>
            <a:endParaRPr sz="501"/>
          </a:p>
        </p:txBody>
      </p:sp>
      <p:sp>
        <p:nvSpPr>
          <p:cNvPr id="4483" name="bg object 4483"/>
          <p:cNvSpPr/>
          <p:nvPr/>
        </p:nvSpPr>
        <p:spPr>
          <a:xfrm>
            <a:off x="2719067" y="2468186"/>
            <a:ext cx="297194" cy="4775"/>
          </a:xfrm>
          <a:custGeom>
            <a:avLst/>
            <a:gdLst/>
            <a:ahLst/>
            <a:cxnLst/>
            <a:rect l="l" t="t" r="r" b="b"/>
            <a:pathLst>
              <a:path w="653415" h="13334">
                <a:moveTo>
                  <a:pt x="653389" y="0"/>
                </a:moveTo>
                <a:lnTo>
                  <a:pt x="0" y="0"/>
                </a:lnTo>
                <a:lnTo>
                  <a:pt x="0" y="5194"/>
                </a:lnTo>
                <a:lnTo>
                  <a:pt x="0" y="7581"/>
                </a:lnTo>
                <a:lnTo>
                  <a:pt x="0" y="12763"/>
                </a:lnTo>
                <a:lnTo>
                  <a:pt x="653389" y="12763"/>
                </a:lnTo>
                <a:lnTo>
                  <a:pt x="653389" y="7581"/>
                </a:lnTo>
                <a:lnTo>
                  <a:pt x="653389" y="5194"/>
                </a:lnTo>
                <a:lnTo>
                  <a:pt x="653389" y="0"/>
                </a:lnTo>
                <a:close/>
              </a:path>
            </a:pathLst>
          </a:custGeom>
          <a:solidFill>
            <a:srgbClr val="000000"/>
          </a:solidFill>
        </p:spPr>
        <p:txBody>
          <a:bodyPr wrap="square" lIns="0" tIns="0" rIns="0" bIns="0" rtlCol="0"/>
          <a:lstStyle/>
          <a:p>
            <a:endParaRPr sz="501"/>
          </a:p>
        </p:txBody>
      </p:sp>
      <p:sp>
        <p:nvSpPr>
          <p:cNvPr id="4484" name="bg object 4484"/>
          <p:cNvSpPr/>
          <p:nvPr/>
        </p:nvSpPr>
        <p:spPr>
          <a:xfrm>
            <a:off x="2719070" y="2817783"/>
            <a:ext cx="297194" cy="0"/>
          </a:xfrm>
          <a:custGeom>
            <a:avLst/>
            <a:gdLst/>
            <a:ahLst/>
            <a:cxnLst/>
            <a:rect l="l" t="t" r="r" b="b"/>
            <a:pathLst>
              <a:path w="653415">
                <a:moveTo>
                  <a:pt x="0" y="0"/>
                </a:moveTo>
                <a:lnTo>
                  <a:pt x="653383" y="0"/>
                </a:lnTo>
              </a:path>
            </a:pathLst>
          </a:custGeom>
          <a:ln w="7578">
            <a:solidFill>
              <a:srgbClr val="000000"/>
            </a:solidFill>
          </a:ln>
        </p:spPr>
        <p:txBody>
          <a:bodyPr wrap="square" lIns="0" tIns="0" rIns="0" bIns="0" rtlCol="0"/>
          <a:lstStyle/>
          <a:p>
            <a:endParaRPr sz="501"/>
          </a:p>
        </p:txBody>
      </p:sp>
      <p:sp>
        <p:nvSpPr>
          <p:cNvPr id="4485" name="bg object 4485"/>
          <p:cNvSpPr/>
          <p:nvPr/>
        </p:nvSpPr>
        <p:spPr>
          <a:xfrm>
            <a:off x="2716893" y="2815926"/>
            <a:ext cx="299505" cy="97322"/>
          </a:xfrm>
          <a:custGeom>
            <a:avLst/>
            <a:gdLst/>
            <a:ahLst/>
            <a:cxnLst/>
            <a:rect l="l" t="t" r="r" b="b"/>
            <a:pathLst>
              <a:path w="658495" h="271779">
                <a:moveTo>
                  <a:pt x="658169" y="0"/>
                </a:moveTo>
                <a:lnTo>
                  <a:pt x="0" y="0"/>
                </a:lnTo>
                <a:lnTo>
                  <a:pt x="0" y="5185"/>
                </a:lnTo>
                <a:lnTo>
                  <a:pt x="0" y="271644"/>
                </a:lnTo>
                <a:lnTo>
                  <a:pt x="4786" y="271644"/>
                </a:lnTo>
                <a:lnTo>
                  <a:pt x="4786" y="5185"/>
                </a:lnTo>
              </a:path>
            </a:pathLst>
          </a:custGeom>
          <a:ln w="7578">
            <a:solidFill>
              <a:srgbClr val="000000"/>
            </a:solidFill>
          </a:ln>
        </p:spPr>
        <p:txBody>
          <a:bodyPr wrap="square" lIns="0" tIns="0" rIns="0" bIns="0" rtlCol="0"/>
          <a:lstStyle/>
          <a:p>
            <a:endParaRPr sz="501"/>
          </a:p>
        </p:txBody>
      </p:sp>
      <p:sp>
        <p:nvSpPr>
          <p:cNvPr id="4486" name="bg object 4486"/>
          <p:cNvSpPr/>
          <p:nvPr/>
        </p:nvSpPr>
        <p:spPr>
          <a:xfrm>
            <a:off x="3628027" y="2748078"/>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487" name="bg object 4487"/>
          <p:cNvSpPr/>
          <p:nvPr/>
        </p:nvSpPr>
        <p:spPr>
          <a:xfrm>
            <a:off x="3631474" y="2683800"/>
            <a:ext cx="0" cy="64351"/>
          </a:xfrm>
          <a:custGeom>
            <a:avLst/>
            <a:gdLst/>
            <a:ahLst/>
            <a:cxnLst/>
            <a:rect l="l" t="t" r="r" b="b"/>
            <a:pathLst>
              <a:path h="179704">
                <a:moveTo>
                  <a:pt x="0" y="0"/>
                </a:moveTo>
                <a:lnTo>
                  <a:pt x="0" y="179500"/>
                </a:lnTo>
              </a:path>
            </a:pathLst>
          </a:custGeom>
          <a:ln w="3191">
            <a:solidFill>
              <a:srgbClr val="000000"/>
            </a:solidFill>
          </a:ln>
        </p:spPr>
        <p:txBody>
          <a:bodyPr wrap="square" lIns="0" tIns="0" rIns="0" bIns="0" rtlCol="0"/>
          <a:lstStyle/>
          <a:p>
            <a:endParaRPr sz="501"/>
          </a:p>
        </p:txBody>
      </p:sp>
      <p:sp>
        <p:nvSpPr>
          <p:cNvPr id="4488" name="bg object 4488"/>
          <p:cNvSpPr/>
          <p:nvPr/>
        </p:nvSpPr>
        <p:spPr>
          <a:xfrm>
            <a:off x="3628027" y="2683800"/>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489" name="bg object 4489"/>
          <p:cNvSpPr/>
          <p:nvPr/>
        </p:nvSpPr>
        <p:spPr>
          <a:xfrm>
            <a:off x="3628027" y="2683800"/>
            <a:ext cx="0" cy="64351"/>
          </a:xfrm>
          <a:custGeom>
            <a:avLst/>
            <a:gdLst/>
            <a:ahLst/>
            <a:cxnLst/>
            <a:rect l="l" t="t" r="r" b="b"/>
            <a:pathLst>
              <a:path h="179704">
                <a:moveTo>
                  <a:pt x="0" y="179500"/>
                </a:moveTo>
                <a:lnTo>
                  <a:pt x="0" y="0"/>
                </a:lnTo>
              </a:path>
            </a:pathLst>
          </a:custGeom>
          <a:ln w="3191">
            <a:solidFill>
              <a:srgbClr val="000000"/>
            </a:solidFill>
          </a:ln>
        </p:spPr>
        <p:txBody>
          <a:bodyPr wrap="square" lIns="0" tIns="0" rIns="0" bIns="0" rtlCol="0"/>
          <a:lstStyle/>
          <a:p>
            <a:endParaRPr sz="501"/>
          </a:p>
        </p:txBody>
      </p:sp>
      <p:sp>
        <p:nvSpPr>
          <p:cNvPr id="4490" name="bg object 4490"/>
          <p:cNvSpPr/>
          <p:nvPr/>
        </p:nvSpPr>
        <p:spPr>
          <a:xfrm>
            <a:off x="3628571" y="2629378"/>
            <a:ext cx="3177" cy="0"/>
          </a:xfrm>
          <a:custGeom>
            <a:avLst/>
            <a:gdLst/>
            <a:ahLst/>
            <a:cxnLst/>
            <a:rect l="l" t="t" r="r" b="b"/>
            <a:pathLst>
              <a:path w="6984">
                <a:moveTo>
                  <a:pt x="6382" y="0"/>
                </a:moveTo>
                <a:lnTo>
                  <a:pt x="0" y="0"/>
                </a:lnTo>
              </a:path>
            </a:pathLst>
          </a:custGeom>
          <a:ln w="3175">
            <a:solidFill>
              <a:srgbClr val="000000"/>
            </a:solidFill>
          </a:ln>
        </p:spPr>
        <p:txBody>
          <a:bodyPr wrap="square" lIns="0" tIns="0" rIns="0" bIns="0" rtlCol="0"/>
          <a:lstStyle/>
          <a:p>
            <a:endParaRPr sz="501"/>
          </a:p>
        </p:txBody>
      </p:sp>
      <p:sp>
        <p:nvSpPr>
          <p:cNvPr id="4491" name="bg object 4491"/>
          <p:cNvSpPr/>
          <p:nvPr/>
        </p:nvSpPr>
        <p:spPr>
          <a:xfrm>
            <a:off x="3631474" y="2629378"/>
            <a:ext cx="0" cy="25013"/>
          </a:xfrm>
          <a:custGeom>
            <a:avLst/>
            <a:gdLst/>
            <a:ahLst/>
            <a:cxnLst/>
            <a:rect l="l" t="t" r="r" b="b"/>
            <a:pathLst>
              <a:path h="69850">
                <a:moveTo>
                  <a:pt x="0" y="69805"/>
                </a:moveTo>
                <a:lnTo>
                  <a:pt x="0" y="0"/>
                </a:lnTo>
              </a:path>
            </a:pathLst>
          </a:custGeom>
          <a:ln w="3175">
            <a:solidFill>
              <a:srgbClr val="000000"/>
            </a:solidFill>
          </a:ln>
        </p:spPr>
        <p:txBody>
          <a:bodyPr wrap="square" lIns="0" tIns="0" rIns="0" bIns="0" rtlCol="0"/>
          <a:lstStyle/>
          <a:p>
            <a:endParaRPr sz="501"/>
          </a:p>
        </p:txBody>
      </p:sp>
      <p:sp>
        <p:nvSpPr>
          <p:cNvPr id="4492" name="bg object 4492"/>
          <p:cNvSpPr/>
          <p:nvPr/>
        </p:nvSpPr>
        <p:spPr>
          <a:xfrm>
            <a:off x="3628571" y="2654375"/>
            <a:ext cx="3177" cy="0"/>
          </a:xfrm>
          <a:custGeom>
            <a:avLst/>
            <a:gdLst/>
            <a:ahLst/>
            <a:cxnLst/>
            <a:rect l="l" t="t" r="r" b="b"/>
            <a:pathLst>
              <a:path w="6984">
                <a:moveTo>
                  <a:pt x="0" y="0"/>
                </a:moveTo>
                <a:lnTo>
                  <a:pt x="6382" y="0"/>
                </a:lnTo>
              </a:path>
            </a:pathLst>
          </a:custGeom>
          <a:ln w="3175">
            <a:solidFill>
              <a:srgbClr val="000000"/>
            </a:solidFill>
          </a:ln>
        </p:spPr>
        <p:txBody>
          <a:bodyPr wrap="square" lIns="0" tIns="0" rIns="0" bIns="0" rtlCol="0"/>
          <a:lstStyle/>
          <a:p>
            <a:endParaRPr sz="501"/>
          </a:p>
        </p:txBody>
      </p:sp>
      <p:sp>
        <p:nvSpPr>
          <p:cNvPr id="4493" name="bg object 4493"/>
          <p:cNvSpPr/>
          <p:nvPr/>
        </p:nvSpPr>
        <p:spPr>
          <a:xfrm>
            <a:off x="3628027" y="2653947"/>
            <a:ext cx="578" cy="455"/>
          </a:xfrm>
          <a:custGeom>
            <a:avLst/>
            <a:gdLst/>
            <a:ahLst/>
            <a:cxnLst/>
            <a:rect l="l" t="t" r="r" b="b"/>
            <a:pathLst>
              <a:path w="1270" h="1270">
                <a:moveTo>
                  <a:pt x="0" y="0"/>
                </a:moveTo>
                <a:lnTo>
                  <a:pt x="0" y="398"/>
                </a:lnTo>
                <a:lnTo>
                  <a:pt x="398" y="797"/>
                </a:lnTo>
                <a:lnTo>
                  <a:pt x="797" y="1196"/>
                </a:lnTo>
                <a:lnTo>
                  <a:pt x="1196" y="1196"/>
                </a:lnTo>
              </a:path>
            </a:pathLst>
          </a:custGeom>
          <a:ln w="3175">
            <a:solidFill>
              <a:srgbClr val="000000"/>
            </a:solidFill>
          </a:ln>
        </p:spPr>
        <p:txBody>
          <a:bodyPr wrap="square" lIns="0" tIns="0" rIns="0" bIns="0" rtlCol="0"/>
          <a:lstStyle/>
          <a:p>
            <a:endParaRPr sz="501"/>
          </a:p>
        </p:txBody>
      </p:sp>
      <p:sp>
        <p:nvSpPr>
          <p:cNvPr id="4494" name="bg object 4494"/>
          <p:cNvSpPr/>
          <p:nvPr/>
        </p:nvSpPr>
        <p:spPr>
          <a:xfrm>
            <a:off x="3628027" y="2653518"/>
            <a:ext cx="0" cy="455"/>
          </a:xfrm>
          <a:custGeom>
            <a:avLst/>
            <a:gdLst/>
            <a:ahLst/>
            <a:cxnLst/>
            <a:rect l="l" t="t" r="r" b="b"/>
            <a:pathLst>
              <a:path h="1270">
                <a:moveTo>
                  <a:pt x="0" y="0"/>
                </a:moveTo>
                <a:lnTo>
                  <a:pt x="0" y="1196"/>
                </a:lnTo>
              </a:path>
            </a:pathLst>
          </a:custGeom>
          <a:ln w="3175">
            <a:solidFill>
              <a:srgbClr val="000000"/>
            </a:solidFill>
          </a:ln>
        </p:spPr>
        <p:txBody>
          <a:bodyPr wrap="square" lIns="0" tIns="0" rIns="0" bIns="0" rtlCol="0"/>
          <a:lstStyle/>
          <a:p>
            <a:endParaRPr sz="501"/>
          </a:p>
        </p:txBody>
      </p:sp>
      <p:sp>
        <p:nvSpPr>
          <p:cNvPr id="4495" name="bg object 4495"/>
          <p:cNvSpPr/>
          <p:nvPr/>
        </p:nvSpPr>
        <p:spPr>
          <a:xfrm>
            <a:off x="3619500" y="2653518"/>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4496" name="bg object 4496"/>
          <p:cNvSpPr/>
          <p:nvPr/>
        </p:nvSpPr>
        <p:spPr>
          <a:xfrm>
            <a:off x="3618955" y="2653089"/>
            <a:ext cx="578" cy="455"/>
          </a:xfrm>
          <a:custGeom>
            <a:avLst/>
            <a:gdLst/>
            <a:ahLst/>
            <a:cxnLst/>
            <a:rect l="l" t="t" r="r" b="b"/>
            <a:pathLst>
              <a:path w="1270" h="1270">
                <a:moveTo>
                  <a:pt x="0" y="0"/>
                </a:moveTo>
                <a:lnTo>
                  <a:pt x="0" y="398"/>
                </a:lnTo>
                <a:lnTo>
                  <a:pt x="398" y="797"/>
                </a:lnTo>
                <a:lnTo>
                  <a:pt x="797" y="797"/>
                </a:lnTo>
                <a:lnTo>
                  <a:pt x="1196" y="1196"/>
                </a:lnTo>
              </a:path>
            </a:pathLst>
          </a:custGeom>
          <a:ln w="3175">
            <a:solidFill>
              <a:srgbClr val="000000"/>
            </a:solidFill>
          </a:ln>
        </p:spPr>
        <p:txBody>
          <a:bodyPr wrap="square" lIns="0" tIns="0" rIns="0" bIns="0" rtlCol="0"/>
          <a:lstStyle/>
          <a:p>
            <a:endParaRPr sz="501"/>
          </a:p>
        </p:txBody>
      </p:sp>
      <p:sp>
        <p:nvSpPr>
          <p:cNvPr id="4497" name="bg object 4497"/>
          <p:cNvSpPr/>
          <p:nvPr/>
        </p:nvSpPr>
        <p:spPr>
          <a:xfrm>
            <a:off x="3618956" y="2630664"/>
            <a:ext cx="0" cy="22511"/>
          </a:xfrm>
          <a:custGeom>
            <a:avLst/>
            <a:gdLst/>
            <a:ahLst/>
            <a:cxnLst/>
            <a:rect l="l" t="t" r="r" b="b"/>
            <a:pathLst>
              <a:path h="62865">
                <a:moveTo>
                  <a:pt x="0" y="0"/>
                </a:moveTo>
                <a:lnTo>
                  <a:pt x="0" y="62625"/>
                </a:lnTo>
              </a:path>
            </a:pathLst>
          </a:custGeom>
          <a:ln w="3175">
            <a:solidFill>
              <a:srgbClr val="000000"/>
            </a:solidFill>
          </a:ln>
        </p:spPr>
        <p:txBody>
          <a:bodyPr wrap="square" lIns="0" tIns="0" rIns="0" bIns="0" rtlCol="0"/>
          <a:lstStyle/>
          <a:p>
            <a:endParaRPr sz="501"/>
          </a:p>
        </p:txBody>
      </p:sp>
      <p:sp>
        <p:nvSpPr>
          <p:cNvPr id="4498" name="bg object 4498"/>
          <p:cNvSpPr/>
          <p:nvPr/>
        </p:nvSpPr>
        <p:spPr>
          <a:xfrm>
            <a:off x="3618955" y="2630235"/>
            <a:ext cx="578" cy="455"/>
          </a:xfrm>
          <a:custGeom>
            <a:avLst/>
            <a:gdLst/>
            <a:ahLst/>
            <a:cxnLst/>
            <a:rect l="l" t="t" r="r" b="b"/>
            <a:pathLst>
              <a:path w="1270" h="1270">
                <a:moveTo>
                  <a:pt x="1196" y="0"/>
                </a:moveTo>
                <a:lnTo>
                  <a:pt x="797" y="0"/>
                </a:lnTo>
                <a:lnTo>
                  <a:pt x="398" y="398"/>
                </a:lnTo>
                <a:lnTo>
                  <a:pt x="0" y="797"/>
                </a:lnTo>
                <a:lnTo>
                  <a:pt x="0" y="1196"/>
                </a:lnTo>
              </a:path>
            </a:pathLst>
          </a:custGeom>
          <a:ln w="3175">
            <a:solidFill>
              <a:srgbClr val="000000"/>
            </a:solidFill>
          </a:ln>
        </p:spPr>
        <p:txBody>
          <a:bodyPr wrap="square" lIns="0" tIns="0" rIns="0" bIns="0" rtlCol="0"/>
          <a:lstStyle/>
          <a:p>
            <a:endParaRPr sz="501"/>
          </a:p>
        </p:txBody>
      </p:sp>
      <p:sp>
        <p:nvSpPr>
          <p:cNvPr id="4499" name="bg object 4499"/>
          <p:cNvSpPr/>
          <p:nvPr/>
        </p:nvSpPr>
        <p:spPr>
          <a:xfrm>
            <a:off x="3619500" y="2630235"/>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4500" name="bg object 4500"/>
          <p:cNvSpPr/>
          <p:nvPr/>
        </p:nvSpPr>
        <p:spPr>
          <a:xfrm>
            <a:off x="3628027" y="2629807"/>
            <a:ext cx="0" cy="455"/>
          </a:xfrm>
          <a:custGeom>
            <a:avLst/>
            <a:gdLst/>
            <a:ahLst/>
            <a:cxnLst/>
            <a:rect l="l" t="t" r="r" b="b"/>
            <a:pathLst>
              <a:path h="1270">
                <a:moveTo>
                  <a:pt x="0" y="0"/>
                </a:moveTo>
                <a:lnTo>
                  <a:pt x="0" y="1196"/>
                </a:lnTo>
              </a:path>
            </a:pathLst>
          </a:custGeom>
          <a:ln w="3175">
            <a:solidFill>
              <a:srgbClr val="000000"/>
            </a:solidFill>
          </a:ln>
        </p:spPr>
        <p:txBody>
          <a:bodyPr wrap="square" lIns="0" tIns="0" rIns="0" bIns="0" rtlCol="0"/>
          <a:lstStyle/>
          <a:p>
            <a:endParaRPr sz="501"/>
          </a:p>
        </p:txBody>
      </p:sp>
      <p:sp>
        <p:nvSpPr>
          <p:cNvPr id="4501" name="bg object 4501"/>
          <p:cNvSpPr/>
          <p:nvPr/>
        </p:nvSpPr>
        <p:spPr>
          <a:xfrm>
            <a:off x="3628027" y="2629378"/>
            <a:ext cx="578" cy="455"/>
          </a:xfrm>
          <a:custGeom>
            <a:avLst/>
            <a:gdLst/>
            <a:ahLst/>
            <a:cxnLst/>
            <a:rect l="l" t="t" r="r" b="b"/>
            <a:pathLst>
              <a:path w="1270" h="1270">
                <a:moveTo>
                  <a:pt x="1196" y="0"/>
                </a:moveTo>
                <a:lnTo>
                  <a:pt x="797" y="0"/>
                </a:lnTo>
                <a:lnTo>
                  <a:pt x="398" y="0"/>
                </a:lnTo>
                <a:lnTo>
                  <a:pt x="398" y="398"/>
                </a:lnTo>
                <a:lnTo>
                  <a:pt x="0" y="398"/>
                </a:lnTo>
                <a:lnTo>
                  <a:pt x="0" y="797"/>
                </a:lnTo>
                <a:lnTo>
                  <a:pt x="0" y="1196"/>
                </a:lnTo>
              </a:path>
            </a:pathLst>
          </a:custGeom>
          <a:ln w="3175">
            <a:solidFill>
              <a:srgbClr val="000000"/>
            </a:solidFill>
          </a:ln>
        </p:spPr>
        <p:txBody>
          <a:bodyPr wrap="square" lIns="0" tIns="0" rIns="0" bIns="0" rtlCol="0"/>
          <a:lstStyle/>
          <a:p>
            <a:endParaRPr sz="501"/>
          </a:p>
        </p:txBody>
      </p:sp>
      <p:sp>
        <p:nvSpPr>
          <p:cNvPr id="4502" name="bg object 4502"/>
          <p:cNvSpPr/>
          <p:nvPr/>
        </p:nvSpPr>
        <p:spPr>
          <a:xfrm>
            <a:off x="3628027" y="2630236"/>
            <a:ext cx="0" cy="23421"/>
          </a:xfrm>
          <a:custGeom>
            <a:avLst/>
            <a:gdLst/>
            <a:ahLst/>
            <a:cxnLst/>
            <a:rect l="l" t="t" r="r" b="b"/>
            <a:pathLst>
              <a:path h="65404">
                <a:moveTo>
                  <a:pt x="0" y="0"/>
                </a:moveTo>
                <a:lnTo>
                  <a:pt x="0" y="65019"/>
                </a:lnTo>
              </a:path>
            </a:pathLst>
          </a:custGeom>
          <a:ln w="3175">
            <a:solidFill>
              <a:srgbClr val="000000"/>
            </a:solidFill>
          </a:ln>
        </p:spPr>
        <p:txBody>
          <a:bodyPr wrap="square" lIns="0" tIns="0" rIns="0" bIns="0" rtlCol="0"/>
          <a:lstStyle/>
          <a:p>
            <a:endParaRPr sz="501"/>
          </a:p>
        </p:txBody>
      </p:sp>
      <p:sp>
        <p:nvSpPr>
          <p:cNvPr id="4503" name="bg object 4503"/>
          <p:cNvSpPr/>
          <p:nvPr/>
        </p:nvSpPr>
        <p:spPr>
          <a:xfrm>
            <a:off x="2422072" y="2648091"/>
            <a:ext cx="3177" cy="0"/>
          </a:xfrm>
          <a:custGeom>
            <a:avLst/>
            <a:gdLst/>
            <a:ahLst/>
            <a:cxnLst/>
            <a:rect l="l" t="t" r="r" b="b"/>
            <a:pathLst>
              <a:path w="6985">
                <a:moveTo>
                  <a:pt x="0" y="0"/>
                </a:moveTo>
                <a:lnTo>
                  <a:pt x="6382" y="0"/>
                </a:lnTo>
              </a:path>
            </a:pathLst>
          </a:custGeom>
          <a:ln w="3175">
            <a:solidFill>
              <a:srgbClr val="000000"/>
            </a:solidFill>
          </a:ln>
        </p:spPr>
        <p:txBody>
          <a:bodyPr wrap="square" lIns="0" tIns="0" rIns="0" bIns="0" rtlCol="0"/>
          <a:lstStyle/>
          <a:p>
            <a:endParaRPr sz="501"/>
          </a:p>
        </p:txBody>
      </p:sp>
      <p:sp>
        <p:nvSpPr>
          <p:cNvPr id="4504" name="bg object 4504"/>
          <p:cNvSpPr/>
          <p:nvPr/>
        </p:nvSpPr>
        <p:spPr>
          <a:xfrm>
            <a:off x="2422071" y="2623093"/>
            <a:ext cx="0" cy="25013"/>
          </a:xfrm>
          <a:custGeom>
            <a:avLst/>
            <a:gdLst/>
            <a:ahLst/>
            <a:cxnLst/>
            <a:rect l="l" t="t" r="r" b="b"/>
            <a:pathLst>
              <a:path h="69850">
                <a:moveTo>
                  <a:pt x="0" y="0"/>
                </a:moveTo>
                <a:lnTo>
                  <a:pt x="0" y="69805"/>
                </a:lnTo>
              </a:path>
            </a:pathLst>
          </a:custGeom>
          <a:ln w="3175">
            <a:solidFill>
              <a:srgbClr val="000000"/>
            </a:solidFill>
          </a:ln>
        </p:spPr>
        <p:txBody>
          <a:bodyPr wrap="square" lIns="0" tIns="0" rIns="0" bIns="0" rtlCol="0"/>
          <a:lstStyle/>
          <a:p>
            <a:endParaRPr sz="501"/>
          </a:p>
        </p:txBody>
      </p:sp>
      <p:sp>
        <p:nvSpPr>
          <p:cNvPr id="4505" name="bg object 4505"/>
          <p:cNvSpPr/>
          <p:nvPr/>
        </p:nvSpPr>
        <p:spPr>
          <a:xfrm>
            <a:off x="2422072" y="2623094"/>
            <a:ext cx="3177" cy="0"/>
          </a:xfrm>
          <a:custGeom>
            <a:avLst/>
            <a:gdLst/>
            <a:ahLst/>
            <a:cxnLst/>
            <a:rect l="l" t="t" r="r" b="b"/>
            <a:pathLst>
              <a:path w="6985">
                <a:moveTo>
                  <a:pt x="6382" y="0"/>
                </a:moveTo>
                <a:lnTo>
                  <a:pt x="0" y="0"/>
                </a:lnTo>
              </a:path>
            </a:pathLst>
          </a:custGeom>
          <a:ln w="3175">
            <a:solidFill>
              <a:srgbClr val="000000"/>
            </a:solidFill>
          </a:ln>
        </p:spPr>
        <p:txBody>
          <a:bodyPr wrap="square" lIns="0" tIns="0" rIns="0" bIns="0" rtlCol="0"/>
          <a:lstStyle/>
          <a:p>
            <a:endParaRPr sz="501"/>
          </a:p>
        </p:txBody>
      </p:sp>
      <p:sp>
        <p:nvSpPr>
          <p:cNvPr id="4506" name="bg object 4506"/>
          <p:cNvSpPr/>
          <p:nvPr/>
        </p:nvSpPr>
        <p:spPr>
          <a:xfrm>
            <a:off x="2424974" y="2623094"/>
            <a:ext cx="578" cy="455"/>
          </a:xfrm>
          <a:custGeom>
            <a:avLst/>
            <a:gdLst/>
            <a:ahLst/>
            <a:cxnLst/>
            <a:rect l="l" t="t" r="r" b="b"/>
            <a:pathLst>
              <a:path w="1270" h="1270">
                <a:moveTo>
                  <a:pt x="1196" y="1196"/>
                </a:moveTo>
                <a:lnTo>
                  <a:pt x="1196" y="797"/>
                </a:lnTo>
                <a:lnTo>
                  <a:pt x="797" y="398"/>
                </a:lnTo>
                <a:lnTo>
                  <a:pt x="398" y="398"/>
                </a:lnTo>
                <a:lnTo>
                  <a:pt x="398" y="0"/>
                </a:lnTo>
                <a:lnTo>
                  <a:pt x="0" y="0"/>
                </a:lnTo>
              </a:path>
            </a:pathLst>
          </a:custGeom>
          <a:ln w="3175">
            <a:solidFill>
              <a:srgbClr val="000000"/>
            </a:solidFill>
          </a:ln>
        </p:spPr>
        <p:txBody>
          <a:bodyPr wrap="square" lIns="0" tIns="0" rIns="0" bIns="0" rtlCol="0"/>
          <a:lstStyle/>
          <a:p>
            <a:endParaRPr sz="501"/>
          </a:p>
        </p:txBody>
      </p:sp>
      <p:sp>
        <p:nvSpPr>
          <p:cNvPr id="4507" name="bg object 4507"/>
          <p:cNvSpPr/>
          <p:nvPr/>
        </p:nvSpPr>
        <p:spPr>
          <a:xfrm>
            <a:off x="2425519" y="2623522"/>
            <a:ext cx="0" cy="455"/>
          </a:xfrm>
          <a:custGeom>
            <a:avLst/>
            <a:gdLst/>
            <a:ahLst/>
            <a:cxnLst/>
            <a:rect l="l" t="t" r="r" b="b"/>
            <a:pathLst>
              <a:path h="1270">
                <a:moveTo>
                  <a:pt x="0" y="1196"/>
                </a:moveTo>
                <a:lnTo>
                  <a:pt x="0" y="0"/>
                </a:lnTo>
              </a:path>
            </a:pathLst>
          </a:custGeom>
          <a:ln w="3175">
            <a:solidFill>
              <a:srgbClr val="000000"/>
            </a:solidFill>
          </a:ln>
        </p:spPr>
        <p:txBody>
          <a:bodyPr wrap="square" lIns="0" tIns="0" rIns="0" bIns="0" rtlCol="0"/>
          <a:lstStyle/>
          <a:p>
            <a:endParaRPr sz="501"/>
          </a:p>
        </p:txBody>
      </p:sp>
      <p:sp>
        <p:nvSpPr>
          <p:cNvPr id="4508" name="bg object 4508"/>
          <p:cNvSpPr/>
          <p:nvPr/>
        </p:nvSpPr>
        <p:spPr>
          <a:xfrm>
            <a:off x="2425518" y="2623951"/>
            <a:ext cx="8665" cy="0"/>
          </a:xfrm>
          <a:custGeom>
            <a:avLst/>
            <a:gdLst/>
            <a:ahLst/>
            <a:cxnLst/>
            <a:rect l="l" t="t" r="r" b="b"/>
            <a:pathLst>
              <a:path w="19050">
                <a:moveTo>
                  <a:pt x="18747" y="0"/>
                </a:moveTo>
                <a:lnTo>
                  <a:pt x="0" y="0"/>
                </a:lnTo>
              </a:path>
            </a:pathLst>
          </a:custGeom>
          <a:ln w="3175">
            <a:solidFill>
              <a:srgbClr val="000000"/>
            </a:solidFill>
          </a:ln>
        </p:spPr>
        <p:txBody>
          <a:bodyPr wrap="square" lIns="0" tIns="0" rIns="0" bIns="0" rtlCol="0"/>
          <a:lstStyle/>
          <a:p>
            <a:endParaRPr sz="501"/>
          </a:p>
        </p:txBody>
      </p:sp>
      <p:sp>
        <p:nvSpPr>
          <p:cNvPr id="4509" name="bg object 4509"/>
          <p:cNvSpPr/>
          <p:nvPr/>
        </p:nvSpPr>
        <p:spPr>
          <a:xfrm>
            <a:off x="2434046" y="2623950"/>
            <a:ext cx="578" cy="455"/>
          </a:xfrm>
          <a:custGeom>
            <a:avLst/>
            <a:gdLst/>
            <a:ahLst/>
            <a:cxnLst/>
            <a:rect l="l" t="t" r="r" b="b"/>
            <a:pathLst>
              <a:path w="1270" h="1270">
                <a:moveTo>
                  <a:pt x="1196" y="1196"/>
                </a:moveTo>
                <a:lnTo>
                  <a:pt x="1196" y="797"/>
                </a:lnTo>
                <a:lnTo>
                  <a:pt x="797" y="797"/>
                </a:lnTo>
                <a:lnTo>
                  <a:pt x="797" y="398"/>
                </a:lnTo>
                <a:lnTo>
                  <a:pt x="398" y="398"/>
                </a:lnTo>
                <a:lnTo>
                  <a:pt x="398" y="0"/>
                </a:lnTo>
                <a:lnTo>
                  <a:pt x="0" y="0"/>
                </a:lnTo>
              </a:path>
            </a:pathLst>
          </a:custGeom>
          <a:ln w="3175">
            <a:solidFill>
              <a:srgbClr val="000000"/>
            </a:solidFill>
          </a:ln>
        </p:spPr>
        <p:txBody>
          <a:bodyPr wrap="square" lIns="0" tIns="0" rIns="0" bIns="0" rtlCol="0"/>
          <a:lstStyle/>
          <a:p>
            <a:endParaRPr sz="501"/>
          </a:p>
        </p:txBody>
      </p:sp>
      <p:sp>
        <p:nvSpPr>
          <p:cNvPr id="4510" name="bg object 4510"/>
          <p:cNvSpPr/>
          <p:nvPr/>
        </p:nvSpPr>
        <p:spPr>
          <a:xfrm>
            <a:off x="2434590" y="2624380"/>
            <a:ext cx="0" cy="22511"/>
          </a:xfrm>
          <a:custGeom>
            <a:avLst/>
            <a:gdLst/>
            <a:ahLst/>
            <a:cxnLst/>
            <a:rect l="l" t="t" r="r" b="b"/>
            <a:pathLst>
              <a:path h="62865">
                <a:moveTo>
                  <a:pt x="0" y="62625"/>
                </a:moveTo>
                <a:lnTo>
                  <a:pt x="0" y="0"/>
                </a:lnTo>
              </a:path>
            </a:pathLst>
          </a:custGeom>
          <a:ln w="3175">
            <a:solidFill>
              <a:srgbClr val="000000"/>
            </a:solidFill>
          </a:ln>
        </p:spPr>
        <p:txBody>
          <a:bodyPr wrap="square" lIns="0" tIns="0" rIns="0" bIns="0" rtlCol="0"/>
          <a:lstStyle/>
          <a:p>
            <a:endParaRPr sz="501"/>
          </a:p>
        </p:txBody>
      </p:sp>
      <p:sp>
        <p:nvSpPr>
          <p:cNvPr id="4511" name="bg object 4511"/>
          <p:cNvSpPr/>
          <p:nvPr/>
        </p:nvSpPr>
        <p:spPr>
          <a:xfrm>
            <a:off x="2434046" y="2646805"/>
            <a:ext cx="578" cy="455"/>
          </a:xfrm>
          <a:custGeom>
            <a:avLst/>
            <a:gdLst/>
            <a:ahLst/>
            <a:cxnLst/>
            <a:rect l="l" t="t" r="r" b="b"/>
            <a:pathLst>
              <a:path w="1270" h="1270">
                <a:moveTo>
                  <a:pt x="0" y="1196"/>
                </a:moveTo>
                <a:lnTo>
                  <a:pt x="398" y="1196"/>
                </a:lnTo>
                <a:lnTo>
                  <a:pt x="398" y="797"/>
                </a:lnTo>
                <a:lnTo>
                  <a:pt x="797" y="797"/>
                </a:lnTo>
                <a:lnTo>
                  <a:pt x="797" y="398"/>
                </a:lnTo>
                <a:lnTo>
                  <a:pt x="1196" y="398"/>
                </a:lnTo>
                <a:lnTo>
                  <a:pt x="1196" y="0"/>
                </a:lnTo>
              </a:path>
            </a:pathLst>
          </a:custGeom>
          <a:ln w="3175">
            <a:solidFill>
              <a:srgbClr val="000000"/>
            </a:solidFill>
          </a:ln>
        </p:spPr>
        <p:txBody>
          <a:bodyPr wrap="square" lIns="0" tIns="0" rIns="0" bIns="0" rtlCol="0"/>
          <a:lstStyle/>
          <a:p>
            <a:endParaRPr sz="501"/>
          </a:p>
        </p:txBody>
      </p:sp>
      <p:sp>
        <p:nvSpPr>
          <p:cNvPr id="4512" name="bg object 4512"/>
          <p:cNvSpPr/>
          <p:nvPr/>
        </p:nvSpPr>
        <p:spPr>
          <a:xfrm>
            <a:off x="2425518" y="2647233"/>
            <a:ext cx="8665" cy="0"/>
          </a:xfrm>
          <a:custGeom>
            <a:avLst/>
            <a:gdLst/>
            <a:ahLst/>
            <a:cxnLst/>
            <a:rect l="l" t="t" r="r" b="b"/>
            <a:pathLst>
              <a:path w="19050">
                <a:moveTo>
                  <a:pt x="0" y="0"/>
                </a:moveTo>
                <a:lnTo>
                  <a:pt x="18747" y="0"/>
                </a:lnTo>
              </a:path>
            </a:pathLst>
          </a:custGeom>
          <a:ln w="3175">
            <a:solidFill>
              <a:srgbClr val="000000"/>
            </a:solidFill>
          </a:ln>
        </p:spPr>
        <p:txBody>
          <a:bodyPr wrap="square" lIns="0" tIns="0" rIns="0" bIns="0" rtlCol="0"/>
          <a:lstStyle/>
          <a:p>
            <a:endParaRPr sz="501"/>
          </a:p>
        </p:txBody>
      </p:sp>
      <p:sp>
        <p:nvSpPr>
          <p:cNvPr id="4513" name="bg object 4513"/>
          <p:cNvSpPr/>
          <p:nvPr/>
        </p:nvSpPr>
        <p:spPr>
          <a:xfrm>
            <a:off x="2425519" y="2647233"/>
            <a:ext cx="0" cy="455"/>
          </a:xfrm>
          <a:custGeom>
            <a:avLst/>
            <a:gdLst/>
            <a:ahLst/>
            <a:cxnLst/>
            <a:rect l="l" t="t" r="r" b="b"/>
            <a:pathLst>
              <a:path h="1270">
                <a:moveTo>
                  <a:pt x="0" y="1196"/>
                </a:moveTo>
                <a:lnTo>
                  <a:pt x="0" y="0"/>
                </a:lnTo>
              </a:path>
            </a:pathLst>
          </a:custGeom>
          <a:ln w="3175">
            <a:solidFill>
              <a:srgbClr val="000000"/>
            </a:solidFill>
          </a:ln>
        </p:spPr>
        <p:txBody>
          <a:bodyPr wrap="square" lIns="0" tIns="0" rIns="0" bIns="0" rtlCol="0"/>
          <a:lstStyle/>
          <a:p>
            <a:endParaRPr sz="501"/>
          </a:p>
        </p:txBody>
      </p:sp>
      <p:sp>
        <p:nvSpPr>
          <p:cNvPr id="4514" name="bg object 4514"/>
          <p:cNvSpPr/>
          <p:nvPr/>
        </p:nvSpPr>
        <p:spPr>
          <a:xfrm>
            <a:off x="2424974" y="2647662"/>
            <a:ext cx="578" cy="455"/>
          </a:xfrm>
          <a:custGeom>
            <a:avLst/>
            <a:gdLst/>
            <a:ahLst/>
            <a:cxnLst/>
            <a:rect l="l" t="t" r="r" b="b"/>
            <a:pathLst>
              <a:path w="1270" h="1270">
                <a:moveTo>
                  <a:pt x="0" y="1196"/>
                </a:moveTo>
                <a:lnTo>
                  <a:pt x="398" y="1196"/>
                </a:lnTo>
                <a:lnTo>
                  <a:pt x="398" y="797"/>
                </a:lnTo>
                <a:lnTo>
                  <a:pt x="797" y="797"/>
                </a:lnTo>
                <a:lnTo>
                  <a:pt x="1196" y="398"/>
                </a:lnTo>
                <a:lnTo>
                  <a:pt x="1196" y="0"/>
                </a:lnTo>
              </a:path>
            </a:pathLst>
          </a:custGeom>
          <a:ln w="3175">
            <a:solidFill>
              <a:srgbClr val="000000"/>
            </a:solidFill>
          </a:ln>
        </p:spPr>
        <p:txBody>
          <a:bodyPr wrap="square" lIns="0" tIns="0" rIns="0" bIns="0" rtlCol="0"/>
          <a:lstStyle/>
          <a:p>
            <a:endParaRPr sz="501"/>
          </a:p>
        </p:txBody>
      </p:sp>
      <p:sp>
        <p:nvSpPr>
          <p:cNvPr id="4515" name="bg object 4515"/>
          <p:cNvSpPr/>
          <p:nvPr/>
        </p:nvSpPr>
        <p:spPr>
          <a:xfrm>
            <a:off x="2425519" y="2623951"/>
            <a:ext cx="0" cy="23421"/>
          </a:xfrm>
          <a:custGeom>
            <a:avLst/>
            <a:gdLst/>
            <a:ahLst/>
            <a:cxnLst/>
            <a:rect l="l" t="t" r="r" b="b"/>
            <a:pathLst>
              <a:path h="65404">
                <a:moveTo>
                  <a:pt x="0" y="65019"/>
                </a:moveTo>
                <a:lnTo>
                  <a:pt x="0" y="0"/>
                </a:lnTo>
              </a:path>
            </a:pathLst>
          </a:custGeom>
          <a:ln w="3175">
            <a:solidFill>
              <a:srgbClr val="000000"/>
            </a:solidFill>
          </a:ln>
        </p:spPr>
        <p:txBody>
          <a:bodyPr wrap="square" lIns="0" tIns="0" rIns="0" bIns="0" rtlCol="0"/>
          <a:lstStyle/>
          <a:p>
            <a:endParaRPr sz="501"/>
          </a:p>
        </p:txBody>
      </p:sp>
      <p:sp>
        <p:nvSpPr>
          <p:cNvPr id="4516" name="bg object 4516"/>
          <p:cNvSpPr/>
          <p:nvPr/>
        </p:nvSpPr>
        <p:spPr>
          <a:xfrm>
            <a:off x="2422071" y="2523106"/>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517" name="bg object 4517"/>
          <p:cNvSpPr/>
          <p:nvPr/>
        </p:nvSpPr>
        <p:spPr>
          <a:xfrm>
            <a:off x="2422071" y="2523106"/>
            <a:ext cx="0" cy="64351"/>
          </a:xfrm>
          <a:custGeom>
            <a:avLst/>
            <a:gdLst/>
            <a:ahLst/>
            <a:cxnLst/>
            <a:rect l="l" t="t" r="r" b="b"/>
            <a:pathLst>
              <a:path h="179704">
                <a:moveTo>
                  <a:pt x="0" y="179500"/>
                </a:moveTo>
                <a:lnTo>
                  <a:pt x="0" y="0"/>
                </a:lnTo>
              </a:path>
            </a:pathLst>
          </a:custGeom>
          <a:ln w="3191">
            <a:solidFill>
              <a:srgbClr val="000000"/>
            </a:solidFill>
          </a:ln>
        </p:spPr>
        <p:txBody>
          <a:bodyPr wrap="square" lIns="0" tIns="0" rIns="0" bIns="0" rtlCol="0"/>
          <a:lstStyle/>
          <a:p>
            <a:endParaRPr sz="501"/>
          </a:p>
        </p:txBody>
      </p:sp>
      <p:sp>
        <p:nvSpPr>
          <p:cNvPr id="4518" name="bg object 4518"/>
          <p:cNvSpPr/>
          <p:nvPr/>
        </p:nvSpPr>
        <p:spPr>
          <a:xfrm>
            <a:off x="2422071" y="2587384"/>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519" name="bg object 4519"/>
          <p:cNvSpPr/>
          <p:nvPr/>
        </p:nvSpPr>
        <p:spPr>
          <a:xfrm>
            <a:off x="2425519" y="2523106"/>
            <a:ext cx="0" cy="64351"/>
          </a:xfrm>
          <a:custGeom>
            <a:avLst/>
            <a:gdLst/>
            <a:ahLst/>
            <a:cxnLst/>
            <a:rect l="l" t="t" r="r" b="b"/>
            <a:pathLst>
              <a:path h="179704">
                <a:moveTo>
                  <a:pt x="0" y="0"/>
                </a:moveTo>
                <a:lnTo>
                  <a:pt x="0" y="179500"/>
                </a:lnTo>
              </a:path>
            </a:pathLst>
          </a:custGeom>
          <a:ln w="3191">
            <a:solidFill>
              <a:srgbClr val="000000"/>
            </a:solidFill>
          </a:ln>
        </p:spPr>
        <p:txBody>
          <a:bodyPr wrap="square" lIns="0" tIns="0" rIns="0" bIns="0" rtlCol="0"/>
          <a:lstStyle/>
          <a:p>
            <a:endParaRPr sz="501"/>
          </a:p>
        </p:txBody>
      </p:sp>
      <p:sp>
        <p:nvSpPr>
          <p:cNvPr id="4520" name="bg object 4520"/>
          <p:cNvSpPr/>
          <p:nvPr/>
        </p:nvSpPr>
        <p:spPr>
          <a:xfrm>
            <a:off x="4979670" y="4010202"/>
            <a:ext cx="0" cy="64351"/>
          </a:xfrm>
          <a:custGeom>
            <a:avLst/>
            <a:gdLst/>
            <a:ahLst/>
            <a:cxnLst/>
            <a:rect l="l" t="t" r="r" b="b"/>
            <a:pathLst>
              <a:path h="179704">
                <a:moveTo>
                  <a:pt x="0" y="179500"/>
                </a:moveTo>
                <a:lnTo>
                  <a:pt x="0" y="0"/>
                </a:lnTo>
              </a:path>
            </a:pathLst>
          </a:custGeom>
          <a:ln w="3191">
            <a:solidFill>
              <a:srgbClr val="000000"/>
            </a:solidFill>
          </a:ln>
        </p:spPr>
        <p:txBody>
          <a:bodyPr wrap="square" lIns="0" tIns="0" rIns="0" bIns="0" rtlCol="0"/>
          <a:lstStyle/>
          <a:p>
            <a:endParaRPr sz="501"/>
          </a:p>
        </p:txBody>
      </p:sp>
      <p:sp>
        <p:nvSpPr>
          <p:cNvPr id="4521" name="bg object 4521"/>
          <p:cNvSpPr/>
          <p:nvPr/>
        </p:nvSpPr>
        <p:spPr>
          <a:xfrm>
            <a:off x="4979670" y="4074479"/>
            <a:ext cx="498212" cy="0"/>
          </a:xfrm>
          <a:custGeom>
            <a:avLst/>
            <a:gdLst/>
            <a:ahLst/>
            <a:cxnLst/>
            <a:rect l="l" t="t" r="r" b="b"/>
            <a:pathLst>
              <a:path w="1095375">
                <a:moveTo>
                  <a:pt x="1095354" y="0"/>
                </a:moveTo>
                <a:lnTo>
                  <a:pt x="0" y="0"/>
                </a:lnTo>
              </a:path>
            </a:pathLst>
          </a:custGeom>
          <a:ln w="3191">
            <a:solidFill>
              <a:srgbClr val="000000"/>
            </a:solidFill>
          </a:ln>
        </p:spPr>
        <p:txBody>
          <a:bodyPr wrap="square" lIns="0" tIns="0" rIns="0" bIns="0" rtlCol="0"/>
          <a:lstStyle/>
          <a:p>
            <a:endParaRPr sz="501"/>
          </a:p>
        </p:txBody>
      </p:sp>
      <p:sp>
        <p:nvSpPr>
          <p:cNvPr id="4522" name="bg object 4522"/>
          <p:cNvSpPr/>
          <p:nvPr/>
        </p:nvSpPr>
        <p:spPr>
          <a:xfrm>
            <a:off x="5477872" y="4010202"/>
            <a:ext cx="0" cy="64351"/>
          </a:xfrm>
          <a:custGeom>
            <a:avLst/>
            <a:gdLst/>
            <a:ahLst/>
            <a:cxnLst/>
            <a:rect l="l" t="t" r="r" b="b"/>
            <a:pathLst>
              <a:path h="179704">
                <a:moveTo>
                  <a:pt x="0" y="0"/>
                </a:moveTo>
                <a:lnTo>
                  <a:pt x="0" y="179500"/>
                </a:lnTo>
              </a:path>
            </a:pathLst>
          </a:custGeom>
          <a:ln w="3191">
            <a:solidFill>
              <a:srgbClr val="000000"/>
            </a:solidFill>
          </a:ln>
        </p:spPr>
        <p:txBody>
          <a:bodyPr wrap="square" lIns="0" tIns="0" rIns="0" bIns="0" rtlCol="0"/>
          <a:lstStyle/>
          <a:p>
            <a:endParaRPr sz="501"/>
          </a:p>
        </p:txBody>
      </p:sp>
      <p:sp>
        <p:nvSpPr>
          <p:cNvPr id="4523" name="bg object 4523"/>
          <p:cNvSpPr/>
          <p:nvPr/>
        </p:nvSpPr>
        <p:spPr>
          <a:xfrm>
            <a:off x="4979670" y="4010202"/>
            <a:ext cx="498212" cy="64351"/>
          </a:xfrm>
          <a:custGeom>
            <a:avLst/>
            <a:gdLst/>
            <a:ahLst/>
            <a:cxnLst/>
            <a:rect l="l" t="t" r="r" b="b"/>
            <a:pathLst>
              <a:path w="1095375" h="179704">
                <a:moveTo>
                  <a:pt x="0" y="0"/>
                </a:moveTo>
                <a:lnTo>
                  <a:pt x="1095354" y="0"/>
                </a:lnTo>
              </a:path>
              <a:path w="1095375" h="179704">
                <a:moveTo>
                  <a:pt x="0" y="0"/>
                </a:moveTo>
                <a:lnTo>
                  <a:pt x="0" y="179500"/>
                </a:lnTo>
                <a:lnTo>
                  <a:pt x="1095354" y="179500"/>
                </a:lnTo>
                <a:lnTo>
                  <a:pt x="1095354" y="0"/>
                </a:lnTo>
                <a:lnTo>
                  <a:pt x="0" y="0"/>
                </a:lnTo>
              </a:path>
            </a:pathLst>
          </a:custGeom>
          <a:ln w="3191">
            <a:solidFill>
              <a:srgbClr val="000000"/>
            </a:solidFill>
          </a:ln>
        </p:spPr>
        <p:txBody>
          <a:bodyPr wrap="square" lIns="0" tIns="0" rIns="0" bIns="0" rtlCol="0"/>
          <a:lstStyle/>
          <a:p>
            <a:endParaRPr sz="501"/>
          </a:p>
        </p:txBody>
      </p:sp>
      <p:sp>
        <p:nvSpPr>
          <p:cNvPr id="4524" name="bg object 4524"/>
          <p:cNvSpPr/>
          <p:nvPr/>
        </p:nvSpPr>
        <p:spPr>
          <a:xfrm>
            <a:off x="4683760" y="4010203"/>
            <a:ext cx="21950" cy="171904"/>
          </a:xfrm>
          <a:custGeom>
            <a:avLst/>
            <a:gdLst/>
            <a:ahLst/>
            <a:cxnLst/>
            <a:rect l="l" t="t" r="r" b="b"/>
            <a:pathLst>
              <a:path w="48259" h="480059">
                <a:moveTo>
                  <a:pt x="0" y="0"/>
                </a:moveTo>
                <a:lnTo>
                  <a:pt x="0" y="479865"/>
                </a:lnTo>
                <a:lnTo>
                  <a:pt x="48265" y="479865"/>
                </a:lnTo>
                <a:lnTo>
                  <a:pt x="48265" y="0"/>
                </a:lnTo>
              </a:path>
            </a:pathLst>
          </a:custGeom>
          <a:ln w="7578">
            <a:solidFill>
              <a:srgbClr val="000000"/>
            </a:solidFill>
          </a:ln>
        </p:spPr>
        <p:txBody>
          <a:bodyPr wrap="square" lIns="0" tIns="0" rIns="0" bIns="0" rtlCol="0"/>
          <a:lstStyle/>
          <a:p>
            <a:endParaRPr sz="501"/>
          </a:p>
        </p:txBody>
      </p:sp>
      <p:sp>
        <p:nvSpPr>
          <p:cNvPr id="4525" name="bg object 4525"/>
          <p:cNvSpPr/>
          <p:nvPr/>
        </p:nvSpPr>
        <p:spPr>
          <a:xfrm>
            <a:off x="4683760" y="4525565"/>
            <a:ext cx="0" cy="399974"/>
          </a:xfrm>
          <a:custGeom>
            <a:avLst/>
            <a:gdLst/>
            <a:ahLst/>
            <a:cxnLst/>
            <a:rect l="l" t="t" r="r" b="b"/>
            <a:pathLst>
              <a:path h="1116965">
                <a:moveTo>
                  <a:pt x="0" y="0"/>
                </a:moveTo>
                <a:lnTo>
                  <a:pt x="0" y="1116894"/>
                </a:lnTo>
              </a:path>
            </a:pathLst>
          </a:custGeom>
          <a:ln w="7578">
            <a:solidFill>
              <a:srgbClr val="000000"/>
            </a:solidFill>
          </a:ln>
        </p:spPr>
        <p:txBody>
          <a:bodyPr wrap="square" lIns="0" tIns="0" rIns="0" bIns="0" rtlCol="0"/>
          <a:lstStyle/>
          <a:p>
            <a:endParaRPr sz="501"/>
          </a:p>
        </p:txBody>
      </p:sp>
      <p:sp>
        <p:nvSpPr>
          <p:cNvPr id="4526" name="bg object 4526"/>
          <p:cNvSpPr/>
          <p:nvPr/>
        </p:nvSpPr>
        <p:spPr>
          <a:xfrm>
            <a:off x="4683760" y="4525565"/>
            <a:ext cx="21950" cy="399974"/>
          </a:xfrm>
          <a:custGeom>
            <a:avLst/>
            <a:gdLst/>
            <a:ahLst/>
            <a:cxnLst/>
            <a:rect l="l" t="t" r="r" b="b"/>
            <a:pathLst>
              <a:path w="48259" h="1116965">
                <a:moveTo>
                  <a:pt x="48265" y="1116894"/>
                </a:moveTo>
                <a:lnTo>
                  <a:pt x="48265" y="0"/>
                </a:lnTo>
                <a:lnTo>
                  <a:pt x="0" y="0"/>
                </a:lnTo>
              </a:path>
            </a:pathLst>
          </a:custGeom>
          <a:ln w="7578">
            <a:solidFill>
              <a:srgbClr val="000000"/>
            </a:solidFill>
          </a:ln>
        </p:spPr>
        <p:txBody>
          <a:bodyPr wrap="square" lIns="0" tIns="0" rIns="0" bIns="0" rtlCol="0"/>
          <a:lstStyle/>
          <a:p>
            <a:endParaRPr sz="501"/>
          </a:p>
        </p:txBody>
      </p:sp>
      <p:sp>
        <p:nvSpPr>
          <p:cNvPr id="4527" name="bg object 4527"/>
          <p:cNvSpPr/>
          <p:nvPr/>
        </p:nvSpPr>
        <p:spPr>
          <a:xfrm>
            <a:off x="4683760" y="4182037"/>
            <a:ext cx="21950" cy="343582"/>
          </a:xfrm>
          <a:custGeom>
            <a:avLst/>
            <a:gdLst/>
            <a:ahLst/>
            <a:cxnLst/>
            <a:rect l="l" t="t" r="r" b="b"/>
            <a:pathLst>
              <a:path w="48259" h="959484">
                <a:moveTo>
                  <a:pt x="0" y="959332"/>
                </a:moveTo>
                <a:lnTo>
                  <a:pt x="0" y="0"/>
                </a:lnTo>
              </a:path>
              <a:path w="48259" h="959484">
                <a:moveTo>
                  <a:pt x="0" y="959332"/>
                </a:moveTo>
                <a:lnTo>
                  <a:pt x="48265" y="959332"/>
                </a:lnTo>
              </a:path>
            </a:pathLst>
          </a:custGeom>
          <a:ln w="3191">
            <a:solidFill>
              <a:srgbClr val="000000"/>
            </a:solidFill>
          </a:ln>
        </p:spPr>
        <p:txBody>
          <a:bodyPr wrap="square" lIns="0" tIns="0" rIns="0" bIns="0" rtlCol="0"/>
          <a:lstStyle/>
          <a:p>
            <a:endParaRPr sz="501"/>
          </a:p>
        </p:txBody>
      </p:sp>
      <p:sp>
        <p:nvSpPr>
          <p:cNvPr id="4528" name="bg object 4528"/>
          <p:cNvSpPr/>
          <p:nvPr/>
        </p:nvSpPr>
        <p:spPr>
          <a:xfrm>
            <a:off x="4683760" y="4182037"/>
            <a:ext cx="21950" cy="343582"/>
          </a:xfrm>
          <a:custGeom>
            <a:avLst/>
            <a:gdLst/>
            <a:ahLst/>
            <a:cxnLst/>
            <a:rect l="l" t="t" r="r" b="b"/>
            <a:pathLst>
              <a:path w="48259" h="959484">
                <a:moveTo>
                  <a:pt x="48265" y="0"/>
                </a:moveTo>
                <a:lnTo>
                  <a:pt x="0" y="0"/>
                </a:lnTo>
              </a:path>
              <a:path w="48259" h="959484">
                <a:moveTo>
                  <a:pt x="48265" y="0"/>
                </a:moveTo>
                <a:lnTo>
                  <a:pt x="48265" y="959332"/>
                </a:lnTo>
              </a:path>
            </a:pathLst>
          </a:custGeom>
          <a:ln w="3191">
            <a:solidFill>
              <a:srgbClr val="000000"/>
            </a:solidFill>
          </a:ln>
        </p:spPr>
        <p:txBody>
          <a:bodyPr wrap="square" lIns="0" tIns="0" rIns="0" bIns="0" rtlCol="0"/>
          <a:lstStyle/>
          <a:p>
            <a:endParaRPr sz="501"/>
          </a:p>
        </p:txBody>
      </p:sp>
      <p:pic>
        <p:nvPicPr>
          <p:cNvPr id="4529" name="bg object 4529"/>
          <p:cNvPicPr/>
          <p:nvPr/>
        </p:nvPicPr>
        <p:blipFill>
          <a:blip r:embed="rId39" cstate="print"/>
          <a:stretch>
            <a:fillRect/>
          </a:stretch>
        </p:blipFill>
        <p:spPr>
          <a:xfrm>
            <a:off x="3139077" y="1536947"/>
            <a:ext cx="74023" cy="29710"/>
          </a:xfrm>
          <a:prstGeom prst="rect">
            <a:avLst/>
          </a:prstGeom>
        </p:spPr>
      </p:pic>
      <p:pic>
        <p:nvPicPr>
          <p:cNvPr id="4530" name="bg object 4530"/>
          <p:cNvPicPr/>
          <p:nvPr/>
        </p:nvPicPr>
        <p:blipFill>
          <a:blip r:embed="rId40" cstate="print"/>
          <a:stretch>
            <a:fillRect/>
          </a:stretch>
        </p:blipFill>
        <p:spPr>
          <a:xfrm>
            <a:off x="4703535" y="991874"/>
            <a:ext cx="74023" cy="29710"/>
          </a:xfrm>
          <a:prstGeom prst="rect">
            <a:avLst/>
          </a:prstGeom>
        </p:spPr>
      </p:pic>
      <p:pic>
        <p:nvPicPr>
          <p:cNvPr id="4531" name="bg object 4531"/>
          <p:cNvPicPr/>
          <p:nvPr/>
        </p:nvPicPr>
        <p:blipFill>
          <a:blip r:embed="rId41" cstate="print"/>
          <a:stretch>
            <a:fillRect/>
          </a:stretch>
        </p:blipFill>
        <p:spPr>
          <a:xfrm>
            <a:off x="4165056" y="4501997"/>
            <a:ext cx="37737" cy="58278"/>
          </a:xfrm>
          <a:prstGeom prst="rect">
            <a:avLst/>
          </a:prstGeom>
        </p:spPr>
      </p:pic>
      <p:pic>
        <p:nvPicPr>
          <p:cNvPr id="4532" name="bg object 4532"/>
          <p:cNvPicPr/>
          <p:nvPr/>
        </p:nvPicPr>
        <p:blipFill>
          <a:blip r:embed="rId42" cstate="print"/>
          <a:stretch>
            <a:fillRect/>
          </a:stretch>
        </p:blipFill>
        <p:spPr>
          <a:xfrm>
            <a:off x="2704737" y="3365285"/>
            <a:ext cx="74023" cy="29710"/>
          </a:xfrm>
          <a:prstGeom prst="rect">
            <a:avLst/>
          </a:prstGeom>
        </p:spPr>
      </p:pic>
      <p:sp>
        <p:nvSpPr>
          <p:cNvPr id="4533" name="bg object 4533"/>
          <p:cNvSpPr/>
          <p:nvPr/>
        </p:nvSpPr>
        <p:spPr>
          <a:xfrm>
            <a:off x="3024958" y="1110572"/>
            <a:ext cx="0" cy="10915"/>
          </a:xfrm>
          <a:custGeom>
            <a:avLst/>
            <a:gdLst/>
            <a:ahLst/>
            <a:cxnLst/>
            <a:rect l="l" t="t" r="r" b="b"/>
            <a:pathLst>
              <a:path h="30480">
                <a:moveTo>
                  <a:pt x="0" y="29916"/>
                </a:moveTo>
                <a:lnTo>
                  <a:pt x="0" y="0"/>
                </a:lnTo>
              </a:path>
            </a:pathLst>
          </a:custGeom>
          <a:ln w="3175">
            <a:solidFill>
              <a:srgbClr val="000000"/>
            </a:solidFill>
          </a:ln>
        </p:spPr>
        <p:txBody>
          <a:bodyPr wrap="square" lIns="0" tIns="0" rIns="0" bIns="0" rtlCol="0"/>
          <a:lstStyle/>
          <a:p>
            <a:endParaRPr sz="501"/>
          </a:p>
        </p:txBody>
      </p:sp>
      <p:sp>
        <p:nvSpPr>
          <p:cNvPr id="4534" name="bg object 4534"/>
          <p:cNvSpPr/>
          <p:nvPr/>
        </p:nvSpPr>
        <p:spPr>
          <a:xfrm>
            <a:off x="3024958" y="1078434"/>
            <a:ext cx="0" cy="10915"/>
          </a:xfrm>
          <a:custGeom>
            <a:avLst/>
            <a:gdLst/>
            <a:ahLst/>
            <a:cxnLst/>
            <a:rect l="l" t="t" r="r" b="b"/>
            <a:pathLst>
              <a:path h="30480">
                <a:moveTo>
                  <a:pt x="0" y="29916"/>
                </a:moveTo>
                <a:lnTo>
                  <a:pt x="0" y="0"/>
                </a:lnTo>
              </a:path>
            </a:pathLst>
          </a:custGeom>
          <a:ln w="3175">
            <a:solidFill>
              <a:srgbClr val="000000"/>
            </a:solidFill>
          </a:ln>
        </p:spPr>
        <p:txBody>
          <a:bodyPr wrap="square" lIns="0" tIns="0" rIns="0" bIns="0" rtlCol="0"/>
          <a:lstStyle/>
          <a:p>
            <a:endParaRPr sz="501"/>
          </a:p>
        </p:txBody>
      </p:sp>
      <p:sp>
        <p:nvSpPr>
          <p:cNvPr id="4535" name="bg object 4535"/>
          <p:cNvSpPr/>
          <p:nvPr/>
        </p:nvSpPr>
        <p:spPr>
          <a:xfrm>
            <a:off x="2861673" y="1078434"/>
            <a:ext cx="0" cy="10915"/>
          </a:xfrm>
          <a:custGeom>
            <a:avLst/>
            <a:gdLst/>
            <a:ahLst/>
            <a:cxnLst/>
            <a:rect l="l" t="t" r="r" b="b"/>
            <a:pathLst>
              <a:path h="30480">
                <a:moveTo>
                  <a:pt x="0" y="0"/>
                </a:moveTo>
                <a:lnTo>
                  <a:pt x="0" y="29916"/>
                </a:lnTo>
              </a:path>
            </a:pathLst>
          </a:custGeom>
          <a:ln w="3175">
            <a:solidFill>
              <a:srgbClr val="000000"/>
            </a:solidFill>
          </a:ln>
        </p:spPr>
        <p:txBody>
          <a:bodyPr wrap="square" lIns="0" tIns="0" rIns="0" bIns="0" rtlCol="0"/>
          <a:lstStyle/>
          <a:p>
            <a:endParaRPr sz="501"/>
          </a:p>
        </p:txBody>
      </p:sp>
      <p:sp>
        <p:nvSpPr>
          <p:cNvPr id="4536" name="bg object 4536"/>
          <p:cNvSpPr/>
          <p:nvPr/>
        </p:nvSpPr>
        <p:spPr>
          <a:xfrm>
            <a:off x="2861673" y="1110572"/>
            <a:ext cx="13863" cy="10915"/>
          </a:xfrm>
          <a:custGeom>
            <a:avLst/>
            <a:gdLst/>
            <a:ahLst/>
            <a:cxnLst/>
            <a:rect l="l" t="t" r="r" b="b"/>
            <a:pathLst>
              <a:path w="30479" h="30480">
                <a:moveTo>
                  <a:pt x="0" y="0"/>
                </a:moveTo>
                <a:lnTo>
                  <a:pt x="0" y="29916"/>
                </a:lnTo>
                <a:lnTo>
                  <a:pt x="29916" y="29916"/>
                </a:lnTo>
              </a:path>
            </a:pathLst>
          </a:custGeom>
          <a:ln w="3175">
            <a:solidFill>
              <a:srgbClr val="000000"/>
            </a:solidFill>
          </a:ln>
        </p:spPr>
        <p:txBody>
          <a:bodyPr wrap="square" lIns="0" tIns="0" rIns="0" bIns="0" rtlCol="0"/>
          <a:lstStyle/>
          <a:p>
            <a:endParaRPr sz="501"/>
          </a:p>
        </p:txBody>
      </p:sp>
      <p:sp>
        <p:nvSpPr>
          <p:cNvPr id="4537" name="bg object 4537"/>
          <p:cNvSpPr/>
          <p:nvPr/>
        </p:nvSpPr>
        <p:spPr>
          <a:xfrm>
            <a:off x="2902494" y="1121285"/>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4538" name="bg object 4538"/>
          <p:cNvSpPr/>
          <p:nvPr/>
        </p:nvSpPr>
        <p:spPr>
          <a:xfrm>
            <a:off x="2956923" y="1121285"/>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4539" name="bg object 4539"/>
          <p:cNvSpPr/>
          <p:nvPr/>
        </p:nvSpPr>
        <p:spPr>
          <a:xfrm>
            <a:off x="3011351" y="112128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4540" name="bg object 4540"/>
          <p:cNvSpPr/>
          <p:nvPr/>
        </p:nvSpPr>
        <p:spPr>
          <a:xfrm>
            <a:off x="2861673" y="1110572"/>
            <a:ext cx="0" cy="10915"/>
          </a:xfrm>
          <a:custGeom>
            <a:avLst/>
            <a:gdLst/>
            <a:ahLst/>
            <a:cxnLst/>
            <a:rect l="l" t="t" r="r" b="b"/>
            <a:pathLst>
              <a:path h="30480">
                <a:moveTo>
                  <a:pt x="0" y="29916"/>
                </a:moveTo>
                <a:lnTo>
                  <a:pt x="0" y="0"/>
                </a:lnTo>
              </a:path>
            </a:pathLst>
          </a:custGeom>
          <a:ln w="3175">
            <a:solidFill>
              <a:srgbClr val="000000"/>
            </a:solidFill>
          </a:ln>
        </p:spPr>
        <p:txBody>
          <a:bodyPr wrap="square" lIns="0" tIns="0" rIns="0" bIns="0" rtlCol="0"/>
          <a:lstStyle/>
          <a:p>
            <a:endParaRPr sz="501"/>
          </a:p>
        </p:txBody>
      </p:sp>
      <p:sp>
        <p:nvSpPr>
          <p:cNvPr id="4541" name="bg object 4541"/>
          <p:cNvSpPr/>
          <p:nvPr/>
        </p:nvSpPr>
        <p:spPr>
          <a:xfrm>
            <a:off x="2861673" y="1078434"/>
            <a:ext cx="0" cy="10915"/>
          </a:xfrm>
          <a:custGeom>
            <a:avLst/>
            <a:gdLst/>
            <a:ahLst/>
            <a:cxnLst/>
            <a:rect l="l" t="t" r="r" b="b"/>
            <a:pathLst>
              <a:path h="30480">
                <a:moveTo>
                  <a:pt x="0" y="29916"/>
                </a:moveTo>
                <a:lnTo>
                  <a:pt x="0" y="0"/>
                </a:lnTo>
              </a:path>
            </a:pathLst>
          </a:custGeom>
          <a:ln w="3175">
            <a:solidFill>
              <a:srgbClr val="000000"/>
            </a:solidFill>
          </a:ln>
        </p:spPr>
        <p:txBody>
          <a:bodyPr wrap="square" lIns="0" tIns="0" rIns="0" bIns="0" rtlCol="0"/>
          <a:lstStyle/>
          <a:p>
            <a:endParaRPr sz="501"/>
          </a:p>
        </p:txBody>
      </p:sp>
      <p:sp>
        <p:nvSpPr>
          <p:cNvPr id="4542" name="bg object 4542"/>
          <p:cNvSpPr/>
          <p:nvPr/>
        </p:nvSpPr>
        <p:spPr>
          <a:xfrm>
            <a:off x="2698387" y="1078434"/>
            <a:ext cx="0" cy="10915"/>
          </a:xfrm>
          <a:custGeom>
            <a:avLst/>
            <a:gdLst/>
            <a:ahLst/>
            <a:cxnLst/>
            <a:rect l="l" t="t" r="r" b="b"/>
            <a:pathLst>
              <a:path h="30480">
                <a:moveTo>
                  <a:pt x="0" y="0"/>
                </a:moveTo>
                <a:lnTo>
                  <a:pt x="0" y="29916"/>
                </a:lnTo>
              </a:path>
            </a:pathLst>
          </a:custGeom>
          <a:ln w="3175">
            <a:solidFill>
              <a:srgbClr val="000000"/>
            </a:solidFill>
          </a:ln>
        </p:spPr>
        <p:txBody>
          <a:bodyPr wrap="square" lIns="0" tIns="0" rIns="0" bIns="0" rtlCol="0"/>
          <a:lstStyle/>
          <a:p>
            <a:endParaRPr sz="501"/>
          </a:p>
        </p:txBody>
      </p:sp>
      <p:sp>
        <p:nvSpPr>
          <p:cNvPr id="4543" name="bg object 4543"/>
          <p:cNvSpPr/>
          <p:nvPr/>
        </p:nvSpPr>
        <p:spPr>
          <a:xfrm>
            <a:off x="2698387" y="1110572"/>
            <a:ext cx="13863" cy="10915"/>
          </a:xfrm>
          <a:custGeom>
            <a:avLst/>
            <a:gdLst/>
            <a:ahLst/>
            <a:cxnLst/>
            <a:rect l="l" t="t" r="r" b="b"/>
            <a:pathLst>
              <a:path w="30479" h="30480">
                <a:moveTo>
                  <a:pt x="0" y="0"/>
                </a:moveTo>
                <a:lnTo>
                  <a:pt x="0" y="29916"/>
                </a:lnTo>
                <a:lnTo>
                  <a:pt x="29916" y="29916"/>
                </a:lnTo>
              </a:path>
            </a:pathLst>
          </a:custGeom>
          <a:ln w="3175">
            <a:solidFill>
              <a:srgbClr val="000000"/>
            </a:solidFill>
          </a:ln>
        </p:spPr>
        <p:txBody>
          <a:bodyPr wrap="square" lIns="0" tIns="0" rIns="0" bIns="0" rtlCol="0"/>
          <a:lstStyle/>
          <a:p>
            <a:endParaRPr sz="501"/>
          </a:p>
        </p:txBody>
      </p:sp>
      <p:sp>
        <p:nvSpPr>
          <p:cNvPr id="4544" name="bg object 4544"/>
          <p:cNvSpPr/>
          <p:nvPr/>
        </p:nvSpPr>
        <p:spPr>
          <a:xfrm>
            <a:off x="2739209" y="1121285"/>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4545" name="bg object 4545"/>
          <p:cNvSpPr/>
          <p:nvPr/>
        </p:nvSpPr>
        <p:spPr>
          <a:xfrm>
            <a:off x="2793637" y="1121285"/>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4546" name="bg object 4546"/>
          <p:cNvSpPr/>
          <p:nvPr/>
        </p:nvSpPr>
        <p:spPr>
          <a:xfrm>
            <a:off x="2848066" y="1121285"/>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4547" name="bg object 4547"/>
          <p:cNvSpPr/>
          <p:nvPr/>
        </p:nvSpPr>
        <p:spPr>
          <a:xfrm>
            <a:off x="2616744" y="1110572"/>
            <a:ext cx="0" cy="10915"/>
          </a:xfrm>
          <a:custGeom>
            <a:avLst/>
            <a:gdLst/>
            <a:ahLst/>
            <a:cxnLst/>
            <a:rect l="l" t="t" r="r" b="b"/>
            <a:pathLst>
              <a:path h="30480">
                <a:moveTo>
                  <a:pt x="0" y="29916"/>
                </a:moveTo>
                <a:lnTo>
                  <a:pt x="0" y="0"/>
                </a:lnTo>
              </a:path>
            </a:pathLst>
          </a:custGeom>
          <a:ln w="3175">
            <a:solidFill>
              <a:srgbClr val="000000"/>
            </a:solidFill>
          </a:ln>
        </p:spPr>
        <p:txBody>
          <a:bodyPr wrap="square" lIns="0" tIns="0" rIns="0" bIns="0" rtlCol="0"/>
          <a:lstStyle/>
          <a:p>
            <a:endParaRPr sz="501"/>
          </a:p>
        </p:txBody>
      </p:sp>
      <p:sp>
        <p:nvSpPr>
          <p:cNvPr id="4548" name="bg object 4548"/>
          <p:cNvSpPr/>
          <p:nvPr/>
        </p:nvSpPr>
        <p:spPr>
          <a:xfrm>
            <a:off x="2616744" y="1078434"/>
            <a:ext cx="0" cy="10915"/>
          </a:xfrm>
          <a:custGeom>
            <a:avLst/>
            <a:gdLst/>
            <a:ahLst/>
            <a:cxnLst/>
            <a:rect l="l" t="t" r="r" b="b"/>
            <a:pathLst>
              <a:path h="30480">
                <a:moveTo>
                  <a:pt x="0" y="29916"/>
                </a:moveTo>
                <a:lnTo>
                  <a:pt x="0" y="0"/>
                </a:lnTo>
              </a:path>
            </a:pathLst>
          </a:custGeom>
          <a:ln w="3175">
            <a:solidFill>
              <a:srgbClr val="000000"/>
            </a:solidFill>
          </a:ln>
        </p:spPr>
        <p:txBody>
          <a:bodyPr wrap="square" lIns="0" tIns="0" rIns="0" bIns="0" rtlCol="0"/>
          <a:lstStyle/>
          <a:p>
            <a:endParaRPr sz="501"/>
          </a:p>
        </p:txBody>
      </p:sp>
      <p:sp>
        <p:nvSpPr>
          <p:cNvPr id="4549" name="bg object 4549"/>
          <p:cNvSpPr/>
          <p:nvPr/>
        </p:nvSpPr>
        <p:spPr>
          <a:xfrm>
            <a:off x="2698387" y="1078434"/>
            <a:ext cx="0" cy="10915"/>
          </a:xfrm>
          <a:custGeom>
            <a:avLst/>
            <a:gdLst/>
            <a:ahLst/>
            <a:cxnLst/>
            <a:rect l="l" t="t" r="r" b="b"/>
            <a:pathLst>
              <a:path h="30480">
                <a:moveTo>
                  <a:pt x="0" y="0"/>
                </a:moveTo>
                <a:lnTo>
                  <a:pt x="0" y="29916"/>
                </a:lnTo>
              </a:path>
            </a:pathLst>
          </a:custGeom>
          <a:ln w="3175">
            <a:solidFill>
              <a:srgbClr val="000000"/>
            </a:solidFill>
          </a:ln>
        </p:spPr>
        <p:txBody>
          <a:bodyPr wrap="square" lIns="0" tIns="0" rIns="0" bIns="0" rtlCol="0"/>
          <a:lstStyle/>
          <a:p>
            <a:endParaRPr sz="501"/>
          </a:p>
        </p:txBody>
      </p:sp>
      <p:sp>
        <p:nvSpPr>
          <p:cNvPr id="4550" name="bg object 4550"/>
          <p:cNvSpPr/>
          <p:nvPr/>
        </p:nvSpPr>
        <p:spPr>
          <a:xfrm>
            <a:off x="2671173" y="1110572"/>
            <a:ext cx="27438" cy="10915"/>
          </a:xfrm>
          <a:custGeom>
            <a:avLst/>
            <a:gdLst/>
            <a:ahLst/>
            <a:cxnLst/>
            <a:rect l="l" t="t" r="r" b="b"/>
            <a:pathLst>
              <a:path w="60325" h="30480">
                <a:moveTo>
                  <a:pt x="59833" y="0"/>
                </a:moveTo>
                <a:lnTo>
                  <a:pt x="59833" y="29916"/>
                </a:lnTo>
                <a:lnTo>
                  <a:pt x="0" y="29916"/>
                </a:lnTo>
              </a:path>
            </a:pathLst>
          </a:custGeom>
          <a:ln w="3175">
            <a:solidFill>
              <a:srgbClr val="000000"/>
            </a:solidFill>
          </a:ln>
        </p:spPr>
        <p:txBody>
          <a:bodyPr wrap="square" lIns="0" tIns="0" rIns="0" bIns="0" rtlCol="0"/>
          <a:lstStyle/>
          <a:p>
            <a:endParaRPr sz="501"/>
          </a:p>
        </p:txBody>
      </p:sp>
      <p:sp>
        <p:nvSpPr>
          <p:cNvPr id="4551" name="bg object 4551"/>
          <p:cNvSpPr/>
          <p:nvPr/>
        </p:nvSpPr>
        <p:spPr>
          <a:xfrm>
            <a:off x="2616744" y="1121285"/>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4552" name="bg object 4552"/>
          <p:cNvSpPr/>
          <p:nvPr/>
        </p:nvSpPr>
        <p:spPr>
          <a:xfrm>
            <a:off x="4233998" y="1311261"/>
            <a:ext cx="220080" cy="173041"/>
          </a:xfrm>
          <a:custGeom>
            <a:avLst/>
            <a:gdLst/>
            <a:ahLst/>
            <a:cxnLst/>
            <a:rect l="l" t="t" r="r" b="b"/>
            <a:pathLst>
              <a:path w="483870" h="483235">
                <a:moveTo>
                  <a:pt x="478669" y="4786"/>
                </a:moveTo>
                <a:lnTo>
                  <a:pt x="478669" y="483056"/>
                </a:lnTo>
                <a:lnTo>
                  <a:pt x="483854" y="483056"/>
                </a:lnTo>
                <a:lnTo>
                  <a:pt x="483854" y="0"/>
                </a:lnTo>
                <a:lnTo>
                  <a:pt x="478669" y="0"/>
                </a:lnTo>
                <a:lnTo>
                  <a:pt x="0" y="0"/>
                </a:lnTo>
                <a:lnTo>
                  <a:pt x="0" y="4786"/>
                </a:lnTo>
                <a:lnTo>
                  <a:pt x="478669" y="4786"/>
                </a:lnTo>
              </a:path>
            </a:pathLst>
          </a:custGeom>
          <a:ln w="7578">
            <a:solidFill>
              <a:srgbClr val="000000"/>
            </a:solidFill>
          </a:ln>
        </p:spPr>
        <p:txBody>
          <a:bodyPr wrap="square" lIns="0" tIns="0" rIns="0" bIns="0" rtlCol="0"/>
          <a:lstStyle/>
          <a:p>
            <a:endParaRPr sz="501"/>
          </a:p>
        </p:txBody>
      </p:sp>
      <p:pic>
        <p:nvPicPr>
          <p:cNvPr id="4553" name="bg object 4553"/>
          <p:cNvPicPr/>
          <p:nvPr/>
        </p:nvPicPr>
        <p:blipFill>
          <a:blip r:embed="rId43" cstate="print"/>
          <a:stretch>
            <a:fillRect/>
          </a:stretch>
        </p:blipFill>
        <p:spPr>
          <a:xfrm>
            <a:off x="5053511" y="678056"/>
            <a:ext cx="96520" cy="66706"/>
          </a:xfrm>
          <a:prstGeom prst="rect">
            <a:avLst/>
          </a:prstGeom>
        </p:spPr>
      </p:pic>
      <p:sp>
        <p:nvSpPr>
          <p:cNvPr id="4554" name="bg object 4554"/>
          <p:cNvSpPr/>
          <p:nvPr/>
        </p:nvSpPr>
        <p:spPr>
          <a:xfrm>
            <a:off x="2567214" y="3449274"/>
            <a:ext cx="0" cy="7276"/>
          </a:xfrm>
          <a:custGeom>
            <a:avLst/>
            <a:gdLst/>
            <a:ahLst/>
            <a:cxnLst/>
            <a:rect l="l" t="t" r="r" b="b"/>
            <a:pathLst>
              <a:path h="20320">
                <a:moveTo>
                  <a:pt x="0" y="19944"/>
                </a:moveTo>
                <a:lnTo>
                  <a:pt x="0" y="0"/>
                </a:lnTo>
              </a:path>
            </a:pathLst>
          </a:custGeom>
          <a:ln w="3191">
            <a:solidFill>
              <a:srgbClr val="000000"/>
            </a:solidFill>
          </a:ln>
        </p:spPr>
        <p:txBody>
          <a:bodyPr wrap="square" lIns="0" tIns="0" rIns="0" bIns="0" rtlCol="0"/>
          <a:lstStyle/>
          <a:p>
            <a:endParaRPr sz="501"/>
          </a:p>
        </p:txBody>
      </p:sp>
      <p:sp>
        <p:nvSpPr>
          <p:cNvPr id="4555" name="bg object 4555"/>
          <p:cNvSpPr/>
          <p:nvPr/>
        </p:nvSpPr>
        <p:spPr>
          <a:xfrm>
            <a:off x="2494643" y="3456416"/>
            <a:ext cx="72782" cy="0"/>
          </a:xfrm>
          <a:custGeom>
            <a:avLst/>
            <a:gdLst/>
            <a:ahLst/>
            <a:cxnLst/>
            <a:rect l="l" t="t" r="r" b="b"/>
            <a:pathLst>
              <a:path w="160020">
                <a:moveTo>
                  <a:pt x="0" y="0"/>
                </a:moveTo>
                <a:lnTo>
                  <a:pt x="159556" y="0"/>
                </a:lnTo>
              </a:path>
            </a:pathLst>
          </a:custGeom>
          <a:ln w="3191">
            <a:solidFill>
              <a:srgbClr val="000000"/>
            </a:solidFill>
          </a:ln>
        </p:spPr>
        <p:txBody>
          <a:bodyPr wrap="square" lIns="0" tIns="0" rIns="0" bIns="0" rtlCol="0"/>
          <a:lstStyle/>
          <a:p>
            <a:endParaRPr sz="501"/>
          </a:p>
        </p:txBody>
      </p:sp>
      <p:sp>
        <p:nvSpPr>
          <p:cNvPr id="4556" name="bg object 4556"/>
          <p:cNvSpPr/>
          <p:nvPr/>
        </p:nvSpPr>
        <p:spPr>
          <a:xfrm>
            <a:off x="2494643" y="3449274"/>
            <a:ext cx="0" cy="7276"/>
          </a:xfrm>
          <a:custGeom>
            <a:avLst/>
            <a:gdLst/>
            <a:ahLst/>
            <a:cxnLst/>
            <a:rect l="l" t="t" r="r" b="b"/>
            <a:pathLst>
              <a:path h="20320">
                <a:moveTo>
                  <a:pt x="0" y="0"/>
                </a:moveTo>
                <a:lnTo>
                  <a:pt x="0" y="19944"/>
                </a:lnTo>
              </a:path>
            </a:pathLst>
          </a:custGeom>
          <a:ln w="3191">
            <a:solidFill>
              <a:srgbClr val="000000"/>
            </a:solidFill>
          </a:ln>
        </p:spPr>
        <p:txBody>
          <a:bodyPr wrap="square" lIns="0" tIns="0" rIns="0" bIns="0" rtlCol="0"/>
          <a:lstStyle/>
          <a:p>
            <a:endParaRPr sz="501"/>
          </a:p>
        </p:txBody>
      </p:sp>
      <p:sp>
        <p:nvSpPr>
          <p:cNvPr id="4557" name="bg object 4557"/>
          <p:cNvSpPr/>
          <p:nvPr/>
        </p:nvSpPr>
        <p:spPr>
          <a:xfrm>
            <a:off x="2494643" y="3449274"/>
            <a:ext cx="72782" cy="0"/>
          </a:xfrm>
          <a:custGeom>
            <a:avLst/>
            <a:gdLst/>
            <a:ahLst/>
            <a:cxnLst/>
            <a:rect l="l" t="t" r="r" b="b"/>
            <a:pathLst>
              <a:path w="160020">
                <a:moveTo>
                  <a:pt x="159556" y="0"/>
                </a:moveTo>
                <a:lnTo>
                  <a:pt x="0" y="0"/>
                </a:lnTo>
              </a:path>
            </a:pathLst>
          </a:custGeom>
          <a:ln w="3191">
            <a:solidFill>
              <a:srgbClr val="000000"/>
            </a:solidFill>
          </a:ln>
        </p:spPr>
        <p:txBody>
          <a:bodyPr wrap="square" lIns="0" tIns="0" rIns="0" bIns="0" rtlCol="0"/>
          <a:lstStyle/>
          <a:p>
            <a:endParaRPr sz="501"/>
          </a:p>
        </p:txBody>
      </p:sp>
      <p:sp>
        <p:nvSpPr>
          <p:cNvPr id="4558" name="bg object 4558"/>
          <p:cNvSpPr/>
          <p:nvPr/>
        </p:nvSpPr>
        <p:spPr>
          <a:xfrm>
            <a:off x="2567214" y="3470700"/>
            <a:ext cx="0" cy="21602"/>
          </a:xfrm>
          <a:custGeom>
            <a:avLst/>
            <a:gdLst/>
            <a:ahLst/>
            <a:cxnLst/>
            <a:rect l="l" t="t" r="r" b="b"/>
            <a:pathLst>
              <a:path h="60325">
                <a:moveTo>
                  <a:pt x="0" y="0"/>
                </a:moveTo>
                <a:lnTo>
                  <a:pt x="0" y="59833"/>
                </a:lnTo>
              </a:path>
            </a:pathLst>
          </a:custGeom>
          <a:ln w="3191">
            <a:solidFill>
              <a:srgbClr val="000000"/>
            </a:solidFill>
          </a:ln>
        </p:spPr>
        <p:txBody>
          <a:bodyPr wrap="square" lIns="0" tIns="0" rIns="0" bIns="0" rtlCol="0"/>
          <a:lstStyle/>
          <a:p>
            <a:endParaRPr sz="501"/>
          </a:p>
        </p:txBody>
      </p:sp>
      <p:sp>
        <p:nvSpPr>
          <p:cNvPr id="4559" name="bg object 4559"/>
          <p:cNvSpPr/>
          <p:nvPr/>
        </p:nvSpPr>
        <p:spPr>
          <a:xfrm>
            <a:off x="2494643" y="3470700"/>
            <a:ext cx="72782" cy="21602"/>
          </a:xfrm>
          <a:custGeom>
            <a:avLst/>
            <a:gdLst/>
            <a:ahLst/>
            <a:cxnLst/>
            <a:rect l="l" t="t" r="r" b="b"/>
            <a:pathLst>
              <a:path w="160020" h="60325">
                <a:moveTo>
                  <a:pt x="0" y="59833"/>
                </a:moveTo>
                <a:lnTo>
                  <a:pt x="0" y="0"/>
                </a:lnTo>
                <a:lnTo>
                  <a:pt x="159556" y="0"/>
                </a:lnTo>
              </a:path>
              <a:path w="160020" h="60325">
                <a:moveTo>
                  <a:pt x="0" y="59833"/>
                </a:moveTo>
                <a:lnTo>
                  <a:pt x="159556" y="59833"/>
                </a:lnTo>
              </a:path>
            </a:pathLst>
          </a:custGeom>
          <a:ln w="3191">
            <a:solidFill>
              <a:srgbClr val="000000"/>
            </a:solidFill>
          </a:ln>
        </p:spPr>
        <p:txBody>
          <a:bodyPr wrap="square" lIns="0" tIns="0" rIns="0" bIns="0" rtlCol="0"/>
          <a:lstStyle/>
          <a:p>
            <a:endParaRPr sz="501"/>
          </a:p>
        </p:txBody>
      </p:sp>
      <p:sp>
        <p:nvSpPr>
          <p:cNvPr id="4560" name="bg object 4560"/>
          <p:cNvSpPr/>
          <p:nvPr/>
        </p:nvSpPr>
        <p:spPr>
          <a:xfrm>
            <a:off x="2449286" y="3425277"/>
            <a:ext cx="163471" cy="85725"/>
          </a:xfrm>
          <a:custGeom>
            <a:avLst/>
            <a:gdLst/>
            <a:ahLst/>
            <a:cxnLst/>
            <a:rect l="l" t="t" r="r" b="b"/>
            <a:pathLst>
              <a:path w="359410" h="239395">
                <a:moveTo>
                  <a:pt x="359001" y="0"/>
                </a:moveTo>
                <a:lnTo>
                  <a:pt x="0" y="0"/>
                </a:lnTo>
                <a:lnTo>
                  <a:pt x="0" y="239334"/>
                </a:lnTo>
                <a:lnTo>
                  <a:pt x="359001" y="239334"/>
                </a:lnTo>
                <a:lnTo>
                  <a:pt x="359001" y="0"/>
                </a:lnTo>
              </a:path>
            </a:pathLst>
          </a:custGeom>
          <a:ln w="3191">
            <a:solidFill>
              <a:srgbClr val="000000"/>
            </a:solidFill>
          </a:ln>
        </p:spPr>
        <p:txBody>
          <a:bodyPr wrap="square" lIns="0" tIns="0" rIns="0" bIns="0" rtlCol="0"/>
          <a:lstStyle/>
          <a:p>
            <a:endParaRPr sz="501"/>
          </a:p>
        </p:txBody>
      </p:sp>
      <p:pic>
        <p:nvPicPr>
          <p:cNvPr id="4561" name="bg object 4561"/>
          <p:cNvPicPr/>
          <p:nvPr/>
        </p:nvPicPr>
        <p:blipFill>
          <a:blip r:embed="rId44" cstate="print"/>
          <a:stretch>
            <a:fillRect/>
          </a:stretch>
        </p:blipFill>
        <p:spPr>
          <a:xfrm>
            <a:off x="2484301" y="3510409"/>
            <a:ext cx="93254" cy="40995"/>
          </a:xfrm>
          <a:prstGeom prst="rect">
            <a:avLst/>
          </a:prstGeom>
        </p:spPr>
      </p:pic>
      <p:sp>
        <p:nvSpPr>
          <p:cNvPr id="4562" name="bg object 4562"/>
          <p:cNvSpPr/>
          <p:nvPr/>
        </p:nvSpPr>
        <p:spPr>
          <a:xfrm>
            <a:off x="2612571" y="3425277"/>
            <a:ext cx="0" cy="114376"/>
          </a:xfrm>
          <a:custGeom>
            <a:avLst/>
            <a:gdLst/>
            <a:ahLst/>
            <a:cxnLst/>
            <a:rect l="l" t="t" r="r" b="b"/>
            <a:pathLst>
              <a:path h="319404">
                <a:moveTo>
                  <a:pt x="0" y="319112"/>
                </a:moveTo>
                <a:lnTo>
                  <a:pt x="0" y="0"/>
                </a:lnTo>
              </a:path>
            </a:pathLst>
          </a:custGeom>
          <a:ln w="3191">
            <a:solidFill>
              <a:srgbClr val="000000"/>
            </a:solidFill>
          </a:ln>
        </p:spPr>
        <p:txBody>
          <a:bodyPr wrap="square" lIns="0" tIns="0" rIns="0" bIns="0" rtlCol="0"/>
          <a:lstStyle/>
          <a:p>
            <a:endParaRPr sz="501"/>
          </a:p>
        </p:txBody>
      </p:sp>
      <p:sp>
        <p:nvSpPr>
          <p:cNvPr id="4563" name="bg object 4563"/>
          <p:cNvSpPr/>
          <p:nvPr/>
        </p:nvSpPr>
        <p:spPr>
          <a:xfrm>
            <a:off x="2612571" y="3425277"/>
            <a:ext cx="4621" cy="114376"/>
          </a:xfrm>
          <a:custGeom>
            <a:avLst/>
            <a:gdLst/>
            <a:ahLst/>
            <a:cxnLst/>
            <a:rect l="l" t="t" r="r" b="b"/>
            <a:pathLst>
              <a:path w="10160" h="319404">
                <a:moveTo>
                  <a:pt x="9972" y="0"/>
                </a:moveTo>
                <a:lnTo>
                  <a:pt x="9972" y="319112"/>
                </a:lnTo>
                <a:lnTo>
                  <a:pt x="0" y="319112"/>
                </a:lnTo>
              </a:path>
              <a:path w="10160" h="319404">
                <a:moveTo>
                  <a:pt x="9972" y="0"/>
                </a:moveTo>
                <a:lnTo>
                  <a:pt x="0" y="0"/>
                </a:lnTo>
              </a:path>
            </a:pathLst>
          </a:custGeom>
          <a:ln w="3191">
            <a:solidFill>
              <a:srgbClr val="000000"/>
            </a:solidFill>
          </a:ln>
        </p:spPr>
        <p:txBody>
          <a:bodyPr wrap="square" lIns="0" tIns="0" rIns="0" bIns="0" rtlCol="0"/>
          <a:lstStyle/>
          <a:p>
            <a:endParaRPr sz="501"/>
          </a:p>
        </p:txBody>
      </p:sp>
      <p:sp>
        <p:nvSpPr>
          <p:cNvPr id="4564" name="bg object 4564"/>
          <p:cNvSpPr/>
          <p:nvPr/>
        </p:nvSpPr>
        <p:spPr>
          <a:xfrm>
            <a:off x="2753179" y="3449274"/>
            <a:ext cx="0" cy="7276"/>
          </a:xfrm>
          <a:custGeom>
            <a:avLst/>
            <a:gdLst/>
            <a:ahLst/>
            <a:cxnLst/>
            <a:rect l="l" t="t" r="r" b="b"/>
            <a:pathLst>
              <a:path h="20320">
                <a:moveTo>
                  <a:pt x="0" y="19944"/>
                </a:moveTo>
                <a:lnTo>
                  <a:pt x="0" y="0"/>
                </a:lnTo>
              </a:path>
            </a:pathLst>
          </a:custGeom>
          <a:ln w="3191">
            <a:solidFill>
              <a:srgbClr val="000000"/>
            </a:solidFill>
          </a:ln>
        </p:spPr>
        <p:txBody>
          <a:bodyPr wrap="square" lIns="0" tIns="0" rIns="0" bIns="0" rtlCol="0"/>
          <a:lstStyle/>
          <a:p>
            <a:endParaRPr sz="501"/>
          </a:p>
        </p:txBody>
      </p:sp>
      <p:sp>
        <p:nvSpPr>
          <p:cNvPr id="4565" name="bg object 4565"/>
          <p:cNvSpPr/>
          <p:nvPr/>
        </p:nvSpPr>
        <p:spPr>
          <a:xfrm>
            <a:off x="2680607" y="3456416"/>
            <a:ext cx="72782" cy="0"/>
          </a:xfrm>
          <a:custGeom>
            <a:avLst/>
            <a:gdLst/>
            <a:ahLst/>
            <a:cxnLst/>
            <a:rect l="l" t="t" r="r" b="b"/>
            <a:pathLst>
              <a:path w="160020">
                <a:moveTo>
                  <a:pt x="0" y="0"/>
                </a:moveTo>
                <a:lnTo>
                  <a:pt x="159556" y="0"/>
                </a:lnTo>
              </a:path>
            </a:pathLst>
          </a:custGeom>
          <a:ln w="3191">
            <a:solidFill>
              <a:srgbClr val="000000"/>
            </a:solidFill>
          </a:ln>
        </p:spPr>
        <p:txBody>
          <a:bodyPr wrap="square" lIns="0" tIns="0" rIns="0" bIns="0" rtlCol="0"/>
          <a:lstStyle/>
          <a:p>
            <a:endParaRPr sz="501"/>
          </a:p>
        </p:txBody>
      </p:sp>
      <p:sp>
        <p:nvSpPr>
          <p:cNvPr id="4566" name="bg object 4566"/>
          <p:cNvSpPr/>
          <p:nvPr/>
        </p:nvSpPr>
        <p:spPr>
          <a:xfrm>
            <a:off x="2680607" y="3449274"/>
            <a:ext cx="0" cy="7276"/>
          </a:xfrm>
          <a:custGeom>
            <a:avLst/>
            <a:gdLst/>
            <a:ahLst/>
            <a:cxnLst/>
            <a:rect l="l" t="t" r="r" b="b"/>
            <a:pathLst>
              <a:path h="20320">
                <a:moveTo>
                  <a:pt x="0" y="0"/>
                </a:moveTo>
                <a:lnTo>
                  <a:pt x="0" y="19944"/>
                </a:lnTo>
              </a:path>
            </a:pathLst>
          </a:custGeom>
          <a:ln w="3191">
            <a:solidFill>
              <a:srgbClr val="000000"/>
            </a:solidFill>
          </a:ln>
        </p:spPr>
        <p:txBody>
          <a:bodyPr wrap="square" lIns="0" tIns="0" rIns="0" bIns="0" rtlCol="0"/>
          <a:lstStyle/>
          <a:p>
            <a:endParaRPr sz="501"/>
          </a:p>
        </p:txBody>
      </p:sp>
      <p:sp>
        <p:nvSpPr>
          <p:cNvPr id="4567" name="bg object 4567"/>
          <p:cNvSpPr/>
          <p:nvPr/>
        </p:nvSpPr>
        <p:spPr>
          <a:xfrm>
            <a:off x="2680607" y="3449274"/>
            <a:ext cx="72782" cy="0"/>
          </a:xfrm>
          <a:custGeom>
            <a:avLst/>
            <a:gdLst/>
            <a:ahLst/>
            <a:cxnLst/>
            <a:rect l="l" t="t" r="r" b="b"/>
            <a:pathLst>
              <a:path w="160020">
                <a:moveTo>
                  <a:pt x="159556" y="0"/>
                </a:moveTo>
                <a:lnTo>
                  <a:pt x="0" y="0"/>
                </a:lnTo>
              </a:path>
            </a:pathLst>
          </a:custGeom>
          <a:ln w="3191">
            <a:solidFill>
              <a:srgbClr val="000000"/>
            </a:solidFill>
          </a:ln>
        </p:spPr>
        <p:txBody>
          <a:bodyPr wrap="square" lIns="0" tIns="0" rIns="0" bIns="0" rtlCol="0"/>
          <a:lstStyle/>
          <a:p>
            <a:endParaRPr sz="501"/>
          </a:p>
        </p:txBody>
      </p:sp>
      <p:sp>
        <p:nvSpPr>
          <p:cNvPr id="4568" name="bg object 4568"/>
          <p:cNvSpPr/>
          <p:nvPr/>
        </p:nvSpPr>
        <p:spPr>
          <a:xfrm>
            <a:off x="2753179" y="3470700"/>
            <a:ext cx="0" cy="21602"/>
          </a:xfrm>
          <a:custGeom>
            <a:avLst/>
            <a:gdLst/>
            <a:ahLst/>
            <a:cxnLst/>
            <a:rect l="l" t="t" r="r" b="b"/>
            <a:pathLst>
              <a:path h="60325">
                <a:moveTo>
                  <a:pt x="0" y="0"/>
                </a:moveTo>
                <a:lnTo>
                  <a:pt x="0" y="59833"/>
                </a:lnTo>
              </a:path>
            </a:pathLst>
          </a:custGeom>
          <a:ln w="3191">
            <a:solidFill>
              <a:srgbClr val="000000"/>
            </a:solidFill>
          </a:ln>
        </p:spPr>
        <p:txBody>
          <a:bodyPr wrap="square" lIns="0" tIns="0" rIns="0" bIns="0" rtlCol="0"/>
          <a:lstStyle/>
          <a:p>
            <a:endParaRPr sz="501"/>
          </a:p>
        </p:txBody>
      </p:sp>
      <p:sp>
        <p:nvSpPr>
          <p:cNvPr id="4569" name="bg object 4569"/>
          <p:cNvSpPr/>
          <p:nvPr/>
        </p:nvSpPr>
        <p:spPr>
          <a:xfrm>
            <a:off x="2680607" y="3470700"/>
            <a:ext cx="72782" cy="21602"/>
          </a:xfrm>
          <a:custGeom>
            <a:avLst/>
            <a:gdLst/>
            <a:ahLst/>
            <a:cxnLst/>
            <a:rect l="l" t="t" r="r" b="b"/>
            <a:pathLst>
              <a:path w="160020" h="60325">
                <a:moveTo>
                  <a:pt x="0" y="59833"/>
                </a:moveTo>
                <a:lnTo>
                  <a:pt x="0" y="0"/>
                </a:lnTo>
                <a:lnTo>
                  <a:pt x="159556" y="0"/>
                </a:lnTo>
              </a:path>
              <a:path w="160020" h="60325">
                <a:moveTo>
                  <a:pt x="0" y="59833"/>
                </a:moveTo>
                <a:lnTo>
                  <a:pt x="159556" y="59833"/>
                </a:lnTo>
              </a:path>
            </a:pathLst>
          </a:custGeom>
          <a:ln w="3191">
            <a:solidFill>
              <a:srgbClr val="000000"/>
            </a:solidFill>
          </a:ln>
        </p:spPr>
        <p:txBody>
          <a:bodyPr wrap="square" lIns="0" tIns="0" rIns="0" bIns="0" rtlCol="0"/>
          <a:lstStyle/>
          <a:p>
            <a:endParaRPr sz="501"/>
          </a:p>
        </p:txBody>
      </p:sp>
      <p:sp>
        <p:nvSpPr>
          <p:cNvPr id="4570" name="bg object 4570"/>
          <p:cNvSpPr/>
          <p:nvPr/>
        </p:nvSpPr>
        <p:spPr>
          <a:xfrm>
            <a:off x="2635250" y="3425277"/>
            <a:ext cx="163471" cy="85725"/>
          </a:xfrm>
          <a:custGeom>
            <a:avLst/>
            <a:gdLst/>
            <a:ahLst/>
            <a:cxnLst/>
            <a:rect l="l" t="t" r="r" b="b"/>
            <a:pathLst>
              <a:path w="359410" h="239395">
                <a:moveTo>
                  <a:pt x="359001" y="0"/>
                </a:moveTo>
                <a:lnTo>
                  <a:pt x="0" y="0"/>
                </a:lnTo>
                <a:lnTo>
                  <a:pt x="0" y="239334"/>
                </a:lnTo>
                <a:lnTo>
                  <a:pt x="359001" y="239334"/>
                </a:lnTo>
                <a:lnTo>
                  <a:pt x="359001" y="0"/>
                </a:lnTo>
              </a:path>
            </a:pathLst>
          </a:custGeom>
          <a:ln w="3191">
            <a:solidFill>
              <a:srgbClr val="000000"/>
            </a:solidFill>
          </a:ln>
        </p:spPr>
        <p:txBody>
          <a:bodyPr wrap="square" lIns="0" tIns="0" rIns="0" bIns="0" rtlCol="0"/>
          <a:lstStyle/>
          <a:p>
            <a:endParaRPr sz="501"/>
          </a:p>
        </p:txBody>
      </p:sp>
      <p:pic>
        <p:nvPicPr>
          <p:cNvPr id="4571" name="bg object 4571"/>
          <p:cNvPicPr/>
          <p:nvPr/>
        </p:nvPicPr>
        <p:blipFill>
          <a:blip r:embed="rId44" cstate="print"/>
          <a:stretch>
            <a:fillRect/>
          </a:stretch>
        </p:blipFill>
        <p:spPr>
          <a:xfrm>
            <a:off x="2670266" y="3510409"/>
            <a:ext cx="93254" cy="40995"/>
          </a:xfrm>
          <a:prstGeom prst="rect">
            <a:avLst/>
          </a:prstGeom>
        </p:spPr>
      </p:pic>
      <p:sp>
        <p:nvSpPr>
          <p:cNvPr id="4572" name="bg object 4572"/>
          <p:cNvSpPr/>
          <p:nvPr/>
        </p:nvSpPr>
        <p:spPr>
          <a:xfrm>
            <a:off x="2798535" y="3425277"/>
            <a:ext cx="0" cy="114376"/>
          </a:xfrm>
          <a:custGeom>
            <a:avLst/>
            <a:gdLst/>
            <a:ahLst/>
            <a:cxnLst/>
            <a:rect l="l" t="t" r="r" b="b"/>
            <a:pathLst>
              <a:path h="319404">
                <a:moveTo>
                  <a:pt x="0" y="319112"/>
                </a:moveTo>
                <a:lnTo>
                  <a:pt x="0" y="0"/>
                </a:lnTo>
              </a:path>
            </a:pathLst>
          </a:custGeom>
          <a:ln w="3191">
            <a:solidFill>
              <a:srgbClr val="000000"/>
            </a:solidFill>
          </a:ln>
        </p:spPr>
        <p:txBody>
          <a:bodyPr wrap="square" lIns="0" tIns="0" rIns="0" bIns="0" rtlCol="0"/>
          <a:lstStyle/>
          <a:p>
            <a:endParaRPr sz="501"/>
          </a:p>
        </p:txBody>
      </p:sp>
      <p:sp>
        <p:nvSpPr>
          <p:cNvPr id="4573" name="bg object 4573"/>
          <p:cNvSpPr/>
          <p:nvPr/>
        </p:nvSpPr>
        <p:spPr>
          <a:xfrm>
            <a:off x="2798535" y="3425277"/>
            <a:ext cx="4621" cy="114376"/>
          </a:xfrm>
          <a:custGeom>
            <a:avLst/>
            <a:gdLst/>
            <a:ahLst/>
            <a:cxnLst/>
            <a:rect l="l" t="t" r="r" b="b"/>
            <a:pathLst>
              <a:path w="10160" h="319404">
                <a:moveTo>
                  <a:pt x="9972" y="0"/>
                </a:moveTo>
                <a:lnTo>
                  <a:pt x="9972" y="319112"/>
                </a:lnTo>
                <a:lnTo>
                  <a:pt x="0" y="319112"/>
                </a:lnTo>
              </a:path>
              <a:path w="10160" h="319404">
                <a:moveTo>
                  <a:pt x="9972" y="0"/>
                </a:moveTo>
                <a:lnTo>
                  <a:pt x="0" y="0"/>
                </a:lnTo>
              </a:path>
            </a:pathLst>
          </a:custGeom>
          <a:ln w="3191">
            <a:solidFill>
              <a:srgbClr val="000000"/>
            </a:solidFill>
          </a:ln>
        </p:spPr>
        <p:txBody>
          <a:bodyPr wrap="square" lIns="0" tIns="0" rIns="0" bIns="0" rtlCol="0"/>
          <a:lstStyle/>
          <a:p>
            <a:endParaRPr sz="501"/>
          </a:p>
        </p:txBody>
      </p:sp>
      <p:sp>
        <p:nvSpPr>
          <p:cNvPr id="4574" name="bg object 4574"/>
          <p:cNvSpPr/>
          <p:nvPr/>
        </p:nvSpPr>
        <p:spPr>
          <a:xfrm>
            <a:off x="5610860" y="426802"/>
            <a:ext cx="217769" cy="0"/>
          </a:xfrm>
          <a:custGeom>
            <a:avLst/>
            <a:gdLst/>
            <a:ahLst/>
            <a:cxnLst/>
            <a:rect l="l" t="t" r="r" b="b"/>
            <a:pathLst>
              <a:path w="478790">
                <a:moveTo>
                  <a:pt x="0" y="0"/>
                </a:moveTo>
                <a:lnTo>
                  <a:pt x="478669" y="0"/>
                </a:lnTo>
              </a:path>
            </a:pathLst>
          </a:custGeom>
          <a:ln w="3191">
            <a:solidFill>
              <a:srgbClr val="000000"/>
            </a:solidFill>
          </a:ln>
        </p:spPr>
        <p:txBody>
          <a:bodyPr wrap="square" lIns="0" tIns="0" rIns="0" bIns="0" rtlCol="0"/>
          <a:lstStyle/>
          <a:p>
            <a:endParaRPr sz="501"/>
          </a:p>
        </p:txBody>
      </p:sp>
      <p:sp>
        <p:nvSpPr>
          <p:cNvPr id="4575" name="bg object 4575"/>
          <p:cNvSpPr/>
          <p:nvPr/>
        </p:nvSpPr>
        <p:spPr>
          <a:xfrm>
            <a:off x="5610859" y="426803"/>
            <a:ext cx="0" cy="428625"/>
          </a:xfrm>
          <a:custGeom>
            <a:avLst/>
            <a:gdLst/>
            <a:ahLst/>
            <a:cxnLst/>
            <a:rect l="l" t="t" r="r" b="b"/>
            <a:pathLst>
              <a:path h="1196975">
                <a:moveTo>
                  <a:pt x="0" y="1196672"/>
                </a:moveTo>
                <a:lnTo>
                  <a:pt x="0" y="0"/>
                </a:lnTo>
              </a:path>
            </a:pathLst>
          </a:custGeom>
          <a:ln w="3191">
            <a:solidFill>
              <a:srgbClr val="000000"/>
            </a:solidFill>
          </a:ln>
        </p:spPr>
        <p:txBody>
          <a:bodyPr wrap="square" lIns="0" tIns="0" rIns="0" bIns="0" rtlCol="0"/>
          <a:lstStyle/>
          <a:p>
            <a:endParaRPr sz="501"/>
          </a:p>
        </p:txBody>
      </p:sp>
      <p:sp>
        <p:nvSpPr>
          <p:cNvPr id="4576" name="bg object 4576"/>
          <p:cNvSpPr/>
          <p:nvPr/>
        </p:nvSpPr>
        <p:spPr>
          <a:xfrm>
            <a:off x="5610860" y="855319"/>
            <a:ext cx="217769" cy="0"/>
          </a:xfrm>
          <a:custGeom>
            <a:avLst/>
            <a:gdLst/>
            <a:ahLst/>
            <a:cxnLst/>
            <a:rect l="l" t="t" r="r" b="b"/>
            <a:pathLst>
              <a:path w="478790">
                <a:moveTo>
                  <a:pt x="478669" y="0"/>
                </a:moveTo>
                <a:lnTo>
                  <a:pt x="0" y="0"/>
                </a:lnTo>
              </a:path>
            </a:pathLst>
          </a:custGeom>
          <a:ln w="3191">
            <a:solidFill>
              <a:srgbClr val="000000"/>
            </a:solidFill>
          </a:ln>
        </p:spPr>
        <p:txBody>
          <a:bodyPr wrap="square" lIns="0" tIns="0" rIns="0" bIns="0" rtlCol="0"/>
          <a:lstStyle/>
          <a:p>
            <a:endParaRPr sz="501"/>
          </a:p>
        </p:txBody>
      </p:sp>
      <p:sp>
        <p:nvSpPr>
          <p:cNvPr id="4577" name="bg object 4577"/>
          <p:cNvSpPr/>
          <p:nvPr/>
        </p:nvSpPr>
        <p:spPr>
          <a:xfrm>
            <a:off x="5828574" y="426803"/>
            <a:ext cx="0" cy="428625"/>
          </a:xfrm>
          <a:custGeom>
            <a:avLst/>
            <a:gdLst/>
            <a:ahLst/>
            <a:cxnLst/>
            <a:rect l="l" t="t" r="r" b="b"/>
            <a:pathLst>
              <a:path h="1196975">
                <a:moveTo>
                  <a:pt x="0" y="0"/>
                </a:moveTo>
                <a:lnTo>
                  <a:pt x="0" y="1196672"/>
                </a:lnTo>
              </a:path>
            </a:pathLst>
          </a:custGeom>
          <a:ln w="3191">
            <a:solidFill>
              <a:srgbClr val="000000"/>
            </a:solidFill>
          </a:ln>
        </p:spPr>
        <p:txBody>
          <a:bodyPr wrap="square" lIns="0" tIns="0" rIns="0" bIns="0" rtlCol="0"/>
          <a:lstStyle/>
          <a:p>
            <a:endParaRPr sz="501"/>
          </a:p>
        </p:txBody>
      </p:sp>
      <p:pic>
        <p:nvPicPr>
          <p:cNvPr id="4578" name="bg object 4578"/>
          <p:cNvPicPr/>
          <p:nvPr/>
        </p:nvPicPr>
        <p:blipFill>
          <a:blip r:embed="rId45" cstate="print"/>
          <a:stretch>
            <a:fillRect/>
          </a:stretch>
        </p:blipFill>
        <p:spPr>
          <a:xfrm>
            <a:off x="5672727" y="384380"/>
            <a:ext cx="93798" cy="42994"/>
          </a:xfrm>
          <a:prstGeom prst="rect">
            <a:avLst/>
          </a:prstGeom>
        </p:spPr>
      </p:pic>
      <p:pic>
        <p:nvPicPr>
          <p:cNvPr id="4579" name="bg object 4579"/>
          <p:cNvPicPr/>
          <p:nvPr/>
        </p:nvPicPr>
        <p:blipFill>
          <a:blip r:embed="rId46" cstate="print"/>
          <a:stretch>
            <a:fillRect/>
          </a:stretch>
        </p:blipFill>
        <p:spPr>
          <a:xfrm>
            <a:off x="5827849" y="478796"/>
            <a:ext cx="38462" cy="70705"/>
          </a:xfrm>
          <a:prstGeom prst="rect">
            <a:avLst/>
          </a:prstGeom>
        </p:spPr>
      </p:pic>
      <p:pic>
        <p:nvPicPr>
          <p:cNvPr id="4580" name="bg object 4580"/>
          <p:cNvPicPr/>
          <p:nvPr/>
        </p:nvPicPr>
        <p:blipFill>
          <a:blip r:embed="rId47" cstate="print"/>
          <a:stretch>
            <a:fillRect/>
          </a:stretch>
        </p:blipFill>
        <p:spPr>
          <a:xfrm>
            <a:off x="5827849" y="607636"/>
            <a:ext cx="38462" cy="70705"/>
          </a:xfrm>
          <a:prstGeom prst="rect">
            <a:avLst/>
          </a:prstGeom>
        </p:spPr>
      </p:pic>
      <p:pic>
        <p:nvPicPr>
          <p:cNvPr id="4581" name="bg object 4581"/>
          <p:cNvPicPr/>
          <p:nvPr/>
        </p:nvPicPr>
        <p:blipFill>
          <a:blip r:embed="rId48" cstate="print"/>
          <a:stretch>
            <a:fillRect/>
          </a:stretch>
        </p:blipFill>
        <p:spPr>
          <a:xfrm>
            <a:off x="5827849" y="736334"/>
            <a:ext cx="38462" cy="70705"/>
          </a:xfrm>
          <a:prstGeom prst="rect">
            <a:avLst/>
          </a:prstGeom>
        </p:spPr>
      </p:pic>
      <p:pic>
        <p:nvPicPr>
          <p:cNvPr id="4582" name="bg object 4582"/>
          <p:cNvPicPr/>
          <p:nvPr/>
        </p:nvPicPr>
        <p:blipFill>
          <a:blip r:embed="rId49" cstate="print"/>
          <a:stretch>
            <a:fillRect/>
          </a:stretch>
        </p:blipFill>
        <p:spPr>
          <a:xfrm>
            <a:off x="5573123" y="478796"/>
            <a:ext cx="38462" cy="70705"/>
          </a:xfrm>
          <a:prstGeom prst="rect">
            <a:avLst/>
          </a:prstGeom>
        </p:spPr>
      </p:pic>
      <p:pic>
        <p:nvPicPr>
          <p:cNvPr id="4583" name="bg object 4583"/>
          <p:cNvPicPr/>
          <p:nvPr/>
        </p:nvPicPr>
        <p:blipFill>
          <a:blip r:embed="rId50" cstate="print"/>
          <a:stretch>
            <a:fillRect/>
          </a:stretch>
        </p:blipFill>
        <p:spPr>
          <a:xfrm>
            <a:off x="5573123" y="607636"/>
            <a:ext cx="38462" cy="70705"/>
          </a:xfrm>
          <a:prstGeom prst="rect">
            <a:avLst/>
          </a:prstGeom>
        </p:spPr>
      </p:pic>
      <p:pic>
        <p:nvPicPr>
          <p:cNvPr id="4584" name="bg object 4584"/>
          <p:cNvPicPr/>
          <p:nvPr/>
        </p:nvPicPr>
        <p:blipFill>
          <a:blip r:embed="rId51" cstate="print"/>
          <a:stretch>
            <a:fillRect/>
          </a:stretch>
        </p:blipFill>
        <p:spPr>
          <a:xfrm>
            <a:off x="5573123" y="736334"/>
            <a:ext cx="38462" cy="70705"/>
          </a:xfrm>
          <a:prstGeom prst="rect">
            <a:avLst/>
          </a:prstGeom>
        </p:spPr>
      </p:pic>
      <p:pic>
        <p:nvPicPr>
          <p:cNvPr id="4585" name="bg object 4585"/>
          <p:cNvPicPr/>
          <p:nvPr/>
        </p:nvPicPr>
        <p:blipFill>
          <a:blip r:embed="rId52" cstate="print"/>
          <a:stretch>
            <a:fillRect/>
          </a:stretch>
        </p:blipFill>
        <p:spPr>
          <a:xfrm>
            <a:off x="5672727" y="854748"/>
            <a:ext cx="93798" cy="43137"/>
          </a:xfrm>
          <a:prstGeom prst="rect">
            <a:avLst/>
          </a:prstGeom>
        </p:spPr>
      </p:pic>
      <p:pic>
        <p:nvPicPr>
          <p:cNvPr id="4586" name="bg object 4586"/>
          <p:cNvPicPr/>
          <p:nvPr/>
        </p:nvPicPr>
        <p:blipFill>
          <a:blip r:embed="rId53" cstate="print"/>
          <a:stretch>
            <a:fillRect/>
          </a:stretch>
        </p:blipFill>
        <p:spPr>
          <a:xfrm>
            <a:off x="4930140" y="681484"/>
            <a:ext cx="96520" cy="66563"/>
          </a:xfrm>
          <a:prstGeom prst="rect">
            <a:avLst/>
          </a:prstGeom>
        </p:spPr>
      </p:pic>
      <p:pic>
        <p:nvPicPr>
          <p:cNvPr id="4587" name="bg object 4587"/>
          <p:cNvPicPr/>
          <p:nvPr/>
        </p:nvPicPr>
        <p:blipFill>
          <a:blip r:embed="rId54" cstate="print"/>
          <a:stretch>
            <a:fillRect/>
          </a:stretch>
        </p:blipFill>
        <p:spPr>
          <a:xfrm>
            <a:off x="4921976" y="364810"/>
            <a:ext cx="95976" cy="67706"/>
          </a:xfrm>
          <a:prstGeom prst="rect">
            <a:avLst/>
          </a:prstGeom>
        </p:spPr>
      </p:pic>
      <p:pic>
        <p:nvPicPr>
          <p:cNvPr id="4588" name="bg object 4588"/>
          <p:cNvPicPr/>
          <p:nvPr/>
        </p:nvPicPr>
        <p:blipFill>
          <a:blip r:embed="rId55" cstate="print"/>
          <a:stretch>
            <a:fillRect/>
          </a:stretch>
        </p:blipFill>
        <p:spPr>
          <a:xfrm>
            <a:off x="4128588" y="361811"/>
            <a:ext cx="96157" cy="67706"/>
          </a:xfrm>
          <a:prstGeom prst="rect">
            <a:avLst/>
          </a:prstGeom>
        </p:spPr>
      </p:pic>
      <p:pic>
        <p:nvPicPr>
          <p:cNvPr id="4589" name="bg object 4589"/>
          <p:cNvPicPr/>
          <p:nvPr/>
        </p:nvPicPr>
        <p:blipFill>
          <a:blip r:embed="rId56" cstate="print"/>
          <a:stretch>
            <a:fillRect/>
          </a:stretch>
        </p:blipFill>
        <p:spPr>
          <a:xfrm>
            <a:off x="4128770" y="667771"/>
            <a:ext cx="96520" cy="66706"/>
          </a:xfrm>
          <a:prstGeom prst="rect">
            <a:avLst/>
          </a:prstGeom>
        </p:spPr>
      </p:pic>
      <p:pic>
        <p:nvPicPr>
          <p:cNvPr id="4590" name="bg object 4590"/>
          <p:cNvPicPr/>
          <p:nvPr/>
        </p:nvPicPr>
        <p:blipFill>
          <a:blip r:embed="rId57" cstate="print"/>
          <a:stretch>
            <a:fillRect/>
          </a:stretch>
        </p:blipFill>
        <p:spPr>
          <a:xfrm>
            <a:off x="4005398" y="671200"/>
            <a:ext cx="96339" cy="66706"/>
          </a:xfrm>
          <a:prstGeom prst="rect">
            <a:avLst/>
          </a:prstGeom>
        </p:spPr>
      </p:pic>
      <p:sp>
        <p:nvSpPr>
          <p:cNvPr id="4591" name="bg object 4591"/>
          <p:cNvSpPr/>
          <p:nvPr/>
        </p:nvSpPr>
        <p:spPr>
          <a:xfrm>
            <a:off x="5118826" y="3921356"/>
            <a:ext cx="119860" cy="54573"/>
          </a:xfrm>
          <a:custGeom>
            <a:avLst/>
            <a:gdLst/>
            <a:ahLst/>
            <a:cxnLst/>
            <a:rect l="l" t="t" r="r" b="b"/>
            <a:pathLst>
              <a:path w="263525" h="152400">
                <a:moveTo>
                  <a:pt x="263267" y="151977"/>
                </a:moveTo>
                <a:lnTo>
                  <a:pt x="0" y="0"/>
                </a:lnTo>
              </a:path>
            </a:pathLst>
          </a:custGeom>
          <a:ln w="3191">
            <a:solidFill>
              <a:srgbClr val="000000"/>
            </a:solidFill>
          </a:ln>
        </p:spPr>
        <p:txBody>
          <a:bodyPr wrap="square" lIns="0" tIns="0" rIns="0" bIns="0" rtlCol="0"/>
          <a:lstStyle/>
          <a:p>
            <a:endParaRPr sz="501"/>
          </a:p>
        </p:txBody>
      </p:sp>
      <p:sp>
        <p:nvSpPr>
          <p:cNvPr id="4592" name="bg object 4592"/>
          <p:cNvSpPr/>
          <p:nvPr/>
        </p:nvSpPr>
        <p:spPr>
          <a:xfrm>
            <a:off x="5238569" y="3867506"/>
            <a:ext cx="79714" cy="108464"/>
          </a:xfrm>
          <a:custGeom>
            <a:avLst/>
            <a:gdLst/>
            <a:ahLst/>
            <a:cxnLst/>
            <a:rect l="l" t="t" r="r" b="b"/>
            <a:pathLst>
              <a:path w="175259" h="302895">
                <a:moveTo>
                  <a:pt x="174714" y="0"/>
                </a:moveTo>
                <a:lnTo>
                  <a:pt x="0" y="302359"/>
                </a:lnTo>
              </a:path>
            </a:pathLst>
          </a:custGeom>
          <a:ln w="3191">
            <a:solidFill>
              <a:srgbClr val="000000"/>
            </a:solidFill>
          </a:ln>
        </p:spPr>
        <p:txBody>
          <a:bodyPr wrap="square" lIns="0" tIns="0" rIns="0" bIns="0" rtlCol="0"/>
          <a:lstStyle/>
          <a:p>
            <a:endParaRPr sz="501"/>
          </a:p>
        </p:txBody>
      </p:sp>
      <p:sp>
        <p:nvSpPr>
          <p:cNvPr id="4593" name="bg object 4593"/>
          <p:cNvSpPr/>
          <p:nvPr/>
        </p:nvSpPr>
        <p:spPr>
          <a:xfrm>
            <a:off x="5198110" y="3813085"/>
            <a:ext cx="120149" cy="54573"/>
          </a:xfrm>
          <a:custGeom>
            <a:avLst/>
            <a:gdLst/>
            <a:ahLst/>
            <a:cxnLst/>
            <a:rect l="l" t="t" r="r" b="b"/>
            <a:pathLst>
              <a:path w="264159" h="152400">
                <a:moveTo>
                  <a:pt x="0" y="0"/>
                </a:moveTo>
                <a:lnTo>
                  <a:pt x="263666" y="151977"/>
                </a:lnTo>
              </a:path>
            </a:pathLst>
          </a:custGeom>
          <a:ln w="3191">
            <a:solidFill>
              <a:srgbClr val="000000"/>
            </a:solidFill>
          </a:ln>
        </p:spPr>
        <p:txBody>
          <a:bodyPr wrap="square" lIns="0" tIns="0" rIns="0" bIns="0" rtlCol="0"/>
          <a:lstStyle/>
          <a:p>
            <a:endParaRPr sz="501"/>
          </a:p>
        </p:txBody>
      </p:sp>
      <p:pic>
        <p:nvPicPr>
          <p:cNvPr id="4594" name="bg object 4594"/>
          <p:cNvPicPr/>
          <p:nvPr/>
        </p:nvPicPr>
        <p:blipFill>
          <a:blip r:embed="rId58" cstate="print"/>
          <a:stretch>
            <a:fillRect/>
          </a:stretch>
        </p:blipFill>
        <p:spPr>
          <a:xfrm>
            <a:off x="5118100" y="3812513"/>
            <a:ext cx="194491" cy="109414"/>
          </a:xfrm>
          <a:prstGeom prst="rect">
            <a:avLst/>
          </a:prstGeom>
        </p:spPr>
      </p:pic>
      <p:sp>
        <p:nvSpPr>
          <p:cNvPr id="4595" name="bg object 4595"/>
          <p:cNvSpPr/>
          <p:nvPr/>
        </p:nvSpPr>
        <p:spPr>
          <a:xfrm>
            <a:off x="5236936" y="3868935"/>
            <a:ext cx="75093" cy="102097"/>
          </a:xfrm>
          <a:custGeom>
            <a:avLst/>
            <a:gdLst/>
            <a:ahLst/>
            <a:cxnLst/>
            <a:rect l="l" t="t" r="r" b="b"/>
            <a:pathLst>
              <a:path w="165100" h="285115">
                <a:moveTo>
                  <a:pt x="0" y="284808"/>
                </a:moveTo>
                <a:lnTo>
                  <a:pt x="164741" y="0"/>
                </a:lnTo>
              </a:path>
            </a:pathLst>
          </a:custGeom>
          <a:ln w="3191">
            <a:solidFill>
              <a:srgbClr val="000000"/>
            </a:solidFill>
          </a:ln>
        </p:spPr>
        <p:txBody>
          <a:bodyPr wrap="square" lIns="0" tIns="0" rIns="0" bIns="0" rtlCol="0"/>
          <a:lstStyle/>
          <a:p>
            <a:endParaRPr sz="501"/>
          </a:p>
        </p:txBody>
      </p:sp>
      <p:sp>
        <p:nvSpPr>
          <p:cNvPr id="4596" name="bg object 4596"/>
          <p:cNvSpPr/>
          <p:nvPr/>
        </p:nvSpPr>
        <p:spPr>
          <a:xfrm>
            <a:off x="5124994" y="3920071"/>
            <a:ext cx="112061" cy="50935"/>
          </a:xfrm>
          <a:custGeom>
            <a:avLst/>
            <a:gdLst/>
            <a:ahLst/>
            <a:cxnLst/>
            <a:rect l="l" t="t" r="r" b="b"/>
            <a:pathLst>
              <a:path w="246379" h="142240">
                <a:moveTo>
                  <a:pt x="0" y="0"/>
                </a:moveTo>
                <a:lnTo>
                  <a:pt x="246115" y="142005"/>
                </a:lnTo>
              </a:path>
            </a:pathLst>
          </a:custGeom>
          <a:ln w="3191">
            <a:solidFill>
              <a:srgbClr val="000000"/>
            </a:solidFill>
          </a:ln>
        </p:spPr>
        <p:txBody>
          <a:bodyPr wrap="square" lIns="0" tIns="0" rIns="0" bIns="0" rtlCol="0"/>
          <a:lstStyle/>
          <a:p>
            <a:endParaRPr sz="501"/>
          </a:p>
        </p:txBody>
      </p:sp>
      <p:sp>
        <p:nvSpPr>
          <p:cNvPr id="4597" name="bg object 4597"/>
          <p:cNvSpPr/>
          <p:nvPr/>
        </p:nvSpPr>
        <p:spPr>
          <a:xfrm>
            <a:off x="5188495" y="3833510"/>
            <a:ext cx="112061" cy="50935"/>
          </a:xfrm>
          <a:custGeom>
            <a:avLst/>
            <a:gdLst/>
            <a:ahLst/>
            <a:cxnLst/>
            <a:rect l="l" t="t" r="r" b="b"/>
            <a:pathLst>
              <a:path w="246379" h="142240">
                <a:moveTo>
                  <a:pt x="0" y="0"/>
                </a:moveTo>
                <a:lnTo>
                  <a:pt x="246115" y="142005"/>
                </a:lnTo>
              </a:path>
            </a:pathLst>
          </a:custGeom>
          <a:ln w="3191">
            <a:solidFill>
              <a:srgbClr val="000000"/>
            </a:solidFill>
          </a:ln>
        </p:spPr>
        <p:txBody>
          <a:bodyPr wrap="square" lIns="0" tIns="0" rIns="0" bIns="0" rtlCol="0"/>
          <a:lstStyle/>
          <a:p>
            <a:endParaRPr sz="501"/>
          </a:p>
        </p:txBody>
      </p:sp>
      <p:sp>
        <p:nvSpPr>
          <p:cNvPr id="4598" name="bg object 4598"/>
          <p:cNvSpPr/>
          <p:nvPr/>
        </p:nvSpPr>
        <p:spPr>
          <a:xfrm>
            <a:off x="5228590" y="3875363"/>
            <a:ext cx="52276" cy="71172"/>
          </a:xfrm>
          <a:custGeom>
            <a:avLst/>
            <a:gdLst/>
            <a:ahLst/>
            <a:cxnLst/>
            <a:rect l="l" t="t" r="r" b="b"/>
            <a:pathLst>
              <a:path w="114934" h="198754">
                <a:moveTo>
                  <a:pt x="114880" y="0"/>
                </a:moveTo>
                <a:lnTo>
                  <a:pt x="0" y="198647"/>
                </a:lnTo>
              </a:path>
            </a:pathLst>
          </a:custGeom>
          <a:ln w="3191">
            <a:solidFill>
              <a:srgbClr val="000000"/>
            </a:solidFill>
          </a:ln>
        </p:spPr>
        <p:txBody>
          <a:bodyPr wrap="square" lIns="0" tIns="0" rIns="0" bIns="0" rtlCol="0"/>
          <a:lstStyle/>
          <a:p>
            <a:endParaRPr sz="501"/>
          </a:p>
        </p:txBody>
      </p:sp>
      <p:sp>
        <p:nvSpPr>
          <p:cNvPr id="4599" name="bg object 4599"/>
          <p:cNvSpPr/>
          <p:nvPr/>
        </p:nvSpPr>
        <p:spPr>
          <a:xfrm>
            <a:off x="5136424" y="3904644"/>
            <a:ext cx="112061" cy="50935"/>
          </a:xfrm>
          <a:custGeom>
            <a:avLst/>
            <a:gdLst/>
            <a:ahLst/>
            <a:cxnLst/>
            <a:rect l="l" t="t" r="r" b="b"/>
            <a:pathLst>
              <a:path w="246379" h="142240">
                <a:moveTo>
                  <a:pt x="246115" y="142005"/>
                </a:moveTo>
                <a:lnTo>
                  <a:pt x="0" y="0"/>
                </a:lnTo>
              </a:path>
            </a:pathLst>
          </a:custGeom>
          <a:ln w="3191">
            <a:solidFill>
              <a:srgbClr val="000000"/>
            </a:solidFill>
          </a:ln>
        </p:spPr>
        <p:txBody>
          <a:bodyPr wrap="square" lIns="0" tIns="0" rIns="0" bIns="0" rtlCol="0"/>
          <a:lstStyle/>
          <a:p>
            <a:endParaRPr sz="501"/>
          </a:p>
        </p:txBody>
      </p:sp>
      <p:pic>
        <p:nvPicPr>
          <p:cNvPr id="4600" name="bg object 4600"/>
          <p:cNvPicPr/>
          <p:nvPr/>
        </p:nvPicPr>
        <p:blipFill>
          <a:blip r:embed="rId59" cstate="print"/>
          <a:stretch>
            <a:fillRect/>
          </a:stretch>
        </p:blipFill>
        <p:spPr>
          <a:xfrm>
            <a:off x="4718776" y="1448529"/>
            <a:ext cx="83638" cy="75990"/>
          </a:xfrm>
          <a:prstGeom prst="rect">
            <a:avLst/>
          </a:prstGeom>
        </p:spPr>
      </p:pic>
      <p:sp>
        <p:nvSpPr>
          <p:cNvPr id="4601" name="bg object 4601"/>
          <p:cNvSpPr/>
          <p:nvPr/>
        </p:nvSpPr>
        <p:spPr>
          <a:xfrm>
            <a:off x="4382407" y="1869618"/>
            <a:ext cx="2022" cy="0"/>
          </a:xfrm>
          <a:custGeom>
            <a:avLst/>
            <a:gdLst/>
            <a:ahLst/>
            <a:cxnLst/>
            <a:rect l="l" t="t" r="r" b="b"/>
            <a:pathLst>
              <a:path w="4445">
                <a:moveTo>
                  <a:pt x="0" y="0"/>
                </a:moveTo>
                <a:lnTo>
                  <a:pt x="3988" y="0"/>
                </a:lnTo>
              </a:path>
            </a:pathLst>
          </a:custGeom>
          <a:ln w="3191">
            <a:solidFill>
              <a:srgbClr val="000000"/>
            </a:solidFill>
          </a:ln>
        </p:spPr>
        <p:txBody>
          <a:bodyPr wrap="square" lIns="0" tIns="0" rIns="0" bIns="0" rtlCol="0"/>
          <a:lstStyle/>
          <a:p>
            <a:endParaRPr sz="501"/>
          </a:p>
        </p:txBody>
      </p:sp>
      <p:sp>
        <p:nvSpPr>
          <p:cNvPr id="4602" name="bg object 4602"/>
          <p:cNvSpPr/>
          <p:nvPr/>
        </p:nvSpPr>
        <p:spPr>
          <a:xfrm>
            <a:off x="4333784" y="1869618"/>
            <a:ext cx="48810" cy="0"/>
          </a:xfrm>
          <a:custGeom>
            <a:avLst/>
            <a:gdLst/>
            <a:ahLst/>
            <a:cxnLst/>
            <a:rect l="l" t="t" r="r" b="b"/>
            <a:pathLst>
              <a:path w="107315">
                <a:moveTo>
                  <a:pt x="0" y="0"/>
                </a:moveTo>
                <a:lnTo>
                  <a:pt x="106902" y="0"/>
                </a:lnTo>
              </a:path>
            </a:pathLst>
          </a:custGeom>
          <a:ln w="3191">
            <a:solidFill>
              <a:srgbClr val="000000"/>
            </a:solidFill>
          </a:ln>
        </p:spPr>
        <p:txBody>
          <a:bodyPr wrap="square" lIns="0" tIns="0" rIns="0" bIns="0" rtlCol="0"/>
          <a:lstStyle/>
          <a:p>
            <a:endParaRPr sz="501"/>
          </a:p>
        </p:txBody>
      </p:sp>
      <p:sp>
        <p:nvSpPr>
          <p:cNvPr id="4603" name="bg object 4603"/>
          <p:cNvSpPr/>
          <p:nvPr/>
        </p:nvSpPr>
        <p:spPr>
          <a:xfrm>
            <a:off x="4333784" y="1903328"/>
            <a:ext cx="48810" cy="0"/>
          </a:xfrm>
          <a:custGeom>
            <a:avLst/>
            <a:gdLst/>
            <a:ahLst/>
            <a:cxnLst/>
            <a:rect l="l" t="t" r="r" b="b"/>
            <a:pathLst>
              <a:path w="107315">
                <a:moveTo>
                  <a:pt x="106902" y="0"/>
                </a:moveTo>
                <a:lnTo>
                  <a:pt x="0" y="0"/>
                </a:lnTo>
              </a:path>
            </a:pathLst>
          </a:custGeom>
          <a:ln w="3191">
            <a:solidFill>
              <a:srgbClr val="000000"/>
            </a:solidFill>
          </a:ln>
        </p:spPr>
        <p:txBody>
          <a:bodyPr wrap="square" lIns="0" tIns="0" rIns="0" bIns="0" rtlCol="0"/>
          <a:lstStyle/>
          <a:p>
            <a:endParaRPr sz="501"/>
          </a:p>
        </p:txBody>
      </p:sp>
      <p:sp>
        <p:nvSpPr>
          <p:cNvPr id="4604" name="bg object 4604"/>
          <p:cNvSpPr/>
          <p:nvPr/>
        </p:nvSpPr>
        <p:spPr>
          <a:xfrm>
            <a:off x="4382407" y="1869618"/>
            <a:ext cx="2022" cy="33881"/>
          </a:xfrm>
          <a:custGeom>
            <a:avLst/>
            <a:gdLst/>
            <a:ahLst/>
            <a:cxnLst/>
            <a:rect l="l" t="t" r="r" b="b"/>
            <a:pathLst>
              <a:path w="4445" h="94614">
                <a:moveTo>
                  <a:pt x="3988" y="94138"/>
                </a:moveTo>
                <a:lnTo>
                  <a:pt x="0" y="94138"/>
                </a:lnTo>
              </a:path>
              <a:path w="4445" h="94614">
                <a:moveTo>
                  <a:pt x="3988" y="94138"/>
                </a:moveTo>
                <a:lnTo>
                  <a:pt x="3988" y="0"/>
                </a:lnTo>
              </a:path>
            </a:pathLst>
          </a:custGeom>
          <a:ln w="3191">
            <a:solidFill>
              <a:srgbClr val="000000"/>
            </a:solidFill>
          </a:ln>
        </p:spPr>
        <p:txBody>
          <a:bodyPr wrap="square" lIns="0" tIns="0" rIns="0" bIns="0" rtlCol="0"/>
          <a:lstStyle/>
          <a:p>
            <a:endParaRPr sz="501"/>
          </a:p>
        </p:txBody>
      </p:sp>
      <p:sp>
        <p:nvSpPr>
          <p:cNvPr id="4605" name="bg object 4605"/>
          <p:cNvSpPr/>
          <p:nvPr/>
        </p:nvSpPr>
        <p:spPr>
          <a:xfrm>
            <a:off x="4381137" y="1869618"/>
            <a:ext cx="2022" cy="0"/>
          </a:xfrm>
          <a:custGeom>
            <a:avLst/>
            <a:gdLst/>
            <a:ahLst/>
            <a:cxnLst/>
            <a:rect l="l" t="t" r="r" b="b"/>
            <a:pathLst>
              <a:path w="4445">
                <a:moveTo>
                  <a:pt x="0" y="0"/>
                </a:moveTo>
                <a:lnTo>
                  <a:pt x="4387" y="0"/>
                </a:lnTo>
              </a:path>
            </a:pathLst>
          </a:custGeom>
          <a:ln w="3191">
            <a:solidFill>
              <a:srgbClr val="000000"/>
            </a:solidFill>
          </a:ln>
        </p:spPr>
        <p:txBody>
          <a:bodyPr wrap="square" lIns="0" tIns="0" rIns="0" bIns="0" rtlCol="0"/>
          <a:lstStyle/>
          <a:p>
            <a:endParaRPr sz="501"/>
          </a:p>
        </p:txBody>
      </p:sp>
      <p:sp>
        <p:nvSpPr>
          <p:cNvPr id="4606" name="bg object 4606"/>
          <p:cNvSpPr/>
          <p:nvPr/>
        </p:nvSpPr>
        <p:spPr>
          <a:xfrm>
            <a:off x="4333784" y="1869618"/>
            <a:ext cx="47366" cy="0"/>
          </a:xfrm>
          <a:custGeom>
            <a:avLst/>
            <a:gdLst/>
            <a:ahLst/>
            <a:cxnLst/>
            <a:rect l="l" t="t" r="r" b="b"/>
            <a:pathLst>
              <a:path w="104140">
                <a:moveTo>
                  <a:pt x="0" y="0"/>
                </a:moveTo>
                <a:lnTo>
                  <a:pt x="104110" y="0"/>
                </a:lnTo>
              </a:path>
            </a:pathLst>
          </a:custGeom>
          <a:ln w="3191">
            <a:solidFill>
              <a:srgbClr val="000000"/>
            </a:solidFill>
          </a:ln>
        </p:spPr>
        <p:txBody>
          <a:bodyPr wrap="square" lIns="0" tIns="0" rIns="0" bIns="0" rtlCol="0"/>
          <a:lstStyle/>
          <a:p>
            <a:endParaRPr sz="501"/>
          </a:p>
        </p:txBody>
      </p:sp>
      <p:sp>
        <p:nvSpPr>
          <p:cNvPr id="4607" name="bg object 4607"/>
          <p:cNvSpPr/>
          <p:nvPr/>
        </p:nvSpPr>
        <p:spPr>
          <a:xfrm>
            <a:off x="4333784" y="1903328"/>
            <a:ext cx="47366" cy="0"/>
          </a:xfrm>
          <a:custGeom>
            <a:avLst/>
            <a:gdLst/>
            <a:ahLst/>
            <a:cxnLst/>
            <a:rect l="l" t="t" r="r" b="b"/>
            <a:pathLst>
              <a:path w="104140">
                <a:moveTo>
                  <a:pt x="104110" y="0"/>
                </a:moveTo>
                <a:lnTo>
                  <a:pt x="0" y="0"/>
                </a:lnTo>
              </a:path>
            </a:pathLst>
          </a:custGeom>
          <a:ln w="3191">
            <a:solidFill>
              <a:srgbClr val="000000"/>
            </a:solidFill>
          </a:ln>
        </p:spPr>
        <p:txBody>
          <a:bodyPr wrap="square" lIns="0" tIns="0" rIns="0" bIns="0" rtlCol="0"/>
          <a:lstStyle/>
          <a:p>
            <a:endParaRPr sz="501"/>
          </a:p>
        </p:txBody>
      </p:sp>
      <p:sp>
        <p:nvSpPr>
          <p:cNvPr id="4608" name="bg object 4608"/>
          <p:cNvSpPr/>
          <p:nvPr/>
        </p:nvSpPr>
        <p:spPr>
          <a:xfrm>
            <a:off x="4381137" y="1903328"/>
            <a:ext cx="2022" cy="0"/>
          </a:xfrm>
          <a:custGeom>
            <a:avLst/>
            <a:gdLst/>
            <a:ahLst/>
            <a:cxnLst/>
            <a:rect l="l" t="t" r="r" b="b"/>
            <a:pathLst>
              <a:path w="4445">
                <a:moveTo>
                  <a:pt x="4387" y="0"/>
                </a:moveTo>
                <a:lnTo>
                  <a:pt x="0" y="0"/>
                </a:lnTo>
              </a:path>
            </a:pathLst>
          </a:custGeom>
          <a:ln w="3191">
            <a:solidFill>
              <a:srgbClr val="000000"/>
            </a:solidFill>
          </a:ln>
        </p:spPr>
        <p:txBody>
          <a:bodyPr wrap="square" lIns="0" tIns="0" rIns="0" bIns="0" rtlCol="0"/>
          <a:lstStyle/>
          <a:p>
            <a:endParaRPr sz="501"/>
          </a:p>
        </p:txBody>
      </p:sp>
      <p:sp>
        <p:nvSpPr>
          <p:cNvPr id="4609" name="bg object 4609"/>
          <p:cNvSpPr/>
          <p:nvPr/>
        </p:nvSpPr>
        <p:spPr>
          <a:xfrm>
            <a:off x="4381137" y="1869618"/>
            <a:ext cx="2022" cy="0"/>
          </a:xfrm>
          <a:custGeom>
            <a:avLst/>
            <a:gdLst/>
            <a:ahLst/>
            <a:cxnLst/>
            <a:rect l="l" t="t" r="r" b="b"/>
            <a:pathLst>
              <a:path w="4445">
                <a:moveTo>
                  <a:pt x="0" y="0"/>
                </a:moveTo>
                <a:lnTo>
                  <a:pt x="4387" y="0"/>
                </a:lnTo>
              </a:path>
            </a:pathLst>
          </a:custGeom>
          <a:ln w="3191">
            <a:solidFill>
              <a:srgbClr val="000000"/>
            </a:solidFill>
          </a:ln>
        </p:spPr>
        <p:txBody>
          <a:bodyPr wrap="square" lIns="0" tIns="0" rIns="0" bIns="0" rtlCol="0"/>
          <a:lstStyle/>
          <a:p>
            <a:endParaRPr sz="501"/>
          </a:p>
        </p:txBody>
      </p:sp>
      <p:sp>
        <p:nvSpPr>
          <p:cNvPr id="4610" name="bg object 4610"/>
          <p:cNvSpPr/>
          <p:nvPr/>
        </p:nvSpPr>
        <p:spPr>
          <a:xfrm>
            <a:off x="4333784" y="1869618"/>
            <a:ext cx="47366" cy="0"/>
          </a:xfrm>
          <a:custGeom>
            <a:avLst/>
            <a:gdLst/>
            <a:ahLst/>
            <a:cxnLst/>
            <a:rect l="l" t="t" r="r" b="b"/>
            <a:pathLst>
              <a:path w="104140">
                <a:moveTo>
                  <a:pt x="0" y="0"/>
                </a:moveTo>
                <a:lnTo>
                  <a:pt x="104110" y="0"/>
                </a:lnTo>
              </a:path>
            </a:pathLst>
          </a:custGeom>
          <a:ln w="3191">
            <a:solidFill>
              <a:srgbClr val="000000"/>
            </a:solidFill>
          </a:ln>
        </p:spPr>
        <p:txBody>
          <a:bodyPr wrap="square" lIns="0" tIns="0" rIns="0" bIns="0" rtlCol="0"/>
          <a:lstStyle/>
          <a:p>
            <a:endParaRPr sz="501"/>
          </a:p>
        </p:txBody>
      </p:sp>
      <p:sp>
        <p:nvSpPr>
          <p:cNvPr id="4611" name="bg object 4611"/>
          <p:cNvSpPr/>
          <p:nvPr/>
        </p:nvSpPr>
        <p:spPr>
          <a:xfrm>
            <a:off x="4333784" y="1903328"/>
            <a:ext cx="47366" cy="0"/>
          </a:xfrm>
          <a:custGeom>
            <a:avLst/>
            <a:gdLst/>
            <a:ahLst/>
            <a:cxnLst/>
            <a:rect l="l" t="t" r="r" b="b"/>
            <a:pathLst>
              <a:path w="104140">
                <a:moveTo>
                  <a:pt x="104110" y="0"/>
                </a:moveTo>
                <a:lnTo>
                  <a:pt x="0" y="0"/>
                </a:lnTo>
              </a:path>
            </a:pathLst>
          </a:custGeom>
          <a:ln w="3191">
            <a:solidFill>
              <a:srgbClr val="000000"/>
            </a:solidFill>
          </a:ln>
        </p:spPr>
        <p:txBody>
          <a:bodyPr wrap="square" lIns="0" tIns="0" rIns="0" bIns="0" rtlCol="0"/>
          <a:lstStyle/>
          <a:p>
            <a:endParaRPr sz="501"/>
          </a:p>
        </p:txBody>
      </p:sp>
      <p:sp>
        <p:nvSpPr>
          <p:cNvPr id="4612" name="bg object 4612"/>
          <p:cNvSpPr/>
          <p:nvPr/>
        </p:nvSpPr>
        <p:spPr>
          <a:xfrm>
            <a:off x="4381137" y="1903328"/>
            <a:ext cx="2022" cy="0"/>
          </a:xfrm>
          <a:custGeom>
            <a:avLst/>
            <a:gdLst/>
            <a:ahLst/>
            <a:cxnLst/>
            <a:rect l="l" t="t" r="r" b="b"/>
            <a:pathLst>
              <a:path w="4445">
                <a:moveTo>
                  <a:pt x="4387" y="0"/>
                </a:moveTo>
                <a:lnTo>
                  <a:pt x="0" y="0"/>
                </a:lnTo>
              </a:path>
            </a:pathLst>
          </a:custGeom>
          <a:ln w="3191">
            <a:solidFill>
              <a:srgbClr val="000000"/>
            </a:solidFill>
          </a:ln>
        </p:spPr>
        <p:txBody>
          <a:bodyPr wrap="square" lIns="0" tIns="0" rIns="0" bIns="0" rtlCol="0"/>
          <a:lstStyle/>
          <a:p>
            <a:endParaRPr sz="501"/>
          </a:p>
        </p:txBody>
      </p:sp>
      <p:sp>
        <p:nvSpPr>
          <p:cNvPr id="4613" name="bg object 4613"/>
          <p:cNvSpPr/>
          <p:nvPr/>
        </p:nvSpPr>
        <p:spPr>
          <a:xfrm>
            <a:off x="4382407" y="1869618"/>
            <a:ext cx="2022" cy="0"/>
          </a:xfrm>
          <a:custGeom>
            <a:avLst/>
            <a:gdLst/>
            <a:ahLst/>
            <a:cxnLst/>
            <a:rect l="l" t="t" r="r" b="b"/>
            <a:pathLst>
              <a:path w="4445">
                <a:moveTo>
                  <a:pt x="0" y="0"/>
                </a:moveTo>
                <a:lnTo>
                  <a:pt x="3988" y="0"/>
                </a:lnTo>
              </a:path>
            </a:pathLst>
          </a:custGeom>
          <a:ln w="3191">
            <a:solidFill>
              <a:srgbClr val="000000"/>
            </a:solidFill>
          </a:ln>
        </p:spPr>
        <p:txBody>
          <a:bodyPr wrap="square" lIns="0" tIns="0" rIns="0" bIns="0" rtlCol="0"/>
          <a:lstStyle/>
          <a:p>
            <a:endParaRPr sz="501"/>
          </a:p>
        </p:txBody>
      </p:sp>
      <p:sp>
        <p:nvSpPr>
          <p:cNvPr id="4614" name="bg object 4614"/>
          <p:cNvSpPr/>
          <p:nvPr/>
        </p:nvSpPr>
        <p:spPr>
          <a:xfrm>
            <a:off x="4333784" y="1869618"/>
            <a:ext cx="48810" cy="0"/>
          </a:xfrm>
          <a:custGeom>
            <a:avLst/>
            <a:gdLst/>
            <a:ahLst/>
            <a:cxnLst/>
            <a:rect l="l" t="t" r="r" b="b"/>
            <a:pathLst>
              <a:path w="107315">
                <a:moveTo>
                  <a:pt x="0" y="0"/>
                </a:moveTo>
                <a:lnTo>
                  <a:pt x="106902" y="0"/>
                </a:lnTo>
              </a:path>
            </a:pathLst>
          </a:custGeom>
          <a:ln w="3191">
            <a:solidFill>
              <a:srgbClr val="000000"/>
            </a:solidFill>
          </a:ln>
        </p:spPr>
        <p:txBody>
          <a:bodyPr wrap="square" lIns="0" tIns="0" rIns="0" bIns="0" rtlCol="0"/>
          <a:lstStyle/>
          <a:p>
            <a:endParaRPr sz="501"/>
          </a:p>
        </p:txBody>
      </p:sp>
      <p:sp>
        <p:nvSpPr>
          <p:cNvPr id="4615" name="bg object 4615"/>
          <p:cNvSpPr/>
          <p:nvPr/>
        </p:nvSpPr>
        <p:spPr>
          <a:xfrm>
            <a:off x="4333784" y="1903328"/>
            <a:ext cx="48810" cy="0"/>
          </a:xfrm>
          <a:custGeom>
            <a:avLst/>
            <a:gdLst/>
            <a:ahLst/>
            <a:cxnLst/>
            <a:rect l="l" t="t" r="r" b="b"/>
            <a:pathLst>
              <a:path w="107315">
                <a:moveTo>
                  <a:pt x="106902" y="0"/>
                </a:moveTo>
                <a:lnTo>
                  <a:pt x="0" y="0"/>
                </a:lnTo>
              </a:path>
            </a:pathLst>
          </a:custGeom>
          <a:ln w="3191">
            <a:solidFill>
              <a:srgbClr val="000000"/>
            </a:solidFill>
          </a:ln>
        </p:spPr>
        <p:txBody>
          <a:bodyPr wrap="square" lIns="0" tIns="0" rIns="0" bIns="0" rtlCol="0"/>
          <a:lstStyle/>
          <a:p>
            <a:endParaRPr sz="501"/>
          </a:p>
        </p:txBody>
      </p:sp>
      <p:sp>
        <p:nvSpPr>
          <p:cNvPr id="4616" name="bg object 4616"/>
          <p:cNvSpPr/>
          <p:nvPr/>
        </p:nvSpPr>
        <p:spPr>
          <a:xfrm>
            <a:off x="4382407" y="1903328"/>
            <a:ext cx="2022" cy="0"/>
          </a:xfrm>
          <a:custGeom>
            <a:avLst/>
            <a:gdLst/>
            <a:ahLst/>
            <a:cxnLst/>
            <a:rect l="l" t="t" r="r" b="b"/>
            <a:pathLst>
              <a:path w="4445">
                <a:moveTo>
                  <a:pt x="3988" y="0"/>
                </a:moveTo>
                <a:lnTo>
                  <a:pt x="0" y="0"/>
                </a:lnTo>
              </a:path>
            </a:pathLst>
          </a:custGeom>
          <a:ln w="3191">
            <a:solidFill>
              <a:srgbClr val="000000"/>
            </a:solidFill>
          </a:ln>
        </p:spPr>
        <p:txBody>
          <a:bodyPr wrap="square" lIns="0" tIns="0" rIns="0" bIns="0" rtlCol="0"/>
          <a:lstStyle/>
          <a:p>
            <a:endParaRPr sz="501"/>
          </a:p>
        </p:txBody>
      </p:sp>
      <p:sp>
        <p:nvSpPr>
          <p:cNvPr id="4617" name="bg object 4617"/>
          <p:cNvSpPr/>
          <p:nvPr/>
        </p:nvSpPr>
        <p:spPr>
          <a:xfrm>
            <a:off x="4382407" y="1869618"/>
            <a:ext cx="0" cy="33881"/>
          </a:xfrm>
          <a:custGeom>
            <a:avLst/>
            <a:gdLst/>
            <a:ahLst/>
            <a:cxnLst/>
            <a:rect l="l" t="t" r="r" b="b"/>
            <a:pathLst>
              <a:path h="94614">
                <a:moveTo>
                  <a:pt x="0" y="0"/>
                </a:moveTo>
                <a:lnTo>
                  <a:pt x="0" y="94138"/>
                </a:lnTo>
              </a:path>
            </a:pathLst>
          </a:custGeom>
          <a:ln w="3191">
            <a:solidFill>
              <a:srgbClr val="000000"/>
            </a:solidFill>
          </a:ln>
        </p:spPr>
        <p:txBody>
          <a:bodyPr wrap="square" lIns="0" tIns="0" rIns="0" bIns="0" rtlCol="0"/>
          <a:lstStyle/>
          <a:p>
            <a:endParaRPr sz="501"/>
          </a:p>
        </p:txBody>
      </p:sp>
      <p:sp>
        <p:nvSpPr>
          <p:cNvPr id="4618" name="bg object 4618"/>
          <p:cNvSpPr/>
          <p:nvPr/>
        </p:nvSpPr>
        <p:spPr>
          <a:xfrm>
            <a:off x="4384221" y="1869618"/>
            <a:ext cx="0" cy="33881"/>
          </a:xfrm>
          <a:custGeom>
            <a:avLst/>
            <a:gdLst/>
            <a:ahLst/>
            <a:cxnLst/>
            <a:rect l="l" t="t" r="r" b="b"/>
            <a:pathLst>
              <a:path h="94614">
                <a:moveTo>
                  <a:pt x="0" y="94138"/>
                </a:moveTo>
                <a:lnTo>
                  <a:pt x="0" y="0"/>
                </a:lnTo>
              </a:path>
            </a:pathLst>
          </a:custGeom>
          <a:ln w="3191">
            <a:solidFill>
              <a:srgbClr val="000000"/>
            </a:solidFill>
          </a:ln>
        </p:spPr>
        <p:txBody>
          <a:bodyPr wrap="square" lIns="0" tIns="0" rIns="0" bIns="0" rtlCol="0"/>
          <a:lstStyle/>
          <a:p>
            <a:endParaRPr sz="501"/>
          </a:p>
        </p:txBody>
      </p:sp>
      <p:sp>
        <p:nvSpPr>
          <p:cNvPr id="4619" name="bg object 4619"/>
          <p:cNvSpPr/>
          <p:nvPr/>
        </p:nvSpPr>
        <p:spPr>
          <a:xfrm>
            <a:off x="4333784" y="1869618"/>
            <a:ext cx="0" cy="33881"/>
          </a:xfrm>
          <a:custGeom>
            <a:avLst/>
            <a:gdLst/>
            <a:ahLst/>
            <a:cxnLst/>
            <a:rect l="l" t="t" r="r" b="b"/>
            <a:pathLst>
              <a:path h="94614">
                <a:moveTo>
                  <a:pt x="0" y="94138"/>
                </a:moveTo>
                <a:lnTo>
                  <a:pt x="0" y="0"/>
                </a:lnTo>
              </a:path>
            </a:pathLst>
          </a:custGeom>
          <a:ln w="3191">
            <a:solidFill>
              <a:srgbClr val="000000"/>
            </a:solidFill>
          </a:ln>
        </p:spPr>
        <p:txBody>
          <a:bodyPr wrap="square" lIns="0" tIns="0" rIns="0" bIns="0" rtlCol="0"/>
          <a:lstStyle/>
          <a:p>
            <a:endParaRPr sz="501"/>
          </a:p>
        </p:txBody>
      </p:sp>
      <p:sp>
        <p:nvSpPr>
          <p:cNvPr id="4620" name="bg object 4620"/>
          <p:cNvSpPr/>
          <p:nvPr/>
        </p:nvSpPr>
        <p:spPr>
          <a:xfrm>
            <a:off x="4382407" y="1869618"/>
            <a:ext cx="2022" cy="0"/>
          </a:xfrm>
          <a:custGeom>
            <a:avLst/>
            <a:gdLst/>
            <a:ahLst/>
            <a:cxnLst/>
            <a:rect l="l" t="t" r="r" b="b"/>
            <a:pathLst>
              <a:path w="4445">
                <a:moveTo>
                  <a:pt x="0" y="0"/>
                </a:moveTo>
                <a:lnTo>
                  <a:pt x="3988" y="0"/>
                </a:lnTo>
              </a:path>
            </a:pathLst>
          </a:custGeom>
          <a:ln w="3191">
            <a:solidFill>
              <a:srgbClr val="000000"/>
            </a:solidFill>
          </a:ln>
        </p:spPr>
        <p:txBody>
          <a:bodyPr wrap="square" lIns="0" tIns="0" rIns="0" bIns="0" rtlCol="0"/>
          <a:lstStyle/>
          <a:p>
            <a:endParaRPr sz="501"/>
          </a:p>
        </p:txBody>
      </p:sp>
      <p:sp>
        <p:nvSpPr>
          <p:cNvPr id="4621" name="bg object 4621"/>
          <p:cNvSpPr/>
          <p:nvPr/>
        </p:nvSpPr>
        <p:spPr>
          <a:xfrm>
            <a:off x="4333784" y="1869618"/>
            <a:ext cx="48810" cy="0"/>
          </a:xfrm>
          <a:custGeom>
            <a:avLst/>
            <a:gdLst/>
            <a:ahLst/>
            <a:cxnLst/>
            <a:rect l="l" t="t" r="r" b="b"/>
            <a:pathLst>
              <a:path w="107315">
                <a:moveTo>
                  <a:pt x="0" y="0"/>
                </a:moveTo>
                <a:lnTo>
                  <a:pt x="106902" y="0"/>
                </a:lnTo>
              </a:path>
            </a:pathLst>
          </a:custGeom>
          <a:ln w="3191">
            <a:solidFill>
              <a:srgbClr val="000000"/>
            </a:solidFill>
          </a:ln>
        </p:spPr>
        <p:txBody>
          <a:bodyPr wrap="square" lIns="0" tIns="0" rIns="0" bIns="0" rtlCol="0"/>
          <a:lstStyle/>
          <a:p>
            <a:endParaRPr sz="501"/>
          </a:p>
        </p:txBody>
      </p:sp>
      <p:sp>
        <p:nvSpPr>
          <p:cNvPr id="4622" name="bg object 4622"/>
          <p:cNvSpPr/>
          <p:nvPr/>
        </p:nvSpPr>
        <p:spPr>
          <a:xfrm>
            <a:off x="4333784" y="1903328"/>
            <a:ext cx="48810" cy="0"/>
          </a:xfrm>
          <a:custGeom>
            <a:avLst/>
            <a:gdLst/>
            <a:ahLst/>
            <a:cxnLst/>
            <a:rect l="l" t="t" r="r" b="b"/>
            <a:pathLst>
              <a:path w="107315">
                <a:moveTo>
                  <a:pt x="106902" y="0"/>
                </a:moveTo>
                <a:lnTo>
                  <a:pt x="0" y="0"/>
                </a:lnTo>
              </a:path>
            </a:pathLst>
          </a:custGeom>
          <a:ln w="3191">
            <a:solidFill>
              <a:srgbClr val="000000"/>
            </a:solidFill>
          </a:ln>
        </p:spPr>
        <p:txBody>
          <a:bodyPr wrap="square" lIns="0" tIns="0" rIns="0" bIns="0" rtlCol="0"/>
          <a:lstStyle/>
          <a:p>
            <a:endParaRPr sz="501"/>
          </a:p>
        </p:txBody>
      </p:sp>
      <p:sp>
        <p:nvSpPr>
          <p:cNvPr id="4623" name="bg object 4623"/>
          <p:cNvSpPr/>
          <p:nvPr/>
        </p:nvSpPr>
        <p:spPr>
          <a:xfrm>
            <a:off x="4382407" y="1869618"/>
            <a:ext cx="2022" cy="33881"/>
          </a:xfrm>
          <a:custGeom>
            <a:avLst/>
            <a:gdLst/>
            <a:ahLst/>
            <a:cxnLst/>
            <a:rect l="l" t="t" r="r" b="b"/>
            <a:pathLst>
              <a:path w="4445" h="94614">
                <a:moveTo>
                  <a:pt x="3988" y="94138"/>
                </a:moveTo>
                <a:lnTo>
                  <a:pt x="0" y="94138"/>
                </a:lnTo>
              </a:path>
              <a:path w="4445" h="94614">
                <a:moveTo>
                  <a:pt x="3988" y="94138"/>
                </a:moveTo>
                <a:lnTo>
                  <a:pt x="3988" y="0"/>
                </a:lnTo>
              </a:path>
            </a:pathLst>
          </a:custGeom>
          <a:ln w="3191">
            <a:solidFill>
              <a:srgbClr val="000000"/>
            </a:solidFill>
          </a:ln>
        </p:spPr>
        <p:txBody>
          <a:bodyPr wrap="square" lIns="0" tIns="0" rIns="0" bIns="0" rtlCol="0"/>
          <a:lstStyle/>
          <a:p>
            <a:endParaRPr sz="501"/>
          </a:p>
        </p:txBody>
      </p:sp>
      <p:sp>
        <p:nvSpPr>
          <p:cNvPr id="4624" name="bg object 4624"/>
          <p:cNvSpPr/>
          <p:nvPr/>
        </p:nvSpPr>
        <p:spPr>
          <a:xfrm>
            <a:off x="4382407" y="1869618"/>
            <a:ext cx="2022" cy="0"/>
          </a:xfrm>
          <a:custGeom>
            <a:avLst/>
            <a:gdLst/>
            <a:ahLst/>
            <a:cxnLst/>
            <a:rect l="l" t="t" r="r" b="b"/>
            <a:pathLst>
              <a:path w="4445">
                <a:moveTo>
                  <a:pt x="0" y="0"/>
                </a:moveTo>
                <a:lnTo>
                  <a:pt x="3988" y="0"/>
                </a:lnTo>
              </a:path>
            </a:pathLst>
          </a:custGeom>
          <a:ln w="3191">
            <a:solidFill>
              <a:srgbClr val="000000"/>
            </a:solidFill>
          </a:ln>
        </p:spPr>
        <p:txBody>
          <a:bodyPr wrap="square" lIns="0" tIns="0" rIns="0" bIns="0" rtlCol="0"/>
          <a:lstStyle/>
          <a:p>
            <a:endParaRPr sz="501"/>
          </a:p>
        </p:txBody>
      </p:sp>
      <p:sp>
        <p:nvSpPr>
          <p:cNvPr id="4625" name="bg object 4625"/>
          <p:cNvSpPr/>
          <p:nvPr/>
        </p:nvSpPr>
        <p:spPr>
          <a:xfrm>
            <a:off x="4333784" y="1869618"/>
            <a:ext cx="48810" cy="0"/>
          </a:xfrm>
          <a:custGeom>
            <a:avLst/>
            <a:gdLst/>
            <a:ahLst/>
            <a:cxnLst/>
            <a:rect l="l" t="t" r="r" b="b"/>
            <a:pathLst>
              <a:path w="107315">
                <a:moveTo>
                  <a:pt x="0" y="0"/>
                </a:moveTo>
                <a:lnTo>
                  <a:pt x="106902" y="0"/>
                </a:lnTo>
              </a:path>
            </a:pathLst>
          </a:custGeom>
          <a:ln w="3191">
            <a:solidFill>
              <a:srgbClr val="000000"/>
            </a:solidFill>
          </a:ln>
        </p:spPr>
        <p:txBody>
          <a:bodyPr wrap="square" lIns="0" tIns="0" rIns="0" bIns="0" rtlCol="0"/>
          <a:lstStyle/>
          <a:p>
            <a:endParaRPr sz="501"/>
          </a:p>
        </p:txBody>
      </p:sp>
      <p:sp>
        <p:nvSpPr>
          <p:cNvPr id="4626" name="bg object 4626"/>
          <p:cNvSpPr/>
          <p:nvPr/>
        </p:nvSpPr>
        <p:spPr>
          <a:xfrm>
            <a:off x="4333784" y="1903328"/>
            <a:ext cx="48810" cy="0"/>
          </a:xfrm>
          <a:custGeom>
            <a:avLst/>
            <a:gdLst/>
            <a:ahLst/>
            <a:cxnLst/>
            <a:rect l="l" t="t" r="r" b="b"/>
            <a:pathLst>
              <a:path w="107315">
                <a:moveTo>
                  <a:pt x="106902" y="0"/>
                </a:moveTo>
                <a:lnTo>
                  <a:pt x="0" y="0"/>
                </a:lnTo>
              </a:path>
            </a:pathLst>
          </a:custGeom>
          <a:ln w="3191">
            <a:solidFill>
              <a:srgbClr val="000000"/>
            </a:solidFill>
          </a:ln>
        </p:spPr>
        <p:txBody>
          <a:bodyPr wrap="square" lIns="0" tIns="0" rIns="0" bIns="0" rtlCol="0"/>
          <a:lstStyle/>
          <a:p>
            <a:endParaRPr sz="501"/>
          </a:p>
        </p:txBody>
      </p:sp>
      <p:sp>
        <p:nvSpPr>
          <p:cNvPr id="4627" name="bg object 4627"/>
          <p:cNvSpPr/>
          <p:nvPr/>
        </p:nvSpPr>
        <p:spPr>
          <a:xfrm>
            <a:off x="4382407" y="1869618"/>
            <a:ext cx="2022" cy="33881"/>
          </a:xfrm>
          <a:custGeom>
            <a:avLst/>
            <a:gdLst/>
            <a:ahLst/>
            <a:cxnLst/>
            <a:rect l="l" t="t" r="r" b="b"/>
            <a:pathLst>
              <a:path w="4445" h="94614">
                <a:moveTo>
                  <a:pt x="3988" y="94138"/>
                </a:moveTo>
                <a:lnTo>
                  <a:pt x="0" y="94138"/>
                </a:lnTo>
              </a:path>
              <a:path w="4445" h="94614">
                <a:moveTo>
                  <a:pt x="3988" y="94138"/>
                </a:moveTo>
                <a:lnTo>
                  <a:pt x="3988" y="0"/>
                </a:lnTo>
              </a:path>
            </a:pathLst>
          </a:custGeom>
          <a:ln w="3191">
            <a:solidFill>
              <a:srgbClr val="000000"/>
            </a:solidFill>
          </a:ln>
        </p:spPr>
        <p:txBody>
          <a:bodyPr wrap="square" lIns="0" tIns="0" rIns="0" bIns="0" rtlCol="0"/>
          <a:lstStyle/>
          <a:p>
            <a:endParaRPr sz="501"/>
          </a:p>
        </p:txBody>
      </p:sp>
      <p:sp>
        <p:nvSpPr>
          <p:cNvPr id="4628" name="bg object 4628"/>
          <p:cNvSpPr/>
          <p:nvPr/>
        </p:nvSpPr>
        <p:spPr>
          <a:xfrm>
            <a:off x="4382407" y="1869618"/>
            <a:ext cx="2022" cy="0"/>
          </a:xfrm>
          <a:custGeom>
            <a:avLst/>
            <a:gdLst/>
            <a:ahLst/>
            <a:cxnLst/>
            <a:rect l="l" t="t" r="r" b="b"/>
            <a:pathLst>
              <a:path w="4445">
                <a:moveTo>
                  <a:pt x="0" y="0"/>
                </a:moveTo>
                <a:lnTo>
                  <a:pt x="3988" y="0"/>
                </a:lnTo>
              </a:path>
            </a:pathLst>
          </a:custGeom>
          <a:ln w="3191">
            <a:solidFill>
              <a:srgbClr val="000000"/>
            </a:solidFill>
          </a:ln>
        </p:spPr>
        <p:txBody>
          <a:bodyPr wrap="square" lIns="0" tIns="0" rIns="0" bIns="0" rtlCol="0"/>
          <a:lstStyle/>
          <a:p>
            <a:endParaRPr sz="501"/>
          </a:p>
        </p:txBody>
      </p:sp>
      <p:sp>
        <p:nvSpPr>
          <p:cNvPr id="4629" name="bg object 4629"/>
          <p:cNvSpPr/>
          <p:nvPr/>
        </p:nvSpPr>
        <p:spPr>
          <a:xfrm>
            <a:off x="4333784" y="1869618"/>
            <a:ext cx="48810" cy="0"/>
          </a:xfrm>
          <a:custGeom>
            <a:avLst/>
            <a:gdLst/>
            <a:ahLst/>
            <a:cxnLst/>
            <a:rect l="l" t="t" r="r" b="b"/>
            <a:pathLst>
              <a:path w="107315">
                <a:moveTo>
                  <a:pt x="0" y="0"/>
                </a:moveTo>
                <a:lnTo>
                  <a:pt x="106902" y="0"/>
                </a:lnTo>
              </a:path>
            </a:pathLst>
          </a:custGeom>
          <a:ln w="3191">
            <a:solidFill>
              <a:srgbClr val="000000"/>
            </a:solidFill>
          </a:ln>
        </p:spPr>
        <p:txBody>
          <a:bodyPr wrap="square" lIns="0" tIns="0" rIns="0" bIns="0" rtlCol="0"/>
          <a:lstStyle/>
          <a:p>
            <a:endParaRPr sz="501"/>
          </a:p>
        </p:txBody>
      </p:sp>
      <p:sp>
        <p:nvSpPr>
          <p:cNvPr id="4630" name="bg object 4630"/>
          <p:cNvSpPr/>
          <p:nvPr/>
        </p:nvSpPr>
        <p:spPr>
          <a:xfrm>
            <a:off x="4333784" y="1903328"/>
            <a:ext cx="48810" cy="0"/>
          </a:xfrm>
          <a:custGeom>
            <a:avLst/>
            <a:gdLst/>
            <a:ahLst/>
            <a:cxnLst/>
            <a:rect l="l" t="t" r="r" b="b"/>
            <a:pathLst>
              <a:path w="107315">
                <a:moveTo>
                  <a:pt x="106902" y="0"/>
                </a:moveTo>
                <a:lnTo>
                  <a:pt x="0" y="0"/>
                </a:lnTo>
              </a:path>
            </a:pathLst>
          </a:custGeom>
          <a:ln w="3191">
            <a:solidFill>
              <a:srgbClr val="000000"/>
            </a:solidFill>
          </a:ln>
        </p:spPr>
        <p:txBody>
          <a:bodyPr wrap="square" lIns="0" tIns="0" rIns="0" bIns="0" rtlCol="0"/>
          <a:lstStyle/>
          <a:p>
            <a:endParaRPr sz="501"/>
          </a:p>
        </p:txBody>
      </p:sp>
      <p:sp>
        <p:nvSpPr>
          <p:cNvPr id="4631" name="bg object 4631"/>
          <p:cNvSpPr/>
          <p:nvPr/>
        </p:nvSpPr>
        <p:spPr>
          <a:xfrm>
            <a:off x="4382407" y="1869618"/>
            <a:ext cx="2022" cy="33881"/>
          </a:xfrm>
          <a:custGeom>
            <a:avLst/>
            <a:gdLst/>
            <a:ahLst/>
            <a:cxnLst/>
            <a:rect l="l" t="t" r="r" b="b"/>
            <a:pathLst>
              <a:path w="4445" h="94614">
                <a:moveTo>
                  <a:pt x="3988" y="94138"/>
                </a:moveTo>
                <a:lnTo>
                  <a:pt x="0" y="94138"/>
                </a:lnTo>
              </a:path>
              <a:path w="4445" h="94614">
                <a:moveTo>
                  <a:pt x="3988" y="94138"/>
                </a:moveTo>
                <a:lnTo>
                  <a:pt x="3988" y="0"/>
                </a:lnTo>
              </a:path>
            </a:pathLst>
          </a:custGeom>
          <a:ln w="3191">
            <a:solidFill>
              <a:srgbClr val="000000"/>
            </a:solidFill>
          </a:ln>
        </p:spPr>
        <p:txBody>
          <a:bodyPr wrap="square" lIns="0" tIns="0" rIns="0" bIns="0" rtlCol="0"/>
          <a:lstStyle/>
          <a:p>
            <a:endParaRPr sz="501"/>
          </a:p>
        </p:txBody>
      </p:sp>
      <p:sp>
        <p:nvSpPr>
          <p:cNvPr id="4632" name="bg object 4632"/>
          <p:cNvSpPr/>
          <p:nvPr/>
        </p:nvSpPr>
        <p:spPr>
          <a:xfrm>
            <a:off x="4382407" y="1869618"/>
            <a:ext cx="2022" cy="0"/>
          </a:xfrm>
          <a:custGeom>
            <a:avLst/>
            <a:gdLst/>
            <a:ahLst/>
            <a:cxnLst/>
            <a:rect l="l" t="t" r="r" b="b"/>
            <a:pathLst>
              <a:path w="4445">
                <a:moveTo>
                  <a:pt x="0" y="0"/>
                </a:moveTo>
                <a:lnTo>
                  <a:pt x="3988" y="0"/>
                </a:lnTo>
              </a:path>
            </a:pathLst>
          </a:custGeom>
          <a:ln w="3191">
            <a:solidFill>
              <a:srgbClr val="000000"/>
            </a:solidFill>
          </a:ln>
        </p:spPr>
        <p:txBody>
          <a:bodyPr wrap="square" lIns="0" tIns="0" rIns="0" bIns="0" rtlCol="0"/>
          <a:lstStyle/>
          <a:p>
            <a:endParaRPr sz="501"/>
          </a:p>
        </p:txBody>
      </p:sp>
      <p:sp>
        <p:nvSpPr>
          <p:cNvPr id="4633" name="bg object 4633"/>
          <p:cNvSpPr/>
          <p:nvPr/>
        </p:nvSpPr>
        <p:spPr>
          <a:xfrm>
            <a:off x="4333784" y="1869618"/>
            <a:ext cx="48810" cy="0"/>
          </a:xfrm>
          <a:custGeom>
            <a:avLst/>
            <a:gdLst/>
            <a:ahLst/>
            <a:cxnLst/>
            <a:rect l="l" t="t" r="r" b="b"/>
            <a:pathLst>
              <a:path w="107315">
                <a:moveTo>
                  <a:pt x="0" y="0"/>
                </a:moveTo>
                <a:lnTo>
                  <a:pt x="106902" y="0"/>
                </a:lnTo>
              </a:path>
            </a:pathLst>
          </a:custGeom>
          <a:ln w="3191">
            <a:solidFill>
              <a:srgbClr val="000000"/>
            </a:solidFill>
          </a:ln>
        </p:spPr>
        <p:txBody>
          <a:bodyPr wrap="square" lIns="0" tIns="0" rIns="0" bIns="0" rtlCol="0"/>
          <a:lstStyle/>
          <a:p>
            <a:endParaRPr sz="501"/>
          </a:p>
        </p:txBody>
      </p:sp>
      <p:sp>
        <p:nvSpPr>
          <p:cNvPr id="4634" name="bg object 4634"/>
          <p:cNvSpPr/>
          <p:nvPr/>
        </p:nvSpPr>
        <p:spPr>
          <a:xfrm>
            <a:off x="4333784" y="1903328"/>
            <a:ext cx="48810" cy="0"/>
          </a:xfrm>
          <a:custGeom>
            <a:avLst/>
            <a:gdLst/>
            <a:ahLst/>
            <a:cxnLst/>
            <a:rect l="l" t="t" r="r" b="b"/>
            <a:pathLst>
              <a:path w="107315">
                <a:moveTo>
                  <a:pt x="106902" y="0"/>
                </a:moveTo>
                <a:lnTo>
                  <a:pt x="0" y="0"/>
                </a:lnTo>
              </a:path>
            </a:pathLst>
          </a:custGeom>
          <a:ln w="3191">
            <a:solidFill>
              <a:srgbClr val="000000"/>
            </a:solidFill>
          </a:ln>
        </p:spPr>
        <p:txBody>
          <a:bodyPr wrap="square" lIns="0" tIns="0" rIns="0" bIns="0" rtlCol="0"/>
          <a:lstStyle/>
          <a:p>
            <a:endParaRPr sz="501"/>
          </a:p>
        </p:txBody>
      </p:sp>
      <p:sp>
        <p:nvSpPr>
          <p:cNvPr id="4635" name="bg object 4635"/>
          <p:cNvSpPr/>
          <p:nvPr/>
        </p:nvSpPr>
        <p:spPr>
          <a:xfrm>
            <a:off x="4382407" y="1869618"/>
            <a:ext cx="2022" cy="33881"/>
          </a:xfrm>
          <a:custGeom>
            <a:avLst/>
            <a:gdLst/>
            <a:ahLst/>
            <a:cxnLst/>
            <a:rect l="l" t="t" r="r" b="b"/>
            <a:pathLst>
              <a:path w="4445" h="94614">
                <a:moveTo>
                  <a:pt x="3988" y="94138"/>
                </a:moveTo>
                <a:lnTo>
                  <a:pt x="0" y="94138"/>
                </a:lnTo>
              </a:path>
              <a:path w="4445" h="94614">
                <a:moveTo>
                  <a:pt x="3988" y="94138"/>
                </a:moveTo>
                <a:lnTo>
                  <a:pt x="3988" y="0"/>
                </a:lnTo>
              </a:path>
            </a:pathLst>
          </a:custGeom>
          <a:ln w="3191">
            <a:solidFill>
              <a:srgbClr val="000000"/>
            </a:solidFill>
          </a:ln>
        </p:spPr>
        <p:txBody>
          <a:bodyPr wrap="square" lIns="0" tIns="0" rIns="0" bIns="0" rtlCol="0"/>
          <a:lstStyle/>
          <a:p>
            <a:endParaRPr sz="501"/>
          </a:p>
        </p:txBody>
      </p:sp>
      <p:sp>
        <p:nvSpPr>
          <p:cNvPr id="4636" name="bg object 4636"/>
          <p:cNvSpPr/>
          <p:nvPr/>
        </p:nvSpPr>
        <p:spPr>
          <a:xfrm>
            <a:off x="4321810" y="1845764"/>
            <a:ext cx="75382" cy="0"/>
          </a:xfrm>
          <a:custGeom>
            <a:avLst/>
            <a:gdLst/>
            <a:ahLst/>
            <a:cxnLst/>
            <a:rect l="l" t="t" r="r" b="b"/>
            <a:pathLst>
              <a:path w="165734">
                <a:moveTo>
                  <a:pt x="0" y="0"/>
                </a:moveTo>
                <a:lnTo>
                  <a:pt x="59833" y="0"/>
                </a:lnTo>
                <a:lnTo>
                  <a:pt x="139611" y="0"/>
                </a:lnTo>
                <a:lnTo>
                  <a:pt x="165539" y="0"/>
                </a:lnTo>
              </a:path>
            </a:pathLst>
          </a:custGeom>
          <a:ln w="3191">
            <a:solidFill>
              <a:srgbClr val="000000"/>
            </a:solidFill>
          </a:ln>
        </p:spPr>
        <p:txBody>
          <a:bodyPr wrap="square" lIns="0" tIns="0" rIns="0" bIns="0" rtlCol="0"/>
          <a:lstStyle/>
          <a:p>
            <a:endParaRPr sz="501"/>
          </a:p>
        </p:txBody>
      </p:sp>
      <p:sp>
        <p:nvSpPr>
          <p:cNvPr id="4637" name="bg object 4637"/>
          <p:cNvSpPr/>
          <p:nvPr/>
        </p:nvSpPr>
        <p:spPr>
          <a:xfrm>
            <a:off x="4321810" y="1845764"/>
            <a:ext cx="75382" cy="75038"/>
          </a:xfrm>
          <a:custGeom>
            <a:avLst/>
            <a:gdLst/>
            <a:ahLst/>
            <a:cxnLst/>
            <a:rect l="l" t="t" r="r" b="b"/>
            <a:pathLst>
              <a:path w="165734" h="209550">
                <a:moveTo>
                  <a:pt x="165539" y="209417"/>
                </a:moveTo>
                <a:lnTo>
                  <a:pt x="139611" y="209417"/>
                </a:lnTo>
                <a:lnTo>
                  <a:pt x="59833" y="209417"/>
                </a:lnTo>
                <a:lnTo>
                  <a:pt x="0" y="209417"/>
                </a:lnTo>
                <a:lnTo>
                  <a:pt x="0" y="0"/>
                </a:lnTo>
              </a:path>
            </a:pathLst>
          </a:custGeom>
          <a:ln w="3191">
            <a:solidFill>
              <a:srgbClr val="000000"/>
            </a:solidFill>
          </a:ln>
        </p:spPr>
        <p:txBody>
          <a:bodyPr wrap="square" lIns="0" tIns="0" rIns="0" bIns="0" rtlCol="0"/>
          <a:lstStyle/>
          <a:p>
            <a:endParaRPr sz="501"/>
          </a:p>
        </p:txBody>
      </p:sp>
      <p:sp>
        <p:nvSpPr>
          <p:cNvPr id="4638" name="bg object 4638"/>
          <p:cNvSpPr/>
          <p:nvPr/>
        </p:nvSpPr>
        <p:spPr>
          <a:xfrm>
            <a:off x="4333785" y="1845764"/>
            <a:ext cx="15307" cy="60712"/>
          </a:xfrm>
          <a:custGeom>
            <a:avLst/>
            <a:gdLst/>
            <a:ahLst/>
            <a:cxnLst/>
            <a:rect l="l" t="t" r="r" b="b"/>
            <a:pathLst>
              <a:path w="33654" h="169545">
                <a:moveTo>
                  <a:pt x="33506" y="169528"/>
                </a:moveTo>
                <a:lnTo>
                  <a:pt x="0" y="169528"/>
                </a:lnTo>
                <a:lnTo>
                  <a:pt x="0" y="55445"/>
                </a:lnTo>
                <a:lnTo>
                  <a:pt x="33506" y="55445"/>
                </a:lnTo>
                <a:lnTo>
                  <a:pt x="33506" y="0"/>
                </a:lnTo>
              </a:path>
            </a:pathLst>
          </a:custGeom>
          <a:ln w="3191">
            <a:solidFill>
              <a:srgbClr val="000000"/>
            </a:solidFill>
          </a:ln>
        </p:spPr>
        <p:txBody>
          <a:bodyPr wrap="square" lIns="0" tIns="0" rIns="0" bIns="0" rtlCol="0"/>
          <a:lstStyle/>
          <a:p>
            <a:endParaRPr sz="501"/>
          </a:p>
        </p:txBody>
      </p:sp>
      <p:sp>
        <p:nvSpPr>
          <p:cNvPr id="4639" name="bg object 4639"/>
          <p:cNvSpPr/>
          <p:nvPr/>
        </p:nvSpPr>
        <p:spPr>
          <a:xfrm>
            <a:off x="4349024" y="1906471"/>
            <a:ext cx="0" cy="14325"/>
          </a:xfrm>
          <a:custGeom>
            <a:avLst/>
            <a:gdLst/>
            <a:ahLst/>
            <a:cxnLst/>
            <a:rect l="l" t="t" r="r" b="b"/>
            <a:pathLst>
              <a:path h="40004">
                <a:moveTo>
                  <a:pt x="0" y="39889"/>
                </a:moveTo>
                <a:lnTo>
                  <a:pt x="0" y="0"/>
                </a:lnTo>
              </a:path>
            </a:pathLst>
          </a:custGeom>
          <a:ln w="3191">
            <a:solidFill>
              <a:srgbClr val="000000"/>
            </a:solidFill>
          </a:ln>
        </p:spPr>
        <p:txBody>
          <a:bodyPr wrap="square" lIns="0" tIns="0" rIns="0" bIns="0" rtlCol="0"/>
          <a:lstStyle/>
          <a:p>
            <a:endParaRPr sz="501"/>
          </a:p>
        </p:txBody>
      </p:sp>
      <p:sp>
        <p:nvSpPr>
          <p:cNvPr id="4640" name="bg object 4640"/>
          <p:cNvSpPr/>
          <p:nvPr/>
        </p:nvSpPr>
        <p:spPr>
          <a:xfrm>
            <a:off x="4349024" y="1845764"/>
            <a:ext cx="36391" cy="20010"/>
          </a:xfrm>
          <a:custGeom>
            <a:avLst/>
            <a:gdLst/>
            <a:ahLst/>
            <a:cxnLst/>
            <a:rect l="l" t="t" r="r" b="b"/>
            <a:pathLst>
              <a:path w="80009" h="55879">
                <a:moveTo>
                  <a:pt x="0" y="55445"/>
                </a:moveTo>
                <a:lnTo>
                  <a:pt x="0" y="0"/>
                </a:lnTo>
              </a:path>
              <a:path w="80009" h="55879">
                <a:moveTo>
                  <a:pt x="0" y="55445"/>
                </a:moveTo>
                <a:lnTo>
                  <a:pt x="79778" y="55445"/>
                </a:lnTo>
              </a:path>
            </a:pathLst>
          </a:custGeom>
          <a:ln w="3191">
            <a:solidFill>
              <a:srgbClr val="000000"/>
            </a:solidFill>
          </a:ln>
        </p:spPr>
        <p:txBody>
          <a:bodyPr wrap="square" lIns="0" tIns="0" rIns="0" bIns="0" rtlCol="0"/>
          <a:lstStyle/>
          <a:p>
            <a:endParaRPr sz="501"/>
          </a:p>
        </p:txBody>
      </p:sp>
      <p:sp>
        <p:nvSpPr>
          <p:cNvPr id="4641" name="bg object 4641"/>
          <p:cNvSpPr/>
          <p:nvPr/>
        </p:nvSpPr>
        <p:spPr>
          <a:xfrm>
            <a:off x="4349024" y="1906471"/>
            <a:ext cx="36391" cy="0"/>
          </a:xfrm>
          <a:custGeom>
            <a:avLst/>
            <a:gdLst/>
            <a:ahLst/>
            <a:cxnLst/>
            <a:rect l="l" t="t" r="r" b="b"/>
            <a:pathLst>
              <a:path w="80009">
                <a:moveTo>
                  <a:pt x="79778" y="0"/>
                </a:moveTo>
                <a:lnTo>
                  <a:pt x="0" y="0"/>
                </a:lnTo>
              </a:path>
            </a:pathLst>
          </a:custGeom>
          <a:ln w="3191">
            <a:solidFill>
              <a:srgbClr val="000000"/>
            </a:solidFill>
          </a:ln>
        </p:spPr>
        <p:txBody>
          <a:bodyPr wrap="square" lIns="0" tIns="0" rIns="0" bIns="0" rtlCol="0"/>
          <a:lstStyle/>
          <a:p>
            <a:endParaRPr sz="501"/>
          </a:p>
        </p:txBody>
      </p:sp>
      <p:sp>
        <p:nvSpPr>
          <p:cNvPr id="4642" name="bg object 4642"/>
          <p:cNvSpPr/>
          <p:nvPr/>
        </p:nvSpPr>
        <p:spPr>
          <a:xfrm>
            <a:off x="4349024" y="1906471"/>
            <a:ext cx="0" cy="14325"/>
          </a:xfrm>
          <a:custGeom>
            <a:avLst/>
            <a:gdLst/>
            <a:ahLst/>
            <a:cxnLst/>
            <a:rect l="l" t="t" r="r" b="b"/>
            <a:pathLst>
              <a:path h="40004">
                <a:moveTo>
                  <a:pt x="0" y="39889"/>
                </a:moveTo>
                <a:lnTo>
                  <a:pt x="0" y="0"/>
                </a:lnTo>
              </a:path>
            </a:pathLst>
          </a:custGeom>
          <a:ln w="3191">
            <a:solidFill>
              <a:srgbClr val="000000"/>
            </a:solidFill>
          </a:ln>
        </p:spPr>
        <p:txBody>
          <a:bodyPr wrap="square" lIns="0" tIns="0" rIns="0" bIns="0" rtlCol="0"/>
          <a:lstStyle/>
          <a:p>
            <a:endParaRPr sz="501"/>
          </a:p>
        </p:txBody>
      </p:sp>
      <p:sp>
        <p:nvSpPr>
          <p:cNvPr id="4643" name="bg object 4643"/>
          <p:cNvSpPr/>
          <p:nvPr/>
        </p:nvSpPr>
        <p:spPr>
          <a:xfrm>
            <a:off x="4385310" y="1845764"/>
            <a:ext cx="11841" cy="20010"/>
          </a:xfrm>
          <a:custGeom>
            <a:avLst/>
            <a:gdLst/>
            <a:ahLst/>
            <a:cxnLst/>
            <a:rect l="l" t="t" r="r" b="b"/>
            <a:pathLst>
              <a:path w="26034" h="55879">
                <a:moveTo>
                  <a:pt x="0" y="55445"/>
                </a:moveTo>
                <a:lnTo>
                  <a:pt x="0" y="0"/>
                </a:lnTo>
              </a:path>
              <a:path w="26034" h="55879">
                <a:moveTo>
                  <a:pt x="0" y="55445"/>
                </a:moveTo>
                <a:lnTo>
                  <a:pt x="25927" y="55445"/>
                </a:lnTo>
              </a:path>
            </a:pathLst>
          </a:custGeom>
          <a:ln w="3191">
            <a:solidFill>
              <a:srgbClr val="000000"/>
            </a:solidFill>
          </a:ln>
        </p:spPr>
        <p:txBody>
          <a:bodyPr wrap="square" lIns="0" tIns="0" rIns="0" bIns="0" rtlCol="0"/>
          <a:lstStyle/>
          <a:p>
            <a:endParaRPr sz="501"/>
          </a:p>
        </p:txBody>
      </p:sp>
      <p:sp>
        <p:nvSpPr>
          <p:cNvPr id="4644" name="bg object 4644"/>
          <p:cNvSpPr/>
          <p:nvPr/>
        </p:nvSpPr>
        <p:spPr>
          <a:xfrm>
            <a:off x="4385310" y="1906471"/>
            <a:ext cx="11841" cy="0"/>
          </a:xfrm>
          <a:custGeom>
            <a:avLst/>
            <a:gdLst/>
            <a:ahLst/>
            <a:cxnLst/>
            <a:rect l="l" t="t" r="r" b="b"/>
            <a:pathLst>
              <a:path w="26034">
                <a:moveTo>
                  <a:pt x="25927" y="0"/>
                </a:moveTo>
                <a:lnTo>
                  <a:pt x="0" y="0"/>
                </a:lnTo>
              </a:path>
            </a:pathLst>
          </a:custGeom>
          <a:ln w="3191">
            <a:solidFill>
              <a:srgbClr val="000000"/>
            </a:solidFill>
          </a:ln>
        </p:spPr>
        <p:txBody>
          <a:bodyPr wrap="square" lIns="0" tIns="0" rIns="0" bIns="0" rtlCol="0"/>
          <a:lstStyle/>
          <a:p>
            <a:endParaRPr sz="501"/>
          </a:p>
        </p:txBody>
      </p:sp>
      <p:sp>
        <p:nvSpPr>
          <p:cNvPr id="4645" name="bg object 4645"/>
          <p:cNvSpPr/>
          <p:nvPr/>
        </p:nvSpPr>
        <p:spPr>
          <a:xfrm>
            <a:off x="4385310" y="1906471"/>
            <a:ext cx="0" cy="14325"/>
          </a:xfrm>
          <a:custGeom>
            <a:avLst/>
            <a:gdLst/>
            <a:ahLst/>
            <a:cxnLst/>
            <a:rect l="l" t="t" r="r" b="b"/>
            <a:pathLst>
              <a:path h="40004">
                <a:moveTo>
                  <a:pt x="0" y="39889"/>
                </a:moveTo>
                <a:lnTo>
                  <a:pt x="0" y="0"/>
                </a:lnTo>
              </a:path>
            </a:pathLst>
          </a:custGeom>
          <a:ln w="3191">
            <a:solidFill>
              <a:srgbClr val="000000"/>
            </a:solidFill>
          </a:ln>
        </p:spPr>
        <p:txBody>
          <a:bodyPr wrap="square" lIns="0" tIns="0" rIns="0" bIns="0" rtlCol="0"/>
          <a:lstStyle/>
          <a:p>
            <a:endParaRPr sz="501"/>
          </a:p>
        </p:txBody>
      </p:sp>
      <p:sp>
        <p:nvSpPr>
          <p:cNvPr id="4646" name="bg object 4646"/>
          <p:cNvSpPr/>
          <p:nvPr/>
        </p:nvSpPr>
        <p:spPr>
          <a:xfrm>
            <a:off x="4397102" y="1845764"/>
            <a:ext cx="0" cy="20010"/>
          </a:xfrm>
          <a:custGeom>
            <a:avLst/>
            <a:gdLst/>
            <a:ahLst/>
            <a:cxnLst/>
            <a:rect l="l" t="t" r="r" b="b"/>
            <a:pathLst>
              <a:path h="55879">
                <a:moveTo>
                  <a:pt x="0" y="55445"/>
                </a:moveTo>
                <a:lnTo>
                  <a:pt x="0" y="0"/>
                </a:lnTo>
              </a:path>
            </a:pathLst>
          </a:custGeom>
          <a:ln w="3191">
            <a:solidFill>
              <a:srgbClr val="000000"/>
            </a:solidFill>
          </a:ln>
        </p:spPr>
        <p:txBody>
          <a:bodyPr wrap="square" lIns="0" tIns="0" rIns="0" bIns="0" rtlCol="0"/>
          <a:lstStyle/>
          <a:p>
            <a:endParaRPr sz="501"/>
          </a:p>
        </p:txBody>
      </p:sp>
      <p:sp>
        <p:nvSpPr>
          <p:cNvPr id="4647" name="bg object 4647"/>
          <p:cNvSpPr/>
          <p:nvPr/>
        </p:nvSpPr>
        <p:spPr>
          <a:xfrm>
            <a:off x="4397102" y="1906471"/>
            <a:ext cx="0" cy="14325"/>
          </a:xfrm>
          <a:custGeom>
            <a:avLst/>
            <a:gdLst/>
            <a:ahLst/>
            <a:cxnLst/>
            <a:rect l="l" t="t" r="r" b="b"/>
            <a:pathLst>
              <a:path h="40004">
                <a:moveTo>
                  <a:pt x="0" y="39889"/>
                </a:moveTo>
                <a:lnTo>
                  <a:pt x="0" y="0"/>
                </a:lnTo>
              </a:path>
            </a:pathLst>
          </a:custGeom>
          <a:ln w="3191">
            <a:solidFill>
              <a:srgbClr val="000000"/>
            </a:solidFill>
          </a:ln>
        </p:spPr>
        <p:txBody>
          <a:bodyPr wrap="square" lIns="0" tIns="0" rIns="0" bIns="0" rtlCol="0"/>
          <a:lstStyle/>
          <a:p>
            <a:endParaRPr sz="501"/>
          </a:p>
        </p:txBody>
      </p:sp>
      <p:sp>
        <p:nvSpPr>
          <p:cNvPr id="4648" name="bg object 4648"/>
          <p:cNvSpPr/>
          <p:nvPr/>
        </p:nvSpPr>
        <p:spPr>
          <a:xfrm>
            <a:off x="4319996" y="1910042"/>
            <a:ext cx="1155" cy="7276"/>
          </a:xfrm>
          <a:custGeom>
            <a:avLst/>
            <a:gdLst/>
            <a:ahLst/>
            <a:cxnLst/>
            <a:rect l="l" t="t" r="r" b="b"/>
            <a:pathLst>
              <a:path w="2540" h="20320">
                <a:moveTo>
                  <a:pt x="1994" y="19944"/>
                </a:moveTo>
                <a:lnTo>
                  <a:pt x="1994" y="0"/>
                </a:lnTo>
                <a:lnTo>
                  <a:pt x="1196" y="0"/>
                </a:lnTo>
                <a:lnTo>
                  <a:pt x="0" y="0"/>
                </a:lnTo>
                <a:lnTo>
                  <a:pt x="1196" y="0"/>
                </a:lnTo>
                <a:lnTo>
                  <a:pt x="1994" y="0"/>
                </a:lnTo>
              </a:path>
              <a:path w="2540" h="20320">
                <a:moveTo>
                  <a:pt x="1994" y="19944"/>
                </a:moveTo>
                <a:lnTo>
                  <a:pt x="1196" y="19944"/>
                </a:lnTo>
                <a:lnTo>
                  <a:pt x="0" y="19944"/>
                </a:lnTo>
                <a:lnTo>
                  <a:pt x="1196" y="19944"/>
                </a:lnTo>
                <a:lnTo>
                  <a:pt x="1994" y="19944"/>
                </a:lnTo>
              </a:path>
            </a:pathLst>
          </a:custGeom>
          <a:ln w="3191">
            <a:solidFill>
              <a:srgbClr val="000000"/>
            </a:solidFill>
          </a:ln>
        </p:spPr>
        <p:txBody>
          <a:bodyPr wrap="square" lIns="0" tIns="0" rIns="0" bIns="0" rtlCol="0"/>
          <a:lstStyle/>
          <a:p>
            <a:endParaRPr sz="501"/>
          </a:p>
        </p:txBody>
      </p:sp>
      <p:sp>
        <p:nvSpPr>
          <p:cNvPr id="4649" name="bg object 4649"/>
          <p:cNvSpPr/>
          <p:nvPr/>
        </p:nvSpPr>
        <p:spPr>
          <a:xfrm>
            <a:off x="4319996" y="1852906"/>
            <a:ext cx="1155" cy="7276"/>
          </a:xfrm>
          <a:custGeom>
            <a:avLst/>
            <a:gdLst/>
            <a:ahLst/>
            <a:cxnLst/>
            <a:rect l="l" t="t" r="r" b="b"/>
            <a:pathLst>
              <a:path w="2540" h="20320">
                <a:moveTo>
                  <a:pt x="1994" y="19944"/>
                </a:moveTo>
                <a:lnTo>
                  <a:pt x="1994" y="0"/>
                </a:lnTo>
                <a:lnTo>
                  <a:pt x="1196" y="0"/>
                </a:lnTo>
                <a:lnTo>
                  <a:pt x="0" y="0"/>
                </a:lnTo>
                <a:lnTo>
                  <a:pt x="1196" y="0"/>
                </a:lnTo>
                <a:lnTo>
                  <a:pt x="1994" y="0"/>
                </a:lnTo>
              </a:path>
              <a:path w="2540" h="20320">
                <a:moveTo>
                  <a:pt x="1994" y="19944"/>
                </a:moveTo>
                <a:lnTo>
                  <a:pt x="1196" y="19944"/>
                </a:lnTo>
                <a:lnTo>
                  <a:pt x="0" y="19944"/>
                </a:lnTo>
              </a:path>
            </a:pathLst>
          </a:custGeom>
          <a:ln w="3191">
            <a:solidFill>
              <a:srgbClr val="000000"/>
            </a:solidFill>
          </a:ln>
        </p:spPr>
        <p:txBody>
          <a:bodyPr wrap="square" lIns="0" tIns="0" rIns="0" bIns="0" rtlCol="0"/>
          <a:lstStyle/>
          <a:p>
            <a:endParaRPr sz="501"/>
          </a:p>
        </p:txBody>
      </p:sp>
      <p:sp>
        <p:nvSpPr>
          <p:cNvPr id="4650" name="bg object 4650"/>
          <p:cNvSpPr/>
          <p:nvPr/>
        </p:nvSpPr>
        <p:spPr>
          <a:xfrm>
            <a:off x="4320539" y="1860048"/>
            <a:ext cx="578" cy="0"/>
          </a:xfrm>
          <a:custGeom>
            <a:avLst/>
            <a:gdLst/>
            <a:ahLst/>
            <a:cxnLst/>
            <a:rect l="l" t="t" r="r" b="b"/>
            <a:pathLst>
              <a:path w="1270">
                <a:moveTo>
                  <a:pt x="0" y="0"/>
                </a:moveTo>
                <a:lnTo>
                  <a:pt x="797" y="0"/>
                </a:lnTo>
              </a:path>
            </a:pathLst>
          </a:custGeom>
          <a:ln w="3191">
            <a:solidFill>
              <a:srgbClr val="000000"/>
            </a:solidFill>
          </a:ln>
        </p:spPr>
        <p:txBody>
          <a:bodyPr wrap="square" lIns="0" tIns="0" rIns="0" bIns="0" rtlCol="0"/>
          <a:lstStyle/>
          <a:p>
            <a:endParaRPr sz="501"/>
          </a:p>
        </p:txBody>
      </p:sp>
      <p:sp>
        <p:nvSpPr>
          <p:cNvPr id="4651" name="bg object 4651"/>
          <p:cNvSpPr/>
          <p:nvPr/>
        </p:nvSpPr>
        <p:spPr>
          <a:xfrm>
            <a:off x="4216037" y="1876046"/>
            <a:ext cx="92422" cy="2501"/>
          </a:xfrm>
          <a:custGeom>
            <a:avLst/>
            <a:gdLst/>
            <a:ahLst/>
            <a:cxnLst/>
            <a:rect l="l" t="t" r="r" b="b"/>
            <a:pathLst>
              <a:path w="203200" h="6985">
                <a:moveTo>
                  <a:pt x="0" y="0"/>
                </a:moveTo>
                <a:lnTo>
                  <a:pt x="0" y="6382"/>
                </a:lnTo>
                <a:lnTo>
                  <a:pt x="203035" y="6382"/>
                </a:lnTo>
                <a:lnTo>
                  <a:pt x="203035" y="0"/>
                </a:lnTo>
                <a:lnTo>
                  <a:pt x="0" y="0"/>
                </a:lnTo>
              </a:path>
            </a:pathLst>
          </a:custGeom>
          <a:ln w="3191">
            <a:solidFill>
              <a:srgbClr val="000000"/>
            </a:solidFill>
          </a:ln>
        </p:spPr>
        <p:txBody>
          <a:bodyPr wrap="square" lIns="0" tIns="0" rIns="0" bIns="0" rtlCol="0"/>
          <a:lstStyle/>
          <a:p>
            <a:endParaRPr sz="501"/>
          </a:p>
        </p:txBody>
      </p:sp>
      <p:sp>
        <p:nvSpPr>
          <p:cNvPr id="4652" name="bg object 4652"/>
          <p:cNvSpPr/>
          <p:nvPr/>
        </p:nvSpPr>
        <p:spPr>
          <a:xfrm>
            <a:off x="4216037" y="1845764"/>
            <a:ext cx="95310" cy="0"/>
          </a:xfrm>
          <a:custGeom>
            <a:avLst/>
            <a:gdLst/>
            <a:ahLst/>
            <a:cxnLst/>
            <a:rect l="l" t="t" r="r" b="b"/>
            <a:pathLst>
              <a:path w="209550">
                <a:moveTo>
                  <a:pt x="0" y="0"/>
                </a:moveTo>
                <a:lnTo>
                  <a:pt x="209417" y="0"/>
                </a:lnTo>
              </a:path>
            </a:pathLst>
          </a:custGeom>
          <a:ln w="3191">
            <a:solidFill>
              <a:srgbClr val="000000"/>
            </a:solidFill>
          </a:ln>
        </p:spPr>
        <p:txBody>
          <a:bodyPr wrap="square" lIns="0" tIns="0" rIns="0" bIns="0" rtlCol="0"/>
          <a:lstStyle/>
          <a:p>
            <a:endParaRPr sz="501"/>
          </a:p>
        </p:txBody>
      </p:sp>
      <p:sp>
        <p:nvSpPr>
          <p:cNvPr id="4653" name="bg object 4653"/>
          <p:cNvSpPr/>
          <p:nvPr/>
        </p:nvSpPr>
        <p:spPr>
          <a:xfrm>
            <a:off x="4254500" y="1845764"/>
            <a:ext cx="18196" cy="0"/>
          </a:xfrm>
          <a:custGeom>
            <a:avLst/>
            <a:gdLst/>
            <a:ahLst/>
            <a:cxnLst/>
            <a:rect l="l" t="t" r="r" b="b"/>
            <a:pathLst>
              <a:path w="40004">
                <a:moveTo>
                  <a:pt x="0" y="0"/>
                </a:moveTo>
                <a:lnTo>
                  <a:pt x="39889" y="0"/>
                </a:lnTo>
              </a:path>
            </a:pathLst>
          </a:custGeom>
          <a:ln w="3191">
            <a:solidFill>
              <a:srgbClr val="000000"/>
            </a:solidFill>
          </a:ln>
        </p:spPr>
        <p:txBody>
          <a:bodyPr wrap="square" lIns="0" tIns="0" rIns="0" bIns="0" rtlCol="0"/>
          <a:lstStyle/>
          <a:p>
            <a:endParaRPr sz="501"/>
          </a:p>
        </p:txBody>
      </p:sp>
      <p:sp>
        <p:nvSpPr>
          <p:cNvPr id="4654" name="bg object 4654"/>
          <p:cNvSpPr/>
          <p:nvPr/>
        </p:nvSpPr>
        <p:spPr>
          <a:xfrm>
            <a:off x="4216037" y="1845764"/>
            <a:ext cx="95310" cy="0"/>
          </a:xfrm>
          <a:custGeom>
            <a:avLst/>
            <a:gdLst/>
            <a:ahLst/>
            <a:cxnLst/>
            <a:rect l="l" t="t" r="r" b="b"/>
            <a:pathLst>
              <a:path w="209550">
                <a:moveTo>
                  <a:pt x="0" y="0"/>
                </a:moveTo>
                <a:lnTo>
                  <a:pt x="209417" y="0"/>
                </a:lnTo>
              </a:path>
            </a:pathLst>
          </a:custGeom>
          <a:ln w="3191">
            <a:solidFill>
              <a:srgbClr val="000000"/>
            </a:solidFill>
          </a:ln>
        </p:spPr>
        <p:txBody>
          <a:bodyPr wrap="square" lIns="0" tIns="0" rIns="0" bIns="0" rtlCol="0"/>
          <a:lstStyle/>
          <a:p>
            <a:endParaRPr sz="501"/>
          </a:p>
        </p:txBody>
      </p:sp>
      <p:sp>
        <p:nvSpPr>
          <p:cNvPr id="4655" name="bg object 4655"/>
          <p:cNvSpPr/>
          <p:nvPr/>
        </p:nvSpPr>
        <p:spPr>
          <a:xfrm>
            <a:off x="4254500" y="1845764"/>
            <a:ext cx="18196" cy="0"/>
          </a:xfrm>
          <a:custGeom>
            <a:avLst/>
            <a:gdLst/>
            <a:ahLst/>
            <a:cxnLst/>
            <a:rect l="l" t="t" r="r" b="b"/>
            <a:pathLst>
              <a:path w="40004">
                <a:moveTo>
                  <a:pt x="0" y="0"/>
                </a:moveTo>
                <a:lnTo>
                  <a:pt x="39889" y="0"/>
                </a:lnTo>
              </a:path>
            </a:pathLst>
          </a:custGeom>
          <a:ln w="3191">
            <a:solidFill>
              <a:srgbClr val="000000"/>
            </a:solidFill>
          </a:ln>
        </p:spPr>
        <p:txBody>
          <a:bodyPr wrap="square" lIns="0" tIns="0" rIns="0" bIns="0" rtlCol="0"/>
          <a:lstStyle/>
          <a:p>
            <a:endParaRPr sz="501"/>
          </a:p>
        </p:txBody>
      </p:sp>
      <p:sp>
        <p:nvSpPr>
          <p:cNvPr id="4656" name="bg object 4656"/>
          <p:cNvSpPr/>
          <p:nvPr/>
        </p:nvSpPr>
        <p:spPr>
          <a:xfrm>
            <a:off x="4216037" y="1845764"/>
            <a:ext cx="95310" cy="0"/>
          </a:xfrm>
          <a:custGeom>
            <a:avLst/>
            <a:gdLst/>
            <a:ahLst/>
            <a:cxnLst/>
            <a:rect l="l" t="t" r="r" b="b"/>
            <a:pathLst>
              <a:path w="209550">
                <a:moveTo>
                  <a:pt x="0" y="0"/>
                </a:moveTo>
                <a:lnTo>
                  <a:pt x="209417" y="0"/>
                </a:lnTo>
              </a:path>
            </a:pathLst>
          </a:custGeom>
          <a:ln w="3191">
            <a:solidFill>
              <a:srgbClr val="000000"/>
            </a:solidFill>
          </a:ln>
        </p:spPr>
        <p:txBody>
          <a:bodyPr wrap="square" lIns="0" tIns="0" rIns="0" bIns="0" rtlCol="0"/>
          <a:lstStyle/>
          <a:p>
            <a:endParaRPr sz="501"/>
          </a:p>
        </p:txBody>
      </p:sp>
      <p:sp>
        <p:nvSpPr>
          <p:cNvPr id="4657" name="bg object 4657"/>
          <p:cNvSpPr/>
          <p:nvPr/>
        </p:nvSpPr>
        <p:spPr>
          <a:xfrm>
            <a:off x="4254500" y="1845764"/>
            <a:ext cx="18196" cy="0"/>
          </a:xfrm>
          <a:custGeom>
            <a:avLst/>
            <a:gdLst/>
            <a:ahLst/>
            <a:cxnLst/>
            <a:rect l="l" t="t" r="r" b="b"/>
            <a:pathLst>
              <a:path w="40004">
                <a:moveTo>
                  <a:pt x="0" y="0"/>
                </a:moveTo>
                <a:lnTo>
                  <a:pt x="39889" y="0"/>
                </a:lnTo>
              </a:path>
            </a:pathLst>
          </a:custGeom>
          <a:ln w="3191">
            <a:solidFill>
              <a:srgbClr val="000000"/>
            </a:solidFill>
          </a:ln>
        </p:spPr>
        <p:txBody>
          <a:bodyPr wrap="square" lIns="0" tIns="0" rIns="0" bIns="0" rtlCol="0"/>
          <a:lstStyle/>
          <a:p>
            <a:endParaRPr sz="501"/>
          </a:p>
        </p:txBody>
      </p:sp>
      <p:sp>
        <p:nvSpPr>
          <p:cNvPr id="4658" name="bg object 4658"/>
          <p:cNvSpPr/>
          <p:nvPr/>
        </p:nvSpPr>
        <p:spPr>
          <a:xfrm>
            <a:off x="4202067" y="1860048"/>
            <a:ext cx="118127" cy="60712"/>
          </a:xfrm>
          <a:custGeom>
            <a:avLst/>
            <a:gdLst/>
            <a:ahLst/>
            <a:cxnLst/>
            <a:rect l="l" t="t" r="r" b="b"/>
            <a:pathLst>
              <a:path w="259715" h="169545">
                <a:moveTo>
                  <a:pt x="0" y="169528"/>
                </a:moveTo>
                <a:lnTo>
                  <a:pt x="259279" y="169528"/>
                </a:lnTo>
                <a:lnTo>
                  <a:pt x="259279" y="0"/>
                </a:lnTo>
                <a:lnTo>
                  <a:pt x="233750" y="0"/>
                </a:lnTo>
                <a:lnTo>
                  <a:pt x="233750" y="161550"/>
                </a:lnTo>
                <a:lnTo>
                  <a:pt x="30714" y="161550"/>
                </a:lnTo>
                <a:lnTo>
                  <a:pt x="30714" y="0"/>
                </a:lnTo>
                <a:lnTo>
                  <a:pt x="0" y="0"/>
                </a:lnTo>
                <a:lnTo>
                  <a:pt x="0" y="169528"/>
                </a:lnTo>
              </a:path>
            </a:pathLst>
          </a:custGeom>
          <a:ln w="3191">
            <a:solidFill>
              <a:srgbClr val="000000"/>
            </a:solidFill>
          </a:ln>
        </p:spPr>
        <p:txBody>
          <a:bodyPr wrap="square" lIns="0" tIns="0" rIns="0" bIns="0" rtlCol="0"/>
          <a:lstStyle/>
          <a:p>
            <a:endParaRPr sz="501"/>
          </a:p>
        </p:txBody>
      </p:sp>
      <p:sp>
        <p:nvSpPr>
          <p:cNvPr id="4659" name="bg object 4659"/>
          <p:cNvSpPr/>
          <p:nvPr/>
        </p:nvSpPr>
        <p:spPr>
          <a:xfrm>
            <a:off x="4216037" y="1860048"/>
            <a:ext cx="92422" cy="0"/>
          </a:xfrm>
          <a:custGeom>
            <a:avLst/>
            <a:gdLst/>
            <a:ahLst/>
            <a:cxnLst/>
            <a:rect l="l" t="t" r="r" b="b"/>
            <a:pathLst>
              <a:path w="203200">
                <a:moveTo>
                  <a:pt x="0" y="0"/>
                </a:moveTo>
                <a:lnTo>
                  <a:pt x="203035" y="0"/>
                </a:lnTo>
              </a:path>
            </a:pathLst>
          </a:custGeom>
          <a:ln w="3191">
            <a:solidFill>
              <a:srgbClr val="000000"/>
            </a:solidFill>
          </a:ln>
        </p:spPr>
        <p:txBody>
          <a:bodyPr wrap="square" lIns="0" tIns="0" rIns="0" bIns="0" rtlCol="0"/>
          <a:lstStyle/>
          <a:p>
            <a:endParaRPr sz="501"/>
          </a:p>
        </p:txBody>
      </p:sp>
      <p:sp>
        <p:nvSpPr>
          <p:cNvPr id="4660" name="bg object 4660"/>
          <p:cNvSpPr/>
          <p:nvPr/>
        </p:nvSpPr>
        <p:spPr>
          <a:xfrm>
            <a:off x="4216037" y="1878331"/>
            <a:ext cx="92422" cy="39565"/>
          </a:xfrm>
          <a:custGeom>
            <a:avLst/>
            <a:gdLst/>
            <a:ahLst/>
            <a:cxnLst/>
            <a:rect l="l" t="t" r="r" b="b"/>
            <a:pathLst>
              <a:path w="203200" h="110489">
                <a:moveTo>
                  <a:pt x="0" y="110492"/>
                </a:moveTo>
                <a:lnTo>
                  <a:pt x="203035" y="110492"/>
                </a:lnTo>
                <a:lnTo>
                  <a:pt x="203035" y="0"/>
                </a:lnTo>
              </a:path>
            </a:pathLst>
          </a:custGeom>
          <a:ln w="3191">
            <a:solidFill>
              <a:srgbClr val="000000"/>
            </a:solidFill>
          </a:ln>
        </p:spPr>
        <p:txBody>
          <a:bodyPr wrap="square" lIns="0" tIns="0" rIns="0" bIns="0" rtlCol="0"/>
          <a:lstStyle/>
          <a:p>
            <a:endParaRPr sz="501"/>
          </a:p>
        </p:txBody>
      </p:sp>
      <p:sp>
        <p:nvSpPr>
          <p:cNvPr id="4661" name="bg object 4661"/>
          <p:cNvSpPr/>
          <p:nvPr/>
        </p:nvSpPr>
        <p:spPr>
          <a:xfrm>
            <a:off x="4308384" y="1860048"/>
            <a:ext cx="0" cy="16144"/>
          </a:xfrm>
          <a:custGeom>
            <a:avLst/>
            <a:gdLst/>
            <a:ahLst/>
            <a:cxnLst/>
            <a:rect l="l" t="t" r="r" b="b"/>
            <a:pathLst>
              <a:path h="45085">
                <a:moveTo>
                  <a:pt x="0" y="44675"/>
                </a:moveTo>
                <a:lnTo>
                  <a:pt x="0" y="0"/>
                </a:lnTo>
              </a:path>
            </a:pathLst>
          </a:custGeom>
          <a:ln w="3191">
            <a:solidFill>
              <a:srgbClr val="000000"/>
            </a:solidFill>
          </a:ln>
        </p:spPr>
        <p:txBody>
          <a:bodyPr wrap="square" lIns="0" tIns="0" rIns="0" bIns="0" rtlCol="0"/>
          <a:lstStyle/>
          <a:p>
            <a:endParaRPr sz="501"/>
          </a:p>
        </p:txBody>
      </p:sp>
      <p:sp>
        <p:nvSpPr>
          <p:cNvPr id="4662" name="bg object 4662"/>
          <p:cNvSpPr/>
          <p:nvPr/>
        </p:nvSpPr>
        <p:spPr>
          <a:xfrm>
            <a:off x="4216037" y="1860048"/>
            <a:ext cx="0" cy="16144"/>
          </a:xfrm>
          <a:custGeom>
            <a:avLst/>
            <a:gdLst/>
            <a:ahLst/>
            <a:cxnLst/>
            <a:rect l="l" t="t" r="r" b="b"/>
            <a:pathLst>
              <a:path h="45085">
                <a:moveTo>
                  <a:pt x="0" y="0"/>
                </a:moveTo>
                <a:lnTo>
                  <a:pt x="0" y="44675"/>
                </a:lnTo>
              </a:path>
            </a:pathLst>
          </a:custGeom>
          <a:ln w="3191">
            <a:solidFill>
              <a:srgbClr val="000000"/>
            </a:solidFill>
          </a:ln>
        </p:spPr>
        <p:txBody>
          <a:bodyPr wrap="square" lIns="0" tIns="0" rIns="0" bIns="0" rtlCol="0"/>
          <a:lstStyle/>
          <a:p>
            <a:endParaRPr sz="501"/>
          </a:p>
        </p:txBody>
      </p:sp>
      <p:sp>
        <p:nvSpPr>
          <p:cNvPr id="4663" name="bg object 4663"/>
          <p:cNvSpPr/>
          <p:nvPr/>
        </p:nvSpPr>
        <p:spPr>
          <a:xfrm>
            <a:off x="4216037" y="1878331"/>
            <a:ext cx="0" cy="39565"/>
          </a:xfrm>
          <a:custGeom>
            <a:avLst/>
            <a:gdLst/>
            <a:ahLst/>
            <a:cxnLst/>
            <a:rect l="l" t="t" r="r" b="b"/>
            <a:pathLst>
              <a:path h="110489">
                <a:moveTo>
                  <a:pt x="0" y="0"/>
                </a:moveTo>
                <a:lnTo>
                  <a:pt x="0" y="110492"/>
                </a:lnTo>
              </a:path>
            </a:pathLst>
          </a:custGeom>
          <a:ln w="3191">
            <a:solidFill>
              <a:srgbClr val="000000"/>
            </a:solidFill>
          </a:ln>
        </p:spPr>
        <p:txBody>
          <a:bodyPr wrap="square" lIns="0" tIns="0" rIns="0" bIns="0" rtlCol="0"/>
          <a:lstStyle/>
          <a:p>
            <a:endParaRPr sz="501"/>
          </a:p>
        </p:txBody>
      </p:sp>
      <p:sp>
        <p:nvSpPr>
          <p:cNvPr id="4664" name="bg object 4664"/>
          <p:cNvSpPr/>
          <p:nvPr/>
        </p:nvSpPr>
        <p:spPr>
          <a:xfrm>
            <a:off x="4202067" y="1845764"/>
            <a:ext cx="118127" cy="75038"/>
          </a:xfrm>
          <a:custGeom>
            <a:avLst/>
            <a:gdLst/>
            <a:ahLst/>
            <a:cxnLst/>
            <a:rect l="l" t="t" r="r" b="b"/>
            <a:pathLst>
              <a:path w="259715" h="209550">
                <a:moveTo>
                  <a:pt x="0" y="209417"/>
                </a:moveTo>
                <a:lnTo>
                  <a:pt x="259279" y="209417"/>
                </a:lnTo>
                <a:lnTo>
                  <a:pt x="259279" y="0"/>
                </a:lnTo>
                <a:lnTo>
                  <a:pt x="0" y="0"/>
                </a:lnTo>
                <a:lnTo>
                  <a:pt x="0" y="209417"/>
                </a:lnTo>
              </a:path>
            </a:pathLst>
          </a:custGeom>
          <a:ln w="3191">
            <a:solidFill>
              <a:srgbClr val="000000"/>
            </a:solidFill>
          </a:ln>
        </p:spPr>
        <p:txBody>
          <a:bodyPr wrap="square" lIns="0" tIns="0" rIns="0" bIns="0" rtlCol="0"/>
          <a:lstStyle/>
          <a:p>
            <a:endParaRPr sz="501"/>
          </a:p>
        </p:txBody>
      </p:sp>
      <p:sp>
        <p:nvSpPr>
          <p:cNvPr id="4665" name="bg object 4665"/>
          <p:cNvSpPr/>
          <p:nvPr/>
        </p:nvSpPr>
        <p:spPr>
          <a:xfrm>
            <a:off x="3982901" y="1856191"/>
            <a:ext cx="203040" cy="64351"/>
          </a:xfrm>
          <a:custGeom>
            <a:avLst/>
            <a:gdLst/>
            <a:ahLst/>
            <a:cxnLst/>
            <a:rect l="l" t="t" r="r" b="b"/>
            <a:pathLst>
              <a:path w="446404" h="179704">
                <a:moveTo>
                  <a:pt x="446358" y="0"/>
                </a:moveTo>
                <a:lnTo>
                  <a:pt x="0" y="0"/>
                </a:lnTo>
                <a:lnTo>
                  <a:pt x="0" y="179500"/>
                </a:lnTo>
                <a:lnTo>
                  <a:pt x="446358" y="179500"/>
                </a:lnTo>
                <a:lnTo>
                  <a:pt x="446358" y="0"/>
                </a:lnTo>
                <a:lnTo>
                  <a:pt x="0" y="0"/>
                </a:lnTo>
                <a:lnTo>
                  <a:pt x="0" y="179500"/>
                </a:lnTo>
                <a:lnTo>
                  <a:pt x="446358" y="179500"/>
                </a:lnTo>
                <a:lnTo>
                  <a:pt x="446358" y="0"/>
                </a:lnTo>
              </a:path>
            </a:pathLst>
          </a:custGeom>
          <a:ln w="3191">
            <a:solidFill>
              <a:srgbClr val="000000"/>
            </a:solidFill>
          </a:ln>
        </p:spPr>
        <p:txBody>
          <a:bodyPr wrap="square" lIns="0" tIns="0" rIns="0" bIns="0" rtlCol="0"/>
          <a:lstStyle/>
          <a:p>
            <a:endParaRPr sz="501"/>
          </a:p>
        </p:txBody>
      </p:sp>
      <p:sp>
        <p:nvSpPr>
          <p:cNvPr id="4666" name="bg object 4666"/>
          <p:cNvSpPr/>
          <p:nvPr/>
        </p:nvSpPr>
        <p:spPr>
          <a:xfrm>
            <a:off x="4661082" y="1301691"/>
            <a:ext cx="75959" cy="455"/>
          </a:xfrm>
          <a:custGeom>
            <a:avLst/>
            <a:gdLst/>
            <a:ahLst/>
            <a:cxnLst/>
            <a:rect l="l" t="t" r="r" b="b"/>
            <a:pathLst>
              <a:path w="167004" h="1270">
                <a:moveTo>
                  <a:pt x="0" y="1196"/>
                </a:moveTo>
                <a:lnTo>
                  <a:pt x="166736" y="1196"/>
                </a:lnTo>
                <a:lnTo>
                  <a:pt x="166736" y="0"/>
                </a:lnTo>
                <a:lnTo>
                  <a:pt x="0" y="0"/>
                </a:lnTo>
                <a:lnTo>
                  <a:pt x="0" y="1196"/>
                </a:lnTo>
              </a:path>
            </a:pathLst>
          </a:custGeom>
          <a:ln w="3175">
            <a:solidFill>
              <a:srgbClr val="000000"/>
            </a:solidFill>
          </a:ln>
        </p:spPr>
        <p:txBody>
          <a:bodyPr wrap="square" lIns="0" tIns="0" rIns="0" bIns="0" rtlCol="0"/>
          <a:lstStyle/>
          <a:p>
            <a:endParaRPr sz="501"/>
          </a:p>
        </p:txBody>
      </p:sp>
      <p:sp>
        <p:nvSpPr>
          <p:cNvPr id="4667" name="bg object 4667"/>
          <p:cNvSpPr/>
          <p:nvPr/>
        </p:nvSpPr>
        <p:spPr>
          <a:xfrm>
            <a:off x="4661082" y="1304833"/>
            <a:ext cx="75959" cy="455"/>
          </a:xfrm>
          <a:custGeom>
            <a:avLst/>
            <a:gdLst/>
            <a:ahLst/>
            <a:cxnLst/>
            <a:rect l="l" t="t" r="r" b="b"/>
            <a:pathLst>
              <a:path w="167004" h="1270">
                <a:moveTo>
                  <a:pt x="0" y="1196"/>
                </a:moveTo>
                <a:lnTo>
                  <a:pt x="166736" y="1196"/>
                </a:lnTo>
                <a:lnTo>
                  <a:pt x="166736" y="0"/>
                </a:lnTo>
                <a:lnTo>
                  <a:pt x="0" y="0"/>
                </a:lnTo>
                <a:lnTo>
                  <a:pt x="0" y="1196"/>
                </a:lnTo>
              </a:path>
            </a:pathLst>
          </a:custGeom>
          <a:ln w="3175">
            <a:solidFill>
              <a:srgbClr val="000000"/>
            </a:solidFill>
          </a:ln>
        </p:spPr>
        <p:txBody>
          <a:bodyPr wrap="square" lIns="0" tIns="0" rIns="0" bIns="0" rtlCol="0"/>
          <a:lstStyle/>
          <a:p>
            <a:endParaRPr sz="501"/>
          </a:p>
        </p:txBody>
      </p:sp>
      <p:sp>
        <p:nvSpPr>
          <p:cNvPr id="4668" name="bg object 4668"/>
          <p:cNvSpPr/>
          <p:nvPr/>
        </p:nvSpPr>
        <p:spPr>
          <a:xfrm>
            <a:off x="4736919" y="1301262"/>
            <a:ext cx="6065" cy="4548"/>
          </a:xfrm>
          <a:custGeom>
            <a:avLst/>
            <a:gdLst/>
            <a:ahLst/>
            <a:cxnLst/>
            <a:rect l="l" t="t" r="r" b="b"/>
            <a:pathLst>
              <a:path w="13334" h="12700">
                <a:moveTo>
                  <a:pt x="0" y="12365"/>
                </a:moveTo>
                <a:lnTo>
                  <a:pt x="12764" y="12365"/>
                </a:lnTo>
                <a:lnTo>
                  <a:pt x="12764" y="0"/>
                </a:lnTo>
                <a:lnTo>
                  <a:pt x="0" y="0"/>
                </a:lnTo>
                <a:lnTo>
                  <a:pt x="0" y="12365"/>
                </a:lnTo>
              </a:path>
            </a:pathLst>
          </a:custGeom>
          <a:ln w="3191">
            <a:solidFill>
              <a:srgbClr val="000000"/>
            </a:solidFill>
          </a:ln>
        </p:spPr>
        <p:txBody>
          <a:bodyPr wrap="square" lIns="0" tIns="0" rIns="0" bIns="0" rtlCol="0"/>
          <a:lstStyle/>
          <a:p>
            <a:endParaRPr sz="501"/>
          </a:p>
        </p:txBody>
      </p:sp>
      <p:sp>
        <p:nvSpPr>
          <p:cNvPr id="4669" name="bg object 4669"/>
          <p:cNvSpPr/>
          <p:nvPr/>
        </p:nvSpPr>
        <p:spPr>
          <a:xfrm>
            <a:off x="4655276" y="1301262"/>
            <a:ext cx="6065" cy="4548"/>
          </a:xfrm>
          <a:custGeom>
            <a:avLst/>
            <a:gdLst/>
            <a:ahLst/>
            <a:cxnLst/>
            <a:rect l="l" t="t" r="r" b="b"/>
            <a:pathLst>
              <a:path w="13334" h="12700">
                <a:moveTo>
                  <a:pt x="0" y="12365"/>
                </a:moveTo>
                <a:lnTo>
                  <a:pt x="12764" y="12365"/>
                </a:lnTo>
                <a:lnTo>
                  <a:pt x="12764" y="0"/>
                </a:lnTo>
                <a:lnTo>
                  <a:pt x="0" y="0"/>
                </a:lnTo>
                <a:lnTo>
                  <a:pt x="0" y="12365"/>
                </a:lnTo>
              </a:path>
            </a:pathLst>
          </a:custGeom>
          <a:ln w="3191">
            <a:solidFill>
              <a:srgbClr val="000000"/>
            </a:solidFill>
          </a:ln>
        </p:spPr>
        <p:txBody>
          <a:bodyPr wrap="square" lIns="0" tIns="0" rIns="0" bIns="0" rtlCol="0"/>
          <a:lstStyle/>
          <a:p>
            <a:endParaRPr sz="501"/>
          </a:p>
        </p:txBody>
      </p:sp>
      <p:sp>
        <p:nvSpPr>
          <p:cNvPr id="4670" name="bg object 4670"/>
          <p:cNvSpPr/>
          <p:nvPr/>
        </p:nvSpPr>
        <p:spPr>
          <a:xfrm>
            <a:off x="4661082" y="1305690"/>
            <a:ext cx="75959" cy="0"/>
          </a:xfrm>
          <a:custGeom>
            <a:avLst/>
            <a:gdLst/>
            <a:ahLst/>
            <a:cxnLst/>
            <a:rect l="l" t="t" r="r" b="b"/>
            <a:pathLst>
              <a:path w="167004">
                <a:moveTo>
                  <a:pt x="166736" y="0"/>
                </a:moveTo>
                <a:lnTo>
                  <a:pt x="0" y="0"/>
                </a:lnTo>
              </a:path>
            </a:pathLst>
          </a:custGeom>
          <a:ln w="3191">
            <a:solidFill>
              <a:srgbClr val="000000"/>
            </a:solidFill>
          </a:ln>
        </p:spPr>
        <p:txBody>
          <a:bodyPr wrap="square" lIns="0" tIns="0" rIns="0" bIns="0" rtlCol="0"/>
          <a:lstStyle/>
          <a:p>
            <a:endParaRPr sz="501"/>
          </a:p>
        </p:txBody>
      </p:sp>
      <p:sp>
        <p:nvSpPr>
          <p:cNvPr id="4671" name="bg object 4671"/>
          <p:cNvSpPr/>
          <p:nvPr/>
        </p:nvSpPr>
        <p:spPr>
          <a:xfrm>
            <a:off x="4661082" y="1301262"/>
            <a:ext cx="75959" cy="0"/>
          </a:xfrm>
          <a:custGeom>
            <a:avLst/>
            <a:gdLst/>
            <a:ahLst/>
            <a:cxnLst/>
            <a:rect l="l" t="t" r="r" b="b"/>
            <a:pathLst>
              <a:path w="167004">
                <a:moveTo>
                  <a:pt x="0" y="0"/>
                </a:moveTo>
                <a:lnTo>
                  <a:pt x="166736" y="0"/>
                </a:lnTo>
              </a:path>
            </a:pathLst>
          </a:custGeom>
          <a:ln w="3191">
            <a:solidFill>
              <a:srgbClr val="000000"/>
            </a:solidFill>
          </a:ln>
        </p:spPr>
        <p:txBody>
          <a:bodyPr wrap="square" lIns="0" tIns="0" rIns="0" bIns="0" rtlCol="0"/>
          <a:lstStyle/>
          <a:p>
            <a:endParaRPr sz="501"/>
          </a:p>
        </p:txBody>
      </p:sp>
      <p:sp>
        <p:nvSpPr>
          <p:cNvPr id="4672" name="bg object 4672"/>
          <p:cNvSpPr/>
          <p:nvPr/>
        </p:nvSpPr>
        <p:spPr>
          <a:xfrm>
            <a:off x="4585062" y="1306119"/>
            <a:ext cx="70472" cy="682"/>
          </a:xfrm>
          <a:custGeom>
            <a:avLst/>
            <a:gdLst/>
            <a:ahLst/>
            <a:cxnLst/>
            <a:rect l="l" t="t" r="r" b="b"/>
            <a:pathLst>
              <a:path w="154940" h="1904">
                <a:moveTo>
                  <a:pt x="0" y="1595"/>
                </a:moveTo>
                <a:lnTo>
                  <a:pt x="154370" y="1595"/>
                </a:lnTo>
                <a:lnTo>
                  <a:pt x="154370" y="0"/>
                </a:lnTo>
                <a:lnTo>
                  <a:pt x="0" y="0"/>
                </a:lnTo>
                <a:lnTo>
                  <a:pt x="0" y="1595"/>
                </a:lnTo>
              </a:path>
            </a:pathLst>
          </a:custGeom>
          <a:ln w="3175">
            <a:solidFill>
              <a:srgbClr val="000000"/>
            </a:solidFill>
          </a:ln>
        </p:spPr>
        <p:txBody>
          <a:bodyPr wrap="square" lIns="0" tIns="0" rIns="0" bIns="0" rtlCol="0"/>
          <a:lstStyle/>
          <a:p>
            <a:endParaRPr sz="501"/>
          </a:p>
        </p:txBody>
      </p:sp>
      <p:sp>
        <p:nvSpPr>
          <p:cNvPr id="4673" name="bg object 4673"/>
          <p:cNvSpPr/>
          <p:nvPr/>
        </p:nvSpPr>
        <p:spPr>
          <a:xfrm>
            <a:off x="4585062" y="1309261"/>
            <a:ext cx="70472" cy="455"/>
          </a:xfrm>
          <a:custGeom>
            <a:avLst/>
            <a:gdLst/>
            <a:ahLst/>
            <a:cxnLst/>
            <a:rect l="l" t="t" r="r" b="b"/>
            <a:pathLst>
              <a:path w="154940" h="1270">
                <a:moveTo>
                  <a:pt x="0" y="1196"/>
                </a:moveTo>
                <a:lnTo>
                  <a:pt x="154370" y="1196"/>
                </a:lnTo>
                <a:lnTo>
                  <a:pt x="154370" y="0"/>
                </a:lnTo>
                <a:lnTo>
                  <a:pt x="0" y="0"/>
                </a:lnTo>
                <a:lnTo>
                  <a:pt x="0" y="1196"/>
                </a:lnTo>
              </a:path>
            </a:pathLst>
          </a:custGeom>
          <a:ln w="3191">
            <a:solidFill>
              <a:srgbClr val="000000"/>
            </a:solidFill>
          </a:ln>
        </p:spPr>
        <p:txBody>
          <a:bodyPr wrap="square" lIns="0" tIns="0" rIns="0" bIns="0" rtlCol="0"/>
          <a:lstStyle/>
          <a:p>
            <a:endParaRPr sz="501"/>
          </a:p>
        </p:txBody>
      </p:sp>
      <p:sp>
        <p:nvSpPr>
          <p:cNvPr id="4674" name="bg object 4674"/>
          <p:cNvSpPr/>
          <p:nvPr/>
        </p:nvSpPr>
        <p:spPr>
          <a:xfrm>
            <a:off x="4655276" y="1305691"/>
            <a:ext cx="6065" cy="4775"/>
          </a:xfrm>
          <a:custGeom>
            <a:avLst/>
            <a:gdLst/>
            <a:ahLst/>
            <a:cxnLst/>
            <a:rect l="l" t="t" r="r" b="b"/>
            <a:pathLst>
              <a:path w="13334" h="13335">
                <a:moveTo>
                  <a:pt x="0" y="12764"/>
                </a:moveTo>
                <a:lnTo>
                  <a:pt x="12764" y="12764"/>
                </a:lnTo>
                <a:lnTo>
                  <a:pt x="12764" y="0"/>
                </a:lnTo>
                <a:lnTo>
                  <a:pt x="0" y="0"/>
                </a:lnTo>
                <a:lnTo>
                  <a:pt x="0" y="12764"/>
                </a:lnTo>
              </a:path>
            </a:pathLst>
          </a:custGeom>
          <a:ln w="3191">
            <a:solidFill>
              <a:srgbClr val="000000"/>
            </a:solidFill>
          </a:ln>
        </p:spPr>
        <p:txBody>
          <a:bodyPr wrap="square" lIns="0" tIns="0" rIns="0" bIns="0" rtlCol="0"/>
          <a:lstStyle/>
          <a:p>
            <a:endParaRPr sz="501"/>
          </a:p>
        </p:txBody>
      </p:sp>
      <p:sp>
        <p:nvSpPr>
          <p:cNvPr id="4675" name="bg object 4675"/>
          <p:cNvSpPr/>
          <p:nvPr/>
        </p:nvSpPr>
        <p:spPr>
          <a:xfrm>
            <a:off x="4579439" y="1305691"/>
            <a:ext cx="5776" cy="4775"/>
          </a:xfrm>
          <a:custGeom>
            <a:avLst/>
            <a:gdLst/>
            <a:ahLst/>
            <a:cxnLst/>
            <a:rect l="l" t="t" r="r" b="b"/>
            <a:pathLst>
              <a:path w="12700" h="13335">
                <a:moveTo>
                  <a:pt x="0" y="12764"/>
                </a:moveTo>
                <a:lnTo>
                  <a:pt x="12365" y="12764"/>
                </a:lnTo>
                <a:lnTo>
                  <a:pt x="12365" y="0"/>
                </a:lnTo>
                <a:lnTo>
                  <a:pt x="0" y="0"/>
                </a:lnTo>
                <a:lnTo>
                  <a:pt x="0" y="12764"/>
                </a:lnTo>
              </a:path>
            </a:pathLst>
          </a:custGeom>
          <a:ln w="3191">
            <a:solidFill>
              <a:srgbClr val="000000"/>
            </a:solidFill>
          </a:ln>
        </p:spPr>
        <p:txBody>
          <a:bodyPr wrap="square" lIns="0" tIns="0" rIns="0" bIns="0" rtlCol="0"/>
          <a:lstStyle/>
          <a:p>
            <a:endParaRPr sz="501"/>
          </a:p>
        </p:txBody>
      </p:sp>
      <p:sp>
        <p:nvSpPr>
          <p:cNvPr id="4676" name="bg object 4676"/>
          <p:cNvSpPr/>
          <p:nvPr/>
        </p:nvSpPr>
        <p:spPr>
          <a:xfrm>
            <a:off x="4585062" y="1310261"/>
            <a:ext cx="70472" cy="0"/>
          </a:xfrm>
          <a:custGeom>
            <a:avLst/>
            <a:gdLst/>
            <a:ahLst/>
            <a:cxnLst/>
            <a:rect l="l" t="t" r="r" b="b"/>
            <a:pathLst>
              <a:path w="154940">
                <a:moveTo>
                  <a:pt x="154370" y="0"/>
                </a:moveTo>
                <a:lnTo>
                  <a:pt x="0" y="0"/>
                </a:lnTo>
              </a:path>
            </a:pathLst>
          </a:custGeom>
          <a:ln w="3191">
            <a:solidFill>
              <a:srgbClr val="000000"/>
            </a:solidFill>
          </a:ln>
        </p:spPr>
        <p:txBody>
          <a:bodyPr wrap="square" lIns="0" tIns="0" rIns="0" bIns="0" rtlCol="0"/>
          <a:lstStyle/>
          <a:p>
            <a:endParaRPr sz="501"/>
          </a:p>
        </p:txBody>
      </p:sp>
      <p:sp>
        <p:nvSpPr>
          <p:cNvPr id="4677" name="bg object 4677"/>
          <p:cNvSpPr/>
          <p:nvPr/>
        </p:nvSpPr>
        <p:spPr>
          <a:xfrm>
            <a:off x="4585062" y="1305690"/>
            <a:ext cx="70472" cy="0"/>
          </a:xfrm>
          <a:custGeom>
            <a:avLst/>
            <a:gdLst/>
            <a:ahLst/>
            <a:cxnLst/>
            <a:rect l="l" t="t" r="r" b="b"/>
            <a:pathLst>
              <a:path w="154940">
                <a:moveTo>
                  <a:pt x="0" y="0"/>
                </a:moveTo>
                <a:lnTo>
                  <a:pt x="154370" y="0"/>
                </a:lnTo>
              </a:path>
            </a:pathLst>
          </a:custGeom>
          <a:ln w="3191">
            <a:solidFill>
              <a:srgbClr val="000000"/>
            </a:solidFill>
          </a:ln>
        </p:spPr>
        <p:txBody>
          <a:bodyPr wrap="square" lIns="0" tIns="0" rIns="0" bIns="0" rtlCol="0"/>
          <a:lstStyle/>
          <a:p>
            <a:endParaRPr sz="501"/>
          </a:p>
        </p:txBody>
      </p:sp>
      <p:sp>
        <p:nvSpPr>
          <p:cNvPr id="4678" name="bg object 4678"/>
          <p:cNvSpPr/>
          <p:nvPr/>
        </p:nvSpPr>
        <p:spPr>
          <a:xfrm>
            <a:off x="4579438" y="1282693"/>
            <a:ext cx="0" cy="5003"/>
          </a:xfrm>
          <a:custGeom>
            <a:avLst/>
            <a:gdLst/>
            <a:ahLst/>
            <a:cxnLst/>
            <a:rect l="l" t="t" r="r" b="b"/>
            <a:pathLst>
              <a:path h="13970">
                <a:moveTo>
                  <a:pt x="0" y="0"/>
                </a:moveTo>
                <a:lnTo>
                  <a:pt x="0" y="13562"/>
                </a:lnTo>
              </a:path>
            </a:pathLst>
          </a:custGeom>
          <a:ln w="3191">
            <a:solidFill>
              <a:srgbClr val="000000"/>
            </a:solidFill>
          </a:ln>
        </p:spPr>
        <p:txBody>
          <a:bodyPr wrap="square" lIns="0" tIns="0" rIns="0" bIns="0" rtlCol="0"/>
          <a:lstStyle/>
          <a:p>
            <a:endParaRPr sz="501"/>
          </a:p>
        </p:txBody>
      </p:sp>
      <p:sp>
        <p:nvSpPr>
          <p:cNvPr id="4679" name="bg object 4679"/>
          <p:cNvSpPr/>
          <p:nvPr/>
        </p:nvSpPr>
        <p:spPr>
          <a:xfrm>
            <a:off x="4579438" y="1282693"/>
            <a:ext cx="3466" cy="9778"/>
          </a:xfrm>
          <a:custGeom>
            <a:avLst/>
            <a:gdLst/>
            <a:ahLst/>
            <a:cxnLst/>
            <a:rect l="l" t="t" r="r" b="b"/>
            <a:pathLst>
              <a:path w="7620" h="27304">
                <a:moveTo>
                  <a:pt x="0" y="14758"/>
                </a:moveTo>
                <a:lnTo>
                  <a:pt x="0" y="27124"/>
                </a:lnTo>
                <a:lnTo>
                  <a:pt x="3590" y="27124"/>
                </a:lnTo>
                <a:lnTo>
                  <a:pt x="7180" y="14758"/>
                </a:lnTo>
                <a:lnTo>
                  <a:pt x="7180" y="0"/>
                </a:lnTo>
                <a:lnTo>
                  <a:pt x="0" y="0"/>
                </a:lnTo>
              </a:path>
            </a:pathLst>
          </a:custGeom>
          <a:ln w="3191">
            <a:solidFill>
              <a:srgbClr val="000000"/>
            </a:solidFill>
          </a:ln>
        </p:spPr>
        <p:txBody>
          <a:bodyPr wrap="square" lIns="0" tIns="0" rIns="0" bIns="0" rtlCol="0"/>
          <a:lstStyle/>
          <a:p>
            <a:endParaRPr sz="501"/>
          </a:p>
        </p:txBody>
      </p:sp>
      <p:sp>
        <p:nvSpPr>
          <p:cNvPr id="4680" name="bg object 4680"/>
          <p:cNvSpPr/>
          <p:nvPr/>
        </p:nvSpPr>
        <p:spPr>
          <a:xfrm>
            <a:off x="4739277" y="1282693"/>
            <a:ext cx="3466" cy="9778"/>
          </a:xfrm>
          <a:custGeom>
            <a:avLst/>
            <a:gdLst/>
            <a:ahLst/>
            <a:cxnLst/>
            <a:rect l="l" t="t" r="r" b="b"/>
            <a:pathLst>
              <a:path w="7620" h="27304">
                <a:moveTo>
                  <a:pt x="7578" y="13562"/>
                </a:moveTo>
                <a:lnTo>
                  <a:pt x="7578" y="0"/>
                </a:lnTo>
                <a:lnTo>
                  <a:pt x="0" y="0"/>
                </a:lnTo>
                <a:lnTo>
                  <a:pt x="0" y="14758"/>
                </a:lnTo>
                <a:lnTo>
                  <a:pt x="3590" y="27124"/>
                </a:lnTo>
                <a:lnTo>
                  <a:pt x="7578" y="27124"/>
                </a:lnTo>
                <a:lnTo>
                  <a:pt x="7578" y="14758"/>
                </a:lnTo>
              </a:path>
            </a:pathLst>
          </a:custGeom>
          <a:ln w="3191">
            <a:solidFill>
              <a:srgbClr val="000000"/>
            </a:solidFill>
          </a:ln>
        </p:spPr>
        <p:txBody>
          <a:bodyPr wrap="square" lIns="0" tIns="0" rIns="0" bIns="0" rtlCol="0"/>
          <a:lstStyle/>
          <a:p>
            <a:endParaRPr sz="501"/>
          </a:p>
        </p:txBody>
      </p:sp>
      <p:sp>
        <p:nvSpPr>
          <p:cNvPr id="4681" name="bg object 4681"/>
          <p:cNvSpPr/>
          <p:nvPr/>
        </p:nvSpPr>
        <p:spPr>
          <a:xfrm>
            <a:off x="4582704" y="1282694"/>
            <a:ext cx="156829" cy="5457"/>
          </a:xfrm>
          <a:custGeom>
            <a:avLst/>
            <a:gdLst/>
            <a:ahLst/>
            <a:cxnLst/>
            <a:rect l="l" t="t" r="r" b="b"/>
            <a:pathLst>
              <a:path w="344804" h="15239">
                <a:moveTo>
                  <a:pt x="344242" y="0"/>
                </a:moveTo>
                <a:lnTo>
                  <a:pt x="344242" y="14758"/>
                </a:lnTo>
              </a:path>
              <a:path w="344804" h="15239">
                <a:moveTo>
                  <a:pt x="344242" y="0"/>
                </a:moveTo>
                <a:lnTo>
                  <a:pt x="0" y="0"/>
                </a:lnTo>
                <a:lnTo>
                  <a:pt x="0" y="14758"/>
                </a:lnTo>
              </a:path>
            </a:pathLst>
          </a:custGeom>
          <a:ln w="3191">
            <a:solidFill>
              <a:srgbClr val="000000"/>
            </a:solidFill>
          </a:ln>
        </p:spPr>
        <p:txBody>
          <a:bodyPr wrap="square" lIns="0" tIns="0" rIns="0" bIns="0" rtlCol="0"/>
          <a:lstStyle/>
          <a:p>
            <a:endParaRPr sz="501"/>
          </a:p>
        </p:txBody>
      </p:sp>
      <p:sp>
        <p:nvSpPr>
          <p:cNvPr id="4682" name="bg object 4682"/>
          <p:cNvSpPr/>
          <p:nvPr/>
        </p:nvSpPr>
        <p:spPr>
          <a:xfrm>
            <a:off x="4739277" y="1287978"/>
            <a:ext cx="1733" cy="4548"/>
          </a:xfrm>
          <a:custGeom>
            <a:avLst/>
            <a:gdLst/>
            <a:ahLst/>
            <a:cxnLst/>
            <a:rect l="l" t="t" r="r" b="b"/>
            <a:pathLst>
              <a:path w="3809" h="12700">
                <a:moveTo>
                  <a:pt x="0" y="0"/>
                </a:moveTo>
                <a:lnTo>
                  <a:pt x="3590" y="12365"/>
                </a:lnTo>
              </a:path>
            </a:pathLst>
          </a:custGeom>
          <a:ln w="3191">
            <a:solidFill>
              <a:srgbClr val="000000"/>
            </a:solidFill>
          </a:ln>
        </p:spPr>
        <p:txBody>
          <a:bodyPr wrap="square" lIns="0" tIns="0" rIns="0" bIns="0" rtlCol="0"/>
          <a:lstStyle/>
          <a:p>
            <a:endParaRPr sz="501"/>
          </a:p>
        </p:txBody>
      </p:sp>
      <p:sp>
        <p:nvSpPr>
          <p:cNvPr id="4683" name="bg object 4683"/>
          <p:cNvSpPr/>
          <p:nvPr/>
        </p:nvSpPr>
        <p:spPr>
          <a:xfrm>
            <a:off x="4581071" y="1287978"/>
            <a:ext cx="160006" cy="4548"/>
          </a:xfrm>
          <a:custGeom>
            <a:avLst/>
            <a:gdLst/>
            <a:ahLst/>
            <a:cxnLst/>
            <a:rect l="l" t="t" r="r" b="b"/>
            <a:pathLst>
              <a:path w="351790" h="12700">
                <a:moveTo>
                  <a:pt x="3590" y="0"/>
                </a:moveTo>
                <a:lnTo>
                  <a:pt x="347832" y="0"/>
                </a:lnTo>
              </a:path>
              <a:path w="351790" h="12700">
                <a:moveTo>
                  <a:pt x="3590" y="0"/>
                </a:moveTo>
                <a:lnTo>
                  <a:pt x="0" y="12365"/>
                </a:lnTo>
                <a:lnTo>
                  <a:pt x="351422" y="12365"/>
                </a:lnTo>
              </a:path>
            </a:pathLst>
          </a:custGeom>
          <a:ln w="3191">
            <a:solidFill>
              <a:srgbClr val="000000"/>
            </a:solidFill>
          </a:ln>
        </p:spPr>
        <p:txBody>
          <a:bodyPr wrap="square" lIns="0" tIns="0" rIns="0" bIns="0" rtlCol="0"/>
          <a:lstStyle/>
          <a:p>
            <a:endParaRPr sz="501"/>
          </a:p>
        </p:txBody>
      </p:sp>
      <p:pic>
        <p:nvPicPr>
          <p:cNvPr id="4684" name="bg object 4684"/>
          <p:cNvPicPr/>
          <p:nvPr/>
        </p:nvPicPr>
        <p:blipFill>
          <a:blip r:embed="rId60" cstate="print"/>
          <a:stretch>
            <a:fillRect/>
          </a:stretch>
        </p:blipFill>
        <p:spPr>
          <a:xfrm>
            <a:off x="4718776" y="1641362"/>
            <a:ext cx="83638" cy="75990"/>
          </a:xfrm>
          <a:prstGeom prst="rect">
            <a:avLst/>
          </a:prstGeom>
        </p:spPr>
      </p:pic>
      <p:sp>
        <p:nvSpPr>
          <p:cNvPr id="4685" name="bg object 4685"/>
          <p:cNvSpPr/>
          <p:nvPr/>
        </p:nvSpPr>
        <p:spPr>
          <a:xfrm>
            <a:off x="4311105" y="2678944"/>
            <a:ext cx="314235" cy="0"/>
          </a:xfrm>
          <a:custGeom>
            <a:avLst/>
            <a:gdLst/>
            <a:ahLst/>
            <a:cxnLst/>
            <a:rect l="l" t="t" r="r" b="b"/>
            <a:pathLst>
              <a:path w="690879">
                <a:moveTo>
                  <a:pt x="690879" y="0"/>
                </a:moveTo>
                <a:lnTo>
                  <a:pt x="0" y="0"/>
                </a:lnTo>
              </a:path>
            </a:pathLst>
          </a:custGeom>
          <a:ln w="3191">
            <a:solidFill>
              <a:srgbClr val="000000"/>
            </a:solidFill>
          </a:ln>
        </p:spPr>
        <p:txBody>
          <a:bodyPr wrap="square" lIns="0" tIns="0" rIns="0" bIns="0" rtlCol="0"/>
          <a:lstStyle/>
          <a:p>
            <a:endParaRPr sz="501"/>
          </a:p>
        </p:txBody>
      </p:sp>
      <p:sp>
        <p:nvSpPr>
          <p:cNvPr id="4686" name="bg object 4686"/>
          <p:cNvSpPr/>
          <p:nvPr/>
        </p:nvSpPr>
        <p:spPr>
          <a:xfrm>
            <a:off x="4311106" y="2678944"/>
            <a:ext cx="0" cy="85725"/>
          </a:xfrm>
          <a:custGeom>
            <a:avLst/>
            <a:gdLst/>
            <a:ahLst/>
            <a:cxnLst/>
            <a:rect l="l" t="t" r="r" b="b"/>
            <a:pathLst>
              <a:path h="239395">
                <a:moveTo>
                  <a:pt x="0" y="0"/>
                </a:moveTo>
                <a:lnTo>
                  <a:pt x="0" y="239334"/>
                </a:lnTo>
              </a:path>
            </a:pathLst>
          </a:custGeom>
          <a:ln w="3191">
            <a:solidFill>
              <a:srgbClr val="000000"/>
            </a:solidFill>
          </a:ln>
        </p:spPr>
        <p:txBody>
          <a:bodyPr wrap="square" lIns="0" tIns="0" rIns="0" bIns="0" rtlCol="0"/>
          <a:lstStyle/>
          <a:p>
            <a:endParaRPr sz="501"/>
          </a:p>
        </p:txBody>
      </p:sp>
      <p:sp>
        <p:nvSpPr>
          <p:cNvPr id="4687" name="bg object 4687"/>
          <p:cNvSpPr/>
          <p:nvPr/>
        </p:nvSpPr>
        <p:spPr>
          <a:xfrm>
            <a:off x="4311106" y="2764647"/>
            <a:ext cx="314235" cy="0"/>
          </a:xfrm>
          <a:custGeom>
            <a:avLst/>
            <a:gdLst/>
            <a:ahLst/>
            <a:cxnLst/>
            <a:rect l="l" t="t" r="r" b="b"/>
            <a:pathLst>
              <a:path w="690879">
                <a:moveTo>
                  <a:pt x="0" y="0"/>
                </a:moveTo>
                <a:lnTo>
                  <a:pt x="690879" y="0"/>
                </a:lnTo>
              </a:path>
            </a:pathLst>
          </a:custGeom>
          <a:ln w="3191">
            <a:solidFill>
              <a:srgbClr val="000000"/>
            </a:solidFill>
          </a:ln>
        </p:spPr>
        <p:txBody>
          <a:bodyPr wrap="square" lIns="0" tIns="0" rIns="0" bIns="0" rtlCol="0"/>
          <a:lstStyle/>
          <a:p>
            <a:endParaRPr sz="501"/>
          </a:p>
        </p:txBody>
      </p:sp>
      <p:sp>
        <p:nvSpPr>
          <p:cNvPr id="4688" name="bg object 4688"/>
          <p:cNvSpPr/>
          <p:nvPr/>
        </p:nvSpPr>
        <p:spPr>
          <a:xfrm>
            <a:off x="4311105" y="2678944"/>
            <a:ext cx="314235" cy="0"/>
          </a:xfrm>
          <a:custGeom>
            <a:avLst/>
            <a:gdLst/>
            <a:ahLst/>
            <a:cxnLst/>
            <a:rect l="l" t="t" r="r" b="b"/>
            <a:pathLst>
              <a:path w="690879">
                <a:moveTo>
                  <a:pt x="690879" y="0"/>
                </a:moveTo>
                <a:lnTo>
                  <a:pt x="0" y="0"/>
                </a:lnTo>
              </a:path>
            </a:pathLst>
          </a:custGeom>
          <a:ln w="3191">
            <a:solidFill>
              <a:srgbClr val="000000"/>
            </a:solidFill>
          </a:ln>
        </p:spPr>
        <p:txBody>
          <a:bodyPr wrap="square" lIns="0" tIns="0" rIns="0" bIns="0" rtlCol="0"/>
          <a:lstStyle/>
          <a:p>
            <a:endParaRPr sz="501"/>
          </a:p>
        </p:txBody>
      </p:sp>
      <p:sp>
        <p:nvSpPr>
          <p:cNvPr id="4689" name="bg object 4689"/>
          <p:cNvSpPr/>
          <p:nvPr/>
        </p:nvSpPr>
        <p:spPr>
          <a:xfrm>
            <a:off x="4311106" y="2678944"/>
            <a:ext cx="0" cy="85725"/>
          </a:xfrm>
          <a:custGeom>
            <a:avLst/>
            <a:gdLst/>
            <a:ahLst/>
            <a:cxnLst/>
            <a:rect l="l" t="t" r="r" b="b"/>
            <a:pathLst>
              <a:path h="239395">
                <a:moveTo>
                  <a:pt x="0" y="0"/>
                </a:moveTo>
                <a:lnTo>
                  <a:pt x="0" y="239334"/>
                </a:lnTo>
              </a:path>
            </a:pathLst>
          </a:custGeom>
          <a:ln w="3191">
            <a:solidFill>
              <a:srgbClr val="000000"/>
            </a:solidFill>
          </a:ln>
        </p:spPr>
        <p:txBody>
          <a:bodyPr wrap="square" lIns="0" tIns="0" rIns="0" bIns="0" rtlCol="0"/>
          <a:lstStyle/>
          <a:p>
            <a:endParaRPr sz="501"/>
          </a:p>
        </p:txBody>
      </p:sp>
      <p:sp>
        <p:nvSpPr>
          <p:cNvPr id="4690" name="bg object 4690"/>
          <p:cNvSpPr/>
          <p:nvPr/>
        </p:nvSpPr>
        <p:spPr>
          <a:xfrm>
            <a:off x="4311106" y="2764647"/>
            <a:ext cx="314235" cy="0"/>
          </a:xfrm>
          <a:custGeom>
            <a:avLst/>
            <a:gdLst/>
            <a:ahLst/>
            <a:cxnLst/>
            <a:rect l="l" t="t" r="r" b="b"/>
            <a:pathLst>
              <a:path w="690879">
                <a:moveTo>
                  <a:pt x="0" y="0"/>
                </a:moveTo>
                <a:lnTo>
                  <a:pt x="690879" y="0"/>
                </a:lnTo>
              </a:path>
            </a:pathLst>
          </a:custGeom>
          <a:ln w="3191">
            <a:solidFill>
              <a:srgbClr val="000000"/>
            </a:solidFill>
          </a:ln>
        </p:spPr>
        <p:txBody>
          <a:bodyPr wrap="square" lIns="0" tIns="0" rIns="0" bIns="0" rtlCol="0"/>
          <a:lstStyle/>
          <a:p>
            <a:endParaRPr sz="501"/>
          </a:p>
        </p:txBody>
      </p:sp>
      <p:sp>
        <p:nvSpPr>
          <p:cNvPr id="4691" name="bg object 4691"/>
          <p:cNvSpPr/>
          <p:nvPr/>
        </p:nvSpPr>
        <p:spPr>
          <a:xfrm>
            <a:off x="4621893" y="270808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4692" name="bg object 4692"/>
          <p:cNvSpPr/>
          <p:nvPr/>
        </p:nvSpPr>
        <p:spPr>
          <a:xfrm>
            <a:off x="4621893" y="267594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4693" name="bg object 4693"/>
          <p:cNvSpPr/>
          <p:nvPr/>
        </p:nvSpPr>
        <p:spPr>
          <a:xfrm>
            <a:off x="4467678" y="2675944"/>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4694" name="bg object 4694"/>
          <p:cNvSpPr/>
          <p:nvPr/>
        </p:nvSpPr>
        <p:spPr>
          <a:xfrm>
            <a:off x="4467678" y="2708082"/>
            <a:ext cx="36391" cy="10915"/>
          </a:xfrm>
          <a:custGeom>
            <a:avLst/>
            <a:gdLst/>
            <a:ahLst/>
            <a:cxnLst/>
            <a:rect l="l" t="t" r="r" b="b"/>
            <a:pathLst>
              <a:path w="80009" h="30479">
                <a:moveTo>
                  <a:pt x="0" y="0"/>
                </a:moveTo>
                <a:lnTo>
                  <a:pt x="0" y="29916"/>
                </a:lnTo>
                <a:lnTo>
                  <a:pt x="79778" y="29916"/>
                </a:lnTo>
              </a:path>
            </a:pathLst>
          </a:custGeom>
          <a:ln w="3175">
            <a:solidFill>
              <a:srgbClr val="000000"/>
            </a:solidFill>
          </a:ln>
        </p:spPr>
        <p:txBody>
          <a:bodyPr wrap="square" lIns="0" tIns="0" rIns="0" bIns="0" rtlCol="0"/>
          <a:lstStyle/>
          <a:p>
            <a:endParaRPr sz="501"/>
          </a:p>
        </p:txBody>
      </p:sp>
      <p:sp>
        <p:nvSpPr>
          <p:cNvPr id="4695" name="bg object 4695"/>
          <p:cNvSpPr/>
          <p:nvPr/>
        </p:nvSpPr>
        <p:spPr>
          <a:xfrm>
            <a:off x="4531178" y="2718795"/>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4696" name="bg object 4696"/>
          <p:cNvSpPr/>
          <p:nvPr/>
        </p:nvSpPr>
        <p:spPr>
          <a:xfrm>
            <a:off x="4585607" y="2718795"/>
            <a:ext cx="36391" cy="0"/>
          </a:xfrm>
          <a:custGeom>
            <a:avLst/>
            <a:gdLst/>
            <a:ahLst/>
            <a:cxnLst/>
            <a:rect l="l" t="t" r="r" b="b"/>
            <a:pathLst>
              <a:path w="80009">
                <a:moveTo>
                  <a:pt x="0" y="0"/>
                </a:moveTo>
                <a:lnTo>
                  <a:pt x="79778" y="0"/>
                </a:lnTo>
              </a:path>
            </a:pathLst>
          </a:custGeom>
          <a:ln w="3175">
            <a:solidFill>
              <a:srgbClr val="000000"/>
            </a:solidFill>
          </a:ln>
        </p:spPr>
        <p:txBody>
          <a:bodyPr wrap="square" lIns="0" tIns="0" rIns="0" bIns="0" rtlCol="0"/>
          <a:lstStyle/>
          <a:p>
            <a:endParaRPr sz="501"/>
          </a:p>
        </p:txBody>
      </p:sp>
      <p:sp>
        <p:nvSpPr>
          <p:cNvPr id="4697" name="bg object 4697"/>
          <p:cNvSpPr/>
          <p:nvPr/>
        </p:nvSpPr>
        <p:spPr>
          <a:xfrm>
            <a:off x="4465320" y="2708082"/>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4698" name="bg object 4698"/>
          <p:cNvSpPr/>
          <p:nvPr/>
        </p:nvSpPr>
        <p:spPr>
          <a:xfrm>
            <a:off x="4465320" y="2675944"/>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4699" name="bg object 4699"/>
          <p:cNvSpPr/>
          <p:nvPr/>
        </p:nvSpPr>
        <p:spPr>
          <a:xfrm>
            <a:off x="4311106" y="2675944"/>
            <a:ext cx="0" cy="10915"/>
          </a:xfrm>
          <a:custGeom>
            <a:avLst/>
            <a:gdLst/>
            <a:ahLst/>
            <a:cxnLst/>
            <a:rect l="l" t="t" r="r" b="b"/>
            <a:pathLst>
              <a:path h="30479">
                <a:moveTo>
                  <a:pt x="0" y="0"/>
                </a:moveTo>
                <a:lnTo>
                  <a:pt x="0" y="29916"/>
                </a:lnTo>
              </a:path>
            </a:pathLst>
          </a:custGeom>
          <a:ln w="3175">
            <a:solidFill>
              <a:srgbClr val="000000"/>
            </a:solidFill>
          </a:ln>
        </p:spPr>
        <p:txBody>
          <a:bodyPr wrap="square" lIns="0" tIns="0" rIns="0" bIns="0" rtlCol="0"/>
          <a:lstStyle/>
          <a:p>
            <a:endParaRPr sz="501"/>
          </a:p>
        </p:txBody>
      </p:sp>
      <p:sp>
        <p:nvSpPr>
          <p:cNvPr id="4700" name="bg object 4700"/>
          <p:cNvSpPr/>
          <p:nvPr/>
        </p:nvSpPr>
        <p:spPr>
          <a:xfrm>
            <a:off x="4311106" y="2708082"/>
            <a:ext cx="36391" cy="10915"/>
          </a:xfrm>
          <a:custGeom>
            <a:avLst/>
            <a:gdLst/>
            <a:ahLst/>
            <a:cxnLst/>
            <a:rect l="l" t="t" r="r" b="b"/>
            <a:pathLst>
              <a:path w="80009" h="30479">
                <a:moveTo>
                  <a:pt x="0" y="0"/>
                </a:moveTo>
                <a:lnTo>
                  <a:pt x="0" y="29916"/>
                </a:lnTo>
                <a:lnTo>
                  <a:pt x="79778" y="29916"/>
                </a:lnTo>
              </a:path>
            </a:pathLst>
          </a:custGeom>
          <a:ln w="3175">
            <a:solidFill>
              <a:srgbClr val="000000"/>
            </a:solidFill>
          </a:ln>
        </p:spPr>
        <p:txBody>
          <a:bodyPr wrap="square" lIns="0" tIns="0" rIns="0" bIns="0" rtlCol="0"/>
          <a:lstStyle/>
          <a:p>
            <a:endParaRPr sz="501"/>
          </a:p>
        </p:txBody>
      </p:sp>
      <p:sp>
        <p:nvSpPr>
          <p:cNvPr id="4701" name="bg object 4701"/>
          <p:cNvSpPr/>
          <p:nvPr/>
        </p:nvSpPr>
        <p:spPr>
          <a:xfrm>
            <a:off x="4374605" y="2718795"/>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4702" name="bg object 4702"/>
          <p:cNvSpPr/>
          <p:nvPr/>
        </p:nvSpPr>
        <p:spPr>
          <a:xfrm>
            <a:off x="4429034" y="2718795"/>
            <a:ext cx="36391" cy="0"/>
          </a:xfrm>
          <a:custGeom>
            <a:avLst/>
            <a:gdLst/>
            <a:ahLst/>
            <a:cxnLst/>
            <a:rect l="l" t="t" r="r" b="b"/>
            <a:pathLst>
              <a:path w="80009">
                <a:moveTo>
                  <a:pt x="0" y="0"/>
                </a:moveTo>
                <a:lnTo>
                  <a:pt x="79778" y="0"/>
                </a:lnTo>
              </a:path>
            </a:pathLst>
          </a:custGeom>
          <a:ln w="3175">
            <a:solidFill>
              <a:srgbClr val="000000"/>
            </a:solidFill>
          </a:ln>
        </p:spPr>
        <p:txBody>
          <a:bodyPr wrap="square" lIns="0" tIns="0" rIns="0" bIns="0" rtlCol="0"/>
          <a:lstStyle/>
          <a:p>
            <a:endParaRPr sz="501"/>
          </a:p>
        </p:txBody>
      </p:sp>
      <p:sp>
        <p:nvSpPr>
          <p:cNvPr id="4703" name="bg object 4703"/>
          <p:cNvSpPr/>
          <p:nvPr/>
        </p:nvSpPr>
        <p:spPr>
          <a:xfrm>
            <a:off x="4677954" y="2741650"/>
            <a:ext cx="163471" cy="132339"/>
          </a:xfrm>
          <a:custGeom>
            <a:avLst/>
            <a:gdLst/>
            <a:ahLst/>
            <a:cxnLst/>
            <a:rect l="l" t="t" r="r" b="b"/>
            <a:pathLst>
              <a:path w="359409" h="369570">
                <a:moveTo>
                  <a:pt x="0" y="0"/>
                </a:moveTo>
                <a:lnTo>
                  <a:pt x="47866" y="3191"/>
                </a:lnTo>
                <a:lnTo>
                  <a:pt x="94537" y="12365"/>
                </a:lnTo>
                <a:lnTo>
                  <a:pt x="140010" y="28321"/>
                </a:lnTo>
                <a:lnTo>
                  <a:pt x="182692" y="49462"/>
                </a:lnTo>
                <a:lnTo>
                  <a:pt x="221783" y="76587"/>
                </a:lnTo>
                <a:lnTo>
                  <a:pt x="257683" y="108498"/>
                </a:lnTo>
                <a:lnTo>
                  <a:pt x="288398" y="144797"/>
                </a:lnTo>
                <a:lnTo>
                  <a:pt x="314326" y="185085"/>
                </a:lnTo>
                <a:lnTo>
                  <a:pt x="334669" y="228564"/>
                </a:lnTo>
                <a:lnTo>
                  <a:pt x="349029" y="274038"/>
                </a:lnTo>
                <a:lnTo>
                  <a:pt x="357007" y="321107"/>
                </a:lnTo>
                <a:lnTo>
                  <a:pt x="359001" y="368974"/>
                </a:lnTo>
              </a:path>
            </a:pathLst>
          </a:custGeom>
          <a:ln w="3175">
            <a:solidFill>
              <a:srgbClr val="000000"/>
            </a:solidFill>
          </a:ln>
        </p:spPr>
        <p:txBody>
          <a:bodyPr wrap="square" lIns="0" tIns="0" rIns="0" bIns="0" rtlCol="0"/>
          <a:lstStyle/>
          <a:p>
            <a:endParaRPr sz="501"/>
          </a:p>
        </p:txBody>
      </p:sp>
      <p:sp>
        <p:nvSpPr>
          <p:cNvPr id="4704" name="bg object 4704"/>
          <p:cNvSpPr/>
          <p:nvPr/>
        </p:nvSpPr>
        <p:spPr>
          <a:xfrm>
            <a:off x="4677954" y="2741650"/>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4705" name="bg object 4705"/>
          <p:cNvSpPr/>
          <p:nvPr/>
        </p:nvSpPr>
        <p:spPr>
          <a:xfrm>
            <a:off x="4677954" y="2741650"/>
            <a:ext cx="4621" cy="128701"/>
          </a:xfrm>
          <a:custGeom>
            <a:avLst/>
            <a:gdLst/>
            <a:ahLst/>
            <a:cxnLst/>
            <a:rect l="l" t="t" r="r" b="b"/>
            <a:pathLst>
              <a:path w="10159" h="359409">
                <a:moveTo>
                  <a:pt x="0" y="359001"/>
                </a:moveTo>
                <a:lnTo>
                  <a:pt x="9972" y="359001"/>
                </a:lnTo>
                <a:lnTo>
                  <a:pt x="9972" y="0"/>
                </a:lnTo>
              </a:path>
              <a:path w="10159" h="359409">
                <a:moveTo>
                  <a:pt x="0" y="359001"/>
                </a:moveTo>
                <a:lnTo>
                  <a:pt x="0" y="0"/>
                </a:lnTo>
              </a:path>
            </a:pathLst>
          </a:custGeom>
          <a:ln w="3191">
            <a:solidFill>
              <a:srgbClr val="000000"/>
            </a:solidFill>
          </a:ln>
        </p:spPr>
        <p:txBody>
          <a:bodyPr wrap="square" lIns="0" tIns="0" rIns="0" bIns="0" rtlCol="0"/>
          <a:lstStyle/>
          <a:p>
            <a:endParaRPr sz="501"/>
          </a:p>
        </p:txBody>
      </p:sp>
      <p:sp>
        <p:nvSpPr>
          <p:cNvPr id="4706" name="bg object 4706"/>
          <p:cNvSpPr/>
          <p:nvPr/>
        </p:nvSpPr>
        <p:spPr>
          <a:xfrm>
            <a:off x="4838518" y="2868777"/>
            <a:ext cx="11841" cy="17054"/>
          </a:xfrm>
          <a:custGeom>
            <a:avLst/>
            <a:gdLst/>
            <a:ahLst/>
            <a:cxnLst/>
            <a:rect l="l" t="t" r="r" b="b"/>
            <a:pathLst>
              <a:path w="26034" h="47625">
                <a:moveTo>
                  <a:pt x="25927" y="0"/>
                </a:moveTo>
                <a:lnTo>
                  <a:pt x="5983" y="0"/>
                </a:lnTo>
                <a:lnTo>
                  <a:pt x="5983" y="15556"/>
                </a:lnTo>
                <a:lnTo>
                  <a:pt x="0" y="15556"/>
                </a:lnTo>
                <a:lnTo>
                  <a:pt x="0" y="28321"/>
                </a:lnTo>
                <a:lnTo>
                  <a:pt x="5983" y="28321"/>
                </a:lnTo>
                <a:lnTo>
                  <a:pt x="5983" y="47468"/>
                </a:lnTo>
                <a:lnTo>
                  <a:pt x="25927" y="47468"/>
                </a:lnTo>
                <a:lnTo>
                  <a:pt x="25927" y="0"/>
                </a:lnTo>
              </a:path>
            </a:pathLst>
          </a:custGeom>
          <a:ln w="3191">
            <a:solidFill>
              <a:srgbClr val="000000"/>
            </a:solidFill>
          </a:ln>
        </p:spPr>
        <p:txBody>
          <a:bodyPr wrap="square" lIns="0" tIns="0" rIns="0" bIns="0" rtlCol="0"/>
          <a:lstStyle/>
          <a:p>
            <a:endParaRPr sz="501"/>
          </a:p>
        </p:txBody>
      </p:sp>
      <p:sp>
        <p:nvSpPr>
          <p:cNvPr id="4707" name="bg object 4707"/>
          <p:cNvSpPr/>
          <p:nvPr/>
        </p:nvSpPr>
        <p:spPr>
          <a:xfrm>
            <a:off x="4668883" y="2868777"/>
            <a:ext cx="12130" cy="17054"/>
          </a:xfrm>
          <a:custGeom>
            <a:avLst/>
            <a:gdLst/>
            <a:ahLst/>
            <a:cxnLst/>
            <a:rect l="l" t="t" r="r" b="b"/>
            <a:pathLst>
              <a:path w="26670" h="47625">
                <a:moveTo>
                  <a:pt x="19944" y="0"/>
                </a:moveTo>
                <a:lnTo>
                  <a:pt x="0" y="0"/>
                </a:lnTo>
                <a:lnTo>
                  <a:pt x="0" y="47468"/>
                </a:lnTo>
                <a:lnTo>
                  <a:pt x="19944" y="47468"/>
                </a:lnTo>
                <a:lnTo>
                  <a:pt x="19944" y="28321"/>
                </a:lnTo>
                <a:lnTo>
                  <a:pt x="26326" y="28321"/>
                </a:lnTo>
                <a:lnTo>
                  <a:pt x="26326" y="15556"/>
                </a:lnTo>
                <a:lnTo>
                  <a:pt x="19944" y="15556"/>
                </a:lnTo>
                <a:lnTo>
                  <a:pt x="19944" y="0"/>
                </a:lnTo>
              </a:path>
            </a:pathLst>
          </a:custGeom>
          <a:ln w="3191">
            <a:solidFill>
              <a:srgbClr val="000000"/>
            </a:solidFill>
          </a:ln>
        </p:spPr>
        <p:txBody>
          <a:bodyPr wrap="square" lIns="0" tIns="0" rIns="0" bIns="0" rtlCol="0"/>
          <a:lstStyle/>
          <a:p>
            <a:endParaRPr sz="501"/>
          </a:p>
        </p:txBody>
      </p:sp>
      <p:sp>
        <p:nvSpPr>
          <p:cNvPr id="4708" name="bg object 4708"/>
          <p:cNvSpPr/>
          <p:nvPr/>
        </p:nvSpPr>
        <p:spPr>
          <a:xfrm>
            <a:off x="5799546" y="2369126"/>
            <a:ext cx="163471" cy="132339"/>
          </a:xfrm>
          <a:custGeom>
            <a:avLst/>
            <a:gdLst/>
            <a:ahLst/>
            <a:cxnLst/>
            <a:rect l="l" t="t" r="r" b="b"/>
            <a:pathLst>
              <a:path w="359409" h="369570">
                <a:moveTo>
                  <a:pt x="359001" y="368974"/>
                </a:moveTo>
                <a:lnTo>
                  <a:pt x="311134" y="365782"/>
                </a:lnTo>
                <a:lnTo>
                  <a:pt x="264464" y="356209"/>
                </a:lnTo>
                <a:lnTo>
                  <a:pt x="218991" y="340652"/>
                </a:lnTo>
                <a:lnTo>
                  <a:pt x="176309" y="319112"/>
                </a:lnTo>
                <a:lnTo>
                  <a:pt x="137218" y="292387"/>
                </a:lnTo>
                <a:lnTo>
                  <a:pt x="101318" y="260076"/>
                </a:lnTo>
                <a:lnTo>
                  <a:pt x="70603" y="223777"/>
                </a:lnTo>
                <a:lnTo>
                  <a:pt x="44675" y="183489"/>
                </a:lnTo>
                <a:lnTo>
                  <a:pt x="24332" y="140409"/>
                </a:lnTo>
                <a:lnTo>
                  <a:pt x="9972" y="94936"/>
                </a:lnTo>
                <a:lnTo>
                  <a:pt x="1994" y="47866"/>
                </a:lnTo>
                <a:lnTo>
                  <a:pt x="0" y="0"/>
                </a:lnTo>
              </a:path>
            </a:pathLst>
          </a:custGeom>
          <a:ln w="3175">
            <a:solidFill>
              <a:srgbClr val="000000"/>
            </a:solidFill>
          </a:ln>
        </p:spPr>
        <p:txBody>
          <a:bodyPr wrap="square" lIns="0" tIns="0" rIns="0" bIns="0" rtlCol="0"/>
          <a:lstStyle/>
          <a:p>
            <a:endParaRPr sz="501"/>
          </a:p>
        </p:txBody>
      </p:sp>
      <p:sp>
        <p:nvSpPr>
          <p:cNvPr id="4709" name="bg object 4709"/>
          <p:cNvSpPr/>
          <p:nvPr/>
        </p:nvSpPr>
        <p:spPr>
          <a:xfrm>
            <a:off x="5958295" y="2501252"/>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710" name="bg object 4710"/>
          <p:cNvSpPr/>
          <p:nvPr/>
        </p:nvSpPr>
        <p:spPr>
          <a:xfrm>
            <a:off x="5958295" y="2372697"/>
            <a:ext cx="4621" cy="128701"/>
          </a:xfrm>
          <a:custGeom>
            <a:avLst/>
            <a:gdLst/>
            <a:ahLst/>
            <a:cxnLst/>
            <a:rect l="l" t="t" r="r" b="b"/>
            <a:pathLst>
              <a:path w="10159" h="359409">
                <a:moveTo>
                  <a:pt x="9972" y="0"/>
                </a:moveTo>
                <a:lnTo>
                  <a:pt x="0" y="0"/>
                </a:lnTo>
                <a:lnTo>
                  <a:pt x="0" y="359001"/>
                </a:lnTo>
              </a:path>
              <a:path w="10159" h="359409">
                <a:moveTo>
                  <a:pt x="9972" y="0"/>
                </a:moveTo>
                <a:lnTo>
                  <a:pt x="9972" y="359001"/>
                </a:lnTo>
              </a:path>
            </a:pathLst>
          </a:custGeom>
          <a:ln w="3191">
            <a:solidFill>
              <a:srgbClr val="000000"/>
            </a:solidFill>
          </a:ln>
        </p:spPr>
        <p:txBody>
          <a:bodyPr wrap="square" lIns="0" tIns="0" rIns="0" bIns="0" rtlCol="0"/>
          <a:lstStyle/>
          <a:p>
            <a:endParaRPr sz="501"/>
          </a:p>
        </p:txBody>
      </p:sp>
      <p:sp>
        <p:nvSpPr>
          <p:cNvPr id="4711" name="bg object 4711"/>
          <p:cNvSpPr/>
          <p:nvPr/>
        </p:nvSpPr>
        <p:spPr>
          <a:xfrm>
            <a:off x="5790474" y="2357127"/>
            <a:ext cx="11841" cy="17054"/>
          </a:xfrm>
          <a:custGeom>
            <a:avLst/>
            <a:gdLst/>
            <a:ahLst/>
            <a:cxnLst/>
            <a:rect l="l" t="t" r="r" b="b"/>
            <a:pathLst>
              <a:path w="26034" h="47625">
                <a:moveTo>
                  <a:pt x="0" y="47069"/>
                </a:moveTo>
                <a:lnTo>
                  <a:pt x="19944" y="47069"/>
                </a:lnTo>
                <a:lnTo>
                  <a:pt x="19944" y="31512"/>
                </a:lnTo>
                <a:lnTo>
                  <a:pt x="25927" y="31512"/>
                </a:lnTo>
                <a:lnTo>
                  <a:pt x="25927" y="19146"/>
                </a:lnTo>
                <a:lnTo>
                  <a:pt x="19944" y="19146"/>
                </a:lnTo>
                <a:lnTo>
                  <a:pt x="19944" y="0"/>
                </a:lnTo>
                <a:lnTo>
                  <a:pt x="0" y="0"/>
                </a:lnTo>
                <a:lnTo>
                  <a:pt x="0" y="47069"/>
                </a:lnTo>
              </a:path>
            </a:pathLst>
          </a:custGeom>
          <a:ln w="3191">
            <a:solidFill>
              <a:srgbClr val="000000"/>
            </a:solidFill>
          </a:ln>
        </p:spPr>
        <p:txBody>
          <a:bodyPr wrap="square" lIns="0" tIns="0" rIns="0" bIns="0" rtlCol="0"/>
          <a:lstStyle/>
          <a:p>
            <a:endParaRPr sz="501"/>
          </a:p>
        </p:txBody>
      </p:sp>
      <p:sp>
        <p:nvSpPr>
          <p:cNvPr id="4712" name="bg object 4712"/>
          <p:cNvSpPr/>
          <p:nvPr/>
        </p:nvSpPr>
        <p:spPr>
          <a:xfrm>
            <a:off x="5959928" y="2357127"/>
            <a:ext cx="12130" cy="17054"/>
          </a:xfrm>
          <a:custGeom>
            <a:avLst/>
            <a:gdLst/>
            <a:ahLst/>
            <a:cxnLst/>
            <a:rect l="l" t="t" r="r" b="b"/>
            <a:pathLst>
              <a:path w="26669" h="47625">
                <a:moveTo>
                  <a:pt x="6382" y="47069"/>
                </a:moveTo>
                <a:lnTo>
                  <a:pt x="26326" y="47069"/>
                </a:lnTo>
                <a:lnTo>
                  <a:pt x="26326" y="0"/>
                </a:lnTo>
                <a:lnTo>
                  <a:pt x="6382" y="0"/>
                </a:lnTo>
                <a:lnTo>
                  <a:pt x="6382" y="19146"/>
                </a:lnTo>
                <a:lnTo>
                  <a:pt x="0" y="19146"/>
                </a:lnTo>
                <a:lnTo>
                  <a:pt x="0" y="31512"/>
                </a:lnTo>
                <a:lnTo>
                  <a:pt x="6382" y="31512"/>
                </a:lnTo>
                <a:lnTo>
                  <a:pt x="6382" y="47069"/>
                </a:lnTo>
              </a:path>
            </a:pathLst>
          </a:custGeom>
          <a:ln w="3191">
            <a:solidFill>
              <a:srgbClr val="000000"/>
            </a:solidFill>
          </a:ln>
        </p:spPr>
        <p:txBody>
          <a:bodyPr wrap="square" lIns="0" tIns="0" rIns="0" bIns="0" rtlCol="0"/>
          <a:lstStyle/>
          <a:p>
            <a:endParaRPr sz="501"/>
          </a:p>
        </p:txBody>
      </p:sp>
      <p:sp>
        <p:nvSpPr>
          <p:cNvPr id="4713" name="bg object 4713"/>
          <p:cNvSpPr/>
          <p:nvPr/>
        </p:nvSpPr>
        <p:spPr>
          <a:xfrm>
            <a:off x="3628027" y="2601668"/>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714" name="bg object 4714"/>
          <p:cNvSpPr/>
          <p:nvPr/>
        </p:nvSpPr>
        <p:spPr>
          <a:xfrm>
            <a:off x="3631474" y="2537390"/>
            <a:ext cx="0" cy="64351"/>
          </a:xfrm>
          <a:custGeom>
            <a:avLst/>
            <a:gdLst/>
            <a:ahLst/>
            <a:cxnLst/>
            <a:rect l="l" t="t" r="r" b="b"/>
            <a:pathLst>
              <a:path h="179704">
                <a:moveTo>
                  <a:pt x="0" y="0"/>
                </a:moveTo>
                <a:lnTo>
                  <a:pt x="0" y="179500"/>
                </a:lnTo>
              </a:path>
            </a:pathLst>
          </a:custGeom>
          <a:ln w="3191">
            <a:solidFill>
              <a:srgbClr val="000000"/>
            </a:solidFill>
          </a:ln>
        </p:spPr>
        <p:txBody>
          <a:bodyPr wrap="square" lIns="0" tIns="0" rIns="0" bIns="0" rtlCol="0"/>
          <a:lstStyle/>
          <a:p>
            <a:endParaRPr sz="501"/>
          </a:p>
        </p:txBody>
      </p:sp>
      <p:sp>
        <p:nvSpPr>
          <p:cNvPr id="4715" name="bg object 4715"/>
          <p:cNvSpPr/>
          <p:nvPr/>
        </p:nvSpPr>
        <p:spPr>
          <a:xfrm>
            <a:off x="3628027" y="2537390"/>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716" name="bg object 4716"/>
          <p:cNvSpPr/>
          <p:nvPr/>
        </p:nvSpPr>
        <p:spPr>
          <a:xfrm>
            <a:off x="3628027" y="2537390"/>
            <a:ext cx="0" cy="64351"/>
          </a:xfrm>
          <a:custGeom>
            <a:avLst/>
            <a:gdLst/>
            <a:ahLst/>
            <a:cxnLst/>
            <a:rect l="l" t="t" r="r" b="b"/>
            <a:pathLst>
              <a:path h="179704">
                <a:moveTo>
                  <a:pt x="0" y="179500"/>
                </a:moveTo>
                <a:lnTo>
                  <a:pt x="0" y="0"/>
                </a:lnTo>
              </a:path>
            </a:pathLst>
          </a:custGeom>
          <a:ln w="3191">
            <a:solidFill>
              <a:srgbClr val="000000"/>
            </a:solidFill>
          </a:ln>
        </p:spPr>
        <p:txBody>
          <a:bodyPr wrap="square" lIns="0" tIns="0" rIns="0" bIns="0" rtlCol="0"/>
          <a:lstStyle/>
          <a:p>
            <a:endParaRPr sz="501"/>
          </a:p>
        </p:txBody>
      </p:sp>
      <p:sp>
        <p:nvSpPr>
          <p:cNvPr id="4717" name="bg object 4717"/>
          <p:cNvSpPr/>
          <p:nvPr/>
        </p:nvSpPr>
        <p:spPr>
          <a:xfrm>
            <a:off x="3575231" y="4358301"/>
            <a:ext cx="323188" cy="31607"/>
          </a:xfrm>
          <a:custGeom>
            <a:avLst/>
            <a:gdLst/>
            <a:ahLst/>
            <a:cxnLst/>
            <a:rect l="l" t="t" r="r" b="b"/>
            <a:pathLst>
              <a:path w="710565" h="88265">
                <a:moveTo>
                  <a:pt x="0" y="0"/>
                </a:moveTo>
                <a:lnTo>
                  <a:pt x="0" y="88154"/>
                </a:lnTo>
                <a:lnTo>
                  <a:pt x="710424" y="88154"/>
                </a:lnTo>
                <a:lnTo>
                  <a:pt x="710424" y="0"/>
                </a:lnTo>
                <a:lnTo>
                  <a:pt x="0" y="0"/>
                </a:lnTo>
              </a:path>
            </a:pathLst>
          </a:custGeom>
          <a:ln w="3191">
            <a:solidFill>
              <a:srgbClr val="000000"/>
            </a:solidFill>
          </a:ln>
        </p:spPr>
        <p:txBody>
          <a:bodyPr wrap="square" lIns="0" tIns="0" rIns="0" bIns="0" rtlCol="0"/>
          <a:lstStyle/>
          <a:p>
            <a:endParaRPr sz="501"/>
          </a:p>
        </p:txBody>
      </p:sp>
      <p:sp>
        <p:nvSpPr>
          <p:cNvPr id="4718" name="bg object 4718"/>
          <p:cNvSpPr/>
          <p:nvPr/>
        </p:nvSpPr>
        <p:spPr>
          <a:xfrm>
            <a:off x="3575231" y="436130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4719" name="bg object 4719"/>
          <p:cNvSpPr/>
          <p:nvPr/>
        </p:nvSpPr>
        <p:spPr>
          <a:xfrm>
            <a:off x="3898356" y="436130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4720" name="bg object 4720"/>
          <p:cNvSpPr/>
          <p:nvPr/>
        </p:nvSpPr>
        <p:spPr>
          <a:xfrm>
            <a:off x="5674178" y="3148313"/>
            <a:ext cx="4621" cy="2046"/>
          </a:xfrm>
          <a:custGeom>
            <a:avLst/>
            <a:gdLst/>
            <a:ahLst/>
            <a:cxnLst/>
            <a:rect l="l" t="t" r="r" b="b"/>
            <a:pathLst>
              <a:path w="10159" h="5715">
                <a:moveTo>
                  <a:pt x="0" y="5185"/>
                </a:moveTo>
                <a:lnTo>
                  <a:pt x="0" y="0"/>
                </a:lnTo>
                <a:lnTo>
                  <a:pt x="9972" y="0"/>
                </a:lnTo>
              </a:path>
              <a:path w="10159" h="5715">
                <a:moveTo>
                  <a:pt x="0" y="5185"/>
                </a:moveTo>
                <a:lnTo>
                  <a:pt x="9972" y="5185"/>
                </a:lnTo>
              </a:path>
              <a:path w="10159" h="5715">
                <a:moveTo>
                  <a:pt x="0" y="5185"/>
                </a:moveTo>
                <a:lnTo>
                  <a:pt x="0" y="0"/>
                </a:lnTo>
              </a:path>
              <a:path w="10159" h="5715">
                <a:moveTo>
                  <a:pt x="0" y="5185"/>
                </a:moveTo>
                <a:lnTo>
                  <a:pt x="9972" y="5185"/>
                </a:lnTo>
              </a:path>
            </a:pathLst>
          </a:custGeom>
          <a:ln w="3191">
            <a:solidFill>
              <a:srgbClr val="000000"/>
            </a:solidFill>
          </a:ln>
        </p:spPr>
        <p:txBody>
          <a:bodyPr wrap="square" lIns="0" tIns="0" rIns="0" bIns="0" rtlCol="0"/>
          <a:lstStyle/>
          <a:p>
            <a:endParaRPr sz="501"/>
          </a:p>
        </p:txBody>
      </p:sp>
      <p:sp>
        <p:nvSpPr>
          <p:cNvPr id="4721" name="bg object 4721"/>
          <p:cNvSpPr/>
          <p:nvPr/>
        </p:nvSpPr>
        <p:spPr>
          <a:xfrm>
            <a:off x="5674178" y="3148312"/>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722" name="bg object 4722"/>
          <p:cNvSpPr/>
          <p:nvPr/>
        </p:nvSpPr>
        <p:spPr>
          <a:xfrm>
            <a:off x="5678714" y="3150169"/>
            <a:ext cx="0" cy="3183"/>
          </a:xfrm>
          <a:custGeom>
            <a:avLst/>
            <a:gdLst/>
            <a:ahLst/>
            <a:cxnLst/>
            <a:rect l="l" t="t" r="r" b="b"/>
            <a:pathLst>
              <a:path h="8890">
                <a:moveTo>
                  <a:pt x="0" y="8376"/>
                </a:moveTo>
                <a:lnTo>
                  <a:pt x="0" y="0"/>
                </a:lnTo>
              </a:path>
            </a:pathLst>
          </a:custGeom>
          <a:ln w="3191">
            <a:solidFill>
              <a:srgbClr val="000000"/>
            </a:solidFill>
          </a:ln>
        </p:spPr>
        <p:txBody>
          <a:bodyPr wrap="square" lIns="0" tIns="0" rIns="0" bIns="0" rtlCol="0"/>
          <a:lstStyle/>
          <a:p>
            <a:endParaRPr sz="501"/>
          </a:p>
        </p:txBody>
      </p:sp>
      <p:sp>
        <p:nvSpPr>
          <p:cNvPr id="4723" name="bg object 4723"/>
          <p:cNvSpPr/>
          <p:nvPr/>
        </p:nvSpPr>
        <p:spPr>
          <a:xfrm>
            <a:off x="5678714" y="3103175"/>
            <a:ext cx="0" cy="45250"/>
          </a:xfrm>
          <a:custGeom>
            <a:avLst/>
            <a:gdLst/>
            <a:ahLst/>
            <a:cxnLst/>
            <a:rect l="l" t="t" r="r" b="b"/>
            <a:pathLst>
              <a:path h="126365">
                <a:moveTo>
                  <a:pt x="0" y="126049"/>
                </a:moveTo>
                <a:lnTo>
                  <a:pt x="0" y="0"/>
                </a:lnTo>
              </a:path>
            </a:pathLst>
          </a:custGeom>
          <a:ln w="3191">
            <a:solidFill>
              <a:srgbClr val="000000"/>
            </a:solidFill>
          </a:ln>
        </p:spPr>
        <p:txBody>
          <a:bodyPr wrap="square" lIns="0" tIns="0" rIns="0" bIns="0" rtlCol="0"/>
          <a:lstStyle/>
          <a:p>
            <a:endParaRPr sz="501"/>
          </a:p>
        </p:txBody>
      </p:sp>
      <p:sp>
        <p:nvSpPr>
          <p:cNvPr id="4724" name="bg object 4724"/>
          <p:cNvSpPr/>
          <p:nvPr/>
        </p:nvSpPr>
        <p:spPr>
          <a:xfrm>
            <a:off x="5678714" y="3103175"/>
            <a:ext cx="0" cy="50025"/>
          </a:xfrm>
          <a:custGeom>
            <a:avLst/>
            <a:gdLst/>
            <a:ahLst/>
            <a:cxnLst/>
            <a:rect l="l" t="t" r="r" b="b"/>
            <a:pathLst>
              <a:path h="139700">
                <a:moveTo>
                  <a:pt x="0" y="139611"/>
                </a:moveTo>
                <a:lnTo>
                  <a:pt x="0" y="0"/>
                </a:lnTo>
              </a:path>
            </a:pathLst>
          </a:custGeom>
          <a:ln w="3191">
            <a:solidFill>
              <a:srgbClr val="000000"/>
            </a:solidFill>
          </a:ln>
        </p:spPr>
        <p:txBody>
          <a:bodyPr wrap="square" lIns="0" tIns="0" rIns="0" bIns="0" rtlCol="0"/>
          <a:lstStyle/>
          <a:p>
            <a:endParaRPr sz="501"/>
          </a:p>
        </p:txBody>
      </p:sp>
      <p:sp>
        <p:nvSpPr>
          <p:cNvPr id="4725" name="bg object 4725"/>
          <p:cNvSpPr/>
          <p:nvPr/>
        </p:nvSpPr>
        <p:spPr>
          <a:xfrm>
            <a:off x="5678714" y="3101318"/>
            <a:ext cx="68161" cy="53663"/>
          </a:xfrm>
          <a:custGeom>
            <a:avLst/>
            <a:gdLst/>
            <a:ahLst/>
            <a:cxnLst/>
            <a:rect l="l" t="t" r="r" b="b"/>
            <a:pathLst>
              <a:path w="149859" h="149859">
                <a:moveTo>
                  <a:pt x="14758" y="149584"/>
                </a:moveTo>
                <a:lnTo>
                  <a:pt x="149584" y="149584"/>
                </a:lnTo>
                <a:lnTo>
                  <a:pt x="149584" y="0"/>
                </a:lnTo>
                <a:lnTo>
                  <a:pt x="0" y="0"/>
                </a:lnTo>
                <a:lnTo>
                  <a:pt x="0" y="149584"/>
                </a:lnTo>
                <a:lnTo>
                  <a:pt x="149584" y="149584"/>
                </a:lnTo>
              </a:path>
            </a:pathLst>
          </a:custGeom>
          <a:ln w="3191">
            <a:solidFill>
              <a:srgbClr val="000000"/>
            </a:solidFill>
          </a:ln>
        </p:spPr>
        <p:txBody>
          <a:bodyPr wrap="square" lIns="0" tIns="0" rIns="0" bIns="0" rtlCol="0"/>
          <a:lstStyle/>
          <a:p>
            <a:endParaRPr sz="501"/>
          </a:p>
        </p:txBody>
      </p:sp>
      <p:sp>
        <p:nvSpPr>
          <p:cNvPr id="4726" name="bg object 4726"/>
          <p:cNvSpPr/>
          <p:nvPr/>
        </p:nvSpPr>
        <p:spPr>
          <a:xfrm>
            <a:off x="5678714" y="3150169"/>
            <a:ext cx="0" cy="3183"/>
          </a:xfrm>
          <a:custGeom>
            <a:avLst/>
            <a:gdLst/>
            <a:ahLst/>
            <a:cxnLst/>
            <a:rect l="l" t="t" r="r" b="b"/>
            <a:pathLst>
              <a:path h="8890">
                <a:moveTo>
                  <a:pt x="0" y="8376"/>
                </a:moveTo>
                <a:lnTo>
                  <a:pt x="0" y="0"/>
                </a:lnTo>
              </a:path>
            </a:pathLst>
          </a:custGeom>
          <a:ln w="3191">
            <a:solidFill>
              <a:srgbClr val="000000"/>
            </a:solidFill>
          </a:ln>
        </p:spPr>
        <p:txBody>
          <a:bodyPr wrap="square" lIns="0" tIns="0" rIns="0" bIns="0" rtlCol="0"/>
          <a:lstStyle/>
          <a:p>
            <a:endParaRPr sz="501"/>
          </a:p>
        </p:txBody>
      </p:sp>
      <p:sp>
        <p:nvSpPr>
          <p:cNvPr id="4727" name="bg object 4727"/>
          <p:cNvSpPr/>
          <p:nvPr/>
        </p:nvSpPr>
        <p:spPr>
          <a:xfrm>
            <a:off x="5678714" y="3103175"/>
            <a:ext cx="0" cy="45250"/>
          </a:xfrm>
          <a:custGeom>
            <a:avLst/>
            <a:gdLst/>
            <a:ahLst/>
            <a:cxnLst/>
            <a:rect l="l" t="t" r="r" b="b"/>
            <a:pathLst>
              <a:path h="126365">
                <a:moveTo>
                  <a:pt x="0" y="126049"/>
                </a:moveTo>
                <a:lnTo>
                  <a:pt x="0" y="0"/>
                </a:lnTo>
              </a:path>
            </a:pathLst>
          </a:custGeom>
          <a:ln w="3191">
            <a:solidFill>
              <a:srgbClr val="000000"/>
            </a:solidFill>
          </a:ln>
        </p:spPr>
        <p:txBody>
          <a:bodyPr wrap="square" lIns="0" tIns="0" rIns="0" bIns="0" rtlCol="0"/>
          <a:lstStyle/>
          <a:p>
            <a:endParaRPr sz="501"/>
          </a:p>
        </p:txBody>
      </p:sp>
      <p:sp>
        <p:nvSpPr>
          <p:cNvPr id="4728" name="bg object 4728"/>
          <p:cNvSpPr/>
          <p:nvPr/>
        </p:nvSpPr>
        <p:spPr>
          <a:xfrm>
            <a:off x="5674178" y="3094748"/>
            <a:ext cx="4621" cy="2046"/>
          </a:xfrm>
          <a:custGeom>
            <a:avLst/>
            <a:gdLst/>
            <a:ahLst/>
            <a:cxnLst/>
            <a:rect l="l" t="t" r="r" b="b"/>
            <a:pathLst>
              <a:path w="10159" h="5715">
                <a:moveTo>
                  <a:pt x="0" y="5185"/>
                </a:moveTo>
                <a:lnTo>
                  <a:pt x="0" y="0"/>
                </a:lnTo>
                <a:lnTo>
                  <a:pt x="9972" y="0"/>
                </a:lnTo>
              </a:path>
              <a:path w="10159" h="5715">
                <a:moveTo>
                  <a:pt x="0" y="5185"/>
                </a:moveTo>
                <a:lnTo>
                  <a:pt x="9972" y="5185"/>
                </a:lnTo>
              </a:path>
              <a:path w="10159" h="5715">
                <a:moveTo>
                  <a:pt x="0" y="5185"/>
                </a:moveTo>
                <a:lnTo>
                  <a:pt x="0" y="0"/>
                </a:lnTo>
              </a:path>
              <a:path w="10159" h="5715">
                <a:moveTo>
                  <a:pt x="0" y="5185"/>
                </a:moveTo>
                <a:lnTo>
                  <a:pt x="9972" y="5185"/>
                </a:lnTo>
              </a:path>
            </a:pathLst>
          </a:custGeom>
          <a:ln w="3191">
            <a:solidFill>
              <a:srgbClr val="000000"/>
            </a:solidFill>
          </a:ln>
        </p:spPr>
        <p:txBody>
          <a:bodyPr wrap="square" lIns="0" tIns="0" rIns="0" bIns="0" rtlCol="0"/>
          <a:lstStyle/>
          <a:p>
            <a:endParaRPr sz="501"/>
          </a:p>
        </p:txBody>
      </p:sp>
      <p:sp>
        <p:nvSpPr>
          <p:cNvPr id="4729" name="bg object 4729"/>
          <p:cNvSpPr/>
          <p:nvPr/>
        </p:nvSpPr>
        <p:spPr>
          <a:xfrm>
            <a:off x="5674178" y="3094748"/>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730" name="bg object 4730"/>
          <p:cNvSpPr/>
          <p:nvPr/>
        </p:nvSpPr>
        <p:spPr>
          <a:xfrm>
            <a:off x="5678714" y="3096605"/>
            <a:ext cx="0" cy="3183"/>
          </a:xfrm>
          <a:custGeom>
            <a:avLst/>
            <a:gdLst/>
            <a:ahLst/>
            <a:cxnLst/>
            <a:rect l="l" t="t" r="r" b="b"/>
            <a:pathLst>
              <a:path h="8890">
                <a:moveTo>
                  <a:pt x="0" y="8376"/>
                </a:moveTo>
                <a:lnTo>
                  <a:pt x="0" y="0"/>
                </a:lnTo>
              </a:path>
            </a:pathLst>
          </a:custGeom>
          <a:ln w="3191">
            <a:solidFill>
              <a:srgbClr val="000000"/>
            </a:solidFill>
          </a:ln>
        </p:spPr>
        <p:txBody>
          <a:bodyPr wrap="square" lIns="0" tIns="0" rIns="0" bIns="0" rtlCol="0"/>
          <a:lstStyle/>
          <a:p>
            <a:endParaRPr sz="501"/>
          </a:p>
        </p:txBody>
      </p:sp>
      <p:sp>
        <p:nvSpPr>
          <p:cNvPr id="4731" name="bg object 4731"/>
          <p:cNvSpPr/>
          <p:nvPr/>
        </p:nvSpPr>
        <p:spPr>
          <a:xfrm>
            <a:off x="5678714" y="3049610"/>
            <a:ext cx="0" cy="45250"/>
          </a:xfrm>
          <a:custGeom>
            <a:avLst/>
            <a:gdLst/>
            <a:ahLst/>
            <a:cxnLst/>
            <a:rect l="l" t="t" r="r" b="b"/>
            <a:pathLst>
              <a:path h="126365">
                <a:moveTo>
                  <a:pt x="0" y="126049"/>
                </a:moveTo>
                <a:lnTo>
                  <a:pt x="0" y="0"/>
                </a:lnTo>
              </a:path>
            </a:pathLst>
          </a:custGeom>
          <a:ln w="3191">
            <a:solidFill>
              <a:srgbClr val="000000"/>
            </a:solidFill>
          </a:ln>
        </p:spPr>
        <p:txBody>
          <a:bodyPr wrap="square" lIns="0" tIns="0" rIns="0" bIns="0" rtlCol="0"/>
          <a:lstStyle/>
          <a:p>
            <a:endParaRPr sz="501"/>
          </a:p>
        </p:txBody>
      </p:sp>
      <p:sp>
        <p:nvSpPr>
          <p:cNvPr id="4732" name="bg object 4732"/>
          <p:cNvSpPr/>
          <p:nvPr/>
        </p:nvSpPr>
        <p:spPr>
          <a:xfrm>
            <a:off x="5678714" y="3049611"/>
            <a:ext cx="0" cy="50025"/>
          </a:xfrm>
          <a:custGeom>
            <a:avLst/>
            <a:gdLst/>
            <a:ahLst/>
            <a:cxnLst/>
            <a:rect l="l" t="t" r="r" b="b"/>
            <a:pathLst>
              <a:path h="139700">
                <a:moveTo>
                  <a:pt x="0" y="139611"/>
                </a:moveTo>
                <a:lnTo>
                  <a:pt x="0" y="0"/>
                </a:lnTo>
              </a:path>
            </a:pathLst>
          </a:custGeom>
          <a:ln w="3191">
            <a:solidFill>
              <a:srgbClr val="000000"/>
            </a:solidFill>
          </a:ln>
        </p:spPr>
        <p:txBody>
          <a:bodyPr wrap="square" lIns="0" tIns="0" rIns="0" bIns="0" rtlCol="0"/>
          <a:lstStyle/>
          <a:p>
            <a:endParaRPr sz="501"/>
          </a:p>
        </p:txBody>
      </p:sp>
      <p:sp>
        <p:nvSpPr>
          <p:cNvPr id="4733" name="bg object 4733"/>
          <p:cNvSpPr/>
          <p:nvPr/>
        </p:nvSpPr>
        <p:spPr>
          <a:xfrm>
            <a:off x="5678714" y="3047754"/>
            <a:ext cx="68161" cy="53663"/>
          </a:xfrm>
          <a:custGeom>
            <a:avLst/>
            <a:gdLst/>
            <a:ahLst/>
            <a:cxnLst/>
            <a:rect l="l" t="t" r="r" b="b"/>
            <a:pathLst>
              <a:path w="149859" h="149859">
                <a:moveTo>
                  <a:pt x="149584" y="149584"/>
                </a:moveTo>
                <a:lnTo>
                  <a:pt x="149584" y="0"/>
                </a:lnTo>
                <a:lnTo>
                  <a:pt x="0" y="0"/>
                </a:lnTo>
                <a:lnTo>
                  <a:pt x="0" y="149584"/>
                </a:lnTo>
                <a:lnTo>
                  <a:pt x="149584" y="149584"/>
                </a:lnTo>
              </a:path>
            </a:pathLst>
          </a:custGeom>
          <a:ln w="3191">
            <a:solidFill>
              <a:srgbClr val="000000"/>
            </a:solidFill>
          </a:ln>
        </p:spPr>
        <p:txBody>
          <a:bodyPr wrap="square" lIns="0" tIns="0" rIns="0" bIns="0" rtlCol="0"/>
          <a:lstStyle/>
          <a:p>
            <a:endParaRPr sz="501"/>
          </a:p>
        </p:txBody>
      </p:sp>
      <p:sp>
        <p:nvSpPr>
          <p:cNvPr id="4734" name="bg object 4734"/>
          <p:cNvSpPr/>
          <p:nvPr/>
        </p:nvSpPr>
        <p:spPr>
          <a:xfrm>
            <a:off x="5678714" y="3096605"/>
            <a:ext cx="0" cy="3183"/>
          </a:xfrm>
          <a:custGeom>
            <a:avLst/>
            <a:gdLst/>
            <a:ahLst/>
            <a:cxnLst/>
            <a:rect l="l" t="t" r="r" b="b"/>
            <a:pathLst>
              <a:path h="8890">
                <a:moveTo>
                  <a:pt x="0" y="8376"/>
                </a:moveTo>
                <a:lnTo>
                  <a:pt x="0" y="0"/>
                </a:lnTo>
              </a:path>
            </a:pathLst>
          </a:custGeom>
          <a:ln w="3191">
            <a:solidFill>
              <a:srgbClr val="000000"/>
            </a:solidFill>
          </a:ln>
        </p:spPr>
        <p:txBody>
          <a:bodyPr wrap="square" lIns="0" tIns="0" rIns="0" bIns="0" rtlCol="0"/>
          <a:lstStyle/>
          <a:p>
            <a:endParaRPr sz="501"/>
          </a:p>
        </p:txBody>
      </p:sp>
      <p:sp>
        <p:nvSpPr>
          <p:cNvPr id="4735" name="bg object 4735"/>
          <p:cNvSpPr/>
          <p:nvPr/>
        </p:nvSpPr>
        <p:spPr>
          <a:xfrm>
            <a:off x="5678714" y="3049610"/>
            <a:ext cx="0" cy="45250"/>
          </a:xfrm>
          <a:custGeom>
            <a:avLst/>
            <a:gdLst/>
            <a:ahLst/>
            <a:cxnLst/>
            <a:rect l="l" t="t" r="r" b="b"/>
            <a:pathLst>
              <a:path h="126365">
                <a:moveTo>
                  <a:pt x="0" y="126049"/>
                </a:moveTo>
                <a:lnTo>
                  <a:pt x="0" y="0"/>
                </a:lnTo>
              </a:path>
            </a:pathLst>
          </a:custGeom>
          <a:ln w="3191">
            <a:solidFill>
              <a:srgbClr val="000000"/>
            </a:solidFill>
          </a:ln>
        </p:spPr>
        <p:txBody>
          <a:bodyPr wrap="square" lIns="0" tIns="0" rIns="0" bIns="0" rtlCol="0"/>
          <a:lstStyle/>
          <a:p>
            <a:endParaRPr sz="501"/>
          </a:p>
        </p:txBody>
      </p:sp>
      <p:sp>
        <p:nvSpPr>
          <p:cNvPr id="4736" name="bg object 4736"/>
          <p:cNvSpPr/>
          <p:nvPr/>
        </p:nvSpPr>
        <p:spPr>
          <a:xfrm>
            <a:off x="5674178" y="3041183"/>
            <a:ext cx="4621" cy="2046"/>
          </a:xfrm>
          <a:custGeom>
            <a:avLst/>
            <a:gdLst/>
            <a:ahLst/>
            <a:cxnLst/>
            <a:rect l="l" t="t" r="r" b="b"/>
            <a:pathLst>
              <a:path w="10159" h="5715">
                <a:moveTo>
                  <a:pt x="0" y="5185"/>
                </a:moveTo>
                <a:lnTo>
                  <a:pt x="0" y="0"/>
                </a:lnTo>
                <a:lnTo>
                  <a:pt x="9972" y="0"/>
                </a:lnTo>
              </a:path>
              <a:path w="10159" h="5715">
                <a:moveTo>
                  <a:pt x="0" y="5185"/>
                </a:moveTo>
                <a:lnTo>
                  <a:pt x="9972" y="5185"/>
                </a:lnTo>
              </a:path>
              <a:path w="10159" h="5715">
                <a:moveTo>
                  <a:pt x="0" y="5185"/>
                </a:moveTo>
                <a:lnTo>
                  <a:pt x="0" y="0"/>
                </a:lnTo>
              </a:path>
              <a:path w="10159" h="5715">
                <a:moveTo>
                  <a:pt x="0" y="5185"/>
                </a:moveTo>
                <a:lnTo>
                  <a:pt x="9972" y="5185"/>
                </a:lnTo>
              </a:path>
            </a:pathLst>
          </a:custGeom>
          <a:ln w="3191">
            <a:solidFill>
              <a:srgbClr val="000000"/>
            </a:solidFill>
          </a:ln>
        </p:spPr>
        <p:txBody>
          <a:bodyPr wrap="square" lIns="0" tIns="0" rIns="0" bIns="0" rtlCol="0"/>
          <a:lstStyle/>
          <a:p>
            <a:endParaRPr sz="501"/>
          </a:p>
        </p:txBody>
      </p:sp>
      <p:sp>
        <p:nvSpPr>
          <p:cNvPr id="4737" name="bg object 4737"/>
          <p:cNvSpPr/>
          <p:nvPr/>
        </p:nvSpPr>
        <p:spPr>
          <a:xfrm>
            <a:off x="5674178" y="3041183"/>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738" name="bg object 4738"/>
          <p:cNvSpPr/>
          <p:nvPr/>
        </p:nvSpPr>
        <p:spPr>
          <a:xfrm>
            <a:off x="5678714" y="3043040"/>
            <a:ext cx="0" cy="3183"/>
          </a:xfrm>
          <a:custGeom>
            <a:avLst/>
            <a:gdLst/>
            <a:ahLst/>
            <a:cxnLst/>
            <a:rect l="l" t="t" r="r" b="b"/>
            <a:pathLst>
              <a:path h="8890">
                <a:moveTo>
                  <a:pt x="0" y="8376"/>
                </a:moveTo>
                <a:lnTo>
                  <a:pt x="0" y="0"/>
                </a:lnTo>
              </a:path>
            </a:pathLst>
          </a:custGeom>
          <a:ln w="3191">
            <a:solidFill>
              <a:srgbClr val="000000"/>
            </a:solidFill>
          </a:ln>
        </p:spPr>
        <p:txBody>
          <a:bodyPr wrap="square" lIns="0" tIns="0" rIns="0" bIns="0" rtlCol="0"/>
          <a:lstStyle/>
          <a:p>
            <a:endParaRPr sz="501"/>
          </a:p>
        </p:txBody>
      </p:sp>
      <p:sp>
        <p:nvSpPr>
          <p:cNvPr id="4739" name="bg object 4739"/>
          <p:cNvSpPr/>
          <p:nvPr/>
        </p:nvSpPr>
        <p:spPr>
          <a:xfrm>
            <a:off x="5678714" y="2996046"/>
            <a:ext cx="0" cy="45250"/>
          </a:xfrm>
          <a:custGeom>
            <a:avLst/>
            <a:gdLst/>
            <a:ahLst/>
            <a:cxnLst/>
            <a:rect l="l" t="t" r="r" b="b"/>
            <a:pathLst>
              <a:path h="126365">
                <a:moveTo>
                  <a:pt x="0" y="126049"/>
                </a:moveTo>
                <a:lnTo>
                  <a:pt x="0" y="0"/>
                </a:lnTo>
              </a:path>
            </a:pathLst>
          </a:custGeom>
          <a:ln w="3191">
            <a:solidFill>
              <a:srgbClr val="000000"/>
            </a:solidFill>
          </a:ln>
        </p:spPr>
        <p:txBody>
          <a:bodyPr wrap="square" lIns="0" tIns="0" rIns="0" bIns="0" rtlCol="0"/>
          <a:lstStyle/>
          <a:p>
            <a:endParaRPr sz="501"/>
          </a:p>
        </p:txBody>
      </p:sp>
      <p:sp>
        <p:nvSpPr>
          <p:cNvPr id="4740" name="bg object 4740"/>
          <p:cNvSpPr/>
          <p:nvPr/>
        </p:nvSpPr>
        <p:spPr>
          <a:xfrm>
            <a:off x="5678714" y="2996046"/>
            <a:ext cx="0" cy="50025"/>
          </a:xfrm>
          <a:custGeom>
            <a:avLst/>
            <a:gdLst/>
            <a:ahLst/>
            <a:cxnLst/>
            <a:rect l="l" t="t" r="r" b="b"/>
            <a:pathLst>
              <a:path h="139700">
                <a:moveTo>
                  <a:pt x="0" y="139611"/>
                </a:moveTo>
                <a:lnTo>
                  <a:pt x="0" y="0"/>
                </a:lnTo>
              </a:path>
            </a:pathLst>
          </a:custGeom>
          <a:ln w="3191">
            <a:solidFill>
              <a:srgbClr val="000000"/>
            </a:solidFill>
          </a:ln>
        </p:spPr>
        <p:txBody>
          <a:bodyPr wrap="square" lIns="0" tIns="0" rIns="0" bIns="0" rtlCol="0"/>
          <a:lstStyle/>
          <a:p>
            <a:endParaRPr sz="501"/>
          </a:p>
        </p:txBody>
      </p:sp>
      <p:sp>
        <p:nvSpPr>
          <p:cNvPr id="4741" name="bg object 4741"/>
          <p:cNvSpPr/>
          <p:nvPr/>
        </p:nvSpPr>
        <p:spPr>
          <a:xfrm>
            <a:off x="5678714" y="2994189"/>
            <a:ext cx="68161" cy="53663"/>
          </a:xfrm>
          <a:custGeom>
            <a:avLst/>
            <a:gdLst/>
            <a:ahLst/>
            <a:cxnLst/>
            <a:rect l="l" t="t" r="r" b="b"/>
            <a:pathLst>
              <a:path w="149859" h="149859">
                <a:moveTo>
                  <a:pt x="149584" y="149584"/>
                </a:moveTo>
                <a:lnTo>
                  <a:pt x="149584" y="0"/>
                </a:lnTo>
                <a:lnTo>
                  <a:pt x="0" y="0"/>
                </a:lnTo>
                <a:lnTo>
                  <a:pt x="0" y="149584"/>
                </a:lnTo>
                <a:lnTo>
                  <a:pt x="149584" y="149584"/>
                </a:lnTo>
              </a:path>
            </a:pathLst>
          </a:custGeom>
          <a:ln w="3191">
            <a:solidFill>
              <a:srgbClr val="000000"/>
            </a:solidFill>
          </a:ln>
        </p:spPr>
        <p:txBody>
          <a:bodyPr wrap="square" lIns="0" tIns="0" rIns="0" bIns="0" rtlCol="0"/>
          <a:lstStyle/>
          <a:p>
            <a:endParaRPr sz="501"/>
          </a:p>
        </p:txBody>
      </p:sp>
      <p:sp>
        <p:nvSpPr>
          <p:cNvPr id="4742" name="bg object 4742"/>
          <p:cNvSpPr/>
          <p:nvPr/>
        </p:nvSpPr>
        <p:spPr>
          <a:xfrm>
            <a:off x="5678714" y="3043040"/>
            <a:ext cx="0" cy="3183"/>
          </a:xfrm>
          <a:custGeom>
            <a:avLst/>
            <a:gdLst/>
            <a:ahLst/>
            <a:cxnLst/>
            <a:rect l="l" t="t" r="r" b="b"/>
            <a:pathLst>
              <a:path h="8890">
                <a:moveTo>
                  <a:pt x="0" y="8376"/>
                </a:moveTo>
                <a:lnTo>
                  <a:pt x="0" y="0"/>
                </a:lnTo>
              </a:path>
            </a:pathLst>
          </a:custGeom>
          <a:ln w="3191">
            <a:solidFill>
              <a:srgbClr val="000000"/>
            </a:solidFill>
          </a:ln>
        </p:spPr>
        <p:txBody>
          <a:bodyPr wrap="square" lIns="0" tIns="0" rIns="0" bIns="0" rtlCol="0"/>
          <a:lstStyle/>
          <a:p>
            <a:endParaRPr sz="501"/>
          </a:p>
        </p:txBody>
      </p:sp>
      <p:sp>
        <p:nvSpPr>
          <p:cNvPr id="4743" name="bg object 4743"/>
          <p:cNvSpPr/>
          <p:nvPr/>
        </p:nvSpPr>
        <p:spPr>
          <a:xfrm>
            <a:off x="5678714" y="2996046"/>
            <a:ext cx="0" cy="45250"/>
          </a:xfrm>
          <a:custGeom>
            <a:avLst/>
            <a:gdLst/>
            <a:ahLst/>
            <a:cxnLst/>
            <a:rect l="l" t="t" r="r" b="b"/>
            <a:pathLst>
              <a:path h="126365">
                <a:moveTo>
                  <a:pt x="0" y="126049"/>
                </a:moveTo>
                <a:lnTo>
                  <a:pt x="0" y="0"/>
                </a:lnTo>
              </a:path>
            </a:pathLst>
          </a:custGeom>
          <a:ln w="3191">
            <a:solidFill>
              <a:srgbClr val="000000"/>
            </a:solidFill>
          </a:ln>
        </p:spPr>
        <p:txBody>
          <a:bodyPr wrap="square" lIns="0" tIns="0" rIns="0" bIns="0" rtlCol="0"/>
          <a:lstStyle/>
          <a:p>
            <a:endParaRPr sz="501"/>
          </a:p>
        </p:txBody>
      </p:sp>
      <p:sp>
        <p:nvSpPr>
          <p:cNvPr id="4744" name="bg object 4744"/>
          <p:cNvSpPr/>
          <p:nvPr/>
        </p:nvSpPr>
        <p:spPr>
          <a:xfrm>
            <a:off x="5674178" y="2987619"/>
            <a:ext cx="4621" cy="2046"/>
          </a:xfrm>
          <a:custGeom>
            <a:avLst/>
            <a:gdLst/>
            <a:ahLst/>
            <a:cxnLst/>
            <a:rect l="l" t="t" r="r" b="b"/>
            <a:pathLst>
              <a:path w="10159" h="5715">
                <a:moveTo>
                  <a:pt x="0" y="5185"/>
                </a:moveTo>
                <a:lnTo>
                  <a:pt x="0" y="0"/>
                </a:lnTo>
                <a:lnTo>
                  <a:pt x="9972" y="0"/>
                </a:lnTo>
              </a:path>
              <a:path w="10159" h="5715">
                <a:moveTo>
                  <a:pt x="0" y="5185"/>
                </a:moveTo>
                <a:lnTo>
                  <a:pt x="9972" y="5185"/>
                </a:lnTo>
              </a:path>
              <a:path w="10159" h="5715">
                <a:moveTo>
                  <a:pt x="0" y="5185"/>
                </a:moveTo>
                <a:lnTo>
                  <a:pt x="0" y="0"/>
                </a:lnTo>
              </a:path>
              <a:path w="10159" h="5715">
                <a:moveTo>
                  <a:pt x="0" y="5185"/>
                </a:moveTo>
                <a:lnTo>
                  <a:pt x="9972" y="5185"/>
                </a:lnTo>
              </a:path>
            </a:pathLst>
          </a:custGeom>
          <a:ln w="3191">
            <a:solidFill>
              <a:srgbClr val="000000"/>
            </a:solidFill>
          </a:ln>
        </p:spPr>
        <p:txBody>
          <a:bodyPr wrap="square" lIns="0" tIns="0" rIns="0" bIns="0" rtlCol="0"/>
          <a:lstStyle/>
          <a:p>
            <a:endParaRPr sz="501"/>
          </a:p>
        </p:txBody>
      </p:sp>
      <p:sp>
        <p:nvSpPr>
          <p:cNvPr id="4745" name="bg object 4745"/>
          <p:cNvSpPr/>
          <p:nvPr/>
        </p:nvSpPr>
        <p:spPr>
          <a:xfrm>
            <a:off x="5674178" y="2987618"/>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746" name="bg object 4746"/>
          <p:cNvSpPr/>
          <p:nvPr/>
        </p:nvSpPr>
        <p:spPr>
          <a:xfrm>
            <a:off x="5678714" y="2989476"/>
            <a:ext cx="0" cy="3183"/>
          </a:xfrm>
          <a:custGeom>
            <a:avLst/>
            <a:gdLst/>
            <a:ahLst/>
            <a:cxnLst/>
            <a:rect l="l" t="t" r="r" b="b"/>
            <a:pathLst>
              <a:path h="8890">
                <a:moveTo>
                  <a:pt x="0" y="8376"/>
                </a:moveTo>
                <a:lnTo>
                  <a:pt x="0" y="0"/>
                </a:lnTo>
              </a:path>
            </a:pathLst>
          </a:custGeom>
          <a:ln w="3191">
            <a:solidFill>
              <a:srgbClr val="000000"/>
            </a:solidFill>
          </a:ln>
        </p:spPr>
        <p:txBody>
          <a:bodyPr wrap="square" lIns="0" tIns="0" rIns="0" bIns="0" rtlCol="0"/>
          <a:lstStyle/>
          <a:p>
            <a:endParaRPr sz="501"/>
          </a:p>
        </p:txBody>
      </p:sp>
      <p:sp>
        <p:nvSpPr>
          <p:cNvPr id="4747" name="bg object 4747"/>
          <p:cNvSpPr/>
          <p:nvPr/>
        </p:nvSpPr>
        <p:spPr>
          <a:xfrm>
            <a:off x="5678714" y="2942481"/>
            <a:ext cx="0" cy="45250"/>
          </a:xfrm>
          <a:custGeom>
            <a:avLst/>
            <a:gdLst/>
            <a:ahLst/>
            <a:cxnLst/>
            <a:rect l="l" t="t" r="r" b="b"/>
            <a:pathLst>
              <a:path h="126365">
                <a:moveTo>
                  <a:pt x="0" y="126049"/>
                </a:moveTo>
                <a:lnTo>
                  <a:pt x="0" y="0"/>
                </a:lnTo>
              </a:path>
            </a:pathLst>
          </a:custGeom>
          <a:ln w="3191">
            <a:solidFill>
              <a:srgbClr val="000000"/>
            </a:solidFill>
          </a:ln>
        </p:spPr>
        <p:txBody>
          <a:bodyPr wrap="square" lIns="0" tIns="0" rIns="0" bIns="0" rtlCol="0"/>
          <a:lstStyle/>
          <a:p>
            <a:endParaRPr sz="501"/>
          </a:p>
        </p:txBody>
      </p:sp>
      <p:sp>
        <p:nvSpPr>
          <p:cNvPr id="4748" name="bg object 4748"/>
          <p:cNvSpPr/>
          <p:nvPr/>
        </p:nvSpPr>
        <p:spPr>
          <a:xfrm>
            <a:off x="5678714" y="2942482"/>
            <a:ext cx="0" cy="50025"/>
          </a:xfrm>
          <a:custGeom>
            <a:avLst/>
            <a:gdLst/>
            <a:ahLst/>
            <a:cxnLst/>
            <a:rect l="l" t="t" r="r" b="b"/>
            <a:pathLst>
              <a:path h="139700">
                <a:moveTo>
                  <a:pt x="0" y="139611"/>
                </a:moveTo>
                <a:lnTo>
                  <a:pt x="0" y="0"/>
                </a:lnTo>
              </a:path>
            </a:pathLst>
          </a:custGeom>
          <a:ln w="3191">
            <a:solidFill>
              <a:srgbClr val="000000"/>
            </a:solidFill>
          </a:ln>
        </p:spPr>
        <p:txBody>
          <a:bodyPr wrap="square" lIns="0" tIns="0" rIns="0" bIns="0" rtlCol="0"/>
          <a:lstStyle/>
          <a:p>
            <a:endParaRPr sz="501"/>
          </a:p>
        </p:txBody>
      </p:sp>
      <p:sp>
        <p:nvSpPr>
          <p:cNvPr id="4749" name="bg object 4749"/>
          <p:cNvSpPr/>
          <p:nvPr/>
        </p:nvSpPr>
        <p:spPr>
          <a:xfrm>
            <a:off x="5685427" y="2940624"/>
            <a:ext cx="61518" cy="0"/>
          </a:xfrm>
          <a:custGeom>
            <a:avLst/>
            <a:gdLst/>
            <a:ahLst/>
            <a:cxnLst/>
            <a:rect l="l" t="t" r="r" b="b"/>
            <a:pathLst>
              <a:path w="135254">
                <a:moveTo>
                  <a:pt x="134825" y="0"/>
                </a:moveTo>
                <a:lnTo>
                  <a:pt x="0" y="0"/>
                </a:lnTo>
              </a:path>
            </a:pathLst>
          </a:custGeom>
          <a:ln w="3191">
            <a:solidFill>
              <a:srgbClr val="000000"/>
            </a:solidFill>
          </a:ln>
        </p:spPr>
        <p:txBody>
          <a:bodyPr wrap="square" lIns="0" tIns="0" rIns="0" bIns="0" rtlCol="0"/>
          <a:lstStyle/>
          <a:p>
            <a:endParaRPr sz="501"/>
          </a:p>
        </p:txBody>
      </p:sp>
      <p:sp>
        <p:nvSpPr>
          <p:cNvPr id="4750" name="bg object 4750"/>
          <p:cNvSpPr/>
          <p:nvPr/>
        </p:nvSpPr>
        <p:spPr>
          <a:xfrm>
            <a:off x="5678714" y="2940625"/>
            <a:ext cx="68161" cy="53663"/>
          </a:xfrm>
          <a:custGeom>
            <a:avLst/>
            <a:gdLst/>
            <a:ahLst/>
            <a:cxnLst/>
            <a:rect l="l" t="t" r="r" b="b"/>
            <a:pathLst>
              <a:path w="149859" h="149859">
                <a:moveTo>
                  <a:pt x="149584" y="149584"/>
                </a:moveTo>
                <a:lnTo>
                  <a:pt x="149584" y="0"/>
                </a:lnTo>
                <a:lnTo>
                  <a:pt x="0" y="0"/>
                </a:lnTo>
                <a:lnTo>
                  <a:pt x="0" y="149584"/>
                </a:lnTo>
                <a:lnTo>
                  <a:pt x="149584" y="149584"/>
                </a:lnTo>
              </a:path>
            </a:pathLst>
          </a:custGeom>
          <a:ln w="3191">
            <a:solidFill>
              <a:srgbClr val="000000"/>
            </a:solidFill>
          </a:ln>
        </p:spPr>
        <p:txBody>
          <a:bodyPr wrap="square" lIns="0" tIns="0" rIns="0" bIns="0" rtlCol="0"/>
          <a:lstStyle/>
          <a:p>
            <a:endParaRPr sz="501"/>
          </a:p>
        </p:txBody>
      </p:sp>
      <p:sp>
        <p:nvSpPr>
          <p:cNvPr id="4751" name="bg object 4751"/>
          <p:cNvSpPr/>
          <p:nvPr/>
        </p:nvSpPr>
        <p:spPr>
          <a:xfrm>
            <a:off x="5678714" y="2989476"/>
            <a:ext cx="0" cy="3183"/>
          </a:xfrm>
          <a:custGeom>
            <a:avLst/>
            <a:gdLst/>
            <a:ahLst/>
            <a:cxnLst/>
            <a:rect l="l" t="t" r="r" b="b"/>
            <a:pathLst>
              <a:path h="8890">
                <a:moveTo>
                  <a:pt x="0" y="8376"/>
                </a:moveTo>
                <a:lnTo>
                  <a:pt x="0" y="0"/>
                </a:lnTo>
              </a:path>
            </a:pathLst>
          </a:custGeom>
          <a:ln w="3191">
            <a:solidFill>
              <a:srgbClr val="000000"/>
            </a:solidFill>
          </a:ln>
        </p:spPr>
        <p:txBody>
          <a:bodyPr wrap="square" lIns="0" tIns="0" rIns="0" bIns="0" rtlCol="0"/>
          <a:lstStyle/>
          <a:p>
            <a:endParaRPr sz="501"/>
          </a:p>
        </p:txBody>
      </p:sp>
      <p:sp>
        <p:nvSpPr>
          <p:cNvPr id="4752" name="bg object 4752"/>
          <p:cNvSpPr/>
          <p:nvPr/>
        </p:nvSpPr>
        <p:spPr>
          <a:xfrm>
            <a:off x="5678714" y="2942481"/>
            <a:ext cx="0" cy="45250"/>
          </a:xfrm>
          <a:custGeom>
            <a:avLst/>
            <a:gdLst/>
            <a:ahLst/>
            <a:cxnLst/>
            <a:rect l="l" t="t" r="r" b="b"/>
            <a:pathLst>
              <a:path h="126365">
                <a:moveTo>
                  <a:pt x="0" y="126049"/>
                </a:moveTo>
                <a:lnTo>
                  <a:pt x="0" y="0"/>
                </a:lnTo>
              </a:path>
            </a:pathLst>
          </a:custGeom>
          <a:ln w="3191">
            <a:solidFill>
              <a:srgbClr val="000000"/>
            </a:solidFill>
          </a:ln>
        </p:spPr>
        <p:txBody>
          <a:bodyPr wrap="square" lIns="0" tIns="0" rIns="0" bIns="0" rtlCol="0"/>
          <a:lstStyle/>
          <a:p>
            <a:endParaRPr sz="501"/>
          </a:p>
        </p:txBody>
      </p:sp>
      <p:sp>
        <p:nvSpPr>
          <p:cNvPr id="4753" name="bg object 4753"/>
          <p:cNvSpPr/>
          <p:nvPr/>
        </p:nvSpPr>
        <p:spPr>
          <a:xfrm>
            <a:off x="5610678" y="3155169"/>
            <a:ext cx="2311" cy="3638"/>
          </a:xfrm>
          <a:custGeom>
            <a:avLst/>
            <a:gdLst/>
            <a:ahLst/>
            <a:cxnLst/>
            <a:rect l="l" t="t" r="r" b="b"/>
            <a:pathLst>
              <a:path w="5079" h="10159">
                <a:moveTo>
                  <a:pt x="0" y="0"/>
                </a:moveTo>
                <a:lnTo>
                  <a:pt x="4786" y="0"/>
                </a:lnTo>
                <a:lnTo>
                  <a:pt x="4786" y="9972"/>
                </a:lnTo>
              </a:path>
              <a:path w="5079" h="10159">
                <a:moveTo>
                  <a:pt x="0" y="0"/>
                </a:moveTo>
                <a:lnTo>
                  <a:pt x="0" y="9972"/>
                </a:lnTo>
              </a:path>
              <a:path w="5079" h="10159">
                <a:moveTo>
                  <a:pt x="0" y="0"/>
                </a:moveTo>
                <a:lnTo>
                  <a:pt x="4786" y="0"/>
                </a:lnTo>
              </a:path>
              <a:path w="5079" h="10159">
                <a:moveTo>
                  <a:pt x="0" y="0"/>
                </a:moveTo>
                <a:lnTo>
                  <a:pt x="0" y="9972"/>
                </a:lnTo>
              </a:path>
            </a:pathLst>
          </a:custGeom>
          <a:ln w="3191">
            <a:solidFill>
              <a:srgbClr val="000000"/>
            </a:solidFill>
          </a:ln>
        </p:spPr>
        <p:txBody>
          <a:bodyPr wrap="square" lIns="0" tIns="0" rIns="0" bIns="0" rtlCol="0"/>
          <a:lstStyle/>
          <a:p>
            <a:endParaRPr sz="501"/>
          </a:p>
        </p:txBody>
      </p:sp>
      <p:sp>
        <p:nvSpPr>
          <p:cNvPr id="4754" name="bg object 4754"/>
          <p:cNvSpPr/>
          <p:nvPr/>
        </p:nvSpPr>
        <p:spPr>
          <a:xfrm>
            <a:off x="5612856" y="3155169"/>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755" name="bg object 4755"/>
          <p:cNvSpPr/>
          <p:nvPr/>
        </p:nvSpPr>
        <p:spPr>
          <a:xfrm>
            <a:off x="5606869"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56" name="bg object 4756"/>
          <p:cNvSpPr/>
          <p:nvPr/>
        </p:nvSpPr>
        <p:spPr>
          <a:xfrm>
            <a:off x="5612856"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57" name="bg object 4757"/>
          <p:cNvSpPr/>
          <p:nvPr/>
        </p:nvSpPr>
        <p:spPr>
          <a:xfrm>
            <a:off x="5606868" y="3158739"/>
            <a:ext cx="63540" cy="0"/>
          </a:xfrm>
          <a:custGeom>
            <a:avLst/>
            <a:gdLst/>
            <a:ahLst/>
            <a:cxnLst/>
            <a:rect l="l" t="t" r="r" b="b"/>
            <a:pathLst>
              <a:path w="139700">
                <a:moveTo>
                  <a:pt x="0" y="0"/>
                </a:moveTo>
                <a:lnTo>
                  <a:pt x="139611" y="0"/>
                </a:lnTo>
              </a:path>
            </a:pathLst>
          </a:custGeom>
          <a:ln w="3191">
            <a:solidFill>
              <a:srgbClr val="000000"/>
            </a:solidFill>
          </a:ln>
        </p:spPr>
        <p:txBody>
          <a:bodyPr wrap="square" lIns="0" tIns="0" rIns="0" bIns="0" rtlCol="0"/>
          <a:lstStyle/>
          <a:p>
            <a:endParaRPr sz="501"/>
          </a:p>
        </p:txBody>
      </p:sp>
      <p:sp>
        <p:nvSpPr>
          <p:cNvPr id="4758" name="bg object 4758"/>
          <p:cNvSpPr/>
          <p:nvPr/>
        </p:nvSpPr>
        <p:spPr>
          <a:xfrm>
            <a:off x="5672546" y="3164167"/>
            <a:ext cx="0" cy="48206"/>
          </a:xfrm>
          <a:custGeom>
            <a:avLst/>
            <a:gdLst/>
            <a:ahLst/>
            <a:cxnLst/>
            <a:rect l="l" t="t" r="r" b="b"/>
            <a:pathLst>
              <a:path h="134620">
                <a:moveTo>
                  <a:pt x="0" y="134426"/>
                </a:moveTo>
                <a:lnTo>
                  <a:pt x="0" y="0"/>
                </a:lnTo>
              </a:path>
            </a:pathLst>
          </a:custGeom>
          <a:ln w="3191">
            <a:solidFill>
              <a:srgbClr val="000000"/>
            </a:solidFill>
          </a:ln>
        </p:spPr>
        <p:txBody>
          <a:bodyPr wrap="square" lIns="0" tIns="0" rIns="0" bIns="0" rtlCol="0"/>
          <a:lstStyle/>
          <a:p>
            <a:endParaRPr sz="501"/>
          </a:p>
        </p:txBody>
      </p:sp>
      <p:sp>
        <p:nvSpPr>
          <p:cNvPr id="4759" name="bg object 4759"/>
          <p:cNvSpPr/>
          <p:nvPr/>
        </p:nvSpPr>
        <p:spPr>
          <a:xfrm>
            <a:off x="5604510" y="3158740"/>
            <a:ext cx="68161" cy="53663"/>
          </a:xfrm>
          <a:custGeom>
            <a:avLst/>
            <a:gdLst/>
            <a:ahLst/>
            <a:cxnLst/>
            <a:rect l="l" t="t" r="r" b="b"/>
            <a:pathLst>
              <a:path w="149859" h="149859">
                <a:moveTo>
                  <a:pt x="0" y="149584"/>
                </a:moveTo>
                <a:lnTo>
                  <a:pt x="149584" y="149584"/>
                </a:lnTo>
                <a:lnTo>
                  <a:pt x="149584" y="0"/>
                </a:lnTo>
                <a:lnTo>
                  <a:pt x="0" y="0"/>
                </a:lnTo>
                <a:lnTo>
                  <a:pt x="0" y="149584"/>
                </a:lnTo>
              </a:path>
            </a:pathLst>
          </a:custGeom>
          <a:ln w="3191">
            <a:solidFill>
              <a:srgbClr val="000000"/>
            </a:solidFill>
          </a:ln>
        </p:spPr>
        <p:txBody>
          <a:bodyPr wrap="square" lIns="0" tIns="0" rIns="0" bIns="0" rtlCol="0"/>
          <a:lstStyle/>
          <a:p>
            <a:endParaRPr sz="501"/>
          </a:p>
        </p:txBody>
      </p:sp>
      <p:sp>
        <p:nvSpPr>
          <p:cNvPr id="4760" name="bg object 4760"/>
          <p:cNvSpPr/>
          <p:nvPr/>
        </p:nvSpPr>
        <p:spPr>
          <a:xfrm>
            <a:off x="5606869"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61" name="bg object 4761"/>
          <p:cNvSpPr/>
          <p:nvPr/>
        </p:nvSpPr>
        <p:spPr>
          <a:xfrm>
            <a:off x="5612856"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62" name="bg object 4762"/>
          <p:cNvSpPr/>
          <p:nvPr/>
        </p:nvSpPr>
        <p:spPr>
          <a:xfrm>
            <a:off x="5542643" y="3155169"/>
            <a:ext cx="2311" cy="3638"/>
          </a:xfrm>
          <a:custGeom>
            <a:avLst/>
            <a:gdLst/>
            <a:ahLst/>
            <a:cxnLst/>
            <a:rect l="l" t="t" r="r" b="b"/>
            <a:pathLst>
              <a:path w="5079" h="10159">
                <a:moveTo>
                  <a:pt x="0" y="0"/>
                </a:moveTo>
                <a:lnTo>
                  <a:pt x="4786" y="0"/>
                </a:lnTo>
                <a:lnTo>
                  <a:pt x="4786" y="9972"/>
                </a:lnTo>
              </a:path>
              <a:path w="5079" h="10159">
                <a:moveTo>
                  <a:pt x="0" y="0"/>
                </a:moveTo>
                <a:lnTo>
                  <a:pt x="0" y="9972"/>
                </a:lnTo>
              </a:path>
              <a:path w="5079" h="10159">
                <a:moveTo>
                  <a:pt x="0" y="0"/>
                </a:moveTo>
                <a:lnTo>
                  <a:pt x="4786" y="0"/>
                </a:lnTo>
              </a:path>
              <a:path w="5079" h="10159">
                <a:moveTo>
                  <a:pt x="0" y="0"/>
                </a:moveTo>
                <a:lnTo>
                  <a:pt x="0" y="9972"/>
                </a:lnTo>
              </a:path>
            </a:pathLst>
          </a:custGeom>
          <a:ln w="3191">
            <a:solidFill>
              <a:srgbClr val="000000"/>
            </a:solidFill>
          </a:ln>
        </p:spPr>
        <p:txBody>
          <a:bodyPr wrap="square" lIns="0" tIns="0" rIns="0" bIns="0" rtlCol="0"/>
          <a:lstStyle/>
          <a:p>
            <a:endParaRPr sz="501"/>
          </a:p>
        </p:txBody>
      </p:sp>
      <p:sp>
        <p:nvSpPr>
          <p:cNvPr id="4763" name="bg object 4763"/>
          <p:cNvSpPr/>
          <p:nvPr/>
        </p:nvSpPr>
        <p:spPr>
          <a:xfrm>
            <a:off x="5544820" y="3155169"/>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764" name="bg object 4764"/>
          <p:cNvSpPr/>
          <p:nvPr/>
        </p:nvSpPr>
        <p:spPr>
          <a:xfrm>
            <a:off x="5538833"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65" name="bg object 4765"/>
          <p:cNvSpPr/>
          <p:nvPr/>
        </p:nvSpPr>
        <p:spPr>
          <a:xfrm>
            <a:off x="5544820"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66" name="bg object 4766"/>
          <p:cNvSpPr/>
          <p:nvPr/>
        </p:nvSpPr>
        <p:spPr>
          <a:xfrm>
            <a:off x="5538833" y="3158739"/>
            <a:ext cx="63540" cy="0"/>
          </a:xfrm>
          <a:custGeom>
            <a:avLst/>
            <a:gdLst/>
            <a:ahLst/>
            <a:cxnLst/>
            <a:rect l="l" t="t" r="r" b="b"/>
            <a:pathLst>
              <a:path w="139700">
                <a:moveTo>
                  <a:pt x="0" y="0"/>
                </a:moveTo>
                <a:lnTo>
                  <a:pt x="139611" y="0"/>
                </a:lnTo>
              </a:path>
            </a:pathLst>
          </a:custGeom>
          <a:ln w="3191">
            <a:solidFill>
              <a:srgbClr val="000000"/>
            </a:solidFill>
          </a:ln>
        </p:spPr>
        <p:txBody>
          <a:bodyPr wrap="square" lIns="0" tIns="0" rIns="0" bIns="0" rtlCol="0"/>
          <a:lstStyle/>
          <a:p>
            <a:endParaRPr sz="501"/>
          </a:p>
        </p:txBody>
      </p:sp>
      <p:sp>
        <p:nvSpPr>
          <p:cNvPr id="4767" name="bg object 4767"/>
          <p:cNvSpPr/>
          <p:nvPr/>
        </p:nvSpPr>
        <p:spPr>
          <a:xfrm>
            <a:off x="5536474" y="3158740"/>
            <a:ext cx="68161" cy="53663"/>
          </a:xfrm>
          <a:custGeom>
            <a:avLst/>
            <a:gdLst/>
            <a:ahLst/>
            <a:cxnLst/>
            <a:rect l="l" t="t" r="r" b="b"/>
            <a:pathLst>
              <a:path w="149859" h="149859">
                <a:moveTo>
                  <a:pt x="0" y="149584"/>
                </a:moveTo>
                <a:lnTo>
                  <a:pt x="149584" y="149584"/>
                </a:lnTo>
                <a:lnTo>
                  <a:pt x="149584" y="0"/>
                </a:lnTo>
                <a:lnTo>
                  <a:pt x="0" y="0"/>
                </a:lnTo>
                <a:lnTo>
                  <a:pt x="0" y="149584"/>
                </a:lnTo>
              </a:path>
            </a:pathLst>
          </a:custGeom>
          <a:ln w="3191">
            <a:solidFill>
              <a:srgbClr val="000000"/>
            </a:solidFill>
          </a:ln>
        </p:spPr>
        <p:txBody>
          <a:bodyPr wrap="square" lIns="0" tIns="0" rIns="0" bIns="0" rtlCol="0"/>
          <a:lstStyle/>
          <a:p>
            <a:endParaRPr sz="501"/>
          </a:p>
        </p:txBody>
      </p:sp>
      <p:sp>
        <p:nvSpPr>
          <p:cNvPr id="4768" name="bg object 4768"/>
          <p:cNvSpPr/>
          <p:nvPr/>
        </p:nvSpPr>
        <p:spPr>
          <a:xfrm>
            <a:off x="5538833"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69" name="bg object 4769"/>
          <p:cNvSpPr/>
          <p:nvPr/>
        </p:nvSpPr>
        <p:spPr>
          <a:xfrm>
            <a:off x="5544820"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70" name="bg object 4770"/>
          <p:cNvSpPr/>
          <p:nvPr/>
        </p:nvSpPr>
        <p:spPr>
          <a:xfrm>
            <a:off x="5474606" y="3155169"/>
            <a:ext cx="2311" cy="3638"/>
          </a:xfrm>
          <a:custGeom>
            <a:avLst/>
            <a:gdLst/>
            <a:ahLst/>
            <a:cxnLst/>
            <a:rect l="l" t="t" r="r" b="b"/>
            <a:pathLst>
              <a:path w="5079" h="10159">
                <a:moveTo>
                  <a:pt x="0" y="0"/>
                </a:moveTo>
                <a:lnTo>
                  <a:pt x="4786" y="0"/>
                </a:lnTo>
                <a:lnTo>
                  <a:pt x="4786" y="9972"/>
                </a:lnTo>
              </a:path>
              <a:path w="5079" h="10159">
                <a:moveTo>
                  <a:pt x="0" y="0"/>
                </a:moveTo>
                <a:lnTo>
                  <a:pt x="0" y="9972"/>
                </a:lnTo>
              </a:path>
              <a:path w="5079" h="10159">
                <a:moveTo>
                  <a:pt x="0" y="0"/>
                </a:moveTo>
                <a:lnTo>
                  <a:pt x="4786" y="0"/>
                </a:lnTo>
              </a:path>
              <a:path w="5079" h="10159">
                <a:moveTo>
                  <a:pt x="0" y="0"/>
                </a:moveTo>
                <a:lnTo>
                  <a:pt x="0" y="9972"/>
                </a:lnTo>
              </a:path>
            </a:pathLst>
          </a:custGeom>
          <a:ln w="3191">
            <a:solidFill>
              <a:srgbClr val="000000"/>
            </a:solidFill>
          </a:ln>
        </p:spPr>
        <p:txBody>
          <a:bodyPr wrap="square" lIns="0" tIns="0" rIns="0" bIns="0" rtlCol="0"/>
          <a:lstStyle/>
          <a:p>
            <a:endParaRPr sz="501"/>
          </a:p>
        </p:txBody>
      </p:sp>
      <p:sp>
        <p:nvSpPr>
          <p:cNvPr id="4771" name="bg object 4771"/>
          <p:cNvSpPr/>
          <p:nvPr/>
        </p:nvSpPr>
        <p:spPr>
          <a:xfrm>
            <a:off x="5476784" y="3155169"/>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772" name="bg object 4772"/>
          <p:cNvSpPr/>
          <p:nvPr/>
        </p:nvSpPr>
        <p:spPr>
          <a:xfrm>
            <a:off x="5470797"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73" name="bg object 4773"/>
          <p:cNvSpPr/>
          <p:nvPr/>
        </p:nvSpPr>
        <p:spPr>
          <a:xfrm>
            <a:off x="5476784"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74" name="bg object 4774"/>
          <p:cNvSpPr/>
          <p:nvPr/>
        </p:nvSpPr>
        <p:spPr>
          <a:xfrm>
            <a:off x="5470797" y="3158739"/>
            <a:ext cx="63540" cy="0"/>
          </a:xfrm>
          <a:custGeom>
            <a:avLst/>
            <a:gdLst/>
            <a:ahLst/>
            <a:cxnLst/>
            <a:rect l="l" t="t" r="r" b="b"/>
            <a:pathLst>
              <a:path w="139700">
                <a:moveTo>
                  <a:pt x="0" y="0"/>
                </a:moveTo>
                <a:lnTo>
                  <a:pt x="139611" y="0"/>
                </a:lnTo>
              </a:path>
            </a:pathLst>
          </a:custGeom>
          <a:ln w="3191">
            <a:solidFill>
              <a:srgbClr val="000000"/>
            </a:solidFill>
          </a:ln>
        </p:spPr>
        <p:txBody>
          <a:bodyPr wrap="square" lIns="0" tIns="0" rIns="0" bIns="0" rtlCol="0"/>
          <a:lstStyle/>
          <a:p>
            <a:endParaRPr sz="501"/>
          </a:p>
        </p:txBody>
      </p:sp>
      <p:sp>
        <p:nvSpPr>
          <p:cNvPr id="4775" name="bg object 4775"/>
          <p:cNvSpPr/>
          <p:nvPr/>
        </p:nvSpPr>
        <p:spPr>
          <a:xfrm>
            <a:off x="5468438" y="3158740"/>
            <a:ext cx="68161" cy="53663"/>
          </a:xfrm>
          <a:custGeom>
            <a:avLst/>
            <a:gdLst/>
            <a:ahLst/>
            <a:cxnLst/>
            <a:rect l="l" t="t" r="r" b="b"/>
            <a:pathLst>
              <a:path w="149859" h="149859">
                <a:moveTo>
                  <a:pt x="0" y="149584"/>
                </a:moveTo>
                <a:lnTo>
                  <a:pt x="149584" y="149584"/>
                </a:lnTo>
                <a:lnTo>
                  <a:pt x="149584" y="0"/>
                </a:lnTo>
                <a:lnTo>
                  <a:pt x="0" y="0"/>
                </a:lnTo>
                <a:lnTo>
                  <a:pt x="0" y="149584"/>
                </a:lnTo>
              </a:path>
            </a:pathLst>
          </a:custGeom>
          <a:ln w="3191">
            <a:solidFill>
              <a:srgbClr val="000000"/>
            </a:solidFill>
          </a:ln>
        </p:spPr>
        <p:txBody>
          <a:bodyPr wrap="square" lIns="0" tIns="0" rIns="0" bIns="0" rtlCol="0"/>
          <a:lstStyle/>
          <a:p>
            <a:endParaRPr sz="501"/>
          </a:p>
        </p:txBody>
      </p:sp>
      <p:sp>
        <p:nvSpPr>
          <p:cNvPr id="4776" name="bg object 4776"/>
          <p:cNvSpPr/>
          <p:nvPr/>
        </p:nvSpPr>
        <p:spPr>
          <a:xfrm>
            <a:off x="5470797"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77" name="bg object 4777"/>
          <p:cNvSpPr/>
          <p:nvPr/>
        </p:nvSpPr>
        <p:spPr>
          <a:xfrm>
            <a:off x="5476784"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78" name="bg object 4778"/>
          <p:cNvSpPr/>
          <p:nvPr/>
        </p:nvSpPr>
        <p:spPr>
          <a:xfrm>
            <a:off x="5406571" y="3155169"/>
            <a:ext cx="2311" cy="3638"/>
          </a:xfrm>
          <a:custGeom>
            <a:avLst/>
            <a:gdLst/>
            <a:ahLst/>
            <a:cxnLst/>
            <a:rect l="l" t="t" r="r" b="b"/>
            <a:pathLst>
              <a:path w="5079" h="10159">
                <a:moveTo>
                  <a:pt x="0" y="0"/>
                </a:moveTo>
                <a:lnTo>
                  <a:pt x="4786" y="0"/>
                </a:lnTo>
                <a:lnTo>
                  <a:pt x="4786" y="9972"/>
                </a:lnTo>
              </a:path>
              <a:path w="5079" h="10159">
                <a:moveTo>
                  <a:pt x="0" y="0"/>
                </a:moveTo>
                <a:lnTo>
                  <a:pt x="0" y="9972"/>
                </a:lnTo>
              </a:path>
              <a:path w="5079" h="10159">
                <a:moveTo>
                  <a:pt x="0" y="0"/>
                </a:moveTo>
                <a:lnTo>
                  <a:pt x="4786" y="0"/>
                </a:lnTo>
              </a:path>
              <a:path w="5079" h="10159">
                <a:moveTo>
                  <a:pt x="0" y="0"/>
                </a:moveTo>
                <a:lnTo>
                  <a:pt x="0" y="9972"/>
                </a:lnTo>
              </a:path>
            </a:pathLst>
          </a:custGeom>
          <a:ln w="3191">
            <a:solidFill>
              <a:srgbClr val="000000"/>
            </a:solidFill>
          </a:ln>
        </p:spPr>
        <p:txBody>
          <a:bodyPr wrap="square" lIns="0" tIns="0" rIns="0" bIns="0" rtlCol="0"/>
          <a:lstStyle/>
          <a:p>
            <a:endParaRPr sz="501"/>
          </a:p>
        </p:txBody>
      </p:sp>
      <p:sp>
        <p:nvSpPr>
          <p:cNvPr id="4779" name="bg object 4779"/>
          <p:cNvSpPr/>
          <p:nvPr/>
        </p:nvSpPr>
        <p:spPr>
          <a:xfrm>
            <a:off x="5408748" y="3155169"/>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780" name="bg object 4780"/>
          <p:cNvSpPr/>
          <p:nvPr/>
        </p:nvSpPr>
        <p:spPr>
          <a:xfrm>
            <a:off x="5402762"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81" name="bg object 4781"/>
          <p:cNvSpPr/>
          <p:nvPr/>
        </p:nvSpPr>
        <p:spPr>
          <a:xfrm>
            <a:off x="5408748"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82" name="bg object 4782"/>
          <p:cNvSpPr/>
          <p:nvPr/>
        </p:nvSpPr>
        <p:spPr>
          <a:xfrm>
            <a:off x="5402761" y="3158739"/>
            <a:ext cx="63540" cy="0"/>
          </a:xfrm>
          <a:custGeom>
            <a:avLst/>
            <a:gdLst/>
            <a:ahLst/>
            <a:cxnLst/>
            <a:rect l="l" t="t" r="r" b="b"/>
            <a:pathLst>
              <a:path w="139700">
                <a:moveTo>
                  <a:pt x="0" y="0"/>
                </a:moveTo>
                <a:lnTo>
                  <a:pt x="139611" y="0"/>
                </a:lnTo>
              </a:path>
            </a:pathLst>
          </a:custGeom>
          <a:ln w="3191">
            <a:solidFill>
              <a:srgbClr val="000000"/>
            </a:solidFill>
          </a:ln>
        </p:spPr>
        <p:txBody>
          <a:bodyPr wrap="square" lIns="0" tIns="0" rIns="0" bIns="0" rtlCol="0"/>
          <a:lstStyle/>
          <a:p>
            <a:endParaRPr sz="501"/>
          </a:p>
        </p:txBody>
      </p:sp>
      <p:sp>
        <p:nvSpPr>
          <p:cNvPr id="4783" name="bg object 4783"/>
          <p:cNvSpPr/>
          <p:nvPr/>
        </p:nvSpPr>
        <p:spPr>
          <a:xfrm>
            <a:off x="5400403" y="3158740"/>
            <a:ext cx="68161" cy="53663"/>
          </a:xfrm>
          <a:custGeom>
            <a:avLst/>
            <a:gdLst/>
            <a:ahLst/>
            <a:cxnLst/>
            <a:rect l="l" t="t" r="r" b="b"/>
            <a:pathLst>
              <a:path w="149859" h="149859">
                <a:moveTo>
                  <a:pt x="0" y="149584"/>
                </a:moveTo>
                <a:lnTo>
                  <a:pt x="149584" y="149584"/>
                </a:lnTo>
                <a:lnTo>
                  <a:pt x="149584" y="0"/>
                </a:lnTo>
                <a:lnTo>
                  <a:pt x="0" y="0"/>
                </a:lnTo>
                <a:lnTo>
                  <a:pt x="0" y="149584"/>
                </a:lnTo>
              </a:path>
            </a:pathLst>
          </a:custGeom>
          <a:ln w="3191">
            <a:solidFill>
              <a:srgbClr val="000000"/>
            </a:solidFill>
          </a:ln>
        </p:spPr>
        <p:txBody>
          <a:bodyPr wrap="square" lIns="0" tIns="0" rIns="0" bIns="0" rtlCol="0"/>
          <a:lstStyle/>
          <a:p>
            <a:endParaRPr sz="501"/>
          </a:p>
        </p:txBody>
      </p:sp>
      <p:sp>
        <p:nvSpPr>
          <p:cNvPr id="4784" name="bg object 4784"/>
          <p:cNvSpPr/>
          <p:nvPr/>
        </p:nvSpPr>
        <p:spPr>
          <a:xfrm>
            <a:off x="5402762"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85" name="bg object 4785"/>
          <p:cNvSpPr/>
          <p:nvPr/>
        </p:nvSpPr>
        <p:spPr>
          <a:xfrm>
            <a:off x="5408748"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86" name="bg object 4786"/>
          <p:cNvSpPr/>
          <p:nvPr/>
        </p:nvSpPr>
        <p:spPr>
          <a:xfrm>
            <a:off x="5338536" y="3155169"/>
            <a:ext cx="2311" cy="3638"/>
          </a:xfrm>
          <a:custGeom>
            <a:avLst/>
            <a:gdLst/>
            <a:ahLst/>
            <a:cxnLst/>
            <a:rect l="l" t="t" r="r" b="b"/>
            <a:pathLst>
              <a:path w="5079" h="10159">
                <a:moveTo>
                  <a:pt x="0" y="0"/>
                </a:moveTo>
                <a:lnTo>
                  <a:pt x="4786" y="0"/>
                </a:lnTo>
                <a:lnTo>
                  <a:pt x="4786" y="9972"/>
                </a:lnTo>
              </a:path>
              <a:path w="5079" h="10159">
                <a:moveTo>
                  <a:pt x="0" y="0"/>
                </a:moveTo>
                <a:lnTo>
                  <a:pt x="0" y="9972"/>
                </a:lnTo>
              </a:path>
              <a:path w="5079" h="10159">
                <a:moveTo>
                  <a:pt x="0" y="0"/>
                </a:moveTo>
                <a:lnTo>
                  <a:pt x="4786" y="0"/>
                </a:lnTo>
              </a:path>
              <a:path w="5079" h="10159">
                <a:moveTo>
                  <a:pt x="0" y="0"/>
                </a:moveTo>
                <a:lnTo>
                  <a:pt x="0" y="9972"/>
                </a:lnTo>
              </a:path>
            </a:pathLst>
          </a:custGeom>
          <a:ln w="3191">
            <a:solidFill>
              <a:srgbClr val="000000"/>
            </a:solidFill>
          </a:ln>
        </p:spPr>
        <p:txBody>
          <a:bodyPr wrap="square" lIns="0" tIns="0" rIns="0" bIns="0" rtlCol="0"/>
          <a:lstStyle/>
          <a:p>
            <a:endParaRPr sz="501"/>
          </a:p>
        </p:txBody>
      </p:sp>
      <p:sp>
        <p:nvSpPr>
          <p:cNvPr id="4787" name="bg object 4787"/>
          <p:cNvSpPr/>
          <p:nvPr/>
        </p:nvSpPr>
        <p:spPr>
          <a:xfrm>
            <a:off x="5340713" y="3155169"/>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788" name="bg object 4788"/>
          <p:cNvSpPr/>
          <p:nvPr/>
        </p:nvSpPr>
        <p:spPr>
          <a:xfrm>
            <a:off x="5334726"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89" name="bg object 4789"/>
          <p:cNvSpPr/>
          <p:nvPr/>
        </p:nvSpPr>
        <p:spPr>
          <a:xfrm>
            <a:off x="5340712"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90" name="bg object 4790"/>
          <p:cNvSpPr/>
          <p:nvPr/>
        </p:nvSpPr>
        <p:spPr>
          <a:xfrm>
            <a:off x="5334726" y="3158739"/>
            <a:ext cx="63540" cy="0"/>
          </a:xfrm>
          <a:custGeom>
            <a:avLst/>
            <a:gdLst/>
            <a:ahLst/>
            <a:cxnLst/>
            <a:rect l="l" t="t" r="r" b="b"/>
            <a:pathLst>
              <a:path w="139700">
                <a:moveTo>
                  <a:pt x="0" y="0"/>
                </a:moveTo>
                <a:lnTo>
                  <a:pt x="139611" y="0"/>
                </a:lnTo>
              </a:path>
            </a:pathLst>
          </a:custGeom>
          <a:ln w="3191">
            <a:solidFill>
              <a:srgbClr val="000000"/>
            </a:solidFill>
          </a:ln>
        </p:spPr>
        <p:txBody>
          <a:bodyPr wrap="square" lIns="0" tIns="0" rIns="0" bIns="0" rtlCol="0"/>
          <a:lstStyle/>
          <a:p>
            <a:endParaRPr sz="501"/>
          </a:p>
        </p:txBody>
      </p:sp>
      <p:sp>
        <p:nvSpPr>
          <p:cNvPr id="4791" name="bg object 4791"/>
          <p:cNvSpPr/>
          <p:nvPr/>
        </p:nvSpPr>
        <p:spPr>
          <a:xfrm>
            <a:off x="5332367" y="3158740"/>
            <a:ext cx="68161" cy="53663"/>
          </a:xfrm>
          <a:custGeom>
            <a:avLst/>
            <a:gdLst/>
            <a:ahLst/>
            <a:cxnLst/>
            <a:rect l="l" t="t" r="r" b="b"/>
            <a:pathLst>
              <a:path w="149859" h="149859">
                <a:moveTo>
                  <a:pt x="0" y="149584"/>
                </a:moveTo>
                <a:lnTo>
                  <a:pt x="149584" y="149584"/>
                </a:lnTo>
                <a:lnTo>
                  <a:pt x="149584" y="0"/>
                </a:lnTo>
                <a:lnTo>
                  <a:pt x="0" y="0"/>
                </a:lnTo>
                <a:lnTo>
                  <a:pt x="0" y="149584"/>
                </a:lnTo>
              </a:path>
            </a:pathLst>
          </a:custGeom>
          <a:ln w="3191">
            <a:solidFill>
              <a:srgbClr val="000000"/>
            </a:solidFill>
          </a:ln>
        </p:spPr>
        <p:txBody>
          <a:bodyPr wrap="square" lIns="0" tIns="0" rIns="0" bIns="0" rtlCol="0"/>
          <a:lstStyle/>
          <a:p>
            <a:endParaRPr sz="501"/>
          </a:p>
        </p:txBody>
      </p:sp>
      <p:sp>
        <p:nvSpPr>
          <p:cNvPr id="4792" name="bg object 4792"/>
          <p:cNvSpPr/>
          <p:nvPr/>
        </p:nvSpPr>
        <p:spPr>
          <a:xfrm>
            <a:off x="5334726"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93" name="bg object 4793"/>
          <p:cNvSpPr/>
          <p:nvPr/>
        </p:nvSpPr>
        <p:spPr>
          <a:xfrm>
            <a:off x="5340712"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94" name="bg object 4794"/>
          <p:cNvSpPr/>
          <p:nvPr/>
        </p:nvSpPr>
        <p:spPr>
          <a:xfrm>
            <a:off x="5270500" y="3155169"/>
            <a:ext cx="2311" cy="3638"/>
          </a:xfrm>
          <a:custGeom>
            <a:avLst/>
            <a:gdLst/>
            <a:ahLst/>
            <a:cxnLst/>
            <a:rect l="l" t="t" r="r" b="b"/>
            <a:pathLst>
              <a:path w="5079" h="10159">
                <a:moveTo>
                  <a:pt x="0" y="0"/>
                </a:moveTo>
                <a:lnTo>
                  <a:pt x="4786" y="0"/>
                </a:lnTo>
                <a:lnTo>
                  <a:pt x="4786" y="9972"/>
                </a:lnTo>
              </a:path>
              <a:path w="5079" h="10159">
                <a:moveTo>
                  <a:pt x="0" y="0"/>
                </a:moveTo>
                <a:lnTo>
                  <a:pt x="0" y="9972"/>
                </a:lnTo>
              </a:path>
              <a:path w="5079" h="10159">
                <a:moveTo>
                  <a:pt x="0" y="0"/>
                </a:moveTo>
                <a:lnTo>
                  <a:pt x="4786" y="0"/>
                </a:lnTo>
              </a:path>
              <a:path w="5079" h="10159">
                <a:moveTo>
                  <a:pt x="0" y="0"/>
                </a:moveTo>
                <a:lnTo>
                  <a:pt x="0" y="9972"/>
                </a:lnTo>
              </a:path>
            </a:pathLst>
          </a:custGeom>
          <a:ln w="3191">
            <a:solidFill>
              <a:srgbClr val="000000"/>
            </a:solidFill>
          </a:ln>
        </p:spPr>
        <p:txBody>
          <a:bodyPr wrap="square" lIns="0" tIns="0" rIns="0" bIns="0" rtlCol="0"/>
          <a:lstStyle/>
          <a:p>
            <a:endParaRPr sz="501"/>
          </a:p>
        </p:txBody>
      </p:sp>
      <p:sp>
        <p:nvSpPr>
          <p:cNvPr id="4795" name="bg object 4795"/>
          <p:cNvSpPr/>
          <p:nvPr/>
        </p:nvSpPr>
        <p:spPr>
          <a:xfrm>
            <a:off x="5272677" y="3155169"/>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796" name="bg object 4796"/>
          <p:cNvSpPr/>
          <p:nvPr/>
        </p:nvSpPr>
        <p:spPr>
          <a:xfrm>
            <a:off x="5266690"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797" name="bg object 4797"/>
          <p:cNvSpPr/>
          <p:nvPr/>
        </p:nvSpPr>
        <p:spPr>
          <a:xfrm>
            <a:off x="5272677"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798" name="bg object 4798"/>
          <p:cNvSpPr/>
          <p:nvPr/>
        </p:nvSpPr>
        <p:spPr>
          <a:xfrm>
            <a:off x="5266690" y="3158739"/>
            <a:ext cx="63540" cy="0"/>
          </a:xfrm>
          <a:custGeom>
            <a:avLst/>
            <a:gdLst/>
            <a:ahLst/>
            <a:cxnLst/>
            <a:rect l="l" t="t" r="r" b="b"/>
            <a:pathLst>
              <a:path w="139700">
                <a:moveTo>
                  <a:pt x="0" y="0"/>
                </a:moveTo>
                <a:lnTo>
                  <a:pt x="139611" y="0"/>
                </a:lnTo>
              </a:path>
            </a:pathLst>
          </a:custGeom>
          <a:ln w="3191">
            <a:solidFill>
              <a:srgbClr val="000000"/>
            </a:solidFill>
          </a:ln>
        </p:spPr>
        <p:txBody>
          <a:bodyPr wrap="square" lIns="0" tIns="0" rIns="0" bIns="0" rtlCol="0"/>
          <a:lstStyle/>
          <a:p>
            <a:endParaRPr sz="501"/>
          </a:p>
        </p:txBody>
      </p:sp>
      <p:sp>
        <p:nvSpPr>
          <p:cNvPr id="4799" name="bg object 4799"/>
          <p:cNvSpPr/>
          <p:nvPr/>
        </p:nvSpPr>
        <p:spPr>
          <a:xfrm>
            <a:off x="5264331" y="3158740"/>
            <a:ext cx="68161" cy="53663"/>
          </a:xfrm>
          <a:custGeom>
            <a:avLst/>
            <a:gdLst/>
            <a:ahLst/>
            <a:cxnLst/>
            <a:rect l="l" t="t" r="r" b="b"/>
            <a:pathLst>
              <a:path w="149859" h="149859">
                <a:moveTo>
                  <a:pt x="0" y="149584"/>
                </a:moveTo>
                <a:lnTo>
                  <a:pt x="149584" y="149584"/>
                </a:lnTo>
                <a:lnTo>
                  <a:pt x="149584" y="0"/>
                </a:lnTo>
                <a:lnTo>
                  <a:pt x="0" y="0"/>
                </a:lnTo>
                <a:lnTo>
                  <a:pt x="0" y="149584"/>
                </a:lnTo>
              </a:path>
            </a:pathLst>
          </a:custGeom>
          <a:ln w="3191">
            <a:solidFill>
              <a:srgbClr val="000000"/>
            </a:solidFill>
          </a:ln>
        </p:spPr>
        <p:txBody>
          <a:bodyPr wrap="square" lIns="0" tIns="0" rIns="0" bIns="0" rtlCol="0"/>
          <a:lstStyle/>
          <a:p>
            <a:endParaRPr sz="501"/>
          </a:p>
        </p:txBody>
      </p:sp>
      <p:sp>
        <p:nvSpPr>
          <p:cNvPr id="4800" name="bg object 4800"/>
          <p:cNvSpPr/>
          <p:nvPr/>
        </p:nvSpPr>
        <p:spPr>
          <a:xfrm>
            <a:off x="5266690"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801" name="bg object 4801"/>
          <p:cNvSpPr/>
          <p:nvPr/>
        </p:nvSpPr>
        <p:spPr>
          <a:xfrm>
            <a:off x="5272677"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802" name="bg object 4802"/>
          <p:cNvSpPr/>
          <p:nvPr/>
        </p:nvSpPr>
        <p:spPr>
          <a:xfrm>
            <a:off x="5202464" y="3155169"/>
            <a:ext cx="2311" cy="3638"/>
          </a:xfrm>
          <a:custGeom>
            <a:avLst/>
            <a:gdLst/>
            <a:ahLst/>
            <a:cxnLst/>
            <a:rect l="l" t="t" r="r" b="b"/>
            <a:pathLst>
              <a:path w="5079" h="10159">
                <a:moveTo>
                  <a:pt x="0" y="0"/>
                </a:moveTo>
                <a:lnTo>
                  <a:pt x="4786" y="0"/>
                </a:lnTo>
                <a:lnTo>
                  <a:pt x="4786" y="9972"/>
                </a:lnTo>
              </a:path>
              <a:path w="5079" h="10159">
                <a:moveTo>
                  <a:pt x="0" y="0"/>
                </a:moveTo>
                <a:lnTo>
                  <a:pt x="0" y="9972"/>
                </a:lnTo>
              </a:path>
              <a:path w="5079" h="10159">
                <a:moveTo>
                  <a:pt x="0" y="0"/>
                </a:moveTo>
                <a:lnTo>
                  <a:pt x="4786" y="0"/>
                </a:lnTo>
              </a:path>
              <a:path w="5079" h="10159">
                <a:moveTo>
                  <a:pt x="0" y="0"/>
                </a:moveTo>
                <a:lnTo>
                  <a:pt x="0" y="9972"/>
                </a:lnTo>
              </a:path>
            </a:pathLst>
          </a:custGeom>
          <a:ln w="3191">
            <a:solidFill>
              <a:srgbClr val="000000"/>
            </a:solidFill>
          </a:ln>
        </p:spPr>
        <p:txBody>
          <a:bodyPr wrap="square" lIns="0" tIns="0" rIns="0" bIns="0" rtlCol="0"/>
          <a:lstStyle/>
          <a:p>
            <a:endParaRPr sz="501"/>
          </a:p>
        </p:txBody>
      </p:sp>
      <p:sp>
        <p:nvSpPr>
          <p:cNvPr id="4803" name="bg object 4803"/>
          <p:cNvSpPr/>
          <p:nvPr/>
        </p:nvSpPr>
        <p:spPr>
          <a:xfrm>
            <a:off x="5204641" y="3155169"/>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804" name="bg object 4804"/>
          <p:cNvSpPr/>
          <p:nvPr/>
        </p:nvSpPr>
        <p:spPr>
          <a:xfrm>
            <a:off x="5198654"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805" name="bg object 4805"/>
          <p:cNvSpPr/>
          <p:nvPr/>
        </p:nvSpPr>
        <p:spPr>
          <a:xfrm>
            <a:off x="5204641"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806" name="bg object 4806"/>
          <p:cNvSpPr/>
          <p:nvPr/>
        </p:nvSpPr>
        <p:spPr>
          <a:xfrm>
            <a:off x="5198654" y="3158739"/>
            <a:ext cx="63540" cy="0"/>
          </a:xfrm>
          <a:custGeom>
            <a:avLst/>
            <a:gdLst/>
            <a:ahLst/>
            <a:cxnLst/>
            <a:rect l="l" t="t" r="r" b="b"/>
            <a:pathLst>
              <a:path w="139700">
                <a:moveTo>
                  <a:pt x="0" y="0"/>
                </a:moveTo>
                <a:lnTo>
                  <a:pt x="139611" y="0"/>
                </a:lnTo>
              </a:path>
            </a:pathLst>
          </a:custGeom>
          <a:ln w="3191">
            <a:solidFill>
              <a:srgbClr val="000000"/>
            </a:solidFill>
          </a:ln>
        </p:spPr>
        <p:txBody>
          <a:bodyPr wrap="square" lIns="0" tIns="0" rIns="0" bIns="0" rtlCol="0"/>
          <a:lstStyle/>
          <a:p>
            <a:endParaRPr sz="501"/>
          </a:p>
        </p:txBody>
      </p:sp>
      <p:sp>
        <p:nvSpPr>
          <p:cNvPr id="4807" name="bg object 4807"/>
          <p:cNvSpPr/>
          <p:nvPr/>
        </p:nvSpPr>
        <p:spPr>
          <a:xfrm>
            <a:off x="5196296" y="3158740"/>
            <a:ext cx="68161" cy="53663"/>
          </a:xfrm>
          <a:custGeom>
            <a:avLst/>
            <a:gdLst/>
            <a:ahLst/>
            <a:cxnLst/>
            <a:rect l="l" t="t" r="r" b="b"/>
            <a:pathLst>
              <a:path w="149859" h="149859">
                <a:moveTo>
                  <a:pt x="0" y="149584"/>
                </a:moveTo>
                <a:lnTo>
                  <a:pt x="149584" y="149584"/>
                </a:lnTo>
                <a:lnTo>
                  <a:pt x="149584" y="0"/>
                </a:lnTo>
                <a:lnTo>
                  <a:pt x="0" y="0"/>
                </a:lnTo>
                <a:lnTo>
                  <a:pt x="0" y="149584"/>
                </a:lnTo>
              </a:path>
            </a:pathLst>
          </a:custGeom>
          <a:ln w="3191">
            <a:solidFill>
              <a:srgbClr val="000000"/>
            </a:solidFill>
          </a:ln>
        </p:spPr>
        <p:txBody>
          <a:bodyPr wrap="square" lIns="0" tIns="0" rIns="0" bIns="0" rtlCol="0"/>
          <a:lstStyle/>
          <a:p>
            <a:endParaRPr sz="501"/>
          </a:p>
        </p:txBody>
      </p:sp>
      <p:sp>
        <p:nvSpPr>
          <p:cNvPr id="4808" name="bg object 4808"/>
          <p:cNvSpPr/>
          <p:nvPr/>
        </p:nvSpPr>
        <p:spPr>
          <a:xfrm>
            <a:off x="5198654"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809" name="bg object 4809"/>
          <p:cNvSpPr/>
          <p:nvPr/>
        </p:nvSpPr>
        <p:spPr>
          <a:xfrm>
            <a:off x="5204641"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810" name="bg object 4810"/>
          <p:cNvSpPr/>
          <p:nvPr/>
        </p:nvSpPr>
        <p:spPr>
          <a:xfrm>
            <a:off x="5134428" y="3155169"/>
            <a:ext cx="2311" cy="3638"/>
          </a:xfrm>
          <a:custGeom>
            <a:avLst/>
            <a:gdLst/>
            <a:ahLst/>
            <a:cxnLst/>
            <a:rect l="l" t="t" r="r" b="b"/>
            <a:pathLst>
              <a:path w="5079" h="10159">
                <a:moveTo>
                  <a:pt x="0" y="0"/>
                </a:moveTo>
                <a:lnTo>
                  <a:pt x="4786" y="0"/>
                </a:lnTo>
                <a:lnTo>
                  <a:pt x="4786" y="9972"/>
                </a:lnTo>
              </a:path>
              <a:path w="5079" h="10159">
                <a:moveTo>
                  <a:pt x="0" y="0"/>
                </a:moveTo>
                <a:lnTo>
                  <a:pt x="0" y="9972"/>
                </a:lnTo>
              </a:path>
              <a:path w="5079" h="10159">
                <a:moveTo>
                  <a:pt x="0" y="0"/>
                </a:moveTo>
                <a:lnTo>
                  <a:pt x="4786" y="0"/>
                </a:lnTo>
              </a:path>
              <a:path w="5079" h="10159">
                <a:moveTo>
                  <a:pt x="0" y="0"/>
                </a:moveTo>
                <a:lnTo>
                  <a:pt x="0" y="9972"/>
                </a:lnTo>
              </a:path>
            </a:pathLst>
          </a:custGeom>
          <a:ln w="3191">
            <a:solidFill>
              <a:srgbClr val="000000"/>
            </a:solidFill>
          </a:ln>
        </p:spPr>
        <p:txBody>
          <a:bodyPr wrap="square" lIns="0" tIns="0" rIns="0" bIns="0" rtlCol="0"/>
          <a:lstStyle/>
          <a:p>
            <a:endParaRPr sz="501"/>
          </a:p>
        </p:txBody>
      </p:sp>
      <p:sp>
        <p:nvSpPr>
          <p:cNvPr id="4811" name="bg object 4811"/>
          <p:cNvSpPr/>
          <p:nvPr/>
        </p:nvSpPr>
        <p:spPr>
          <a:xfrm>
            <a:off x="5136606" y="3155169"/>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812" name="bg object 4812"/>
          <p:cNvSpPr/>
          <p:nvPr/>
        </p:nvSpPr>
        <p:spPr>
          <a:xfrm>
            <a:off x="5130618"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813" name="bg object 4813"/>
          <p:cNvSpPr/>
          <p:nvPr/>
        </p:nvSpPr>
        <p:spPr>
          <a:xfrm>
            <a:off x="5136605"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814" name="bg object 4814"/>
          <p:cNvSpPr/>
          <p:nvPr/>
        </p:nvSpPr>
        <p:spPr>
          <a:xfrm>
            <a:off x="5130618" y="3158739"/>
            <a:ext cx="63540" cy="0"/>
          </a:xfrm>
          <a:custGeom>
            <a:avLst/>
            <a:gdLst/>
            <a:ahLst/>
            <a:cxnLst/>
            <a:rect l="l" t="t" r="r" b="b"/>
            <a:pathLst>
              <a:path w="139700">
                <a:moveTo>
                  <a:pt x="0" y="0"/>
                </a:moveTo>
                <a:lnTo>
                  <a:pt x="139611" y="0"/>
                </a:lnTo>
              </a:path>
            </a:pathLst>
          </a:custGeom>
          <a:ln w="3191">
            <a:solidFill>
              <a:srgbClr val="000000"/>
            </a:solidFill>
          </a:ln>
        </p:spPr>
        <p:txBody>
          <a:bodyPr wrap="square" lIns="0" tIns="0" rIns="0" bIns="0" rtlCol="0"/>
          <a:lstStyle/>
          <a:p>
            <a:endParaRPr sz="501"/>
          </a:p>
        </p:txBody>
      </p:sp>
      <p:sp>
        <p:nvSpPr>
          <p:cNvPr id="4815" name="bg object 4815"/>
          <p:cNvSpPr/>
          <p:nvPr/>
        </p:nvSpPr>
        <p:spPr>
          <a:xfrm>
            <a:off x="5128260" y="3158740"/>
            <a:ext cx="68161" cy="53663"/>
          </a:xfrm>
          <a:custGeom>
            <a:avLst/>
            <a:gdLst/>
            <a:ahLst/>
            <a:cxnLst/>
            <a:rect l="l" t="t" r="r" b="b"/>
            <a:pathLst>
              <a:path w="149859" h="149859">
                <a:moveTo>
                  <a:pt x="0" y="149584"/>
                </a:moveTo>
                <a:lnTo>
                  <a:pt x="149584" y="149584"/>
                </a:lnTo>
                <a:lnTo>
                  <a:pt x="149584" y="0"/>
                </a:lnTo>
                <a:lnTo>
                  <a:pt x="0" y="0"/>
                </a:lnTo>
                <a:lnTo>
                  <a:pt x="0" y="149584"/>
                </a:lnTo>
              </a:path>
            </a:pathLst>
          </a:custGeom>
          <a:ln w="3191">
            <a:solidFill>
              <a:srgbClr val="000000"/>
            </a:solidFill>
          </a:ln>
        </p:spPr>
        <p:txBody>
          <a:bodyPr wrap="square" lIns="0" tIns="0" rIns="0" bIns="0" rtlCol="0"/>
          <a:lstStyle/>
          <a:p>
            <a:endParaRPr sz="501"/>
          </a:p>
        </p:txBody>
      </p:sp>
      <p:sp>
        <p:nvSpPr>
          <p:cNvPr id="4816" name="bg object 4816"/>
          <p:cNvSpPr/>
          <p:nvPr/>
        </p:nvSpPr>
        <p:spPr>
          <a:xfrm>
            <a:off x="5130618"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817" name="bg object 4817"/>
          <p:cNvSpPr/>
          <p:nvPr/>
        </p:nvSpPr>
        <p:spPr>
          <a:xfrm>
            <a:off x="5136605"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818" name="bg object 4818"/>
          <p:cNvSpPr/>
          <p:nvPr/>
        </p:nvSpPr>
        <p:spPr>
          <a:xfrm>
            <a:off x="5066392" y="3155169"/>
            <a:ext cx="2311" cy="3638"/>
          </a:xfrm>
          <a:custGeom>
            <a:avLst/>
            <a:gdLst/>
            <a:ahLst/>
            <a:cxnLst/>
            <a:rect l="l" t="t" r="r" b="b"/>
            <a:pathLst>
              <a:path w="5079" h="10159">
                <a:moveTo>
                  <a:pt x="0" y="0"/>
                </a:moveTo>
                <a:lnTo>
                  <a:pt x="4786" y="0"/>
                </a:lnTo>
                <a:lnTo>
                  <a:pt x="4786" y="9972"/>
                </a:lnTo>
              </a:path>
              <a:path w="5079" h="10159">
                <a:moveTo>
                  <a:pt x="0" y="0"/>
                </a:moveTo>
                <a:lnTo>
                  <a:pt x="0" y="9972"/>
                </a:lnTo>
              </a:path>
              <a:path w="5079" h="10159">
                <a:moveTo>
                  <a:pt x="0" y="0"/>
                </a:moveTo>
                <a:lnTo>
                  <a:pt x="4786" y="0"/>
                </a:lnTo>
              </a:path>
              <a:path w="5079" h="10159">
                <a:moveTo>
                  <a:pt x="0" y="0"/>
                </a:moveTo>
                <a:lnTo>
                  <a:pt x="0" y="9972"/>
                </a:lnTo>
              </a:path>
            </a:pathLst>
          </a:custGeom>
          <a:ln w="3191">
            <a:solidFill>
              <a:srgbClr val="000000"/>
            </a:solidFill>
          </a:ln>
        </p:spPr>
        <p:txBody>
          <a:bodyPr wrap="square" lIns="0" tIns="0" rIns="0" bIns="0" rtlCol="0"/>
          <a:lstStyle/>
          <a:p>
            <a:endParaRPr sz="501"/>
          </a:p>
        </p:txBody>
      </p:sp>
      <p:sp>
        <p:nvSpPr>
          <p:cNvPr id="4819" name="bg object 4819"/>
          <p:cNvSpPr/>
          <p:nvPr/>
        </p:nvSpPr>
        <p:spPr>
          <a:xfrm>
            <a:off x="5068570" y="3155169"/>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820" name="bg object 4820"/>
          <p:cNvSpPr/>
          <p:nvPr/>
        </p:nvSpPr>
        <p:spPr>
          <a:xfrm>
            <a:off x="5062583"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821" name="bg object 4821"/>
          <p:cNvSpPr/>
          <p:nvPr/>
        </p:nvSpPr>
        <p:spPr>
          <a:xfrm>
            <a:off x="5068570"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822" name="bg object 4822"/>
          <p:cNvSpPr/>
          <p:nvPr/>
        </p:nvSpPr>
        <p:spPr>
          <a:xfrm>
            <a:off x="5062583" y="3158739"/>
            <a:ext cx="63540" cy="0"/>
          </a:xfrm>
          <a:custGeom>
            <a:avLst/>
            <a:gdLst/>
            <a:ahLst/>
            <a:cxnLst/>
            <a:rect l="l" t="t" r="r" b="b"/>
            <a:pathLst>
              <a:path w="139700">
                <a:moveTo>
                  <a:pt x="0" y="0"/>
                </a:moveTo>
                <a:lnTo>
                  <a:pt x="139611" y="0"/>
                </a:lnTo>
              </a:path>
            </a:pathLst>
          </a:custGeom>
          <a:ln w="3191">
            <a:solidFill>
              <a:srgbClr val="000000"/>
            </a:solidFill>
          </a:ln>
        </p:spPr>
        <p:txBody>
          <a:bodyPr wrap="square" lIns="0" tIns="0" rIns="0" bIns="0" rtlCol="0"/>
          <a:lstStyle/>
          <a:p>
            <a:endParaRPr sz="501"/>
          </a:p>
        </p:txBody>
      </p:sp>
      <p:sp>
        <p:nvSpPr>
          <p:cNvPr id="4823" name="bg object 4823"/>
          <p:cNvSpPr/>
          <p:nvPr/>
        </p:nvSpPr>
        <p:spPr>
          <a:xfrm>
            <a:off x="5060224" y="3158740"/>
            <a:ext cx="68161" cy="53663"/>
          </a:xfrm>
          <a:custGeom>
            <a:avLst/>
            <a:gdLst/>
            <a:ahLst/>
            <a:cxnLst/>
            <a:rect l="l" t="t" r="r" b="b"/>
            <a:pathLst>
              <a:path w="149859" h="149859">
                <a:moveTo>
                  <a:pt x="0" y="149584"/>
                </a:moveTo>
                <a:lnTo>
                  <a:pt x="149584" y="149584"/>
                </a:lnTo>
                <a:lnTo>
                  <a:pt x="149584" y="0"/>
                </a:lnTo>
              </a:path>
            </a:pathLst>
          </a:custGeom>
          <a:ln w="3191">
            <a:solidFill>
              <a:srgbClr val="000000"/>
            </a:solidFill>
          </a:ln>
        </p:spPr>
        <p:txBody>
          <a:bodyPr wrap="square" lIns="0" tIns="0" rIns="0" bIns="0" rtlCol="0"/>
          <a:lstStyle/>
          <a:p>
            <a:endParaRPr sz="501"/>
          </a:p>
        </p:txBody>
      </p:sp>
      <p:sp>
        <p:nvSpPr>
          <p:cNvPr id="4824" name="bg object 4824"/>
          <p:cNvSpPr/>
          <p:nvPr/>
        </p:nvSpPr>
        <p:spPr>
          <a:xfrm>
            <a:off x="5060224" y="3158740"/>
            <a:ext cx="68161" cy="53663"/>
          </a:xfrm>
          <a:custGeom>
            <a:avLst/>
            <a:gdLst/>
            <a:ahLst/>
            <a:cxnLst/>
            <a:rect l="l" t="t" r="r" b="b"/>
            <a:pathLst>
              <a:path w="149859" h="149859">
                <a:moveTo>
                  <a:pt x="149584" y="0"/>
                </a:moveTo>
                <a:lnTo>
                  <a:pt x="0" y="0"/>
                </a:lnTo>
                <a:lnTo>
                  <a:pt x="0" y="149584"/>
                </a:lnTo>
              </a:path>
            </a:pathLst>
          </a:custGeom>
          <a:ln w="3191">
            <a:solidFill>
              <a:srgbClr val="000000"/>
            </a:solidFill>
          </a:ln>
        </p:spPr>
        <p:txBody>
          <a:bodyPr wrap="square" lIns="0" tIns="0" rIns="0" bIns="0" rtlCol="0"/>
          <a:lstStyle/>
          <a:p>
            <a:endParaRPr sz="501"/>
          </a:p>
        </p:txBody>
      </p:sp>
      <p:sp>
        <p:nvSpPr>
          <p:cNvPr id="4825" name="bg object 4825"/>
          <p:cNvSpPr/>
          <p:nvPr/>
        </p:nvSpPr>
        <p:spPr>
          <a:xfrm>
            <a:off x="5062583"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826" name="bg object 4826"/>
          <p:cNvSpPr/>
          <p:nvPr/>
        </p:nvSpPr>
        <p:spPr>
          <a:xfrm>
            <a:off x="5068570"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827" name="bg object 4827"/>
          <p:cNvSpPr/>
          <p:nvPr/>
        </p:nvSpPr>
        <p:spPr>
          <a:xfrm>
            <a:off x="4998357" y="3155169"/>
            <a:ext cx="2311" cy="3638"/>
          </a:xfrm>
          <a:custGeom>
            <a:avLst/>
            <a:gdLst/>
            <a:ahLst/>
            <a:cxnLst/>
            <a:rect l="l" t="t" r="r" b="b"/>
            <a:pathLst>
              <a:path w="5079" h="10159">
                <a:moveTo>
                  <a:pt x="0" y="0"/>
                </a:moveTo>
                <a:lnTo>
                  <a:pt x="4786" y="0"/>
                </a:lnTo>
                <a:lnTo>
                  <a:pt x="4786" y="9972"/>
                </a:lnTo>
              </a:path>
              <a:path w="5079" h="10159">
                <a:moveTo>
                  <a:pt x="0" y="0"/>
                </a:moveTo>
                <a:lnTo>
                  <a:pt x="0" y="9972"/>
                </a:lnTo>
              </a:path>
              <a:path w="5079" h="10159">
                <a:moveTo>
                  <a:pt x="0" y="0"/>
                </a:moveTo>
                <a:lnTo>
                  <a:pt x="4786" y="0"/>
                </a:lnTo>
              </a:path>
              <a:path w="5079" h="10159">
                <a:moveTo>
                  <a:pt x="0" y="0"/>
                </a:moveTo>
                <a:lnTo>
                  <a:pt x="0" y="9972"/>
                </a:lnTo>
              </a:path>
            </a:pathLst>
          </a:custGeom>
          <a:ln w="3191">
            <a:solidFill>
              <a:srgbClr val="000000"/>
            </a:solidFill>
          </a:ln>
        </p:spPr>
        <p:txBody>
          <a:bodyPr wrap="square" lIns="0" tIns="0" rIns="0" bIns="0" rtlCol="0"/>
          <a:lstStyle/>
          <a:p>
            <a:endParaRPr sz="501"/>
          </a:p>
        </p:txBody>
      </p:sp>
      <p:sp>
        <p:nvSpPr>
          <p:cNvPr id="4828" name="bg object 4828"/>
          <p:cNvSpPr/>
          <p:nvPr/>
        </p:nvSpPr>
        <p:spPr>
          <a:xfrm>
            <a:off x="5000534" y="3155169"/>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829" name="bg object 4829"/>
          <p:cNvSpPr/>
          <p:nvPr/>
        </p:nvSpPr>
        <p:spPr>
          <a:xfrm>
            <a:off x="4994547"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830" name="bg object 4830"/>
          <p:cNvSpPr/>
          <p:nvPr/>
        </p:nvSpPr>
        <p:spPr>
          <a:xfrm>
            <a:off x="5000534"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831" name="bg object 4831"/>
          <p:cNvSpPr/>
          <p:nvPr/>
        </p:nvSpPr>
        <p:spPr>
          <a:xfrm>
            <a:off x="4994547" y="3158739"/>
            <a:ext cx="63540" cy="0"/>
          </a:xfrm>
          <a:custGeom>
            <a:avLst/>
            <a:gdLst/>
            <a:ahLst/>
            <a:cxnLst/>
            <a:rect l="l" t="t" r="r" b="b"/>
            <a:pathLst>
              <a:path w="139700">
                <a:moveTo>
                  <a:pt x="0" y="0"/>
                </a:moveTo>
                <a:lnTo>
                  <a:pt x="139611" y="0"/>
                </a:lnTo>
              </a:path>
            </a:pathLst>
          </a:custGeom>
          <a:ln w="3191">
            <a:solidFill>
              <a:srgbClr val="000000"/>
            </a:solidFill>
          </a:ln>
        </p:spPr>
        <p:txBody>
          <a:bodyPr wrap="square" lIns="0" tIns="0" rIns="0" bIns="0" rtlCol="0"/>
          <a:lstStyle/>
          <a:p>
            <a:endParaRPr sz="501"/>
          </a:p>
        </p:txBody>
      </p:sp>
      <p:sp>
        <p:nvSpPr>
          <p:cNvPr id="4832" name="bg object 4832"/>
          <p:cNvSpPr/>
          <p:nvPr/>
        </p:nvSpPr>
        <p:spPr>
          <a:xfrm>
            <a:off x="4992189" y="3158740"/>
            <a:ext cx="68161" cy="53663"/>
          </a:xfrm>
          <a:custGeom>
            <a:avLst/>
            <a:gdLst/>
            <a:ahLst/>
            <a:cxnLst/>
            <a:rect l="l" t="t" r="r" b="b"/>
            <a:pathLst>
              <a:path w="149859" h="149859">
                <a:moveTo>
                  <a:pt x="0" y="15157"/>
                </a:moveTo>
                <a:lnTo>
                  <a:pt x="0" y="149584"/>
                </a:lnTo>
                <a:lnTo>
                  <a:pt x="149584" y="149584"/>
                </a:lnTo>
                <a:lnTo>
                  <a:pt x="149584" y="0"/>
                </a:lnTo>
                <a:lnTo>
                  <a:pt x="0" y="0"/>
                </a:lnTo>
                <a:lnTo>
                  <a:pt x="0" y="149584"/>
                </a:lnTo>
              </a:path>
            </a:pathLst>
          </a:custGeom>
          <a:ln w="3191">
            <a:solidFill>
              <a:srgbClr val="000000"/>
            </a:solidFill>
          </a:ln>
        </p:spPr>
        <p:txBody>
          <a:bodyPr wrap="square" lIns="0" tIns="0" rIns="0" bIns="0" rtlCol="0"/>
          <a:lstStyle/>
          <a:p>
            <a:endParaRPr sz="501"/>
          </a:p>
        </p:txBody>
      </p:sp>
      <p:sp>
        <p:nvSpPr>
          <p:cNvPr id="4833" name="bg object 4833"/>
          <p:cNvSpPr/>
          <p:nvPr/>
        </p:nvSpPr>
        <p:spPr>
          <a:xfrm>
            <a:off x="4994547" y="3158739"/>
            <a:ext cx="4043" cy="0"/>
          </a:xfrm>
          <a:custGeom>
            <a:avLst/>
            <a:gdLst/>
            <a:ahLst/>
            <a:cxnLst/>
            <a:rect l="l" t="t" r="r" b="b"/>
            <a:pathLst>
              <a:path w="8890">
                <a:moveTo>
                  <a:pt x="0" y="0"/>
                </a:moveTo>
                <a:lnTo>
                  <a:pt x="8376" y="0"/>
                </a:lnTo>
              </a:path>
            </a:pathLst>
          </a:custGeom>
          <a:ln w="3191">
            <a:solidFill>
              <a:srgbClr val="000000"/>
            </a:solidFill>
          </a:ln>
        </p:spPr>
        <p:txBody>
          <a:bodyPr wrap="square" lIns="0" tIns="0" rIns="0" bIns="0" rtlCol="0"/>
          <a:lstStyle/>
          <a:p>
            <a:endParaRPr sz="501"/>
          </a:p>
        </p:txBody>
      </p:sp>
      <p:sp>
        <p:nvSpPr>
          <p:cNvPr id="4834" name="bg object 4834"/>
          <p:cNvSpPr/>
          <p:nvPr/>
        </p:nvSpPr>
        <p:spPr>
          <a:xfrm>
            <a:off x="5000534" y="3158739"/>
            <a:ext cx="57764" cy="0"/>
          </a:xfrm>
          <a:custGeom>
            <a:avLst/>
            <a:gdLst/>
            <a:ahLst/>
            <a:cxnLst/>
            <a:rect l="l" t="t" r="r" b="b"/>
            <a:pathLst>
              <a:path w="127000">
                <a:moveTo>
                  <a:pt x="0" y="0"/>
                </a:moveTo>
                <a:lnTo>
                  <a:pt x="126448" y="0"/>
                </a:lnTo>
              </a:path>
            </a:pathLst>
          </a:custGeom>
          <a:ln w="3191">
            <a:solidFill>
              <a:srgbClr val="000000"/>
            </a:solidFill>
          </a:ln>
        </p:spPr>
        <p:txBody>
          <a:bodyPr wrap="square" lIns="0" tIns="0" rIns="0" bIns="0" rtlCol="0"/>
          <a:lstStyle/>
          <a:p>
            <a:endParaRPr sz="501"/>
          </a:p>
        </p:txBody>
      </p:sp>
      <p:sp>
        <p:nvSpPr>
          <p:cNvPr id="4835" name="bg object 4835"/>
          <p:cNvSpPr/>
          <p:nvPr/>
        </p:nvSpPr>
        <p:spPr>
          <a:xfrm>
            <a:off x="4093391" y="2761933"/>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4836" name="bg object 4836"/>
          <p:cNvSpPr/>
          <p:nvPr/>
        </p:nvSpPr>
        <p:spPr>
          <a:xfrm>
            <a:off x="4093391" y="2764647"/>
            <a:ext cx="108885" cy="0"/>
          </a:xfrm>
          <a:custGeom>
            <a:avLst/>
            <a:gdLst/>
            <a:ahLst/>
            <a:cxnLst/>
            <a:rect l="l" t="t" r="r" b="b"/>
            <a:pathLst>
              <a:path w="239395">
                <a:moveTo>
                  <a:pt x="239334" y="0"/>
                </a:moveTo>
                <a:lnTo>
                  <a:pt x="0" y="0"/>
                </a:lnTo>
              </a:path>
            </a:pathLst>
          </a:custGeom>
          <a:ln w="3191">
            <a:solidFill>
              <a:srgbClr val="000000"/>
            </a:solidFill>
          </a:ln>
        </p:spPr>
        <p:txBody>
          <a:bodyPr wrap="square" lIns="0" tIns="0" rIns="0" bIns="0" rtlCol="0"/>
          <a:lstStyle/>
          <a:p>
            <a:endParaRPr sz="501"/>
          </a:p>
        </p:txBody>
      </p:sp>
      <p:sp>
        <p:nvSpPr>
          <p:cNvPr id="4837" name="bg object 4837"/>
          <p:cNvSpPr/>
          <p:nvPr/>
        </p:nvSpPr>
        <p:spPr>
          <a:xfrm>
            <a:off x="4202248" y="2761933"/>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838" name="bg object 4838"/>
          <p:cNvSpPr/>
          <p:nvPr/>
        </p:nvSpPr>
        <p:spPr>
          <a:xfrm>
            <a:off x="4093391" y="2678944"/>
            <a:ext cx="108885" cy="82996"/>
          </a:xfrm>
          <a:custGeom>
            <a:avLst/>
            <a:gdLst/>
            <a:ahLst/>
            <a:cxnLst/>
            <a:rect l="l" t="t" r="r" b="b"/>
            <a:pathLst>
              <a:path w="239395" h="231775">
                <a:moveTo>
                  <a:pt x="0" y="0"/>
                </a:moveTo>
                <a:lnTo>
                  <a:pt x="0" y="231755"/>
                </a:lnTo>
                <a:lnTo>
                  <a:pt x="239334" y="231755"/>
                </a:lnTo>
                <a:lnTo>
                  <a:pt x="239334" y="0"/>
                </a:lnTo>
                <a:lnTo>
                  <a:pt x="0" y="0"/>
                </a:lnTo>
              </a:path>
            </a:pathLst>
          </a:custGeom>
          <a:ln w="3191">
            <a:solidFill>
              <a:srgbClr val="000000"/>
            </a:solidFill>
          </a:ln>
        </p:spPr>
        <p:txBody>
          <a:bodyPr wrap="square" lIns="0" tIns="0" rIns="0" bIns="0" rtlCol="0"/>
          <a:lstStyle/>
          <a:p>
            <a:endParaRPr sz="501"/>
          </a:p>
        </p:txBody>
      </p:sp>
      <p:sp>
        <p:nvSpPr>
          <p:cNvPr id="4839" name="bg object 4839"/>
          <p:cNvSpPr/>
          <p:nvPr/>
        </p:nvSpPr>
        <p:spPr>
          <a:xfrm>
            <a:off x="4192270" y="2764647"/>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4840" name="bg object 4840"/>
          <p:cNvSpPr/>
          <p:nvPr/>
        </p:nvSpPr>
        <p:spPr>
          <a:xfrm>
            <a:off x="4192270" y="2764647"/>
            <a:ext cx="2311" cy="5457"/>
          </a:xfrm>
          <a:custGeom>
            <a:avLst/>
            <a:gdLst/>
            <a:ahLst/>
            <a:cxnLst/>
            <a:rect l="l" t="t" r="r" b="b"/>
            <a:pathLst>
              <a:path w="5079" h="15240">
                <a:moveTo>
                  <a:pt x="0" y="14758"/>
                </a:moveTo>
                <a:lnTo>
                  <a:pt x="4786" y="14758"/>
                </a:lnTo>
                <a:lnTo>
                  <a:pt x="4786" y="0"/>
                </a:lnTo>
              </a:path>
            </a:pathLst>
          </a:custGeom>
          <a:ln w="3191">
            <a:solidFill>
              <a:srgbClr val="000000"/>
            </a:solidFill>
          </a:ln>
        </p:spPr>
        <p:txBody>
          <a:bodyPr wrap="square" lIns="0" tIns="0" rIns="0" bIns="0" rtlCol="0"/>
          <a:lstStyle/>
          <a:p>
            <a:endParaRPr sz="501"/>
          </a:p>
        </p:txBody>
      </p:sp>
      <p:sp>
        <p:nvSpPr>
          <p:cNvPr id="4841" name="bg object 4841"/>
          <p:cNvSpPr/>
          <p:nvPr/>
        </p:nvSpPr>
        <p:spPr>
          <a:xfrm>
            <a:off x="4192270" y="276464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4842" name="bg object 4842"/>
          <p:cNvSpPr/>
          <p:nvPr/>
        </p:nvSpPr>
        <p:spPr>
          <a:xfrm>
            <a:off x="4194447" y="2764647"/>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4843" name="bg object 4843"/>
          <p:cNvSpPr/>
          <p:nvPr/>
        </p:nvSpPr>
        <p:spPr>
          <a:xfrm>
            <a:off x="4192270" y="2764647"/>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4844" name="bg object 4844"/>
          <p:cNvSpPr/>
          <p:nvPr/>
        </p:nvSpPr>
        <p:spPr>
          <a:xfrm>
            <a:off x="4192270" y="2764647"/>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845" name="bg object 4845"/>
          <p:cNvSpPr/>
          <p:nvPr/>
        </p:nvSpPr>
        <p:spPr>
          <a:xfrm>
            <a:off x="4311105" y="2761933"/>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4846" name="bg object 4846"/>
          <p:cNvSpPr/>
          <p:nvPr/>
        </p:nvSpPr>
        <p:spPr>
          <a:xfrm>
            <a:off x="4202248" y="2764647"/>
            <a:ext cx="108885" cy="0"/>
          </a:xfrm>
          <a:custGeom>
            <a:avLst/>
            <a:gdLst/>
            <a:ahLst/>
            <a:cxnLst/>
            <a:rect l="l" t="t" r="r" b="b"/>
            <a:pathLst>
              <a:path w="239395">
                <a:moveTo>
                  <a:pt x="0" y="0"/>
                </a:moveTo>
                <a:lnTo>
                  <a:pt x="239334" y="0"/>
                </a:lnTo>
              </a:path>
            </a:pathLst>
          </a:custGeom>
          <a:ln w="3191">
            <a:solidFill>
              <a:srgbClr val="000000"/>
            </a:solidFill>
          </a:ln>
        </p:spPr>
        <p:txBody>
          <a:bodyPr wrap="square" lIns="0" tIns="0" rIns="0" bIns="0" rtlCol="0"/>
          <a:lstStyle/>
          <a:p>
            <a:endParaRPr sz="501"/>
          </a:p>
        </p:txBody>
      </p:sp>
      <p:sp>
        <p:nvSpPr>
          <p:cNvPr id="4847" name="bg object 4847"/>
          <p:cNvSpPr/>
          <p:nvPr/>
        </p:nvSpPr>
        <p:spPr>
          <a:xfrm>
            <a:off x="4202248" y="2761933"/>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4848" name="bg object 4848"/>
          <p:cNvSpPr/>
          <p:nvPr/>
        </p:nvSpPr>
        <p:spPr>
          <a:xfrm>
            <a:off x="4202248" y="2678944"/>
            <a:ext cx="108885" cy="82996"/>
          </a:xfrm>
          <a:custGeom>
            <a:avLst/>
            <a:gdLst/>
            <a:ahLst/>
            <a:cxnLst/>
            <a:rect l="l" t="t" r="r" b="b"/>
            <a:pathLst>
              <a:path w="239395" h="231775">
                <a:moveTo>
                  <a:pt x="239334" y="0"/>
                </a:moveTo>
                <a:lnTo>
                  <a:pt x="239334" y="231755"/>
                </a:lnTo>
                <a:lnTo>
                  <a:pt x="0" y="231755"/>
                </a:lnTo>
                <a:lnTo>
                  <a:pt x="0" y="0"/>
                </a:lnTo>
                <a:lnTo>
                  <a:pt x="239334" y="0"/>
                </a:lnTo>
              </a:path>
            </a:pathLst>
          </a:custGeom>
          <a:ln w="3191">
            <a:solidFill>
              <a:srgbClr val="000000"/>
            </a:solidFill>
          </a:ln>
        </p:spPr>
        <p:txBody>
          <a:bodyPr wrap="square" lIns="0" tIns="0" rIns="0" bIns="0" rtlCol="0"/>
          <a:lstStyle/>
          <a:p>
            <a:endParaRPr sz="501"/>
          </a:p>
        </p:txBody>
      </p:sp>
      <p:sp>
        <p:nvSpPr>
          <p:cNvPr id="4849" name="bg object 4849"/>
          <p:cNvSpPr/>
          <p:nvPr/>
        </p:nvSpPr>
        <p:spPr>
          <a:xfrm>
            <a:off x="4210231" y="2764647"/>
            <a:ext cx="2311" cy="5457"/>
          </a:xfrm>
          <a:custGeom>
            <a:avLst/>
            <a:gdLst/>
            <a:ahLst/>
            <a:cxnLst/>
            <a:rect l="l" t="t" r="r" b="b"/>
            <a:pathLst>
              <a:path w="5079" h="15240">
                <a:moveTo>
                  <a:pt x="0" y="0"/>
                </a:moveTo>
                <a:lnTo>
                  <a:pt x="4786" y="0"/>
                </a:lnTo>
              </a:path>
              <a:path w="5079" h="15240">
                <a:moveTo>
                  <a:pt x="0" y="0"/>
                </a:moveTo>
                <a:lnTo>
                  <a:pt x="0" y="14758"/>
                </a:lnTo>
                <a:lnTo>
                  <a:pt x="4786" y="14758"/>
                </a:lnTo>
                <a:lnTo>
                  <a:pt x="4786" y="0"/>
                </a:lnTo>
              </a:path>
            </a:pathLst>
          </a:custGeom>
          <a:ln w="3191">
            <a:solidFill>
              <a:srgbClr val="000000"/>
            </a:solidFill>
          </a:ln>
        </p:spPr>
        <p:txBody>
          <a:bodyPr wrap="square" lIns="0" tIns="0" rIns="0" bIns="0" rtlCol="0"/>
          <a:lstStyle/>
          <a:p>
            <a:endParaRPr sz="501"/>
          </a:p>
        </p:txBody>
      </p:sp>
      <p:sp>
        <p:nvSpPr>
          <p:cNvPr id="4850" name="bg object 4850"/>
          <p:cNvSpPr/>
          <p:nvPr/>
        </p:nvSpPr>
        <p:spPr>
          <a:xfrm>
            <a:off x="4210231" y="2764647"/>
            <a:ext cx="2311" cy="3638"/>
          </a:xfrm>
          <a:custGeom>
            <a:avLst/>
            <a:gdLst/>
            <a:ahLst/>
            <a:cxnLst/>
            <a:rect l="l" t="t" r="r" b="b"/>
            <a:pathLst>
              <a:path w="5079" h="10159">
                <a:moveTo>
                  <a:pt x="0" y="9972"/>
                </a:moveTo>
                <a:lnTo>
                  <a:pt x="0" y="0"/>
                </a:lnTo>
                <a:lnTo>
                  <a:pt x="4786" y="0"/>
                </a:lnTo>
                <a:lnTo>
                  <a:pt x="4786" y="9972"/>
                </a:lnTo>
              </a:path>
            </a:pathLst>
          </a:custGeom>
          <a:ln w="3191">
            <a:solidFill>
              <a:srgbClr val="000000"/>
            </a:solidFill>
          </a:ln>
        </p:spPr>
        <p:txBody>
          <a:bodyPr wrap="square" lIns="0" tIns="0" rIns="0" bIns="0" rtlCol="0"/>
          <a:lstStyle/>
          <a:p>
            <a:endParaRPr sz="501"/>
          </a:p>
        </p:txBody>
      </p:sp>
      <p:sp>
        <p:nvSpPr>
          <p:cNvPr id="4851" name="bg object 4851"/>
          <p:cNvSpPr/>
          <p:nvPr/>
        </p:nvSpPr>
        <p:spPr>
          <a:xfrm>
            <a:off x="3772626" y="2582956"/>
            <a:ext cx="3466" cy="0"/>
          </a:xfrm>
          <a:custGeom>
            <a:avLst/>
            <a:gdLst/>
            <a:ahLst/>
            <a:cxnLst/>
            <a:rect l="l" t="t" r="r" b="b"/>
            <a:pathLst>
              <a:path w="7620">
                <a:moveTo>
                  <a:pt x="7180" y="0"/>
                </a:moveTo>
                <a:lnTo>
                  <a:pt x="0" y="0"/>
                </a:lnTo>
              </a:path>
            </a:pathLst>
          </a:custGeom>
          <a:ln w="3191">
            <a:solidFill>
              <a:srgbClr val="000000"/>
            </a:solidFill>
          </a:ln>
        </p:spPr>
        <p:txBody>
          <a:bodyPr wrap="square" lIns="0" tIns="0" rIns="0" bIns="0" rtlCol="0"/>
          <a:lstStyle/>
          <a:p>
            <a:endParaRPr sz="501"/>
          </a:p>
        </p:txBody>
      </p:sp>
      <p:sp>
        <p:nvSpPr>
          <p:cNvPr id="4852" name="bg object 4852"/>
          <p:cNvSpPr/>
          <p:nvPr/>
        </p:nvSpPr>
        <p:spPr>
          <a:xfrm>
            <a:off x="3775891" y="2497252"/>
            <a:ext cx="0" cy="85725"/>
          </a:xfrm>
          <a:custGeom>
            <a:avLst/>
            <a:gdLst/>
            <a:ahLst/>
            <a:cxnLst/>
            <a:rect l="l" t="t" r="r" b="b"/>
            <a:pathLst>
              <a:path h="239395">
                <a:moveTo>
                  <a:pt x="0" y="0"/>
                </a:moveTo>
                <a:lnTo>
                  <a:pt x="0" y="239334"/>
                </a:lnTo>
              </a:path>
            </a:pathLst>
          </a:custGeom>
          <a:ln w="3191">
            <a:solidFill>
              <a:srgbClr val="000000"/>
            </a:solidFill>
          </a:ln>
        </p:spPr>
        <p:txBody>
          <a:bodyPr wrap="square" lIns="0" tIns="0" rIns="0" bIns="0" rtlCol="0"/>
          <a:lstStyle/>
          <a:p>
            <a:endParaRPr sz="501"/>
          </a:p>
        </p:txBody>
      </p:sp>
      <p:sp>
        <p:nvSpPr>
          <p:cNvPr id="4853" name="bg object 4853"/>
          <p:cNvSpPr/>
          <p:nvPr/>
        </p:nvSpPr>
        <p:spPr>
          <a:xfrm>
            <a:off x="3772626" y="2497252"/>
            <a:ext cx="3466" cy="0"/>
          </a:xfrm>
          <a:custGeom>
            <a:avLst/>
            <a:gdLst/>
            <a:ahLst/>
            <a:cxnLst/>
            <a:rect l="l" t="t" r="r" b="b"/>
            <a:pathLst>
              <a:path w="7620">
                <a:moveTo>
                  <a:pt x="0" y="0"/>
                </a:moveTo>
                <a:lnTo>
                  <a:pt x="7180" y="0"/>
                </a:lnTo>
              </a:path>
            </a:pathLst>
          </a:custGeom>
          <a:ln w="3191">
            <a:solidFill>
              <a:srgbClr val="000000"/>
            </a:solidFill>
          </a:ln>
        </p:spPr>
        <p:txBody>
          <a:bodyPr wrap="square" lIns="0" tIns="0" rIns="0" bIns="0" rtlCol="0"/>
          <a:lstStyle/>
          <a:p>
            <a:endParaRPr sz="501"/>
          </a:p>
        </p:txBody>
      </p:sp>
      <p:sp>
        <p:nvSpPr>
          <p:cNvPr id="4854" name="bg object 4854"/>
          <p:cNvSpPr/>
          <p:nvPr/>
        </p:nvSpPr>
        <p:spPr>
          <a:xfrm>
            <a:off x="3667034" y="2582956"/>
            <a:ext cx="105708" cy="0"/>
          </a:xfrm>
          <a:custGeom>
            <a:avLst/>
            <a:gdLst/>
            <a:ahLst/>
            <a:cxnLst/>
            <a:rect l="l" t="t" r="r" b="b"/>
            <a:pathLst>
              <a:path w="232409">
                <a:moveTo>
                  <a:pt x="0" y="0"/>
                </a:moveTo>
                <a:lnTo>
                  <a:pt x="232154" y="0"/>
                </a:lnTo>
              </a:path>
            </a:pathLst>
          </a:custGeom>
          <a:ln w="3191">
            <a:solidFill>
              <a:srgbClr val="000000"/>
            </a:solidFill>
          </a:ln>
        </p:spPr>
        <p:txBody>
          <a:bodyPr wrap="square" lIns="0" tIns="0" rIns="0" bIns="0" rtlCol="0"/>
          <a:lstStyle/>
          <a:p>
            <a:endParaRPr sz="501"/>
          </a:p>
        </p:txBody>
      </p:sp>
      <p:sp>
        <p:nvSpPr>
          <p:cNvPr id="4855" name="bg object 4855"/>
          <p:cNvSpPr/>
          <p:nvPr/>
        </p:nvSpPr>
        <p:spPr>
          <a:xfrm>
            <a:off x="3772626" y="2497252"/>
            <a:ext cx="0" cy="85725"/>
          </a:xfrm>
          <a:custGeom>
            <a:avLst/>
            <a:gdLst/>
            <a:ahLst/>
            <a:cxnLst/>
            <a:rect l="l" t="t" r="r" b="b"/>
            <a:pathLst>
              <a:path h="239395">
                <a:moveTo>
                  <a:pt x="0" y="239334"/>
                </a:moveTo>
                <a:lnTo>
                  <a:pt x="0" y="0"/>
                </a:lnTo>
              </a:path>
            </a:pathLst>
          </a:custGeom>
          <a:ln w="3191">
            <a:solidFill>
              <a:srgbClr val="000000"/>
            </a:solidFill>
          </a:ln>
        </p:spPr>
        <p:txBody>
          <a:bodyPr wrap="square" lIns="0" tIns="0" rIns="0" bIns="0" rtlCol="0"/>
          <a:lstStyle/>
          <a:p>
            <a:endParaRPr sz="501"/>
          </a:p>
        </p:txBody>
      </p:sp>
      <p:sp>
        <p:nvSpPr>
          <p:cNvPr id="4856" name="bg object 4856"/>
          <p:cNvSpPr/>
          <p:nvPr/>
        </p:nvSpPr>
        <p:spPr>
          <a:xfrm>
            <a:off x="3667034" y="2497252"/>
            <a:ext cx="105708" cy="0"/>
          </a:xfrm>
          <a:custGeom>
            <a:avLst/>
            <a:gdLst/>
            <a:ahLst/>
            <a:cxnLst/>
            <a:rect l="l" t="t" r="r" b="b"/>
            <a:pathLst>
              <a:path w="232409">
                <a:moveTo>
                  <a:pt x="232154" y="0"/>
                </a:moveTo>
                <a:lnTo>
                  <a:pt x="0" y="0"/>
                </a:lnTo>
              </a:path>
            </a:pathLst>
          </a:custGeom>
          <a:ln w="3191">
            <a:solidFill>
              <a:srgbClr val="000000"/>
            </a:solidFill>
          </a:ln>
        </p:spPr>
        <p:txBody>
          <a:bodyPr wrap="square" lIns="0" tIns="0" rIns="0" bIns="0" rtlCol="0"/>
          <a:lstStyle/>
          <a:p>
            <a:endParaRPr sz="501"/>
          </a:p>
        </p:txBody>
      </p:sp>
      <p:sp>
        <p:nvSpPr>
          <p:cNvPr id="4857" name="bg object 4857"/>
          <p:cNvSpPr/>
          <p:nvPr/>
        </p:nvSpPr>
        <p:spPr>
          <a:xfrm>
            <a:off x="3667034" y="2497252"/>
            <a:ext cx="0" cy="85725"/>
          </a:xfrm>
          <a:custGeom>
            <a:avLst/>
            <a:gdLst/>
            <a:ahLst/>
            <a:cxnLst/>
            <a:rect l="l" t="t" r="r" b="b"/>
            <a:pathLst>
              <a:path h="239395">
                <a:moveTo>
                  <a:pt x="0" y="0"/>
                </a:moveTo>
                <a:lnTo>
                  <a:pt x="0" y="239334"/>
                </a:lnTo>
              </a:path>
            </a:pathLst>
          </a:custGeom>
          <a:ln w="3191">
            <a:solidFill>
              <a:srgbClr val="000000"/>
            </a:solidFill>
          </a:ln>
        </p:spPr>
        <p:txBody>
          <a:bodyPr wrap="square" lIns="0" tIns="0" rIns="0" bIns="0" rtlCol="0"/>
          <a:lstStyle/>
          <a:p>
            <a:endParaRPr sz="501"/>
          </a:p>
        </p:txBody>
      </p:sp>
      <p:sp>
        <p:nvSpPr>
          <p:cNvPr id="4858" name="bg object 4858"/>
          <p:cNvSpPr/>
          <p:nvPr/>
        </p:nvSpPr>
        <p:spPr>
          <a:xfrm>
            <a:off x="3775891" y="2503537"/>
            <a:ext cx="0" cy="1819"/>
          </a:xfrm>
          <a:custGeom>
            <a:avLst/>
            <a:gdLst/>
            <a:ahLst/>
            <a:cxnLst/>
            <a:rect l="l" t="t" r="r" b="b"/>
            <a:pathLst>
              <a:path h="5079">
                <a:moveTo>
                  <a:pt x="0" y="4786"/>
                </a:moveTo>
                <a:lnTo>
                  <a:pt x="0" y="0"/>
                </a:lnTo>
              </a:path>
            </a:pathLst>
          </a:custGeom>
          <a:ln w="3191">
            <a:solidFill>
              <a:srgbClr val="000000"/>
            </a:solidFill>
          </a:ln>
        </p:spPr>
        <p:txBody>
          <a:bodyPr wrap="square" lIns="0" tIns="0" rIns="0" bIns="0" rtlCol="0"/>
          <a:lstStyle/>
          <a:p>
            <a:endParaRPr sz="501"/>
          </a:p>
        </p:txBody>
      </p:sp>
      <p:sp>
        <p:nvSpPr>
          <p:cNvPr id="4859" name="bg object 4859"/>
          <p:cNvSpPr/>
          <p:nvPr/>
        </p:nvSpPr>
        <p:spPr>
          <a:xfrm>
            <a:off x="3775891" y="2503537"/>
            <a:ext cx="6932" cy="1819"/>
          </a:xfrm>
          <a:custGeom>
            <a:avLst/>
            <a:gdLst/>
            <a:ahLst/>
            <a:cxnLst/>
            <a:rect l="l" t="t" r="r" b="b"/>
            <a:pathLst>
              <a:path w="15240" h="5079">
                <a:moveTo>
                  <a:pt x="15157" y="4786"/>
                </a:moveTo>
                <a:lnTo>
                  <a:pt x="15157" y="0"/>
                </a:lnTo>
                <a:lnTo>
                  <a:pt x="0" y="0"/>
                </a:lnTo>
              </a:path>
            </a:pathLst>
          </a:custGeom>
          <a:ln w="3191">
            <a:solidFill>
              <a:srgbClr val="000000"/>
            </a:solidFill>
          </a:ln>
        </p:spPr>
        <p:txBody>
          <a:bodyPr wrap="square" lIns="0" tIns="0" rIns="0" bIns="0" rtlCol="0"/>
          <a:lstStyle/>
          <a:p>
            <a:endParaRPr sz="501"/>
          </a:p>
        </p:txBody>
      </p:sp>
      <p:sp>
        <p:nvSpPr>
          <p:cNvPr id="4860" name="bg object 4860"/>
          <p:cNvSpPr/>
          <p:nvPr/>
        </p:nvSpPr>
        <p:spPr>
          <a:xfrm>
            <a:off x="3775891" y="2505251"/>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4861" name="bg object 4861"/>
          <p:cNvSpPr/>
          <p:nvPr/>
        </p:nvSpPr>
        <p:spPr>
          <a:xfrm>
            <a:off x="3775892" y="2503537"/>
            <a:ext cx="4910" cy="0"/>
          </a:xfrm>
          <a:custGeom>
            <a:avLst/>
            <a:gdLst/>
            <a:ahLst/>
            <a:cxnLst/>
            <a:rect l="l" t="t" r="r" b="b"/>
            <a:pathLst>
              <a:path w="10795">
                <a:moveTo>
                  <a:pt x="0" y="0"/>
                </a:moveTo>
                <a:lnTo>
                  <a:pt x="10371" y="0"/>
                </a:lnTo>
              </a:path>
            </a:pathLst>
          </a:custGeom>
          <a:ln w="3191">
            <a:solidFill>
              <a:srgbClr val="000000"/>
            </a:solidFill>
          </a:ln>
        </p:spPr>
        <p:txBody>
          <a:bodyPr wrap="square" lIns="0" tIns="0" rIns="0" bIns="0" rtlCol="0"/>
          <a:lstStyle/>
          <a:p>
            <a:endParaRPr sz="501"/>
          </a:p>
        </p:txBody>
      </p:sp>
      <p:sp>
        <p:nvSpPr>
          <p:cNvPr id="4862" name="bg object 4862"/>
          <p:cNvSpPr/>
          <p:nvPr/>
        </p:nvSpPr>
        <p:spPr>
          <a:xfrm>
            <a:off x="3775891" y="2503537"/>
            <a:ext cx="0" cy="1819"/>
          </a:xfrm>
          <a:custGeom>
            <a:avLst/>
            <a:gdLst/>
            <a:ahLst/>
            <a:cxnLst/>
            <a:rect l="l" t="t" r="r" b="b"/>
            <a:pathLst>
              <a:path h="5079">
                <a:moveTo>
                  <a:pt x="0" y="4786"/>
                </a:moveTo>
                <a:lnTo>
                  <a:pt x="0" y="0"/>
                </a:lnTo>
              </a:path>
            </a:pathLst>
          </a:custGeom>
          <a:ln w="3191">
            <a:solidFill>
              <a:srgbClr val="000000"/>
            </a:solidFill>
          </a:ln>
        </p:spPr>
        <p:txBody>
          <a:bodyPr wrap="square" lIns="0" tIns="0" rIns="0" bIns="0" rtlCol="0"/>
          <a:lstStyle/>
          <a:p>
            <a:endParaRPr sz="501"/>
          </a:p>
        </p:txBody>
      </p:sp>
      <p:sp>
        <p:nvSpPr>
          <p:cNvPr id="4863" name="bg object 4863"/>
          <p:cNvSpPr/>
          <p:nvPr/>
        </p:nvSpPr>
        <p:spPr>
          <a:xfrm>
            <a:off x="3775892" y="2505251"/>
            <a:ext cx="4910" cy="0"/>
          </a:xfrm>
          <a:custGeom>
            <a:avLst/>
            <a:gdLst/>
            <a:ahLst/>
            <a:cxnLst/>
            <a:rect l="l" t="t" r="r" b="b"/>
            <a:pathLst>
              <a:path w="10795">
                <a:moveTo>
                  <a:pt x="10371" y="0"/>
                </a:moveTo>
                <a:lnTo>
                  <a:pt x="0" y="0"/>
                </a:lnTo>
              </a:path>
            </a:pathLst>
          </a:custGeom>
          <a:ln w="3191">
            <a:solidFill>
              <a:srgbClr val="000000"/>
            </a:solidFill>
          </a:ln>
        </p:spPr>
        <p:txBody>
          <a:bodyPr wrap="square" lIns="0" tIns="0" rIns="0" bIns="0" rtlCol="0"/>
          <a:lstStyle/>
          <a:p>
            <a:endParaRPr sz="501"/>
          </a:p>
        </p:txBody>
      </p:sp>
      <p:sp>
        <p:nvSpPr>
          <p:cNvPr id="4864" name="bg object 4864"/>
          <p:cNvSpPr/>
          <p:nvPr/>
        </p:nvSpPr>
        <p:spPr>
          <a:xfrm>
            <a:off x="3772626" y="2411549"/>
            <a:ext cx="3466" cy="0"/>
          </a:xfrm>
          <a:custGeom>
            <a:avLst/>
            <a:gdLst/>
            <a:ahLst/>
            <a:cxnLst/>
            <a:rect l="l" t="t" r="r" b="b"/>
            <a:pathLst>
              <a:path w="7620">
                <a:moveTo>
                  <a:pt x="7180" y="0"/>
                </a:moveTo>
                <a:lnTo>
                  <a:pt x="0" y="0"/>
                </a:lnTo>
              </a:path>
            </a:pathLst>
          </a:custGeom>
          <a:ln w="3191">
            <a:solidFill>
              <a:srgbClr val="000000"/>
            </a:solidFill>
          </a:ln>
        </p:spPr>
        <p:txBody>
          <a:bodyPr wrap="square" lIns="0" tIns="0" rIns="0" bIns="0" rtlCol="0"/>
          <a:lstStyle/>
          <a:p>
            <a:endParaRPr sz="501"/>
          </a:p>
        </p:txBody>
      </p:sp>
      <p:sp>
        <p:nvSpPr>
          <p:cNvPr id="4865" name="bg object 4865"/>
          <p:cNvSpPr/>
          <p:nvPr/>
        </p:nvSpPr>
        <p:spPr>
          <a:xfrm>
            <a:off x="3775891" y="2411549"/>
            <a:ext cx="0" cy="85725"/>
          </a:xfrm>
          <a:custGeom>
            <a:avLst/>
            <a:gdLst/>
            <a:ahLst/>
            <a:cxnLst/>
            <a:rect l="l" t="t" r="r" b="b"/>
            <a:pathLst>
              <a:path h="239395">
                <a:moveTo>
                  <a:pt x="0" y="239334"/>
                </a:moveTo>
                <a:lnTo>
                  <a:pt x="0" y="0"/>
                </a:lnTo>
              </a:path>
            </a:pathLst>
          </a:custGeom>
          <a:ln w="3191">
            <a:solidFill>
              <a:srgbClr val="000000"/>
            </a:solidFill>
          </a:ln>
        </p:spPr>
        <p:txBody>
          <a:bodyPr wrap="square" lIns="0" tIns="0" rIns="0" bIns="0" rtlCol="0"/>
          <a:lstStyle/>
          <a:p>
            <a:endParaRPr sz="501"/>
          </a:p>
        </p:txBody>
      </p:sp>
      <p:sp>
        <p:nvSpPr>
          <p:cNvPr id="4866" name="bg object 4866"/>
          <p:cNvSpPr/>
          <p:nvPr/>
        </p:nvSpPr>
        <p:spPr>
          <a:xfrm>
            <a:off x="3772626" y="2497253"/>
            <a:ext cx="3466" cy="0"/>
          </a:xfrm>
          <a:custGeom>
            <a:avLst/>
            <a:gdLst/>
            <a:ahLst/>
            <a:cxnLst/>
            <a:rect l="l" t="t" r="r" b="b"/>
            <a:pathLst>
              <a:path w="7620">
                <a:moveTo>
                  <a:pt x="0" y="0"/>
                </a:moveTo>
                <a:lnTo>
                  <a:pt x="7180" y="0"/>
                </a:lnTo>
              </a:path>
            </a:pathLst>
          </a:custGeom>
          <a:ln w="3191">
            <a:solidFill>
              <a:srgbClr val="000000"/>
            </a:solidFill>
          </a:ln>
        </p:spPr>
        <p:txBody>
          <a:bodyPr wrap="square" lIns="0" tIns="0" rIns="0" bIns="0" rtlCol="0"/>
          <a:lstStyle/>
          <a:p>
            <a:endParaRPr sz="501"/>
          </a:p>
        </p:txBody>
      </p:sp>
      <p:sp>
        <p:nvSpPr>
          <p:cNvPr id="4867" name="bg object 4867"/>
          <p:cNvSpPr/>
          <p:nvPr/>
        </p:nvSpPr>
        <p:spPr>
          <a:xfrm>
            <a:off x="3667034" y="2411549"/>
            <a:ext cx="105708" cy="85725"/>
          </a:xfrm>
          <a:custGeom>
            <a:avLst/>
            <a:gdLst/>
            <a:ahLst/>
            <a:cxnLst/>
            <a:rect l="l" t="t" r="r" b="b"/>
            <a:pathLst>
              <a:path w="232409" h="239395">
                <a:moveTo>
                  <a:pt x="0" y="0"/>
                </a:moveTo>
                <a:lnTo>
                  <a:pt x="232154" y="0"/>
                </a:lnTo>
                <a:lnTo>
                  <a:pt x="232154" y="239334"/>
                </a:lnTo>
                <a:lnTo>
                  <a:pt x="0" y="239334"/>
                </a:lnTo>
                <a:lnTo>
                  <a:pt x="0" y="0"/>
                </a:lnTo>
              </a:path>
            </a:pathLst>
          </a:custGeom>
          <a:ln w="3191">
            <a:solidFill>
              <a:srgbClr val="000000"/>
            </a:solidFill>
          </a:ln>
        </p:spPr>
        <p:txBody>
          <a:bodyPr wrap="square" lIns="0" tIns="0" rIns="0" bIns="0" rtlCol="0"/>
          <a:lstStyle/>
          <a:p>
            <a:endParaRPr sz="501"/>
          </a:p>
        </p:txBody>
      </p:sp>
      <p:sp>
        <p:nvSpPr>
          <p:cNvPr id="4868" name="bg object 4868"/>
          <p:cNvSpPr/>
          <p:nvPr/>
        </p:nvSpPr>
        <p:spPr>
          <a:xfrm>
            <a:off x="3775891" y="2489254"/>
            <a:ext cx="6932" cy="1819"/>
          </a:xfrm>
          <a:custGeom>
            <a:avLst/>
            <a:gdLst/>
            <a:ahLst/>
            <a:cxnLst/>
            <a:rect l="l" t="t" r="r" b="b"/>
            <a:pathLst>
              <a:path w="15240" h="5079">
                <a:moveTo>
                  <a:pt x="0" y="4786"/>
                </a:moveTo>
                <a:lnTo>
                  <a:pt x="0" y="0"/>
                </a:lnTo>
              </a:path>
              <a:path w="15240" h="5079">
                <a:moveTo>
                  <a:pt x="0" y="4786"/>
                </a:moveTo>
                <a:lnTo>
                  <a:pt x="15157" y="4786"/>
                </a:lnTo>
                <a:lnTo>
                  <a:pt x="15157" y="0"/>
                </a:lnTo>
                <a:lnTo>
                  <a:pt x="0" y="0"/>
                </a:lnTo>
              </a:path>
            </a:pathLst>
          </a:custGeom>
          <a:ln w="3191">
            <a:solidFill>
              <a:srgbClr val="000000"/>
            </a:solidFill>
          </a:ln>
        </p:spPr>
        <p:txBody>
          <a:bodyPr wrap="square" lIns="0" tIns="0" rIns="0" bIns="0" rtlCol="0"/>
          <a:lstStyle/>
          <a:p>
            <a:endParaRPr sz="501"/>
          </a:p>
        </p:txBody>
      </p:sp>
      <p:sp>
        <p:nvSpPr>
          <p:cNvPr id="4869" name="bg object 4869"/>
          <p:cNvSpPr/>
          <p:nvPr/>
        </p:nvSpPr>
        <p:spPr>
          <a:xfrm>
            <a:off x="3775892" y="2489254"/>
            <a:ext cx="4910" cy="1819"/>
          </a:xfrm>
          <a:custGeom>
            <a:avLst/>
            <a:gdLst/>
            <a:ahLst/>
            <a:cxnLst/>
            <a:rect l="l" t="t" r="r" b="b"/>
            <a:pathLst>
              <a:path w="10795" h="5079">
                <a:moveTo>
                  <a:pt x="10371" y="4786"/>
                </a:moveTo>
                <a:lnTo>
                  <a:pt x="0" y="4786"/>
                </a:lnTo>
                <a:lnTo>
                  <a:pt x="0" y="0"/>
                </a:lnTo>
                <a:lnTo>
                  <a:pt x="10371" y="0"/>
                </a:lnTo>
              </a:path>
            </a:pathLst>
          </a:custGeom>
          <a:ln w="3191">
            <a:solidFill>
              <a:srgbClr val="000000"/>
            </a:solidFill>
          </a:ln>
        </p:spPr>
        <p:txBody>
          <a:bodyPr wrap="square" lIns="0" tIns="0" rIns="0" bIns="0" rtlCol="0"/>
          <a:lstStyle/>
          <a:p>
            <a:endParaRPr sz="501"/>
          </a:p>
        </p:txBody>
      </p:sp>
      <p:sp>
        <p:nvSpPr>
          <p:cNvPr id="4870" name="bg object 4870"/>
          <p:cNvSpPr/>
          <p:nvPr/>
        </p:nvSpPr>
        <p:spPr>
          <a:xfrm>
            <a:off x="3772626" y="2325846"/>
            <a:ext cx="3466" cy="0"/>
          </a:xfrm>
          <a:custGeom>
            <a:avLst/>
            <a:gdLst/>
            <a:ahLst/>
            <a:cxnLst/>
            <a:rect l="l" t="t" r="r" b="b"/>
            <a:pathLst>
              <a:path w="7620">
                <a:moveTo>
                  <a:pt x="7180" y="0"/>
                </a:moveTo>
                <a:lnTo>
                  <a:pt x="0" y="0"/>
                </a:lnTo>
              </a:path>
            </a:pathLst>
          </a:custGeom>
          <a:ln w="3191">
            <a:solidFill>
              <a:srgbClr val="000000"/>
            </a:solidFill>
          </a:ln>
        </p:spPr>
        <p:txBody>
          <a:bodyPr wrap="square" lIns="0" tIns="0" rIns="0" bIns="0" rtlCol="0"/>
          <a:lstStyle/>
          <a:p>
            <a:endParaRPr sz="501"/>
          </a:p>
        </p:txBody>
      </p:sp>
      <p:sp>
        <p:nvSpPr>
          <p:cNvPr id="4871" name="bg object 4871"/>
          <p:cNvSpPr/>
          <p:nvPr/>
        </p:nvSpPr>
        <p:spPr>
          <a:xfrm>
            <a:off x="3775891" y="2325846"/>
            <a:ext cx="0" cy="85725"/>
          </a:xfrm>
          <a:custGeom>
            <a:avLst/>
            <a:gdLst/>
            <a:ahLst/>
            <a:cxnLst/>
            <a:rect l="l" t="t" r="r" b="b"/>
            <a:pathLst>
              <a:path h="239395">
                <a:moveTo>
                  <a:pt x="0" y="239334"/>
                </a:moveTo>
                <a:lnTo>
                  <a:pt x="0" y="0"/>
                </a:lnTo>
              </a:path>
            </a:pathLst>
          </a:custGeom>
          <a:ln w="3191">
            <a:solidFill>
              <a:srgbClr val="000000"/>
            </a:solidFill>
          </a:ln>
        </p:spPr>
        <p:txBody>
          <a:bodyPr wrap="square" lIns="0" tIns="0" rIns="0" bIns="0" rtlCol="0"/>
          <a:lstStyle/>
          <a:p>
            <a:endParaRPr sz="501"/>
          </a:p>
        </p:txBody>
      </p:sp>
      <p:sp>
        <p:nvSpPr>
          <p:cNvPr id="4872" name="bg object 4872"/>
          <p:cNvSpPr/>
          <p:nvPr/>
        </p:nvSpPr>
        <p:spPr>
          <a:xfrm>
            <a:off x="3772626" y="2411549"/>
            <a:ext cx="3466" cy="0"/>
          </a:xfrm>
          <a:custGeom>
            <a:avLst/>
            <a:gdLst/>
            <a:ahLst/>
            <a:cxnLst/>
            <a:rect l="l" t="t" r="r" b="b"/>
            <a:pathLst>
              <a:path w="7620">
                <a:moveTo>
                  <a:pt x="0" y="0"/>
                </a:moveTo>
                <a:lnTo>
                  <a:pt x="7180" y="0"/>
                </a:lnTo>
              </a:path>
            </a:pathLst>
          </a:custGeom>
          <a:ln w="3191">
            <a:solidFill>
              <a:srgbClr val="000000"/>
            </a:solidFill>
          </a:ln>
        </p:spPr>
        <p:txBody>
          <a:bodyPr wrap="square" lIns="0" tIns="0" rIns="0" bIns="0" rtlCol="0"/>
          <a:lstStyle/>
          <a:p>
            <a:endParaRPr sz="501"/>
          </a:p>
        </p:txBody>
      </p:sp>
      <p:sp>
        <p:nvSpPr>
          <p:cNvPr id="4873" name="bg object 4873"/>
          <p:cNvSpPr/>
          <p:nvPr/>
        </p:nvSpPr>
        <p:spPr>
          <a:xfrm>
            <a:off x="3667034" y="2325846"/>
            <a:ext cx="105708" cy="85725"/>
          </a:xfrm>
          <a:custGeom>
            <a:avLst/>
            <a:gdLst/>
            <a:ahLst/>
            <a:cxnLst/>
            <a:rect l="l" t="t" r="r" b="b"/>
            <a:pathLst>
              <a:path w="232409" h="239395">
                <a:moveTo>
                  <a:pt x="0" y="0"/>
                </a:moveTo>
                <a:lnTo>
                  <a:pt x="232154" y="0"/>
                </a:lnTo>
                <a:lnTo>
                  <a:pt x="232154" y="239334"/>
                </a:lnTo>
                <a:lnTo>
                  <a:pt x="0" y="239334"/>
                </a:lnTo>
                <a:lnTo>
                  <a:pt x="0" y="0"/>
                </a:lnTo>
              </a:path>
            </a:pathLst>
          </a:custGeom>
          <a:ln w="3191">
            <a:solidFill>
              <a:srgbClr val="000000"/>
            </a:solidFill>
          </a:ln>
        </p:spPr>
        <p:txBody>
          <a:bodyPr wrap="square" lIns="0" tIns="0" rIns="0" bIns="0" rtlCol="0"/>
          <a:lstStyle/>
          <a:p>
            <a:endParaRPr sz="501"/>
          </a:p>
        </p:txBody>
      </p:sp>
      <p:sp>
        <p:nvSpPr>
          <p:cNvPr id="4874" name="bg object 4874"/>
          <p:cNvSpPr/>
          <p:nvPr/>
        </p:nvSpPr>
        <p:spPr>
          <a:xfrm>
            <a:off x="3775891" y="2403550"/>
            <a:ext cx="6932" cy="1819"/>
          </a:xfrm>
          <a:custGeom>
            <a:avLst/>
            <a:gdLst/>
            <a:ahLst/>
            <a:cxnLst/>
            <a:rect l="l" t="t" r="r" b="b"/>
            <a:pathLst>
              <a:path w="15240" h="5079">
                <a:moveTo>
                  <a:pt x="0" y="4786"/>
                </a:moveTo>
                <a:lnTo>
                  <a:pt x="0" y="0"/>
                </a:lnTo>
              </a:path>
              <a:path w="15240" h="5079">
                <a:moveTo>
                  <a:pt x="0" y="4786"/>
                </a:moveTo>
                <a:lnTo>
                  <a:pt x="15157" y="4786"/>
                </a:lnTo>
                <a:lnTo>
                  <a:pt x="15157" y="0"/>
                </a:lnTo>
                <a:lnTo>
                  <a:pt x="0" y="0"/>
                </a:lnTo>
              </a:path>
            </a:pathLst>
          </a:custGeom>
          <a:ln w="3191">
            <a:solidFill>
              <a:srgbClr val="000000"/>
            </a:solidFill>
          </a:ln>
        </p:spPr>
        <p:txBody>
          <a:bodyPr wrap="square" lIns="0" tIns="0" rIns="0" bIns="0" rtlCol="0"/>
          <a:lstStyle/>
          <a:p>
            <a:endParaRPr sz="501"/>
          </a:p>
        </p:txBody>
      </p:sp>
      <p:sp>
        <p:nvSpPr>
          <p:cNvPr id="4875" name="bg object 4875"/>
          <p:cNvSpPr/>
          <p:nvPr/>
        </p:nvSpPr>
        <p:spPr>
          <a:xfrm>
            <a:off x="3775892" y="2403550"/>
            <a:ext cx="4910" cy="1819"/>
          </a:xfrm>
          <a:custGeom>
            <a:avLst/>
            <a:gdLst/>
            <a:ahLst/>
            <a:cxnLst/>
            <a:rect l="l" t="t" r="r" b="b"/>
            <a:pathLst>
              <a:path w="10795" h="5079">
                <a:moveTo>
                  <a:pt x="10371" y="4786"/>
                </a:moveTo>
                <a:lnTo>
                  <a:pt x="0" y="4786"/>
                </a:lnTo>
                <a:lnTo>
                  <a:pt x="0" y="0"/>
                </a:lnTo>
                <a:lnTo>
                  <a:pt x="10371" y="0"/>
                </a:lnTo>
              </a:path>
            </a:pathLst>
          </a:custGeom>
          <a:ln w="3191">
            <a:solidFill>
              <a:srgbClr val="000000"/>
            </a:solidFill>
          </a:ln>
        </p:spPr>
        <p:txBody>
          <a:bodyPr wrap="square" lIns="0" tIns="0" rIns="0" bIns="0" rtlCol="0"/>
          <a:lstStyle/>
          <a:p>
            <a:endParaRPr sz="501"/>
          </a:p>
        </p:txBody>
      </p:sp>
      <p:sp>
        <p:nvSpPr>
          <p:cNvPr id="4876" name="bg object 4876"/>
          <p:cNvSpPr/>
          <p:nvPr/>
        </p:nvSpPr>
        <p:spPr>
          <a:xfrm>
            <a:off x="2423704" y="2238714"/>
            <a:ext cx="45633" cy="211470"/>
          </a:xfrm>
          <a:custGeom>
            <a:avLst/>
            <a:gdLst/>
            <a:ahLst/>
            <a:cxnLst/>
            <a:rect l="l" t="t" r="r" b="b"/>
            <a:pathLst>
              <a:path w="100329" h="590550">
                <a:moveTo>
                  <a:pt x="99722" y="0"/>
                </a:moveTo>
                <a:lnTo>
                  <a:pt x="99722" y="589959"/>
                </a:lnTo>
              </a:path>
              <a:path w="100329" h="590550">
                <a:moveTo>
                  <a:pt x="99722" y="0"/>
                </a:moveTo>
                <a:lnTo>
                  <a:pt x="0" y="0"/>
                </a:lnTo>
              </a:path>
            </a:pathLst>
          </a:custGeom>
          <a:ln w="3191">
            <a:solidFill>
              <a:srgbClr val="000000"/>
            </a:solidFill>
          </a:ln>
        </p:spPr>
        <p:txBody>
          <a:bodyPr wrap="square" lIns="0" tIns="0" rIns="0" bIns="0" rtlCol="0"/>
          <a:lstStyle/>
          <a:p>
            <a:endParaRPr sz="501"/>
          </a:p>
        </p:txBody>
      </p:sp>
      <p:sp>
        <p:nvSpPr>
          <p:cNvPr id="4877" name="bg object 4877"/>
          <p:cNvSpPr/>
          <p:nvPr/>
        </p:nvSpPr>
        <p:spPr>
          <a:xfrm>
            <a:off x="2423704" y="2238714"/>
            <a:ext cx="45633" cy="211470"/>
          </a:xfrm>
          <a:custGeom>
            <a:avLst/>
            <a:gdLst/>
            <a:ahLst/>
            <a:cxnLst/>
            <a:rect l="l" t="t" r="r" b="b"/>
            <a:pathLst>
              <a:path w="100329" h="590550">
                <a:moveTo>
                  <a:pt x="0" y="28321"/>
                </a:moveTo>
                <a:lnTo>
                  <a:pt x="0" y="589959"/>
                </a:lnTo>
                <a:lnTo>
                  <a:pt x="99722" y="589959"/>
                </a:lnTo>
                <a:lnTo>
                  <a:pt x="99722" y="0"/>
                </a:lnTo>
              </a:path>
            </a:pathLst>
          </a:custGeom>
          <a:ln w="3191">
            <a:solidFill>
              <a:srgbClr val="000000"/>
            </a:solidFill>
          </a:ln>
        </p:spPr>
        <p:txBody>
          <a:bodyPr wrap="square" lIns="0" tIns="0" rIns="0" bIns="0" rtlCol="0"/>
          <a:lstStyle/>
          <a:p>
            <a:endParaRPr sz="501"/>
          </a:p>
        </p:txBody>
      </p:sp>
      <p:sp>
        <p:nvSpPr>
          <p:cNvPr id="4878" name="bg object 4878"/>
          <p:cNvSpPr/>
          <p:nvPr/>
        </p:nvSpPr>
        <p:spPr>
          <a:xfrm>
            <a:off x="2423704" y="2852493"/>
            <a:ext cx="45633" cy="0"/>
          </a:xfrm>
          <a:custGeom>
            <a:avLst/>
            <a:gdLst/>
            <a:ahLst/>
            <a:cxnLst/>
            <a:rect l="l" t="t" r="r" b="b"/>
            <a:pathLst>
              <a:path w="100329">
                <a:moveTo>
                  <a:pt x="0" y="0"/>
                </a:moveTo>
                <a:lnTo>
                  <a:pt x="99722" y="0"/>
                </a:lnTo>
              </a:path>
            </a:pathLst>
          </a:custGeom>
          <a:ln w="3191">
            <a:solidFill>
              <a:srgbClr val="000000"/>
            </a:solidFill>
          </a:ln>
        </p:spPr>
        <p:txBody>
          <a:bodyPr wrap="square" lIns="0" tIns="0" rIns="0" bIns="0" rtlCol="0"/>
          <a:lstStyle/>
          <a:p>
            <a:endParaRPr sz="501"/>
          </a:p>
        </p:txBody>
      </p:sp>
      <p:sp>
        <p:nvSpPr>
          <p:cNvPr id="4879" name="bg object 4879"/>
          <p:cNvSpPr/>
          <p:nvPr/>
        </p:nvSpPr>
        <p:spPr>
          <a:xfrm>
            <a:off x="2423704" y="2852493"/>
            <a:ext cx="0" cy="214426"/>
          </a:xfrm>
          <a:custGeom>
            <a:avLst/>
            <a:gdLst/>
            <a:ahLst/>
            <a:cxnLst/>
            <a:rect l="l" t="t" r="r" b="b"/>
            <a:pathLst>
              <a:path h="598804">
                <a:moveTo>
                  <a:pt x="0" y="598336"/>
                </a:moveTo>
                <a:lnTo>
                  <a:pt x="0" y="0"/>
                </a:lnTo>
              </a:path>
            </a:pathLst>
          </a:custGeom>
          <a:ln w="3191">
            <a:solidFill>
              <a:srgbClr val="000000"/>
            </a:solidFill>
          </a:ln>
        </p:spPr>
        <p:txBody>
          <a:bodyPr wrap="square" lIns="0" tIns="0" rIns="0" bIns="0" rtlCol="0"/>
          <a:lstStyle/>
          <a:p>
            <a:endParaRPr sz="501"/>
          </a:p>
        </p:txBody>
      </p:sp>
      <p:sp>
        <p:nvSpPr>
          <p:cNvPr id="4880" name="bg object 4880"/>
          <p:cNvSpPr/>
          <p:nvPr/>
        </p:nvSpPr>
        <p:spPr>
          <a:xfrm>
            <a:off x="2423704" y="2852493"/>
            <a:ext cx="45633" cy="214426"/>
          </a:xfrm>
          <a:custGeom>
            <a:avLst/>
            <a:gdLst/>
            <a:ahLst/>
            <a:cxnLst/>
            <a:rect l="l" t="t" r="r" b="b"/>
            <a:pathLst>
              <a:path w="100329" h="598804">
                <a:moveTo>
                  <a:pt x="99722" y="0"/>
                </a:moveTo>
                <a:lnTo>
                  <a:pt x="99722" y="598336"/>
                </a:lnTo>
              </a:path>
              <a:path w="100329" h="598804">
                <a:moveTo>
                  <a:pt x="99722" y="0"/>
                </a:moveTo>
                <a:lnTo>
                  <a:pt x="0" y="0"/>
                </a:lnTo>
                <a:lnTo>
                  <a:pt x="0" y="598336"/>
                </a:lnTo>
                <a:lnTo>
                  <a:pt x="99722" y="598336"/>
                </a:lnTo>
                <a:lnTo>
                  <a:pt x="99722" y="0"/>
                </a:lnTo>
              </a:path>
            </a:pathLst>
          </a:custGeom>
          <a:ln w="3191">
            <a:solidFill>
              <a:srgbClr val="000000"/>
            </a:solidFill>
          </a:ln>
        </p:spPr>
        <p:txBody>
          <a:bodyPr wrap="square" lIns="0" tIns="0" rIns="0" bIns="0" rtlCol="0"/>
          <a:lstStyle/>
          <a:p>
            <a:endParaRPr sz="501"/>
          </a:p>
        </p:txBody>
      </p:sp>
      <p:sp>
        <p:nvSpPr>
          <p:cNvPr id="4881" name="bg object 4881"/>
          <p:cNvSpPr/>
          <p:nvPr/>
        </p:nvSpPr>
        <p:spPr>
          <a:xfrm>
            <a:off x="2422071" y="2680229"/>
            <a:ext cx="3466" cy="0"/>
          </a:xfrm>
          <a:custGeom>
            <a:avLst/>
            <a:gdLst/>
            <a:ahLst/>
            <a:cxnLst/>
            <a:rect l="l" t="t" r="r" b="b"/>
            <a:pathLst>
              <a:path w="7620">
                <a:moveTo>
                  <a:pt x="0" y="0"/>
                </a:moveTo>
                <a:lnTo>
                  <a:pt x="7578" y="0"/>
                </a:lnTo>
              </a:path>
            </a:pathLst>
          </a:custGeom>
          <a:ln w="3191">
            <a:solidFill>
              <a:srgbClr val="000000"/>
            </a:solidFill>
          </a:ln>
        </p:spPr>
        <p:txBody>
          <a:bodyPr wrap="square" lIns="0" tIns="0" rIns="0" bIns="0" rtlCol="0"/>
          <a:lstStyle/>
          <a:p>
            <a:endParaRPr sz="501"/>
          </a:p>
        </p:txBody>
      </p:sp>
      <p:sp>
        <p:nvSpPr>
          <p:cNvPr id="4882" name="bg object 4882"/>
          <p:cNvSpPr/>
          <p:nvPr/>
        </p:nvSpPr>
        <p:spPr>
          <a:xfrm>
            <a:off x="2422071" y="2680229"/>
            <a:ext cx="0" cy="64351"/>
          </a:xfrm>
          <a:custGeom>
            <a:avLst/>
            <a:gdLst/>
            <a:ahLst/>
            <a:cxnLst/>
            <a:rect l="l" t="t" r="r" b="b"/>
            <a:pathLst>
              <a:path h="179704">
                <a:moveTo>
                  <a:pt x="0" y="179500"/>
                </a:moveTo>
                <a:lnTo>
                  <a:pt x="0" y="0"/>
                </a:lnTo>
              </a:path>
            </a:pathLst>
          </a:custGeom>
          <a:ln w="3191">
            <a:solidFill>
              <a:srgbClr val="000000"/>
            </a:solidFill>
          </a:ln>
        </p:spPr>
        <p:txBody>
          <a:bodyPr wrap="square" lIns="0" tIns="0" rIns="0" bIns="0" rtlCol="0"/>
          <a:lstStyle/>
          <a:p>
            <a:endParaRPr sz="501"/>
          </a:p>
        </p:txBody>
      </p:sp>
      <p:sp>
        <p:nvSpPr>
          <p:cNvPr id="4883" name="bg object 4883"/>
          <p:cNvSpPr/>
          <p:nvPr/>
        </p:nvSpPr>
        <p:spPr>
          <a:xfrm>
            <a:off x="2422071" y="2744507"/>
            <a:ext cx="3466" cy="0"/>
          </a:xfrm>
          <a:custGeom>
            <a:avLst/>
            <a:gdLst/>
            <a:ahLst/>
            <a:cxnLst/>
            <a:rect l="l" t="t" r="r" b="b"/>
            <a:pathLst>
              <a:path w="7620">
                <a:moveTo>
                  <a:pt x="7578" y="0"/>
                </a:moveTo>
                <a:lnTo>
                  <a:pt x="0" y="0"/>
                </a:lnTo>
              </a:path>
            </a:pathLst>
          </a:custGeom>
          <a:ln w="3191">
            <a:solidFill>
              <a:srgbClr val="000000"/>
            </a:solidFill>
          </a:ln>
        </p:spPr>
        <p:txBody>
          <a:bodyPr wrap="square" lIns="0" tIns="0" rIns="0" bIns="0" rtlCol="0"/>
          <a:lstStyle/>
          <a:p>
            <a:endParaRPr sz="501"/>
          </a:p>
        </p:txBody>
      </p:sp>
      <p:sp>
        <p:nvSpPr>
          <p:cNvPr id="4884" name="bg object 4884"/>
          <p:cNvSpPr/>
          <p:nvPr/>
        </p:nvSpPr>
        <p:spPr>
          <a:xfrm>
            <a:off x="2425519" y="2680229"/>
            <a:ext cx="0" cy="64351"/>
          </a:xfrm>
          <a:custGeom>
            <a:avLst/>
            <a:gdLst/>
            <a:ahLst/>
            <a:cxnLst/>
            <a:rect l="l" t="t" r="r" b="b"/>
            <a:pathLst>
              <a:path h="179704">
                <a:moveTo>
                  <a:pt x="0" y="0"/>
                </a:moveTo>
                <a:lnTo>
                  <a:pt x="0" y="179500"/>
                </a:lnTo>
              </a:path>
            </a:pathLst>
          </a:custGeom>
          <a:ln w="3191">
            <a:solidFill>
              <a:srgbClr val="000000"/>
            </a:solidFill>
          </a:ln>
        </p:spPr>
        <p:txBody>
          <a:bodyPr wrap="square" lIns="0" tIns="0" rIns="0" bIns="0" rtlCol="0"/>
          <a:lstStyle/>
          <a:p>
            <a:endParaRPr sz="501"/>
          </a:p>
        </p:txBody>
      </p:sp>
      <p:sp>
        <p:nvSpPr>
          <p:cNvPr id="4885" name="bg object 4885"/>
          <p:cNvSpPr/>
          <p:nvPr/>
        </p:nvSpPr>
        <p:spPr>
          <a:xfrm>
            <a:off x="3586117" y="2238714"/>
            <a:ext cx="45633" cy="211470"/>
          </a:xfrm>
          <a:custGeom>
            <a:avLst/>
            <a:gdLst/>
            <a:ahLst/>
            <a:cxnLst/>
            <a:rect l="l" t="t" r="r" b="b"/>
            <a:pathLst>
              <a:path w="100329" h="590550">
                <a:moveTo>
                  <a:pt x="0" y="0"/>
                </a:moveTo>
                <a:lnTo>
                  <a:pt x="0" y="589959"/>
                </a:lnTo>
              </a:path>
              <a:path w="100329" h="590550">
                <a:moveTo>
                  <a:pt x="0" y="0"/>
                </a:moveTo>
                <a:lnTo>
                  <a:pt x="0" y="589959"/>
                </a:lnTo>
                <a:lnTo>
                  <a:pt x="99722" y="589959"/>
                </a:lnTo>
                <a:lnTo>
                  <a:pt x="99722" y="0"/>
                </a:lnTo>
                <a:lnTo>
                  <a:pt x="0" y="0"/>
                </a:lnTo>
              </a:path>
            </a:pathLst>
          </a:custGeom>
          <a:ln w="3191">
            <a:solidFill>
              <a:srgbClr val="000000"/>
            </a:solidFill>
          </a:ln>
        </p:spPr>
        <p:txBody>
          <a:bodyPr wrap="square" lIns="0" tIns="0" rIns="0" bIns="0" rtlCol="0"/>
          <a:lstStyle/>
          <a:p>
            <a:endParaRPr sz="501"/>
          </a:p>
        </p:txBody>
      </p:sp>
      <p:sp>
        <p:nvSpPr>
          <p:cNvPr id="4886" name="bg object 4886"/>
          <p:cNvSpPr/>
          <p:nvPr/>
        </p:nvSpPr>
        <p:spPr>
          <a:xfrm>
            <a:off x="3586117" y="2882203"/>
            <a:ext cx="45633" cy="214426"/>
          </a:xfrm>
          <a:custGeom>
            <a:avLst/>
            <a:gdLst/>
            <a:ahLst/>
            <a:cxnLst/>
            <a:rect l="l" t="t" r="r" b="b"/>
            <a:pathLst>
              <a:path w="100329" h="598804">
                <a:moveTo>
                  <a:pt x="0" y="0"/>
                </a:moveTo>
                <a:lnTo>
                  <a:pt x="0" y="598336"/>
                </a:lnTo>
                <a:lnTo>
                  <a:pt x="99722" y="598336"/>
                </a:lnTo>
              </a:path>
            </a:pathLst>
          </a:custGeom>
          <a:ln w="3191">
            <a:solidFill>
              <a:srgbClr val="000000"/>
            </a:solidFill>
          </a:ln>
        </p:spPr>
        <p:txBody>
          <a:bodyPr wrap="square" lIns="0" tIns="0" rIns="0" bIns="0" rtlCol="0"/>
          <a:lstStyle/>
          <a:p>
            <a:endParaRPr sz="501"/>
          </a:p>
        </p:txBody>
      </p:sp>
      <p:sp>
        <p:nvSpPr>
          <p:cNvPr id="4887" name="bg object 4887"/>
          <p:cNvSpPr/>
          <p:nvPr/>
        </p:nvSpPr>
        <p:spPr>
          <a:xfrm>
            <a:off x="3586117" y="2882203"/>
            <a:ext cx="45633" cy="214426"/>
          </a:xfrm>
          <a:custGeom>
            <a:avLst/>
            <a:gdLst/>
            <a:ahLst/>
            <a:cxnLst/>
            <a:rect l="l" t="t" r="r" b="b"/>
            <a:pathLst>
              <a:path w="100329" h="598804">
                <a:moveTo>
                  <a:pt x="99722" y="0"/>
                </a:moveTo>
                <a:lnTo>
                  <a:pt x="0" y="0"/>
                </a:lnTo>
                <a:lnTo>
                  <a:pt x="0" y="598336"/>
                </a:lnTo>
                <a:lnTo>
                  <a:pt x="99722" y="598336"/>
                </a:lnTo>
                <a:lnTo>
                  <a:pt x="99722" y="0"/>
                </a:lnTo>
                <a:lnTo>
                  <a:pt x="0" y="0"/>
                </a:lnTo>
              </a:path>
            </a:pathLst>
          </a:custGeom>
          <a:ln w="3191">
            <a:solidFill>
              <a:srgbClr val="000000"/>
            </a:solidFill>
          </a:ln>
        </p:spPr>
        <p:txBody>
          <a:bodyPr wrap="square" lIns="0" tIns="0" rIns="0" bIns="0" rtlCol="0"/>
          <a:lstStyle/>
          <a:p>
            <a:endParaRPr sz="501"/>
          </a:p>
        </p:txBody>
      </p:sp>
      <p:sp>
        <p:nvSpPr>
          <p:cNvPr id="4888" name="bg object 4888"/>
          <p:cNvSpPr/>
          <p:nvPr/>
        </p:nvSpPr>
        <p:spPr>
          <a:xfrm>
            <a:off x="4277360" y="1280408"/>
            <a:ext cx="166071" cy="2046"/>
          </a:xfrm>
          <a:custGeom>
            <a:avLst/>
            <a:gdLst/>
            <a:ahLst/>
            <a:cxnLst/>
            <a:rect l="l" t="t" r="r" b="b"/>
            <a:pathLst>
              <a:path w="365125" h="5714">
                <a:moveTo>
                  <a:pt x="359799" y="0"/>
                </a:moveTo>
                <a:lnTo>
                  <a:pt x="0" y="0"/>
                </a:lnTo>
                <a:lnTo>
                  <a:pt x="0" y="5185"/>
                </a:lnTo>
                <a:lnTo>
                  <a:pt x="364985" y="5185"/>
                </a:lnTo>
                <a:lnTo>
                  <a:pt x="364985" y="0"/>
                </a:lnTo>
              </a:path>
            </a:pathLst>
          </a:custGeom>
          <a:ln w="7578">
            <a:solidFill>
              <a:srgbClr val="000000"/>
            </a:solidFill>
          </a:ln>
        </p:spPr>
        <p:txBody>
          <a:bodyPr wrap="square" lIns="0" tIns="0" rIns="0" bIns="0" rtlCol="0"/>
          <a:lstStyle/>
          <a:p>
            <a:endParaRPr sz="501"/>
          </a:p>
        </p:txBody>
      </p:sp>
      <p:sp>
        <p:nvSpPr>
          <p:cNvPr id="4889" name="bg object 4889"/>
          <p:cNvSpPr/>
          <p:nvPr/>
        </p:nvSpPr>
        <p:spPr>
          <a:xfrm>
            <a:off x="3980724" y="1280408"/>
            <a:ext cx="223257" cy="0"/>
          </a:xfrm>
          <a:custGeom>
            <a:avLst/>
            <a:gdLst/>
            <a:ahLst/>
            <a:cxnLst/>
            <a:rect l="l" t="t" r="r" b="b"/>
            <a:pathLst>
              <a:path w="490854">
                <a:moveTo>
                  <a:pt x="490236" y="0"/>
                </a:moveTo>
                <a:lnTo>
                  <a:pt x="0" y="0"/>
                </a:lnTo>
              </a:path>
            </a:pathLst>
          </a:custGeom>
          <a:ln w="7578">
            <a:solidFill>
              <a:srgbClr val="000000"/>
            </a:solidFill>
          </a:ln>
        </p:spPr>
        <p:txBody>
          <a:bodyPr wrap="square" lIns="0" tIns="0" rIns="0" bIns="0" rtlCol="0"/>
          <a:lstStyle/>
          <a:p>
            <a:endParaRPr sz="501"/>
          </a:p>
        </p:txBody>
      </p:sp>
      <p:sp>
        <p:nvSpPr>
          <p:cNvPr id="4890" name="bg object 4890"/>
          <p:cNvSpPr/>
          <p:nvPr/>
        </p:nvSpPr>
        <p:spPr>
          <a:xfrm>
            <a:off x="3980724" y="1280408"/>
            <a:ext cx="223257" cy="2046"/>
          </a:xfrm>
          <a:custGeom>
            <a:avLst/>
            <a:gdLst/>
            <a:ahLst/>
            <a:cxnLst/>
            <a:rect l="l" t="t" r="r" b="b"/>
            <a:pathLst>
              <a:path w="490854" h="5714">
                <a:moveTo>
                  <a:pt x="0" y="5185"/>
                </a:moveTo>
                <a:lnTo>
                  <a:pt x="490236" y="5185"/>
                </a:lnTo>
                <a:lnTo>
                  <a:pt x="490236" y="0"/>
                </a:lnTo>
              </a:path>
            </a:pathLst>
          </a:custGeom>
          <a:ln w="7578">
            <a:solidFill>
              <a:srgbClr val="000000"/>
            </a:solidFill>
          </a:ln>
        </p:spPr>
        <p:txBody>
          <a:bodyPr wrap="square" lIns="0" tIns="0" rIns="0" bIns="0" rtlCol="0"/>
          <a:lstStyle/>
          <a:p>
            <a:endParaRPr sz="501"/>
          </a:p>
        </p:txBody>
      </p:sp>
      <p:sp>
        <p:nvSpPr>
          <p:cNvPr id="4891" name="bg object 4891"/>
          <p:cNvSpPr/>
          <p:nvPr/>
        </p:nvSpPr>
        <p:spPr>
          <a:xfrm>
            <a:off x="4203700" y="1280408"/>
            <a:ext cx="1444" cy="0"/>
          </a:xfrm>
          <a:custGeom>
            <a:avLst/>
            <a:gdLst/>
            <a:ahLst/>
            <a:cxnLst/>
            <a:rect l="l" t="t" r="r" b="b"/>
            <a:pathLst>
              <a:path w="3175">
                <a:moveTo>
                  <a:pt x="0" y="0"/>
                </a:moveTo>
                <a:lnTo>
                  <a:pt x="2792" y="0"/>
                </a:lnTo>
              </a:path>
            </a:pathLst>
          </a:custGeom>
          <a:ln w="3191">
            <a:solidFill>
              <a:srgbClr val="000000"/>
            </a:solidFill>
          </a:ln>
        </p:spPr>
        <p:txBody>
          <a:bodyPr wrap="square" lIns="0" tIns="0" rIns="0" bIns="0" rtlCol="0"/>
          <a:lstStyle/>
          <a:p>
            <a:endParaRPr sz="501"/>
          </a:p>
        </p:txBody>
      </p:sp>
      <p:sp>
        <p:nvSpPr>
          <p:cNvPr id="4892" name="bg object 4892"/>
          <p:cNvSpPr/>
          <p:nvPr/>
        </p:nvSpPr>
        <p:spPr>
          <a:xfrm>
            <a:off x="4275908" y="1280408"/>
            <a:ext cx="1733" cy="0"/>
          </a:xfrm>
          <a:custGeom>
            <a:avLst/>
            <a:gdLst/>
            <a:ahLst/>
            <a:cxnLst/>
            <a:rect l="l" t="t" r="r" b="b"/>
            <a:pathLst>
              <a:path w="3809">
                <a:moveTo>
                  <a:pt x="0" y="0"/>
                </a:moveTo>
                <a:lnTo>
                  <a:pt x="3191" y="0"/>
                </a:lnTo>
              </a:path>
            </a:pathLst>
          </a:custGeom>
          <a:ln w="3191">
            <a:solidFill>
              <a:srgbClr val="000000"/>
            </a:solidFill>
          </a:ln>
        </p:spPr>
        <p:txBody>
          <a:bodyPr wrap="square" lIns="0" tIns="0" rIns="0" bIns="0" rtlCol="0"/>
          <a:lstStyle/>
          <a:p>
            <a:endParaRPr sz="501"/>
          </a:p>
        </p:txBody>
      </p:sp>
      <p:sp>
        <p:nvSpPr>
          <p:cNvPr id="4893" name="bg object 4893"/>
          <p:cNvSpPr/>
          <p:nvPr/>
        </p:nvSpPr>
        <p:spPr>
          <a:xfrm>
            <a:off x="4203700" y="1280408"/>
            <a:ext cx="0" cy="2046"/>
          </a:xfrm>
          <a:custGeom>
            <a:avLst/>
            <a:gdLst/>
            <a:ahLst/>
            <a:cxnLst/>
            <a:rect l="l" t="t" r="r" b="b"/>
            <a:pathLst>
              <a:path h="5714">
                <a:moveTo>
                  <a:pt x="0" y="5185"/>
                </a:moveTo>
                <a:lnTo>
                  <a:pt x="0" y="0"/>
                </a:lnTo>
              </a:path>
            </a:pathLst>
          </a:custGeom>
          <a:ln w="3191">
            <a:solidFill>
              <a:srgbClr val="000000"/>
            </a:solidFill>
          </a:ln>
        </p:spPr>
        <p:txBody>
          <a:bodyPr wrap="square" lIns="0" tIns="0" rIns="0" bIns="0" rtlCol="0"/>
          <a:lstStyle/>
          <a:p>
            <a:endParaRPr sz="501"/>
          </a:p>
        </p:txBody>
      </p:sp>
      <p:sp>
        <p:nvSpPr>
          <p:cNvPr id="4894" name="bg object 4894"/>
          <p:cNvSpPr/>
          <p:nvPr/>
        </p:nvSpPr>
        <p:spPr>
          <a:xfrm>
            <a:off x="4275908" y="1280408"/>
            <a:ext cx="1733" cy="2046"/>
          </a:xfrm>
          <a:custGeom>
            <a:avLst/>
            <a:gdLst/>
            <a:ahLst/>
            <a:cxnLst/>
            <a:rect l="l" t="t" r="r" b="b"/>
            <a:pathLst>
              <a:path w="3809" h="5714">
                <a:moveTo>
                  <a:pt x="3191" y="5185"/>
                </a:moveTo>
                <a:lnTo>
                  <a:pt x="3191" y="0"/>
                </a:lnTo>
              </a:path>
              <a:path w="3809" h="5714">
                <a:moveTo>
                  <a:pt x="3191" y="5185"/>
                </a:moveTo>
                <a:lnTo>
                  <a:pt x="0" y="5185"/>
                </a:lnTo>
              </a:path>
            </a:pathLst>
          </a:custGeom>
          <a:ln w="3191">
            <a:solidFill>
              <a:srgbClr val="000000"/>
            </a:solidFill>
          </a:ln>
        </p:spPr>
        <p:txBody>
          <a:bodyPr wrap="square" lIns="0" tIns="0" rIns="0" bIns="0" rtlCol="0"/>
          <a:lstStyle/>
          <a:p>
            <a:endParaRPr sz="501"/>
          </a:p>
        </p:txBody>
      </p:sp>
      <p:sp>
        <p:nvSpPr>
          <p:cNvPr id="4895" name="bg object 4895"/>
          <p:cNvSpPr/>
          <p:nvPr/>
        </p:nvSpPr>
        <p:spPr>
          <a:xfrm>
            <a:off x="4203700" y="1282265"/>
            <a:ext cx="1444" cy="0"/>
          </a:xfrm>
          <a:custGeom>
            <a:avLst/>
            <a:gdLst/>
            <a:ahLst/>
            <a:cxnLst/>
            <a:rect l="l" t="t" r="r" b="b"/>
            <a:pathLst>
              <a:path w="3175">
                <a:moveTo>
                  <a:pt x="2792" y="0"/>
                </a:moveTo>
                <a:lnTo>
                  <a:pt x="0" y="0"/>
                </a:lnTo>
              </a:path>
            </a:pathLst>
          </a:custGeom>
          <a:ln w="3191">
            <a:solidFill>
              <a:srgbClr val="000000"/>
            </a:solidFill>
          </a:ln>
        </p:spPr>
        <p:txBody>
          <a:bodyPr wrap="square" lIns="0" tIns="0" rIns="0" bIns="0" rtlCol="0"/>
          <a:lstStyle/>
          <a:p>
            <a:endParaRPr sz="501"/>
          </a:p>
        </p:txBody>
      </p:sp>
      <p:sp>
        <p:nvSpPr>
          <p:cNvPr id="4896" name="bg object 4896"/>
          <p:cNvSpPr/>
          <p:nvPr/>
        </p:nvSpPr>
        <p:spPr>
          <a:xfrm>
            <a:off x="4441009" y="1005443"/>
            <a:ext cx="2599" cy="20010"/>
          </a:xfrm>
          <a:custGeom>
            <a:avLst/>
            <a:gdLst/>
            <a:ahLst/>
            <a:cxnLst/>
            <a:rect l="l" t="t" r="r" b="b"/>
            <a:pathLst>
              <a:path w="5715" h="55880">
                <a:moveTo>
                  <a:pt x="0" y="0"/>
                </a:moveTo>
                <a:lnTo>
                  <a:pt x="0" y="55445"/>
                </a:lnTo>
                <a:lnTo>
                  <a:pt x="5185" y="55445"/>
                </a:lnTo>
                <a:lnTo>
                  <a:pt x="5185" y="0"/>
                </a:lnTo>
              </a:path>
            </a:pathLst>
          </a:custGeom>
          <a:ln w="7578">
            <a:solidFill>
              <a:srgbClr val="000000"/>
            </a:solidFill>
          </a:ln>
        </p:spPr>
        <p:txBody>
          <a:bodyPr wrap="square" lIns="0" tIns="0" rIns="0" bIns="0" rtlCol="0"/>
          <a:lstStyle/>
          <a:p>
            <a:endParaRPr sz="501"/>
          </a:p>
        </p:txBody>
      </p:sp>
      <p:sp>
        <p:nvSpPr>
          <p:cNvPr id="4897" name="bg object 4897"/>
          <p:cNvSpPr/>
          <p:nvPr/>
        </p:nvSpPr>
        <p:spPr>
          <a:xfrm>
            <a:off x="5467532" y="2637377"/>
            <a:ext cx="569550" cy="17509"/>
          </a:xfrm>
          <a:custGeom>
            <a:avLst/>
            <a:gdLst/>
            <a:ahLst/>
            <a:cxnLst/>
            <a:rect l="l" t="t" r="r" b="b"/>
            <a:pathLst>
              <a:path w="1252219" h="48895">
                <a:moveTo>
                  <a:pt x="0" y="48664"/>
                </a:moveTo>
                <a:lnTo>
                  <a:pt x="1252118" y="48664"/>
                </a:lnTo>
                <a:lnTo>
                  <a:pt x="1252118" y="0"/>
                </a:lnTo>
                <a:lnTo>
                  <a:pt x="0" y="0"/>
                </a:lnTo>
                <a:lnTo>
                  <a:pt x="0" y="48664"/>
                </a:lnTo>
              </a:path>
            </a:pathLst>
          </a:custGeom>
          <a:ln w="7578">
            <a:solidFill>
              <a:srgbClr val="000000"/>
            </a:solidFill>
          </a:ln>
        </p:spPr>
        <p:txBody>
          <a:bodyPr wrap="square" lIns="0" tIns="0" rIns="0" bIns="0" rtlCol="0"/>
          <a:lstStyle/>
          <a:p>
            <a:endParaRPr sz="501"/>
          </a:p>
        </p:txBody>
      </p:sp>
      <p:sp>
        <p:nvSpPr>
          <p:cNvPr id="4898" name="bg object 4898"/>
          <p:cNvSpPr/>
          <p:nvPr/>
        </p:nvSpPr>
        <p:spPr>
          <a:xfrm>
            <a:off x="5294630" y="2654804"/>
            <a:ext cx="173002" cy="0"/>
          </a:xfrm>
          <a:custGeom>
            <a:avLst/>
            <a:gdLst/>
            <a:ahLst/>
            <a:cxnLst/>
            <a:rect l="l" t="t" r="r" b="b"/>
            <a:pathLst>
              <a:path w="380365">
                <a:moveTo>
                  <a:pt x="380143" y="0"/>
                </a:moveTo>
                <a:lnTo>
                  <a:pt x="0" y="0"/>
                </a:lnTo>
              </a:path>
            </a:pathLst>
          </a:custGeom>
          <a:ln w="3191">
            <a:solidFill>
              <a:srgbClr val="000000"/>
            </a:solidFill>
          </a:ln>
        </p:spPr>
        <p:txBody>
          <a:bodyPr wrap="square" lIns="0" tIns="0" rIns="0" bIns="0" rtlCol="0"/>
          <a:lstStyle/>
          <a:p>
            <a:endParaRPr sz="501"/>
          </a:p>
        </p:txBody>
      </p:sp>
      <p:sp>
        <p:nvSpPr>
          <p:cNvPr id="4899" name="bg object 4899"/>
          <p:cNvSpPr/>
          <p:nvPr/>
        </p:nvSpPr>
        <p:spPr>
          <a:xfrm>
            <a:off x="5096873" y="2637377"/>
            <a:ext cx="370843" cy="1137"/>
          </a:xfrm>
          <a:custGeom>
            <a:avLst/>
            <a:gdLst/>
            <a:ahLst/>
            <a:cxnLst/>
            <a:rect l="l" t="t" r="r" b="b"/>
            <a:pathLst>
              <a:path w="815340" h="3175">
                <a:moveTo>
                  <a:pt x="0" y="2792"/>
                </a:moveTo>
                <a:lnTo>
                  <a:pt x="0" y="0"/>
                </a:lnTo>
                <a:lnTo>
                  <a:pt x="814934" y="0"/>
                </a:lnTo>
              </a:path>
            </a:pathLst>
          </a:custGeom>
          <a:ln w="3191">
            <a:solidFill>
              <a:srgbClr val="000000"/>
            </a:solidFill>
          </a:ln>
        </p:spPr>
        <p:txBody>
          <a:bodyPr wrap="square" lIns="0" tIns="0" rIns="0" bIns="0" rtlCol="0"/>
          <a:lstStyle/>
          <a:p>
            <a:endParaRPr sz="501"/>
          </a:p>
        </p:txBody>
      </p:sp>
      <p:pic>
        <p:nvPicPr>
          <p:cNvPr id="4900" name="bg object 4900"/>
          <p:cNvPicPr/>
          <p:nvPr/>
        </p:nvPicPr>
        <p:blipFill>
          <a:blip r:embed="rId61" cstate="print"/>
          <a:stretch>
            <a:fillRect/>
          </a:stretch>
        </p:blipFill>
        <p:spPr>
          <a:xfrm>
            <a:off x="3602627" y="2783645"/>
            <a:ext cx="29573" cy="63420"/>
          </a:xfrm>
          <a:prstGeom prst="rect">
            <a:avLst/>
          </a:prstGeom>
        </p:spPr>
      </p:pic>
      <p:pic>
        <p:nvPicPr>
          <p:cNvPr id="4901" name="bg object 4901"/>
          <p:cNvPicPr/>
          <p:nvPr/>
        </p:nvPicPr>
        <p:blipFill>
          <a:blip r:embed="rId62" cstate="print"/>
          <a:stretch>
            <a:fillRect/>
          </a:stretch>
        </p:blipFill>
        <p:spPr>
          <a:xfrm>
            <a:off x="4200253" y="1257697"/>
            <a:ext cx="80554" cy="30424"/>
          </a:xfrm>
          <a:prstGeom prst="rect">
            <a:avLst/>
          </a:prstGeom>
        </p:spPr>
      </p:pic>
      <p:sp>
        <p:nvSpPr>
          <p:cNvPr id="4902" name="bg object 4902"/>
          <p:cNvSpPr/>
          <p:nvPr/>
        </p:nvSpPr>
        <p:spPr>
          <a:xfrm>
            <a:off x="1593124" y="200617"/>
            <a:ext cx="762192" cy="2729"/>
          </a:xfrm>
          <a:custGeom>
            <a:avLst/>
            <a:gdLst/>
            <a:ahLst/>
            <a:cxnLst/>
            <a:rect l="l" t="t" r="r" b="b"/>
            <a:pathLst>
              <a:path w="1675764" h="7620">
                <a:moveTo>
                  <a:pt x="0" y="0"/>
                </a:moveTo>
                <a:lnTo>
                  <a:pt x="0" y="7578"/>
                </a:lnTo>
                <a:lnTo>
                  <a:pt x="1675341" y="7578"/>
                </a:lnTo>
                <a:lnTo>
                  <a:pt x="1675341" y="0"/>
                </a:lnTo>
                <a:lnTo>
                  <a:pt x="0" y="0"/>
                </a:lnTo>
                <a:close/>
              </a:path>
            </a:pathLst>
          </a:custGeom>
          <a:solidFill>
            <a:srgbClr val="000000"/>
          </a:solidFill>
        </p:spPr>
        <p:txBody>
          <a:bodyPr wrap="square" lIns="0" tIns="0" rIns="0" bIns="0" rtlCol="0"/>
          <a:lstStyle/>
          <a:p>
            <a:endParaRPr sz="501"/>
          </a:p>
        </p:txBody>
      </p:sp>
      <p:sp>
        <p:nvSpPr>
          <p:cNvPr id="4903" name="bg object 4903"/>
          <p:cNvSpPr/>
          <p:nvPr/>
        </p:nvSpPr>
        <p:spPr>
          <a:xfrm>
            <a:off x="1593124" y="201974"/>
            <a:ext cx="762192" cy="28651"/>
          </a:xfrm>
          <a:custGeom>
            <a:avLst/>
            <a:gdLst/>
            <a:ahLst/>
            <a:cxnLst/>
            <a:rect l="l" t="t" r="r" b="b"/>
            <a:pathLst>
              <a:path w="1675764" h="80009">
                <a:moveTo>
                  <a:pt x="0" y="79778"/>
                </a:moveTo>
                <a:lnTo>
                  <a:pt x="1675341" y="79778"/>
                </a:lnTo>
                <a:lnTo>
                  <a:pt x="1675341" y="0"/>
                </a:lnTo>
              </a:path>
            </a:pathLst>
          </a:custGeom>
          <a:ln w="7578">
            <a:solidFill>
              <a:srgbClr val="000000"/>
            </a:solidFill>
          </a:ln>
        </p:spPr>
        <p:txBody>
          <a:bodyPr wrap="square" lIns="0" tIns="0" rIns="0" bIns="0" rtlCol="0"/>
          <a:lstStyle/>
          <a:p>
            <a:endParaRPr sz="501"/>
          </a:p>
        </p:txBody>
      </p:sp>
      <p:sp>
        <p:nvSpPr>
          <p:cNvPr id="4904" name="bg object 4904"/>
          <p:cNvSpPr/>
          <p:nvPr/>
        </p:nvSpPr>
        <p:spPr>
          <a:xfrm>
            <a:off x="6072777" y="430517"/>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4905" name="bg object 4905"/>
          <p:cNvSpPr/>
          <p:nvPr/>
        </p:nvSpPr>
        <p:spPr>
          <a:xfrm>
            <a:off x="6072777" y="437658"/>
            <a:ext cx="6932" cy="0"/>
          </a:xfrm>
          <a:custGeom>
            <a:avLst/>
            <a:gdLst/>
            <a:ahLst/>
            <a:cxnLst/>
            <a:rect l="l" t="t" r="r" b="b"/>
            <a:pathLst>
              <a:path w="15240">
                <a:moveTo>
                  <a:pt x="15157" y="0"/>
                </a:moveTo>
                <a:lnTo>
                  <a:pt x="0" y="0"/>
                </a:lnTo>
              </a:path>
            </a:pathLst>
          </a:custGeom>
          <a:ln w="3191">
            <a:solidFill>
              <a:srgbClr val="000000"/>
            </a:solidFill>
          </a:ln>
        </p:spPr>
        <p:txBody>
          <a:bodyPr wrap="square" lIns="0" tIns="0" rIns="0" bIns="0" rtlCol="0"/>
          <a:lstStyle/>
          <a:p>
            <a:endParaRPr sz="501"/>
          </a:p>
        </p:txBody>
      </p:sp>
      <p:sp>
        <p:nvSpPr>
          <p:cNvPr id="4906" name="bg object 4906"/>
          <p:cNvSpPr/>
          <p:nvPr/>
        </p:nvSpPr>
        <p:spPr>
          <a:xfrm>
            <a:off x="6079671" y="435944"/>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907" name="bg object 4907"/>
          <p:cNvSpPr/>
          <p:nvPr/>
        </p:nvSpPr>
        <p:spPr>
          <a:xfrm>
            <a:off x="6084207" y="437658"/>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4908" name="bg object 4908"/>
          <p:cNvSpPr/>
          <p:nvPr/>
        </p:nvSpPr>
        <p:spPr>
          <a:xfrm>
            <a:off x="6090920" y="430517"/>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4909" name="bg object 4909"/>
          <p:cNvSpPr/>
          <p:nvPr/>
        </p:nvSpPr>
        <p:spPr>
          <a:xfrm>
            <a:off x="6072777" y="430516"/>
            <a:ext cx="18196" cy="0"/>
          </a:xfrm>
          <a:custGeom>
            <a:avLst/>
            <a:gdLst/>
            <a:ahLst/>
            <a:cxnLst/>
            <a:rect l="l" t="t" r="r" b="b"/>
            <a:pathLst>
              <a:path w="40005">
                <a:moveTo>
                  <a:pt x="0" y="0"/>
                </a:moveTo>
                <a:lnTo>
                  <a:pt x="39889" y="0"/>
                </a:lnTo>
              </a:path>
            </a:pathLst>
          </a:custGeom>
          <a:ln w="3191">
            <a:solidFill>
              <a:srgbClr val="000000"/>
            </a:solidFill>
          </a:ln>
        </p:spPr>
        <p:txBody>
          <a:bodyPr wrap="square" lIns="0" tIns="0" rIns="0" bIns="0" rtlCol="0"/>
          <a:lstStyle/>
          <a:p>
            <a:endParaRPr sz="501"/>
          </a:p>
        </p:txBody>
      </p:sp>
      <p:sp>
        <p:nvSpPr>
          <p:cNvPr id="4910" name="bg object 4910"/>
          <p:cNvSpPr/>
          <p:nvPr/>
        </p:nvSpPr>
        <p:spPr>
          <a:xfrm>
            <a:off x="6090920" y="509078"/>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4911" name="bg object 4911"/>
          <p:cNvSpPr/>
          <p:nvPr/>
        </p:nvSpPr>
        <p:spPr>
          <a:xfrm>
            <a:off x="6084207" y="509078"/>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4912" name="bg object 4912"/>
          <p:cNvSpPr/>
          <p:nvPr/>
        </p:nvSpPr>
        <p:spPr>
          <a:xfrm>
            <a:off x="6079671" y="510935"/>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4913" name="bg object 4913"/>
          <p:cNvSpPr/>
          <p:nvPr/>
        </p:nvSpPr>
        <p:spPr>
          <a:xfrm>
            <a:off x="6072777" y="509078"/>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4914" name="bg object 4914"/>
          <p:cNvSpPr/>
          <p:nvPr/>
        </p:nvSpPr>
        <p:spPr>
          <a:xfrm>
            <a:off x="6072777" y="509078"/>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4915" name="bg object 4915"/>
          <p:cNvSpPr/>
          <p:nvPr/>
        </p:nvSpPr>
        <p:spPr>
          <a:xfrm>
            <a:off x="6072777" y="516220"/>
            <a:ext cx="18196" cy="0"/>
          </a:xfrm>
          <a:custGeom>
            <a:avLst/>
            <a:gdLst/>
            <a:ahLst/>
            <a:cxnLst/>
            <a:rect l="l" t="t" r="r" b="b"/>
            <a:pathLst>
              <a:path w="40005">
                <a:moveTo>
                  <a:pt x="39889" y="0"/>
                </a:moveTo>
                <a:lnTo>
                  <a:pt x="0" y="0"/>
                </a:lnTo>
              </a:path>
            </a:pathLst>
          </a:custGeom>
          <a:ln w="3191">
            <a:solidFill>
              <a:srgbClr val="000000"/>
            </a:solidFill>
          </a:ln>
        </p:spPr>
        <p:txBody>
          <a:bodyPr wrap="square" lIns="0" tIns="0" rIns="0" bIns="0" rtlCol="0"/>
          <a:lstStyle/>
          <a:p>
            <a:endParaRPr sz="501"/>
          </a:p>
        </p:txBody>
      </p:sp>
      <p:sp>
        <p:nvSpPr>
          <p:cNvPr id="4916" name="bg object 4916"/>
          <p:cNvSpPr/>
          <p:nvPr/>
        </p:nvSpPr>
        <p:spPr>
          <a:xfrm>
            <a:off x="6090920" y="437658"/>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4917" name="bg object 4917"/>
          <p:cNvSpPr/>
          <p:nvPr/>
        </p:nvSpPr>
        <p:spPr>
          <a:xfrm>
            <a:off x="6072777" y="437658"/>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4918" name="bg object 4918"/>
          <p:cNvSpPr/>
          <p:nvPr/>
        </p:nvSpPr>
        <p:spPr>
          <a:xfrm>
            <a:off x="6079671" y="435944"/>
            <a:ext cx="0" cy="75038"/>
          </a:xfrm>
          <a:custGeom>
            <a:avLst/>
            <a:gdLst/>
            <a:ahLst/>
            <a:cxnLst/>
            <a:rect l="l" t="t" r="r" b="b"/>
            <a:pathLst>
              <a:path h="209550">
                <a:moveTo>
                  <a:pt x="0" y="209417"/>
                </a:moveTo>
                <a:lnTo>
                  <a:pt x="0" y="0"/>
                </a:lnTo>
              </a:path>
            </a:pathLst>
          </a:custGeom>
          <a:ln w="3191">
            <a:solidFill>
              <a:srgbClr val="000000"/>
            </a:solidFill>
          </a:ln>
        </p:spPr>
        <p:txBody>
          <a:bodyPr wrap="square" lIns="0" tIns="0" rIns="0" bIns="0" rtlCol="0"/>
          <a:lstStyle/>
          <a:p>
            <a:endParaRPr sz="501"/>
          </a:p>
        </p:txBody>
      </p:sp>
      <p:sp>
        <p:nvSpPr>
          <p:cNvPr id="4919" name="bg object 4919"/>
          <p:cNvSpPr/>
          <p:nvPr/>
        </p:nvSpPr>
        <p:spPr>
          <a:xfrm>
            <a:off x="6079671" y="435944"/>
            <a:ext cx="4621" cy="75038"/>
          </a:xfrm>
          <a:custGeom>
            <a:avLst/>
            <a:gdLst/>
            <a:ahLst/>
            <a:cxnLst/>
            <a:rect l="l" t="t" r="r" b="b"/>
            <a:pathLst>
              <a:path w="10159" h="209550">
                <a:moveTo>
                  <a:pt x="9972" y="0"/>
                </a:moveTo>
                <a:lnTo>
                  <a:pt x="9972" y="209417"/>
                </a:lnTo>
                <a:lnTo>
                  <a:pt x="0" y="209417"/>
                </a:lnTo>
              </a:path>
            </a:pathLst>
          </a:custGeom>
          <a:ln w="3191">
            <a:solidFill>
              <a:srgbClr val="000000"/>
            </a:solidFill>
          </a:ln>
        </p:spPr>
        <p:txBody>
          <a:bodyPr wrap="square" lIns="0" tIns="0" rIns="0" bIns="0" rtlCol="0"/>
          <a:lstStyle/>
          <a:p>
            <a:endParaRPr sz="501"/>
          </a:p>
        </p:txBody>
      </p:sp>
      <p:sp>
        <p:nvSpPr>
          <p:cNvPr id="4920" name="bg object 4920"/>
          <p:cNvSpPr/>
          <p:nvPr/>
        </p:nvSpPr>
        <p:spPr>
          <a:xfrm>
            <a:off x="6079671" y="435944"/>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4921" name="bg object 4921"/>
          <p:cNvSpPr/>
          <p:nvPr/>
        </p:nvSpPr>
        <p:spPr>
          <a:xfrm>
            <a:off x="6084207" y="509078"/>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4922" name="bg object 4922"/>
          <p:cNvSpPr/>
          <p:nvPr/>
        </p:nvSpPr>
        <p:spPr>
          <a:xfrm>
            <a:off x="6072777" y="509078"/>
            <a:ext cx="6932" cy="0"/>
          </a:xfrm>
          <a:custGeom>
            <a:avLst/>
            <a:gdLst/>
            <a:ahLst/>
            <a:cxnLst/>
            <a:rect l="l" t="t" r="r" b="b"/>
            <a:pathLst>
              <a:path w="15240">
                <a:moveTo>
                  <a:pt x="15157" y="0"/>
                </a:moveTo>
                <a:lnTo>
                  <a:pt x="0" y="0"/>
                </a:lnTo>
              </a:path>
            </a:pathLst>
          </a:custGeom>
          <a:ln w="3191">
            <a:solidFill>
              <a:srgbClr val="000000"/>
            </a:solidFill>
          </a:ln>
        </p:spPr>
        <p:txBody>
          <a:bodyPr wrap="square" lIns="0" tIns="0" rIns="0" bIns="0" rtlCol="0"/>
          <a:lstStyle/>
          <a:p>
            <a:endParaRPr sz="501"/>
          </a:p>
        </p:txBody>
      </p:sp>
      <p:sp>
        <p:nvSpPr>
          <p:cNvPr id="4923" name="bg object 4923"/>
          <p:cNvSpPr/>
          <p:nvPr/>
        </p:nvSpPr>
        <p:spPr>
          <a:xfrm>
            <a:off x="6072777" y="437658"/>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4924" name="bg object 4924"/>
          <p:cNvSpPr/>
          <p:nvPr/>
        </p:nvSpPr>
        <p:spPr>
          <a:xfrm>
            <a:off x="6084207" y="437658"/>
            <a:ext cx="6932" cy="71627"/>
          </a:xfrm>
          <a:custGeom>
            <a:avLst/>
            <a:gdLst/>
            <a:ahLst/>
            <a:cxnLst/>
            <a:rect l="l" t="t" r="r" b="b"/>
            <a:pathLst>
              <a:path w="15240" h="200025">
                <a:moveTo>
                  <a:pt x="0" y="0"/>
                </a:moveTo>
                <a:lnTo>
                  <a:pt x="14758" y="0"/>
                </a:lnTo>
                <a:lnTo>
                  <a:pt x="14758" y="199445"/>
                </a:lnTo>
              </a:path>
            </a:pathLst>
          </a:custGeom>
          <a:ln w="3191">
            <a:solidFill>
              <a:srgbClr val="000000"/>
            </a:solidFill>
          </a:ln>
        </p:spPr>
        <p:txBody>
          <a:bodyPr wrap="square" lIns="0" tIns="0" rIns="0" bIns="0" rtlCol="0"/>
          <a:lstStyle/>
          <a:p>
            <a:endParaRPr sz="501"/>
          </a:p>
        </p:txBody>
      </p:sp>
      <p:sp>
        <p:nvSpPr>
          <p:cNvPr id="4925" name="bg object 4925"/>
          <p:cNvSpPr/>
          <p:nvPr/>
        </p:nvSpPr>
        <p:spPr>
          <a:xfrm>
            <a:off x="6072777" y="437658"/>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4926" name="bg object 4926"/>
          <p:cNvSpPr/>
          <p:nvPr/>
        </p:nvSpPr>
        <p:spPr>
          <a:xfrm>
            <a:off x="6079671" y="437658"/>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4927" name="bg object 4927"/>
          <p:cNvSpPr/>
          <p:nvPr/>
        </p:nvSpPr>
        <p:spPr>
          <a:xfrm>
            <a:off x="6084207" y="437658"/>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4928" name="bg object 4928"/>
          <p:cNvSpPr/>
          <p:nvPr/>
        </p:nvSpPr>
        <p:spPr>
          <a:xfrm>
            <a:off x="6084207" y="509078"/>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4929" name="bg object 4929"/>
          <p:cNvSpPr/>
          <p:nvPr/>
        </p:nvSpPr>
        <p:spPr>
          <a:xfrm>
            <a:off x="6072777" y="509078"/>
            <a:ext cx="6932" cy="0"/>
          </a:xfrm>
          <a:custGeom>
            <a:avLst/>
            <a:gdLst/>
            <a:ahLst/>
            <a:cxnLst/>
            <a:rect l="l" t="t" r="r" b="b"/>
            <a:pathLst>
              <a:path w="15240">
                <a:moveTo>
                  <a:pt x="15157" y="0"/>
                </a:moveTo>
                <a:lnTo>
                  <a:pt x="0" y="0"/>
                </a:lnTo>
              </a:path>
            </a:pathLst>
          </a:custGeom>
          <a:ln w="3191">
            <a:solidFill>
              <a:srgbClr val="000000"/>
            </a:solidFill>
          </a:ln>
        </p:spPr>
        <p:txBody>
          <a:bodyPr wrap="square" lIns="0" tIns="0" rIns="0" bIns="0" rtlCol="0"/>
          <a:lstStyle/>
          <a:p>
            <a:endParaRPr sz="501"/>
          </a:p>
        </p:txBody>
      </p:sp>
      <p:sp>
        <p:nvSpPr>
          <p:cNvPr id="4930" name="bg object 4930"/>
          <p:cNvSpPr/>
          <p:nvPr/>
        </p:nvSpPr>
        <p:spPr>
          <a:xfrm>
            <a:off x="6072777" y="437658"/>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4931" name="bg object 4931"/>
          <p:cNvSpPr/>
          <p:nvPr/>
        </p:nvSpPr>
        <p:spPr>
          <a:xfrm>
            <a:off x="6084207" y="437658"/>
            <a:ext cx="6932" cy="71627"/>
          </a:xfrm>
          <a:custGeom>
            <a:avLst/>
            <a:gdLst/>
            <a:ahLst/>
            <a:cxnLst/>
            <a:rect l="l" t="t" r="r" b="b"/>
            <a:pathLst>
              <a:path w="15240" h="200025">
                <a:moveTo>
                  <a:pt x="0" y="0"/>
                </a:moveTo>
                <a:lnTo>
                  <a:pt x="14758" y="0"/>
                </a:lnTo>
                <a:lnTo>
                  <a:pt x="14758" y="199445"/>
                </a:lnTo>
              </a:path>
            </a:pathLst>
          </a:custGeom>
          <a:ln w="3191">
            <a:solidFill>
              <a:srgbClr val="000000"/>
            </a:solidFill>
          </a:ln>
        </p:spPr>
        <p:txBody>
          <a:bodyPr wrap="square" lIns="0" tIns="0" rIns="0" bIns="0" rtlCol="0"/>
          <a:lstStyle/>
          <a:p>
            <a:endParaRPr sz="501"/>
          </a:p>
        </p:txBody>
      </p:sp>
      <p:sp>
        <p:nvSpPr>
          <p:cNvPr id="4932" name="bg object 4932"/>
          <p:cNvSpPr/>
          <p:nvPr/>
        </p:nvSpPr>
        <p:spPr>
          <a:xfrm>
            <a:off x="6072777" y="437658"/>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4933" name="bg object 4933"/>
          <p:cNvSpPr/>
          <p:nvPr/>
        </p:nvSpPr>
        <p:spPr>
          <a:xfrm>
            <a:off x="6079671" y="510935"/>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4934" name="bg object 4934"/>
          <p:cNvSpPr/>
          <p:nvPr/>
        </p:nvSpPr>
        <p:spPr>
          <a:xfrm>
            <a:off x="6079671" y="435944"/>
            <a:ext cx="4621" cy="0"/>
          </a:xfrm>
          <a:custGeom>
            <a:avLst/>
            <a:gdLst/>
            <a:ahLst/>
            <a:cxnLst/>
            <a:rect l="l" t="t" r="r" b="b"/>
            <a:pathLst>
              <a:path w="10159">
                <a:moveTo>
                  <a:pt x="0" y="0"/>
                </a:moveTo>
                <a:lnTo>
                  <a:pt x="9972" y="0"/>
                </a:lnTo>
                <a:lnTo>
                  <a:pt x="0" y="0"/>
                </a:lnTo>
              </a:path>
            </a:pathLst>
          </a:custGeom>
          <a:ln w="3191">
            <a:solidFill>
              <a:srgbClr val="000000"/>
            </a:solidFill>
          </a:ln>
        </p:spPr>
        <p:txBody>
          <a:bodyPr wrap="square" lIns="0" tIns="0" rIns="0" bIns="0" rtlCol="0"/>
          <a:lstStyle/>
          <a:p>
            <a:endParaRPr sz="501"/>
          </a:p>
        </p:txBody>
      </p:sp>
      <p:sp>
        <p:nvSpPr>
          <p:cNvPr id="4935" name="bg object 4935"/>
          <p:cNvSpPr/>
          <p:nvPr/>
        </p:nvSpPr>
        <p:spPr>
          <a:xfrm>
            <a:off x="6079671" y="510935"/>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4936" name="bg object 4936"/>
          <p:cNvSpPr/>
          <p:nvPr/>
        </p:nvSpPr>
        <p:spPr>
          <a:xfrm>
            <a:off x="5769973" y="1178706"/>
            <a:ext cx="267157" cy="0"/>
          </a:xfrm>
          <a:custGeom>
            <a:avLst/>
            <a:gdLst/>
            <a:ahLst/>
            <a:cxnLst/>
            <a:rect l="l" t="t" r="r" b="b"/>
            <a:pathLst>
              <a:path w="587375">
                <a:moveTo>
                  <a:pt x="0" y="0"/>
                </a:moveTo>
                <a:lnTo>
                  <a:pt x="587167" y="0"/>
                </a:lnTo>
              </a:path>
            </a:pathLst>
          </a:custGeom>
          <a:ln w="7578">
            <a:solidFill>
              <a:srgbClr val="000000"/>
            </a:solidFill>
          </a:ln>
        </p:spPr>
        <p:txBody>
          <a:bodyPr wrap="square" lIns="0" tIns="0" rIns="0" bIns="0" rtlCol="0"/>
          <a:lstStyle/>
          <a:p>
            <a:endParaRPr sz="501"/>
          </a:p>
        </p:txBody>
      </p:sp>
      <p:sp>
        <p:nvSpPr>
          <p:cNvPr id="4937" name="bg object 4937"/>
          <p:cNvSpPr/>
          <p:nvPr/>
        </p:nvSpPr>
        <p:spPr>
          <a:xfrm>
            <a:off x="5747838" y="1125999"/>
            <a:ext cx="289396" cy="52754"/>
          </a:xfrm>
          <a:custGeom>
            <a:avLst/>
            <a:gdLst/>
            <a:ahLst/>
            <a:cxnLst/>
            <a:rect l="l" t="t" r="r" b="b"/>
            <a:pathLst>
              <a:path w="636269" h="147320">
                <a:moveTo>
                  <a:pt x="635832" y="0"/>
                </a:moveTo>
                <a:lnTo>
                  <a:pt x="0" y="0"/>
                </a:lnTo>
                <a:lnTo>
                  <a:pt x="0" y="147190"/>
                </a:lnTo>
              </a:path>
            </a:pathLst>
          </a:custGeom>
          <a:ln w="7578">
            <a:solidFill>
              <a:srgbClr val="000000"/>
            </a:solidFill>
          </a:ln>
        </p:spPr>
        <p:txBody>
          <a:bodyPr wrap="square" lIns="0" tIns="0" rIns="0" bIns="0" rtlCol="0"/>
          <a:lstStyle/>
          <a:p>
            <a:endParaRPr sz="501"/>
          </a:p>
        </p:txBody>
      </p:sp>
      <p:sp>
        <p:nvSpPr>
          <p:cNvPr id="4938" name="bg object 4938"/>
          <p:cNvSpPr/>
          <p:nvPr/>
        </p:nvSpPr>
        <p:spPr>
          <a:xfrm>
            <a:off x="2557054" y="3794801"/>
            <a:ext cx="163183" cy="128474"/>
          </a:xfrm>
          <a:custGeom>
            <a:avLst/>
            <a:gdLst/>
            <a:ahLst/>
            <a:cxnLst/>
            <a:rect l="l" t="t" r="r" b="b"/>
            <a:pathLst>
              <a:path w="358775" h="358775">
                <a:moveTo>
                  <a:pt x="52653" y="306348"/>
                </a:moveTo>
                <a:lnTo>
                  <a:pt x="100520" y="340652"/>
                </a:lnTo>
                <a:lnTo>
                  <a:pt x="157163" y="357406"/>
                </a:lnTo>
                <a:lnTo>
                  <a:pt x="186680" y="358602"/>
                </a:lnTo>
                <a:lnTo>
                  <a:pt x="216198" y="355012"/>
                </a:lnTo>
                <a:lnTo>
                  <a:pt x="271245" y="333472"/>
                </a:lnTo>
                <a:lnTo>
                  <a:pt x="316320" y="295179"/>
                </a:lnTo>
                <a:lnTo>
                  <a:pt x="346636" y="244520"/>
                </a:lnTo>
                <a:lnTo>
                  <a:pt x="358602" y="186680"/>
                </a:lnTo>
                <a:lnTo>
                  <a:pt x="357406" y="157163"/>
                </a:lnTo>
                <a:lnTo>
                  <a:pt x="340652" y="100520"/>
                </a:lnTo>
                <a:lnTo>
                  <a:pt x="306348" y="52254"/>
                </a:lnTo>
                <a:lnTo>
                  <a:pt x="258082" y="17950"/>
                </a:lnTo>
                <a:lnTo>
                  <a:pt x="201439" y="1196"/>
                </a:lnTo>
                <a:lnTo>
                  <a:pt x="171921" y="0"/>
                </a:lnTo>
                <a:lnTo>
                  <a:pt x="142404" y="3590"/>
                </a:lnTo>
                <a:lnTo>
                  <a:pt x="87357" y="25130"/>
                </a:lnTo>
                <a:lnTo>
                  <a:pt x="42282" y="63423"/>
                </a:lnTo>
                <a:lnTo>
                  <a:pt x="12365" y="114082"/>
                </a:lnTo>
                <a:lnTo>
                  <a:pt x="0" y="171921"/>
                </a:lnTo>
                <a:lnTo>
                  <a:pt x="1196" y="201439"/>
                </a:lnTo>
                <a:lnTo>
                  <a:pt x="7180" y="230558"/>
                </a:lnTo>
                <a:lnTo>
                  <a:pt x="17950" y="258082"/>
                </a:lnTo>
                <a:lnTo>
                  <a:pt x="33506" y="283611"/>
                </a:lnTo>
                <a:lnTo>
                  <a:pt x="52653" y="306348"/>
                </a:lnTo>
              </a:path>
            </a:pathLst>
          </a:custGeom>
          <a:ln w="3191">
            <a:solidFill>
              <a:srgbClr val="000000"/>
            </a:solidFill>
          </a:ln>
        </p:spPr>
        <p:txBody>
          <a:bodyPr wrap="square" lIns="0" tIns="0" rIns="0" bIns="0" rtlCol="0"/>
          <a:lstStyle/>
          <a:p>
            <a:endParaRPr sz="501"/>
          </a:p>
        </p:txBody>
      </p:sp>
      <p:pic>
        <p:nvPicPr>
          <p:cNvPr id="4939" name="bg object 4939"/>
          <p:cNvPicPr/>
          <p:nvPr/>
        </p:nvPicPr>
        <p:blipFill>
          <a:blip r:embed="rId63" cstate="print"/>
          <a:stretch>
            <a:fillRect/>
          </a:stretch>
        </p:blipFill>
        <p:spPr>
          <a:xfrm>
            <a:off x="2523127" y="3877076"/>
            <a:ext cx="92710" cy="72991"/>
          </a:xfrm>
          <a:prstGeom prst="rect">
            <a:avLst/>
          </a:prstGeom>
        </p:spPr>
      </p:pic>
      <p:pic>
        <p:nvPicPr>
          <p:cNvPr id="4940" name="bg object 4940"/>
          <p:cNvPicPr/>
          <p:nvPr/>
        </p:nvPicPr>
        <p:blipFill>
          <a:blip r:embed="rId64" cstate="print"/>
          <a:stretch>
            <a:fillRect/>
          </a:stretch>
        </p:blipFill>
        <p:spPr>
          <a:xfrm>
            <a:off x="2661376" y="3876933"/>
            <a:ext cx="92891" cy="73133"/>
          </a:xfrm>
          <a:prstGeom prst="rect">
            <a:avLst/>
          </a:prstGeom>
        </p:spPr>
      </p:pic>
      <p:pic>
        <p:nvPicPr>
          <p:cNvPr id="4941" name="bg object 4941"/>
          <p:cNvPicPr/>
          <p:nvPr/>
        </p:nvPicPr>
        <p:blipFill>
          <a:blip r:embed="rId65" cstate="print"/>
          <a:stretch>
            <a:fillRect/>
          </a:stretch>
        </p:blipFill>
        <p:spPr>
          <a:xfrm>
            <a:off x="2523127" y="3767948"/>
            <a:ext cx="92891" cy="73133"/>
          </a:xfrm>
          <a:prstGeom prst="rect">
            <a:avLst/>
          </a:prstGeom>
        </p:spPr>
      </p:pic>
      <p:pic>
        <p:nvPicPr>
          <p:cNvPr id="4942" name="bg object 4942"/>
          <p:cNvPicPr/>
          <p:nvPr/>
        </p:nvPicPr>
        <p:blipFill>
          <a:blip r:embed="rId66" cstate="print"/>
          <a:stretch>
            <a:fillRect/>
          </a:stretch>
        </p:blipFill>
        <p:spPr>
          <a:xfrm>
            <a:off x="2661557" y="3767947"/>
            <a:ext cx="92710" cy="72991"/>
          </a:xfrm>
          <a:prstGeom prst="rect">
            <a:avLst/>
          </a:prstGeom>
        </p:spPr>
      </p:pic>
      <p:sp>
        <p:nvSpPr>
          <p:cNvPr id="4943" name="bg object 4943"/>
          <p:cNvSpPr/>
          <p:nvPr/>
        </p:nvSpPr>
        <p:spPr>
          <a:xfrm>
            <a:off x="2557054" y="4097620"/>
            <a:ext cx="163183" cy="128474"/>
          </a:xfrm>
          <a:custGeom>
            <a:avLst/>
            <a:gdLst/>
            <a:ahLst/>
            <a:cxnLst/>
            <a:rect l="l" t="t" r="r" b="b"/>
            <a:pathLst>
              <a:path w="358775" h="358775">
                <a:moveTo>
                  <a:pt x="52653" y="306348"/>
                </a:moveTo>
                <a:lnTo>
                  <a:pt x="100520" y="340652"/>
                </a:lnTo>
                <a:lnTo>
                  <a:pt x="157163" y="357406"/>
                </a:lnTo>
                <a:lnTo>
                  <a:pt x="186680" y="358602"/>
                </a:lnTo>
                <a:lnTo>
                  <a:pt x="216198" y="355012"/>
                </a:lnTo>
                <a:lnTo>
                  <a:pt x="271245" y="333472"/>
                </a:lnTo>
                <a:lnTo>
                  <a:pt x="316320" y="295179"/>
                </a:lnTo>
                <a:lnTo>
                  <a:pt x="346636" y="244520"/>
                </a:lnTo>
                <a:lnTo>
                  <a:pt x="358602" y="186680"/>
                </a:lnTo>
                <a:lnTo>
                  <a:pt x="357406" y="157163"/>
                </a:lnTo>
                <a:lnTo>
                  <a:pt x="340652" y="100520"/>
                </a:lnTo>
                <a:lnTo>
                  <a:pt x="306348" y="52254"/>
                </a:lnTo>
                <a:lnTo>
                  <a:pt x="258082" y="17950"/>
                </a:lnTo>
                <a:lnTo>
                  <a:pt x="201439" y="1196"/>
                </a:lnTo>
                <a:lnTo>
                  <a:pt x="171921" y="0"/>
                </a:lnTo>
                <a:lnTo>
                  <a:pt x="142404" y="3590"/>
                </a:lnTo>
                <a:lnTo>
                  <a:pt x="87357" y="25130"/>
                </a:lnTo>
                <a:lnTo>
                  <a:pt x="42282" y="63423"/>
                </a:lnTo>
                <a:lnTo>
                  <a:pt x="12365" y="114082"/>
                </a:lnTo>
                <a:lnTo>
                  <a:pt x="0" y="171921"/>
                </a:lnTo>
                <a:lnTo>
                  <a:pt x="1196" y="201439"/>
                </a:lnTo>
                <a:lnTo>
                  <a:pt x="7180" y="230558"/>
                </a:lnTo>
                <a:lnTo>
                  <a:pt x="17950" y="258082"/>
                </a:lnTo>
                <a:lnTo>
                  <a:pt x="33506" y="283611"/>
                </a:lnTo>
                <a:lnTo>
                  <a:pt x="52653" y="306348"/>
                </a:lnTo>
              </a:path>
            </a:pathLst>
          </a:custGeom>
          <a:ln w="3191">
            <a:solidFill>
              <a:srgbClr val="000000"/>
            </a:solidFill>
          </a:ln>
        </p:spPr>
        <p:txBody>
          <a:bodyPr wrap="square" lIns="0" tIns="0" rIns="0" bIns="0" rtlCol="0"/>
          <a:lstStyle/>
          <a:p>
            <a:endParaRPr sz="501"/>
          </a:p>
        </p:txBody>
      </p:sp>
      <p:pic>
        <p:nvPicPr>
          <p:cNvPr id="4944" name="bg object 4944"/>
          <p:cNvPicPr/>
          <p:nvPr/>
        </p:nvPicPr>
        <p:blipFill>
          <a:blip r:embed="rId67" cstate="print"/>
          <a:stretch>
            <a:fillRect/>
          </a:stretch>
        </p:blipFill>
        <p:spPr>
          <a:xfrm>
            <a:off x="2523127" y="4179895"/>
            <a:ext cx="92710" cy="72991"/>
          </a:xfrm>
          <a:prstGeom prst="rect">
            <a:avLst/>
          </a:prstGeom>
        </p:spPr>
      </p:pic>
      <p:pic>
        <p:nvPicPr>
          <p:cNvPr id="4945" name="bg object 4945"/>
          <p:cNvPicPr/>
          <p:nvPr/>
        </p:nvPicPr>
        <p:blipFill>
          <a:blip r:embed="rId68" cstate="print"/>
          <a:stretch>
            <a:fillRect/>
          </a:stretch>
        </p:blipFill>
        <p:spPr>
          <a:xfrm>
            <a:off x="2661376" y="4179752"/>
            <a:ext cx="92891" cy="73133"/>
          </a:xfrm>
          <a:prstGeom prst="rect">
            <a:avLst/>
          </a:prstGeom>
        </p:spPr>
      </p:pic>
      <p:pic>
        <p:nvPicPr>
          <p:cNvPr id="4946" name="bg object 4946"/>
          <p:cNvPicPr/>
          <p:nvPr/>
        </p:nvPicPr>
        <p:blipFill>
          <a:blip r:embed="rId69" cstate="print"/>
          <a:stretch>
            <a:fillRect/>
          </a:stretch>
        </p:blipFill>
        <p:spPr>
          <a:xfrm>
            <a:off x="2523127" y="4070909"/>
            <a:ext cx="92891" cy="73133"/>
          </a:xfrm>
          <a:prstGeom prst="rect">
            <a:avLst/>
          </a:prstGeom>
        </p:spPr>
      </p:pic>
      <p:pic>
        <p:nvPicPr>
          <p:cNvPr id="4947" name="bg object 4947"/>
          <p:cNvPicPr/>
          <p:nvPr/>
        </p:nvPicPr>
        <p:blipFill>
          <a:blip r:embed="rId70" cstate="print"/>
          <a:stretch>
            <a:fillRect/>
          </a:stretch>
        </p:blipFill>
        <p:spPr>
          <a:xfrm>
            <a:off x="2661557" y="4070766"/>
            <a:ext cx="92710" cy="73133"/>
          </a:xfrm>
          <a:prstGeom prst="rect">
            <a:avLst/>
          </a:prstGeom>
        </p:spPr>
      </p:pic>
      <p:sp>
        <p:nvSpPr>
          <p:cNvPr id="4948" name="bg object 4948"/>
          <p:cNvSpPr/>
          <p:nvPr/>
        </p:nvSpPr>
        <p:spPr>
          <a:xfrm>
            <a:off x="3641271" y="2841494"/>
            <a:ext cx="578" cy="0"/>
          </a:xfrm>
          <a:custGeom>
            <a:avLst/>
            <a:gdLst/>
            <a:ahLst/>
            <a:cxnLst/>
            <a:rect l="l" t="t" r="r" b="b"/>
            <a:pathLst>
              <a:path w="1270">
                <a:moveTo>
                  <a:pt x="0" y="0"/>
                </a:moveTo>
                <a:lnTo>
                  <a:pt x="1196" y="0"/>
                </a:lnTo>
              </a:path>
            </a:pathLst>
          </a:custGeom>
          <a:ln w="3191">
            <a:solidFill>
              <a:srgbClr val="000000"/>
            </a:solidFill>
          </a:ln>
        </p:spPr>
        <p:txBody>
          <a:bodyPr wrap="square" lIns="0" tIns="0" rIns="0" bIns="0" rtlCol="0"/>
          <a:lstStyle/>
          <a:p>
            <a:endParaRPr sz="501"/>
          </a:p>
        </p:txBody>
      </p:sp>
      <p:sp>
        <p:nvSpPr>
          <p:cNvPr id="4949" name="bg object 4949"/>
          <p:cNvSpPr/>
          <p:nvPr/>
        </p:nvSpPr>
        <p:spPr>
          <a:xfrm>
            <a:off x="3641271" y="2837923"/>
            <a:ext cx="578" cy="0"/>
          </a:xfrm>
          <a:custGeom>
            <a:avLst/>
            <a:gdLst/>
            <a:ahLst/>
            <a:cxnLst/>
            <a:rect l="l" t="t" r="r" b="b"/>
            <a:pathLst>
              <a:path w="1270">
                <a:moveTo>
                  <a:pt x="1196" y="0"/>
                </a:moveTo>
                <a:lnTo>
                  <a:pt x="0" y="0"/>
                </a:lnTo>
              </a:path>
            </a:pathLst>
          </a:custGeom>
          <a:ln w="3191">
            <a:solidFill>
              <a:srgbClr val="000000"/>
            </a:solidFill>
          </a:ln>
        </p:spPr>
        <p:txBody>
          <a:bodyPr wrap="square" lIns="0" tIns="0" rIns="0" bIns="0" rtlCol="0"/>
          <a:lstStyle/>
          <a:p>
            <a:endParaRPr sz="501"/>
          </a:p>
        </p:txBody>
      </p:sp>
      <p:sp>
        <p:nvSpPr>
          <p:cNvPr id="4950" name="bg object 4950"/>
          <p:cNvSpPr/>
          <p:nvPr/>
        </p:nvSpPr>
        <p:spPr>
          <a:xfrm>
            <a:off x="3641815" y="2837923"/>
            <a:ext cx="0" cy="3638"/>
          </a:xfrm>
          <a:custGeom>
            <a:avLst/>
            <a:gdLst/>
            <a:ahLst/>
            <a:cxnLst/>
            <a:rect l="l" t="t" r="r" b="b"/>
            <a:pathLst>
              <a:path h="10159">
                <a:moveTo>
                  <a:pt x="0" y="9573"/>
                </a:moveTo>
                <a:lnTo>
                  <a:pt x="0" y="9174"/>
                </a:lnTo>
                <a:lnTo>
                  <a:pt x="0" y="8376"/>
                </a:lnTo>
                <a:lnTo>
                  <a:pt x="0" y="7180"/>
                </a:lnTo>
                <a:lnTo>
                  <a:pt x="0" y="5983"/>
                </a:lnTo>
                <a:lnTo>
                  <a:pt x="0" y="4786"/>
                </a:lnTo>
                <a:lnTo>
                  <a:pt x="0" y="3590"/>
                </a:lnTo>
                <a:lnTo>
                  <a:pt x="0" y="2393"/>
                </a:lnTo>
                <a:lnTo>
                  <a:pt x="0" y="1196"/>
                </a:lnTo>
                <a:lnTo>
                  <a:pt x="0" y="398"/>
                </a:lnTo>
                <a:lnTo>
                  <a:pt x="0" y="0"/>
                </a:lnTo>
                <a:lnTo>
                  <a:pt x="0" y="398"/>
                </a:lnTo>
                <a:lnTo>
                  <a:pt x="0" y="1196"/>
                </a:lnTo>
                <a:lnTo>
                  <a:pt x="0" y="2393"/>
                </a:lnTo>
                <a:lnTo>
                  <a:pt x="0" y="3590"/>
                </a:lnTo>
                <a:lnTo>
                  <a:pt x="0" y="4786"/>
                </a:lnTo>
                <a:lnTo>
                  <a:pt x="0" y="5983"/>
                </a:lnTo>
                <a:lnTo>
                  <a:pt x="0" y="7180"/>
                </a:lnTo>
                <a:lnTo>
                  <a:pt x="0" y="8376"/>
                </a:lnTo>
                <a:lnTo>
                  <a:pt x="0" y="9174"/>
                </a:lnTo>
                <a:lnTo>
                  <a:pt x="0" y="9573"/>
                </a:lnTo>
                <a:lnTo>
                  <a:pt x="0" y="9972"/>
                </a:lnTo>
              </a:path>
            </a:pathLst>
          </a:custGeom>
          <a:ln w="3191">
            <a:solidFill>
              <a:srgbClr val="000000"/>
            </a:solidFill>
          </a:ln>
        </p:spPr>
        <p:txBody>
          <a:bodyPr wrap="square" lIns="0" tIns="0" rIns="0" bIns="0" rtlCol="0"/>
          <a:lstStyle/>
          <a:p>
            <a:endParaRPr sz="501"/>
          </a:p>
        </p:txBody>
      </p:sp>
      <p:sp>
        <p:nvSpPr>
          <p:cNvPr id="4951" name="bg object 4951"/>
          <p:cNvSpPr/>
          <p:nvPr/>
        </p:nvSpPr>
        <p:spPr>
          <a:xfrm>
            <a:off x="3641271" y="2837923"/>
            <a:ext cx="0" cy="3638"/>
          </a:xfrm>
          <a:custGeom>
            <a:avLst/>
            <a:gdLst/>
            <a:ahLst/>
            <a:cxnLst/>
            <a:rect l="l" t="t" r="r" b="b"/>
            <a:pathLst>
              <a:path h="10159">
                <a:moveTo>
                  <a:pt x="0" y="9573"/>
                </a:moveTo>
                <a:lnTo>
                  <a:pt x="0" y="9174"/>
                </a:lnTo>
                <a:lnTo>
                  <a:pt x="0" y="8376"/>
                </a:lnTo>
                <a:lnTo>
                  <a:pt x="0" y="7180"/>
                </a:lnTo>
                <a:lnTo>
                  <a:pt x="0" y="5983"/>
                </a:lnTo>
                <a:lnTo>
                  <a:pt x="0" y="4786"/>
                </a:lnTo>
                <a:lnTo>
                  <a:pt x="0" y="3590"/>
                </a:lnTo>
                <a:lnTo>
                  <a:pt x="0" y="2393"/>
                </a:lnTo>
                <a:lnTo>
                  <a:pt x="0" y="1196"/>
                </a:lnTo>
                <a:lnTo>
                  <a:pt x="0" y="398"/>
                </a:lnTo>
                <a:lnTo>
                  <a:pt x="0" y="0"/>
                </a:lnTo>
              </a:path>
            </a:pathLst>
          </a:custGeom>
          <a:ln w="3191">
            <a:solidFill>
              <a:srgbClr val="000000"/>
            </a:solidFill>
          </a:ln>
        </p:spPr>
        <p:txBody>
          <a:bodyPr wrap="square" lIns="0" tIns="0" rIns="0" bIns="0" rtlCol="0"/>
          <a:lstStyle/>
          <a:p>
            <a:endParaRPr sz="501"/>
          </a:p>
        </p:txBody>
      </p:sp>
      <p:sp>
        <p:nvSpPr>
          <p:cNvPr id="4952" name="bg object 4952"/>
          <p:cNvSpPr/>
          <p:nvPr/>
        </p:nvSpPr>
        <p:spPr>
          <a:xfrm>
            <a:off x="3641271" y="2787787"/>
            <a:ext cx="0" cy="55255"/>
          </a:xfrm>
          <a:custGeom>
            <a:avLst/>
            <a:gdLst/>
            <a:ahLst/>
            <a:cxnLst/>
            <a:rect l="l" t="t" r="r" b="b"/>
            <a:pathLst>
              <a:path h="154304">
                <a:moveTo>
                  <a:pt x="0" y="0"/>
                </a:moveTo>
                <a:lnTo>
                  <a:pt x="0" y="153971"/>
                </a:lnTo>
              </a:path>
            </a:pathLst>
          </a:custGeom>
          <a:ln w="3191">
            <a:solidFill>
              <a:srgbClr val="000000"/>
            </a:solidFill>
          </a:ln>
        </p:spPr>
        <p:txBody>
          <a:bodyPr wrap="square" lIns="0" tIns="0" rIns="0" bIns="0" rtlCol="0"/>
          <a:lstStyle/>
          <a:p>
            <a:endParaRPr sz="501"/>
          </a:p>
        </p:txBody>
      </p:sp>
      <p:sp>
        <p:nvSpPr>
          <p:cNvPr id="4953" name="bg object 4953"/>
          <p:cNvSpPr/>
          <p:nvPr/>
        </p:nvSpPr>
        <p:spPr>
          <a:xfrm>
            <a:off x="3631474" y="2784930"/>
            <a:ext cx="9820" cy="61622"/>
          </a:xfrm>
          <a:custGeom>
            <a:avLst/>
            <a:gdLst/>
            <a:ahLst/>
            <a:cxnLst/>
            <a:rect l="l" t="t" r="r" b="b"/>
            <a:pathLst>
              <a:path w="21590" h="172084">
                <a:moveTo>
                  <a:pt x="21540" y="169927"/>
                </a:moveTo>
                <a:lnTo>
                  <a:pt x="21540" y="0"/>
                </a:lnTo>
              </a:path>
              <a:path w="21590" h="172084">
                <a:moveTo>
                  <a:pt x="21540" y="169927"/>
                </a:moveTo>
                <a:lnTo>
                  <a:pt x="21540" y="170725"/>
                </a:lnTo>
                <a:lnTo>
                  <a:pt x="21540" y="171124"/>
                </a:lnTo>
                <a:lnTo>
                  <a:pt x="21141" y="171523"/>
                </a:lnTo>
                <a:lnTo>
                  <a:pt x="20742" y="171523"/>
                </a:lnTo>
                <a:lnTo>
                  <a:pt x="20343" y="171921"/>
                </a:lnTo>
                <a:lnTo>
                  <a:pt x="19944" y="171921"/>
                </a:lnTo>
                <a:lnTo>
                  <a:pt x="0" y="171921"/>
                </a:lnTo>
              </a:path>
            </a:pathLst>
          </a:custGeom>
          <a:ln w="3191">
            <a:solidFill>
              <a:srgbClr val="000000"/>
            </a:solidFill>
          </a:ln>
        </p:spPr>
        <p:txBody>
          <a:bodyPr wrap="square" lIns="0" tIns="0" rIns="0" bIns="0" rtlCol="0"/>
          <a:lstStyle/>
          <a:p>
            <a:endParaRPr sz="501"/>
          </a:p>
        </p:txBody>
      </p:sp>
      <p:sp>
        <p:nvSpPr>
          <p:cNvPr id="4954" name="bg object 4954"/>
          <p:cNvSpPr/>
          <p:nvPr/>
        </p:nvSpPr>
        <p:spPr>
          <a:xfrm>
            <a:off x="3640546" y="2784215"/>
            <a:ext cx="866" cy="910"/>
          </a:xfrm>
          <a:custGeom>
            <a:avLst/>
            <a:gdLst/>
            <a:ahLst/>
            <a:cxnLst/>
            <a:rect l="l" t="t" r="r" b="b"/>
            <a:pathLst>
              <a:path w="1904" h="2540">
                <a:moveTo>
                  <a:pt x="0" y="0"/>
                </a:moveTo>
                <a:lnTo>
                  <a:pt x="398" y="0"/>
                </a:lnTo>
                <a:lnTo>
                  <a:pt x="797" y="398"/>
                </a:lnTo>
                <a:lnTo>
                  <a:pt x="1196" y="797"/>
                </a:lnTo>
                <a:lnTo>
                  <a:pt x="1595" y="797"/>
                </a:lnTo>
                <a:lnTo>
                  <a:pt x="1595" y="1595"/>
                </a:lnTo>
                <a:lnTo>
                  <a:pt x="1595" y="1994"/>
                </a:lnTo>
              </a:path>
            </a:pathLst>
          </a:custGeom>
          <a:ln w="3191">
            <a:solidFill>
              <a:srgbClr val="000000"/>
            </a:solidFill>
          </a:ln>
        </p:spPr>
        <p:txBody>
          <a:bodyPr wrap="square" lIns="0" tIns="0" rIns="0" bIns="0" rtlCol="0"/>
          <a:lstStyle/>
          <a:p>
            <a:endParaRPr sz="501"/>
          </a:p>
        </p:txBody>
      </p:sp>
      <p:sp>
        <p:nvSpPr>
          <p:cNvPr id="4955" name="bg object 4955"/>
          <p:cNvSpPr/>
          <p:nvPr/>
        </p:nvSpPr>
        <p:spPr>
          <a:xfrm>
            <a:off x="3631474" y="2784216"/>
            <a:ext cx="9242" cy="62304"/>
          </a:xfrm>
          <a:custGeom>
            <a:avLst/>
            <a:gdLst/>
            <a:ahLst/>
            <a:cxnLst/>
            <a:rect l="l" t="t" r="r" b="b"/>
            <a:pathLst>
              <a:path w="20320" h="173990">
                <a:moveTo>
                  <a:pt x="0" y="0"/>
                </a:moveTo>
                <a:lnTo>
                  <a:pt x="19944" y="0"/>
                </a:lnTo>
              </a:path>
              <a:path w="20320" h="173990">
                <a:moveTo>
                  <a:pt x="0" y="0"/>
                </a:moveTo>
                <a:lnTo>
                  <a:pt x="0" y="173916"/>
                </a:lnTo>
              </a:path>
            </a:pathLst>
          </a:custGeom>
          <a:ln w="3191">
            <a:solidFill>
              <a:srgbClr val="000000"/>
            </a:solidFill>
          </a:ln>
        </p:spPr>
        <p:txBody>
          <a:bodyPr wrap="square" lIns="0" tIns="0" rIns="0" bIns="0" rtlCol="0"/>
          <a:lstStyle/>
          <a:p>
            <a:endParaRPr sz="501"/>
          </a:p>
        </p:txBody>
      </p:sp>
      <p:sp>
        <p:nvSpPr>
          <p:cNvPr id="4956" name="bg object 4956"/>
          <p:cNvSpPr/>
          <p:nvPr/>
        </p:nvSpPr>
        <p:spPr>
          <a:xfrm>
            <a:off x="2463981" y="2770361"/>
            <a:ext cx="0" cy="53663"/>
          </a:xfrm>
          <a:custGeom>
            <a:avLst/>
            <a:gdLst/>
            <a:ahLst/>
            <a:cxnLst/>
            <a:rect l="l" t="t" r="r" b="b"/>
            <a:pathLst>
              <a:path h="149859">
                <a:moveTo>
                  <a:pt x="0" y="149584"/>
                </a:moveTo>
                <a:lnTo>
                  <a:pt x="0" y="0"/>
                </a:lnTo>
              </a:path>
            </a:pathLst>
          </a:custGeom>
          <a:ln w="3191">
            <a:solidFill>
              <a:srgbClr val="000000"/>
            </a:solidFill>
          </a:ln>
        </p:spPr>
        <p:txBody>
          <a:bodyPr wrap="square" lIns="0" tIns="0" rIns="0" bIns="0" rtlCol="0"/>
          <a:lstStyle/>
          <a:p>
            <a:endParaRPr sz="501"/>
          </a:p>
        </p:txBody>
      </p:sp>
      <p:sp>
        <p:nvSpPr>
          <p:cNvPr id="4957" name="bg object 4957"/>
          <p:cNvSpPr/>
          <p:nvPr/>
        </p:nvSpPr>
        <p:spPr>
          <a:xfrm>
            <a:off x="2441847" y="2770360"/>
            <a:ext cx="22239" cy="0"/>
          </a:xfrm>
          <a:custGeom>
            <a:avLst/>
            <a:gdLst/>
            <a:ahLst/>
            <a:cxnLst/>
            <a:rect l="l" t="t" r="r" b="b"/>
            <a:pathLst>
              <a:path w="48895">
                <a:moveTo>
                  <a:pt x="0" y="0"/>
                </a:moveTo>
                <a:lnTo>
                  <a:pt x="12764" y="0"/>
                </a:lnTo>
                <a:lnTo>
                  <a:pt x="24332" y="0"/>
                </a:lnTo>
                <a:lnTo>
                  <a:pt x="34304" y="0"/>
                </a:lnTo>
                <a:lnTo>
                  <a:pt x="41883" y="0"/>
                </a:lnTo>
                <a:lnTo>
                  <a:pt x="46670" y="0"/>
                </a:lnTo>
                <a:lnTo>
                  <a:pt x="48664" y="0"/>
                </a:lnTo>
                <a:lnTo>
                  <a:pt x="47069" y="0"/>
                </a:lnTo>
                <a:lnTo>
                  <a:pt x="42282" y="0"/>
                </a:lnTo>
                <a:lnTo>
                  <a:pt x="36299" y="0"/>
                </a:lnTo>
                <a:lnTo>
                  <a:pt x="32310" y="0"/>
                </a:lnTo>
                <a:lnTo>
                  <a:pt x="31113" y="0"/>
                </a:lnTo>
                <a:lnTo>
                  <a:pt x="30315" y="0"/>
                </a:lnTo>
                <a:lnTo>
                  <a:pt x="28321" y="0"/>
                </a:lnTo>
                <a:lnTo>
                  <a:pt x="25130" y="0"/>
                </a:lnTo>
                <a:lnTo>
                  <a:pt x="21141" y="0"/>
                </a:lnTo>
                <a:lnTo>
                  <a:pt x="16354" y="0"/>
                </a:lnTo>
                <a:lnTo>
                  <a:pt x="11168" y="0"/>
                </a:lnTo>
              </a:path>
            </a:pathLst>
          </a:custGeom>
          <a:ln w="3191">
            <a:solidFill>
              <a:srgbClr val="000000"/>
            </a:solidFill>
          </a:ln>
        </p:spPr>
        <p:txBody>
          <a:bodyPr wrap="square" lIns="0" tIns="0" rIns="0" bIns="0" rtlCol="0"/>
          <a:lstStyle/>
          <a:p>
            <a:endParaRPr sz="501"/>
          </a:p>
        </p:txBody>
      </p:sp>
      <p:sp>
        <p:nvSpPr>
          <p:cNvPr id="4958" name="bg object 4958"/>
          <p:cNvSpPr/>
          <p:nvPr/>
        </p:nvSpPr>
        <p:spPr>
          <a:xfrm>
            <a:off x="2441847" y="2823925"/>
            <a:ext cx="22239" cy="0"/>
          </a:xfrm>
          <a:custGeom>
            <a:avLst/>
            <a:gdLst/>
            <a:ahLst/>
            <a:cxnLst/>
            <a:rect l="l" t="t" r="r" b="b"/>
            <a:pathLst>
              <a:path w="48895">
                <a:moveTo>
                  <a:pt x="11168" y="0"/>
                </a:moveTo>
                <a:lnTo>
                  <a:pt x="16354" y="0"/>
                </a:lnTo>
                <a:lnTo>
                  <a:pt x="21141" y="0"/>
                </a:lnTo>
                <a:lnTo>
                  <a:pt x="25130" y="0"/>
                </a:lnTo>
                <a:lnTo>
                  <a:pt x="28321" y="0"/>
                </a:lnTo>
                <a:lnTo>
                  <a:pt x="30315" y="0"/>
                </a:lnTo>
                <a:lnTo>
                  <a:pt x="31113" y="0"/>
                </a:lnTo>
                <a:lnTo>
                  <a:pt x="32310" y="0"/>
                </a:lnTo>
                <a:lnTo>
                  <a:pt x="36299" y="0"/>
                </a:lnTo>
                <a:lnTo>
                  <a:pt x="42282" y="0"/>
                </a:lnTo>
                <a:lnTo>
                  <a:pt x="47069" y="0"/>
                </a:lnTo>
                <a:lnTo>
                  <a:pt x="48664" y="0"/>
                </a:lnTo>
                <a:lnTo>
                  <a:pt x="46670" y="0"/>
                </a:lnTo>
                <a:lnTo>
                  <a:pt x="41883" y="0"/>
                </a:lnTo>
                <a:lnTo>
                  <a:pt x="34304" y="0"/>
                </a:lnTo>
                <a:lnTo>
                  <a:pt x="24332" y="0"/>
                </a:lnTo>
                <a:lnTo>
                  <a:pt x="12764" y="0"/>
                </a:lnTo>
                <a:lnTo>
                  <a:pt x="0" y="0"/>
                </a:lnTo>
              </a:path>
            </a:pathLst>
          </a:custGeom>
          <a:ln w="3191">
            <a:solidFill>
              <a:srgbClr val="000000"/>
            </a:solidFill>
          </a:ln>
        </p:spPr>
        <p:txBody>
          <a:bodyPr wrap="square" lIns="0" tIns="0" rIns="0" bIns="0" rtlCol="0"/>
          <a:lstStyle/>
          <a:p>
            <a:endParaRPr sz="501"/>
          </a:p>
        </p:txBody>
      </p:sp>
      <p:sp>
        <p:nvSpPr>
          <p:cNvPr id="4959" name="bg object 4959"/>
          <p:cNvSpPr/>
          <p:nvPr/>
        </p:nvSpPr>
        <p:spPr>
          <a:xfrm>
            <a:off x="2441847" y="2770361"/>
            <a:ext cx="0" cy="53663"/>
          </a:xfrm>
          <a:custGeom>
            <a:avLst/>
            <a:gdLst/>
            <a:ahLst/>
            <a:cxnLst/>
            <a:rect l="l" t="t" r="r" b="b"/>
            <a:pathLst>
              <a:path h="149859">
                <a:moveTo>
                  <a:pt x="0" y="0"/>
                </a:moveTo>
                <a:lnTo>
                  <a:pt x="0" y="149584"/>
                </a:lnTo>
              </a:path>
            </a:pathLst>
          </a:custGeom>
          <a:ln w="3191">
            <a:solidFill>
              <a:srgbClr val="000000"/>
            </a:solidFill>
          </a:ln>
        </p:spPr>
        <p:txBody>
          <a:bodyPr wrap="square" lIns="0" tIns="0" rIns="0" bIns="0" rtlCol="0"/>
          <a:lstStyle/>
          <a:p>
            <a:endParaRPr sz="501"/>
          </a:p>
        </p:txBody>
      </p:sp>
      <p:sp>
        <p:nvSpPr>
          <p:cNvPr id="4960" name="bg object 4960"/>
          <p:cNvSpPr/>
          <p:nvPr/>
        </p:nvSpPr>
        <p:spPr>
          <a:xfrm>
            <a:off x="2419713" y="2770360"/>
            <a:ext cx="22239" cy="0"/>
          </a:xfrm>
          <a:custGeom>
            <a:avLst/>
            <a:gdLst/>
            <a:ahLst/>
            <a:cxnLst/>
            <a:rect l="l" t="t" r="r" b="b"/>
            <a:pathLst>
              <a:path w="48895">
                <a:moveTo>
                  <a:pt x="0" y="0"/>
                </a:moveTo>
                <a:lnTo>
                  <a:pt x="45074" y="0"/>
                </a:lnTo>
                <a:lnTo>
                  <a:pt x="47069" y="0"/>
                </a:lnTo>
                <a:lnTo>
                  <a:pt x="48664" y="0"/>
                </a:lnTo>
              </a:path>
            </a:pathLst>
          </a:custGeom>
          <a:ln w="3191">
            <a:solidFill>
              <a:srgbClr val="000000"/>
            </a:solidFill>
          </a:ln>
        </p:spPr>
        <p:txBody>
          <a:bodyPr wrap="square" lIns="0" tIns="0" rIns="0" bIns="0" rtlCol="0"/>
          <a:lstStyle/>
          <a:p>
            <a:endParaRPr sz="501"/>
          </a:p>
        </p:txBody>
      </p:sp>
      <p:sp>
        <p:nvSpPr>
          <p:cNvPr id="4961" name="bg object 4961"/>
          <p:cNvSpPr/>
          <p:nvPr/>
        </p:nvSpPr>
        <p:spPr>
          <a:xfrm>
            <a:off x="2419713" y="2770361"/>
            <a:ext cx="22239" cy="53663"/>
          </a:xfrm>
          <a:custGeom>
            <a:avLst/>
            <a:gdLst/>
            <a:ahLst/>
            <a:cxnLst/>
            <a:rect l="l" t="t" r="r" b="b"/>
            <a:pathLst>
              <a:path w="48895" h="149859">
                <a:moveTo>
                  <a:pt x="48664" y="149584"/>
                </a:moveTo>
                <a:lnTo>
                  <a:pt x="47069" y="149584"/>
                </a:lnTo>
                <a:lnTo>
                  <a:pt x="45074" y="149584"/>
                </a:lnTo>
                <a:lnTo>
                  <a:pt x="0" y="149584"/>
                </a:lnTo>
                <a:lnTo>
                  <a:pt x="0" y="0"/>
                </a:lnTo>
              </a:path>
            </a:pathLst>
          </a:custGeom>
          <a:ln w="3191">
            <a:solidFill>
              <a:srgbClr val="000000"/>
            </a:solidFill>
          </a:ln>
        </p:spPr>
        <p:txBody>
          <a:bodyPr wrap="square" lIns="0" tIns="0" rIns="0" bIns="0" rtlCol="0"/>
          <a:lstStyle/>
          <a:p>
            <a:endParaRPr sz="501"/>
          </a:p>
        </p:txBody>
      </p:sp>
      <p:sp>
        <p:nvSpPr>
          <p:cNvPr id="4962" name="bg object 4962"/>
          <p:cNvSpPr/>
          <p:nvPr/>
        </p:nvSpPr>
        <p:spPr>
          <a:xfrm>
            <a:off x="2441847" y="2770361"/>
            <a:ext cx="0" cy="53663"/>
          </a:xfrm>
          <a:custGeom>
            <a:avLst/>
            <a:gdLst/>
            <a:ahLst/>
            <a:cxnLst/>
            <a:rect l="l" t="t" r="r" b="b"/>
            <a:pathLst>
              <a:path h="149859">
                <a:moveTo>
                  <a:pt x="0" y="0"/>
                </a:moveTo>
                <a:lnTo>
                  <a:pt x="0" y="149584"/>
                </a:lnTo>
              </a:path>
            </a:pathLst>
          </a:custGeom>
          <a:ln w="3191">
            <a:solidFill>
              <a:srgbClr val="000000"/>
            </a:solidFill>
          </a:ln>
        </p:spPr>
        <p:txBody>
          <a:bodyPr wrap="square" lIns="0" tIns="0" rIns="0" bIns="0" rtlCol="0"/>
          <a:lstStyle/>
          <a:p>
            <a:endParaRPr sz="501"/>
          </a:p>
        </p:txBody>
      </p:sp>
      <p:sp>
        <p:nvSpPr>
          <p:cNvPr id="4963" name="bg object 4963"/>
          <p:cNvSpPr/>
          <p:nvPr/>
        </p:nvSpPr>
        <p:spPr>
          <a:xfrm>
            <a:off x="4174853" y="4358301"/>
            <a:ext cx="0" cy="151440"/>
          </a:xfrm>
          <a:custGeom>
            <a:avLst/>
            <a:gdLst/>
            <a:ahLst/>
            <a:cxnLst/>
            <a:rect l="l" t="t" r="r" b="b"/>
            <a:pathLst>
              <a:path h="422909">
                <a:moveTo>
                  <a:pt x="0" y="0"/>
                </a:moveTo>
                <a:lnTo>
                  <a:pt x="0" y="422824"/>
                </a:lnTo>
              </a:path>
            </a:pathLst>
          </a:custGeom>
          <a:ln w="7578">
            <a:solidFill>
              <a:srgbClr val="000000"/>
            </a:solidFill>
          </a:ln>
        </p:spPr>
        <p:txBody>
          <a:bodyPr wrap="square" lIns="0" tIns="0" rIns="0" bIns="0" rtlCol="0"/>
          <a:lstStyle/>
          <a:p>
            <a:endParaRPr sz="501"/>
          </a:p>
        </p:txBody>
      </p:sp>
      <p:sp>
        <p:nvSpPr>
          <p:cNvPr id="4964" name="bg object 4964"/>
          <p:cNvSpPr/>
          <p:nvPr/>
        </p:nvSpPr>
        <p:spPr>
          <a:xfrm>
            <a:off x="4174853" y="4358301"/>
            <a:ext cx="32925" cy="405204"/>
          </a:xfrm>
          <a:custGeom>
            <a:avLst/>
            <a:gdLst/>
            <a:ahLst/>
            <a:cxnLst/>
            <a:rect l="l" t="t" r="r" b="b"/>
            <a:pathLst>
              <a:path w="72390" h="1131569">
                <a:moveTo>
                  <a:pt x="0" y="542491"/>
                </a:moveTo>
                <a:lnTo>
                  <a:pt x="0" y="1131254"/>
                </a:lnTo>
                <a:lnTo>
                  <a:pt x="72199" y="1131254"/>
                </a:lnTo>
                <a:lnTo>
                  <a:pt x="72199" y="0"/>
                </a:lnTo>
              </a:path>
            </a:pathLst>
          </a:custGeom>
          <a:ln w="7578">
            <a:solidFill>
              <a:srgbClr val="000000"/>
            </a:solidFill>
          </a:ln>
        </p:spPr>
        <p:txBody>
          <a:bodyPr wrap="square" lIns="0" tIns="0" rIns="0" bIns="0" rtlCol="0"/>
          <a:lstStyle/>
          <a:p>
            <a:endParaRPr sz="501"/>
          </a:p>
        </p:txBody>
      </p:sp>
      <p:sp>
        <p:nvSpPr>
          <p:cNvPr id="4965" name="bg object 4965"/>
          <p:cNvSpPr/>
          <p:nvPr/>
        </p:nvSpPr>
        <p:spPr>
          <a:xfrm>
            <a:off x="4174852" y="4906231"/>
            <a:ext cx="0" cy="19328"/>
          </a:xfrm>
          <a:custGeom>
            <a:avLst/>
            <a:gdLst/>
            <a:ahLst/>
            <a:cxnLst/>
            <a:rect l="l" t="t" r="r" b="b"/>
            <a:pathLst>
              <a:path h="53975">
                <a:moveTo>
                  <a:pt x="0" y="0"/>
                </a:moveTo>
                <a:lnTo>
                  <a:pt x="0" y="53850"/>
                </a:lnTo>
              </a:path>
            </a:pathLst>
          </a:custGeom>
          <a:ln w="7578">
            <a:solidFill>
              <a:srgbClr val="000000"/>
            </a:solidFill>
          </a:ln>
        </p:spPr>
        <p:txBody>
          <a:bodyPr wrap="square" lIns="0" tIns="0" rIns="0" bIns="0" rtlCol="0"/>
          <a:lstStyle/>
          <a:p>
            <a:endParaRPr sz="501"/>
          </a:p>
        </p:txBody>
      </p:sp>
      <p:sp>
        <p:nvSpPr>
          <p:cNvPr id="4966" name="bg object 4966"/>
          <p:cNvSpPr/>
          <p:nvPr/>
        </p:nvSpPr>
        <p:spPr>
          <a:xfrm>
            <a:off x="4174853" y="4906231"/>
            <a:ext cx="32925" cy="19328"/>
          </a:xfrm>
          <a:custGeom>
            <a:avLst/>
            <a:gdLst/>
            <a:ahLst/>
            <a:cxnLst/>
            <a:rect l="l" t="t" r="r" b="b"/>
            <a:pathLst>
              <a:path w="72390" h="53975">
                <a:moveTo>
                  <a:pt x="72199" y="53850"/>
                </a:moveTo>
                <a:lnTo>
                  <a:pt x="72199" y="0"/>
                </a:lnTo>
                <a:lnTo>
                  <a:pt x="0" y="0"/>
                </a:lnTo>
              </a:path>
            </a:pathLst>
          </a:custGeom>
          <a:ln w="7578">
            <a:solidFill>
              <a:srgbClr val="000000"/>
            </a:solidFill>
          </a:ln>
        </p:spPr>
        <p:txBody>
          <a:bodyPr wrap="square" lIns="0" tIns="0" rIns="0" bIns="0" rtlCol="0"/>
          <a:lstStyle/>
          <a:p>
            <a:endParaRPr sz="501"/>
          </a:p>
        </p:txBody>
      </p:sp>
      <p:sp>
        <p:nvSpPr>
          <p:cNvPr id="4967" name="bg object 4967"/>
          <p:cNvSpPr/>
          <p:nvPr/>
        </p:nvSpPr>
        <p:spPr>
          <a:xfrm>
            <a:off x="4195898" y="4770677"/>
            <a:ext cx="168092" cy="128474"/>
          </a:xfrm>
          <a:custGeom>
            <a:avLst/>
            <a:gdLst/>
            <a:ahLst/>
            <a:cxnLst/>
            <a:rect l="l" t="t" r="r" b="b"/>
            <a:pathLst>
              <a:path w="369570" h="358775">
                <a:moveTo>
                  <a:pt x="368974" y="358602"/>
                </a:moveTo>
                <a:lnTo>
                  <a:pt x="365782" y="311134"/>
                </a:lnTo>
                <a:lnTo>
                  <a:pt x="356209" y="264065"/>
                </a:lnTo>
                <a:lnTo>
                  <a:pt x="340652" y="218991"/>
                </a:lnTo>
                <a:lnTo>
                  <a:pt x="319112" y="176309"/>
                </a:lnTo>
                <a:lnTo>
                  <a:pt x="291988" y="136819"/>
                </a:lnTo>
                <a:lnTo>
                  <a:pt x="260076" y="101318"/>
                </a:lnTo>
                <a:lnTo>
                  <a:pt x="223777" y="70603"/>
                </a:lnTo>
                <a:lnTo>
                  <a:pt x="183489" y="44675"/>
                </a:lnTo>
                <a:lnTo>
                  <a:pt x="140409" y="24332"/>
                </a:lnTo>
                <a:lnTo>
                  <a:pt x="94936" y="9972"/>
                </a:lnTo>
                <a:lnTo>
                  <a:pt x="47866" y="1595"/>
                </a:lnTo>
                <a:lnTo>
                  <a:pt x="0" y="0"/>
                </a:lnTo>
              </a:path>
            </a:pathLst>
          </a:custGeom>
          <a:ln w="3175">
            <a:solidFill>
              <a:srgbClr val="000000"/>
            </a:solidFill>
          </a:ln>
        </p:spPr>
        <p:txBody>
          <a:bodyPr wrap="square" lIns="0" tIns="0" rIns="0" bIns="0" rtlCol="0"/>
          <a:lstStyle/>
          <a:p>
            <a:endParaRPr sz="501"/>
          </a:p>
        </p:txBody>
      </p:sp>
      <p:sp>
        <p:nvSpPr>
          <p:cNvPr id="4968" name="bg object 4968"/>
          <p:cNvSpPr/>
          <p:nvPr/>
        </p:nvSpPr>
        <p:spPr>
          <a:xfrm>
            <a:off x="4363719" y="4895518"/>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4969" name="bg object 4969"/>
          <p:cNvSpPr/>
          <p:nvPr/>
        </p:nvSpPr>
        <p:spPr>
          <a:xfrm>
            <a:off x="4200434" y="4895518"/>
            <a:ext cx="163471" cy="3638"/>
          </a:xfrm>
          <a:custGeom>
            <a:avLst/>
            <a:gdLst/>
            <a:ahLst/>
            <a:cxnLst/>
            <a:rect l="l" t="t" r="r" b="b"/>
            <a:pathLst>
              <a:path w="359409" h="10159">
                <a:moveTo>
                  <a:pt x="0" y="9972"/>
                </a:moveTo>
                <a:lnTo>
                  <a:pt x="0" y="0"/>
                </a:lnTo>
                <a:lnTo>
                  <a:pt x="359001" y="0"/>
                </a:lnTo>
              </a:path>
              <a:path w="359409" h="10159">
                <a:moveTo>
                  <a:pt x="0" y="9972"/>
                </a:moveTo>
                <a:lnTo>
                  <a:pt x="359001" y="9972"/>
                </a:lnTo>
              </a:path>
            </a:pathLst>
          </a:custGeom>
          <a:ln w="3191">
            <a:solidFill>
              <a:srgbClr val="000000"/>
            </a:solidFill>
          </a:ln>
        </p:spPr>
        <p:txBody>
          <a:bodyPr wrap="square" lIns="0" tIns="0" rIns="0" bIns="0" rtlCol="0"/>
          <a:lstStyle/>
          <a:p>
            <a:endParaRPr sz="501"/>
          </a:p>
        </p:txBody>
      </p:sp>
      <p:sp>
        <p:nvSpPr>
          <p:cNvPr id="4970" name="bg object 4970"/>
          <p:cNvSpPr/>
          <p:nvPr/>
        </p:nvSpPr>
        <p:spPr>
          <a:xfrm>
            <a:off x="4180477" y="4763392"/>
            <a:ext cx="21661" cy="0"/>
          </a:xfrm>
          <a:custGeom>
            <a:avLst/>
            <a:gdLst/>
            <a:ahLst/>
            <a:cxnLst/>
            <a:rect l="l" t="t" r="r" b="b"/>
            <a:pathLst>
              <a:path w="47625">
                <a:moveTo>
                  <a:pt x="0" y="0"/>
                </a:moveTo>
                <a:lnTo>
                  <a:pt x="47468" y="0"/>
                </a:lnTo>
              </a:path>
            </a:pathLst>
          </a:custGeom>
          <a:ln w="3191">
            <a:solidFill>
              <a:srgbClr val="000000"/>
            </a:solidFill>
          </a:ln>
        </p:spPr>
        <p:txBody>
          <a:bodyPr wrap="square" lIns="0" tIns="0" rIns="0" bIns="0" rtlCol="0"/>
          <a:lstStyle/>
          <a:p>
            <a:endParaRPr sz="501"/>
          </a:p>
        </p:txBody>
      </p:sp>
      <p:sp>
        <p:nvSpPr>
          <p:cNvPr id="4971" name="bg object 4971"/>
          <p:cNvSpPr/>
          <p:nvPr/>
        </p:nvSpPr>
        <p:spPr>
          <a:xfrm>
            <a:off x="4180477" y="4763392"/>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4972" name="bg object 4972"/>
          <p:cNvSpPr/>
          <p:nvPr/>
        </p:nvSpPr>
        <p:spPr>
          <a:xfrm>
            <a:off x="4180477" y="4770534"/>
            <a:ext cx="8953" cy="0"/>
          </a:xfrm>
          <a:custGeom>
            <a:avLst/>
            <a:gdLst/>
            <a:ahLst/>
            <a:cxnLst/>
            <a:rect l="l" t="t" r="r" b="b"/>
            <a:pathLst>
              <a:path w="19684">
                <a:moveTo>
                  <a:pt x="19545" y="0"/>
                </a:moveTo>
                <a:lnTo>
                  <a:pt x="0" y="0"/>
                </a:lnTo>
              </a:path>
            </a:pathLst>
          </a:custGeom>
          <a:ln w="3191">
            <a:solidFill>
              <a:srgbClr val="000000"/>
            </a:solidFill>
          </a:ln>
        </p:spPr>
        <p:txBody>
          <a:bodyPr wrap="square" lIns="0" tIns="0" rIns="0" bIns="0" rtlCol="0"/>
          <a:lstStyle/>
          <a:p>
            <a:endParaRPr sz="501"/>
          </a:p>
        </p:txBody>
      </p:sp>
      <p:sp>
        <p:nvSpPr>
          <p:cNvPr id="4973" name="bg object 4973"/>
          <p:cNvSpPr/>
          <p:nvPr/>
        </p:nvSpPr>
        <p:spPr>
          <a:xfrm>
            <a:off x="4189367" y="4770534"/>
            <a:ext cx="0" cy="2501"/>
          </a:xfrm>
          <a:custGeom>
            <a:avLst/>
            <a:gdLst/>
            <a:ahLst/>
            <a:cxnLst/>
            <a:rect l="l" t="t" r="r" b="b"/>
            <a:pathLst>
              <a:path h="6984">
                <a:moveTo>
                  <a:pt x="0" y="6382"/>
                </a:moveTo>
                <a:lnTo>
                  <a:pt x="0" y="0"/>
                </a:lnTo>
              </a:path>
            </a:pathLst>
          </a:custGeom>
          <a:ln w="3191">
            <a:solidFill>
              <a:srgbClr val="000000"/>
            </a:solidFill>
          </a:ln>
        </p:spPr>
        <p:txBody>
          <a:bodyPr wrap="square" lIns="0" tIns="0" rIns="0" bIns="0" rtlCol="0"/>
          <a:lstStyle/>
          <a:p>
            <a:endParaRPr sz="501"/>
          </a:p>
        </p:txBody>
      </p:sp>
      <p:sp>
        <p:nvSpPr>
          <p:cNvPr id="4974" name="bg object 4974"/>
          <p:cNvSpPr/>
          <p:nvPr/>
        </p:nvSpPr>
        <p:spPr>
          <a:xfrm>
            <a:off x="4189367" y="4772819"/>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4975" name="bg object 4975"/>
          <p:cNvSpPr/>
          <p:nvPr/>
        </p:nvSpPr>
        <p:spPr>
          <a:xfrm>
            <a:off x="4194991" y="4770534"/>
            <a:ext cx="0" cy="2501"/>
          </a:xfrm>
          <a:custGeom>
            <a:avLst/>
            <a:gdLst/>
            <a:ahLst/>
            <a:cxnLst/>
            <a:rect l="l" t="t" r="r" b="b"/>
            <a:pathLst>
              <a:path h="6984">
                <a:moveTo>
                  <a:pt x="0" y="0"/>
                </a:moveTo>
                <a:lnTo>
                  <a:pt x="0" y="6382"/>
                </a:lnTo>
              </a:path>
            </a:pathLst>
          </a:custGeom>
          <a:ln w="3191">
            <a:solidFill>
              <a:srgbClr val="000000"/>
            </a:solidFill>
          </a:ln>
        </p:spPr>
        <p:txBody>
          <a:bodyPr wrap="square" lIns="0" tIns="0" rIns="0" bIns="0" rtlCol="0"/>
          <a:lstStyle/>
          <a:p>
            <a:endParaRPr sz="501"/>
          </a:p>
        </p:txBody>
      </p:sp>
      <p:sp>
        <p:nvSpPr>
          <p:cNvPr id="4976" name="bg object 4976"/>
          <p:cNvSpPr/>
          <p:nvPr/>
        </p:nvSpPr>
        <p:spPr>
          <a:xfrm>
            <a:off x="4194992" y="4770534"/>
            <a:ext cx="7220" cy="0"/>
          </a:xfrm>
          <a:custGeom>
            <a:avLst/>
            <a:gdLst/>
            <a:ahLst/>
            <a:cxnLst/>
            <a:rect l="l" t="t" r="r" b="b"/>
            <a:pathLst>
              <a:path w="15875">
                <a:moveTo>
                  <a:pt x="15556" y="0"/>
                </a:moveTo>
                <a:lnTo>
                  <a:pt x="0" y="0"/>
                </a:lnTo>
              </a:path>
            </a:pathLst>
          </a:custGeom>
          <a:ln w="3191">
            <a:solidFill>
              <a:srgbClr val="000000"/>
            </a:solidFill>
          </a:ln>
        </p:spPr>
        <p:txBody>
          <a:bodyPr wrap="square" lIns="0" tIns="0" rIns="0" bIns="0" rtlCol="0"/>
          <a:lstStyle/>
          <a:p>
            <a:endParaRPr sz="501"/>
          </a:p>
        </p:txBody>
      </p:sp>
      <p:sp>
        <p:nvSpPr>
          <p:cNvPr id="4977" name="bg object 4977"/>
          <p:cNvSpPr/>
          <p:nvPr/>
        </p:nvSpPr>
        <p:spPr>
          <a:xfrm>
            <a:off x="4202067" y="4763392"/>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4978" name="bg object 4978"/>
          <p:cNvSpPr/>
          <p:nvPr/>
        </p:nvSpPr>
        <p:spPr>
          <a:xfrm>
            <a:off x="4194992" y="4899089"/>
            <a:ext cx="7220" cy="0"/>
          </a:xfrm>
          <a:custGeom>
            <a:avLst/>
            <a:gdLst/>
            <a:ahLst/>
            <a:cxnLst/>
            <a:rect l="l" t="t" r="r" b="b"/>
            <a:pathLst>
              <a:path w="15875">
                <a:moveTo>
                  <a:pt x="0" y="0"/>
                </a:moveTo>
                <a:lnTo>
                  <a:pt x="15556" y="0"/>
                </a:lnTo>
              </a:path>
            </a:pathLst>
          </a:custGeom>
          <a:ln w="3191">
            <a:solidFill>
              <a:srgbClr val="000000"/>
            </a:solidFill>
          </a:ln>
        </p:spPr>
        <p:txBody>
          <a:bodyPr wrap="square" lIns="0" tIns="0" rIns="0" bIns="0" rtlCol="0"/>
          <a:lstStyle/>
          <a:p>
            <a:endParaRPr sz="501"/>
          </a:p>
        </p:txBody>
      </p:sp>
      <p:sp>
        <p:nvSpPr>
          <p:cNvPr id="4979" name="bg object 4979"/>
          <p:cNvSpPr/>
          <p:nvPr/>
        </p:nvSpPr>
        <p:spPr>
          <a:xfrm>
            <a:off x="4194991" y="4896946"/>
            <a:ext cx="0" cy="2274"/>
          </a:xfrm>
          <a:custGeom>
            <a:avLst/>
            <a:gdLst/>
            <a:ahLst/>
            <a:cxnLst/>
            <a:rect l="l" t="t" r="r" b="b"/>
            <a:pathLst>
              <a:path h="6350">
                <a:moveTo>
                  <a:pt x="0" y="0"/>
                </a:moveTo>
                <a:lnTo>
                  <a:pt x="0" y="5983"/>
                </a:lnTo>
              </a:path>
            </a:pathLst>
          </a:custGeom>
          <a:ln w="3191">
            <a:solidFill>
              <a:srgbClr val="000000"/>
            </a:solidFill>
          </a:ln>
        </p:spPr>
        <p:txBody>
          <a:bodyPr wrap="square" lIns="0" tIns="0" rIns="0" bIns="0" rtlCol="0"/>
          <a:lstStyle/>
          <a:p>
            <a:endParaRPr sz="501"/>
          </a:p>
        </p:txBody>
      </p:sp>
      <p:sp>
        <p:nvSpPr>
          <p:cNvPr id="4980" name="bg object 4980"/>
          <p:cNvSpPr/>
          <p:nvPr/>
        </p:nvSpPr>
        <p:spPr>
          <a:xfrm>
            <a:off x="4189367" y="4896946"/>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4981" name="bg object 4981"/>
          <p:cNvSpPr/>
          <p:nvPr/>
        </p:nvSpPr>
        <p:spPr>
          <a:xfrm>
            <a:off x="4189367" y="4896946"/>
            <a:ext cx="0" cy="2274"/>
          </a:xfrm>
          <a:custGeom>
            <a:avLst/>
            <a:gdLst/>
            <a:ahLst/>
            <a:cxnLst/>
            <a:rect l="l" t="t" r="r" b="b"/>
            <a:pathLst>
              <a:path h="6350">
                <a:moveTo>
                  <a:pt x="0" y="5983"/>
                </a:moveTo>
                <a:lnTo>
                  <a:pt x="0" y="0"/>
                </a:lnTo>
              </a:path>
            </a:pathLst>
          </a:custGeom>
          <a:ln w="3191">
            <a:solidFill>
              <a:srgbClr val="000000"/>
            </a:solidFill>
          </a:ln>
        </p:spPr>
        <p:txBody>
          <a:bodyPr wrap="square" lIns="0" tIns="0" rIns="0" bIns="0" rtlCol="0"/>
          <a:lstStyle/>
          <a:p>
            <a:endParaRPr sz="501"/>
          </a:p>
        </p:txBody>
      </p:sp>
      <p:sp>
        <p:nvSpPr>
          <p:cNvPr id="4982" name="bg object 4982"/>
          <p:cNvSpPr/>
          <p:nvPr/>
        </p:nvSpPr>
        <p:spPr>
          <a:xfrm>
            <a:off x="4180477" y="4899089"/>
            <a:ext cx="8953" cy="0"/>
          </a:xfrm>
          <a:custGeom>
            <a:avLst/>
            <a:gdLst/>
            <a:ahLst/>
            <a:cxnLst/>
            <a:rect l="l" t="t" r="r" b="b"/>
            <a:pathLst>
              <a:path w="19684">
                <a:moveTo>
                  <a:pt x="0" y="0"/>
                </a:moveTo>
                <a:lnTo>
                  <a:pt x="19545" y="0"/>
                </a:lnTo>
              </a:path>
            </a:pathLst>
          </a:custGeom>
          <a:ln w="3191">
            <a:solidFill>
              <a:srgbClr val="000000"/>
            </a:solidFill>
          </a:ln>
        </p:spPr>
        <p:txBody>
          <a:bodyPr wrap="square" lIns="0" tIns="0" rIns="0" bIns="0" rtlCol="0"/>
          <a:lstStyle/>
          <a:p>
            <a:endParaRPr sz="501"/>
          </a:p>
        </p:txBody>
      </p:sp>
      <p:sp>
        <p:nvSpPr>
          <p:cNvPr id="4983" name="bg object 4983"/>
          <p:cNvSpPr/>
          <p:nvPr/>
        </p:nvSpPr>
        <p:spPr>
          <a:xfrm>
            <a:off x="4180477" y="4899089"/>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4984" name="bg object 4984"/>
          <p:cNvSpPr/>
          <p:nvPr/>
        </p:nvSpPr>
        <p:spPr>
          <a:xfrm>
            <a:off x="4180477" y="4906231"/>
            <a:ext cx="21661" cy="0"/>
          </a:xfrm>
          <a:custGeom>
            <a:avLst/>
            <a:gdLst/>
            <a:ahLst/>
            <a:cxnLst/>
            <a:rect l="l" t="t" r="r" b="b"/>
            <a:pathLst>
              <a:path w="47625">
                <a:moveTo>
                  <a:pt x="47468" y="0"/>
                </a:moveTo>
                <a:lnTo>
                  <a:pt x="0" y="0"/>
                </a:lnTo>
              </a:path>
            </a:pathLst>
          </a:custGeom>
          <a:ln w="3191">
            <a:solidFill>
              <a:srgbClr val="000000"/>
            </a:solidFill>
          </a:ln>
        </p:spPr>
        <p:txBody>
          <a:bodyPr wrap="square" lIns="0" tIns="0" rIns="0" bIns="0" rtlCol="0"/>
          <a:lstStyle/>
          <a:p>
            <a:endParaRPr sz="501"/>
          </a:p>
        </p:txBody>
      </p:sp>
      <p:sp>
        <p:nvSpPr>
          <p:cNvPr id="4985" name="bg object 4985"/>
          <p:cNvSpPr/>
          <p:nvPr/>
        </p:nvSpPr>
        <p:spPr>
          <a:xfrm>
            <a:off x="4202067" y="4899089"/>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4986" name="bg object 4986"/>
          <p:cNvSpPr/>
          <p:nvPr/>
        </p:nvSpPr>
        <p:spPr>
          <a:xfrm>
            <a:off x="5778500" y="1493952"/>
            <a:ext cx="171269" cy="128474"/>
          </a:xfrm>
          <a:custGeom>
            <a:avLst/>
            <a:gdLst/>
            <a:ahLst/>
            <a:cxnLst/>
            <a:rect l="l" t="t" r="r" b="b"/>
            <a:pathLst>
              <a:path w="376555" h="358775">
                <a:moveTo>
                  <a:pt x="376553" y="0"/>
                </a:moveTo>
                <a:lnTo>
                  <a:pt x="373760" y="44276"/>
                </a:lnTo>
                <a:lnTo>
                  <a:pt x="365384" y="88154"/>
                </a:lnTo>
                <a:lnTo>
                  <a:pt x="351821" y="130836"/>
                </a:lnTo>
                <a:lnTo>
                  <a:pt x="332675" y="171523"/>
                </a:lnTo>
                <a:lnTo>
                  <a:pt x="309140" y="209417"/>
                </a:lnTo>
                <a:lnTo>
                  <a:pt x="280819" y="243722"/>
                </a:lnTo>
                <a:lnTo>
                  <a:pt x="248509" y="274835"/>
                </a:lnTo>
                <a:lnTo>
                  <a:pt x="212608" y="301162"/>
                </a:lnTo>
                <a:lnTo>
                  <a:pt x="173517" y="323101"/>
                </a:lnTo>
                <a:lnTo>
                  <a:pt x="132032" y="339855"/>
                </a:lnTo>
                <a:lnTo>
                  <a:pt x="88952" y="351821"/>
                </a:lnTo>
                <a:lnTo>
                  <a:pt x="44675" y="357805"/>
                </a:lnTo>
                <a:lnTo>
                  <a:pt x="0" y="358204"/>
                </a:lnTo>
              </a:path>
            </a:pathLst>
          </a:custGeom>
          <a:ln w="3175">
            <a:solidFill>
              <a:srgbClr val="000000"/>
            </a:solidFill>
          </a:ln>
        </p:spPr>
        <p:txBody>
          <a:bodyPr wrap="square" lIns="0" tIns="0" rIns="0" bIns="0" rtlCol="0"/>
          <a:lstStyle/>
          <a:p>
            <a:endParaRPr sz="501"/>
          </a:p>
        </p:txBody>
      </p:sp>
      <p:sp>
        <p:nvSpPr>
          <p:cNvPr id="4987" name="bg object 4987"/>
          <p:cNvSpPr/>
          <p:nvPr/>
        </p:nvSpPr>
        <p:spPr>
          <a:xfrm>
            <a:off x="5949768" y="1493952"/>
            <a:ext cx="0" cy="6367"/>
          </a:xfrm>
          <a:custGeom>
            <a:avLst/>
            <a:gdLst/>
            <a:ahLst/>
            <a:cxnLst/>
            <a:rect l="l" t="t" r="r" b="b"/>
            <a:pathLst>
              <a:path h="17779">
                <a:moveTo>
                  <a:pt x="0" y="0"/>
                </a:moveTo>
                <a:lnTo>
                  <a:pt x="0" y="17152"/>
                </a:lnTo>
              </a:path>
            </a:pathLst>
          </a:custGeom>
          <a:ln w="3191">
            <a:solidFill>
              <a:srgbClr val="000000"/>
            </a:solidFill>
          </a:ln>
        </p:spPr>
        <p:txBody>
          <a:bodyPr wrap="square" lIns="0" tIns="0" rIns="0" bIns="0" rtlCol="0"/>
          <a:lstStyle/>
          <a:p>
            <a:endParaRPr sz="501"/>
          </a:p>
        </p:txBody>
      </p:sp>
      <p:sp>
        <p:nvSpPr>
          <p:cNvPr id="4988" name="bg object 4988"/>
          <p:cNvSpPr/>
          <p:nvPr/>
        </p:nvSpPr>
        <p:spPr>
          <a:xfrm>
            <a:off x="5786483" y="1493952"/>
            <a:ext cx="163471" cy="6367"/>
          </a:xfrm>
          <a:custGeom>
            <a:avLst/>
            <a:gdLst/>
            <a:ahLst/>
            <a:cxnLst/>
            <a:rect l="l" t="t" r="r" b="b"/>
            <a:pathLst>
              <a:path w="359409" h="17779">
                <a:moveTo>
                  <a:pt x="0" y="0"/>
                </a:moveTo>
                <a:lnTo>
                  <a:pt x="0" y="17152"/>
                </a:lnTo>
                <a:lnTo>
                  <a:pt x="359001" y="17152"/>
                </a:lnTo>
              </a:path>
              <a:path w="359409" h="17779">
                <a:moveTo>
                  <a:pt x="0" y="0"/>
                </a:moveTo>
                <a:lnTo>
                  <a:pt x="359001" y="0"/>
                </a:lnTo>
              </a:path>
            </a:pathLst>
          </a:custGeom>
          <a:ln w="3191">
            <a:solidFill>
              <a:srgbClr val="000000"/>
            </a:solidFill>
          </a:ln>
        </p:spPr>
        <p:txBody>
          <a:bodyPr wrap="square" lIns="0" tIns="0" rIns="0" bIns="0" rtlCol="0"/>
          <a:lstStyle/>
          <a:p>
            <a:endParaRPr sz="501"/>
          </a:p>
        </p:txBody>
      </p:sp>
      <p:sp>
        <p:nvSpPr>
          <p:cNvPr id="4989" name="bg object 4989"/>
          <p:cNvSpPr/>
          <p:nvPr/>
        </p:nvSpPr>
        <p:spPr>
          <a:xfrm>
            <a:off x="5773964" y="1794199"/>
            <a:ext cx="11264" cy="123244"/>
          </a:xfrm>
          <a:custGeom>
            <a:avLst/>
            <a:gdLst/>
            <a:ahLst/>
            <a:cxnLst/>
            <a:rect l="l" t="t" r="r" b="b"/>
            <a:pathLst>
              <a:path w="24765" h="344170">
                <a:moveTo>
                  <a:pt x="24731" y="343843"/>
                </a:moveTo>
                <a:lnTo>
                  <a:pt x="24731" y="0"/>
                </a:lnTo>
                <a:lnTo>
                  <a:pt x="0" y="0"/>
                </a:lnTo>
                <a:lnTo>
                  <a:pt x="0" y="343843"/>
                </a:lnTo>
                <a:lnTo>
                  <a:pt x="24731" y="343843"/>
                </a:lnTo>
              </a:path>
            </a:pathLst>
          </a:custGeom>
          <a:ln w="3191">
            <a:solidFill>
              <a:srgbClr val="000000"/>
            </a:solidFill>
          </a:ln>
        </p:spPr>
        <p:txBody>
          <a:bodyPr wrap="square" lIns="0" tIns="0" rIns="0" bIns="0" rtlCol="0"/>
          <a:lstStyle/>
          <a:p>
            <a:endParaRPr sz="501"/>
          </a:p>
        </p:txBody>
      </p:sp>
      <p:sp>
        <p:nvSpPr>
          <p:cNvPr id="4990" name="bg object 4990"/>
          <p:cNvSpPr/>
          <p:nvPr/>
        </p:nvSpPr>
        <p:spPr>
          <a:xfrm>
            <a:off x="5775053" y="1420961"/>
            <a:ext cx="4621" cy="65942"/>
          </a:xfrm>
          <a:custGeom>
            <a:avLst/>
            <a:gdLst/>
            <a:ahLst/>
            <a:cxnLst/>
            <a:rect l="l" t="t" r="r" b="b"/>
            <a:pathLst>
              <a:path w="10159" h="184150">
                <a:moveTo>
                  <a:pt x="9972" y="183888"/>
                </a:moveTo>
                <a:lnTo>
                  <a:pt x="9972" y="0"/>
                </a:lnTo>
                <a:lnTo>
                  <a:pt x="0" y="0"/>
                </a:lnTo>
                <a:lnTo>
                  <a:pt x="0" y="183888"/>
                </a:lnTo>
                <a:lnTo>
                  <a:pt x="9972" y="183888"/>
                </a:lnTo>
              </a:path>
            </a:pathLst>
          </a:custGeom>
          <a:ln w="3191">
            <a:solidFill>
              <a:srgbClr val="000000"/>
            </a:solidFill>
          </a:ln>
        </p:spPr>
        <p:txBody>
          <a:bodyPr wrap="square" lIns="0" tIns="0" rIns="0" bIns="0" rtlCol="0"/>
          <a:lstStyle/>
          <a:p>
            <a:endParaRPr sz="501"/>
          </a:p>
        </p:txBody>
      </p:sp>
      <p:sp>
        <p:nvSpPr>
          <p:cNvPr id="4991" name="bg object 4991"/>
          <p:cNvSpPr/>
          <p:nvPr/>
        </p:nvSpPr>
        <p:spPr>
          <a:xfrm>
            <a:off x="5767070" y="1191133"/>
            <a:ext cx="20506" cy="8186"/>
          </a:xfrm>
          <a:custGeom>
            <a:avLst/>
            <a:gdLst/>
            <a:ahLst/>
            <a:cxnLst/>
            <a:rect l="l" t="t" r="r" b="b"/>
            <a:pathLst>
              <a:path w="45084" h="22860">
                <a:moveTo>
                  <a:pt x="0" y="22337"/>
                </a:moveTo>
                <a:lnTo>
                  <a:pt x="45074" y="22337"/>
                </a:lnTo>
                <a:lnTo>
                  <a:pt x="45074" y="0"/>
                </a:lnTo>
                <a:lnTo>
                  <a:pt x="0" y="0"/>
                </a:lnTo>
                <a:lnTo>
                  <a:pt x="0" y="22337"/>
                </a:lnTo>
              </a:path>
            </a:pathLst>
          </a:custGeom>
          <a:ln w="5185">
            <a:solidFill>
              <a:srgbClr val="000000"/>
            </a:solidFill>
          </a:ln>
        </p:spPr>
        <p:txBody>
          <a:bodyPr wrap="square" lIns="0" tIns="0" rIns="0" bIns="0" rtlCol="0"/>
          <a:lstStyle/>
          <a:p>
            <a:endParaRPr sz="501"/>
          </a:p>
        </p:txBody>
      </p:sp>
      <p:sp>
        <p:nvSpPr>
          <p:cNvPr id="4992" name="bg object 4992"/>
          <p:cNvSpPr/>
          <p:nvPr/>
        </p:nvSpPr>
        <p:spPr>
          <a:xfrm>
            <a:off x="5767070" y="1794199"/>
            <a:ext cx="0" cy="123244"/>
          </a:xfrm>
          <a:custGeom>
            <a:avLst/>
            <a:gdLst/>
            <a:ahLst/>
            <a:cxnLst/>
            <a:rect l="l" t="t" r="r" b="b"/>
            <a:pathLst>
              <a:path h="344170">
                <a:moveTo>
                  <a:pt x="0" y="0"/>
                </a:moveTo>
                <a:lnTo>
                  <a:pt x="0" y="343843"/>
                </a:lnTo>
              </a:path>
            </a:pathLst>
          </a:custGeom>
          <a:ln w="3191">
            <a:solidFill>
              <a:srgbClr val="000000"/>
            </a:solidFill>
          </a:ln>
        </p:spPr>
        <p:txBody>
          <a:bodyPr wrap="square" lIns="0" tIns="0" rIns="0" bIns="0" rtlCol="0"/>
          <a:lstStyle/>
          <a:p>
            <a:endParaRPr sz="501"/>
          </a:p>
        </p:txBody>
      </p:sp>
      <p:sp>
        <p:nvSpPr>
          <p:cNvPr id="4993" name="bg object 4993"/>
          <p:cNvSpPr/>
          <p:nvPr/>
        </p:nvSpPr>
        <p:spPr>
          <a:xfrm>
            <a:off x="5787571" y="1794199"/>
            <a:ext cx="0" cy="123244"/>
          </a:xfrm>
          <a:custGeom>
            <a:avLst/>
            <a:gdLst/>
            <a:ahLst/>
            <a:cxnLst/>
            <a:rect l="l" t="t" r="r" b="b"/>
            <a:pathLst>
              <a:path h="344170">
                <a:moveTo>
                  <a:pt x="0" y="343843"/>
                </a:moveTo>
                <a:lnTo>
                  <a:pt x="0" y="0"/>
                </a:lnTo>
              </a:path>
            </a:pathLst>
          </a:custGeom>
          <a:ln w="3191">
            <a:solidFill>
              <a:srgbClr val="000000"/>
            </a:solidFill>
          </a:ln>
        </p:spPr>
        <p:txBody>
          <a:bodyPr wrap="square" lIns="0" tIns="0" rIns="0" bIns="0" rtlCol="0"/>
          <a:lstStyle/>
          <a:p>
            <a:endParaRPr sz="501"/>
          </a:p>
        </p:txBody>
      </p:sp>
      <p:sp>
        <p:nvSpPr>
          <p:cNvPr id="4994" name="bg object 4994"/>
          <p:cNvSpPr/>
          <p:nvPr/>
        </p:nvSpPr>
        <p:spPr>
          <a:xfrm>
            <a:off x="5767070" y="1420961"/>
            <a:ext cx="0" cy="65942"/>
          </a:xfrm>
          <a:custGeom>
            <a:avLst/>
            <a:gdLst/>
            <a:ahLst/>
            <a:cxnLst/>
            <a:rect l="l" t="t" r="r" b="b"/>
            <a:pathLst>
              <a:path h="184150">
                <a:moveTo>
                  <a:pt x="0" y="0"/>
                </a:moveTo>
                <a:lnTo>
                  <a:pt x="0" y="183888"/>
                </a:lnTo>
              </a:path>
            </a:pathLst>
          </a:custGeom>
          <a:ln w="3191">
            <a:solidFill>
              <a:srgbClr val="000000"/>
            </a:solidFill>
          </a:ln>
        </p:spPr>
        <p:txBody>
          <a:bodyPr wrap="square" lIns="0" tIns="0" rIns="0" bIns="0" rtlCol="0"/>
          <a:lstStyle/>
          <a:p>
            <a:endParaRPr sz="501"/>
          </a:p>
        </p:txBody>
      </p:sp>
      <p:sp>
        <p:nvSpPr>
          <p:cNvPr id="4995" name="bg object 4995"/>
          <p:cNvSpPr/>
          <p:nvPr/>
        </p:nvSpPr>
        <p:spPr>
          <a:xfrm>
            <a:off x="5787571" y="1420961"/>
            <a:ext cx="0" cy="65942"/>
          </a:xfrm>
          <a:custGeom>
            <a:avLst/>
            <a:gdLst/>
            <a:ahLst/>
            <a:cxnLst/>
            <a:rect l="l" t="t" r="r" b="b"/>
            <a:pathLst>
              <a:path h="184150">
                <a:moveTo>
                  <a:pt x="0" y="183888"/>
                </a:moveTo>
                <a:lnTo>
                  <a:pt x="0" y="0"/>
                </a:lnTo>
              </a:path>
            </a:pathLst>
          </a:custGeom>
          <a:ln w="3191">
            <a:solidFill>
              <a:srgbClr val="000000"/>
            </a:solidFill>
          </a:ln>
        </p:spPr>
        <p:txBody>
          <a:bodyPr wrap="square" lIns="0" tIns="0" rIns="0" bIns="0" rtlCol="0"/>
          <a:lstStyle/>
          <a:p>
            <a:endParaRPr sz="501"/>
          </a:p>
        </p:txBody>
      </p:sp>
      <p:sp>
        <p:nvSpPr>
          <p:cNvPr id="4996" name="bg object 4996"/>
          <p:cNvSpPr/>
          <p:nvPr/>
        </p:nvSpPr>
        <p:spPr>
          <a:xfrm>
            <a:off x="5767070" y="1622507"/>
            <a:ext cx="20506" cy="7276"/>
          </a:xfrm>
          <a:custGeom>
            <a:avLst/>
            <a:gdLst/>
            <a:ahLst/>
            <a:cxnLst/>
            <a:rect l="l" t="t" r="r" b="b"/>
            <a:pathLst>
              <a:path w="45084" h="20320">
                <a:moveTo>
                  <a:pt x="45074" y="0"/>
                </a:moveTo>
                <a:lnTo>
                  <a:pt x="0" y="0"/>
                </a:lnTo>
                <a:lnTo>
                  <a:pt x="0" y="19944"/>
                </a:lnTo>
                <a:lnTo>
                  <a:pt x="45074" y="19944"/>
                </a:lnTo>
                <a:lnTo>
                  <a:pt x="45074" y="0"/>
                </a:lnTo>
              </a:path>
            </a:pathLst>
          </a:custGeom>
          <a:ln w="5185">
            <a:solidFill>
              <a:srgbClr val="000000"/>
            </a:solidFill>
          </a:ln>
        </p:spPr>
        <p:txBody>
          <a:bodyPr wrap="square" lIns="0" tIns="0" rIns="0" bIns="0" rtlCol="0"/>
          <a:lstStyle/>
          <a:p>
            <a:endParaRPr sz="501"/>
          </a:p>
        </p:txBody>
      </p:sp>
      <p:sp>
        <p:nvSpPr>
          <p:cNvPr id="4997" name="bg object 4997"/>
          <p:cNvSpPr/>
          <p:nvPr/>
        </p:nvSpPr>
        <p:spPr>
          <a:xfrm>
            <a:off x="5767070" y="1486810"/>
            <a:ext cx="20506" cy="7276"/>
          </a:xfrm>
          <a:custGeom>
            <a:avLst/>
            <a:gdLst/>
            <a:ahLst/>
            <a:cxnLst/>
            <a:rect l="l" t="t" r="r" b="b"/>
            <a:pathLst>
              <a:path w="45084" h="20320">
                <a:moveTo>
                  <a:pt x="45074" y="0"/>
                </a:moveTo>
                <a:lnTo>
                  <a:pt x="0" y="0"/>
                </a:lnTo>
                <a:lnTo>
                  <a:pt x="0" y="19944"/>
                </a:lnTo>
                <a:lnTo>
                  <a:pt x="45074" y="19944"/>
                </a:lnTo>
                <a:lnTo>
                  <a:pt x="45074" y="0"/>
                </a:lnTo>
              </a:path>
            </a:pathLst>
          </a:custGeom>
          <a:ln w="5185">
            <a:solidFill>
              <a:srgbClr val="000000"/>
            </a:solidFill>
          </a:ln>
        </p:spPr>
        <p:txBody>
          <a:bodyPr wrap="square" lIns="0" tIns="0" rIns="0" bIns="0" rtlCol="0"/>
          <a:lstStyle/>
          <a:p>
            <a:endParaRPr sz="501"/>
          </a:p>
        </p:txBody>
      </p:sp>
      <p:sp>
        <p:nvSpPr>
          <p:cNvPr id="4998" name="bg object 4998"/>
          <p:cNvSpPr/>
          <p:nvPr/>
        </p:nvSpPr>
        <p:spPr>
          <a:xfrm>
            <a:off x="5767070" y="1917327"/>
            <a:ext cx="20506" cy="8186"/>
          </a:xfrm>
          <a:custGeom>
            <a:avLst/>
            <a:gdLst/>
            <a:ahLst/>
            <a:cxnLst/>
            <a:rect l="l" t="t" r="r" b="b"/>
            <a:pathLst>
              <a:path w="45084" h="22860">
                <a:moveTo>
                  <a:pt x="45074" y="0"/>
                </a:moveTo>
                <a:lnTo>
                  <a:pt x="0" y="0"/>
                </a:lnTo>
                <a:lnTo>
                  <a:pt x="0" y="22736"/>
                </a:lnTo>
                <a:lnTo>
                  <a:pt x="45074" y="22736"/>
                </a:lnTo>
                <a:lnTo>
                  <a:pt x="45074" y="0"/>
                </a:lnTo>
              </a:path>
            </a:pathLst>
          </a:custGeom>
          <a:ln w="5185">
            <a:solidFill>
              <a:srgbClr val="000000"/>
            </a:solidFill>
          </a:ln>
        </p:spPr>
        <p:txBody>
          <a:bodyPr wrap="square" lIns="0" tIns="0" rIns="0" bIns="0" rtlCol="0"/>
          <a:lstStyle/>
          <a:p>
            <a:endParaRPr sz="501"/>
          </a:p>
        </p:txBody>
      </p:sp>
      <p:sp>
        <p:nvSpPr>
          <p:cNvPr id="4999" name="bg object 4999"/>
          <p:cNvSpPr/>
          <p:nvPr/>
        </p:nvSpPr>
        <p:spPr>
          <a:xfrm>
            <a:off x="5773964" y="1199133"/>
            <a:ext cx="11264" cy="124153"/>
          </a:xfrm>
          <a:custGeom>
            <a:avLst/>
            <a:gdLst/>
            <a:ahLst/>
            <a:cxnLst/>
            <a:rect l="l" t="t" r="r" b="b"/>
            <a:pathLst>
              <a:path w="24765" h="346710">
                <a:moveTo>
                  <a:pt x="24731" y="346636"/>
                </a:moveTo>
                <a:lnTo>
                  <a:pt x="24731" y="0"/>
                </a:lnTo>
                <a:lnTo>
                  <a:pt x="0" y="0"/>
                </a:lnTo>
                <a:lnTo>
                  <a:pt x="0" y="346636"/>
                </a:lnTo>
                <a:lnTo>
                  <a:pt x="24731" y="346636"/>
                </a:lnTo>
              </a:path>
            </a:pathLst>
          </a:custGeom>
          <a:ln w="3191">
            <a:solidFill>
              <a:srgbClr val="000000"/>
            </a:solidFill>
          </a:ln>
        </p:spPr>
        <p:txBody>
          <a:bodyPr wrap="square" lIns="0" tIns="0" rIns="0" bIns="0" rtlCol="0"/>
          <a:lstStyle/>
          <a:p>
            <a:endParaRPr sz="501"/>
          </a:p>
        </p:txBody>
      </p:sp>
      <p:sp>
        <p:nvSpPr>
          <p:cNvPr id="5000" name="bg object 5000"/>
          <p:cNvSpPr/>
          <p:nvPr/>
        </p:nvSpPr>
        <p:spPr>
          <a:xfrm>
            <a:off x="5767069" y="1285264"/>
            <a:ext cx="0" cy="38201"/>
          </a:xfrm>
          <a:custGeom>
            <a:avLst/>
            <a:gdLst/>
            <a:ahLst/>
            <a:cxnLst/>
            <a:rect l="l" t="t" r="r" b="b"/>
            <a:pathLst>
              <a:path h="106679">
                <a:moveTo>
                  <a:pt x="0" y="0"/>
                </a:moveTo>
                <a:lnTo>
                  <a:pt x="0" y="106104"/>
                </a:lnTo>
              </a:path>
            </a:pathLst>
          </a:custGeom>
          <a:ln w="3191">
            <a:solidFill>
              <a:srgbClr val="000000"/>
            </a:solidFill>
          </a:ln>
        </p:spPr>
        <p:txBody>
          <a:bodyPr wrap="square" lIns="0" tIns="0" rIns="0" bIns="0" rtlCol="0"/>
          <a:lstStyle/>
          <a:p>
            <a:endParaRPr sz="501"/>
          </a:p>
        </p:txBody>
      </p:sp>
      <p:sp>
        <p:nvSpPr>
          <p:cNvPr id="5001" name="bg object 5001"/>
          <p:cNvSpPr/>
          <p:nvPr/>
        </p:nvSpPr>
        <p:spPr>
          <a:xfrm>
            <a:off x="5787571" y="1199133"/>
            <a:ext cx="0" cy="124153"/>
          </a:xfrm>
          <a:custGeom>
            <a:avLst/>
            <a:gdLst/>
            <a:ahLst/>
            <a:cxnLst/>
            <a:rect l="l" t="t" r="r" b="b"/>
            <a:pathLst>
              <a:path h="346710">
                <a:moveTo>
                  <a:pt x="0" y="346636"/>
                </a:moveTo>
                <a:lnTo>
                  <a:pt x="0" y="0"/>
                </a:lnTo>
              </a:path>
            </a:pathLst>
          </a:custGeom>
          <a:ln w="3191">
            <a:solidFill>
              <a:srgbClr val="000000"/>
            </a:solidFill>
          </a:ln>
        </p:spPr>
        <p:txBody>
          <a:bodyPr wrap="square" lIns="0" tIns="0" rIns="0" bIns="0" rtlCol="0"/>
          <a:lstStyle/>
          <a:p>
            <a:endParaRPr sz="501"/>
          </a:p>
        </p:txBody>
      </p:sp>
      <p:sp>
        <p:nvSpPr>
          <p:cNvPr id="5002" name="bg object 5002"/>
          <p:cNvSpPr/>
          <p:nvPr/>
        </p:nvSpPr>
        <p:spPr>
          <a:xfrm>
            <a:off x="5767070" y="1323260"/>
            <a:ext cx="20506" cy="7276"/>
          </a:xfrm>
          <a:custGeom>
            <a:avLst/>
            <a:gdLst/>
            <a:ahLst/>
            <a:cxnLst/>
            <a:rect l="l" t="t" r="r" b="b"/>
            <a:pathLst>
              <a:path w="45084" h="20320">
                <a:moveTo>
                  <a:pt x="45074" y="0"/>
                </a:moveTo>
                <a:lnTo>
                  <a:pt x="0" y="0"/>
                </a:lnTo>
                <a:lnTo>
                  <a:pt x="0" y="19944"/>
                </a:lnTo>
                <a:lnTo>
                  <a:pt x="45074" y="19944"/>
                </a:lnTo>
                <a:lnTo>
                  <a:pt x="45074" y="0"/>
                </a:lnTo>
              </a:path>
            </a:pathLst>
          </a:custGeom>
          <a:ln w="5185">
            <a:solidFill>
              <a:srgbClr val="000000"/>
            </a:solidFill>
          </a:ln>
        </p:spPr>
        <p:txBody>
          <a:bodyPr wrap="square" lIns="0" tIns="0" rIns="0" bIns="0" rtlCol="0"/>
          <a:lstStyle/>
          <a:p>
            <a:endParaRPr sz="501"/>
          </a:p>
        </p:txBody>
      </p:sp>
      <p:sp>
        <p:nvSpPr>
          <p:cNvPr id="5003" name="bg object 5003"/>
          <p:cNvSpPr/>
          <p:nvPr/>
        </p:nvSpPr>
        <p:spPr>
          <a:xfrm>
            <a:off x="5775053" y="1702640"/>
            <a:ext cx="4621" cy="84588"/>
          </a:xfrm>
          <a:custGeom>
            <a:avLst/>
            <a:gdLst/>
            <a:ahLst/>
            <a:cxnLst/>
            <a:rect l="l" t="t" r="r" b="b"/>
            <a:pathLst>
              <a:path w="10159" h="236220">
                <a:moveTo>
                  <a:pt x="9972" y="235744"/>
                </a:moveTo>
                <a:lnTo>
                  <a:pt x="9972" y="0"/>
                </a:lnTo>
                <a:lnTo>
                  <a:pt x="0" y="0"/>
                </a:lnTo>
                <a:lnTo>
                  <a:pt x="0" y="235744"/>
                </a:lnTo>
                <a:lnTo>
                  <a:pt x="9972" y="235744"/>
                </a:lnTo>
              </a:path>
            </a:pathLst>
          </a:custGeom>
          <a:ln w="3191">
            <a:solidFill>
              <a:srgbClr val="000000"/>
            </a:solidFill>
          </a:ln>
        </p:spPr>
        <p:txBody>
          <a:bodyPr wrap="square" lIns="0" tIns="0" rIns="0" bIns="0" rtlCol="0"/>
          <a:lstStyle/>
          <a:p>
            <a:endParaRPr sz="501"/>
          </a:p>
        </p:txBody>
      </p:sp>
      <p:sp>
        <p:nvSpPr>
          <p:cNvPr id="5004" name="bg object 5004"/>
          <p:cNvSpPr/>
          <p:nvPr/>
        </p:nvSpPr>
        <p:spPr>
          <a:xfrm>
            <a:off x="5767069" y="1702640"/>
            <a:ext cx="0" cy="84588"/>
          </a:xfrm>
          <a:custGeom>
            <a:avLst/>
            <a:gdLst/>
            <a:ahLst/>
            <a:cxnLst/>
            <a:rect l="l" t="t" r="r" b="b"/>
            <a:pathLst>
              <a:path h="236220">
                <a:moveTo>
                  <a:pt x="0" y="0"/>
                </a:moveTo>
                <a:lnTo>
                  <a:pt x="0" y="235744"/>
                </a:lnTo>
              </a:path>
            </a:pathLst>
          </a:custGeom>
          <a:ln w="3191">
            <a:solidFill>
              <a:srgbClr val="000000"/>
            </a:solidFill>
          </a:ln>
        </p:spPr>
        <p:txBody>
          <a:bodyPr wrap="square" lIns="0" tIns="0" rIns="0" bIns="0" rtlCol="0"/>
          <a:lstStyle/>
          <a:p>
            <a:endParaRPr sz="501"/>
          </a:p>
        </p:txBody>
      </p:sp>
      <p:sp>
        <p:nvSpPr>
          <p:cNvPr id="5005" name="bg object 5005"/>
          <p:cNvSpPr/>
          <p:nvPr/>
        </p:nvSpPr>
        <p:spPr>
          <a:xfrm>
            <a:off x="5787571" y="1702640"/>
            <a:ext cx="0" cy="84588"/>
          </a:xfrm>
          <a:custGeom>
            <a:avLst/>
            <a:gdLst/>
            <a:ahLst/>
            <a:cxnLst/>
            <a:rect l="l" t="t" r="r" b="b"/>
            <a:pathLst>
              <a:path h="236220">
                <a:moveTo>
                  <a:pt x="0" y="235744"/>
                </a:moveTo>
                <a:lnTo>
                  <a:pt x="0" y="0"/>
                </a:lnTo>
              </a:path>
            </a:pathLst>
          </a:custGeom>
          <a:ln w="3191">
            <a:solidFill>
              <a:srgbClr val="000000"/>
            </a:solidFill>
          </a:ln>
        </p:spPr>
        <p:txBody>
          <a:bodyPr wrap="square" lIns="0" tIns="0" rIns="0" bIns="0" rtlCol="0"/>
          <a:lstStyle/>
          <a:p>
            <a:endParaRPr sz="501"/>
          </a:p>
        </p:txBody>
      </p:sp>
      <p:sp>
        <p:nvSpPr>
          <p:cNvPr id="5006" name="bg object 5006"/>
          <p:cNvSpPr/>
          <p:nvPr/>
        </p:nvSpPr>
        <p:spPr>
          <a:xfrm>
            <a:off x="5767070" y="1787058"/>
            <a:ext cx="20506" cy="7276"/>
          </a:xfrm>
          <a:custGeom>
            <a:avLst/>
            <a:gdLst/>
            <a:ahLst/>
            <a:cxnLst/>
            <a:rect l="l" t="t" r="r" b="b"/>
            <a:pathLst>
              <a:path w="45084" h="20320">
                <a:moveTo>
                  <a:pt x="45074" y="0"/>
                </a:moveTo>
                <a:lnTo>
                  <a:pt x="0" y="0"/>
                </a:lnTo>
                <a:lnTo>
                  <a:pt x="0" y="19944"/>
                </a:lnTo>
                <a:lnTo>
                  <a:pt x="45074" y="19944"/>
                </a:lnTo>
                <a:lnTo>
                  <a:pt x="45074" y="0"/>
                </a:lnTo>
              </a:path>
            </a:pathLst>
          </a:custGeom>
          <a:ln w="5185">
            <a:solidFill>
              <a:srgbClr val="000000"/>
            </a:solidFill>
          </a:ln>
        </p:spPr>
        <p:txBody>
          <a:bodyPr wrap="square" lIns="0" tIns="0" rIns="0" bIns="0" rtlCol="0"/>
          <a:lstStyle/>
          <a:p>
            <a:endParaRPr sz="501"/>
          </a:p>
        </p:txBody>
      </p:sp>
      <p:sp>
        <p:nvSpPr>
          <p:cNvPr id="5007" name="bg object 5007"/>
          <p:cNvSpPr/>
          <p:nvPr/>
        </p:nvSpPr>
        <p:spPr>
          <a:xfrm>
            <a:off x="3477260" y="395378"/>
            <a:ext cx="168092" cy="128701"/>
          </a:xfrm>
          <a:custGeom>
            <a:avLst/>
            <a:gdLst/>
            <a:ahLst/>
            <a:cxnLst/>
            <a:rect l="l" t="t" r="r" b="b"/>
            <a:pathLst>
              <a:path w="369570" h="359409">
                <a:moveTo>
                  <a:pt x="0" y="0"/>
                </a:moveTo>
                <a:lnTo>
                  <a:pt x="3191" y="47468"/>
                </a:lnTo>
                <a:lnTo>
                  <a:pt x="12365" y="94537"/>
                </a:lnTo>
                <a:lnTo>
                  <a:pt x="28321" y="139611"/>
                </a:lnTo>
                <a:lnTo>
                  <a:pt x="49462" y="182293"/>
                </a:lnTo>
                <a:lnTo>
                  <a:pt x="76587" y="221783"/>
                </a:lnTo>
                <a:lnTo>
                  <a:pt x="108498" y="257284"/>
                </a:lnTo>
                <a:lnTo>
                  <a:pt x="144797" y="288398"/>
                </a:lnTo>
                <a:lnTo>
                  <a:pt x="185085" y="314326"/>
                </a:lnTo>
                <a:lnTo>
                  <a:pt x="228564" y="334270"/>
                </a:lnTo>
                <a:lnTo>
                  <a:pt x="274038" y="348630"/>
                </a:lnTo>
                <a:lnTo>
                  <a:pt x="321107" y="357007"/>
                </a:lnTo>
                <a:lnTo>
                  <a:pt x="368974" y="359001"/>
                </a:lnTo>
              </a:path>
            </a:pathLst>
          </a:custGeom>
          <a:ln w="3175">
            <a:solidFill>
              <a:srgbClr val="000000"/>
            </a:solidFill>
          </a:ln>
        </p:spPr>
        <p:txBody>
          <a:bodyPr wrap="square" lIns="0" tIns="0" rIns="0" bIns="0" rtlCol="0"/>
          <a:lstStyle/>
          <a:p>
            <a:endParaRPr sz="501"/>
          </a:p>
        </p:txBody>
      </p:sp>
      <p:sp>
        <p:nvSpPr>
          <p:cNvPr id="5008" name="bg object 5008"/>
          <p:cNvSpPr/>
          <p:nvPr/>
        </p:nvSpPr>
        <p:spPr>
          <a:xfrm>
            <a:off x="3477260" y="395378"/>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5009" name="bg object 5009"/>
          <p:cNvSpPr/>
          <p:nvPr/>
        </p:nvSpPr>
        <p:spPr>
          <a:xfrm>
            <a:off x="3477260" y="395378"/>
            <a:ext cx="163471" cy="3638"/>
          </a:xfrm>
          <a:custGeom>
            <a:avLst/>
            <a:gdLst/>
            <a:ahLst/>
            <a:cxnLst/>
            <a:rect l="l" t="t" r="r" b="b"/>
            <a:pathLst>
              <a:path w="359409" h="10159">
                <a:moveTo>
                  <a:pt x="359001" y="0"/>
                </a:moveTo>
                <a:lnTo>
                  <a:pt x="359001" y="9972"/>
                </a:lnTo>
                <a:lnTo>
                  <a:pt x="0" y="9972"/>
                </a:lnTo>
              </a:path>
              <a:path w="359409" h="10159">
                <a:moveTo>
                  <a:pt x="359001" y="0"/>
                </a:moveTo>
                <a:lnTo>
                  <a:pt x="0" y="0"/>
                </a:lnTo>
              </a:path>
            </a:pathLst>
          </a:custGeom>
          <a:ln w="3191">
            <a:solidFill>
              <a:srgbClr val="000000"/>
            </a:solidFill>
          </a:ln>
        </p:spPr>
        <p:txBody>
          <a:bodyPr wrap="square" lIns="0" tIns="0" rIns="0" bIns="0" rtlCol="0"/>
          <a:lstStyle/>
          <a:p>
            <a:endParaRPr sz="501"/>
          </a:p>
        </p:txBody>
      </p:sp>
      <p:sp>
        <p:nvSpPr>
          <p:cNvPr id="5010" name="bg object 5010"/>
          <p:cNvSpPr/>
          <p:nvPr/>
        </p:nvSpPr>
        <p:spPr>
          <a:xfrm>
            <a:off x="3477260" y="523933"/>
            <a:ext cx="168092" cy="128701"/>
          </a:xfrm>
          <a:custGeom>
            <a:avLst/>
            <a:gdLst/>
            <a:ahLst/>
            <a:cxnLst/>
            <a:rect l="l" t="t" r="r" b="b"/>
            <a:pathLst>
              <a:path w="369570" h="359410">
                <a:moveTo>
                  <a:pt x="0" y="359001"/>
                </a:moveTo>
                <a:lnTo>
                  <a:pt x="3191" y="311134"/>
                </a:lnTo>
                <a:lnTo>
                  <a:pt x="12365" y="264464"/>
                </a:lnTo>
                <a:lnTo>
                  <a:pt x="28321" y="219389"/>
                </a:lnTo>
                <a:lnTo>
                  <a:pt x="49462" y="176708"/>
                </a:lnTo>
                <a:lnTo>
                  <a:pt x="76587" y="137218"/>
                </a:lnTo>
                <a:lnTo>
                  <a:pt x="108498" y="101717"/>
                </a:lnTo>
                <a:lnTo>
                  <a:pt x="144797" y="70603"/>
                </a:lnTo>
                <a:lnTo>
                  <a:pt x="185085" y="44675"/>
                </a:lnTo>
                <a:lnTo>
                  <a:pt x="228564" y="24332"/>
                </a:lnTo>
                <a:lnTo>
                  <a:pt x="274038" y="9972"/>
                </a:lnTo>
                <a:lnTo>
                  <a:pt x="321107" y="1994"/>
                </a:lnTo>
                <a:lnTo>
                  <a:pt x="368974" y="0"/>
                </a:lnTo>
              </a:path>
            </a:pathLst>
          </a:custGeom>
          <a:ln w="3175">
            <a:solidFill>
              <a:srgbClr val="000000"/>
            </a:solidFill>
          </a:ln>
        </p:spPr>
        <p:txBody>
          <a:bodyPr wrap="square" lIns="0" tIns="0" rIns="0" bIns="0" rtlCol="0"/>
          <a:lstStyle/>
          <a:p>
            <a:endParaRPr sz="501"/>
          </a:p>
        </p:txBody>
      </p:sp>
      <p:sp>
        <p:nvSpPr>
          <p:cNvPr id="5011" name="bg object 5011"/>
          <p:cNvSpPr/>
          <p:nvPr/>
        </p:nvSpPr>
        <p:spPr>
          <a:xfrm>
            <a:off x="3477260" y="648917"/>
            <a:ext cx="0" cy="3638"/>
          </a:xfrm>
          <a:custGeom>
            <a:avLst/>
            <a:gdLst/>
            <a:ahLst/>
            <a:cxnLst/>
            <a:rect l="l" t="t" r="r" b="b"/>
            <a:pathLst>
              <a:path h="10160">
                <a:moveTo>
                  <a:pt x="0" y="9972"/>
                </a:moveTo>
                <a:lnTo>
                  <a:pt x="0" y="0"/>
                </a:lnTo>
              </a:path>
            </a:pathLst>
          </a:custGeom>
          <a:ln w="3191">
            <a:solidFill>
              <a:srgbClr val="000000"/>
            </a:solidFill>
          </a:ln>
        </p:spPr>
        <p:txBody>
          <a:bodyPr wrap="square" lIns="0" tIns="0" rIns="0" bIns="0" rtlCol="0"/>
          <a:lstStyle/>
          <a:p>
            <a:endParaRPr sz="501"/>
          </a:p>
        </p:txBody>
      </p:sp>
      <p:sp>
        <p:nvSpPr>
          <p:cNvPr id="5012" name="bg object 5012"/>
          <p:cNvSpPr/>
          <p:nvPr/>
        </p:nvSpPr>
        <p:spPr>
          <a:xfrm>
            <a:off x="3477260" y="648917"/>
            <a:ext cx="163471" cy="3638"/>
          </a:xfrm>
          <a:custGeom>
            <a:avLst/>
            <a:gdLst/>
            <a:ahLst/>
            <a:cxnLst/>
            <a:rect l="l" t="t" r="r" b="b"/>
            <a:pathLst>
              <a:path w="359409" h="10160">
                <a:moveTo>
                  <a:pt x="359001" y="9972"/>
                </a:moveTo>
                <a:lnTo>
                  <a:pt x="359001" y="0"/>
                </a:lnTo>
                <a:lnTo>
                  <a:pt x="0" y="0"/>
                </a:lnTo>
              </a:path>
              <a:path w="359409" h="10160">
                <a:moveTo>
                  <a:pt x="359001" y="9972"/>
                </a:moveTo>
                <a:lnTo>
                  <a:pt x="0" y="9972"/>
                </a:lnTo>
              </a:path>
            </a:pathLst>
          </a:custGeom>
          <a:ln w="3191">
            <a:solidFill>
              <a:srgbClr val="000000"/>
            </a:solidFill>
          </a:ln>
        </p:spPr>
        <p:txBody>
          <a:bodyPr wrap="square" lIns="0" tIns="0" rIns="0" bIns="0" rtlCol="0"/>
          <a:lstStyle/>
          <a:p>
            <a:endParaRPr sz="501"/>
          </a:p>
        </p:txBody>
      </p:sp>
      <p:sp>
        <p:nvSpPr>
          <p:cNvPr id="5013" name="bg object 5013"/>
          <p:cNvSpPr/>
          <p:nvPr/>
        </p:nvSpPr>
        <p:spPr>
          <a:xfrm>
            <a:off x="3638732" y="388236"/>
            <a:ext cx="21661" cy="9550"/>
          </a:xfrm>
          <a:custGeom>
            <a:avLst/>
            <a:gdLst/>
            <a:ahLst/>
            <a:cxnLst/>
            <a:rect l="l" t="t" r="r" b="b"/>
            <a:pathLst>
              <a:path w="47625" h="26669">
                <a:moveTo>
                  <a:pt x="0" y="0"/>
                </a:moveTo>
                <a:lnTo>
                  <a:pt x="0" y="19944"/>
                </a:lnTo>
                <a:lnTo>
                  <a:pt x="15556" y="19944"/>
                </a:lnTo>
                <a:lnTo>
                  <a:pt x="15556" y="26326"/>
                </a:lnTo>
                <a:lnTo>
                  <a:pt x="28321" y="26326"/>
                </a:lnTo>
                <a:lnTo>
                  <a:pt x="28321" y="19944"/>
                </a:lnTo>
                <a:lnTo>
                  <a:pt x="47468" y="19944"/>
                </a:lnTo>
                <a:lnTo>
                  <a:pt x="47468" y="0"/>
                </a:lnTo>
                <a:lnTo>
                  <a:pt x="0" y="0"/>
                </a:lnTo>
              </a:path>
            </a:pathLst>
          </a:custGeom>
          <a:ln w="3191">
            <a:solidFill>
              <a:srgbClr val="000000"/>
            </a:solidFill>
          </a:ln>
        </p:spPr>
        <p:txBody>
          <a:bodyPr wrap="square" lIns="0" tIns="0" rIns="0" bIns="0" rtlCol="0"/>
          <a:lstStyle/>
          <a:p>
            <a:endParaRPr sz="501"/>
          </a:p>
        </p:txBody>
      </p:sp>
      <p:sp>
        <p:nvSpPr>
          <p:cNvPr id="5014" name="bg object 5014"/>
          <p:cNvSpPr/>
          <p:nvPr/>
        </p:nvSpPr>
        <p:spPr>
          <a:xfrm>
            <a:off x="3638732" y="650203"/>
            <a:ext cx="21661" cy="9550"/>
          </a:xfrm>
          <a:custGeom>
            <a:avLst/>
            <a:gdLst/>
            <a:ahLst/>
            <a:cxnLst/>
            <a:rect l="l" t="t" r="r" b="b"/>
            <a:pathLst>
              <a:path w="47625" h="26669">
                <a:moveTo>
                  <a:pt x="0" y="6382"/>
                </a:moveTo>
                <a:lnTo>
                  <a:pt x="0" y="26326"/>
                </a:lnTo>
                <a:lnTo>
                  <a:pt x="47468" y="26326"/>
                </a:lnTo>
                <a:lnTo>
                  <a:pt x="47468" y="6382"/>
                </a:lnTo>
                <a:lnTo>
                  <a:pt x="28321" y="6382"/>
                </a:lnTo>
                <a:lnTo>
                  <a:pt x="28321" y="0"/>
                </a:lnTo>
                <a:lnTo>
                  <a:pt x="15556" y="0"/>
                </a:lnTo>
                <a:lnTo>
                  <a:pt x="15556" y="6382"/>
                </a:lnTo>
                <a:lnTo>
                  <a:pt x="0" y="6382"/>
                </a:lnTo>
              </a:path>
            </a:pathLst>
          </a:custGeom>
          <a:ln w="3191">
            <a:solidFill>
              <a:srgbClr val="000000"/>
            </a:solidFill>
          </a:ln>
        </p:spPr>
        <p:txBody>
          <a:bodyPr wrap="square" lIns="0" tIns="0" rIns="0" bIns="0" rtlCol="0"/>
          <a:lstStyle/>
          <a:p>
            <a:endParaRPr sz="501"/>
          </a:p>
        </p:txBody>
      </p:sp>
      <p:pic>
        <p:nvPicPr>
          <p:cNvPr id="5015" name="bg object 5015"/>
          <p:cNvPicPr/>
          <p:nvPr/>
        </p:nvPicPr>
        <p:blipFill>
          <a:blip r:embed="rId71" cstate="print"/>
          <a:stretch>
            <a:fillRect/>
          </a:stretch>
        </p:blipFill>
        <p:spPr>
          <a:xfrm>
            <a:off x="4046764" y="1182706"/>
            <a:ext cx="64044" cy="97987"/>
          </a:xfrm>
          <a:prstGeom prst="rect">
            <a:avLst/>
          </a:prstGeom>
        </p:spPr>
      </p:pic>
      <p:sp>
        <p:nvSpPr>
          <p:cNvPr id="5016" name="bg object 5016"/>
          <p:cNvSpPr/>
          <p:nvPr/>
        </p:nvSpPr>
        <p:spPr>
          <a:xfrm>
            <a:off x="6060803" y="1943323"/>
            <a:ext cx="36391" cy="446134"/>
          </a:xfrm>
          <a:custGeom>
            <a:avLst/>
            <a:gdLst/>
            <a:ahLst/>
            <a:cxnLst/>
            <a:rect l="l" t="t" r="r" b="b"/>
            <a:pathLst>
              <a:path w="80009" h="1245870">
                <a:moveTo>
                  <a:pt x="79778" y="1245337"/>
                </a:moveTo>
                <a:lnTo>
                  <a:pt x="79778" y="0"/>
                </a:lnTo>
                <a:lnTo>
                  <a:pt x="0" y="0"/>
                </a:lnTo>
              </a:path>
            </a:pathLst>
          </a:custGeom>
          <a:ln w="7578">
            <a:solidFill>
              <a:srgbClr val="000000"/>
            </a:solidFill>
          </a:ln>
        </p:spPr>
        <p:txBody>
          <a:bodyPr wrap="square" lIns="0" tIns="0" rIns="0" bIns="0" rtlCol="0"/>
          <a:lstStyle/>
          <a:p>
            <a:endParaRPr sz="501"/>
          </a:p>
        </p:txBody>
      </p:sp>
      <p:sp>
        <p:nvSpPr>
          <p:cNvPr id="5017" name="bg object 5017"/>
          <p:cNvSpPr/>
          <p:nvPr/>
        </p:nvSpPr>
        <p:spPr>
          <a:xfrm>
            <a:off x="6060803" y="1971891"/>
            <a:ext cx="36391" cy="417483"/>
          </a:xfrm>
          <a:custGeom>
            <a:avLst/>
            <a:gdLst/>
            <a:ahLst/>
            <a:cxnLst/>
            <a:rect l="l" t="t" r="r" b="b"/>
            <a:pathLst>
              <a:path w="80009" h="1165859">
                <a:moveTo>
                  <a:pt x="0" y="0"/>
                </a:moveTo>
                <a:lnTo>
                  <a:pt x="0" y="1165559"/>
                </a:lnTo>
                <a:lnTo>
                  <a:pt x="79778" y="1165559"/>
                </a:lnTo>
              </a:path>
            </a:pathLst>
          </a:custGeom>
          <a:ln w="7578">
            <a:solidFill>
              <a:srgbClr val="000000"/>
            </a:solidFill>
          </a:ln>
        </p:spPr>
        <p:txBody>
          <a:bodyPr wrap="square" lIns="0" tIns="0" rIns="0" bIns="0" rtlCol="0"/>
          <a:lstStyle/>
          <a:p>
            <a:endParaRPr sz="501"/>
          </a:p>
        </p:txBody>
      </p:sp>
      <p:sp>
        <p:nvSpPr>
          <p:cNvPr id="5018" name="bg object 5018"/>
          <p:cNvSpPr/>
          <p:nvPr/>
        </p:nvSpPr>
        <p:spPr>
          <a:xfrm>
            <a:off x="2162992" y="4722825"/>
            <a:ext cx="222390" cy="171450"/>
          </a:xfrm>
          <a:custGeom>
            <a:avLst/>
            <a:gdLst/>
            <a:ahLst/>
            <a:cxnLst/>
            <a:rect l="l" t="t" r="r" b="b"/>
            <a:pathLst>
              <a:path w="488950" h="478790">
                <a:moveTo>
                  <a:pt x="0" y="478669"/>
                </a:moveTo>
                <a:lnTo>
                  <a:pt x="3191" y="424419"/>
                </a:lnTo>
                <a:lnTo>
                  <a:pt x="12365" y="370569"/>
                </a:lnTo>
                <a:lnTo>
                  <a:pt x="27523" y="318713"/>
                </a:lnTo>
                <a:lnTo>
                  <a:pt x="48664" y="268453"/>
                </a:lnTo>
                <a:lnTo>
                  <a:pt x="75390" y="220985"/>
                </a:lnTo>
                <a:lnTo>
                  <a:pt x="106902" y="176708"/>
                </a:lnTo>
                <a:lnTo>
                  <a:pt x="143600" y="136819"/>
                </a:lnTo>
                <a:lnTo>
                  <a:pt x="184686" y="100919"/>
                </a:lnTo>
                <a:lnTo>
                  <a:pt x="229362" y="69805"/>
                </a:lnTo>
                <a:lnTo>
                  <a:pt x="277229" y="44276"/>
                </a:lnTo>
                <a:lnTo>
                  <a:pt x="327888" y="24332"/>
                </a:lnTo>
                <a:lnTo>
                  <a:pt x="380541" y="10371"/>
                </a:lnTo>
                <a:lnTo>
                  <a:pt x="434392" y="1994"/>
                </a:lnTo>
                <a:lnTo>
                  <a:pt x="488641" y="0"/>
                </a:lnTo>
              </a:path>
            </a:pathLst>
          </a:custGeom>
          <a:ln w="3175">
            <a:solidFill>
              <a:srgbClr val="000000"/>
            </a:solidFill>
          </a:ln>
        </p:spPr>
        <p:txBody>
          <a:bodyPr wrap="square" lIns="0" tIns="0" rIns="0" bIns="0" rtlCol="0"/>
          <a:lstStyle/>
          <a:p>
            <a:endParaRPr sz="501"/>
          </a:p>
        </p:txBody>
      </p:sp>
      <p:sp>
        <p:nvSpPr>
          <p:cNvPr id="5019" name="bg object 5019"/>
          <p:cNvSpPr/>
          <p:nvPr/>
        </p:nvSpPr>
        <p:spPr>
          <a:xfrm>
            <a:off x="2162991" y="4890661"/>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5020" name="bg object 5020"/>
          <p:cNvSpPr/>
          <p:nvPr/>
        </p:nvSpPr>
        <p:spPr>
          <a:xfrm>
            <a:off x="2162992" y="4890661"/>
            <a:ext cx="217769" cy="3638"/>
          </a:xfrm>
          <a:custGeom>
            <a:avLst/>
            <a:gdLst/>
            <a:ahLst/>
            <a:cxnLst/>
            <a:rect l="l" t="t" r="r" b="b"/>
            <a:pathLst>
              <a:path w="478789" h="10159">
                <a:moveTo>
                  <a:pt x="478669" y="9972"/>
                </a:moveTo>
                <a:lnTo>
                  <a:pt x="478669" y="0"/>
                </a:lnTo>
                <a:lnTo>
                  <a:pt x="0" y="0"/>
                </a:lnTo>
              </a:path>
              <a:path w="478789" h="10159">
                <a:moveTo>
                  <a:pt x="478669" y="9972"/>
                </a:moveTo>
                <a:lnTo>
                  <a:pt x="0" y="9972"/>
                </a:lnTo>
              </a:path>
            </a:pathLst>
          </a:custGeom>
          <a:ln w="3191">
            <a:solidFill>
              <a:srgbClr val="000000"/>
            </a:solidFill>
          </a:ln>
        </p:spPr>
        <p:txBody>
          <a:bodyPr wrap="square" lIns="0" tIns="0" rIns="0" bIns="0" rtlCol="0"/>
          <a:lstStyle/>
          <a:p>
            <a:endParaRPr sz="501"/>
          </a:p>
        </p:txBody>
      </p:sp>
      <p:sp>
        <p:nvSpPr>
          <p:cNvPr id="5021" name="bg object 5021"/>
          <p:cNvSpPr/>
          <p:nvPr/>
        </p:nvSpPr>
        <p:spPr>
          <a:xfrm>
            <a:off x="2378892" y="4715683"/>
            <a:ext cx="21661" cy="9550"/>
          </a:xfrm>
          <a:custGeom>
            <a:avLst/>
            <a:gdLst/>
            <a:ahLst/>
            <a:cxnLst/>
            <a:rect l="l" t="t" r="r" b="b"/>
            <a:pathLst>
              <a:path w="47625" h="26669">
                <a:moveTo>
                  <a:pt x="47468" y="0"/>
                </a:moveTo>
                <a:lnTo>
                  <a:pt x="0" y="0"/>
                </a:lnTo>
                <a:lnTo>
                  <a:pt x="0" y="19944"/>
                </a:lnTo>
                <a:lnTo>
                  <a:pt x="15955" y="19944"/>
                </a:lnTo>
                <a:lnTo>
                  <a:pt x="15955" y="26326"/>
                </a:lnTo>
                <a:lnTo>
                  <a:pt x="28321" y="26326"/>
                </a:lnTo>
                <a:lnTo>
                  <a:pt x="28321" y="19944"/>
                </a:lnTo>
                <a:lnTo>
                  <a:pt x="47468" y="19944"/>
                </a:lnTo>
                <a:lnTo>
                  <a:pt x="47468" y="0"/>
                </a:lnTo>
              </a:path>
            </a:pathLst>
          </a:custGeom>
          <a:ln w="3191">
            <a:solidFill>
              <a:srgbClr val="000000"/>
            </a:solidFill>
          </a:ln>
        </p:spPr>
        <p:txBody>
          <a:bodyPr wrap="square" lIns="0" tIns="0" rIns="0" bIns="0" rtlCol="0"/>
          <a:lstStyle/>
          <a:p>
            <a:endParaRPr sz="501"/>
          </a:p>
        </p:txBody>
      </p:sp>
      <p:sp>
        <p:nvSpPr>
          <p:cNvPr id="5022" name="bg object 5022"/>
          <p:cNvSpPr/>
          <p:nvPr/>
        </p:nvSpPr>
        <p:spPr>
          <a:xfrm>
            <a:off x="2378892" y="4891946"/>
            <a:ext cx="21661" cy="9550"/>
          </a:xfrm>
          <a:custGeom>
            <a:avLst/>
            <a:gdLst/>
            <a:ahLst/>
            <a:cxnLst/>
            <a:rect l="l" t="t" r="r" b="b"/>
            <a:pathLst>
              <a:path w="47625" h="26669">
                <a:moveTo>
                  <a:pt x="0" y="26326"/>
                </a:moveTo>
                <a:lnTo>
                  <a:pt x="47468" y="26326"/>
                </a:lnTo>
                <a:lnTo>
                  <a:pt x="47468" y="6382"/>
                </a:lnTo>
                <a:lnTo>
                  <a:pt x="28321" y="6382"/>
                </a:lnTo>
                <a:lnTo>
                  <a:pt x="28321" y="0"/>
                </a:lnTo>
                <a:lnTo>
                  <a:pt x="15955" y="0"/>
                </a:lnTo>
                <a:lnTo>
                  <a:pt x="15955" y="6382"/>
                </a:lnTo>
                <a:lnTo>
                  <a:pt x="0" y="6382"/>
                </a:lnTo>
                <a:lnTo>
                  <a:pt x="0" y="26326"/>
                </a:lnTo>
              </a:path>
            </a:pathLst>
          </a:custGeom>
          <a:ln w="3191">
            <a:solidFill>
              <a:srgbClr val="000000"/>
            </a:solidFill>
          </a:ln>
        </p:spPr>
        <p:txBody>
          <a:bodyPr wrap="square" lIns="0" tIns="0" rIns="0" bIns="0" rtlCol="0"/>
          <a:lstStyle/>
          <a:p>
            <a:endParaRPr sz="501"/>
          </a:p>
        </p:txBody>
      </p:sp>
      <p:sp>
        <p:nvSpPr>
          <p:cNvPr id="5023" name="bg object 5023"/>
          <p:cNvSpPr/>
          <p:nvPr/>
        </p:nvSpPr>
        <p:spPr>
          <a:xfrm>
            <a:off x="4056562" y="1923183"/>
            <a:ext cx="374597" cy="17509"/>
          </a:xfrm>
          <a:custGeom>
            <a:avLst/>
            <a:gdLst/>
            <a:ahLst/>
            <a:cxnLst/>
            <a:rect l="l" t="t" r="r" b="b"/>
            <a:pathLst>
              <a:path w="823595" h="48895">
                <a:moveTo>
                  <a:pt x="48664" y="48664"/>
                </a:moveTo>
                <a:lnTo>
                  <a:pt x="823310" y="48664"/>
                </a:lnTo>
                <a:lnTo>
                  <a:pt x="823310" y="0"/>
                </a:lnTo>
                <a:lnTo>
                  <a:pt x="0" y="0"/>
                </a:lnTo>
              </a:path>
            </a:pathLst>
          </a:custGeom>
          <a:ln w="7578">
            <a:solidFill>
              <a:srgbClr val="000000"/>
            </a:solidFill>
          </a:ln>
        </p:spPr>
        <p:txBody>
          <a:bodyPr wrap="square" lIns="0" tIns="0" rIns="0" bIns="0" rtlCol="0"/>
          <a:lstStyle/>
          <a:p>
            <a:endParaRPr sz="501"/>
          </a:p>
        </p:txBody>
      </p:sp>
      <p:sp>
        <p:nvSpPr>
          <p:cNvPr id="5024" name="bg object 5024"/>
          <p:cNvSpPr/>
          <p:nvPr/>
        </p:nvSpPr>
        <p:spPr>
          <a:xfrm>
            <a:off x="4612458" y="1940609"/>
            <a:ext cx="12997" cy="0"/>
          </a:xfrm>
          <a:custGeom>
            <a:avLst/>
            <a:gdLst/>
            <a:ahLst/>
            <a:cxnLst/>
            <a:rect l="l" t="t" r="r" b="b"/>
            <a:pathLst>
              <a:path w="28575">
                <a:moveTo>
                  <a:pt x="0" y="0"/>
                </a:moveTo>
                <a:lnTo>
                  <a:pt x="28321" y="0"/>
                </a:lnTo>
              </a:path>
            </a:pathLst>
          </a:custGeom>
          <a:ln w="7578">
            <a:solidFill>
              <a:srgbClr val="000000"/>
            </a:solidFill>
          </a:ln>
        </p:spPr>
        <p:txBody>
          <a:bodyPr wrap="square" lIns="0" tIns="0" rIns="0" bIns="0" rtlCol="0"/>
          <a:lstStyle/>
          <a:p>
            <a:endParaRPr sz="501"/>
          </a:p>
        </p:txBody>
      </p:sp>
      <p:sp>
        <p:nvSpPr>
          <p:cNvPr id="5025" name="bg object 5025"/>
          <p:cNvSpPr/>
          <p:nvPr/>
        </p:nvSpPr>
        <p:spPr>
          <a:xfrm>
            <a:off x="4658179" y="1923183"/>
            <a:ext cx="313079" cy="17509"/>
          </a:xfrm>
          <a:custGeom>
            <a:avLst/>
            <a:gdLst/>
            <a:ahLst/>
            <a:cxnLst/>
            <a:rect l="l" t="t" r="r" b="b"/>
            <a:pathLst>
              <a:path w="688340" h="48895">
                <a:moveTo>
                  <a:pt x="0" y="48664"/>
                </a:moveTo>
                <a:lnTo>
                  <a:pt x="688086" y="48664"/>
                </a:lnTo>
                <a:lnTo>
                  <a:pt x="688086" y="0"/>
                </a:lnTo>
                <a:lnTo>
                  <a:pt x="655776" y="0"/>
                </a:lnTo>
              </a:path>
            </a:pathLst>
          </a:custGeom>
          <a:ln w="7578">
            <a:solidFill>
              <a:srgbClr val="000000"/>
            </a:solidFill>
          </a:ln>
        </p:spPr>
        <p:txBody>
          <a:bodyPr wrap="square" lIns="0" tIns="0" rIns="0" bIns="0" rtlCol="0"/>
          <a:lstStyle/>
          <a:p>
            <a:endParaRPr sz="501"/>
          </a:p>
        </p:txBody>
      </p:sp>
      <p:sp>
        <p:nvSpPr>
          <p:cNvPr id="5026" name="bg object 5026"/>
          <p:cNvSpPr/>
          <p:nvPr/>
        </p:nvSpPr>
        <p:spPr>
          <a:xfrm>
            <a:off x="4612458" y="1923183"/>
            <a:ext cx="311058" cy="17509"/>
          </a:xfrm>
          <a:custGeom>
            <a:avLst/>
            <a:gdLst/>
            <a:ahLst/>
            <a:cxnLst/>
            <a:rect l="l" t="t" r="r" b="b"/>
            <a:pathLst>
              <a:path w="683895" h="48895">
                <a:moveTo>
                  <a:pt x="683698" y="0"/>
                </a:moveTo>
                <a:lnTo>
                  <a:pt x="0" y="0"/>
                </a:lnTo>
                <a:lnTo>
                  <a:pt x="0" y="48664"/>
                </a:lnTo>
              </a:path>
            </a:pathLst>
          </a:custGeom>
          <a:ln w="7578">
            <a:solidFill>
              <a:srgbClr val="000000"/>
            </a:solidFill>
          </a:ln>
        </p:spPr>
        <p:txBody>
          <a:bodyPr wrap="square" lIns="0" tIns="0" rIns="0" bIns="0" rtlCol="0"/>
          <a:lstStyle/>
          <a:p>
            <a:endParaRPr sz="501"/>
          </a:p>
        </p:txBody>
      </p:sp>
      <p:sp>
        <p:nvSpPr>
          <p:cNvPr id="5027" name="bg object 5027"/>
          <p:cNvSpPr/>
          <p:nvPr/>
        </p:nvSpPr>
        <p:spPr>
          <a:xfrm>
            <a:off x="5261428" y="1940609"/>
            <a:ext cx="413011" cy="0"/>
          </a:xfrm>
          <a:custGeom>
            <a:avLst/>
            <a:gdLst/>
            <a:ahLst/>
            <a:cxnLst/>
            <a:rect l="l" t="t" r="r" b="b"/>
            <a:pathLst>
              <a:path w="908050">
                <a:moveTo>
                  <a:pt x="0" y="0"/>
                </a:moveTo>
                <a:lnTo>
                  <a:pt x="907476" y="0"/>
                </a:lnTo>
              </a:path>
            </a:pathLst>
          </a:custGeom>
          <a:ln w="7578">
            <a:solidFill>
              <a:srgbClr val="000000"/>
            </a:solidFill>
          </a:ln>
        </p:spPr>
        <p:txBody>
          <a:bodyPr wrap="square" lIns="0" tIns="0" rIns="0" bIns="0" rtlCol="0"/>
          <a:lstStyle/>
          <a:p>
            <a:endParaRPr sz="501"/>
          </a:p>
        </p:txBody>
      </p:sp>
      <p:sp>
        <p:nvSpPr>
          <p:cNvPr id="5028" name="bg object 5028"/>
          <p:cNvSpPr/>
          <p:nvPr/>
        </p:nvSpPr>
        <p:spPr>
          <a:xfrm>
            <a:off x="5261428" y="1923183"/>
            <a:ext cx="413011" cy="17509"/>
          </a:xfrm>
          <a:custGeom>
            <a:avLst/>
            <a:gdLst/>
            <a:ahLst/>
            <a:cxnLst/>
            <a:rect l="l" t="t" r="r" b="b"/>
            <a:pathLst>
              <a:path w="908050" h="48895">
                <a:moveTo>
                  <a:pt x="907476" y="3590"/>
                </a:moveTo>
                <a:lnTo>
                  <a:pt x="907476" y="0"/>
                </a:lnTo>
                <a:lnTo>
                  <a:pt x="0" y="0"/>
                </a:lnTo>
                <a:lnTo>
                  <a:pt x="0" y="48664"/>
                </a:lnTo>
              </a:path>
            </a:pathLst>
          </a:custGeom>
          <a:ln w="7578">
            <a:solidFill>
              <a:srgbClr val="000000"/>
            </a:solidFill>
          </a:ln>
        </p:spPr>
        <p:txBody>
          <a:bodyPr wrap="square" lIns="0" tIns="0" rIns="0" bIns="0" rtlCol="0"/>
          <a:lstStyle/>
          <a:p>
            <a:endParaRPr sz="501"/>
          </a:p>
        </p:txBody>
      </p:sp>
      <p:sp>
        <p:nvSpPr>
          <p:cNvPr id="5029" name="bg object 5029"/>
          <p:cNvSpPr/>
          <p:nvPr/>
        </p:nvSpPr>
        <p:spPr>
          <a:xfrm>
            <a:off x="4431030" y="1940609"/>
            <a:ext cx="181667" cy="0"/>
          </a:xfrm>
          <a:custGeom>
            <a:avLst/>
            <a:gdLst/>
            <a:ahLst/>
            <a:cxnLst/>
            <a:rect l="l" t="t" r="r" b="b"/>
            <a:pathLst>
              <a:path w="399415">
                <a:moveTo>
                  <a:pt x="398890" y="0"/>
                </a:moveTo>
                <a:lnTo>
                  <a:pt x="0" y="0"/>
                </a:lnTo>
              </a:path>
            </a:pathLst>
          </a:custGeom>
          <a:ln w="3191">
            <a:solidFill>
              <a:srgbClr val="000000"/>
            </a:solidFill>
          </a:ln>
        </p:spPr>
        <p:txBody>
          <a:bodyPr wrap="square" lIns="0" tIns="0" rIns="0" bIns="0" rtlCol="0"/>
          <a:lstStyle/>
          <a:p>
            <a:endParaRPr sz="501"/>
          </a:p>
        </p:txBody>
      </p:sp>
      <p:sp>
        <p:nvSpPr>
          <p:cNvPr id="5030" name="bg object 5030"/>
          <p:cNvSpPr/>
          <p:nvPr/>
        </p:nvSpPr>
        <p:spPr>
          <a:xfrm>
            <a:off x="4612458" y="1938610"/>
            <a:ext cx="0" cy="2046"/>
          </a:xfrm>
          <a:custGeom>
            <a:avLst/>
            <a:gdLst/>
            <a:ahLst/>
            <a:cxnLst/>
            <a:rect l="l" t="t" r="r" b="b"/>
            <a:pathLst>
              <a:path h="5714">
                <a:moveTo>
                  <a:pt x="0" y="0"/>
                </a:moveTo>
                <a:lnTo>
                  <a:pt x="0" y="5584"/>
                </a:lnTo>
              </a:path>
            </a:pathLst>
          </a:custGeom>
          <a:ln w="3191">
            <a:solidFill>
              <a:srgbClr val="000000"/>
            </a:solidFill>
          </a:ln>
        </p:spPr>
        <p:txBody>
          <a:bodyPr wrap="square" lIns="0" tIns="0" rIns="0" bIns="0" rtlCol="0"/>
          <a:lstStyle/>
          <a:p>
            <a:endParaRPr sz="501"/>
          </a:p>
        </p:txBody>
      </p:sp>
      <p:sp>
        <p:nvSpPr>
          <p:cNvPr id="5031" name="bg object 5031"/>
          <p:cNvSpPr/>
          <p:nvPr/>
        </p:nvSpPr>
        <p:spPr>
          <a:xfrm>
            <a:off x="4431030" y="1938610"/>
            <a:ext cx="0" cy="2046"/>
          </a:xfrm>
          <a:custGeom>
            <a:avLst/>
            <a:gdLst/>
            <a:ahLst/>
            <a:cxnLst/>
            <a:rect l="l" t="t" r="r" b="b"/>
            <a:pathLst>
              <a:path h="5714">
                <a:moveTo>
                  <a:pt x="0" y="0"/>
                </a:moveTo>
                <a:lnTo>
                  <a:pt x="0" y="5584"/>
                </a:lnTo>
              </a:path>
            </a:pathLst>
          </a:custGeom>
          <a:ln w="3191">
            <a:solidFill>
              <a:srgbClr val="000000"/>
            </a:solidFill>
          </a:ln>
        </p:spPr>
        <p:txBody>
          <a:bodyPr wrap="square" lIns="0" tIns="0" rIns="0" bIns="0" rtlCol="0"/>
          <a:lstStyle/>
          <a:p>
            <a:endParaRPr sz="501"/>
          </a:p>
        </p:txBody>
      </p:sp>
      <p:sp>
        <p:nvSpPr>
          <p:cNvPr id="5032" name="bg object 5032"/>
          <p:cNvSpPr/>
          <p:nvPr/>
        </p:nvSpPr>
        <p:spPr>
          <a:xfrm>
            <a:off x="3025866" y="1078434"/>
            <a:ext cx="32925" cy="209196"/>
          </a:xfrm>
          <a:custGeom>
            <a:avLst/>
            <a:gdLst/>
            <a:ahLst/>
            <a:cxnLst/>
            <a:rect l="l" t="t" r="r" b="b"/>
            <a:pathLst>
              <a:path w="72390" h="584200">
                <a:moveTo>
                  <a:pt x="0" y="0"/>
                </a:moveTo>
                <a:lnTo>
                  <a:pt x="0" y="583976"/>
                </a:lnTo>
                <a:lnTo>
                  <a:pt x="72199" y="583976"/>
                </a:lnTo>
              </a:path>
            </a:pathLst>
          </a:custGeom>
          <a:ln w="7578">
            <a:solidFill>
              <a:srgbClr val="000000"/>
            </a:solidFill>
          </a:ln>
        </p:spPr>
        <p:txBody>
          <a:bodyPr wrap="square" lIns="0" tIns="0" rIns="0" bIns="0" rtlCol="0"/>
          <a:lstStyle/>
          <a:p>
            <a:endParaRPr sz="501"/>
          </a:p>
        </p:txBody>
      </p:sp>
      <p:sp>
        <p:nvSpPr>
          <p:cNvPr id="5033" name="bg object 5033"/>
          <p:cNvSpPr/>
          <p:nvPr/>
        </p:nvSpPr>
        <p:spPr>
          <a:xfrm>
            <a:off x="3058704" y="1061007"/>
            <a:ext cx="0" cy="209196"/>
          </a:xfrm>
          <a:custGeom>
            <a:avLst/>
            <a:gdLst/>
            <a:ahLst/>
            <a:cxnLst/>
            <a:rect l="l" t="t" r="r" b="b"/>
            <a:pathLst>
              <a:path h="584200">
                <a:moveTo>
                  <a:pt x="0" y="583976"/>
                </a:moveTo>
                <a:lnTo>
                  <a:pt x="0" y="0"/>
                </a:lnTo>
              </a:path>
            </a:pathLst>
          </a:custGeom>
          <a:ln w="7578">
            <a:solidFill>
              <a:srgbClr val="000000"/>
            </a:solidFill>
          </a:ln>
        </p:spPr>
        <p:txBody>
          <a:bodyPr wrap="square" lIns="0" tIns="0" rIns="0" bIns="0" rtlCol="0"/>
          <a:lstStyle/>
          <a:p>
            <a:endParaRPr sz="501"/>
          </a:p>
        </p:txBody>
      </p:sp>
      <p:sp>
        <p:nvSpPr>
          <p:cNvPr id="5034" name="bg object 5034"/>
          <p:cNvSpPr/>
          <p:nvPr/>
        </p:nvSpPr>
        <p:spPr>
          <a:xfrm>
            <a:off x="3025866" y="1061007"/>
            <a:ext cx="10975" cy="0"/>
          </a:xfrm>
          <a:custGeom>
            <a:avLst/>
            <a:gdLst/>
            <a:ahLst/>
            <a:cxnLst/>
            <a:rect l="l" t="t" r="r" b="b"/>
            <a:pathLst>
              <a:path w="24129">
                <a:moveTo>
                  <a:pt x="23534" y="0"/>
                </a:moveTo>
                <a:lnTo>
                  <a:pt x="0" y="0"/>
                </a:lnTo>
              </a:path>
            </a:pathLst>
          </a:custGeom>
          <a:ln w="7578">
            <a:solidFill>
              <a:srgbClr val="000000"/>
            </a:solidFill>
          </a:ln>
        </p:spPr>
        <p:txBody>
          <a:bodyPr wrap="square" lIns="0" tIns="0" rIns="0" bIns="0" rtlCol="0"/>
          <a:lstStyle/>
          <a:p>
            <a:endParaRPr sz="501"/>
          </a:p>
        </p:txBody>
      </p:sp>
      <p:sp>
        <p:nvSpPr>
          <p:cNvPr id="5035" name="bg object 5035"/>
          <p:cNvSpPr/>
          <p:nvPr/>
        </p:nvSpPr>
        <p:spPr>
          <a:xfrm>
            <a:off x="4987290" y="3992776"/>
            <a:ext cx="562908" cy="17509"/>
          </a:xfrm>
          <a:custGeom>
            <a:avLst/>
            <a:gdLst/>
            <a:ahLst/>
            <a:cxnLst/>
            <a:rect l="l" t="t" r="r" b="b"/>
            <a:pathLst>
              <a:path w="1237615" h="48895">
                <a:moveTo>
                  <a:pt x="0" y="48664"/>
                </a:moveTo>
                <a:lnTo>
                  <a:pt x="1237359" y="48664"/>
                </a:lnTo>
                <a:lnTo>
                  <a:pt x="1237359" y="0"/>
                </a:lnTo>
                <a:lnTo>
                  <a:pt x="797781" y="0"/>
                </a:lnTo>
              </a:path>
            </a:pathLst>
          </a:custGeom>
          <a:ln w="7578">
            <a:solidFill>
              <a:srgbClr val="000000"/>
            </a:solidFill>
          </a:ln>
        </p:spPr>
        <p:txBody>
          <a:bodyPr wrap="square" lIns="0" tIns="0" rIns="0" bIns="0" rtlCol="0"/>
          <a:lstStyle/>
          <a:p>
            <a:endParaRPr sz="501"/>
          </a:p>
        </p:txBody>
      </p:sp>
      <p:sp>
        <p:nvSpPr>
          <p:cNvPr id="5036" name="bg object 5036"/>
          <p:cNvSpPr/>
          <p:nvPr/>
        </p:nvSpPr>
        <p:spPr>
          <a:xfrm>
            <a:off x="4987290" y="3992776"/>
            <a:ext cx="340806" cy="0"/>
          </a:xfrm>
          <a:custGeom>
            <a:avLst/>
            <a:gdLst/>
            <a:ahLst/>
            <a:cxnLst/>
            <a:rect l="l" t="t" r="r" b="b"/>
            <a:pathLst>
              <a:path w="749300">
                <a:moveTo>
                  <a:pt x="749117" y="0"/>
                </a:moveTo>
                <a:lnTo>
                  <a:pt x="0" y="0"/>
                </a:lnTo>
              </a:path>
            </a:pathLst>
          </a:custGeom>
          <a:ln w="7578">
            <a:solidFill>
              <a:srgbClr val="000000"/>
            </a:solidFill>
          </a:ln>
        </p:spPr>
        <p:txBody>
          <a:bodyPr wrap="square" lIns="0" tIns="0" rIns="0" bIns="0" rtlCol="0"/>
          <a:lstStyle/>
          <a:p>
            <a:endParaRPr sz="501"/>
          </a:p>
        </p:txBody>
      </p:sp>
      <p:sp>
        <p:nvSpPr>
          <p:cNvPr id="5037" name="bg object 5037"/>
          <p:cNvSpPr/>
          <p:nvPr/>
        </p:nvSpPr>
        <p:spPr>
          <a:xfrm>
            <a:off x="5731510" y="4010202"/>
            <a:ext cx="15307" cy="0"/>
          </a:xfrm>
          <a:custGeom>
            <a:avLst/>
            <a:gdLst/>
            <a:ahLst/>
            <a:cxnLst/>
            <a:rect l="l" t="t" r="r" b="b"/>
            <a:pathLst>
              <a:path w="33654">
                <a:moveTo>
                  <a:pt x="0" y="0"/>
                </a:moveTo>
                <a:lnTo>
                  <a:pt x="33506" y="0"/>
                </a:lnTo>
              </a:path>
            </a:pathLst>
          </a:custGeom>
          <a:ln w="7578">
            <a:solidFill>
              <a:srgbClr val="000000"/>
            </a:solidFill>
          </a:ln>
        </p:spPr>
        <p:txBody>
          <a:bodyPr wrap="square" lIns="0" tIns="0" rIns="0" bIns="0" rtlCol="0"/>
          <a:lstStyle/>
          <a:p>
            <a:endParaRPr sz="501"/>
          </a:p>
        </p:txBody>
      </p:sp>
      <p:sp>
        <p:nvSpPr>
          <p:cNvPr id="5038" name="bg object 5038"/>
          <p:cNvSpPr/>
          <p:nvPr/>
        </p:nvSpPr>
        <p:spPr>
          <a:xfrm>
            <a:off x="5731510" y="3992776"/>
            <a:ext cx="15307" cy="17509"/>
          </a:xfrm>
          <a:custGeom>
            <a:avLst/>
            <a:gdLst/>
            <a:ahLst/>
            <a:cxnLst/>
            <a:rect l="l" t="t" r="r" b="b"/>
            <a:pathLst>
              <a:path w="33654" h="48895">
                <a:moveTo>
                  <a:pt x="33506" y="0"/>
                </a:moveTo>
                <a:lnTo>
                  <a:pt x="0" y="0"/>
                </a:lnTo>
                <a:lnTo>
                  <a:pt x="0" y="48664"/>
                </a:lnTo>
              </a:path>
            </a:pathLst>
          </a:custGeom>
          <a:ln w="7578">
            <a:solidFill>
              <a:srgbClr val="000000"/>
            </a:solidFill>
          </a:ln>
        </p:spPr>
        <p:txBody>
          <a:bodyPr wrap="square" lIns="0" tIns="0" rIns="0" bIns="0" rtlCol="0"/>
          <a:lstStyle/>
          <a:p>
            <a:endParaRPr sz="501"/>
          </a:p>
        </p:txBody>
      </p:sp>
      <p:sp>
        <p:nvSpPr>
          <p:cNvPr id="5039" name="bg object 5039"/>
          <p:cNvSpPr/>
          <p:nvPr/>
        </p:nvSpPr>
        <p:spPr>
          <a:xfrm>
            <a:off x="5776867" y="1943323"/>
            <a:ext cx="284198" cy="0"/>
          </a:xfrm>
          <a:custGeom>
            <a:avLst/>
            <a:gdLst/>
            <a:ahLst/>
            <a:cxnLst/>
            <a:rect l="l" t="t" r="r" b="b"/>
            <a:pathLst>
              <a:path w="624840">
                <a:moveTo>
                  <a:pt x="624264" y="0"/>
                </a:moveTo>
                <a:lnTo>
                  <a:pt x="0" y="0"/>
                </a:lnTo>
              </a:path>
            </a:pathLst>
          </a:custGeom>
          <a:ln w="7578">
            <a:solidFill>
              <a:srgbClr val="000000"/>
            </a:solidFill>
          </a:ln>
        </p:spPr>
        <p:txBody>
          <a:bodyPr wrap="square" lIns="0" tIns="0" rIns="0" bIns="0" rtlCol="0"/>
          <a:lstStyle/>
          <a:p>
            <a:endParaRPr sz="501"/>
          </a:p>
        </p:txBody>
      </p:sp>
      <p:sp>
        <p:nvSpPr>
          <p:cNvPr id="5040" name="bg object 5040"/>
          <p:cNvSpPr/>
          <p:nvPr/>
        </p:nvSpPr>
        <p:spPr>
          <a:xfrm>
            <a:off x="5776866" y="1971891"/>
            <a:ext cx="284198" cy="0"/>
          </a:xfrm>
          <a:custGeom>
            <a:avLst/>
            <a:gdLst/>
            <a:ahLst/>
            <a:cxnLst/>
            <a:rect l="l" t="t" r="r" b="b"/>
            <a:pathLst>
              <a:path w="624840">
                <a:moveTo>
                  <a:pt x="0" y="0"/>
                </a:moveTo>
                <a:lnTo>
                  <a:pt x="624264" y="0"/>
                </a:lnTo>
              </a:path>
            </a:pathLst>
          </a:custGeom>
          <a:ln w="7578">
            <a:solidFill>
              <a:srgbClr val="000000"/>
            </a:solidFill>
          </a:ln>
        </p:spPr>
        <p:txBody>
          <a:bodyPr wrap="square" lIns="0" tIns="0" rIns="0" bIns="0" rtlCol="0"/>
          <a:lstStyle/>
          <a:p>
            <a:endParaRPr sz="501"/>
          </a:p>
        </p:txBody>
      </p:sp>
      <p:sp>
        <p:nvSpPr>
          <p:cNvPr id="5041" name="bg object 5041"/>
          <p:cNvSpPr/>
          <p:nvPr/>
        </p:nvSpPr>
        <p:spPr>
          <a:xfrm>
            <a:off x="5776867" y="1943323"/>
            <a:ext cx="0" cy="28651"/>
          </a:xfrm>
          <a:custGeom>
            <a:avLst/>
            <a:gdLst/>
            <a:ahLst/>
            <a:cxnLst/>
            <a:rect l="l" t="t" r="r" b="b"/>
            <a:pathLst>
              <a:path h="80010">
                <a:moveTo>
                  <a:pt x="0" y="0"/>
                </a:moveTo>
                <a:lnTo>
                  <a:pt x="0" y="79778"/>
                </a:lnTo>
              </a:path>
            </a:pathLst>
          </a:custGeom>
          <a:ln w="3191">
            <a:solidFill>
              <a:srgbClr val="000000"/>
            </a:solidFill>
          </a:ln>
        </p:spPr>
        <p:txBody>
          <a:bodyPr wrap="square" lIns="0" tIns="0" rIns="0" bIns="0" rtlCol="0"/>
          <a:lstStyle/>
          <a:p>
            <a:endParaRPr sz="501"/>
          </a:p>
        </p:txBody>
      </p:sp>
      <p:sp>
        <p:nvSpPr>
          <p:cNvPr id="5042" name="bg object 5042"/>
          <p:cNvSpPr/>
          <p:nvPr/>
        </p:nvSpPr>
        <p:spPr>
          <a:xfrm>
            <a:off x="4402546" y="1270552"/>
            <a:ext cx="31770" cy="10005"/>
          </a:xfrm>
          <a:custGeom>
            <a:avLst/>
            <a:gdLst/>
            <a:ahLst/>
            <a:cxnLst/>
            <a:rect l="l" t="t" r="r" b="b"/>
            <a:pathLst>
              <a:path w="69850" h="27939">
                <a:moveTo>
                  <a:pt x="0" y="21141"/>
                </a:moveTo>
                <a:lnTo>
                  <a:pt x="0" y="20742"/>
                </a:lnTo>
                <a:lnTo>
                  <a:pt x="398" y="20343"/>
                </a:lnTo>
                <a:lnTo>
                  <a:pt x="797" y="19944"/>
                </a:lnTo>
                <a:lnTo>
                  <a:pt x="1196" y="19944"/>
                </a:lnTo>
                <a:lnTo>
                  <a:pt x="2393" y="19944"/>
                </a:lnTo>
                <a:lnTo>
                  <a:pt x="2393" y="1196"/>
                </a:lnTo>
                <a:lnTo>
                  <a:pt x="2393" y="797"/>
                </a:lnTo>
                <a:lnTo>
                  <a:pt x="2792" y="398"/>
                </a:lnTo>
                <a:lnTo>
                  <a:pt x="3191" y="0"/>
                </a:lnTo>
                <a:lnTo>
                  <a:pt x="3590" y="0"/>
                </a:lnTo>
                <a:lnTo>
                  <a:pt x="66215" y="0"/>
                </a:lnTo>
                <a:lnTo>
                  <a:pt x="66614" y="398"/>
                </a:lnTo>
                <a:lnTo>
                  <a:pt x="67013" y="797"/>
                </a:lnTo>
                <a:lnTo>
                  <a:pt x="67013" y="1196"/>
                </a:lnTo>
                <a:lnTo>
                  <a:pt x="67013" y="19944"/>
                </a:lnTo>
                <a:lnTo>
                  <a:pt x="68609" y="19944"/>
                </a:lnTo>
                <a:lnTo>
                  <a:pt x="69008" y="19944"/>
                </a:lnTo>
                <a:lnTo>
                  <a:pt x="69008" y="20343"/>
                </a:lnTo>
                <a:lnTo>
                  <a:pt x="69407" y="20343"/>
                </a:lnTo>
                <a:lnTo>
                  <a:pt x="69407" y="20742"/>
                </a:lnTo>
                <a:lnTo>
                  <a:pt x="69805" y="21141"/>
                </a:lnTo>
                <a:lnTo>
                  <a:pt x="69805" y="27523"/>
                </a:lnTo>
                <a:lnTo>
                  <a:pt x="0" y="27523"/>
                </a:lnTo>
                <a:lnTo>
                  <a:pt x="0" y="21141"/>
                </a:lnTo>
              </a:path>
            </a:pathLst>
          </a:custGeom>
          <a:ln w="3175">
            <a:solidFill>
              <a:srgbClr val="000000"/>
            </a:solidFill>
          </a:ln>
        </p:spPr>
        <p:txBody>
          <a:bodyPr wrap="square" lIns="0" tIns="0" rIns="0" bIns="0" rtlCol="0"/>
          <a:lstStyle/>
          <a:p>
            <a:endParaRPr sz="501"/>
          </a:p>
        </p:txBody>
      </p:sp>
      <p:sp>
        <p:nvSpPr>
          <p:cNvPr id="5043" name="bg object 5043"/>
          <p:cNvSpPr/>
          <p:nvPr/>
        </p:nvSpPr>
        <p:spPr>
          <a:xfrm>
            <a:off x="4403634" y="1277694"/>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5044" name="bg object 5044"/>
          <p:cNvSpPr/>
          <p:nvPr/>
        </p:nvSpPr>
        <p:spPr>
          <a:xfrm>
            <a:off x="3994876" y="1102716"/>
            <a:ext cx="13285" cy="21829"/>
          </a:xfrm>
          <a:custGeom>
            <a:avLst/>
            <a:gdLst/>
            <a:ahLst/>
            <a:cxnLst/>
            <a:rect l="l" t="t" r="r" b="b"/>
            <a:pathLst>
              <a:path w="29209" h="60960">
                <a:moveTo>
                  <a:pt x="28720" y="0"/>
                </a:moveTo>
                <a:lnTo>
                  <a:pt x="28720" y="60631"/>
                </a:lnTo>
                <a:lnTo>
                  <a:pt x="0" y="60631"/>
                </a:lnTo>
              </a:path>
            </a:pathLst>
          </a:custGeom>
          <a:ln w="3175">
            <a:solidFill>
              <a:srgbClr val="000000"/>
            </a:solidFill>
          </a:ln>
        </p:spPr>
        <p:txBody>
          <a:bodyPr wrap="square" lIns="0" tIns="0" rIns="0" bIns="0" rtlCol="0"/>
          <a:lstStyle/>
          <a:p>
            <a:endParaRPr sz="501"/>
          </a:p>
        </p:txBody>
      </p:sp>
      <p:sp>
        <p:nvSpPr>
          <p:cNvPr id="5045" name="bg object 5045"/>
          <p:cNvSpPr/>
          <p:nvPr/>
        </p:nvSpPr>
        <p:spPr>
          <a:xfrm>
            <a:off x="3980906" y="1102716"/>
            <a:ext cx="8376" cy="21829"/>
          </a:xfrm>
          <a:custGeom>
            <a:avLst/>
            <a:gdLst/>
            <a:ahLst/>
            <a:cxnLst/>
            <a:rect l="l" t="t" r="r" b="b"/>
            <a:pathLst>
              <a:path w="18415" h="60960">
                <a:moveTo>
                  <a:pt x="17950" y="60631"/>
                </a:moveTo>
                <a:lnTo>
                  <a:pt x="797" y="60631"/>
                </a:lnTo>
                <a:lnTo>
                  <a:pt x="398" y="60631"/>
                </a:lnTo>
                <a:lnTo>
                  <a:pt x="398" y="60232"/>
                </a:lnTo>
                <a:lnTo>
                  <a:pt x="0" y="60232"/>
                </a:lnTo>
                <a:lnTo>
                  <a:pt x="0" y="59833"/>
                </a:lnTo>
                <a:lnTo>
                  <a:pt x="0" y="797"/>
                </a:lnTo>
                <a:lnTo>
                  <a:pt x="0" y="398"/>
                </a:lnTo>
                <a:lnTo>
                  <a:pt x="398" y="398"/>
                </a:lnTo>
                <a:lnTo>
                  <a:pt x="398" y="0"/>
                </a:lnTo>
                <a:lnTo>
                  <a:pt x="797" y="0"/>
                </a:lnTo>
                <a:lnTo>
                  <a:pt x="18348" y="0"/>
                </a:lnTo>
              </a:path>
            </a:pathLst>
          </a:custGeom>
          <a:ln w="3175">
            <a:solidFill>
              <a:srgbClr val="000000"/>
            </a:solidFill>
          </a:ln>
        </p:spPr>
        <p:txBody>
          <a:bodyPr wrap="square" lIns="0" tIns="0" rIns="0" bIns="0" rtlCol="0"/>
          <a:lstStyle/>
          <a:p>
            <a:endParaRPr sz="501"/>
          </a:p>
        </p:txBody>
      </p:sp>
      <p:sp>
        <p:nvSpPr>
          <p:cNvPr id="5046" name="bg object 5046"/>
          <p:cNvSpPr/>
          <p:nvPr/>
        </p:nvSpPr>
        <p:spPr>
          <a:xfrm>
            <a:off x="3994876" y="1102716"/>
            <a:ext cx="13285" cy="0"/>
          </a:xfrm>
          <a:custGeom>
            <a:avLst/>
            <a:gdLst/>
            <a:ahLst/>
            <a:cxnLst/>
            <a:rect l="l" t="t" r="r" b="b"/>
            <a:pathLst>
              <a:path w="29209">
                <a:moveTo>
                  <a:pt x="0" y="0"/>
                </a:moveTo>
                <a:lnTo>
                  <a:pt x="28720" y="0"/>
                </a:lnTo>
              </a:path>
            </a:pathLst>
          </a:custGeom>
          <a:ln w="3175">
            <a:solidFill>
              <a:srgbClr val="000000"/>
            </a:solidFill>
          </a:ln>
        </p:spPr>
        <p:txBody>
          <a:bodyPr wrap="square" lIns="0" tIns="0" rIns="0" bIns="0" rtlCol="0"/>
          <a:lstStyle/>
          <a:p>
            <a:endParaRPr sz="501"/>
          </a:p>
        </p:txBody>
      </p:sp>
      <p:sp>
        <p:nvSpPr>
          <p:cNvPr id="5047" name="bg object 5047"/>
          <p:cNvSpPr/>
          <p:nvPr/>
        </p:nvSpPr>
        <p:spPr>
          <a:xfrm>
            <a:off x="6072777" y="887601"/>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5048" name="bg object 5048"/>
          <p:cNvSpPr/>
          <p:nvPr/>
        </p:nvSpPr>
        <p:spPr>
          <a:xfrm>
            <a:off x="6072777" y="894743"/>
            <a:ext cx="6932" cy="0"/>
          </a:xfrm>
          <a:custGeom>
            <a:avLst/>
            <a:gdLst/>
            <a:ahLst/>
            <a:cxnLst/>
            <a:rect l="l" t="t" r="r" b="b"/>
            <a:pathLst>
              <a:path w="15240">
                <a:moveTo>
                  <a:pt x="15157" y="0"/>
                </a:moveTo>
                <a:lnTo>
                  <a:pt x="0" y="0"/>
                </a:lnTo>
              </a:path>
            </a:pathLst>
          </a:custGeom>
          <a:ln w="3191">
            <a:solidFill>
              <a:srgbClr val="000000"/>
            </a:solidFill>
          </a:ln>
        </p:spPr>
        <p:txBody>
          <a:bodyPr wrap="square" lIns="0" tIns="0" rIns="0" bIns="0" rtlCol="0"/>
          <a:lstStyle/>
          <a:p>
            <a:endParaRPr sz="501"/>
          </a:p>
        </p:txBody>
      </p:sp>
      <p:sp>
        <p:nvSpPr>
          <p:cNvPr id="5049" name="bg object 5049"/>
          <p:cNvSpPr/>
          <p:nvPr/>
        </p:nvSpPr>
        <p:spPr>
          <a:xfrm>
            <a:off x="6079671" y="893029"/>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5050" name="bg object 5050"/>
          <p:cNvSpPr/>
          <p:nvPr/>
        </p:nvSpPr>
        <p:spPr>
          <a:xfrm>
            <a:off x="6084207" y="894743"/>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5051" name="bg object 5051"/>
          <p:cNvSpPr/>
          <p:nvPr/>
        </p:nvSpPr>
        <p:spPr>
          <a:xfrm>
            <a:off x="6090920" y="887601"/>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5052" name="bg object 5052"/>
          <p:cNvSpPr/>
          <p:nvPr/>
        </p:nvSpPr>
        <p:spPr>
          <a:xfrm>
            <a:off x="6072777" y="887601"/>
            <a:ext cx="18196" cy="0"/>
          </a:xfrm>
          <a:custGeom>
            <a:avLst/>
            <a:gdLst/>
            <a:ahLst/>
            <a:cxnLst/>
            <a:rect l="l" t="t" r="r" b="b"/>
            <a:pathLst>
              <a:path w="40005">
                <a:moveTo>
                  <a:pt x="0" y="0"/>
                </a:moveTo>
                <a:lnTo>
                  <a:pt x="39889" y="0"/>
                </a:lnTo>
              </a:path>
            </a:pathLst>
          </a:custGeom>
          <a:ln w="3191">
            <a:solidFill>
              <a:srgbClr val="000000"/>
            </a:solidFill>
          </a:ln>
        </p:spPr>
        <p:txBody>
          <a:bodyPr wrap="square" lIns="0" tIns="0" rIns="0" bIns="0" rtlCol="0"/>
          <a:lstStyle/>
          <a:p>
            <a:endParaRPr sz="501"/>
          </a:p>
        </p:txBody>
      </p:sp>
      <p:sp>
        <p:nvSpPr>
          <p:cNvPr id="5053" name="bg object 5053"/>
          <p:cNvSpPr/>
          <p:nvPr/>
        </p:nvSpPr>
        <p:spPr>
          <a:xfrm>
            <a:off x="6090920" y="966162"/>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5054" name="bg object 5054"/>
          <p:cNvSpPr/>
          <p:nvPr/>
        </p:nvSpPr>
        <p:spPr>
          <a:xfrm>
            <a:off x="6084207" y="966162"/>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5055" name="bg object 5055"/>
          <p:cNvSpPr/>
          <p:nvPr/>
        </p:nvSpPr>
        <p:spPr>
          <a:xfrm>
            <a:off x="6079671" y="968019"/>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5056" name="bg object 5056"/>
          <p:cNvSpPr/>
          <p:nvPr/>
        </p:nvSpPr>
        <p:spPr>
          <a:xfrm>
            <a:off x="6072777" y="966162"/>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5057" name="bg object 5057"/>
          <p:cNvSpPr/>
          <p:nvPr/>
        </p:nvSpPr>
        <p:spPr>
          <a:xfrm>
            <a:off x="6072777" y="966162"/>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5058" name="bg object 5058"/>
          <p:cNvSpPr/>
          <p:nvPr/>
        </p:nvSpPr>
        <p:spPr>
          <a:xfrm>
            <a:off x="6072777" y="973304"/>
            <a:ext cx="18196" cy="0"/>
          </a:xfrm>
          <a:custGeom>
            <a:avLst/>
            <a:gdLst/>
            <a:ahLst/>
            <a:cxnLst/>
            <a:rect l="l" t="t" r="r" b="b"/>
            <a:pathLst>
              <a:path w="40005">
                <a:moveTo>
                  <a:pt x="39889" y="0"/>
                </a:moveTo>
                <a:lnTo>
                  <a:pt x="0" y="0"/>
                </a:lnTo>
              </a:path>
            </a:pathLst>
          </a:custGeom>
          <a:ln w="3191">
            <a:solidFill>
              <a:srgbClr val="000000"/>
            </a:solidFill>
          </a:ln>
        </p:spPr>
        <p:txBody>
          <a:bodyPr wrap="square" lIns="0" tIns="0" rIns="0" bIns="0" rtlCol="0"/>
          <a:lstStyle/>
          <a:p>
            <a:endParaRPr sz="501"/>
          </a:p>
        </p:txBody>
      </p:sp>
      <p:sp>
        <p:nvSpPr>
          <p:cNvPr id="5059" name="bg object 5059"/>
          <p:cNvSpPr/>
          <p:nvPr/>
        </p:nvSpPr>
        <p:spPr>
          <a:xfrm>
            <a:off x="6090920" y="894743"/>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5060" name="bg object 5060"/>
          <p:cNvSpPr/>
          <p:nvPr/>
        </p:nvSpPr>
        <p:spPr>
          <a:xfrm>
            <a:off x="6072777" y="894743"/>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5061" name="bg object 5061"/>
          <p:cNvSpPr/>
          <p:nvPr/>
        </p:nvSpPr>
        <p:spPr>
          <a:xfrm>
            <a:off x="6079671" y="893028"/>
            <a:ext cx="0" cy="75038"/>
          </a:xfrm>
          <a:custGeom>
            <a:avLst/>
            <a:gdLst/>
            <a:ahLst/>
            <a:cxnLst/>
            <a:rect l="l" t="t" r="r" b="b"/>
            <a:pathLst>
              <a:path h="209550">
                <a:moveTo>
                  <a:pt x="0" y="209417"/>
                </a:moveTo>
                <a:lnTo>
                  <a:pt x="0" y="0"/>
                </a:lnTo>
              </a:path>
            </a:pathLst>
          </a:custGeom>
          <a:ln w="3191">
            <a:solidFill>
              <a:srgbClr val="000000"/>
            </a:solidFill>
          </a:ln>
        </p:spPr>
        <p:txBody>
          <a:bodyPr wrap="square" lIns="0" tIns="0" rIns="0" bIns="0" rtlCol="0"/>
          <a:lstStyle/>
          <a:p>
            <a:endParaRPr sz="501"/>
          </a:p>
        </p:txBody>
      </p:sp>
      <p:sp>
        <p:nvSpPr>
          <p:cNvPr id="5062" name="bg object 5062"/>
          <p:cNvSpPr/>
          <p:nvPr/>
        </p:nvSpPr>
        <p:spPr>
          <a:xfrm>
            <a:off x="6079671" y="893028"/>
            <a:ext cx="4621" cy="75038"/>
          </a:xfrm>
          <a:custGeom>
            <a:avLst/>
            <a:gdLst/>
            <a:ahLst/>
            <a:cxnLst/>
            <a:rect l="l" t="t" r="r" b="b"/>
            <a:pathLst>
              <a:path w="10159" h="209550">
                <a:moveTo>
                  <a:pt x="9972" y="0"/>
                </a:moveTo>
                <a:lnTo>
                  <a:pt x="9972" y="209417"/>
                </a:lnTo>
                <a:lnTo>
                  <a:pt x="0" y="209417"/>
                </a:lnTo>
              </a:path>
            </a:pathLst>
          </a:custGeom>
          <a:ln w="3191">
            <a:solidFill>
              <a:srgbClr val="000000"/>
            </a:solidFill>
          </a:ln>
        </p:spPr>
        <p:txBody>
          <a:bodyPr wrap="square" lIns="0" tIns="0" rIns="0" bIns="0" rtlCol="0"/>
          <a:lstStyle/>
          <a:p>
            <a:endParaRPr sz="501"/>
          </a:p>
        </p:txBody>
      </p:sp>
      <p:sp>
        <p:nvSpPr>
          <p:cNvPr id="5063" name="bg object 5063"/>
          <p:cNvSpPr/>
          <p:nvPr/>
        </p:nvSpPr>
        <p:spPr>
          <a:xfrm>
            <a:off x="6079671" y="893029"/>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5064" name="bg object 5064"/>
          <p:cNvSpPr/>
          <p:nvPr/>
        </p:nvSpPr>
        <p:spPr>
          <a:xfrm>
            <a:off x="6084207" y="966162"/>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5065" name="bg object 5065"/>
          <p:cNvSpPr/>
          <p:nvPr/>
        </p:nvSpPr>
        <p:spPr>
          <a:xfrm>
            <a:off x="6072777" y="966162"/>
            <a:ext cx="6932" cy="0"/>
          </a:xfrm>
          <a:custGeom>
            <a:avLst/>
            <a:gdLst/>
            <a:ahLst/>
            <a:cxnLst/>
            <a:rect l="l" t="t" r="r" b="b"/>
            <a:pathLst>
              <a:path w="15240">
                <a:moveTo>
                  <a:pt x="15157" y="0"/>
                </a:moveTo>
                <a:lnTo>
                  <a:pt x="0" y="0"/>
                </a:lnTo>
              </a:path>
            </a:pathLst>
          </a:custGeom>
          <a:ln w="3191">
            <a:solidFill>
              <a:srgbClr val="000000"/>
            </a:solidFill>
          </a:ln>
        </p:spPr>
        <p:txBody>
          <a:bodyPr wrap="square" lIns="0" tIns="0" rIns="0" bIns="0" rtlCol="0"/>
          <a:lstStyle/>
          <a:p>
            <a:endParaRPr sz="501"/>
          </a:p>
        </p:txBody>
      </p:sp>
      <p:sp>
        <p:nvSpPr>
          <p:cNvPr id="5066" name="bg object 5066"/>
          <p:cNvSpPr/>
          <p:nvPr/>
        </p:nvSpPr>
        <p:spPr>
          <a:xfrm>
            <a:off x="6072777" y="894743"/>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5067" name="bg object 5067"/>
          <p:cNvSpPr/>
          <p:nvPr/>
        </p:nvSpPr>
        <p:spPr>
          <a:xfrm>
            <a:off x="6084207" y="894743"/>
            <a:ext cx="6932" cy="71627"/>
          </a:xfrm>
          <a:custGeom>
            <a:avLst/>
            <a:gdLst/>
            <a:ahLst/>
            <a:cxnLst/>
            <a:rect l="l" t="t" r="r" b="b"/>
            <a:pathLst>
              <a:path w="15240" h="200025">
                <a:moveTo>
                  <a:pt x="0" y="0"/>
                </a:moveTo>
                <a:lnTo>
                  <a:pt x="14758" y="0"/>
                </a:lnTo>
                <a:lnTo>
                  <a:pt x="14758" y="199445"/>
                </a:lnTo>
              </a:path>
            </a:pathLst>
          </a:custGeom>
          <a:ln w="3191">
            <a:solidFill>
              <a:srgbClr val="000000"/>
            </a:solidFill>
          </a:ln>
        </p:spPr>
        <p:txBody>
          <a:bodyPr wrap="square" lIns="0" tIns="0" rIns="0" bIns="0" rtlCol="0"/>
          <a:lstStyle/>
          <a:p>
            <a:endParaRPr sz="501"/>
          </a:p>
        </p:txBody>
      </p:sp>
      <p:sp>
        <p:nvSpPr>
          <p:cNvPr id="5068" name="bg object 5068"/>
          <p:cNvSpPr/>
          <p:nvPr/>
        </p:nvSpPr>
        <p:spPr>
          <a:xfrm>
            <a:off x="6072777" y="894743"/>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5069" name="bg object 5069"/>
          <p:cNvSpPr/>
          <p:nvPr/>
        </p:nvSpPr>
        <p:spPr>
          <a:xfrm>
            <a:off x="6079671" y="894743"/>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5070" name="bg object 5070"/>
          <p:cNvSpPr/>
          <p:nvPr/>
        </p:nvSpPr>
        <p:spPr>
          <a:xfrm>
            <a:off x="6084207" y="894743"/>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5071" name="bg object 5071"/>
          <p:cNvSpPr/>
          <p:nvPr/>
        </p:nvSpPr>
        <p:spPr>
          <a:xfrm>
            <a:off x="6084207" y="966162"/>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5072" name="bg object 5072"/>
          <p:cNvSpPr/>
          <p:nvPr/>
        </p:nvSpPr>
        <p:spPr>
          <a:xfrm>
            <a:off x="6072777" y="966162"/>
            <a:ext cx="6932" cy="0"/>
          </a:xfrm>
          <a:custGeom>
            <a:avLst/>
            <a:gdLst/>
            <a:ahLst/>
            <a:cxnLst/>
            <a:rect l="l" t="t" r="r" b="b"/>
            <a:pathLst>
              <a:path w="15240">
                <a:moveTo>
                  <a:pt x="15157" y="0"/>
                </a:moveTo>
                <a:lnTo>
                  <a:pt x="0" y="0"/>
                </a:lnTo>
              </a:path>
            </a:pathLst>
          </a:custGeom>
          <a:ln w="3191">
            <a:solidFill>
              <a:srgbClr val="000000"/>
            </a:solidFill>
          </a:ln>
        </p:spPr>
        <p:txBody>
          <a:bodyPr wrap="square" lIns="0" tIns="0" rIns="0" bIns="0" rtlCol="0"/>
          <a:lstStyle/>
          <a:p>
            <a:endParaRPr sz="501"/>
          </a:p>
        </p:txBody>
      </p:sp>
      <p:sp>
        <p:nvSpPr>
          <p:cNvPr id="5073" name="bg object 5073"/>
          <p:cNvSpPr/>
          <p:nvPr/>
        </p:nvSpPr>
        <p:spPr>
          <a:xfrm>
            <a:off x="6072777" y="894743"/>
            <a:ext cx="6932" cy="0"/>
          </a:xfrm>
          <a:custGeom>
            <a:avLst/>
            <a:gdLst/>
            <a:ahLst/>
            <a:cxnLst/>
            <a:rect l="l" t="t" r="r" b="b"/>
            <a:pathLst>
              <a:path w="15240">
                <a:moveTo>
                  <a:pt x="0" y="0"/>
                </a:moveTo>
                <a:lnTo>
                  <a:pt x="15157" y="0"/>
                </a:lnTo>
              </a:path>
            </a:pathLst>
          </a:custGeom>
          <a:ln w="3191">
            <a:solidFill>
              <a:srgbClr val="000000"/>
            </a:solidFill>
          </a:ln>
        </p:spPr>
        <p:txBody>
          <a:bodyPr wrap="square" lIns="0" tIns="0" rIns="0" bIns="0" rtlCol="0"/>
          <a:lstStyle/>
          <a:p>
            <a:endParaRPr sz="501"/>
          </a:p>
        </p:txBody>
      </p:sp>
      <p:sp>
        <p:nvSpPr>
          <p:cNvPr id="5074" name="bg object 5074"/>
          <p:cNvSpPr/>
          <p:nvPr/>
        </p:nvSpPr>
        <p:spPr>
          <a:xfrm>
            <a:off x="6084207" y="894743"/>
            <a:ext cx="6932" cy="71627"/>
          </a:xfrm>
          <a:custGeom>
            <a:avLst/>
            <a:gdLst/>
            <a:ahLst/>
            <a:cxnLst/>
            <a:rect l="l" t="t" r="r" b="b"/>
            <a:pathLst>
              <a:path w="15240" h="200025">
                <a:moveTo>
                  <a:pt x="0" y="0"/>
                </a:moveTo>
                <a:lnTo>
                  <a:pt x="14758" y="0"/>
                </a:lnTo>
                <a:lnTo>
                  <a:pt x="14758" y="199445"/>
                </a:lnTo>
              </a:path>
            </a:pathLst>
          </a:custGeom>
          <a:ln w="3191">
            <a:solidFill>
              <a:srgbClr val="000000"/>
            </a:solidFill>
          </a:ln>
        </p:spPr>
        <p:txBody>
          <a:bodyPr wrap="square" lIns="0" tIns="0" rIns="0" bIns="0" rtlCol="0"/>
          <a:lstStyle/>
          <a:p>
            <a:endParaRPr sz="501"/>
          </a:p>
        </p:txBody>
      </p:sp>
      <p:sp>
        <p:nvSpPr>
          <p:cNvPr id="5075" name="bg object 5075"/>
          <p:cNvSpPr/>
          <p:nvPr/>
        </p:nvSpPr>
        <p:spPr>
          <a:xfrm>
            <a:off x="6072777" y="894743"/>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5076" name="bg object 5076"/>
          <p:cNvSpPr/>
          <p:nvPr/>
        </p:nvSpPr>
        <p:spPr>
          <a:xfrm>
            <a:off x="6079671" y="968019"/>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5077" name="bg object 5077"/>
          <p:cNvSpPr/>
          <p:nvPr/>
        </p:nvSpPr>
        <p:spPr>
          <a:xfrm>
            <a:off x="6079671" y="893029"/>
            <a:ext cx="4621" cy="0"/>
          </a:xfrm>
          <a:custGeom>
            <a:avLst/>
            <a:gdLst/>
            <a:ahLst/>
            <a:cxnLst/>
            <a:rect l="l" t="t" r="r" b="b"/>
            <a:pathLst>
              <a:path w="10159">
                <a:moveTo>
                  <a:pt x="0" y="0"/>
                </a:moveTo>
                <a:lnTo>
                  <a:pt x="9972" y="0"/>
                </a:lnTo>
                <a:lnTo>
                  <a:pt x="0" y="0"/>
                </a:lnTo>
              </a:path>
            </a:pathLst>
          </a:custGeom>
          <a:ln w="3191">
            <a:solidFill>
              <a:srgbClr val="000000"/>
            </a:solidFill>
          </a:ln>
        </p:spPr>
        <p:txBody>
          <a:bodyPr wrap="square" lIns="0" tIns="0" rIns="0" bIns="0" rtlCol="0"/>
          <a:lstStyle/>
          <a:p>
            <a:endParaRPr sz="501"/>
          </a:p>
        </p:txBody>
      </p:sp>
      <p:sp>
        <p:nvSpPr>
          <p:cNvPr id="5078" name="bg object 5078"/>
          <p:cNvSpPr/>
          <p:nvPr/>
        </p:nvSpPr>
        <p:spPr>
          <a:xfrm>
            <a:off x="6079671" y="968019"/>
            <a:ext cx="4621" cy="0"/>
          </a:xfrm>
          <a:custGeom>
            <a:avLst/>
            <a:gdLst/>
            <a:ahLst/>
            <a:cxnLst/>
            <a:rect l="l" t="t" r="r" b="b"/>
            <a:pathLst>
              <a:path w="10159">
                <a:moveTo>
                  <a:pt x="0" y="0"/>
                </a:moveTo>
                <a:lnTo>
                  <a:pt x="9972" y="0"/>
                </a:lnTo>
              </a:path>
            </a:pathLst>
          </a:custGeom>
          <a:ln w="3191">
            <a:solidFill>
              <a:srgbClr val="000000"/>
            </a:solidFill>
          </a:ln>
        </p:spPr>
        <p:txBody>
          <a:bodyPr wrap="square" lIns="0" tIns="0" rIns="0" bIns="0" rtlCol="0"/>
          <a:lstStyle/>
          <a:p>
            <a:endParaRPr sz="501"/>
          </a:p>
        </p:txBody>
      </p:sp>
      <p:sp>
        <p:nvSpPr>
          <p:cNvPr id="5079" name="bg object 5079"/>
          <p:cNvSpPr/>
          <p:nvPr/>
        </p:nvSpPr>
        <p:spPr>
          <a:xfrm>
            <a:off x="5777412" y="1925468"/>
            <a:ext cx="10397" cy="16599"/>
          </a:xfrm>
          <a:custGeom>
            <a:avLst/>
            <a:gdLst/>
            <a:ahLst/>
            <a:cxnLst/>
            <a:rect l="l" t="t" r="r" b="b"/>
            <a:pathLst>
              <a:path w="22859" h="46354">
                <a:moveTo>
                  <a:pt x="0" y="45872"/>
                </a:moveTo>
                <a:lnTo>
                  <a:pt x="22337" y="45872"/>
                </a:lnTo>
                <a:lnTo>
                  <a:pt x="22337" y="0"/>
                </a:lnTo>
                <a:lnTo>
                  <a:pt x="0" y="0"/>
                </a:lnTo>
                <a:lnTo>
                  <a:pt x="0" y="45872"/>
                </a:lnTo>
              </a:path>
            </a:pathLst>
          </a:custGeom>
          <a:ln w="3191">
            <a:solidFill>
              <a:srgbClr val="000000"/>
            </a:solidFill>
          </a:ln>
        </p:spPr>
        <p:txBody>
          <a:bodyPr wrap="square" lIns="0" tIns="0" rIns="0" bIns="0" rtlCol="0"/>
          <a:lstStyle/>
          <a:p>
            <a:endParaRPr sz="501"/>
          </a:p>
        </p:txBody>
      </p:sp>
      <p:sp>
        <p:nvSpPr>
          <p:cNvPr id="5080" name="bg object 5080"/>
          <p:cNvSpPr/>
          <p:nvPr/>
        </p:nvSpPr>
        <p:spPr>
          <a:xfrm>
            <a:off x="5789567" y="1178707"/>
            <a:ext cx="22239" cy="12506"/>
          </a:xfrm>
          <a:custGeom>
            <a:avLst/>
            <a:gdLst/>
            <a:ahLst/>
            <a:cxnLst/>
            <a:rect l="l" t="t" r="r" b="b"/>
            <a:pathLst>
              <a:path w="48895" h="34925">
                <a:moveTo>
                  <a:pt x="0" y="34703"/>
                </a:moveTo>
                <a:lnTo>
                  <a:pt x="48664" y="34703"/>
                </a:lnTo>
                <a:lnTo>
                  <a:pt x="48664" y="0"/>
                </a:lnTo>
                <a:lnTo>
                  <a:pt x="0" y="0"/>
                </a:lnTo>
                <a:lnTo>
                  <a:pt x="0" y="34703"/>
                </a:lnTo>
              </a:path>
            </a:pathLst>
          </a:custGeom>
          <a:ln w="3191">
            <a:solidFill>
              <a:srgbClr val="000000"/>
            </a:solidFill>
          </a:ln>
        </p:spPr>
        <p:txBody>
          <a:bodyPr wrap="square" lIns="0" tIns="0" rIns="0" bIns="0" rtlCol="0"/>
          <a:lstStyle/>
          <a:p>
            <a:endParaRPr sz="501"/>
          </a:p>
        </p:txBody>
      </p:sp>
      <p:sp>
        <p:nvSpPr>
          <p:cNvPr id="5081" name="bg object 5081"/>
          <p:cNvSpPr/>
          <p:nvPr/>
        </p:nvSpPr>
        <p:spPr>
          <a:xfrm>
            <a:off x="5764348" y="4694258"/>
            <a:ext cx="0" cy="14325"/>
          </a:xfrm>
          <a:custGeom>
            <a:avLst/>
            <a:gdLst/>
            <a:ahLst/>
            <a:cxnLst/>
            <a:rect l="l" t="t" r="r" b="b"/>
            <a:pathLst>
              <a:path h="40005">
                <a:moveTo>
                  <a:pt x="0" y="0"/>
                </a:moveTo>
                <a:lnTo>
                  <a:pt x="0" y="39889"/>
                </a:lnTo>
              </a:path>
            </a:pathLst>
          </a:custGeom>
          <a:ln w="3191">
            <a:solidFill>
              <a:srgbClr val="000000"/>
            </a:solidFill>
          </a:ln>
        </p:spPr>
        <p:txBody>
          <a:bodyPr wrap="square" lIns="0" tIns="0" rIns="0" bIns="0" rtlCol="0"/>
          <a:lstStyle/>
          <a:p>
            <a:endParaRPr sz="501"/>
          </a:p>
        </p:txBody>
      </p:sp>
      <p:sp>
        <p:nvSpPr>
          <p:cNvPr id="5082" name="bg object 5082"/>
          <p:cNvSpPr/>
          <p:nvPr/>
        </p:nvSpPr>
        <p:spPr>
          <a:xfrm>
            <a:off x="5784668" y="4687115"/>
            <a:ext cx="0" cy="28651"/>
          </a:xfrm>
          <a:custGeom>
            <a:avLst/>
            <a:gdLst/>
            <a:ahLst/>
            <a:cxnLst/>
            <a:rect l="l" t="t" r="r" b="b"/>
            <a:pathLst>
              <a:path h="80009">
                <a:moveTo>
                  <a:pt x="0" y="0"/>
                </a:moveTo>
                <a:lnTo>
                  <a:pt x="0" y="79778"/>
                </a:lnTo>
              </a:path>
            </a:pathLst>
          </a:custGeom>
          <a:ln w="3191">
            <a:solidFill>
              <a:srgbClr val="000000"/>
            </a:solidFill>
          </a:ln>
        </p:spPr>
        <p:txBody>
          <a:bodyPr wrap="square" lIns="0" tIns="0" rIns="0" bIns="0" rtlCol="0"/>
          <a:lstStyle/>
          <a:p>
            <a:endParaRPr sz="501"/>
          </a:p>
        </p:txBody>
      </p:sp>
      <p:sp>
        <p:nvSpPr>
          <p:cNvPr id="5083" name="bg object 5083"/>
          <p:cNvSpPr/>
          <p:nvPr/>
        </p:nvSpPr>
        <p:spPr>
          <a:xfrm>
            <a:off x="5784668" y="4694258"/>
            <a:ext cx="0" cy="14325"/>
          </a:xfrm>
          <a:custGeom>
            <a:avLst/>
            <a:gdLst/>
            <a:ahLst/>
            <a:cxnLst/>
            <a:rect l="l" t="t" r="r" b="b"/>
            <a:pathLst>
              <a:path h="40005">
                <a:moveTo>
                  <a:pt x="0" y="0"/>
                </a:moveTo>
                <a:lnTo>
                  <a:pt x="0" y="39889"/>
                </a:lnTo>
              </a:path>
            </a:pathLst>
          </a:custGeom>
          <a:ln w="3191">
            <a:solidFill>
              <a:srgbClr val="000000"/>
            </a:solidFill>
          </a:ln>
        </p:spPr>
        <p:txBody>
          <a:bodyPr wrap="square" lIns="0" tIns="0" rIns="0" bIns="0" rtlCol="0"/>
          <a:lstStyle/>
          <a:p>
            <a:endParaRPr sz="501"/>
          </a:p>
        </p:txBody>
      </p:sp>
      <p:sp>
        <p:nvSpPr>
          <p:cNvPr id="5084" name="bg object 5084"/>
          <p:cNvSpPr/>
          <p:nvPr/>
        </p:nvSpPr>
        <p:spPr>
          <a:xfrm>
            <a:off x="5764348" y="4715683"/>
            <a:ext cx="20506" cy="0"/>
          </a:xfrm>
          <a:custGeom>
            <a:avLst/>
            <a:gdLst/>
            <a:ahLst/>
            <a:cxnLst/>
            <a:rect l="l" t="t" r="r" b="b"/>
            <a:pathLst>
              <a:path w="45084">
                <a:moveTo>
                  <a:pt x="44675" y="0"/>
                </a:moveTo>
                <a:lnTo>
                  <a:pt x="0" y="0"/>
                </a:lnTo>
              </a:path>
            </a:pathLst>
          </a:custGeom>
          <a:ln w="3191">
            <a:solidFill>
              <a:srgbClr val="000000"/>
            </a:solidFill>
          </a:ln>
        </p:spPr>
        <p:txBody>
          <a:bodyPr wrap="square" lIns="0" tIns="0" rIns="0" bIns="0" rtlCol="0"/>
          <a:lstStyle/>
          <a:p>
            <a:endParaRPr sz="501"/>
          </a:p>
        </p:txBody>
      </p:sp>
      <p:sp>
        <p:nvSpPr>
          <p:cNvPr id="5085" name="bg object 5085"/>
          <p:cNvSpPr/>
          <p:nvPr/>
        </p:nvSpPr>
        <p:spPr>
          <a:xfrm>
            <a:off x="5764348" y="4687115"/>
            <a:ext cx="20506" cy="0"/>
          </a:xfrm>
          <a:custGeom>
            <a:avLst/>
            <a:gdLst/>
            <a:ahLst/>
            <a:cxnLst/>
            <a:rect l="l" t="t" r="r" b="b"/>
            <a:pathLst>
              <a:path w="45084">
                <a:moveTo>
                  <a:pt x="0" y="0"/>
                </a:moveTo>
                <a:lnTo>
                  <a:pt x="44675" y="0"/>
                </a:lnTo>
              </a:path>
            </a:pathLst>
          </a:custGeom>
          <a:ln w="3191">
            <a:solidFill>
              <a:srgbClr val="000000"/>
            </a:solidFill>
          </a:ln>
        </p:spPr>
        <p:txBody>
          <a:bodyPr wrap="square" lIns="0" tIns="0" rIns="0" bIns="0" rtlCol="0"/>
          <a:lstStyle/>
          <a:p>
            <a:endParaRPr sz="501"/>
          </a:p>
        </p:txBody>
      </p:sp>
      <p:sp>
        <p:nvSpPr>
          <p:cNvPr id="5086" name="bg object 5086"/>
          <p:cNvSpPr/>
          <p:nvPr/>
        </p:nvSpPr>
        <p:spPr>
          <a:xfrm>
            <a:off x="5764348" y="4687115"/>
            <a:ext cx="0" cy="28651"/>
          </a:xfrm>
          <a:custGeom>
            <a:avLst/>
            <a:gdLst/>
            <a:ahLst/>
            <a:cxnLst/>
            <a:rect l="l" t="t" r="r" b="b"/>
            <a:pathLst>
              <a:path h="80009">
                <a:moveTo>
                  <a:pt x="0" y="79778"/>
                </a:moveTo>
                <a:lnTo>
                  <a:pt x="0" y="0"/>
                </a:lnTo>
              </a:path>
            </a:pathLst>
          </a:custGeom>
          <a:ln w="3191">
            <a:solidFill>
              <a:srgbClr val="000000"/>
            </a:solidFill>
          </a:ln>
        </p:spPr>
        <p:txBody>
          <a:bodyPr wrap="square" lIns="0" tIns="0" rIns="0" bIns="0" rtlCol="0"/>
          <a:lstStyle/>
          <a:p>
            <a:endParaRPr sz="501"/>
          </a:p>
        </p:txBody>
      </p:sp>
      <p:sp>
        <p:nvSpPr>
          <p:cNvPr id="5087" name="bg object 5087"/>
          <p:cNvSpPr/>
          <p:nvPr/>
        </p:nvSpPr>
        <p:spPr>
          <a:xfrm>
            <a:off x="5764348" y="4408580"/>
            <a:ext cx="0" cy="14325"/>
          </a:xfrm>
          <a:custGeom>
            <a:avLst/>
            <a:gdLst/>
            <a:ahLst/>
            <a:cxnLst/>
            <a:rect l="l" t="t" r="r" b="b"/>
            <a:pathLst>
              <a:path h="40004">
                <a:moveTo>
                  <a:pt x="0" y="0"/>
                </a:moveTo>
                <a:lnTo>
                  <a:pt x="0" y="39889"/>
                </a:lnTo>
              </a:path>
            </a:pathLst>
          </a:custGeom>
          <a:ln w="3191">
            <a:solidFill>
              <a:srgbClr val="000000"/>
            </a:solidFill>
          </a:ln>
        </p:spPr>
        <p:txBody>
          <a:bodyPr wrap="square" lIns="0" tIns="0" rIns="0" bIns="0" rtlCol="0"/>
          <a:lstStyle/>
          <a:p>
            <a:endParaRPr sz="501"/>
          </a:p>
        </p:txBody>
      </p:sp>
      <p:sp>
        <p:nvSpPr>
          <p:cNvPr id="5088" name="bg object 5088"/>
          <p:cNvSpPr/>
          <p:nvPr/>
        </p:nvSpPr>
        <p:spPr>
          <a:xfrm>
            <a:off x="5784668" y="4401438"/>
            <a:ext cx="0" cy="28651"/>
          </a:xfrm>
          <a:custGeom>
            <a:avLst/>
            <a:gdLst/>
            <a:ahLst/>
            <a:cxnLst/>
            <a:rect l="l" t="t" r="r" b="b"/>
            <a:pathLst>
              <a:path h="80009">
                <a:moveTo>
                  <a:pt x="0" y="0"/>
                </a:moveTo>
                <a:lnTo>
                  <a:pt x="0" y="79778"/>
                </a:lnTo>
              </a:path>
            </a:pathLst>
          </a:custGeom>
          <a:ln w="3191">
            <a:solidFill>
              <a:srgbClr val="000000"/>
            </a:solidFill>
          </a:ln>
        </p:spPr>
        <p:txBody>
          <a:bodyPr wrap="square" lIns="0" tIns="0" rIns="0" bIns="0" rtlCol="0"/>
          <a:lstStyle/>
          <a:p>
            <a:endParaRPr sz="501"/>
          </a:p>
        </p:txBody>
      </p:sp>
      <p:sp>
        <p:nvSpPr>
          <p:cNvPr id="5089" name="bg object 5089"/>
          <p:cNvSpPr/>
          <p:nvPr/>
        </p:nvSpPr>
        <p:spPr>
          <a:xfrm>
            <a:off x="5784668" y="4408580"/>
            <a:ext cx="0" cy="14325"/>
          </a:xfrm>
          <a:custGeom>
            <a:avLst/>
            <a:gdLst/>
            <a:ahLst/>
            <a:cxnLst/>
            <a:rect l="l" t="t" r="r" b="b"/>
            <a:pathLst>
              <a:path h="40004">
                <a:moveTo>
                  <a:pt x="0" y="0"/>
                </a:moveTo>
                <a:lnTo>
                  <a:pt x="0" y="39889"/>
                </a:lnTo>
              </a:path>
            </a:pathLst>
          </a:custGeom>
          <a:ln w="3191">
            <a:solidFill>
              <a:srgbClr val="000000"/>
            </a:solidFill>
          </a:ln>
        </p:spPr>
        <p:txBody>
          <a:bodyPr wrap="square" lIns="0" tIns="0" rIns="0" bIns="0" rtlCol="0"/>
          <a:lstStyle/>
          <a:p>
            <a:endParaRPr sz="501"/>
          </a:p>
        </p:txBody>
      </p:sp>
      <p:sp>
        <p:nvSpPr>
          <p:cNvPr id="5090" name="bg object 5090"/>
          <p:cNvSpPr/>
          <p:nvPr/>
        </p:nvSpPr>
        <p:spPr>
          <a:xfrm>
            <a:off x="5764348" y="4430006"/>
            <a:ext cx="20506" cy="0"/>
          </a:xfrm>
          <a:custGeom>
            <a:avLst/>
            <a:gdLst/>
            <a:ahLst/>
            <a:cxnLst/>
            <a:rect l="l" t="t" r="r" b="b"/>
            <a:pathLst>
              <a:path w="45084">
                <a:moveTo>
                  <a:pt x="44675" y="0"/>
                </a:moveTo>
                <a:lnTo>
                  <a:pt x="0" y="0"/>
                </a:lnTo>
              </a:path>
            </a:pathLst>
          </a:custGeom>
          <a:ln w="3191">
            <a:solidFill>
              <a:srgbClr val="000000"/>
            </a:solidFill>
          </a:ln>
        </p:spPr>
        <p:txBody>
          <a:bodyPr wrap="square" lIns="0" tIns="0" rIns="0" bIns="0" rtlCol="0"/>
          <a:lstStyle/>
          <a:p>
            <a:endParaRPr sz="501"/>
          </a:p>
        </p:txBody>
      </p:sp>
      <p:sp>
        <p:nvSpPr>
          <p:cNvPr id="5091" name="bg object 5091"/>
          <p:cNvSpPr/>
          <p:nvPr/>
        </p:nvSpPr>
        <p:spPr>
          <a:xfrm>
            <a:off x="5764348" y="4401438"/>
            <a:ext cx="20506" cy="0"/>
          </a:xfrm>
          <a:custGeom>
            <a:avLst/>
            <a:gdLst/>
            <a:ahLst/>
            <a:cxnLst/>
            <a:rect l="l" t="t" r="r" b="b"/>
            <a:pathLst>
              <a:path w="45084">
                <a:moveTo>
                  <a:pt x="0" y="0"/>
                </a:moveTo>
                <a:lnTo>
                  <a:pt x="44675" y="0"/>
                </a:lnTo>
              </a:path>
            </a:pathLst>
          </a:custGeom>
          <a:ln w="3191">
            <a:solidFill>
              <a:srgbClr val="000000"/>
            </a:solidFill>
          </a:ln>
        </p:spPr>
        <p:txBody>
          <a:bodyPr wrap="square" lIns="0" tIns="0" rIns="0" bIns="0" rtlCol="0"/>
          <a:lstStyle/>
          <a:p>
            <a:endParaRPr sz="501"/>
          </a:p>
        </p:txBody>
      </p:sp>
      <p:sp>
        <p:nvSpPr>
          <p:cNvPr id="5092" name="bg object 5092"/>
          <p:cNvSpPr/>
          <p:nvPr/>
        </p:nvSpPr>
        <p:spPr>
          <a:xfrm>
            <a:off x="5764348" y="4401438"/>
            <a:ext cx="0" cy="28651"/>
          </a:xfrm>
          <a:custGeom>
            <a:avLst/>
            <a:gdLst/>
            <a:ahLst/>
            <a:cxnLst/>
            <a:rect l="l" t="t" r="r" b="b"/>
            <a:pathLst>
              <a:path h="80009">
                <a:moveTo>
                  <a:pt x="0" y="79778"/>
                </a:moveTo>
                <a:lnTo>
                  <a:pt x="0" y="0"/>
                </a:lnTo>
              </a:path>
            </a:pathLst>
          </a:custGeom>
          <a:ln w="3191">
            <a:solidFill>
              <a:srgbClr val="000000"/>
            </a:solidFill>
          </a:ln>
        </p:spPr>
        <p:txBody>
          <a:bodyPr wrap="square" lIns="0" tIns="0" rIns="0" bIns="0" rtlCol="0"/>
          <a:lstStyle/>
          <a:p>
            <a:endParaRPr sz="501"/>
          </a:p>
        </p:txBody>
      </p:sp>
      <p:sp>
        <p:nvSpPr>
          <p:cNvPr id="5093" name="bg object 5093"/>
          <p:cNvSpPr/>
          <p:nvPr/>
        </p:nvSpPr>
        <p:spPr>
          <a:xfrm>
            <a:off x="5775053" y="1629649"/>
            <a:ext cx="4621" cy="65942"/>
          </a:xfrm>
          <a:custGeom>
            <a:avLst/>
            <a:gdLst/>
            <a:ahLst/>
            <a:cxnLst/>
            <a:rect l="l" t="t" r="r" b="b"/>
            <a:pathLst>
              <a:path w="10159" h="184150">
                <a:moveTo>
                  <a:pt x="9972" y="183888"/>
                </a:moveTo>
                <a:lnTo>
                  <a:pt x="9972" y="0"/>
                </a:lnTo>
                <a:lnTo>
                  <a:pt x="0" y="0"/>
                </a:lnTo>
                <a:lnTo>
                  <a:pt x="0" y="183888"/>
                </a:lnTo>
                <a:lnTo>
                  <a:pt x="9972" y="183888"/>
                </a:lnTo>
              </a:path>
            </a:pathLst>
          </a:custGeom>
          <a:ln w="3191">
            <a:solidFill>
              <a:srgbClr val="000000"/>
            </a:solidFill>
          </a:ln>
        </p:spPr>
        <p:txBody>
          <a:bodyPr wrap="square" lIns="0" tIns="0" rIns="0" bIns="0" rtlCol="0"/>
          <a:lstStyle/>
          <a:p>
            <a:endParaRPr sz="501"/>
          </a:p>
        </p:txBody>
      </p:sp>
      <p:sp>
        <p:nvSpPr>
          <p:cNvPr id="5094" name="bg object 5094"/>
          <p:cNvSpPr/>
          <p:nvPr/>
        </p:nvSpPr>
        <p:spPr>
          <a:xfrm>
            <a:off x="5767069" y="1629649"/>
            <a:ext cx="0" cy="65942"/>
          </a:xfrm>
          <a:custGeom>
            <a:avLst/>
            <a:gdLst/>
            <a:ahLst/>
            <a:cxnLst/>
            <a:rect l="l" t="t" r="r" b="b"/>
            <a:pathLst>
              <a:path h="184150">
                <a:moveTo>
                  <a:pt x="0" y="0"/>
                </a:moveTo>
                <a:lnTo>
                  <a:pt x="0" y="183888"/>
                </a:lnTo>
              </a:path>
            </a:pathLst>
          </a:custGeom>
          <a:ln w="3191">
            <a:solidFill>
              <a:srgbClr val="000000"/>
            </a:solidFill>
          </a:ln>
        </p:spPr>
        <p:txBody>
          <a:bodyPr wrap="square" lIns="0" tIns="0" rIns="0" bIns="0" rtlCol="0"/>
          <a:lstStyle/>
          <a:p>
            <a:endParaRPr sz="501"/>
          </a:p>
        </p:txBody>
      </p:sp>
      <p:sp>
        <p:nvSpPr>
          <p:cNvPr id="5095" name="bg object 5095"/>
          <p:cNvSpPr/>
          <p:nvPr/>
        </p:nvSpPr>
        <p:spPr>
          <a:xfrm>
            <a:off x="5787571" y="1629649"/>
            <a:ext cx="0" cy="65942"/>
          </a:xfrm>
          <a:custGeom>
            <a:avLst/>
            <a:gdLst/>
            <a:ahLst/>
            <a:cxnLst/>
            <a:rect l="l" t="t" r="r" b="b"/>
            <a:pathLst>
              <a:path h="184150">
                <a:moveTo>
                  <a:pt x="0" y="183888"/>
                </a:moveTo>
                <a:lnTo>
                  <a:pt x="0" y="0"/>
                </a:lnTo>
              </a:path>
            </a:pathLst>
          </a:custGeom>
          <a:ln w="3191">
            <a:solidFill>
              <a:srgbClr val="000000"/>
            </a:solidFill>
          </a:ln>
        </p:spPr>
        <p:txBody>
          <a:bodyPr wrap="square" lIns="0" tIns="0" rIns="0" bIns="0" rtlCol="0"/>
          <a:lstStyle/>
          <a:p>
            <a:endParaRPr sz="501"/>
          </a:p>
        </p:txBody>
      </p:sp>
      <p:sp>
        <p:nvSpPr>
          <p:cNvPr id="5096" name="bg object 5096"/>
          <p:cNvSpPr/>
          <p:nvPr/>
        </p:nvSpPr>
        <p:spPr>
          <a:xfrm>
            <a:off x="5767070" y="1695498"/>
            <a:ext cx="20506" cy="7276"/>
          </a:xfrm>
          <a:custGeom>
            <a:avLst/>
            <a:gdLst/>
            <a:ahLst/>
            <a:cxnLst/>
            <a:rect l="l" t="t" r="r" b="b"/>
            <a:pathLst>
              <a:path w="45084" h="20320">
                <a:moveTo>
                  <a:pt x="45074" y="0"/>
                </a:moveTo>
                <a:lnTo>
                  <a:pt x="0" y="0"/>
                </a:lnTo>
                <a:lnTo>
                  <a:pt x="0" y="19944"/>
                </a:lnTo>
                <a:lnTo>
                  <a:pt x="45074" y="19944"/>
                </a:lnTo>
                <a:lnTo>
                  <a:pt x="45074" y="0"/>
                </a:lnTo>
              </a:path>
            </a:pathLst>
          </a:custGeom>
          <a:ln w="5185">
            <a:solidFill>
              <a:srgbClr val="000000"/>
            </a:solidFill>
          </a:ln>
        </p:spPr>
        <p:txBody>
          <a:bodyPr wrap="square" lIns="0" tIns="0" rIns="0" bIns="0" rtlCol="0"/>
          <a:lstStyle/>
          <a:p>
            <a:endParaRPr sz="501"/>
          </a:p>
        </p:txBody>
      </p:sp>
      <p:sp>
        <p:nvSpPr>
          <p:cNvPr id="5097" name="bg object 5097"/>
          <p:cNvSpPr/>
          <p:nvPr/>
        </p:nvSpPr>
        <p:spPr>
          <a:xfrm>
            <a:off x="5775053" y="1330402"/>
            <a:ext cx="4621" cy="83451"/>
          </a:xfrm>
          <a:custGeom>
            <a:avLst/>
            <a:gdLst/>
            <a:ahLst/>
            <a:cxnLst/>
            <a:rect l="l" t="t" r="r" b="b"/>
            <a:pathLst>
              <a:path w="10159" h="233045">
                <a:moveTo>
                  <a:pt x="9972" y="232952"/>
                </a:moveTo>
                <a:lnTo>
                  <a:pt x="9972" y="0"/>
                </a:lnTo>
                <a:lnTo>
                  <a:pt x="0" y="0"/>
                </a:lnTo>
                <a:lnTo>
                  <a:pt x="0" y="232952"/>
                </a:lnTo>
                <a:lnTo>
                  <a:pt x="9972" y="232952"/>
                </a:lnTo>
              </a:path>
            </a:pathLst>
          </a:custGeom>
          <a:ln w="3191">
            <a:solidFill>
              <a:srgbClr val="000000"/>
            </a:solidFill>
          </a:ln>
        </p:spPr>
        <p:txBody>
          <a:bodyPr wrap="square" lIns="0" tIns="0" rIns="0" bIns="0" rtlCol="0"/>
          <a:lstStyle/>
          <a:p>
            <a:endParaRPr sz="501"/>
          </a:p>
        </p:txBody>
      </p:sp>
      <p:sp>
        <p:nvSpPr>
          <p:cNvPr id="5098" name="bg object 5098"/>
          <p:cNvSpPr/>
          <p:nvPr/>
        </p:nvSpPr>
        <p:spPr>
          <a:xfrm>
            <a:off x="5767069" y="1330402"/>
            <a:ext cx="0" cy="83451"/>
          </a:xfrm>
          <a:custGeom>
            <a:avLst/>
            <a:gdLst/>
            <a:ahLst/>
            <a:cxnLst/>
            <a:rect l="l" t="t" r="r" b="b"/>
            <a:pathLst>
              <a:path h="233045">
                <a:moveTo>
                  <a:pt x="0" y="0"/>
                </a:moveTo>
                <a:lnTo>
                  <a:pt x="0" y="232952"/>
                </a:lnTo>
              </a:path>
            </a:pathLst>
          </a:custGeom>
          <a:ln w="3191">
            <a:solidFill>
              <a:srgbClr val="000000"/>
            </a:solidFill>
          </a:ln>
        </p:spPr>
        <p:txBody>
          <a:bodyPr wrap="square" lIns="0" tIns="0" rIns="0" bIns="0" rtlCol="0"/>
          <a:lstStyle/>
          <a:p>
            <a:endParaRPr sz="501"/>
          </a:p>
        </p:txBody>
      </p:sp>
      <p:sp>
        <p:nvSpPr>
          <p:cNvPr id="5099" name="bg object 5099"/>
          <p:cNvSpPr/>
          <p:nvPr/>
        </p:nvSpPr>
        <p:spPr>
          <a:xfrm>
            <a:off x="5787571" y="1330402"/>
            <a:ext cx="0" cy="83451"/>
          </a:xfrm>
          <a:custGeom>
            <a:avLst/>
            <a:gdLst/>
            <a:ahLst/>
            <a:cxnLst/>
            <a:rect l="l" t="t" r="r" b="b"/>
            <a:pathLst>
              <a:path h="233045">
                <a:moveTo>
                  <a:pt x="0" y="232952"/>
                </a:moveTo>
                <a:lnTo>
                  <a:pt x="0" y="0"/>
                </a:lnTo>
              </a:path>
            </a:pathLst>
          </a:custGeom>
          <a:ln w="3191">
            <a:solidFill>
              <a:srgbClr val="000000"/>
            </a:solidFill>
          </a:ln>
        </p:spPr>
        <p:txBody>
          <a:bodyPr wrap="square" lIns="0" tIns="0" rIns="0" bIns="0" rtlCol="0"/>
          <a:lstStyle/>
          <a:p>
            <a:endParaRPr sz="501"/>
          </a:p>
        </p:txBody>
      </p:sp>
      <p:sp>
        <p:nvSpPr>
          <p:cNvPr id="5100" name="bg object 5100"/>
          <p:cNvSpPr/>
          <p:nvPr/>
        </p:nvSpPr>
        <p:spPr>
          <a:xfrm>
            <a:off x="5767070" y="1413819"/>
            <a:ext cx="20506" cy="7276"/>
          </a:xfrm>
          <a:custGeom>
            <a:avLst/>
            <a:gdLst/>
            <a:ahLst/>
            <a:cxnLst/>
            <a:rect l="l" t="t" r="r" b="b"/>
            <a:pathLst>
              <a:path w="45084" h="20320">
                <a:moveTo>
                  <a:pt x="45074" y="0"/>
                </a:moveTo>
                <a:lnTo>
                  <a:pt x="0" y="0"/>
                </a:lnTo>
                <a:lnTo>
                  <a:pt x="0" y="19944"/>
                </a:lnTo>
                <a:lnTo>
                  <a:pt x="45074" y="19944"/>
                </a:lnTo>
                <a:lnTo>
                  <a:pt x="45074" y="0"/>
                </a:lnTo>
              </a:path>
            </a:pathLst>
          </a:custGeom>
          <a:ln w="5185">
            <a:solidFill>
              <a:srgbClr val="000000"/>
            </a:solidFill>
          </a:ln>
        </p:spPr>
        <p:txBody>
          <a:bodyPr wrap="square" lIns="0" tIns="0" rIns="0" bIns="0" rtlCol="0"/>
          <a:lstStyle/>
          <a:p>
            <a:endParaRPr sz="501"/>
          </a:p>
        </p:txBody>
      </p:sp>
      <p:sp>
        <p:nvSpPr>
          <p:cNvPr id="5101" name="bg object 5101"/>
          <p:cNvSpPr/>
          <p:nvPr/>
        </p:nvSpPr>
        <p:spPr>
          <a:xfrm>
            <a:off x="5334544" y="196546"/>
            <a:ext cx="141810" cy="52754"/>
          </a:xfrm>
          <a:custGeom>
            <a:avLst/>
            <a:gdLst/>
            <a:ahLst/>
            <a:cxnLst/>
            <a:rect l="l" t="t" r="r" b="b"/>
            <a:pathLst>
              <a:path w="311784" h="147320">
                <a:moveTo>
                  <a:pt x="0" y="147190"/>
                </a:moveTo>
                <a:lnTo>
                  <a:pt x="311533" y="147190"/>
                </a:lnTo>
                <a:lnTo>
                  <a:pt x="311533" y="2393"/>
                </a:lnTo>
                <a:lnTo>
                  <a:pt x="306747" y="7180"/>
                </a:lnTo>
                <a:lnTo>
                  <a:pt x="306747" y="0"/>
                </a:lnTo>
                <a:lnTo>
                  <a:pt x="0" y="0"/>
                </a:lnTo>
                <a:lnTo>
                  <a:pt x="0" y="147190"/>
                </a:lnTo>
              </a:path>
            </a:pathLst>
          </a:custGeom>
          <a:ln w="7578">
            <a:solidFill>
              <a:srgbClr val="000000"/>
            </a:solidFill>
          </a:ln>
        </p:spPr>
        <p:txBody>
          <a:bodyPr wrap="square" lIns="0" tIns="0" rIns="0" bIns="0" rtlCol="0"/>
          <a:lstStyle/>
          <a:p>
            <a:endParaRPr sz="501"/>
          </a:p>
        </p:txBody>
      </p:sp>
      <p:pic>
        <p:nvPicPr>
          <p:cNvPr id="5102" name="bg object 5102"/>
          <p:cNvPicPr/>
          <p:nvPr/>
        </p:nvPicPr>
        <p:blipFill>
          <a:blip r:embed="rId72" cstate="print"/>
          <a:stretch>
            <a:fillRect/>
          </a:stretch>
        </p:blipFill>
        <p:spPr>
          <a:xfrm>
            <a:off x="5982516" y="195190"/>
            <a:ext cx="56243" cy="55421"/>
          </a:xfrm>
          <a:prstGeom prst="rect">
            <a:avLst/>
          </a:prstGeom>
        </p:spPr>
      </p:pic>
      <p:sp>
        <p:nvSpPr>
          <p:cNvPr id="5103" name="bg object 5103"/>
          <p:cNvSpPr/>
          <p:nvPr/>
        </p:nvSpPr>
        <p:spPr>
          <a:xfrm>
            <a:off x="5334544" y="196546"/>
            <a:ext cx="139788" cy="0"/>
          </a:xfrm>
          <a:custGeom>
            <a:avLst/>
            <a:gdLst/>
            <a:ahLst/>
            <a:cxnLst/>
            <a:rect l="l" t="t" r="r" b="b"/>
            <a:pathLst>
              <a:path w="307340">
                <a:moveTo>
                  <a:pt x="0" y="0"/>
                </a:moveTo>
                <a:lnTo>
                  <a:pt x="306747" y="0"/>
                </a:lnTo>
              </a:path>
            </a:pathLst>
          </a:custGeom>
          <a:ln w="3191">
            <a:solidFill>
              <a:srgbClr val="000000"/>
            </a:solidFill>
          </a:ln>
        </p:spPr>
        <p:txBody>
          <a:bodyPr wrap="square" lIns="0" tIns="0" rIns="0" bIns="0" rtlCol="0"/>
          <a:lstStyle/>
          <a:p>
            <a:endParaRPr sz="501"/>
          </a:p>
        </p:txBody>
      </p:sp>
      <p:sp>
        <p:nvSpPr>
          <p:cNvPr id="5104" name="bg object 5104"/>
          <p:cNvSpPr/>
          <p:nvPr/>
        </p:nvSpPr>
        <p:spPr>
          <a:xfrm>
            <a:off x="5334544" y="196546"/>
            <a:ext cx="0" cy="2729"/>
          </a:xfrm>
          <a:custGeom>
            <a:avLst/>
            <a:gdLst/>
            <a:ahLst/>
            <a:cxnLst/>
            <a:rect l="l" t="t" r="r" b="b"/>
            <a:pathLst>
              <a:path h="7620">
                <a:moveTo>
                  <a:pt x="0" y="7180"/>
                </a:moveTo>
                <a:lnTo>
                  <a:pt x="0" y="0"/>
                </a:lnTo>
              </a:path>
            </a:pathLst>
          </a:custGeom>
          <a:ln w="3191">
            <a:solidFill>
              <a:srgbClr val="000000"/>
            </a:solidFill>
          </a:ln>
        </p:spPr>
        <p:txBody>
          <a:bodyPr wrap="square" lIns="0" tIns="0" rIns="0" bIns="0" rtlCol="0"/>
          <a:lstStyle/>
          <a:p>
            <a:endParaRPr sz="501"/>
          </a:p>
        </p:txBody>
      </p:sp>
      <p:sp>
        <p:nvSpPr>
          <p:cNvPr id="5105" name="bg object 5105"/>
          <p:cNvSpPr/>
          <p:nvPr/>
        </p:nvSpPr>
        <p:spPr>
          <a:xfrm>
            <a:off x="5474062" y="196546"/>
            <a:ext cx="2311" cy="2729"/>
          </a:xfrm>
          <a:custGeom>
            <a:avLst/>
            <a:gdLst/>
            <a:ahLst/>
            <a:cxnLst/>
            <a:rect l="l" t="t" r="r" b="b"/>
            <a:pathLst>
              <a:path w="5079" h="7620">
                <a:moveTo>
                  <a:pt x="0" y="0"/>
                </a:moveTo>
                <a:lnTo>
                  <a:pt x="0" y="7180"/>
                </a:lnTo>
                <a:lnTo>
                  <a:pt x="4786" y="2393"/>
                </a:lnTo>
                <a:lnTo>
                  <a:pt x="4786" y="7180"/>
                </a:lnTo>
              </a:path>
            </a:pathLst>
          </a:custGeom>
          <a:ln w="3191">
            <a:solidFill>
              <a:srgbClr val="000000"/>
            </a:solidFill>
          </a:ln>
        </p:spPr>
        <p:txBody>
          <a:bodyPr wrap="square" lIns="0" tIns="0" rIns="0" bIns="0" rtlCol="0"/>
          <a:lstStyle/>
          <a:p>
            <a:endParaRPr sz="501"/>
          </a:p>
        </p:txBody>
      </p:sp>
      <p:sp>
        <p:nvSpPr>
          <p:cNvPr id="5106" name="bg object 5106"/>
          <p:cNvSpPr/>
          <p:nvPr/>
        </p:nvSpPr>
        <p:spPr>
          <a:xfrm>
            <a:off x="5476240" y="230542"/>
            <a:ext cx="508032" cy="0"/>
          </a:xfrm>
          <a:custGeom>
            <a:avLst/>
            <a:gdLst/>
            <a:ahLst/>
            <a:cxnLst/>
            <a:rect l="l" t="t" r="r" b="b"/>
            <a:pathLst>
              <a:path w="1116965">
                <a:moveTo>
                  <a:pt x="1116894" y="0"/>
                </a:moveTo>
                <a:lnTo>
                  <a:pt x="0" y="0"/>
                </a:lnTo>
              </a:path>
            </a:pathLst>
          </a:custGeom>
          <a:ln w="3191">
            <a:solidFill>
              <a:srgbClr val="000000"/>
            </a:solidFill>
          </a:ln>
        </p:spPr>
        <p:txBody>
          <a:bodyPr wrap="square" lIns="0" tIns="0" rIns="0" bIns="0" rtlCol="0"/>
          <a:lstStyle/>
          <a:p>
            <a:endParaRPr sz="501"/>
          </a:p>
        </p:txBody>
      </p:sp>
      <p:sp>
        <p:nvSpPr>
          <p:cNvPr id="5107" name="bg object 5107"/>
          <p:cNvSpPr/>
          <p:nvPr/>
        </p:nvSpPr>
        <p:spPr>
          <a:xfrm>
            <a:off x="2359660" y="716194"/>
            <a:ext cx="19351" cy="271500"/>
          </a:xfrm>
          <a:custGeom>
            <a:avLst/>
            <a:gdLst/>
            <a:ahLst/>
            <a:cxnLst/>
            <a:rect l="l" t="t" r="r" b="b"/>
            <a:pathLst>
              <a:path w="42545" h="758189">
                <a:moveTo>
                  <a:pt x="42282" y="0"/>
                </a:moveTo>
                <a:lnTo>
                  <a:pt x="0" y="0"/>
                </a:lnTo>
                <a:lnTo>
                  <a:pt x="0" y="757892"/>
                </a:lnTo>
                <a:lnTo>
                  <a:pt x="42282" y="757892"/>
                </a:lnTo>
              </a:path>
            </a:pathLst>
          </a:custGeom>
          <a:ln w="3191">
            <a:solidFill>
              <a:srgbClr val="000000"/>
            </a:solidFill>
          </a:ln>
        </p:spPr>
        <p:txBody>
          <a:bodyPr wrap="square" lIns="0" tIns="0" rIns="0" bIns="0" rtlCol="0"/>
          <a:lstStyle/>
          <a:p>
            <a:endParaRPr sz="501"/>
          </a:p>
        </p:txBody>
      </p:sp>
      <p:sp>
        <p:nvSpPr>
          <p:cNvPr id="5108" name="bg object 5108"/>
          <p:cNvSpPr/>
          <p:nvPr/>
        </p:nvSpPr>
        <p:spPr>
          <a:xfrm>
            <a:off x="2594428" y="1287550"/>
            <a:ext cx="0" cy="257175"/>
          </a:xfrm>
          <a:custGeom>
            <a:avLst/>
            <a:gdLst/>
            <a:ahLst/>
            <a:cxnLst/>
            <a:rect l="l" t="t" r="r" b="b"/>
            <a:pathLst>
              <a:path h="718185">
                <a:moveTo>
                  <a:pt x="0" y="0"/>
                </a:moveTo>
                <a:lnTo>
                  <a:pt x="0" y="718003"/>
                </a:lnTo>
              </a:path>
            </a:pathLst>
          </a:custGeom>
          <a:ln w="3191">
            <a:solidFill>
              <a:srgbClr val="000000"/>
            </a:solidFill>
          </a:ln>
        </p:spPr>
        <p:txBody>
          <a:bodyPr wrap="square" lIns="0" tIns="0" rIns="0" bIns="0" rtlCol="0"/>
          <a:lstStyle/>
          <a:p>
            <a:endParaRPr sz="501"/>
          </a:p>
        </p:txBody>
      </p:sp>
      <p:sp>
        <p:nvSpPr>
          <p:cNvPr id="5109" name="bg object 5109"/>
          <p:cNvSpPr/>
          <p:nvPr/>
        </p:nvSpPr>
        <p:spPr>
          <a:xfrm>
            <a:off x="2594428" y="3115888"/>
            <a:ext cx="0" cy="257175"/>
          </a:xfrm>
          <a:custGeom>
            <a:avLst/>
            <a:gdLst/>
            <a:ahLst/>
            <a:cxnLst/>
            <a:rect l="l" t="t" r="r" b="b"/>
            <a:pathLst>
              <a:path h="718184">
                <a:moveTo>
                  <a:pt x="0" y="0"/>
                </a:moveTo>
                <a:lnTo>
                  <a:pt x="0" y="718003"/>
                </a:lnTo>
              </a:path>
            </a:pathLst>
          </a:custGeom>
          <a:ln w="3191">
            <a:solidFill>
              <a:srgbClr val="000000"/>
            </a:solidFill>
          </a:ln>
        </p:spPr>
        <p:txBody>
          <a:bodyPr wrap="square" lIns="0" tIns="0" rIns="0" bIns="0" rtlCol="0"/>
          <a:lstStyle/>
          <a:p>
            <a:endParaRPr sz="501"/>
          </a:p>
        </p:txBody>
      </p:sp>
      <p:sp>
        <p:nvSpPr>
          <p:cNvPr id="5110" name="bg object 5110"/>
          <p:cNvSpPr/>
          <p:nvPr/>
        </p:nvSpPr>
        <p:spPr>
          <a:xfrm>
            <a:off x="2359660" y="3601540"/>
            <a:ext cx="17618" cy="600075"/>
          </a:xfrm>
          <a:custGeom>
            <a:avLst/>
            <a:gdLst/>
            <a:ahLst/>
            <a:cxnLst/>
            <a:rect l="l" t="t" r="r" b="b"/>
            <a:pathLst>
              <a:path w="38735" h="1675765">
                <a:moveTo>
                  <a:pt x="38692" y="0"/>
                </a:moveTo>
                <a:lnTo>
                  <a:pt x="0" y="0"/>
                </a:lnTo>
                <a:lnTo>
                  <a:pt x="0" y="1675341"/>
                </a:lnTo>
              </a:path>
            </a:pathLst>
          </a:custGeom>
          <a:ln w="3191">
            <a:solidFill>
              <a:srgbClr val="000000"/>
            </a:solidFill>
          </a:ln>
        </p:spPr>
        <p:txBody>
          <a:bodyPr wrap="square" lIns="0" tIns="0" rIns="0" bIns="0" rtlCol="0"/>
          <a:lstStyle/>
          <a:p>
            <a:endParaRPr sz="501"/>
          </a:p>
        </p:txBody>
      </p:sp>
      <p:sp>
        <p:nvSpPr>
          <p:cNvPr id="5111" name="bg object 5111"/>
          <p:cNvSpPr/>
          <p:nvPr/>
        </p:nvSpPr>
        <p:spPr>
          <a:xfrm>
            <a:off x="2359660" y="4715684"/>
            <a:ext cx="19351" cy="185775"/>
          </a:xfrm>
          <a:custGeom>
            <a:avLst/>
            <a:gdLst/>
            <a:ahLst/>
            <a:cxnLst/>
            <a:rect l="l" t="t" r="r" b="b"/>
            <a:pathLst>
              <a:path w="42545" h="518794">
                <a:moveTo>
                  <a:pt x="42282" y="0"/>
                </a:moveTo>
                <a:lnTo>
                  <a:pt x="0" y="0"/>
                </a:lnTo>
                <a:lnTo>
                  <a:pt x="0" y="518558"/>
                </a:lnTo>
                <a:lnTo>
                  <a:pt x="42282" y="518558"/>
                </a:lnTo>
              </a:path>
            </a:pathLst>
          </a:custGeom>
          <a:ln w="3191">
            <a:solidFill>
              <a:srgbClr val="000000"/>
            </a:solidFill>
          </a:ln>
        </p:spPr>
        <p:txBody>
          <a:bodyPr wrap="square" lIns="0" tIns="0" rIns="0" bIns="0" rtlCol="0"/>
          <a:lstStyle/>
          <a:p>
            <a:endParaRPr sz="501"/>
          </a:p>
        </p:txBody>
      </p:sp>
      <p:sp>
        <p:nvSpPr>
          <p:cNvPr id="5112" name="bg object 5112"/>
          <p:cNvSpPr/>
          <p:nvPr/>
        </p:nvSpPr>
        <p:spPr>
          <a:xfrm>
            <a:off x="5787571" y="4087192"/>
            <a:ext cx="19351" cy="143027"/>
          </a:xfrm>
          <a:custGeom>
            <a:avLst/>
            <a:gdLst/>
            <a:ahLst/>
            <a:cxnLst/>
            <a:rect l="l" t="t" r="r" b="b"/>
            <a:pathLst>
              <a:path w="42545" h="399415">
                <a:moveTo>
                  <a:pt x="0" y="398890"/>
                </a:moveTo>
                <a:lnTo>
                  <a:pt x="42282" y="398890"/>
                </a:lnTo>
                <a:lnTo>
                  <a:pt x="42282" y="0"/>
                </a:lnTo>
                <a:lnTo>
                  <a:pt x="0" y="0"/>
                </a:lnTo>
              </a:path>
            </a:pathLst>
          </a:custGeom>
          <a:ln w="3191">
            <a:solidFill>
              <a:srgbClr val="000000"/>
            </a:solidFill>
          </a:ln>
        </p:spPr>
        <p:txBody>
          <a:bodyPr wrap="square" lIns="0" tIns="0" rIns="0" bIns="0" rtlCol="0"/>
          <a:lstStyle/>
          <a:p>
            <a:endParaRPr sz="501"/>
          </a:p>
        </p:txBody>
      </p:sp>
      <p:sp>
        <p:nvSpPr>
          <p:cNvPr id="5113" name="bg object 5113"/>
          <p:cNvSpPr/>
          <p:nvPr/>
        </p:nvSpPr>
        <p:spPr>
          <a:xfrm>
            <a:off x="5770517" y="2887345"/>
            <a:ext cx="6354" cy="28651"/>
          </a:xfrm>
          <a:custGeom>
            <a:avLst/>
            <a:gdLst/>
            <a:ahLst/>
            <a:cxnLst/>
            <a:rect l="l" t="t" r="r" b="b"/>
            <a:pathLst>
              <a:path w="13970" h="80009">
                <a:moveTo>
                  <a:pt x="0" y="79778"/>
                </a:moveTo>
                <a:lnTo>
                  <a:pt x="0" y="0"/>
                </a:lnTo>
                <a:lnTo>
                  <a:pt x="13961" y="0"/>
                </a:lnTo>
              </a:path>
            </a:pathLst>
          </a:custGeom>
          <a:ln w="3191">
            <a:solidFill>
              <a:srgbClr val="000000"/>
            </a:solidFill>
          </a:ln>
        </p:spPr>
        <p:txBody>
          <a:bodyPr wrap="square" lIns="0" tIns="0" rIns="0" bIns="0" rtlCol="0"/>
          <a:lstStyle/>
          <a:p>
            <a:endParaRPr sz="501"/>
          </a:p>
        </p:txBody>
      </p:sp>
      <p:sp>
        <p:nvSpPr>
          <p:cNvPr id="5114" name="bg object 5114"/>
          <p:cNvSpPr/>
          <p:nvPr/>
        </p:nvSpPr>
        <p:spPr>
          <a:xfrm>
            <a:off x="6037036" y="2370412"/>
            <a:ext cx="23972" cy="18873"/>
          </a:xfrm>
          <a:custGeom>
            <a:avLst/>
            <a:gdLst/>
            <a:ahLst/>
            <a:cxnLst/>
            <a:rect l="l" t="t" r="r" b="b"/>
            <a:pathLst>
              <a:path w="52705" h="52704">
                <a:moveTo>
                  <a:pt x="52254" y="52653"/>
                </a:moveTo>
                <a:lnTo>
                  <a:pt x="52254" y="0"/>
                </a:lnTo>
                <a:lnTo>
                  <a:pt x="0" y="0"/>
                </a:lnTo>
              </a:path>
            </a:pathLst>
          </a:custGeom>
          <a:ln w="3191">
            <a:solidFill>
              <a:srgbClr val="000000"/>
            </a:solidFill>
          </a:ln>
        </p:spPr>
        <p:txBody>
          <a:bodyPr wrap="square" lIns="0" tIns="0" rIns="0" bIns="0" rtlCol="0"/>
          <a:lstStyle/>
          <a:p>
            <a:endParaRPr sz="501"/>
          </a:p>
        </p:txBody>
      </p:sp>
      <p:sp>
        <p:nvSpPr>
          <p:cNvPr id="5115" name="bg object 5115"/>
          <p:cNvSpPr/>
          <p:nvPr/>
        </p:nvSpPr>
        <p:spPr>
          <a:xfrm>
            <a:off x="5799546" y="2370412"/>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5116" name="bg object 5116"/>
          <p:cNvSpPr/>
          <p:nvPr/>
        </p:nvSpPr>
        <p:spPr>
          <a:xfrm>
            <a:off x="5697946" y="2011743"/>
            <a:ext cx="36391" cy="149848"/>
          </a:xfrm>
          <a:custGeom>
            <a:avLst/>
            <a:gdLst/>
            <a:ahLst/>
            <a:cxnLst/>
            <a:rect l="l" t="t" r="r" b="b"/>
            <a:pathLst>
              <a:path w="80009" h="418464">
                <a:moveTo>
                  <a:pt x="0" y="418436"/>
                </a:moveTo>
                <a:lnTo>
                  <a:pt x="79778" y="418436"/>
                </a:lnTo>
                <a:lnTo>
                  <a:pt x="79778" y="0"/>
                </a:lnTo>
                <a:lnTo>
                  <a:pt x="0" y="0"/>
                </a:lnTo>
              </a:path>
            </a:pathLst>
          </a:custGeom>
          <a:ln w="3191">
            <a:solidFill>
              <a:srgbClr val="000000"/>
            </a:solidFill>
          </a:ln>
        </p:spPr>
        <p:txBody>
          <a:bodyPr wrap="square" lIns="0" tIns="0" rIns="0" bIns="0" rtlCol="0"/>
          <a:lstStyle/>
          <a:p>
            <a:endParaRPr sz="501"/>
          </a:p>
        </p:txBody>
      </p:sp>
      <p:sp>
        <p:nvSpPr>
          <p:cNvPr id="5117" name="bg object 5117"/>
          <p:cNvSpPr/>
          <p:nvPr/>
        </p:nvSpPr>
        <p:spPr>
          <a:xfrm>
            <a:off x="5769973" y="1178707"/>
            <a:ext cx="17618" cy="764703"/>
          </a:xfrm>
          <a:custGeom>
            <a:avLst/>
            <a:gdLst/>
            <a:ahLst/>
            <a:cxnLst/>
            <a:rect l="l" t="t" r="r" b="b"/>
            <a:pathLst>
              <a:path w="38734" h="2135504">
                <a:moveTo>
                  <a:pt x="15157" y="2135262"/>
                </a:moveTo>
                <a:lnTo>
                  <a:pt x="38692" y="2135262"/>
                </a:lnTo>
                <a:lnTo>
                  <a:pt x="38692" y="0"/>
                </a:lnTo>
                <a:lnTo>
                  <a:pt x="0" y="0"/>
                </a:lnTo>
              </a:path>
            </a:pathLst>
          </a:custGeom>
          <a:ln w="3191">
            <a:solidFill>
              <a:srgbClr val="000000"/>
            </a:solidFill>
          </a:ln>
        </p:spPr>
        <p:txBody>
          <a:bodyPr wrap="square" lIns="0" tIns="0" rIns="0" bIns="0" rtlCol="0"/>
          <a:lstStyle/>
          <a:p>
            <a:endParaRPr sz="501"/>
          </a:p>
        </p:txBody>
      </p:sp>
      <p:sp>
        <p:nvSpPr>
          <p:cNvPr id="5118" name="bg object 5118"/>
          <p:cNvSpPr/>
          <p:nvPr/>
        </p:nvSpPr>
        <p:spPr>
          <a:xfrm>
            <a:off x="6060802" y="973304"/>
            <a:ext cx="12130" cy="0"/>
          </a:xfrm>
          <a:custGeom>
            <a:avLst/>
            <a:gdLst/>
            <a:ahLst/>
            <a:cxnLst/>
            <a:rect l="l" t="t" r="r" b="b"/>
            <a:pathLst>
              <a:path w="26669">
                <a:moveTo>
                  <a:pt x="0" y="0"/>
                </a:moveTo>
                <a:lnTo>
                  <a:pt x="26326" y="0"/>
                </a:lnTo>
              </a:path>
            </a:pathLst>
          </a:custGeom>
          <a:ln w="3191">
            <a:solidFill>
              <a:srgbClr val="000000"/>
            </a:solidFill>
          </a:ln>
        </p:spPr>
        <p:txBody>
          <a:bodyPr wrap="square" lIns="0" tIns="0" rIns="0" bIns="0" rtlCol="0"/>
          <a:lstStyle/>
          <a:p>
            <a:endParaRPr sz="501"/>
          </a:p>
        </p:txBody>
      </p:sp>
      <p:sp>
        <p:nvSpPr>
          <p:cNvPr id="5119" name="bg object 5119"/>
          <p:cNvSpPr/>
          <p:nvPr/>
        </p:nvSpPr>
        <p:spPr>
          <a:xfrm>
            <a:off x="6090919" y="887601"/>
            <a:ext cx="6354" cy="85725"/>
          </a:xfrm>
          <a:custGeom>
            <a:avLst/>
            <a:gdLst/>
            <a:ahLst/>
            <a:cxnLst/>
            <a:rect l="l" t="t" r="r" b="b"/>
            <a:pathLst>
              <a:path w="13969" h="239394">
                <a:moveTo>
                  <a:pt x="0" y="239334"/>
                </a:moveTo>
                <a:lnTo>
                  <a:pt x="13562" y="239334"/>
                </a:lnTo>
                <a:lnTo>
                  <a:pt x="13562" y="0"/>
                </a:lnTo>
                <a:lnTo>
                  <a:pt x="0" y="0"/>
                </a:lnTo>
              </a:path>
            </a:pathLst>
          </a:custGeom>
          <a:ln w="3191">
            <a:solidFill>
              <a:srgbClr val="000000"/>
            </a:solidFill>
          </a:ln>
        </p:spPr>
        <p:txBody>
          <a:bodyPr wrap="square" lIns="0" tIns="0" rIns="0" bIns="0" rtlCol="0"/>
          <a:lstStyle/>
          <a:p>
            <a:endParaRPr sz="501"/>
          </a:p>
        </p:txBody>
      </p:sp>
      <p:sp>
        <p:nvSpPr>
          <p:cNvPr id="5120" name="bg object 5120"/>
          <p:cNvSpPr/>
          <p:nvPr/>
        </p:nvSpPr>
        <p:spPr>
          <a:xfrm>
            <a:off x="6060802" y="887601"/>
            <a:ext cx="12130" cy="0"/>
          </a:xfrm>
          <a:custGeom>
            <a:avLst/>
            <a:gdLst/>
            <a:ahLst/>
            <a:cxnLst/>
            <a:rect l="l" t="t" r="r" b="b"/>
            <a:pathLst>
              <a:path w="26669">
                <a:moveTo>
                  <a:pt x="26326" y="0"/>
                </a:moveTo>
                <a:lnTo>
                  <a:pt x="0" y="0"/>
                </a:lnTo>
              </a:path>
            </a:pathLst>
          </a:custGeom>
          <a:ln w="3191">
            <a:solidFill>
              <a:srgbClr val="000000"/>
            </a:solidFill>
          </a:ln>
        </p:spPr>
        <p:txBody>
          <a:bodyPr wrap="square" lIns="0" tIns="0" rIns="0" bIns="0" rtlCol="0"/>
          <a:lstStyle/>
          <a:p>
            <a:endParaRPr sz="501"/>
          </a:p>
        </p:txBody>
      </p:sp>
      <p:sp>
        <p:nvSpPr>
          <p:cNvPr id="5121" name="bg object 5121"/>
          <p:cNvSpPr/>
          <p:nvPr/>
        </p:nvSpPr>
        <p:spPr>
          <a:xfrm>
            <a:off x="6060802" y="744762"/>
            <a:ext cx="12130" cy="0"/>
          </a:xfrm>
          <a:custGeom>
            <a:avLst/>
            <a:gdLst/>
            <a:ahLst/>
            <a:cxnLst/>
            <a:rect l="l" t="t" r="r" b="b"/>
            <a:pathLst>
              <a:path w="26669">
                <a:moveTo>
                  <a:pt x="0" y="0"/>
                </a:moveTo>
                <a:lnTo>
                  <a:pt x="26326" y="0"/>
                </a:lnTo>
              </a:path>
            </a:pathLst>
          </a:custGeom>
          <a:ln w="3191">
            <a:solidFill>
              <a:srgbClr val="000000"/>
            </a:solidFill>
          </a:ln>
        </p:spPr>
        <p:txBody>
          <a:bodyPr wrap="square" lIns="0" tIns="0" rIns="0" bIns="0" rtlCol="0"/>
          <a:lstStyle/>
          <a:p>
            <a:endParaRPr sz="501"/>
          </a:p>
        </p:txBody>
      </p:sp>
      <p:sp>
        <p:nvSpPr>
          <p:cNvPr id="5122" name="bg object 5122"/>
          <p:cNvSpPr/>
          <p:nvPr/>
        </p:nvSpPr>
        <p:spPr>
          <a:xfrm>
            <a:off x="6090919" y="659059"/>
            <a:ext cx="6354" cy="85725"/>
          </a:xfrm>
          <a:custGeom>
            <a:avLst/>
            <a:gdLst/>
            <a:ahLst/>
            <a:cxnLst/>
            <a:rect l="l" t="t" r="r" b="b"/>
            <a:pathLst>
              <a:path w="13969" h="239394">
                <a:moveTo>
                  <a:pt x="0" y="239334"/>
                </a:moveTo>
                <a:lnTo>
                  <a:pt x="13562" y="239334"/>
                </a:lnTo>
                <a:lnTo>
                  <a:pt x="13562" y="0"/>
                </a:lnTo>
                <a:lnTo>
                  <a:pt x="0" y="0"/>
                </a:lnTo>
              </a:path>
            </a:pathLst>
          </a:custGeom>
          <a:ln w="3191">
            <a:solidFill>
              <a:srgbClr val="000000"/>
            </a:solidFill>
          </a:ln>
        </p:spPr>
        <p:txBody>
          <a:bodyPr wrap="square" lIns="0" tIns="0" rIns="0" bIns="0" rtlCol="0"/>
          <a:lstStyle/>
          <a:p>
            <a:endParaRPr sz="501"/>
          </a:p>
        </p:txBody>
      </p:sp>
      <p:sp>
        <p:nvSpPr>
          <p:cNvPr id="5123" name="bg object 5123"/>
          <p:cNvSpPr/>
          <p:nvPr/>
        </p:nvSpPr>
        <p:spPr>
          <a:xfrm>
            <a:off x="6060802" y="659059"/>
            <a:ext cx="12130" cy="0"/>
          </a:xfrm>
          <a:custGeom>
            <a:avLst/>
            <a:gdLst/>
            <a:ahLst/>
            <a:cxnLst/>
            <a:rect l="l" t="t" r="r" b="b"/>
            <a:pathLst>
              <a:path w="26669">
                <a:moveTo>
                  <a:pt x="26326" y="0"/>
                </a:moveTo>
                <a:lnTo>
                  <a:pt x="0" y="0"/>
                </a:lnTo>
              </a:path>
            </a:pathLst>
          </a:custGeom>
          <a:ln w="3191">
            <a:solidFill>
              <a:srgbClr val="000000"/>
            </a:solidFill>
          </a:ln>
        </p:spPr>
        <p:txBody>
          <a:bodyPr wrap="square" lIns="0" tIns="0" rIns="0" bIns="0" rtlCol="0"/>
          <a:lstStyle/>
          <a:p>
            <a:endParaRPr sz="501"/>
          </a:p>
        </p:txBody>
      </p:sp>
      <p:sp>
        <p:nvSpPr>
          <p:cNvPr id="5124" name="bg object 5124"/>
          <p:cNvSpPr/>
          <p:nvPr/>
        </p:nvSpPr>
        <p:spPr>
          <a:xfrm>
            <a:off x="6060802" y="516220"/>
            <a:ext cx="12130" cy="0"/>
          </a:xfrm>
          <a:custGeom>
            <a:avLst/>
            <a:gdLst/>
            <a:ahLst/>
            <a:cxnLst/>
            <a:rect l="l" t="t" r="r" b="b"/>
            <a:pathLst>
              <a:path w="26669">
                <a:moveTo>
                  <a:pt x="0" y="0"/>
                </a:moveTo>
                <a:lnTo>
                  <a:pt x="26326" y="0"/>
                </a:lnTo>
              </a:path>
            </a:pathLst>
          </a:custGeom>
          <a:ln w="3191">
            <a:solidFill>
              <a:srgbClr val="000000"/>
            </a:solidFill>
          </a:ln>
        </p:spPr>
        <p:txBody>
          <a:bodyPr wrap="square" lIns="0" tIns="0" rIns="0" bIns="0" rtlCol="0"/>
          <a:lstStyle/>
          <a:p>
            <a:endParaRPr sz="501"/>
          </a:p>
        </p:txBody>
      </p:sp>
      <p:sp>
        <p:nvSpPr>
          <p:cNvPr id="5125" name="bg object 5125"/>
          <p:cNvSpPr/>
          <p:nvPr/>
        </p:nvSpPr>
        <p:spPr>
          <a:xfrm>
            <a:off x="6090919" y="430517"/>
            <a:ext cx="6354" cy="85725"/>
          </a:xfrm>
          <a:custGeom>
            <a:avLst/>
            <a:gdLst/>
            <a:ahLst/>
            <a:cxnLst/>
            <a:rect l="l" t="t" r="r" b="b"/>
            <a:pathLst>
              <a:path w="13969" h="239394">
                <a:moveTo>
                  <a:pt x="0" y="239334"/>
                </a:moveTo>
                <a:lnTo>
                  <a:pt x="13562" y="239334"/>
                </a:lnTo>
                <a:lnTo>
                  <a:pt x="13562" y="0"/>
                </a:lnTo>
                <a:lnTo>
                  <a:pt x="0" y="0"/>
                </a:lnTo>
              </a:path>
            </a:pathLst>
          </a:custGeom>
          <a:ln w="3191">
            <a:solidFill>
              <a:srgbClr val="000000"/>
            </a:solidFill>
          </a:ln>
        </p:spPr>
        <p:txBody>
          <a:bodyPr wrap="square" lIns="0" tIns="0" rIns="0" bIns="0" rtlCol="0"/>
          <a:lstStyle/>
          <a:p>
            <a:endParaRPr sz="501"/>
          </a:p>
        </p:txBody>
      </p:sp>
      <p:sp>
        <p:nvSpPr>
          <p:cNvPr id="5126" name="bg object 5126"/>
          <p:cNvSpPr/>
          <p:nvPr/>
        </p:nvSpPr>
        <p:spPr>
          <a:xfrm>
            <a:off x="6060802" y="430516"/>
            <a:ext cx="12130" cy="0"/>
          </a:xfrm>
          <a:custGeom>
            <a:avLst/>
            <a:gdLst/>
            <a:ahLst/>
            <a:cxnLst/>
            <a:rect l="l" t="t" r="r" b="b"/>
            <a:pathLst>
              <a:path w="26669">
                <a:moveTo>
                  <a:pt x="26326" y="0"/>
                </a:moveTo>
                <a:lnTo>
                  <a:pt x="0" y="0"/>
                </a:lnTo>
              </a:path>
            </a:pathLst>
          </a:custGeom>
          <a:ln w="3191">
            <a:solidFill>
              <a:srgbClr val="000000"/>
            </a:solidFill>
          </a:ln>
        </p:spPr>
        <p:txBody>
          <a:bodyPr wrap="square" lIns="0" tIns="0" rIns="0" bIns="0" rtlCol="0"/>
          <a:lstStyle/>
          <a:p>
            <a:endParaRPr sz="501"/>
          </a:p>
        </p:txBody>
      </p:sp>
      <p:sp>
        <p:nvSpPr>
          <p:cNvPr id="5127" name="bg object 5127"/>
          <p:cNvSpPr/>
          <p:nvPr/>
        </p:nvSpPr>
        <p:spPr>
          <a:xfrm>
            <a:off x="1593124" y="230542"/>
            <a:ext cx="762192" cy="971626"/>
          </a:xfrm>
          <a:custGeom>
            <a:avLst/>
            <a:gdLst/>
            <a:ahLst/>
            <a:cxnLst/>
            <a:rect l="l" t="t" r="r" b="b"/>
            <a:pathLst>
              <a:path w="1675764" h="2713354">
                <a:moveTo>
                  <a:pt x="1675341" y="0"/>
                </a:moveTo>
                <a:lnTo>
                  <a:pt x="0" y="0"/>
                </a:lnTo>
                <a:lnTo>
                  <a:pt x="0" y="2712856"/>
                </a:lnTo>
              </a:path>
            </a:pathLst>
          </a:custGeom>
          <a:ln w="3191">
            <a:solidFill>
              <a:srgbClr val="000000"/>
            </a:solidFill>
          </a:ln>
        </p:spPr>
        <p:txBody>
          <a:bodyPr wrap="square" lIns="0" tIns="0" rIns="0" bIns="0" rtlCol="0"/>
          <a:lstStyle/>
          <a:p>
            <a:endParaRPr sz="501"/>
          </a:p>
        </p:txBody>
      </p:sp>
      <p:sp>
        <p:nvSpPr>
          <p:cNvPr id="5128" name="bg object 5128"/>
          <p:cNvSpPr/>
          <p:nvPr/>
        </p:nvSpPr>
        <p:spPr>
          <a:xfrm>
            <a:off x="1610360" y="1201989"/>
            <a:ext cx="711649" cy="28651"/>
          </a:xfrm>
          <a:custGeom>
            <a:avLst/>
            <a:gdLst/>
            <a:ahLst/>
            <a:cxnLst/>
            <a:rect l="l" t="t" r="r" b="b"/>
            <a:pathLst>
              <a:path w="1564639" h="80010">
                <a:moveTo>
                  <a:pt x="0" y="0"/>
                </a:moveTo>
                <a:lnTo>
                  <a:pt x="806158" y="0"/>
                </a:lnTo>
                <a:lnTo>
                  <a:pt x="806158" y="79778"/>
                </a:lnTo>
                <a:lnTo>
                  <a:pt x="1564051" y="79778"/>
                </a:lnTo>
              </a:path>
            </a:pathLst>
          </a:custGeom>
          <a:ln w="3191">
            <a:solidFill>
              <a:srgbClr val="000000"/>
            </a:solidFill>
          </a:ln>
        </p:spPr>
        <p:txBody>
          <a:bodyPr wrap="square" lIns="0" tIns="0" rIns="0" bIns="0" rtlCol="0"/>
          <a:lstStyle/>
          <a:p>
            <a:endParaRPr sz="501"/>
          </a:p>
        </p:txBody>
      </p:sp>
      <p:sp>
        <p:nvSpPr>
          <p:cNvPr id="5129" name="bg object 5129"/>
          <p:cNvSpPr/>
          <p:nvPr/>
        </p:nvSpPr>
        <p:spPr>
          <a:xfrm>
            <a:off x="2321741" y="230542"/>
            <a:ext cx="33503" cy="971626"/>
          </a:xfrm>
          <a:custGeom>
            <a:avLst/>
            <a:gdLst/>
            <a:ahLst/>
            <a:cxnLst/>
            <a:rect l="l" t="t" r="r" b="b"/>
            <a:pathLst>
              <a:path w="73660" h="2713354">
                <a:moveTo>
                  <a:pt x="0" y="2712856"/>
                </a:moveTo>
                <a:lnTo>
                  <a:pt x="73395" y="2712856"/>
                </a:lnTo>
                <a:lnTo>
                  <a:pt x="73395" y="0"/>
                </a:lnTo>
              </a:path>
            </a:pathLst>
          </a:custGeom>
          <a:ln w="3191">
            <a:solidFill>
              <a:srgbClr val="000000"/>
            </a:solidFill>
          </a:ln>
        </p:spPr>
        <p:txBody>
          <a:bodyPr wrap="square" lIns="0" tIns="0" rIns="0" bIns="0" rtlCol="0"/>
          <a:lstStyle/>
          <a:p>
            <a:endParaRPr sz="501"/>
          </a:p>
        </p:txBody>
      </p:sp>
      <p:sp>
        <p:nvSpPr>
          <p:cNvPr id="5130" name="bg object 5130"/>
          <p:cNvSpPr/>
          <p:nvPr/>
        </p:nvSpPr>
        <p:spPr>
          <a:xfrm>
            <a:off x="5483134" y="221971"/>
            <a:ext cx="494458" cy="910"/>
          </a:xfrm>
          <a:custGeom>
            <a:avLst/>
            <a:gdLst/>
            <a:ahLst/>
            <a:cxnLst/>
            <a:rect l="l" t="t" r="r" b="b"/>
            <a:pathLst>
              <a:path w="1087119" h="2540">
                <a:moveTo>
                  <a:pt x="0" y="2393"/>
                </a:moveTo>
                <a:lnTo>
                  <a:pt x="1086977" y="2393"/>
                </a:lnTo>
                <a:lnTo>
                  <a:pt x="1086977" y="0"/>
                </a:lnTo>
                <a:lnTo>
                  <a:pt x="0" y="0"/>
                </a:lnTo>
                <a:lnTo>
                  <a:pt x="0" y="2393"/>
                </a:lnTo>
              </a:path>
            </a:pathLst>
          </a:custGeom>
          <a:ln w="3191">
            <a:solidFill>
              <a:srgbClr val="000000"/>
            </a:solidFill>
          </a:ln>
        </p:spPr>
        <p:txBody>
          <a:bodyPr wrap="square" lIns="0" tIns="0" rIns="0" bIns="0" rtlCol="0"/>
          <a:lstStyle/>
          <a:p>
            <a:endParaRPr sz="501"/>
          </a:p>
        </p:txBody>
      </p:sp>
      <p:sp>
        <p:nvSpPr>
          <p:cNvPr id="5131" name="bg object 5131"/>
          <p:cNvSpPr/>
          <p:nvPr/>
        </p:nvSpPr>
        <p:spPr>
          <a:xfrm>
            <a:off x="5483134" y="219258"/>
            <a:ext cx="494458" cy="1137"/>
          </a:xfrm>
          <a:custGeom>
            <a:avLst/>
            <a:gdLst/>
            <a:ahLst/>
            <a:cxnLst/>
            <a:rect l="l" t="t" r="r" b="b"/>
            <a:pathLst>
              <a:path w="1087119" h="3175">
                <a:moveTo>
                  <a:pt x="0" y="2792"/>
                </a:moveTo>
                <a:lnTo>
                  <a:pt x="1086977" y="2792"/>
                </a:lnTo>
                <a:lnTo>
                  <a:pt x="1086977" y="0"/>
                </a:lnTo>
                <a:lnTo>
                  <a:pt x="0" y="0"/>
                </a:lnTo>
                <a:lnTo>
                  <a:pt x="0" y="2792"/>
                </a:lnTo>
              </a:path>
            </a:pathLst>
          </a:custGeom>
          <a:ln w="3191">
            <a:solidFill>
              <a:srgbClr val="000000"/>
            </a:solidFill>
          </a:ln>
        </p:spPr>
        <p:txBody>
          <a:bodyPr wrap="square" lIns="0" tIns="0" rIns="0" bIns="0" rtlCol="0"/>
          <a:lstStyle/>
          <a:p>
            <a:endParaRPr sz="501"/>
          </a:p>
        </p:txBody>
      </p:sp>
      <p:sp>
        <p:nvSpPr>
          <p:cNvPr id="5132" name="bg object 5132"/>
          <p:cNvSpPr/>
          <p:nvPr/>
        </p:nvSpPr>
        <p:spPr>
          <a:xfrm>
            <a:off x="5476240" y="213116"/>
            <a:ext cx="9242" cy="16144"/>
          </a:xfrm>
          <a:custGeom>
            <a:avLst/>
            <a:gdLst/>
            <a:ahLst/>
            <a:cxnLst/>
            <a:rect l="l" t="t" r="r" b="b"/>
            <a:pathLst>
              <a:path w="20320" h="45084">
                <a:moveTo>
                  <a:pt x="19944" y="17152"/>
                </a:moveTo>
                <a:lnTo>
                  <a:pt x="19944" y="0"/>
                </a:lnTo>
                <a:lnTo>
                  <a:pt x="0" y="0"/>
                </a:lnTo>
                <a:lnTo>
                  <a:pt x="0" y="44675"/>
                </a:lnTo>
                <a:lnTo>
                  <a:pt x="19944" y="44675"/>
                </a:lnTo>
                <a:lnTo>
                  <a:pt x="19944" y="27124"/>
                </a:lnTo>
                <a:lnTo>
                  <a:pt x="15157" y="27124"/>
                </a:lnTo>
                <a:lnTo>
                  <a:pt x="15157" y="17152"/>
                </a:lnTo>
                <a:lnTo>
                  <a:pt x="19944" y="17152"/>
                </a:lnTo>
              </a:path>
            </a:pathLst>
          </a:custGeom>
          <a:ln w="3191">
            <a:solidFill>
              <a:srgbClr val="000000"/>
            </a:solidFill>
          </a:ln>
        </p:spPr>
        <p:txBody>
          <a:bodyPr wrap="square" lIns="0" tIns="0" rIns="0" bIns="0" rtlCol="0"/>
          <a:lstStyle/>
          <a:p>
            <a:endParaRPr sz="501"/>
          </a:p>
        </p:txBody>
      </p:sp>
      <p:sp>
        <p:nvSpPr>
          <p:cNvPr id="5133" name="bg object 5133"/>
          <p:cNvSpPr/>
          <p:nvPr/>
        </p:nvSpPr>
        <p:spPr>
          <a:xfrm>
            <a:off x="5975168" y="213116"/>
            <a:ext cx="9242" cy="16144"/>
          </a:xfrm>
          <a:custGeom>
            <a:avLst/>
            <a:gdLst/>
            <a:ahLst/>
            <a:cxnLst/>
            <a:rect l="l" t="t" r="r" b="b"/>
            <a:pathLst>
              <a:path w="20319" h="45084">
                <a:moveTo>
                  <a:pt x="0" y="0"/>
                </a:moveTo>
                <a:lnTo>
                  <a:pt x="0" y="17152"/>
                </a:lnTo>
                <a:lnTo>
                  <a:pt x="5185" y="17152"/>
                </a:lnTo>
                <a:lnTo>
                  <a:pt x="5185" y="27124"/>
                </a:lnTo>
                <a:lnTo>
                  <a:pt x="0" y="27124"/>
                </a:lnTo>
                <a:lnTo>
                  <a:pt x="0" y="44675"/>
                </a:lnTo>
                <a:lnTo>
                  <a:pt x="19944" y="44675"/>
                </a:lnTo>
                <a:lnTo>
                  <a:pt x="19944" y="0"/>
                </a:lnTo>
                <a:lnTo>
                  <a:pt x="0" y="0"/>
                </a:lnTo>
              </a:path>
            </a:pathLst>
          </a:custGeom>
          <a:ln w="3191">
            <a:solidFill>
              <a:srgbClr val="000000"/>
            </a:solidFill>
          </a:ln>
        </p:spPr>
        <p:txBody>
          <a:bodyPr wrap="square" lIns="0" tIns="0" rIns="0" bIns="0" rtlCol="0"/>
          <a:lstStyle/>
          <a:p>
            <a:endParaRPr sz="501"/>
          </a:p>
        </p:txBody>
      </p:sp>
      <p:sp>
        <p:nvSpPr>
          <p:cNvPr id="5134" name="bg object 5134"/>
          <p:cNvSpPr/>
          <p:nvPr/>
        </p:nvSpPr>
        <p:spPr>
          <a:xfrm>
            <a:off x="5816418" y="222971"/>
            <a:ext cx="9242" cy="6367"/>
          </a:xfrm>
          <a:custGeom>
            <a:avLst/>
            <a:gdLst/>
            <a:ahLst/>
            <a:cxnLst/>
            <a:rect l="l" t="t" r="r" b="b"/>
            <a:pathLst>
              <a:path w="20320" h="17779">
                <a:moveTo>
                  <a:pt x="0" y="17152"/>
                </a:moveTo>
                <a:lnTo>
                  <a:pt x="19944" y="17152"/>
                </a:lnTo>
                <a:lnTo>
                  <a:pt x="19944" y="0"/>
                </a:lnTo>
                <a:lnTo>
                  <a:pt x="15157" y="0"/>
                </a:lnTo>
              </a:path>
            </a:pathLst>
          </a:custGeom>
          <a:ln w="3191">
            <a:solidFill>
              <a:srgbClr val="000000"/>
            </a:solidFill>
          </a:ln>
        </p:spPr>
        <p:txBody>
          <a:bodyPr wrap="square" lIns="0" tIns="0" rIns="0" bIns="0" rtlCol="0"/>
          <a:lstStyle/>
          <a:p>
            <a:endParaRPr sz="501"/>
          </a:p>
        </p:txBody>
      </p:sp>
      <p:sp>
        <p:nvSpPr>
          <p:cNvPr id="5135" name="bg object 5135"/>
          <p:cNvSpPr/>
          <p:nvPr/>
        </p:nvSpPr>
        <p:spPr>
          <a:xfrm>
            <a:off x="5823313" y="220257"/>
            <a:ext cx="0" cy="1819"/>
          </a:xfrm>
          <a:custGeom>
            <a:avLst/>
            <a:gdLst/>
            <a:ahLst/>
            <a:cxnLst/>
            <a:rect l="l" t="t" r="r" b="b"/>
            <a:pathLst>
              <a:path h="5079">
                <a:moveTo>
                  <a:pt x="0" y="4786"/>
                </a:moveTo>
                <a:lnTo>
                  <a:pt x="0" y="0"/>
                </a:lnTo>
              </a:path>
            </a:pathLst>
          </a:custGeom>
          <a:ln w="3191">
            <a:solidFill>
              <a:srgbClr val="000000"/>
            </a:solidFill>
          </a:ln>
        </p:spPr>
        <p:txBody>
          <a:bodyPr wrap="square" lIns="0" tIns="0" rIns="0" bIns="0" rtlCol="0"/>
          <a:lstStyle/>
          <a:p>
            <a:endParaRPr sz="501"/>
          </a:p>
        </p:txBody>
      </p:sp>
      <p:sp>
        <p:nvSpPr>
          <p:cNvPr id="5136" name="bg object 5136"/>
          <p:cNvSpPr/>
          <p:nvPr/>
        </p:nvSpPr>
        <p:spPr>
          <a:xfrm>
            <a:off x="5816418" y="213116"/>
            <a:ext cx="9242" cy="6367"/>
          </a:xfrm>
          <a:custGeom>
            <a:avLst/>
            <a:gdLst/>
            <a:ahLst/>
            <a:cxnLst/>
            <a:rect l="l" t="t" r="r" b="b"/>
            <a:pathLst>
              <a:path w="20320" h="17779">
                <a:moveTo>
                  <a:pt x="15157" y="17152"/>
                </a:moveTo>
                <a:lnTo>
                  <a:pt x="19944" y="17152"/>
                </a:lnTo>
                <a:lnTo>
                  <a:pt x="19944" y="0"/>
                </a:lnTo>
                <a:lnTo>
                  <a:pt x="0" y="0"/>
                </a:lnTo>
                <a:lnTo>
                  <a:pt x="0" y="17152"/>
                </a:lnTo>
                <a:lnTo>
                  <a:pt x="5185" y="17152"/>
                </a:lnTo>
              </a:path>
            </a:pathLst>
          </a:custGeom>
          <a:ln w="3191">
            <a:solidFill>
              <a:srgbClr val="000000"/>
            </a:solidFill>
          </a:ln>
        </p:spPr>
        <p:txBody>
          <a:bodyPr wrap="square" lIns="0" tIns="0" rIns="0" bIns="0" rtlCol="0"/>
          <a:lstStyle/>
          <a:p>
            <a:endParaRPr sz="501"/>
          </a:p>
        </p:txBody>
      </p:sp>
      <p:sp>
        <p:nvSpPr>
          <p:cNvPr id="5137" name="bg object 5137"/>
          <p:cNvSpPr/>
          <p:nvPr/>
        </p:nvSpPr>
        <p:spPr>
          <a:xfrm>
            <a:off x="5818777" y="220257"/>
            <a:ext cx="0" cy="1819"/>
          </a:xfrm>
          <a:custGeom>
            <a:avLst/>
            <a:gdLst/>
            <a:ahLst/>
            <a:cxnLst/>
            <a:rect l="l" t="t" r="r" b="b"/>
            <a:pathLst>
              <a:path h="5079">
                <a:moveTo>
                  <a:pt x="0" y="0"/>
                </a:moveTo>
                <a:lnTo>
                  <a:pt x="0" y="4786"/>
                </a:lnTo>
              </a:path>
            </a:pathLst>
          </a:custGeom>
          <a:ln w="3191">
            <a:solidFill>
              <a:srgbClr val="000000"/>
            </a:solidFill>
          </a:ln>
        </p:spPr>
        <p:txBody>
          <a:bodyPr wrap="square" lIns="0" tIns="0" rIns="0" bIns="0" rtlCol="0"/>
          <a:lstStyle/>
          <a:p>
            <a:endParaRPr sz="501"/>
          </a:p>
        </p:txBody>
      </p:sp>
      <p:sp>
        <p:nvSpPr>
          <p:cNvPr id="5138" name="bg object 5138"/>
          <p:cNvSpPr/>
          <p:nvPr/>
        </p:nvSpPr>
        <p:spPr>
          <a:xfrm>
            <a:off x="5816419" y="222971"/>
            <a:ext cx="2599" cy="6367"/>
          </a:xfrm>
          <a:custGeom>
            <a:avLst/>
            <a:gdLst/>
            <a:ahLst/>
            <a:cxnLst/>
            <a:rect l="l" t="t" r="r" b="b"/>
            <a:pathLst>
              <a:path w="5715" h="17779">
                <a:moveTo>
                  <a:pt x="5185" y="0"/>
                </a:moveTo>
                <a:lnTo>
                  <a:pt x="0" y="0"/>
                </a:lnTo>
                <a:lnTo>
                  <a:pt x="0" y="17152"/>
                </a:lnTo>
              </a:path>
            </a:pathLst>
          </a:custGeom>
          <a:ln w="3191">
            <a:solidFill>
              <a:srgbClr val="000000"/>
            </a:solidFill>
          </a:ln>
        </p:spPr>
        <p:txBody>
          <a:bodyPr wrap="square" lIns="0" tIns="0" rIns="0" bIns="0" rtlCol="0"/>
          <a:lstStyle/>
          <a:p>
            <a:endParaRPr sz="501"/>
          </a:p>
        </p:txBody>
      </p:sp>
      <p:sp>
        <p:nvSpPr>
          <p:cNvPr id="5139" name="bg object 5139"/>
          <p:cNvSpPr/>
          <p:nvPr/>
        </p:nvSpPr>
        <p:spPr>
          <a:xfrm>
            <a:off x="5634990" y="222971"/>
            <a:ext cx="9242" cy="6367"/>
          </a:xfrm>
          <a:custGeom>
            <a:avLst/>
            <a:gdLst/>
            <a:ahLst/>
            <a:cxnLst/>
            <a:rect l="l" t="t" r="r" b="b"/>
            <a:pathLst>
              <a:path w="20320" h="17779">
                <a:moveTo>
                  <a:pt x="0" y="17152"/>
                </a:moveTo>
                <a:lnTo>
                  <a:pt x="19944" y="17152"/>
                </a:lnTo>
                <a:lnTo>
                  <a:pt x="19944" y="0"/>
                </a:lnTo>
                <a:lnTo>
                  <a:pt x="15157" y="0"/>
                </a:lnTo>
              </a:path>
            </a:pathLst>
          </a:custGeom>
          <a:ln w="3191">
            <a:solidFill>
              <a:srgbClr val="000000"/>
            </a:solidFill>
          </a:ln>
        </p:spPr>
        <p:txBody>
          <a:bodyPr wrap="square" lIns="0" tIns="0" rIns="0" bIns="0" rtlCol="0"/>
          <a:lstStyle/>
          <a:p>
            <a:endParaRPr sz="501"/>
          </a:p>
        </p:txBody>
      </p:sp>
      <p:sp>
        <p:nvSpPr>
          <p:cNvPr id="5140" name="bg object 5140"/>
          <p:cNvSpPr/>
          <p:nvPr/>
        </p:nvSpPr>
        <p:spPr>
          <a:xfrm>
            <a:off x="5641884" y="220257"/>
            <a:ext cx="0" cy="1819"/>
          </a:xfrm>
          <a:custGeom>
            <a:avLst/>
            <a:gdLst/>
            <a:ahLst/>
            <a:cxnLst/>
            <a:rect l="l" t="t" r="r" b="b"/>
            <a:pathLst>
              <a:path h="5079">
                <a:moveTo>
                  <a:pt x="0" y="4786"/>
                </a:moveTo>
                <a:lnTo>
                  <a:pt x="0" y="0"/>
                </a:lnTo>
              </a:path>
            </a:pathLst>
          </a:custGeom>
          <a:ln w="3191">
            <a:solidFill>
              <a:srgbClr val="000000"/>
            </a:solidFill>
          </a:ln>
        </p:spPr>
        <p:txBody>
          <a:bodyPr wrap="square" lIns="0" tIns="0" rIns="0" bIns="0" rtlCol="0"/>
          <a:lstStyle/>
          <a:p>
            <a:endParaRPr sz="501"/>
          </a:p>
        </p:txBody>
      </p:sp>
      <p:sp>
        <p:nvSpPr>
          <p:cNvPr id="5141" name="bg object 5141"/>
          <p:cNvSpPr/>
          <p:nvPr/>
        </p:nvSpPr>
        <p:spPr>
          <a:xfrm>
            <a:off x="5634990" y="213116"/>
            <a:ext cx="9242" cy="6367"/>
          </a:xfrm>
          <a:custGeom>
            <a:avLst/>
            <a:gdLst/>
            <a:ahLst/>
            <a:cxnLst/>
            <a:rect l="l" t="t" r="r" b="b"/>
            <a:pathLst>
              <a:path w="20320" h="17779">
                <a:moveTo>
                  <a:pt x="15157" y="17152"/>
                </a:moveTo>
                <a:lnTo>
                  <a:pt x="19944" y="17152"/>
                </a:lnTo>
                <a:lnTo>
                  <a:pt x="19944" y="0"/>
                </a:lnTo>
                <a:lnTo>
                  <a:pt x="0" y="0"/>
                </a:lnTo>
                <a:lnTo>
                  <a:pt x="0" y="17152"/>
                </a:lnTo>
                <a:lnTo>
                  <a:pt x="5185" y="17152"/>
                </a:lnTo>
              </a:path>
            </a:pathLst>
          </a:custGeom>
          <a:ln w="3191">
            <a:solidFill>
              <a:srgbClr val="000000"/>
            </a:solidFill>
          </a:ln>
        </p:spPr>
        <p:txBody>
          <a:bodyPr wrap="square" lIns="0" tIns="0" rIns="0" bIns="0" rtlCol="0"/>
          <a:lstStyle/>
          <a:p>
            <a:endParaRPr sz="501"/>
          </a:p>
        </p:txBody>
      </p:sp>
      <p:sp>
        <p:nvSpPr>
          <p:cNvPr id="5142" name="bg object 5142"/>
          <p:cNvSpPr/>
          <p:nvPr/>
        </p:nvSpPr>
        <p:spPr>
          <a:xfrm>
            <a:off x="5637348" y="220257"/>
            <a:ext cx="0" cy="1819"/>
          </a:xfrm>
          <a:custGeom>
            <a:avLst/>
            <a:gdLst/>
            <a:ahLst/>
            <a:cxnLst/>
            <a:rect l="l" t="t" r="r" b="b"/>
            <a:pathLst>
              <a:path h="5079">
                <a:moveTo>
                  <a:pt x="0" y="0"/>
                </a:moveTo>
                <a:lnTo>
                  <a:pt x="0" y="4786"/>
                </a:lnTo>
              </a:path>
            </a:pathLst>
          </a:custGeom>
          <a:ln w="3191">
            <a:solidFill>
              <a:srgbClr val="000000"/>
            </a:solidFill>
          </a:ln>
        </p:spPr>
        <p:txBody>
          <a:bodyPr wrap="square" lIns="0" tIns="0" rIns="0" bIns="0" rtlCol="0"/>
          <a:lstStyle/>
          <a:p>
            <a:endParaRPr sz="501"/>
          </a:p>
        </p:txBody>
      </p:sp>
      <p:sp>
        <p:nvSpPr>
          <p:cNvPr id="5143" name="bg object 5143"/>
          <p:cNvSpPr/>
          <p:nvPr/>
        </p:nvSpPr>
        <p:spPr>
          <a:xfrm>
            <a:off x="5634990" y="222971"/>
            <a:ext cx="2599" cy="6367"/>
          </a:xfrm>
          <a:custGeom>
            <a:avLst/>
            <a:gdLst/>
            <a:ahLst/>
            <a:cxnLst/>
            <a:rect l="l" t="t" r="r" b="b"/>
            <a:pathLst>
              <a:path w="5715" h="17779">
                <a:moveTo>
                  <a:pt x="5185" y="0"/>
                </a:moveTo>
                <a:lnTo>
                  <a:pt x="0" y="0"/>
                </a:lnTo>
                <a:lnTo>
                  <a:pt x="0" y="17152"/>
                </a:lnTo>
              </a:path>
            </a:pathLst>
          </a:custGeom>
          <a:ln w="3191">
            <a:solidFill>
              <a:srgbClr val="000000"/>
            </a:solidFill>
          </a:ln>
        </p:spPr>
        <p:txBody>
          <a:bodyPr wrap="square" lIns="0" tIns="0" rIns="0" bIns="0" rtlCol="0"/>
          <a:lstStyle/>
          <a:p>
            <a:endParaRPr sz="501"/>
          </a:p>
        </p:txBody>
      </p:sp>
      <p:sp>
        <p:nvSpPr>
          <p:cNvPr id="5144" name="bg object 5144"/>
          <p:cNvSpPr/>
          <p:nvPr/>
        </p:nvSpPr>
        <p:spPr>
          <a:xfrm>
            <a:off x="5485311" y="213116"/>
            <a:ext cx="149897" cy="6367"/>
          </a:xfrm>
          <a:custGeom>
            <a:avLst/>
            <a:gdLst/>
            <a:ahLst/>
            <a:cxnLst/>
            <a:rect l="l" t="t" r="r" b="b"/>
            <a:pathLst>
              <a:path w="329565" h="17779">
                <a:moveTo>
                  <a:pt x="0" y="17152"/>
                </a:moveTo>
                <a:lnTo>
                  <a:pt x="0" y="0"/>
                </a:lnTo>
              </a:path>
              <a:path w="329565" h="17779">
                <a:moveTo>
                  <a:pt x="0" y="17152"/>
                </a:moveTo>
                <a:lnTo>
                  <a:pt x="329084" y="17152"/>
                </a:lnTo>
                <a:lnTo>
                  <a:pt x="329084" y="0"/>
                </a:lnTo>
              </a:path>
            </a:pathLst>
          </a:custGeom>
          <a:ln w="3191">
            <a:solidFill>
              <a:srgbClr val="000000"/>
            </a:solidFill>
          </a:ln>
        </p:spPr>
        <p:txBody>
          <a:bodyPr wrap="square" lIns="0" tIns="0" rIns="0" bIns="0" rtlCol="0"/>
          <a:lstStyle/>
          <a:p>
            <a:endParaRPr sz="501"/>
          </a:p>
        </p:txBody>
      </p:sp>
      <p:sp>
        <p:nvSpPr>
          <p:cNvPr id="5145" name="bg object 5145"/>
          <p:cNvSpPr/>
          <p:nvPr/>
        </p:nvSpPr>
        <p:spPr>
          <a:xfrm>
            <a:off x="5975168" y="213116"/>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5146" name="bg object 5146"/>
          <p:cNvSpPr/>
          <p:nvPr/>
        </p:nvSpPr>
        <p:spPr>
          <a:xfrm>
            <a:off x="5825490" y="213116"/>
            <a:ext cx="149897" cy="6367"/>
          </a:xfrm>
          <a:custGeom>
            <a:avLst/>
            <a:gdLst/>
            <a:ahLst/>
            <a:cxnLst/>
            <a:rect l="l" t="t" r="r" b="b"/>
            <a:pathLst>
              <a:path w="329565" h="17779">
                <a:moveTo>
                  <a:pt x="0" y="0"/>
                </a:moveTo>
                <a:lnTo>
                  <a:pt x="0" y="17152"/>
                </a:lnTo>
                <a:lnTo>
                  <a:pt x="329084" y="17152"/>
                </a:lnTo>
              </a:path>
            </a:pathLst>
          </a:custGeom>
          <a:ln w="3191">
            <a:solidFill>
              <a:srgbClr val="000000"/>
            </a:solidFill>
          </a:ln>
        </p:spPr>
        <p:txBody>
          <a:bodyPr wrap="square" lIns="0" tIns="0" rIns="0" bIns="0" rtlCol="0"/>
          <a:lstStyle/>
          <a:p>
            <a:endParaRPr sz="501"/>
          </a:p>
        </p:txBody>
      </p:sp>
      <p:sp>
        <p:nvSpPr>
          <p:cNvPr id="5147" name="bg object 5147"/>
          <p:cNvSpPr/>
          <p:nvPr/>
        </p:nvSpPr>
        <p:spPr>
          <a:xfrm>
            <a:off x="5644061" y="213116"/>
            <a:ext cx="172425" cy="6367"/>
          </a:xfrm>
          <a:custGeom>
            <a:avLst/>
            <a:gdLst/>
            <a:ahLst/>
            <a:cxnLst/>
            <a:rect l="l" t="t" r="r" b="b"/>
            <a:pathLst>
              <a:path w="379095" h="17779">
                <a:moveTo>
                  <a:pt x="0" y="0"/>
                </a:moveTo>
                <a:lnTo>
                  <a:pt x="0" y="17152"/>
                </a:lnTo>
                <a:lnTo>
                  <a:pt x="378946" y="17152"/>
                </a:lnTo>
                <a:lnTo>
                  <a:pt x="378946" y="0"/>
                </a:lnTo>
              </a:path>
            </a:pathLst>
          </a:custGeom>
          <a:ln w="3191">
            <a:solidFill>
              <a:srgbClr val="000000"/>
            </a:solidFill>
          </a:ln>
        </p:spPr>
        <p:txBody>
          <a:bodyPr wrap="square" lIns="0" tIns="0" rIns="0" bIns="0" rtlCol="0"/>
          <a:lstStyle/>
          <a:p>
            <a:endParaRPr sz="501"/>
          </a:p>
        </p:txBody>
      </p:sp>
      <p:sp>
        <p:nvSpPr>
          <p:cNvPr id="5148" name="bg object 5148"/>
          <p:cNvSpPr/>
          <p:nvPr/>
        </p:nvSpPr>
        <p:spPr>
          <a:xfrm>
            <a:off x="5485311" y="213116"/>
            <a:ext cx="149897" cy="0"/>
          </a:xfrm>
          <a:custGeom>
            <a:avLst/>
            <a:gdLst/>
            <a:ahLst/>
            <a:cxnLst/>
            <a:rect l="l" t="t" r="r" b="b"/>
            <a:pathLst>
              <a:path w="329565">
                <a:moveTo>
                  <a:pt x="329084" y="0"/>
                </a:moveTo>
                <a:lnTo>
                  <a:pt x="0" y="0"/>
                </a:lnTo>
              </a:path>
            </a:pathLst>
          </a:custGeom>
          <a:ln w="3191">
            <a:solidFill>
              <a:srgbClr val="000000"/>
            </a:solidFill>
          </a:ln>
        </p:spPr>
        <p:txBody>
          <a:bodyPr wrap="square" lIns="0" tIns="0" rIns="0" bIns="0" rtlCol="0"/>
          <a:lstStyle/>
          <a:p>
            <a:endParaRPr sz="501"/>
          </a:p>
        </p:txBody>
      </p:sp>
      <p:sp>
        <p:nvSpPr>
          <p:cNvPr id="5149" name="bg object 5149"/>
          <p:cNvSpPr/>
          <p:nvPr/>
        </p:nvSpPr>
        <p:spPr>
          <a:xfrm>
            <a:off x="5644061" y="213116"/>
            <a:ext cx="172425" cy="0"/>
          </a:xfrm>
          <a:custGeom>
            <a:avLst/>
            <a:gdLst/>
            <a:ahLst/>
            <a:cxnLst/>
            <a:rect l="l" t="t" r="r" b="b"/>
            <a:pathLst>
              <a:path w="379095">
                <a:moveTo>
                  <a:pt x="378946" y="0"/>
                </a:moveTo>
                <a:lnTo>
                  <a:pt x="0" y="0"/>
                </a:lnTo>
              </a:path>
            </a:pathLst>
          </a:custGeom>
          <a:ln w="3191">
            <a:solidFill>
              <a:srgbClr val="000000"/>
            </a:solidFill>
          </a:ln>
        </p:spPr>
        <p:txBody>
          <a:bodyPr wrap="square" lIns="0" tIns="0" rIns="0" bIns="0" rtlCol="0"/>
          <a:lstStyle/>
          <a:p>
            <a:endParaRPr sz="501"/>
          </a:p>
        </p:txBody>
      </p:sp>
      <p:sp>
        <p:nvSpPr>
          <p:cNvPr id="5150" name="bg object 5150"/>
          <p:cNvSpPr/>
          <p:nvPr/>
        </p:nvSpPr>
        <p:spPr>
          <a:xfrm>
            <a:off x="5825490" y="213116"/>
            <a:ext cx="149897" cy="0"/>
          </a:xfrm>
          <a:custGeom>
            <a:avLst/>
            <a:gdLst/>
            <a:ahLst/>
            <a:cxnLst/>
            <a:rect l="l" t="t" r="r" b="b"/>
            <a:pathLst>
              <a:path w="329565">
                <a:moveTo>
                  <a:pt x="329084" y="0"/>
                </a:moveTo>
                <a:lnTo>
                  <a:pt x="0" y="0"/>
                </a:lnTo>
              </a:path>
            </a:pathLst>
          </a:custGeom>
          <a:ln w="3191">
            <a:solidFill>
              <a:srgbClr val="000000"/>
            </a:solidFill>
          </a:ln>
        </p:spPr>
        <p:txBody>
          <a:bodyPr wrap="square" lIns="0" tIns="0" rIns="0" bIns="0" rtlCol="0"/>
          <a:lstStyle/>
          <a:p>
            <a:endParaRPr sz="501"/>
          </a:p>
        </p:txBody>
      </p:sp>
      <p:sp>
        <p:nvSpPr>
          <p:cNvPr id="5151" name="bg object 5151"/>
          <p:cNvSpPr/>
          <p:nvPr/>
        </p:nvSpPr>
        <p:spPr>
          <a:xfrm>
            <a:off x="5485312" y="222828"/>
            <a:ext cx="152207" cy="0"/>
          </a:xfrm>
          <a:custGeom>
            <a:avLst/>
            <a:gdLst/>
            <a:ahLst/>
            <a:cxnLst/>
            <a:rect l="l" t="t" r="r" b="b"/>
            <a:pathLst>
              <a:path w="334645">
                <a:moveTo>
                  <a:pt x="334270" y="0"/>
                </a:moveTo>
                <a:lnTo>
                  <a:pt x="0" y="0"/>
                </a:lnTo>
              </a:path>
            </a:pathLst>
          </a:custGeom>
          <a:ln w="3191">
            <a:solidFill>
              <a:srgbClr val="000000"/>
            </a:solidFill>
          </a:ln>
        </p:spPr>
        <p:txBody>
          <a:bodyPr wrap="square" lIns="0" tIns="0" rIns="0" bIns="0" rtlCol="0"/>
          <a:lstStyle/>
          <a:p>
            <a:endParaRPr sz="501"/>
          </a:p>
        </p:txBody>
      </p:sp>
      <p:sp>
        <p:nvSpPr>
          <p:cNvPr id="5152" name="bg object 5152"/>
          <p:cNvSpPr/>
          <p:nvPr/>
        </p:nvSpPr>
        <p:spPr>
          <a:xfrm>
            <a:off x="5641884" y="222828"/>
            <a:ext cx="177046" cy="0"/>
          </a:xfrm>
          <a:custGeom>
            <a:avLst/>
            <a:gdLst/>
            <a:ahLst/>
            <a:cxnLst/>
            <a:rect l="l" t="t" r="r" b="b"/>
            <a:pathLst>
              <a:path w="389254">
                <a:moveTo>
                  <a:pt x="388918" y="0"/>
                </a:moveTo>
                <a:lnTo>
                  <a:pt x="0" y="0"/>
                </a:lnTo>
              </a:path>
            </a:pathLst>
          </a:custGeom>
          <a:ln w="3191">
            <a:solidFill>
              <a:srgbClr val="000000"/>
            </a:solidFill>
          </a:ln>
        </p:spPr>
        <p:txBody>
          <a:bodyPr wrap="square" lIns="0" tIns="0" rIns="0" bIns="0" rtlCol="0"/>
          <a:lstStyle/>
          <a:p>
            <a:endParaRPr sz="501"/>
          </a:p>
        </p:txBody>
      </p:sp>
      <p:sp>
        <p:nvSpPr>
          <p:cNvPr id="5153" name="bg object 5153"/>
          <p:cNvSpPr/>
          <p:nvPr/>
        </p:nvSpPr>
        <p:spPr>
          <a:xfrm>
            <a:off x="5823313" y="222828"/>
            <a:ext cx="151919" cy="0"/>
          </a:xfrm>
          <a:custGeom>
            <a:avLst/>
            <a:gdLst/>
            <a:ahLst/>
            <a:cxnLst/>
            <a:rect l="l" t="t" r="r" b="b"/>
            <a:pathLst>
              <a:path w="334009">
                <a:moveTo>
                  <a:pt x="333871" y="0"/>
                </a:moveTo>
                <a:lnTo>
                  <a:pt x="0" y="0"/>
                </a:lnTo>
              </a:path>
            </a:pathLst>
          </a:custGeom>
          <a:ln w="3191">
            <a:solidFill>
              <a:srgbClr val="000000"/>
            </a:solidFill>
          </a:ln>
        </p:spPr>
        <p:txBody>
          <a:bodyPr wrap="square" lIns="0" tIns="0" rIns="0" bIns="0" rtlCol="0"/>
          <a:lstStyle/>
          <a:p>
            <a:endParaRPr sz="501"/>
          </a:p>
        </p:txBody>
      </p:sp>
      <p:sp>
        <p:nvSpPr>
          <p:cNvPr id="5154" name="bg object 5154"/>
          <p:cNvSpPr/>
          <p:nvPr/>
        </p:nvSpPr>
        <p:spPr>
          <a:xfrm>
            <a:off x="5485312" y="222828"/>
            <a:ext cx="152207" cy="6367"/>
          </a:xfrm>
          <a:custGeom>
            <a:avLst/>
            <a:gdLst/>
            <a:ahLst/>
            <a:cxnLst/>
            <a:rect l="l" t="t" r="r" b="b"/>
            <a:pathLst>
              <a:path w="334645" h="17779">
                <a:moveTo>
                  <a:pt x="0" y="17551"/>
                </a:moveTo>
                <a:lnTo>
                  <a:pt x="0" y="0"/>
                </a:lnTo>
              </a:path>
              <a:path w="334645" h="17779">
                <a:moveTo>
                  <a:pt x="0" y="17551"/>
                </a:moveTo>
                <a:lnTo>
                  <a:pt x="329084" y="17551"/>
                </a:lnTo>
                <a:lnTo>
                  <a:pt x="329084" y="398"/>
                </a:lnTo>
                <a:lnTo>
                  <a:pt x="334270" y="398"/>
                </a:lnTo>
              </a:path>
            </a:pathLst>
          </a:custGeom>
          <a:ln w="3191">
            <a:solidFill>
              <a:srgbClr val="000000"/>
            </a:solidFill>
          </a:ln>
        </p:spPr>
        <p:txBody>
          <a:bodyPr wrap="square" lIns="0" tIns="0" rIns="0" bIns="0" rtlCol="0"/>
          <a:lstStyle/>
          <a:p>
            <a:endParaRPr sz="501"/>
          </a:p>
        </p:txBody>
      </p:sp>
      <p:sp>
        <p:nvSpPr>
          <p:cNvPr id="5155" name="bg object 5155"/>
          <p:cNvSpPr/>
          <p:nvPr/>
        </p:nvSpPr>
        <p:spPr>
          <a:xfrm>
            <a:off x="5975168" y="222828"/>
            <a:ext cx="0" cy="6367"/>
          </a:xfrm>
          <a:custGeom>
            <a:avLst/>
            <a:gdLst/>
            <a:ahLst/>
            <a:cxnLst/>
            <a:rect l="l" t="t" r="r" b="b"/>
            <a:pathLst>
              <a:path h="17779">
                <a:moveTo>
                  <a:pt x="0" y="17551"/>
                </a:moveTo>
                <a:lnTo>
                  <a:pt x="0" y="0"/>
                </a:lnTo>
              </a:path>
            </a:pathLst>
          </a:custGeom>
          <a:ln w="3191">
            <a:solidFill>
              <a:srgbClr val="000000"/>
            </a:solidFill>
          </a:ln>
        </p:spPr>
        <p:txBody>
          <a:bodyPr wrap="square" lIns="0" tIns="0" rIns="0" bIns="0" rtlCol="0"/>
          <a:lstStyle/>
          <a:p>
            <a:endParaRPr sz="501"/>
          </a:p>
        </p:txBody>
      </p:sp>
      <p:sp>
        <p:nvSpPr>
          <p:cNvPr id="5156" name="bg object 5156"/>
          <p:cNvSpPr/>
          <p:nvPr/>
        </p:nvSpPr>
        <p:spPr>
          <a:xfrm>
            <a:off x="5823313" y="222971"/>
            <a:ext cx="151919" cy="6367"/>
          </a:xfrm>
          <a:custGeom>
            <a:avLst/>
            <a:gdLst/>
            <a:ahLst/>
            <a:cxnLst/>
            <a:rect l="l" t="t" r="r" b="b"/>
            <a:pathLst>
              <a:path w="334009" h="17779">
                <a:moveTo>
                  <a:pt x="0" y="0"/>
                </a:moveTo>
                <a:lnTo>
                  <a:pt x="4786" y="0"/>
                </a:lnTo>
                <a:lnTo>
                  <a:pt x="4786" y="17152"/>
                </a:lnTo>
                <a:lnTo>
                  <a:pt x="333871" y="17152"/>
                </a:lnTo>
              </a:path>
            </a:pathLst>
          </a:custGeom>
          <a:ln w="3191">
            <a:solidFill>
              <a:srgbClr val="000000"/>
            </a:solidFill>
          </a:ln>
        </p:spPr>
        <p:txBody>
          <a:bodyPr wrap="square" lIns="0" tIns="0" rIns="0" bIns="0" rtlCol="0"/>
          <a:lstStyle/>
          <a:p>
            <a:endParaRPr sz="501"/>
          </a:p>
        </p:txBody>
      </p:sp>
      <p:sp>
        <p:nvSpPr>
          <p:cNvPr id="5157" name="bg object 5157"/>
          <p:cNvSpPr/>
          <p:nvPr/>
        </p:nvSpPr>
        <p:spPr>
          <a:xfrm>
            <a:off x="5644062" y="222971"/>
            <a:ext cx="174735" cy="6367"/>
          </a:xfrm>
          <a:custGeom>
            <a:avLst/>
            <a:gdLst/>
            <a:ahLst/>
            <a:cxnLst/>
            <a:rect l="l" t="t" r="r" b="b"/>
            <a:pathLst>
              <a:path w="384175" h="17779">
                <a:moveTo>
                  <a:pt x="0" y="0"/>
                </a:moveTo>
                <a:lnTo>
                  <a:pt x="0" y="17152"/>
                </a:lnTo>
                <a:lnTo>
                  <a:pt x="378946" y="17152"/>
                </a:lnTo>
                <a:lnTo>
                  <a:pt x="378946" y="0"/>
                </a:lnTo>
                <a:lnTo>
                  <a:pt x="384131" y="0"/>
                </a:lnTo>
              </a:path>
            </a:pathLst>
          </a:custGeom>
          <a:ln w="3191">
            <a:solidFill>
              <a:srgbClr val="000000"/>
            </a:solidFill>
          </a:ln>
        </p:spPr>
        <p:txBody>
          <a:bodyPr wrap="square" lIns="0" tIns="0" rIns="0" bIns="0" rtlCol="0"/>
          <a:lstStyle/>
          <a:p>
            <a:endParaRPr sz="501"/>
          </a:p>
        </p:txBody>
      </p:sp>
      <p:sp>
        <p:nvSpPr>
          <p:cNvPr id="5158" name="bg object 5158"/>
          <p:cNvSpPr/>
          <p:nvPr/>
        </p:nvSpPr>
        <p:spPr>
          <a:xfrm>
            <a:off x="5641884" y="222971"/>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5159" name="bg object 5159"/>
          <p:cNvSpPr/>
          <p:nvPr/>
        </p:nvSpPr>
        <p:spPr>
          <a:xfrm>
            <a:off x="5483134" y="221971"/>
            <a:ext cx="494458" cy="910"/>
          </a:xfrm>
          <a:custGeom>
            <a:avLst/>
            <a:gdLst/>
            <a:ahLst/>
            <a:cxnLst/>
            <a:rect l="l" t="t" r="r" b="b"/>
            <a:pathLst>
              <a:path w="1087119" h="2540">
                <a:moveTo>
                  <a:pt x="0" y="2393"/>
                </a:moveTo>
                <a:lnTo>
                  <a:pt x="1086977" y="2393"/>
                </a:lnTo>
                <a:lnTo>
                  <a:pt x="1086977" y="0"/>
                </a:lnTo>
                <a:lnTo>
                  <a:pt x="0" y="0"/>
                </a:lnTo>
                <a:lnTo>
                  <a:pt x="0" y="2393"/>
                </a:lnTo>
              </a:path>
            </a:pathLst>
          </a:custGeom>
          <a:ln w="3191">
            <a:solidFill>
              <a:srgbClr val="000000"/>
            </a:solidFill>
          </a:ln>
        </p:spPr>
        <p:txBody>
          <a:bodyPr wrap="square" lIns="0" tIns="0" rIns="0" bIns="0" rtlCol="0"/>
          <a:lstStyle/>
          <a:p>
            <a:endParaRPr sz="501"/>
          </a:p>
        </p:txBody>
      </p:sp>
      <p:sp>
        <p:nvSpPr>
          <p:cNvPr id="5160" name="bg object 5160"/>
          <p:cNvSpPr/>
          <p:nvPr/>
        </p:nvSpPr>
        <p:spPr>
          <a:xfrm>
            <a:off x="5483134" y="219258"/>
            <a:ext cx="494458" cy="1137"/>
          </a:xfrm>
          <a:custGeom>
            <a:avLst/>
            <a:gdLst/>
            <a:ahLst/>
            <a:cxnLst/>
            <a:rect l="l" t="t" r="r" b="b"/>
            <a:pathLst>
              <a:path w="1087119" h="3175">
                <a:moveTo>
                  <a:pt x="0" y="2792"/>
                </a:moveTo>
                <a:lnTo>
                  <a:pt x="1086977" y="2792"/>
                </a:lnTo>
                <a:lnTo>
                  <a:pt x="1086977" y="0"/>
                </a:lnTo>
                <a:lnTo>
                  <a:pt x="0" y="0"/>
                </a:lnTo>
                <a:lnTo>
                  <a:pt x="0" y="2792"/>
                </a:lnTo>
              </a:path>
            </a:pathLst>
          </a:custGeom>
          <a:ln w="3191">
            <a:solidFill>
              <a:srgbClr val="000000"/>
            </a:solidFill>
          </a:ln>
        </p:spPr>
        <p:txBody>
          <a:bodyPr wrap="square" lIns="0" tIns="0" rIns="0" bIns="0" rtlCol="0"/>
          <a:lstStyle/>
          <a:p>
            <a:endParaRPr sz="501"/>
          </a:p>
        </p:txBody>
      </p:sp>
      <p:sp>
        <p:nvSpPr>
          <p:cNvPr id="5161" name="bg object 5161"/>
          <p:cNvSpPr/>
          <p:nvPr/>
        </p:nvSpPr>
        <p:spPr>
          <a:xfrm>
            <a:off x="6067152" y="2464257"/>
            <a:ext cx="1155" cy="75038"/>
          </a:xfrm>
          <a:custGeom>
            <a:avLst/>
            <a:gdLst/>
            <a:ahLst/>
            <a:cxnLst/>
            <a:rect l="l" t="t" r="r" b="b"/>
            <a:pathLst>
              <a:path w="2540" h="209550">
                <a:moveTo>
                  <a:pt x="0" y="0"/>
                </a:moveTo>
                <a:lnTo>
                  <a:pt x="0" y="209417"/>
                </a:lnTo>
                <a:lnTo>
                  <a:pt x="2393" y="209417"/>
                </a:lnTo>
                <a:lnTo>
                  <a:pt x="2393" y="0"/>
                </a:lnTo>
                <a:lnTo>
                  <a:pt x="0" y="0"/>
                </a:lnTo>
              </a:path>
            </a:pathLst>
          </a:custGeom>
          <a:ln w="3175">
            <a:solidFill>
              <a:srgbClr val="000000"/>
            </a:solidFill>
          </a:ln>
        </p:spPr>
        <p:txBody>
          <a:bodyPr wrap="square" lIns="0" tIns="0" rIns="0" bIns="0" rtlCol="0"/>
          <a:lstStyle/>
          <a:p>
            <a:endParaRPr sz="501"/>
          </a:p>
        </p:txBody>
      </p:sp>
      <p:sp>
        <p:nvSpPr>
          <p:cNvPr id="5162" name="bg object 5162"/>
          <p:cNvSpPr/>
          <p:nvPr/>
        </p:nvSpPr>
        <p:spPr>
          <a:xfrm>
            <a:off x="6070418" y="2464257"/>
            <a:ext cx="1444" cy="75038"/>
          </a:xfrm>
          <a:custGeom>
            <a:avLst/>
            <a:gdLst/>
            <a:ahLst/>
            <a:cxnLst/>
            <a:rect l="l" t="t" r="r" b="b"/>
            <a:pathLst>
              <a:path w="3175" h="209550">
                <a:moveTo>
                  <a:pt x="0" y="0"/>
                </a:moveTo>
                <a:lnTo>
                  <a:pt x="0" y="209417"/>
                </a:lnTo>
                <a:lnTo>
                  <a:pt x="2792" y="209417"/>
                </a:lnTo>
                <a:lnTo>
                  <a:pt x="2792" y="0"/>
                </a:lnTo>
                <a:lnTo>
                  <a:pt x="0" y="0"/>
                </a:lnTo>
              </a:path>
            </a:pathLst>
          </a:custGeom>
          <a:ln w="3175">
            <a:solidFill>
              <a:srgbClr val="000000"/>
            </a:solidFill>
          </a:ln>
        </p:spPr>
        <p:txBody>
          <a:bodyPr wrap="square" lIns="0" tIns="0" rIns="0" bIns="0" rtlCol="0"/>
          <a:lstStyle/>
          <a:p>
            <a:endParaRPr sz="501"/>
          </a:p>
        </p:txBody>
      </p:sp>
      <p:sp>
        <p:nvSpPr>
          <p:cNvPr id="5163" name="bg object 5163"/>
          <p:cNvSpPr/>
          <p:nvPr/>
        </p:nvSpPr>
        <p:spPr>
          <a:xfrm>
            <a:off x="6059170" y="2458829"/>
            <a:ext cx="20506" cy="7276"/>
          </a:xfrm>
          <a:custGeom>
            <a:avLst/>
            <a:gdLst/>
            <a:ahLst/>
            <a:cxnLst/>
            <a:rect l="l" t="t" r="r" b="b"/>
            <a:pathLst>
              <a:path w="45084" h="20320">
                <a:moveTo>
                  <a:pt x="27523" y="19944"/>
                </a:moveTo>
                <a:lnTo>
                  <a:pt x="44675" y="19944"/>
                </a:lnTo>
                <a:lnTo>
                  <a:pt x="44675" y="0"/>
                </a:lnTo>
                <a:lnTo>
                  <a:pt x="0" y="0"/>
                </a:lnTo>
                <a:lnTo>
                  <a:pt x="0" y="19944"/>
                </a:lnTo>
                <a:lnTo>
                  <a:pt x="17551" y="19944"/>
                </a:lnTo>
                <a:lnTo>
                  <a:pt x="17551" y="15157"/>
                </a:lnTo>
                <a:lnTo>
                  <a:pt x="27523" y="15157"/>
                </a:lnTo>
                <a:lnTo>
                  <a:pt x="27523" y="19944"/>
                </a:lnTo>
              </a:path>
            </a:pathLst>
          </a:custGeom>
          <a:ln w="3191">
            <a:solidFill>
              <a:srgbClr val="000000"/>
            </a:solidFill>
          </a:ln>
        </p:spPr>
        <p:txBody>
          <a:bodyPr wrap="square" lIns="0" tIns="0" rIns="0" bIns="0" rtlCol="0"/>
          <a:lstStyle/>
          <a:p>
            <a:endParaRPr sz="501"/>
          </a:p>
        </p:txBody>
      </p:sp>
      <p:sp>
        <p:nvSpPr>
          <p:cNvPr id="5164" name="bg object 5164"/>
          <p:cNvSpPr/>
          <p:nvPr/>
        </p:nvSpPr>
        <p:spPr>
          <a:xfrm>
            <a:off x="6059170" y="2537390"/>
            <a:ext cx="20506" cy="7276"/>
          </a:xfrm>
          <a:custGeom>
            <a:avLst/>
            <a:gdLst/>
            <a:ahLst/>
            <a:cxnLst/>
            <a:rect l="l" t="t" r="r" b="b"/>
            <a:pathLst>
              <a:path w="45084" h="20320">
                <a:moveTo>
                  <a:pt x="44675" y="0"/>
                </a:moveTo>
                <a:lnTo>
                  <a:pt x="27523" y="0"/>
                </a:lnTo>
                <a:lnTo>
                  <a:pt x="27523" y="5185"/>
                </a:lnTo>
                <a:lnTo>
                  <a:pt x="17551" y="5185"/>
                </a:lnTo>
                <a:lnTo>
                  <a:pt x="17551" y="0"/>
                </a:lnTo>
                <a:lnTo>
                  <a:pt x="0" y="0"/>
                </a:lnTo>
                <a:lnTo>
                  <a:pt x="0" y="19944"/>
                </a:lnTo>
                <a:lnTo>
                  <a:pt x="44675" y="19944"/>
                </a:lnTo>
                <a:lnTo>
                  <a:pt x="44675" y="0"/>
                </a:lnTo>
              </a:path>
            </a:pathLst>
          </a:custGeom>
          <a:ln w="3191">
            <a:solidFill>
              <a:srgbClr val="000000"/>
            </a:solidFill>
          </a:ln>
        </p:spPr>
        <p:txBody>
          <a:bodyPr wrap="square" lIns="0" tIns="0" rIns="0" bIns="0" rtlCol="0"/>
          <a:lstStyle/>
          <a:p>
            <a:endParaRPr sz="501"/>
          </a:p>
        </p:txBody>
      </p:sp>
      <p:sp>
        <p:nvSpPr>
          <p:cNvPr id="5165" name="bg object 5165"/>
          <p:cNvSpPr/>
          <p:nvPr/>
        </p:nvSpPr>
        <p:spPr>
          <a:xfrm>
            <a:off x="6071688" y="2465971"/>
            <a:ext cx="8087" cy="71627"/>
          </a:xfrm>
          <a:custGeom>
            <a:avLst/>
            <a:gdLst/>
            <a:ahLst/>
            <a:cxnLst/>
            <a:rect l="l" t="t" r="r" b="b"/>
            <a:pathLst>
              <a:path w="17780" h="200025">
                <a:moveTo>
                  <a:pt x="0" y="0"/>
                </a:moveTo>
                <a:lnTo>
                  <a:pt x="17152" y="0"/>
                </a:lnTo>
              </a:path>
              <a:path w="17780" h="200025">
                <a:moveTo>
                  <a:pt x="0" y="0"/>
                </a:moveTo>
                <a:lnTo>
                  <a:pt x="0" y="199445"/>
                </a:lnTo>
                <a:lnTo>
                  <a:pt x="17152" y="199445"/>
                </a:lnTo>
                <a:lnTo>
                  <a:pt x="17152" y="0"/>
                </a:lnTo>
              </a:path>
            </a:pathLst>
          </a:custGeom>
          <a:ln w="3191">
            <a:solidFill>
              <a:srgbClr val="000000"/>
            </a:solidFill>
          </a:ln>
        </p:spPr>
        <p:txBody>
          <a:bodyPr wrap="square" lIns="0" tIns="0" rIns="0" bIns="0" rtlCol="0"/>
          <a:lstStyle/>
          <a:p>
            <a:endParaRPr sz="501"/>
          </a:p>
        </p:txBody>
      </p:sp>
      <p:sp>
        <p:nvSpPr>
          <p:cNvPr id="5166" name="bg object 5166"/>
          <p:cNvSpPr/>
          <p:nvPr/>
        </p:nvSpPr>
        <p:spPr>
          <a:xfrm>
            <a:off x="6067152" y="2465971"/>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5167" name="bg object 5167"/>
          <p:cNvSpPr/>
          <p:nvPr/>
        </p:nvSpPr>
        <p:spPr>
          <a:xfrm>
            <a:off x="6059169" y="2465971"/>
            <a:ext cx="8087" cy="71627"/>
          </a:xfrm>
          <a:custGeom>
            <a:avLst/>
            <a:gdLst/>
            <a:ahLst/>
            <a:cxnLst/>
            <a:rect l="l" t="t" r="r" b="b"/>
            <a:pathLst>
              <a:path w="17780" h="200025">
                <a:moveTo>
                  <a:pt x="0" y="0"/>
                </a:moveTo>
                <a:lnTo>
                  <a:pt x="17551" y="0"/>
                </a:lnTo>
              </a:path>
              <a:path w="17780" h="200025">
                <a:moveTo>
                  <a:pt x="0" y="0"/>
                </a:moveTo>
                <a:lnTo>
                  <a:pt x="0" y="199445"/>
                </a:lnTo>
                <a:lnTo>
                  <a:pt x="17551" y="199445"/>
                </a:lnTo>
              </a:path>
            </a:pathLst>
          </a:custGeom>
          <a:ln w="3191">
            <a:solidFill>
              <a:srgbClr val="000000"/>
            </a:solidFill>
          </a:ln>
        </p:spPr>
        <p:txBody>
          <a:bodyPr wrap="square" lIns="0" tIns="0" rIns="0" bIns="0" rtlCol="0"/>
          <a:lstStyle/>
          <a:p>
            <a:endParaRPr sz="501"/>
          </a:p>
        </p:txBody>
      </p:sp>
      <p:sp>
        <p:nvSpPr>
          <p:cNvPr id="5168" name="bg object 5168"/>
          <p:cNvSpPr/>
          <p:nvPr/>
        </p:nvSpPr>
        <p:spPr>
          <a:xfrm>
            <a:off x="5252901" y="2606524"/>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169" name="bg object 5169"/>
          <p:cNvSpPr/>
          <p:nvPr/>
        </p:nvSpPr>
        <p:spPr>
          <a:xfrm>
            <a:off x="5748020" y="2609238"/>
            <a:ext cx="11264" cy="0"/>
          </a:xfrm>
          <a:custGeom>
            <a:avLst/>
            <a:gdLst/>
            <a:ahLst/>
            <a:cxnLst/>
            <a:rect l="l" t="t" r="r" b="b"/>
            <a:pathLst>
              <a:path w="24765">
                <a:moveTo>
                  <a:pt x="24332" y="0"/>
                </a:moveTo>
                <a:lnTo>
                  <a:pt x="0" y="0"/>
                </a:lnTo>
              </a:path>
            </a:pathLst>
          </a:custGeom>
          <a:ln w="3175">
            <a:solidFill>
              <a:srgbClr val="000000"/>
            </a:solidFill>
          </a:ln>
        </p:spPr>
        <p:txBody>
          <a:bodyPr wrap="square" lIns="0" tIns="0" rIns="0" bIns="0" rtlCol="0"/>
          <a:lstStyle/>
          <a:p>
            <a:endParaRPr sz="501"/>
          </a:p>
        </p:txBody>
      </p:sp>
      <p:sp>
        <p:nvSpPr>
          <p:cNvPr id="5170" name="bg object 5170"/>
          <p:cNvSpPr/>
          <p:nvPr/>
        </p:nvSpPr>
        <p:spPr>
          <a:xfrm>
            <a:off x="5252901" y="2609238"/>
            <a:ext cx="487815" cy="0"/>
          </a:xfrm>
          <a:custGeom>
            <a:avLst/>
            <a:gdLst/>
            <a:ahLst/>
            <a:cxnLst/>
            <a:rect l="l" t="t" r="r" b="b"/>
            <a:pathLst>
              <a:path w="1072515">
                <a:moveTo>
                  <a:pt x="0" y="0"/>
                </a:moveTo>
                <a:lnTo>
                  <a:pt x="1072218" y="0"/>
                </a:lnTo>
              </a:path>
            </a:pathLst>
          </a:custGeom>
          <a:ln w="3175">
            <a:solidFill>
              <a:srgbClr val="000000"/>
            </a:solidFill>
            <a:prstDash val="lgDash"/>
          </a:ln>
        </p:spPr>
        <p:txBody>
          <a:bodyPr wrap="square" lIns="0" tIns="0" rIns="0" bIns="0" rtlCol="0"/>
          <a:lstStyle/>
          <a:p>
            <a:endParaRPr sz="501"/>
          </a:p>
        </p:txBody>
      </p:sp>
      <p:sp>
        <p:nvSpPr>
          <p:cNvPr id="5171" name="bg object 5171"/>
          <p:cNvSpPr/>
          <p:nvPr/>
        </p:nvSpPr>
        <p:spPr>
          <a:xfrm>
            <a:off x="5759087" y="2642377"/>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172" name="bg object 5172"/>
          <p:cNvSpPr/>
          <p:nvPr/>
        </p:nvSpPr>
        <p:spPr>
          <a:xfrm>
            <a:off x="5759087"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173" name="bg object 5173"/>
          <p:cNvSpPr/>
          <p:nvPr/>
        </p:nvSpPr>
        <p:spPr>
          <a:xfrm>
            <a:off x="5759087" y="2609238"/>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174" name="bg object 5174"/>
          <p:cNvSpPr/>
          <p:nvPr/>
        </p:nvSpPr>
        <p:spPr>
          <a:xfrm>
            <a:off x="5751830" y="2651376"/>
            <a:ext cx="7509" cy="0"/>
          </a:xfrm>
          <a:custGeom>
            <a:avLst/>
            <a:gdLst/>
            <a:ahLst/>
            <a:cxnLst/>
            <a:rect l="l" t="t" r="r" b="b"/>
            <a:pathLst>
              <a:path w="16509">
                <a:moveTo>
                  <a:pt x="0" y="0"/>
                </a:moveTo>
                <a:lnTo>
                  <a:pt x="15955" y="0"/>
                </a:lnTo>
              </a:path>
            </a:pathLst>
          </a:custGeom>
          <a:ln w="3175">
            <a:solidFill>
              <a:srgbClr val="000000"/>
            </a:solidFill>
          </a:ln>
        </p:spPr>
        <p:txBody>
          <a:bodyPr wrap="square" lIns="0" tIns="0" rIns="0" bIns="0" rtlCol="0"/>
          <a:lstStyle/>
          <a:p>
            <a:endParaRPr sz="501"/>
          </a:p>
        </p:txBody>
      </p:sp>
      <p:sp>
        <p:nvSpPr>
          <p:cNvPr id="5175" name="bg object 5175"/>
          <p:cNvSpPr/>
          <p:nvPr/>
        </p:nvSpPr>
        <p:spPr>
          <a:xfrm>
            <a:off x="5292634" y="2651376"/>
            <a:ext cx="459222" cy="0"/>
          </a:xfrm>
          <a:custGeom>
            <a:avLst/>
            <a:gdLst/>
            <a:ahLst/>
            <a:cxnLst/>
            <a:rect l="l" t="t" r="r" b="b"/>
            <a:pathLst>
              <a:path w="1009650">
                <a:moveTo>
                  <a:pt x="0" y="0"/>
                </a:moveTo>
                <a:lnTo>
                  <a:pt x="1009592" y="0"/>
                </a:lnTo>
              </a:path>
            </a:pathLst>
          </a:custGeom>
          <a:ln w="3175">
            <a:solidFill>
              <a:srgbClr val="000000"/>
            </a:solidFill>
            <a:prstDash val="lgDash"/>
          </a:ln>
        </p:spPr>
        <p:txBody>
          <a:bodyPr wrap="square" lIns="0" tIns="0" rIns="0" bIns="0" rtlCol="0"/>
          <a:lstStyle/>
          <a:p>
            <a:endParaRPr sz="501"/>
          </a:p>
        </p:txBody>
      </p:sp>
      <p:sp>
        <p:nvSpPr>
          <p:cNvPr id="5176" name="bg object 5176"/>
          <p:cNvSpPr/>
          <p:nvPr/>
        </p:nvSpPr>
        <p:spPr>
          <a:xfrm>
            <a:off x="5003437" y="2651376"/>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177" name="bg object 5177"/>
          <p:cNvSpPr/>
          <p:nvPr/>
        </p:nvSpPr>
        <p:spPr>
          <a:xfrm>
            <a:off x="5027205" y="2651376"/>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178" name="bg object 5178"/>
          <p:cNvSpPr/>
          <p:nvPr/>
        </p:nvSpPr>
        <p:spPr>
          <a:xfrm>
            <a:off x="5244918" y="2651376"/>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179" name="bg object 5179"/>
          <p:cNvSpPr/>
          <p:nvPr/>
        </p:nvSpPr>
        <p:spPr>
          <a:xfrm>
            <a:off x="5272133" y="2651376"/>
            <a:ext cx="20506" cy="0"/>
          </a:xfrm>
          <a:custGeom>
            <a:avLst/>
            <a:gdLst/>
            <a:ahLst/>
            <a:cxnLst/>
            <a:rect l="l" t="t" r="r" b="b"/>
            <a:pathLst>
              <a:path w="45084">
                <a:moveTo>
                  <a:pt x="0" y="0"/>
                </a:moveTo>
                <a:lnTo>
                  <a:pt x="45074" y="0"/>
                </a:lnTo>
              </a:path>
            </a:pathLst>
          </a:custGeom>
          <a:ln w="3175">
            <a:solidFill>
              <a:srgbClr val="000000"/>
            </a:solidFill>
          </a:ln>
        </p:spPr>
        <p:txBody>
          <a:bodyPr wrap="square" lIns="0" tIns="0" rIns="0" bIns="0" rtlCol="0"/>
          <a:lstStyle/>
          <a:p>
            <a:endParaRPr sz="501"/>
          </a:p>
        </p:txBody>
      </p:sp>
      <p:sp>
        <p:nvSpPr>
          <p:cNvPr id="5180" name="bg object 5180"/>
          <p:cNvSpPr/>
          <p:nvPr/>
        </p:nvSpPr>
        <p:spPr>
          <a:xfrm>
            <a:off x="4998901" y="2651375"/>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181" name="bg object 5181"/>
          <p:cNvSpPr/>
          <p:nvPr/>
        </p:nvSpPr>
        <p:spPr>
          <a:xfrm>
            <a:off x="5252901" y="2606524"/>
            <a:ext cx="509765" cy="0"/>
          </a:xfrm>
          <a:custGeom>
            <a:avLst/>
            <a:gdLst/>
            <a:ahLst/>
            <a:cxnLst/>
            <a:rect l="l" t="t" r="r" b="b"/>
            <a:pathLst>
              <a:path w="1120775">
                <a:moveTo>
                  <a:pt x="0" y="0"/>
                </a:moveTo>
                <a:lnTo>
                  <a:pt x="1120484" y="0"/>
                </a:lnTo>
              </a:path>
            </a:pathLst>
          </a:custGeom>
          <a:ln w="3175">
            <a:solidFill>
              <a:srgbClr val="000000"/>
            </a:solidFill>
            <a:prstDash val="lgDash"/>
          </a:ln>
        </p:spPr>
        <p:txBody>
          <a:bodyPr wrap="square" lIns="0" tIns="0" rIns="0" bIns="0" rtlCol="0"/>
          <a:lstStyle/>
          <a:p>
            <a:endParaRPr sz="501"/>
          </a:p>
        </p:txBody>
      </p:sp>
      <p:sp>
        <p:nvSpPr>
          <p:cNvPr id="5182" name="bg object 5182"/>
          <p:cNvSpPr/>
          <p:nvPr/>
        </p:nvSpPr>
        <p:spPr>
          <a:xfrm>
            <a:off x="5762534" y="2642377"/>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183" name="bg object 5183"/>
          <p:cNvSpPr/>
          <p:nvPr/>
        </p:nvSpPr>
        <p:spPr>
          <a:xfrm>
            <a:off x="5762534"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184" name="bg object 5184"/>
          <p:cNvSpPr/>
          <p:nvPr/>
        </p:nvSpPr>
        <p:spPr>
          <a:xfrm>
            <a:off x="5762534" y="2606524"/>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185" name="bg object 5185"/>
          <p:cNvSpPr/>
          <p:nvPr/>
        </p:nvSpPr>
        <p:spPr>
          <a:xfrm>
            <a:off x="5751830" y="2654090"/>
            <a:ext cx="10975" cy="0"/>
          </a:xfrm>
          <a:custGeom>
            <a:avLst/>
            <a:gdLst/>
            <a:ahLst/>
            <a:cxnLst/>
            <a:rect l="l" t="t" r="r" b="b"/>
            <a:pathLst>
              <a:path w="24129">
                <a:moveTo>
                  <a:pt x="0" y="0"/>
                </a:moveTo>
                <a:lnTo>
                  <a:pt x="23534" y="0"/>
                </a:lnTo>
              </a:path>
            </a:pathLst>
          </a:custGeom>
          <a:ln w="3175">
            <a:solidFill>
              <a:srgbClr val="000000"/>
            </a:solidFill>
          </a:ln>
        </p:spPr>
        <p:txBody>
          <a:bodyPr wrap="square" lIns="0" tIns="0" rIns="0" bIns="0" rtlCol="0"/>
          <a:lstStyle/>
          <a:p>
            <a:endParaRPr sz="501"/>
          </a:p>
        </p:txBody>
      </p:sp>
      <p:sp>
        <p:nvSpPr>
          <p:cNvPr id="5186" name="bg object 5186"/>
          <p:cNvSpPr/>
          <p:nvPr/>
        </p:nvSpPr>
        <p:spPr>
          <a:xfrm>
            <a:off x="5294267" y="2654090"/>
            <a:ext cx="457778" cy="0"/>
          </a:xfrm>
          <a:custGeom>
            <a:avLst/>
            <a:gdLst/>
            <a:ahLst/>
            <a:cxnLst/>
            <a:rect l="l" t="t" r="r" b="b"/>
            <a:pathLst>
              <a:path w="1006475">
                <a:moveTo>
                  <a:pt x="0" y="0"/>
                </a:moveTo>
                <a:lnTo>
                  <a:pt x="1006002" y="0"/>
                </a:lnTo>
              </a:path>
            </a:pathLst>
          </a:custGeom>
          <a:ln w="3175">
            <a:solidFill>
              <a:srgbClr val="000000"/>
            </a:solidFill>
            <a:prstDash val="lgDash"/>
          </a:ln>
        </p:spPr>
        <p:txBody>
          <a:bodyPr wrap="square" lIns="0" tIns="0" rIns="0" bIns="0" rtlCol="0"/>
          <a:lstStyle/>
          <a:p>
            <a:endParaRPr sz="501"/>
          </a:p>
        </p:txBody>
      </p:sp>
      <p:sp>
        <p:nvSpPr>
          <p:cNvPr id="5187" name="bg object 5187"/>
          <p:cNvSpPr/>
          <p:nvPr/>
        </p:nvSpPr>
        <p:spPr>
          <a:xfrm>
            <a:off x="5003437" y="2654090"/>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188" name="bg object 5188"/>
          <p:cNvSpPr/>
          <p:nvPr/>
        </p:nvSpPr>
        <p:spPr>
          <a:xfrm>
            <a:off x="5027204" y="2654090"/>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189" name="bg object 5189"/>
          <p:cNvSpPr/>
          <p:nvPr/>
        </p:nvSpPr>
        <p:spPr>
          <a:xfrm>
            <a:off x="5244918" y="2654090"/>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190" name="bg object 5190"/>
          <p:cNvSpPr/>
          <p:nvPr/>
        </p:nvSpPr>
        <p:spPr>
          <a:xfrm>
            <a:off x="5272133" y="2654090"/>
            <a:ext cx="22239" cy="0"/>
          </a:xfrm>
          <a:custGeom>
            <a:avLst/>
            <a:gdLst/>
            <a:ahLst/>
            <a:cxnLst/>
            <a:rect l="l" t="t" r="r" b="b"/>
            <a:pathLst>
              <a:path w="48895">
                <a:moveTo>
                  <a:pt x="0" y="0"/>
                </a:moveTo>
                <a:lnTo>
                  <a:pt x="48664" y="0"/>
                </a:lnTo>
              </a:path>
            </a:pathLst>
          </a:custGeom>
          <a:ln w="3175">
            <a:solidFill>
              <a:srgbClr val="000000"/>
            </a:solidFill>
          </a:ln>
        </p:spPr>
        <p:txBody>
          <a:bodyPr wrap="square" lIns="0" tIns="0" rIns="0" bIns="0" rtlCol="0"/>
          <a:lstStyle/>
          <a:p>
            <a:endParaRPr sz="501"/>
          </a:p>
        </p:txBody>
      </p:sp>
      <p:sp>
        <p:nvSpPr>
          <p:cNvPr id="5191" name="bg object 5191"/>
          <p:cNvSpPr/>
          <p:nvPr/>
        </p:nvSpPr>
        <p:spPr>
          <a:xfrm>
            <a:off x="5252901" y="2606524"/>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192" name="bg object 5192"/>
          <p:cNvSpPr/>
          <p:nvPr/>
        </p:nvSpPr>
        <p:spPr>
          <a:xfrm>
            <a:off x="5252902" y="2609238"/>
            <a:ext cx="506299" cy="0"/>
          </a:xfrm>
          <a:custGeom>
            <a:avLst/>
            <a:gdLst/>
            <a:ahLst/>
            <a:cxnLst/>
            <a:rect l="l" t="t" r="r" b="b"/>
            <a:pathLst>
              <a:path w="1113154">
                <a:moveTo>
                  <a:pt x="0" y="0"/>
                </a:moveTo>
                <a:lnTo>
                  <a:pt x="1112905" y="0"/>
                </a:lnTo>
              </a:path>
            </a:pathLst>
          </a:custGeom>
          <a:ln w="3175">
            <a:solidFill>
              <a:srgbClr val="000000"/>
            </a:solidFill>
            <a:prstDash val="lgDash"/>
          </a:ln>
        </p:spPr>
        <p:txBody>
          <a:bodyPr wrap="square" lIns="0" tIns="0" rIns="0" bIns="0" rtlCol="0"/>
          <a:lstStyle/>
          <a:p>
            <a:endParaRPr sz="501"/>
          </a:p>
        </p:txBody>
      </p:sp>
      <p:sp>
        <p:nvSpPr>
          <p:cNvPr id="5193" name="bg object 5193"/>
          <p:cNvSpPr/>
          <p:nvPr/>
        </p:nvSpPr>
        <p:spPr>
          <a:xfrm>
            <a:off x="5759087" y="2642377"/>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194" name="bg object 5194"/>
          <p:cNvSpPr/>
          <p:nvPr/>
        </p:nvSpPr>
        <p:spPr>
          <a:xfrm>
            <a:off x="5759087"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195" name="bg object 5195"/>
          <p:cNvSpPr/>
          <p:nvPr/>
        </p:nvSpPr>
        <p:spPr>
          <a:xfrm>
            <a:off x="5759087" y="2609238"/>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196" name="bg object 5196"/>
          <p:cNvSpPr/>
          <p:nvPr/>
        </p:nvSpPr>
        <p:spPr>
          <a:xfrm>
            <a:off x="5751830" y="2651376"/>
            <a:ext cx="7509" cy="0"/>
          </a:xfrm>
          <a:custGeom>
            <a:avLst/>
            <a:gdLst/>
            <a:ahLst/>
            <a:cxnLst/>
            <a:rect l="l" t="t" r="r" b="b"/>
            <a:pathLst>
              <a:path w="16509">
                <a:moveTo>
                  <a:pt x="0" y="0"/>
                </a:moveTo>
                <a:lnTo>
                  <a:pt x="15955" y="0"/>
                </a:lnTo>
              </a:path>
            </a:pathLst>
          </a:custGeom>
          <a:ln w="3175">
            <a:solidFill>
              <a:srgbClr val="000000"/>
            </a:solidFill>
          </a:ln>
        </p:spPr>
        <p:txBody>
          <a:bodyPr wrap="square" lIns="0" tIns="0" rIns="0" bIns="0" rtlCol="0"/>
          <a:lstStyle/>
          <a:p>
            <a:endParaRPr sz="501"/>
          </a:p>
        </p:txBody>
      </p:sp>
      <p:sp>
        <p:nvSpPr>
          <p:cNvPr id="5197" name="bg object 5197"/>
          <p:cNvSpPr/>
          <p:nvPr/>
        </p:nvSpPr>
        <p:spPr>
          <a:xfrm>
            <a:off x="5292634" y="2651376"/>
            <a:ext cx="459222" cy="0"/>
          </a:xfrm>
          <a:custGeom>
            <a:avLst/>
            <a:gdLst/>
            <a:ahLst/>
            <a:cxnLst/>
            <a:rect l="l" t="t" r="r" b="b"/>
            <a:pathLst>
              <a:path w="1009650">
                <a:moveTo>
                  <a:pt x="0" y="0"/>
                </a:moveTo>
                <a:lnTo>
                  <a:pt x="1009592" y="0"/>
                </a:lnTo>
              </a:path>
            </a:pathLst>
          </a:custGeom>
          <a:ln w="3175">
            <a:solidFill>
              <a:srgbClr val="000000"/>
            </a:solidFill>
            <a:prstDash val="lgDash"/>
          </a:ln>
        </p:spPr>
        <p:txBody>
          <a:bodyPr wrap="square" lIns="0" tIns="0" rIns="0" bIns="0" rtlCol="0"/>
          <a:lstStyle/>
          <a:p>
            <a:endParaRPr sz="501"/>
          </a:p>
        </p:txBody>
      </p:sp>
      <p:sp>
        <p:nvSpPr>
          <p:cNvPr id="5198" name="bg object 5198"/>
          <p:cNvSpPr/>
          <p:nvPr/>
        </p:nvSpPr>
        <p:spPr>
          <a:xfrm>
            <a:off x="5003437" y="2651376"/>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199" name="bg object 5199"/>
          <p:cNvSpPr/>
          <p:nvPr/>
        </p:nvSpPr>
        <p:spPr>
          <a:xfrm>
            <a:off x="5027205" y="2651376"/>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200" name="bg object 5200"/>
          <p:cNvSpPr/>
          <p:nvPr/>
        </p:nvSpPr>
        <p:spPr>
          <a:xfrm>
            <a:off x="5244918" y="2651376"/>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201" name="bg object 5201"/>
          <p:cNvSpPr/>
          <p:nvPr/>
        </p:nvSpPr>
        <p:spPr>
          <a:xfrm>
            <a:off x="5272133" y="2651376"/>
            <a:ext cx="20506" cy="0"/>
          </a:xfrm>
          <a:custGeom>
            <a:avLst/>
            <a:gdLst/>
            <a:ahLst/>
            <a:cxnLst/>
            <a:rect l="l" t="t" r="r" b="b"/>
            <a:pathLst>
              <a:path w="45084">
                <a:moveTo>
                  <a:pt x="0" y="0"/>
                </a:moveTo>
                <a:lnTo>
                  <a:pt x="45074" y="0"/>
                </a:lnTo>
              </a:path>
            </a:pathLst>
          </a:custGeom>
          <a:ln w="3175">
            <a:solidFill>
              <a:srgbClr val="000000"/>
            </a:solidFill>
          </a:ln>
        </p:spPr>
        <p:txBody>
          <a:bodyPr wrap="square" lIns="0" tIns="0" rIns="0" bIns="0" rtlCol="0"/>
          <a:lstStyle/>
          <a:p>
            <a:endParaRPr sz="501"/>
          </a:p>
        </p:txBody>
      </p:sp>
      <p:sp>
        <p:nvSpPr>
          <p:cNvPr id="5202" name="bg object 5202"/>
          <p:cNvSpPr/>
          <p:nvPr/>
        </p:nvSpPr>
        <p:spPr>
          <a:xfrm>
            <a:off x="4998901" y="2651375"/>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203" name="bg object 5203"/>
          <p:cNvSpPr/>
          <p:nvPr/>
        </p:nvSpPr>
        <p:spPr>
          <a:xfrm>
            <a:off x="5252901" y="2606524"/>
            <a:ext cx="509765" cy="0"/>
          </a:xfrm>
          <a:custGeom>
            <a:avLst/>
            <a:gdLst/>
            <a:ahLst/>
            <a:cxnLst/>
            <a:rect l="l" t="t" r="r" b="b"/>
            <a:pathLst>
              <a:path w="1120775">
                <a:moveTo>
                  <a:pt x="0" y="0"/>
                </a:moveTo>
                <a:lnTo>
                  <a:pt x="1120484" y="0"/>
                </a:lnTo>
              </a:path>
            </a:pathLst>
          </a:custGeom>
          <a:ln w="3175">
            <a:solidFill>
              <a:srgbClr val="000000"/>
            </a:solidFill>
            <a:prstDash val="lgDash"/>
          </a:ln>
        </p:spPr>
        <p:txBody>
          <a:bodyPr wrap="square" lIns="0" tIns="0" rIns="0" bIns="0" rtlCol="0"/>
          <a:lstStyle/>
          <a:p>
            <a:endParaRPr sz="501"/>
          </a:p>
        </p:txBody>
      </p:sp>
      <p:sp>
        <p:nvSpPr>
          <p:cNvPr id="5204" name="bg object 5204"/>
          <p:cNvSpPr/>
          <p:nvPr/>
        </p:nvSpPr>
        <p:spPr>
          <a:xfrm>
            <a:off x="5762534" y="2642377"/>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205" name="bg object 5205"/>
          <p:cNvSpPr/>
          <p:nvPr/>
        </p:nvSpPr>
        <p:spPr>
          <a:xfrm>
            <a:off x="5762534"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206" name="bg object 5206"/>
          <p:cNvSpPr/>
          <p:nvPr/>
        </p:nvSpPr>
        <p:spPr>
          <a:xfrm>
            <a:off x="5762534" y="2606524"/>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207" name="bg object 5207"/>
          <p:cNvSpPr/>
          <p:nvPr/>
        </p:nvSpPr>
        <p:spPr>
          <a:xfrm>
            <a:off x="5751830" y="2654090"/>
            <a:ext cx="10975" cy="0"/>
          </a:xfrm>
          <a:custGeom>
            <a:avLst/>
            <a:gdLst/>
            <a:ahLst/>
            <a:cxnLst/>
            <a:rect l="l" t="t" r="r" b="b"/>
            <a:pathLst>
              <a:path w="24129">
                <a:moveTo>
                  <a:pt x="0" y="0"/>
                </a:moveTo>
                <a:lnTo>
                  <a:pt x="23534" y="0"/>
                </a:lnTo>
              </a:path>
            </a:pathLst>
          </a:custGeom>
          <a:ln w="3175">
            <a:solidFill>
              <a:srgbClr val="000000"/>
            </a:solidFill>
          </a:ln>
        </p:spPr>
        <p:txBody>
          <a:bodyPr wrap="square" lIns="0" tIns="0" rIns="0" bIns="0" rtlCol="0"/>
          <a:lstStyle/>
          <a:p>
            <a:endParaRPr sz="501"/>
          </a:p>
        </p:txBody>
      </p:sp>
      <p:sp>
        <p:nvSpPr>
          <p:cNvPr id="5208" name="bg object 5208"/>
          <p:cNvSpPr/>
          <p:nvPr/>
        </p:nvSpPr>
        <p:spPr>
          <a:xfrm>
            <a:off x="5294267" y="2654090"/>
            <a:ext cx="457778" cy="0"/>
          </a:xfrm>
          <a:custGeom>
            <a:avLst/>
            <a:gdLst/>
            <a:ahLst/>
            <a:cxnLst/>
            <a:rect l="l" t="t" r="r" b="b"/>
            <a:pathLst>
              <a:path w="1006475">
                <a:moveTo>
                  <a:pt x="0" y="0"/>
                </a:moveTo>
                <a:lnTo>
                  <a:pt x="1006002" y="0"/>
                </a:lnTo>
              </a:path>
            </a:pathLst>
          </a:custGeom>
          <a:ln w="3175">
            <a:solidFill>
              <a:srgbClr val="000000"/>
            </a:solidFill>
            <a:prstDash val="lgDash"/>
          </a:ln>
        </p:spPr>
        <p:txBody>
          <a:bodyPr wrap="square" lIns="0" tIns="0" rIns="0" bIns="0" rtlCol="0"/>
          <a:lstStyle/>
          <a:p>
            <a:endParaRPr sz="501"/>
          </a:p>
        </p:txBody>
      </p:sp>
      <p:sp>
        <p:nvSpPr>
          <p:cNvPr id="5209" name="bg object 5209"/>
          <p:cNvSpPr/>
          <p:nvPr/>
        </p:nvSpPr>
        <p:spPr>
          <a:xfrm>
            <a:off x="5003437" y="2654090"/>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210" name="bg object 5210"/>
          <p:cNvSpPr/>
          <p:nvPr/>
        </p:nvSpPr>
        <p:spPr>
          <a:xfrm>
            <a:off x="5027204" y="2654090"/>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211" name="bg object 5211"/>
          <p:cNvSpPr/>
          <p:nvPr/>
        </p:nvSpPr>
        <p:spPr>
          <a:xfrm>
            <a:off x="5244918" y="2654090"/>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212" name="bg object 5212"/>
          <p:cNvSpPr/>
          <p:nvPr/>
        </p:nvSpPr>
        <p:spPr>
          <a:xfrm>
            <a:off x="5272133" y="2654090"/>
            <a:ext cx="22239" cy="0"/>
          </a:xfrm>
          <a:custGeom>
            <a:avLst/>
            <a:gdLst/>
            <a:ahLst/>
            <a:cxnLst/>
            <a:rect l="l" t="t" r="r" b="b"/>
            <a:pathLst>
              <a:path w="48895">
                <a:moveTo>
                  <a:pt x="0" y="0"/>
                </a:moveTo>
                <a:lnTo>
                  <a:pt x="48664" y="0"/>
                </a:lnTo>
              </a:path>
            </a:pathLst>
          </a:custGeom>
          <a:ln w="3175">
            <a:solidFill>
              <a:srgbClr val="000000"/>
            </a:solidFill>
          </a:ln>
        </p:spPr>
        <p:txBody>
          <a:bodyPr wrap="square" lIns="0" tIns="0" rIns="0" bIns="0" rtlCol="0"/>
          <a:lstStyle/>
          <a:p>
            <a:endParaRPr sz="501"/>
          </a:p>
        </p:txBody>
      </p:sp>
      <p:sp>
        <p:nvSpPr>
          <p:cNvPr id="5213" name="bg object 5213"/>
          <p:cNvSpPr/>
          <p:nvPr/>
        </p:nvSpPr>
        <p:spPr>
          <a:xfrm>
            <a:off x="5252901" y="2606524"/>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214" name="bg object 5214"/>
          <p:cNvSpPr/>
          <p:nvPr/>
        </p:nvSpPr>
        <p:spPr>
          <a:xfrm>
            <a:off x="5252902" y="2609238"/>
            <a:ext cx="506299" cy="0"/>
          </a:xfrm>
          <a:custGeom>
            <a:avLst/>
            <a:gdLst/>
            <a:ahLst/>
            <a:cxnLst/>
            <a:rect l="l" t="t" r="r" b="b"/>
            <a:pathLst>
              <a:path w="1113154">
                <a:moveTo>
                  <a:pt x="0" y="0"/>
                </a:moveTo>
                <a:lnTo>
                  <a:pt x="1112905" y="0"/>
                </a:lnTo>
              </a:path>
            </a:pathLst>
          </a:custGeom>
          <a:ln w="3175">
            <a:solidFill>
              <a:srgbClr val="000000"/>
            </a:solidFill>
            <a:prstDash val="lgDash"/>
          </a:ln>
        </p:spPr>
        <p:txBody>
          <a:bodyPr wrap="square" lIns="0" tIns="0" rIns="0" bIns="0" rtlCol="0"/>
          <a:lstStyle/>
          <a:p>
            <a:endParaRPr sz="501"/>
          </a:p>
        </p:txBody>
      </p:sp>
      <p:sp>
        <p:nvSpPr>
          <p:cNvPr id="5215" name="bg object 5215"/>
          <p:cNvSpPr/>
          <p:nvPr/>
        </p:nvSpPr>
        <p:spPr>
          <a:xfrm>
            <a:off x="5759087" y="2642377"/>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216" name="bg object 5216"/>
          <p:cNvSpPr/>
          <p:nvPr/>
        </p:nvSpPr>
        <p:spPr>
          <a:xfrm>
            <a:off x="5759087"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217" name="bg object 5217"/>
          <p:cNvSpPr/>
          <p:nvPr/>
        </p:nvSpPr>
        <p:spPr>
          <a:xfrm>
            <a:off x="5759087" y="2609238"/>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218" name="bg object 5218"/>
          <p:cNvSpPr/>
          <p:nvPr/>
        </p:nvSpPr>
        <p:spPr>
          <a:xfrm>
            <a:off x="5751830" y="2651376"/>
            <a:ext cx="7509" cy="0"/>
          </a:xfrm>
          <a:custGeom>
            <a:avLst/>
            <a:gdLst/>
            <a:ahLst/>
            <a:cxnLst/>
            <a:rect l="l" t="t" r="r" b="b"/>
            <a:pathLst>
              <a:path w="16509">
                <a:moveTo>
                  <a:pt x="0" y="0"/>
                </a:moveTo>
                <a:lnTo>
                  <a:pt x="15955" y="0"/>
                </a:lnTo>
              </a:path>
            </a:pathLst>
          </a:custGeom>
          <a:ln w="3175">
            <a:solidFill>
              <a:srgbClr val="000000"/>
            </a:solidFill>
          </a:ln>
        </p:spPr>
        <p:txBody>
          <a:bodyPr wrap="square" lIns="0" tIns="0" rIns="0" bIns="0" rtlCol="0"/>
          <a:lstStyle/>
          <a:p>
            <a:endParaRPr sz="501"/>
          </a:p>
        </p:txBody>
      </p:sp>
      <p:sp>
        <p:nvSpPr>
          <p:cNvPr id="5219" name="bg object 5219"/>
          <p:cNvSpPr/>
          <p:nvPr/>
        </p:nvSpPr>
        <p:spPr>
          <a:xfrm>
            <a:off x="5292634" y="2651376"/>
            <a:ext cx="459222" cy="0"/>
          </a:xfrm>
          <a:custGeom>
            <a:avLst/>
            <a:gdLst/>
            <a:ahLst/>
            <a:cxnLst/>
            <a:rect l="l" t="t" r="r" b="b"/>
            <a:pathLst>
              <a:path w="1009650">
                <a:moveTo>
                  <a:pt x="0" y="0"/>
                </a:moveTo>
                <a:lnTo>
                  <a:pt x="1009592" y="0"/>
                </a:lnTo>
              </a:path>
            </a:pathLst>
          </a:custGeom>
          <a:ln w="3175">
            <a:solidFill>
              <a:srgbClr val="000000"/>
            </a:solidFill>
            <a:prstDash val="lgDash"/>
          </a:ln>
        </p:spPr>
        <p:txBody>
          <a:bodyPr wrap="square" lIns="0" tIns="0" rIns="0" bIns="0" rtlCol="0"/>
          <a:lstStyle/>
          <a:p>
            <a:endParaRPr sz="501"/>
          </a:p>
        </p:txBody>
      </p:sp>
      <p:sp>
        <p:nvSpPr>
          <p:cNvPr id="5220" name="bg object 5220"/>
          <p:cNvSpPr/>
          <p:nvPr/>
        </p:nvSpPr>
        <p:spPr>
          <a:xfrm>
            <a:off x="5003437" y="2651376"/>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221" name="bg object 5221"/>
          <p:cNvSpPr/>
          <p:nvPr/>
        </p:nvSpPr>
        <p:spPr>
          <a:xfrm>
            <a:off x="5027205" y="2651376"/>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222" name="bg object 5222"/>
          <p:cNvSpPr/>
          <p:nvPr/>
        </p:nvSpPr>
        <p:spPr>
          <a:xfrm>
            <a:off x="5244918" y="2651376"/>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223" name="bg object 5223"/>
          <p:cNvSpPr/>
          <p:nvPr/>
        </p:nvSpPr>
        <p:spPr>
          <a:xfrm>
            <a:off x="5272133" y="2651376"/>
            <a:ext cx="20506" cy="0"/>
          </a:xfrm>
          <a:custGeom>
            <a:avLst/>
            <a:gdLst/>
            <a:ahLst/>
            <a:cxnLst/>
            <a:rect l="l" t="t" r="r" b="b"/>
            <a:pathLst>
              <a:path w="45084">
                <a:moveTo>
                  <a:pt x="0" y="0"/>
                </a:moveTo>
                <a:lnTo>
                  <a:pt x="45074" y="0"/>
                </a:lnTo>
              </a:path>
            </a:pathLst>
          </a:custGeom>
          <a:ln w="3175">
            <a:solidFill>
              <a:srgbClr val="000000"/>
            </a:solidFill>
          </a:ln>
        </p:spPr>
        <p:txBody>
          <a:bodyPr wrap="square" lIns="0" tIns="0" rIns="0" bIns="0" rtlCol="0"/>
          <a:lstStyle/>
          <a:p>
            <a:endParaRPr sz="501"/>
          </a:p>
        </p:txBody>
      </p:sp>
      <p:sp>
        <p:nvSpPr>
          <p:cNvPr id="5224" name="bg object 5224"/>
          <p:cNvSpPr/>
          <p:nvPr/>
        </p:nvSpPr>
        <p:spPr>
          <a:xfrm>
            <a:off x="4998901" y="2651375"/>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225" name="bg object 5225"/>
          <p:cNvSpPr/>
          <p:nvPr/>
        </p:nvSpPr>
        <p:spPr>
          <a:xfrm>
            <a:off x="5252901" y="2606524"/>
            <a:ext cx="509765" cy="0"/>
          </a:xfrm>
          <a:custGeom>
            <a:avLst/>
            <a:gdLst/>
            <a:ahLst/>
            <a:cxnLst/>
            <a:rect l="l" t="t" r="r" b="b"/>
            <a:pathLst>
              <a:path w="1120775">
                <a:moveTo>
                  <a:pt x="0" y="0"/>
                </a:moveTo>
                <a:lnTo>
                  <a:pt x="1120484" y="0"/>
                </a:lnTo>
              </a:path>
            </a:pathLst>
          </a:custGeom>
          <a:ln w="3175">
            <a:solidFill>
              <a:srgbClr val="000000"/>
            </a:solidFill>
            <a:prstDash val="lgDash"/>
          </a:ln>
        </p:spPr>
        <p:txBody>
          <a:bodyPr wrap="square" lIns="0" tIns="0" rIns="0" bIns="0" rtlCol="0"/>
          <a:lstStyle/>
          <a:p>
            <a:endParaRPr sz="501"/>
          </a:p>
        </p:txBody>
      </p:sp>
      <p:sp>
        <p:nvSpPr>
          <p:cNvPr id="5226" name="bg object 5226"/>
          <p:cNvSpPr/>
          <p:nvPr/>
        </p:nvSpPr>
        <p:spPr>
          <a:xfrm>
            <a:off x="5762534" y="2642377"/>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227" name="bg object 5227"/>
          <p:cNvSpPr/>
          <p:nvPr/>
        </p:nvSpPr>
        <p:spPr>
          <a:xfrm>
            <a:off x="5762534"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228" name="bg object 5228"/>
          <p:cNvSpPr/>
          <p:nvPr/>
        </p:nvSpPr>
        <p:spPr>
          <a:xfrm>
            <a:off x="5762534" y="2606524"/>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229" name="bg object 5229"/>
          <p:cNvSpPr/>
          <p:nvPr/>
        </p:nvSpPr>
        <p:spPr>
          <a:xfrm>
            <a:off x="5751830" y="2654090"/>
            <a:ext cx="10975" cy="0"/>
          </a:xfrm>
          <a:custGeom>
            <a:avLst/>
            <a:gdLst/>
            <a:ahLst/>
            <a:cxnLst/>
            <a:rect l="l" t="t" r="r" b="b"/>
            <a:pathLst>
              <a:path w="24129">
                <a:moveTo>
                  <a:pt x="0" y="0"/>
                </a:moveTo>
                <a:lnTo>
                  <a:pt x="23534" y="0"/>
                </a:lnTo>
              </a:path>
            </a:pathLst>
          </a:custGeom>
          <a:ln w="3175">
            <a:solidFill>
              <a:srgbClr val="000000"/>
            </a:solidFill>
          </a:ln>
        </p:spPr>
        <p:txBody>
          <a:bodyPr wrap="square" lIns="0" tIns="0" rIns="0" bIns="0" rtlCol="0"/>
          <a:lstStyle/>
          <a:p>
            <a:endParaRPr sz="501"/>
          </a:p>
        </p:txBody>
      </p:sp>
      <p:sp>
        <p:nvSpPr>
          <p:cNvPr id="5230" name="bg object 5230"/>
          <p:cNvSpPr/>
          <p:nvPr/>
        </p:nvSpPr>
        <p:spPr>
          <a:xfrm>
            <a:off x="5294267" y="2654090"/>
            <a:ext cx="457778" cy="0"/>
          </a:xfrm>
          <a:custGeom>
            <a:avLst/>
            <a:gdLst/>
            <a:ahLst/>
            <a:cxnLst/>
            <a:rect l="l" t="t" r="r" b="b"/>
            <a:pathLst>
              <a:path w="1006475">
                <a:moveTo>
                  <a:pt x="0" y="0"/>
                </a:moveTo>
                <a:lnTo>
                  <a:pt x="1006002" y="0"/>
                </a:lnTo>
              </a:path>
            </a:pathLst>
          </a:custGeom>
          <a:ln w="3175">
            <a:solidFill>
              <a:srgbClr val="000000"/>
            </a:solidFill>
            <a:prstDash val="lgDash"/>
          </a:ln>
        </p:spPr>
        <p:txBody>
          <a:bodyPr wrap="square" lIns="0" tIns="0" rIns="0" bIns="0" rtlCol="0"/>
          <a:lstStyle/>
          <a:p>
            <a:endParaRPr sz="501"/>
          </a:p>
        </p:txBody>
      </p:sp>
      <p:sp>
        <p:nvSpPr>
          <p:cNvPr id="5231" name="bg object 5231"/>
          <p:cNvSpPr/>
          <p:nvPr/>
        </p:nvSpPr>
        <p:spPr>
          <a:xfrm>
            <a:off x="5003437" y="2654090"/>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232" name="bg object 5232"/>
          <p:cNvSpPr/>
          <p:nvPr/>
        </p:nvSpPr>
        <p:spPr>
          <a:xfrm>
            <a:off x="5027204" y="2654090"/>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233" name="bg object 5233"/>
          <p:cNvSpPr/>
          <p:nvPr/>
        </p:nvSpPr>
        <p:spPr>
          <a:xfrm>
            <a:off x="5244918" y="2654090"/>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234" name="bg object 5234"/>
          <p:cNvSpPr/>
          <p:nvPr/>
        </p:nvSpPr>
        <p:spPr>
          <a:xfrm>
            <a:off x="5272133" y="2654090"/>
            <a:ext cx="22239" cy="0"/>
          </a:xfrm>
          <a:custGeom>
            <a:avLst/>
            <a:gdLst/>
            <a:ahLst/>
            <a:cxnLst/>
            <a:rect l="l" t="t" r="r" b="b"/>
            <a:pathLst>
              <a:path w="48895">
                <a:moveTo>
                  <a:pt x="0" y="0"/>
                </a:moveTo>
                <a:lnTo>
                  <a:pt x="48664" y="0"/>
                </a:lnTo>
              </a:path>
            </a:pathLst>
          </a:custGeom>
          <a:ln w="3175">
            <a:solidFill>
              <a:srgbClr val="000000"/>
            </a:solidFill>
          </a:ln>
        </p:spPr>
        <p:txBody>
          <a:bodyPr wrap="square" lIns="0" tIns="0" rIns="0" bIns="0" rtlCol="0"/>
          <a:lstStyle/>
          <a:p>
            <a:endParaRPr sz="501"/>
          </a:p>
        </p:txBody>
      </p:sp>
      <p:sp>
        <p:nvSpPr>
          <p:cNvPr id="5235" name="bg object 5235"/>
          <p:cNvSpPr/>
          <p:nvPr/>
        </p:nvSpPr>
        <p:spPr>
          <a:xfrm>
            <a:off x="5252901" y="2606524"/>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236" name="bg object 5236"/>
          <p:cNvSpPr/>
          <p:nvPr/>
        </p:nvSpPr>
        <p:spPr>
          <a:xfrm>
            <a:off x="5252902" y="2609238"/>
            <a:ext cx="506299" cy="0"/>
          </a:xfrm>
          <a:custGeom>
            <a:avLst/>
            <a:gdLst/>
            <a:ahLst/>
            <a:cxnLst/>
            <a:rect l="l" t="t" r="r" b="b"/>
            <a:pathLst>
              <a:path w="1113154">
                <a:moveTo>
                  <a:pt x="0" y="0"/>
                </a:moveTo>
                <a:lnTo>
                  <a:pt x="1112905" y="0"/>
                </a:lnTo>
              </a:path>
            </a:pathLst>
          </a:custGeom>
          <a:ln w="3175">
            <a:solidFill>
              <a:srgbClr val="000000"/>
            </a:solidFill>
            <a:prstDash val="lgDash"/>
          </a:ln>
        </p:spPr>
        <p:txBody>
          <a:bodyPr wrap="square" lIns="0" tIns="0" rIns="0" bIns="0" rtlCol="0"/>
          <a:lstStyle/>
          <a:p>
            <a:endParaRPr sz="501"/>
          </a:p>
        </p:txBody>
      </p:sp>
      <p:sp>
        <p:nvSpPr>
          <p:cNvPr id="5237" name="bg object 5237"/>
          <p:cNvSpPr/>
          <p:nvPr/>
        </p:nvSpPr>
        <p:spPr>
          <a:xfrm>
            <a:off x="5759087" y="2642377"/>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238" name="bg object 5238"/>
          <p:cNvSpPr/>
          <p:nvPr/>
        </p:nvSpPr>
        <p:spPr>
          <a:xfrm>
            <a:off x="5759087"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239" name="bg object 5239"/>
          <p:cNvSpPr/>
          <p:nvPr/>
        </p:nvSpPr>
        <p:spPr>
          <a:xfrm>
            <a:off x="5759087" y="2609238"/>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240" name="bg object 5240"/>
          <p:cNvSpPr/>
          <p:nvPr/>
        </p:nvSpPr>
        <p:spPr>
          <a:xfrm>
            <a:off x="5751830" y="2651376"/>
            <a:ext cx="7509" cy="0"/>
          </a:xfrm>
          <a:custGeom>
            <a:avLst/>
            <a:gdLst/>
            <a:ahLst/>
            <a:cxnLst/>
            <a:rect l="l" t="t" r="r" b="b"/>
            <a:pathLst>
              <a:path w="16509">
                <a:moveTo>
                  <a:pt x="0" y="0"/>
                </a:moveTo>
                <a:lnTo>
                  <a:pt x="15955" y="0"/>
                </a:lnTo>
              </a:path>
            </a:pathLst>
          </a:custGeom>
          <a:ln w="3175">
            <a:solidFill>
              <a:srgbClr val="000000"/>
            </a:solidFill>
          </a:ln>
        </p:spPr>
        <p:txBody>
          <a:bodyPr wrap="square" lIns="0" tIns="0" rIns="0" bIns="0" rtlCol="0"/>
          <a:lstStyle/>
          <a:p>
            <a:endParaRPr sz="501"/>
          </a:p>
        </p:txBody>
      </p:sp>
      <p:sp>
        <p:nvSpPr>
          <p:cNvPr id="5241" name="bg object 5241"/>
          <p:cNvSpPr/>
          <p:nvPr/>
        </p:nvSpPr>
        <p:spPr>
          <a:xfrm>
            <a:off x="5292634" y="2651376"/>
            <a:ext cx="459222" cy="0"/>
          </a:xfrm>
          <a:custGeom>
            <a:avLst/>
            <a:gdLst/>
            <a:ahLst/>
            <a:cxnLst/>
            <a:rect l="l" t="t" r="r" b="b"/>
            <a:pathLst>
              <a:path w="1009650">
                <a:moveTo>
                  <a:pt x="0" y="0"/>
                </a:moveTo>
                <a:lnTo>
                  <a:pt x="1009592" y="0"/>
                </a:lnTo>
              </a:path>
            </a:pathLst>
          </a:custGeom>
          <a:ln w="3175">
            <a:solidFill>
              <a:srgbClr val="000000"/>
            </a:solidFill>
            <a:prstDash val="lgDash"/>
          </a:ln>
        </p:spPr>
        <p:txBody>
          <a:bodyPr wrap="square" lIns="0" tIns="0" rIns="0" bIns="0" rtlCol="0"/>
          <a:lstStyle/>
          <a:p>
            <a:endParaRPr sz="501"/>
          </a:p>
        </p:txBody>
      </p:sp>
      <p:sp>
        <p:nvSpPr>
          <p:cNvPr id="5242" name="bg object 5242"/>
          <p:cNvSpPr/>
          <p:nvPr/>
        </p:nvSpPr>
        <p:spPr>
          <a:xfrm>
            <a:off x="5003437" y="2651376"/>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243" name="bg object 5243"/>
          <p:cNvSpPr/>
          <p:nvPr/>
        </p:nvSpPr>
        <p:spPr>
          <a:xfrm>
            <a:off x="5027205" y="2651376"/>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244" name="bg object 5244"/>
          <p:cNvSpPr/>
          <p:nvPr/>
        </p:nvSpPr>
        <p:spPr>
          <a:xfrm>
            <a:off x="5244918" y="2651376"/>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245" name="bg object 5245"/>
          <p:cNvSpPr/>
          <p:nvPr/>
        </p:nvSpPr>
        <p:spPr>
          <a:xfrm>
            <a:off x="5272133" y="2651376"/>
            <a:ext cx="20506" cy="0"/>
          </a:xfrm>
          <a:custGeom>
            <a:avLst/>
            <a:gdLst/>
            <a:ahLst/>
            <a:cxnLst/>
            <a:rect l="l" t="t" r="r" b="b"/>
            <a:pathLst>
              <a:path w="45084">
                <a:moveTo>
                  <a:pt x="0" y="0"/>
                </a:moveTo>
                <a:lnTo>
                  <a:pt x="45074" y="0"/>
                </a:lnTo>
              </a:path>
            </a:pathLst>
          </a:custGeom>
          <a:ln w="3175">
            <a:solidFill>
              <a:srgbClr val="000000"/>
            </a:solidFill>
          </a:ln>
        </p:spPr>
        <p:txBody>
          <a:bodyPr wrap="square" lIns="0" tIns="0" rIns="0" bIns="0" rtlCol="0"/>
          <a:lstStyle/>
          <a:p>
            <a:endParaRPr sz="501"/>
          </a:p>
        </p:txBody>
      </p:sp>
      <p:sp>
        <p:nvSpPr>
          <p:cNvPr id="5246" name="bg object 5246"/>
          <p:cNvSpPr/>
          <p:nvPr/>
        </p:nvSpPr>
        <p:spPr>
          <a:xfrm>
            <a:off x="4998901" y="2651375"/>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247" name="bg object 5247"/>
          <p:cNvSpPr/>
          <p:nvPr/>
        </p:nvSpPr>
        <p:spPr>
          <a:xfrm>
            <a:off x="5252901" y="2606524"/>
            <a:ext cx="509765" cy="0"/>
          </a:xfrm>
          <a:custGeom>
            <a:avLst/>
            <a:gdLst/>
            <a:ahLst/>
            <a:cxnLst/>
            <a:rect l="l" t="t" r="r" b="b"/>
            <a:pathLst>
              <a:path w="1120775">
                <a:moveTo>
                  <a:pt x="0" y="0"/>
                </a:moveTo>
                <a:lnTo>
                  <a:pt x="1120484" y="0"/>
                </a:lnTo>
              </a:path>
            </a:pathLst>
          </a:custGeom>
          <a:ln w="3175">
            <a:solidFill>
              <a:srgbClr val="000000"/>
            </a:solidFill>
            <a:prstDash val="lgDash"/>
          </a:ln>
        </p:spPr>
        <p:txBody>
          <a:bodyPr wrap="square" lIns="0" tIns="0" rIns="0" bIns="0" rtlCol="0"/>
          <a:lstStyle/>
          <a:p>
            <a:endParaRPr sz="501"/>
          </a:p>
        </p:txBody>
      </p:sp>
      <p:sp>
        <p:nvSpPr>
          <p:cNvPr id="5248" name="bg object 5248"/>
          <p:cNvSpPr/>
          <p:nvPr/>
        </p:nvSpPr>
        <p:spPr>
          <a:xfrm>
            <a:off x="5762534" y="2642377"/>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249" name="bg object 5249"/>
          <p:cNvSpPr/>
          <p:nvPr/>
        </p:nvSpPr>
        <p:spPr>
          <a:xfrm>
            <a:off x="5762534"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250" name="bg object 5250"/>
          <p:cNvSpPr/>
          <p:nvPr/>
        </p:nvSpPr>
        <p:spPr>
          <a:xfrm>
            <a:off x="5762534" y="2606524"/>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251" name="bg object 5251"/>
          <p:cNvSpPr/>
          <p:nvPr/>
        </p:nvSpPr>
        <p:spPr>
          <a:xfrm>
            <a:off x="5751830" y="2654090"/>
            <a:ext cx="10975" cy="0"/>
          </a:xfrm>
          <a:custGeom>
            <a:avLst/>
            <a:gdLst/>
            <a:ahLst/>
            <a:cxnLst/>
            <a:rect l="l" t="t" r="r" b="b"/>
            <a:pathLst>
              <a:path w="24129">
                <a:moveTo>
                  <a:pt x="0" y="0"/>
                </a:moveTo>
                <a:lnTo>
                  <a:pt x="23534" y="0"/>
                </a:lnTo>
              </a:path>
            </a:pathLst>
          </a:custGeom>
          <a:ln w="3175">
            <a:solidFill>
              <a:srgbClr val="000000"/>
            </a:solidFill>
          </a:ln>
        </p:spPr>
        <p:txBody>
          <a:bodyPr wrap="square" lIns="0" tIns="0" rIns="0" bIns="0" rtlCol="0"/>
          <a:lstStyle/>
          <a:p>
            <a:endParaRPr sz="501"/>
          </a:p>
        </p:txBody>
      </p:sp>
      <p:sp>
        <p:nvSpPr>
          <p:cNvPr id="5252" name="bg object 5252"/>
          <p:cNvSpPr/>
          <p:nvPr/>
        </p:nvSpPr>
        <p:spPr>
          <a:xfrm>
            <a:off x="5294267" y="2654090"/>
            <a:ext cx="457778" cy="0"/>
          </a:xfrm>
          <a:custGeom>
            <a:avLst/>
            <a:gdLst/>
            <a:ahLst/>
            <a:cxnLst/>
            <a:rect l="l" t="t" r="r" b="b"/>
            <a:pathLst>
              <a:path w="1006475">
                <a:moveTo>
                  <a:pt x="0" y="0"/>
                </a:moveTo>
                <a:lnTo>
                  <a:pt x="1006002" y="0"/>
                </a:lnTo>
              </a:path>
            </a:pathLst>
          </a:custGeom>
          <a:ln w="3175">
            <a:solidFill>
              <a:srgbClr val="000000"/>
            </a:solidFill>
            <a:prstDash val="lgDash"/>
          </a:ln>
        </p:spPr>
        <p:txBody>
          <a:bodyPr wrap="square" lIns="0" tIns="0" rIns="0" bIns="0" rtlCol="0"/>
          <a:lstStyle/>
          <a:p>
            <a:endParaRPr sz="501"/>
          </a:p>
        </p:txBody>
      </p:sp>
      <p:sp>
        <p:nvSpPr>
          <p:cNvPr id="5253" name="bg object 5253"/>
          <p:cNvSpPr/>
          <p:nvPr/>
        </p:nvSpPr>
        <p:spPr>
          <a:xfrm>
            <a:off x="5003437" y="2654090"/>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254" name="bg object 5254"/>
          <p:cNvSpPr/>
          <p:nvPr/>
        </p:nvSpPr>
        <p:spPr>
          <a:xfrm>
            <a:off x="5027204" y="2654090"/>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255" name="bg object 5255"/>
          <p:cNvSpPr/>
          <p:nvPr/>
        </p:nvSpPr>
        <p:spPr>
          <a:xfrm>
            <a:off x="5244918" y="2654090"/>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256" name="bg object 5256"/>
          <p:cNvSpPr/>
          <p:nvPr/>
        </p:nvSpPr>
        <p:spPr>
          <a:xfrm>
            <a:off x="5272133" y="2654090"/>
            <a:ext cx="22239" cy="0"/>
          </a:xfrm>
          <a:custGeom>
            <a:avLst/>
            <a:gdLst/>
            <a:ahLst/>
            <a:cxnLst/>
            <a:rect l="l" t="t" r="r" b="b"/>
            <a:pathLst>
              <a:path w="48895">
                <a:moveTo>
                  <a:pt x="0" y="0"/>
                </a:moveTo>
                <a:lnTo>
                  <a:pt x="48664" y="0"/>
                </a:lnTo>
              </a:path>
            </a:pathLst>
          </a:custGeom>
          <a:ln w="3175">
            <a:solidFill>
              <a:srgbClr val="000000"/>
            </a:solidFill>
          </a:ln>
        </p:spPr>
        <p:txBody>
          <a:bodyPr wrap="square" lIns="0" tIns="0" rIns="0" bIns="0" rtlCol="0"/>
          <a:lstStyle/>
          <a:p>
            <a:endParaRPr sz="501"/>
          </a:p>
        </p:txBody>
      </p:sp>
      <p:sp>
        <p:nvSpPr>
          <p:cNvPr id="5257" name="bg object 5257"/>
          <p:cNvSpPr/>
          <p:nvPr/>
        </p:nvSpPr>
        <p:spPr>
          <a:xfrm>
            <a:off x="5252901" y="2606524"/>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258" name="bg object 5258"/>
          <p:cNvSpPr/>
          <p:nvPr/>
        </p:nvSpPr>
        <p:spPr>
          <a:xfrm>
            <a:off x="5252902" y="2609238"/>
            <a:ext cx="506299" cy="0"/>
          </a:xfrm>
          <a:custGeom>
            <a:avLst/>
            <a:gdLst/>
            <a:ahLst/>
            <a:cxnLst/>
            <a:rect l="l" t="t" r="r" b="b"/>
            <a:pathLst>
              <a:path w="1113154">
                <a:moveTo>
                  <a:pt x="0" y="0"/>
                </a:moveTo>
                <a:lnTo>
                  <a:pt x="1112905" y="0"/>
                </a:lnTo>
              </a:path>
            </a:pathLst>
          </a:custGeom>
          <a:ln w="3175">
            <a:solidFill>
              <a:srgbClr val="000000"/>
            </a:solidFill>
            <a:prstDash val="lgDash"/>
          </a:ln>
        </p:spPr>
        <p:txBody>
          <a:bodyPr wrap="square" lIns="0" tIns="0" rIns="0" bIns="0" rtlCol="0"/>
          <a:lstStyle/>
          <a:p>
            <a:endParaRPr sz="501"/>
          </a:p>
        </p:txBody>
      </p:sp>
      <p:sp>
        <p:nvSpPr>
          <p:cNvPr id="5259" name="bg object 5259"/>
          <p:cNvSpPr/>
          <p:nvPr/>
        </p:nvSpPr>
        <p:spPr>
          <a:xfrm>
            <a:off x="5759087" y="2642377"/>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260" name="bg object 5260"/>
          <p:cNvSpPr/>
          <p:nvPr/>
        </p:nvSpPr>
        <p:spPr>
          <a:xfrm>
            <a:off x="5759087"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261" name="bg object 5261"/>
          <p:cNvSpPr/>
          <p:nvPr/>
        </p:nvSpPr>
        <p:spPr>
          <a:xfrm>
            <a:off x="5759087" y="2609238"/>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262" name="bg object 5262"/>
          <p:cNvSpPr/>
          <p:nvPr/>
        </p:nvSpPr>
        <p:spPr>
          <a:xfrm>
            <a:off x="5751830" y="2651376"/>
            <a:ext cx="7509" cy="0"/>
          </a:xfrm>
          <a:custGeom>
            <a:avLst/>
            <a:gdLst/>
            <a:ahLst/>
            <a:cxnLst/>
            <a:rect l="l" t="t" r="r" b="b"/>
            <a:pathLst>
              <a:path w="16509">
                <a:moveTo>
                  <a:pt x="0" y="0"/>
                </a:moveTo>
                <a:lnTo>
                  <a:pt x="15955" y="0"/>
                </a:lnTo>
              </a:path>
            </a:pathLst>
          </a:custGeom>
          <a:ln w="3175">
            <a:solidFill>
              <a:srgbClr val="000000"/>
            </a:solidFill>
          </a:ln>
        </p:spPr>
        <p:txBody>
          <a:bodyPr wrap="square" lIns="0" tIns="0" rIns="0" bIns="0" rtlCol="0"/>
          <a:lstStyle/>
          <a:p>
            <a:endParaRPr sz="501"/>
          </a:p>
        </p:txBody>
      </p:sp>
      <p:sp>
        <p:nvSpPr>
          <p:cNvPr id="5263" name="bg object 5263"/>
          <p:cNvSpPr/>
          <p:nvPr/>
        </p:nvSpPr>
        <p:spPr>
          <a:xfrm>
            <a:off x="5292634" y="2651376"/>
            <a:ext cx="459222" cy="0"/>
          </a:xfrm>
          <a:custGeom>
            <a:avLst/>
            <a:gdLst/>
            <a:ahLst/>
            <a:cxnLst/>
            <a:rect l="l" t="t" r="r" b="b"/>
            <a:pathLst>
              <a:path w="1009650">
                <a:moveTo>
                  <a:pt x="0" y="0"/>
                </a:moveTo>
                <a:lnTo>
                  <a:pt x="1009592" y="0"/>
                </a:lnTo>
              </a:path>
            </a:pathLst>
          </a:custGeom>
          <a:ln w="3175">
            <a:solidFill>
              <a:srgbClr val="000000"/>
            </a:solidFill>
            <a:prstDash val="lgDash"/>
          </a:ln>
        </p:spPr>
        <p:txBody>
          <a:bodyPr wrap="square" lIns="0" tIns="0" rIns="0" bIns="0" rtlCol="0"/>
          <a:lstStyle/>
          <a:p>
            <a:endParaRPr sz="501"/>
          </a:p>
        </p:txBody>
      </p:sp>
      <p:sp>
        <p:nvSpPr>
          <p:cNvPr id="5264" name="bg object 5264"/>
          <p:cNvSpPr/>
          <p:nvPr/>
        </p:nvSpPr>
        <p:spPr>
          <a:xfrm>
            <a:off x="5003437" y="2651376"/>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265" name="bg object 5265"/>
          <p:cNvSpPr/>
          <p:nvPr/>
        </p:nvSpPr>
        <p:spPr>
          <a:xfrm>
            <a:off x="5027205" y="2651376"/>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266" name="bg object 5266"/>
          <p:cNvSpPr/>
          <p:nvPr/>
        </p:nvSpPr>
        <p:spPr>
          <a:xfrm>
            <a:off x="5244918" y="2651376"/>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267" name="bg object 5267"/>
          <p:cNvSpPr/>
          <p:nvPr/>
        </p:nvSpPr>
        <p:spPr>
          <a:xfrm>
            <a:off x="5272133" y="2651376"/>
            <a:ext cx="20506" cy="0"/>
          </a:xfrm>
          <a:custGeom>
            <a:avLst/>
            <a:gdLst/>
            <a:ahLst/>
            <a:cxnLst/>
            <a:rect l="l" t="t" r="r" b="b"/>
            <a:pathLst>
              <a:path w="45084">
                <a:moveTo>
                  <a:pt x="0" y="0"/>
                </a:moveTo>
                <a:lnTo>
                  <a:pt x="45074" y="0"/>
                </a:lnTo>
              </a:path>
            </a:pathLst>
          </a:custGeom>
          <a:ln w="3175">
            <a:solidFill>
              <a:srgbClr val="000000"/>
            </a:solidFill>
          </a:ln>
        </p:spPr>
        <p:txBody>
          <a:bodyPr wrap="square" lIns="0" tIns="0" rIns="0" bIns="0" rtlCol="0"/>
          <a:lstStyle/>
          <a:p>
            <a:endParaRPr sz="501"/>
          </a:p>
        </p:txBody>
      </p:sp>
      <p:sp>
        <p:nvSpPr>
          <p:cNvPr id="5268" name="bg object 5268"/>
          <p:cNvSpPr/>
          <p:nvPr/>
        </p:nvSpPr>
        <p:spPr>
          <a:xfrm>
            <a:off x="4998901" y="2651375"/>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269" name="bg object 5269"/>
          <p:cNvSpPr/>
          <p:nvPr/>
        </p:nvSpPr>
        <p:spPr>
          <a:xfrm>
            <a:off x="5252901" y="2606524"/>
            <a:ext cx="509765" cy="0"/>
          </a:xfrm>
          <a:custGeom>
            <a:avLst/>
            <a:gdLst/>
            <a:ahLst/>
            <a:cxnLst/>
            <a:rect l="l" t="t" r="r" b="b"/>
            <a:pathLst>
              <a:path w="1120775">
                <a:moveTo>
                  <a:pt x="0" y="0"/>
                </a:moveTo>
                <a:lnTo>
                  <a:pt x="1120484" y="0"/>
                </a:lnTo>
              </a:path>
            </a:pathLst>
          </a:custGeom>
          <a:ln w="3175">
            <a:solidFill>
              <a:srgbClr val="000000"/>
            </a:solidFill>
            <a:prstDash val="lgDash"/>
          </a:ln>
        </p:spPr>
        <p:txBody>
          <a:bodyPr wrap="square" lIns="0" tIns="0" rIns="0" bIns="0" rtlCol="0"/>
          <a:lstStyle/>
          <a:p>
            <a:endParaRPr sz="501"/>
          </a:p>
        </p:txBody>
      </p:sp>
      <p:sp>
        <p:nvSpPr>
          <p:cNvPr id="5270" name="bg object 5270"/>
          <p:cNvSpPr/>
          <p:nvPr/>
        </p:nvSpPr>
        <p:spPr>
          <a:xfrm>
            <a:off x="5762534" y="2642377"/>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271" name="bg object 5271"/>
          <p:cNvSpPr/>
          <p:nvPr/>
        </p:nvSpPr>
        <p:spPr>
          <a:xfrm>
            <a:off x="5762534"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272" name="bg object 5272"/>
          <p:cNvSpPr/>
          <p:nvPr/>
        </p:nvSpPr>
        <p:spPr>
          <a:xfrm>
            <a:off x="5762534" y="2606524"/>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273" name="bg object 5273"/>
          <p:cNvSpPr/>
          <p:nvPr/>
        </p:nvSpPr>
        <p:spPr>
          <a:xfrm>
            <a:off x="5751830" y="2654090"/>
            <a:ext cx="10975" cy="0"/>
          </a:xfrm>
          <a:custGeom>
            <a:avLst/>
            <a:gdLst/>
            <a:ahLst/>
            <a:cxnLst/>
            <a:rect l="l" t="t" r="r" b="b"/>
            <a:pathLst>
              <a:path w="24129">
                <a:moveTo>
                  <a:pt x="0" y="0"/>
                </a:moveTo>
                <a:lnTo>
                  <a:pt x="23534" y="0"/>
                </a:lnTo>
              </a:path>
            </a:pathLst>
          </a:custGeom>
          <a:ln w="3175">
            <a:solidFill>
              <a:srgbClr val="000000"/>
            </a:solidFill>
          </a:ln>
        </p:spPr>
        <p:txBody>
          <a:bodyPr wrap="square" lIns="0" tIns="0" rIns="0" bIns="0" rtlCol="0"/>
          <a:lstStyle/>
          <a:p>
            <a:endParaRPr sz="501"/>
          </a:p>
        </p:txBody>
      </p:sp>
      <p:sp>
        <p:nvSpPr>
          <p:cNvPr id="5274" name="bg object 5274"/>
          <p:cNvSpPr/>
          <p:nvPr/>
        </p:nvSpPr>
        <p:spPr>
          <a:xfrm>
            <a:off x="5294267" y="2654090"/>
            <a:ext cx="457778" cy="0"/>
          </a:xfrm>
          <a:custGeom>
            <a:avLst/>
            <a:gdLst/>
            <a:ahLst/>
            <a:cxnLst/>
            <a:rect l="l" t="t" r="r" b="b"/>
            <a:pathLst>
              <a:path w="1006475">
                <a:moveTo>
                  <a:pt x="0" y="0"/>
                </a:moveTo>
                <a:lnTo>
                  <a:pt x="1006002" y="0"/>
                </a:lnTo>
              </a:path>
            </a:pathLst>
          </a:custGeom>
          <a:ln w="3175">
            <a:solidFill>
              <a:srgbClr val="000000"/>
            </a:solidFill>
            <a:prstDash val="lgDash"/>
          </a:ln>
        </p:spPr>
        <p:txBody>
          <a:bodyPr wrap="square" lIns="0" tIns="0" rIns="0" bIns="0" rtlCol="0"/>
          <a:lstStyle/>
          <a:p>
            <a:endParaRPr sz="501"/>
          </a:p>
        </p:txBody>
      </p:sp>
      <p:sp>
        <p:nvSpPr>
          <p:cNvPr id="5275" name="bg object 5275"/>
          <p:cNvSpPr/>
          <p:nvPr/>
        </p:nvSpPr>
        <p:spPr>
          <a:xfrm>
            <a:off x="5003437" y="2654090"/>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276" name="bg object 5276"/>
          <p:cNvSpPr/>
          <p:nvPr/>
        </p:nvSpPr>
        <p:spPr>
          <a:xfrm>
            <a:off x="5027204" y="2654090"/>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277" name="bg object 5277"/>
          <p:cNvSpPr/>
          <p:nvPr/>
        </p:nvSpPr>
        <p:spPr>
          <a:xfrm>
            <a:off x="5244918" y="2654090"/>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278" name="bg object 5278"/>
          <p:cNvSpPr/>
          <p:nvPr/>
        </p:nvSpPr>
        <p:spPr>
          <a:xfrm>
            <a:off x="5272133" y="2654090"/>
            <a:ext cx="22239" cy="0"/>
          </a:xfrm>
          <a:custGeom>
            <a:avLst/>
            <a:gdLst/>
            <a:ahLst/>
            <a:cxnLst/>
            <a:rect l="l" t="t" r="r" b="b"/>
            <a:pathLst>
              <a:path w="48895">
                <a:moveTo>
                  <a:pt x="0" y="0"/>
                </a:moveTo>
                <a:lnTo>
                  <a:pt x="48664" y="0"/>
                </a:lnTo>
              </a:path>
            </a:pathLst>
          </a:custGeom>
          <a:ln w="3175">
            <a:solidFill>
              <a:srgbClr val="000000"/>
            </a:solidFill>
          </a:ln>
        </p:spPr>
        <p:txBody>
          <a:bodyPr wrap="square" lIns="0" tIns="0" rIns="0" bIns="0" rtlCol="0"/>
          <a:lstStyle/>
          <a:p>
            <a:endParaRPr sz="501"/>
          </a:p>
        </p:txBody>
      </p:sp>
      <p:sp>
        <p:nvSpPr>
          <p:cNvPr id="5279" name="bg object 5279"/>
          <p:cNvSpPr/>
          <p:nvPr/>
        </p:nvSpPr>
        <p:spPr>
          <a:xfrm>
            <a:off x="5252901" y="2606524"/>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280" name="bg object 5280"/>
          <p:cNvSpPr/>
          <p:nvPr/>
        </p:nvSpPr>
        <p:spPr>
          <a:xfrm>
            <a:off x="5252902" y="2609238"/>
            <a:ext cx="506299" cy="0"/>
          </a:xfrm>
          <a:custGeom>
            <a:avLst/>
            <a:gdLst/>
            <a:ahLst/>
            <a:cxnLst/>
            <a:rect l="l" t="t" r="r" b="b"/>
            <a:pathLst>
              <a:path w="1113154">
                <a:moveTo>
                  <a:pt x="0" y="0"/>
                </a:moveTo>
                <a:lnTo>
                  <a:pt x="1112905" y="0"/>
                </a:lnTo>
              </a:path>
            </a:pathLst>
          </a:custGeom>
          <a:ln w="3175">
            <a:solidFill>
              <a:srgbClr val="000000"/>
            </a:solidFill>
            <a:prstDash val="lgDash"/>
          </a:ln>
        </p:spPr>
        <p:txBody>
          <a:bodyPr wrap="square" lIns="0" tIns="0" rIns="0" bIns="0" rtlCol="0"/>
          <a:lstStyle/>
          <a:p>
            <a:endParaRPr sz="501"/>
          </a:p>
        </p:txBody>
      </p:sp>
      <p:sp>
        <p:nvSpPr>
          <p:cNvPr id="5281" name="bg object 5281"/>
          <p:cNvSpPr/>
          <p:nvPr/>
        </p:nvSpPr>
        <p:spPr>
          <a:xfrm>
            <a:off x="5759087" y="2642377"/>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282" name="bg object 5282"/>
          <p:cNvSpPr/>
          <p:nvPr/>
        </p:nvSpPr>
        <p:spPr>
          <a:xfrm>
            <a:off x="5759087"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283" name="bg object 5283"/>
          <p:cNvSpPr/>
          <p:nvPr/>
        </p:nvSpPr>
        <p:spPr>
          <a:xfrm>
            <a:off x="5759087" y="2609238"/>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284" name="bg object 5284"/>
          <p:cNvSpPr/>
          <p:nvPr/>
        </p:nvSpPr>
        <p:spPr>
          <a:xfrm>
            <a:off x="5751830" y="2651376"/>
            <a:ext cx="7509" cy="0"/>
          </a:xfrm>
          <a:custGeom>
            <a:avLst/>
            <a:gdLst/>
            <a:ahLst/>
            <a:cxnLst/>
            <a:rect l="l" t="t" r="r" b="b"/>
            <a:pathLst>
              <a:path w="16509">
                <a:moveTo>
                  <a:pt x="0" y="0"/>
                </a:moveTo>
                <a:lnTo>
                  <a:pt x="15955" y="0"/>
                </a:lnTo>
              </a:path>
            </a:pathLst>
          </a:custGeom>
          <a:ln w="3175">
            <a:solidFill>
              <a:srgbClr val="000000"/>
            </a:solidFill>
          </a:ln>
        </p:spPr>
        <p:txBody>
          <a:bodyPr wrap="square" lIns="0" tIns="0" rIns="0" bIns="0" rtlCol="0"/>
          <a:lstStyle/>
          <a:p>
            <a:endParaRPr sz="501"/>
          </a:p>
        </p:txBody>
      </p:sp>
      <p:sp>
        <p:nvSpPr>
          <p:cNvPr id="5285" name="bg object 5285"/>
          <p:cNvSpPr/>
          <p:nvPr/>
        </p:nvSpPr>
        <p:spPr>
          <a:xfrm>
            <a:off x="5292634" y="2651376"/>
            <a:ext cx="459222" cy="0"/>
          </a:xfrm>
          <a:custGeom>
            <a:avLst/>
            <a:gdLst/>
            <a:ahLst/>
            <a:cxnLst/>
            <a:rect l="l" t="t" r="r" b="b"/>
            <a:pathLst>
              <a:path w="1009650">
                <a:moveTo>
                  <a:pt x="0" y="0"/>
                </a:moveTo>
                <a:lnTo>
                  <a:pt x="1009592" y="0"/>
                </a:lnTo>
              </a:path>
            </a:pathLst>
          </a:custGeom>
          <a:ln w="3175">
            <a:solidFill>
              <a:srgbClr val="000000"/>
            </a:solidFill>
            <a:prstDash val="lgDash"/>
          </a:ln>
        </p:spPr>
        <p:txBody>
          <a:bodyPr wrap="square" lIns="0" tIns="0" rIns="0" bIns="0" rtlCol="0"/>
          <a:lstStyle/>
          <a:p>
            <a:endParaRPr sz="501"/>
          </a:p>
        </p:txBody>
      </p:sp>
      <p:sp>
        <p:nvSpPr>
          <p:cNvPr id="5286" name="bg object 5286"/>
          <p:cNvSpPr/>
          <p:nvPr/>
        </p:nvSpPr>
        <p:spPr>
          <a:xfrm>
            <a:off x="5003437" y="2651376"/>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287" name="bg object 5287"/>
          <p:cNvSpPr/>
          <p:nvPr/>
        </p:nvSpPr>
        <p:spPr>
          <a:xfrm>
            <a:off x="5027205" y="2651376"/>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288" name="bg object 5288"/>
          <p:cNvSpPr/>
          <p:nvPr/>
        </p:nvSpPr>
        <p:spPr>
          <a:xfrm>
            <a:off x="5244918" y="2651376"/>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289" name="bg object 5289"/>
          <p:cNvSpPr/>
          <p:nvPr/>
        </p:nvSpPr>
        <p:spPr>
          <a:xfrm>
            <a:off x="5272133" y="2651376"/>
            <a:ext cx="20506" cy="0"/>
          </a:xfrm>
          <a:custGeom>
            <a:avLst/>
            <a:gdLst/>
            <a:ahLst/>
            <a:cxnLst/>
            <a:rect l="l" t="t" r="r" b="b"/>
            <a:pathLst>
              <a:path w="45084">
                <a:moveTo>
                  <a:pt x="0" y="0"/>
                </a:moveTo>
                <a:lnTo>
                  <a:pt x="45074" y="0"/>
                </a:lnTo>
              </a:path>
            </a:pathLst>
          </a:custGeom>
          <a:ln w="3175">
            <a:solidFill>
              <a:srgbClr val="000000"/>
            </a:solidFill>
          </a:ln>
        </p:spPr>
        <p:txBody>
          <a:bodyPr wrap="square" lIns="0" tIns="0" rIns="0" bIns="0" rtlCol="0"/>
          <a:lstStyle/>
          <a:p>
            <a:endParaRPr sz="501"/>
          </a:p>
        </p:txBody>
      </p:sp>
      <p:sp>
        <p:nvSpPr>
          <p:cNvPr id="5290" name="bg object 5290"/>
          <p:cNvSpPr/>
          <p:nvPr/>
        </p:nvSpPr>
        <p:spPr>
          <a:xfrm>
            <a:off x="4998901" y="2651375"/>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291" name="bg object 5291"/>
          <p:cNvSpPr/>
          <p:nvPr/>
        </p:nvSpPr>
        <p:spPr>
          <a:xfrm>
            <a:off x="5252901" y="2606524"/>
            <a:ext cx="509765" cy="0"/>
          </a:xfrm>
          <a:custGeom>
            <a:avLst/>
            <a:gdLst/>
            <a:ahLst/>
            <a:cxnLst/>
            <a:rect l="l" t="t" r="r" b="b"/>
            <a:pathLst>
              <a:path w="1120775">
                <a:moveTo>
                  <a:pt x="0" y="0"/>
                </a:moveTo>
                <a:lnTo>
                  <a:pt x="1120484" y="0"/>
                </a:lnTo>
              </a:path>
            </a:pathLst>
          </a:custGeom>
          <a:ln w="3175">
            <a:solidFill>
              <a:srgbClr val="000000"/>
            </a:solidFill>
            <a:prstDash val="lgDash"/>
          </a:ln>
        </p:spPr>
        <p:txBody>
          <a:bodyPr wrap="square" lIns="0" tIns="0" rIns="0" bIns="0" rtlCol="0"/>
          <a:lstStyle/>
          <a:p>
            <a:endParaRPr sz="501"/>
          </a:p>
        </p:txBody>
      </p:sp>
      <p:sp>
        <p:nvSpPr>
          <p:cNvPr id="5292" name="bg object 5292"/>
          <p:cNvSpPr/>
          <p:nvPr/>
        </p:nvSpPr>
        <p:spPr>
          <a:xfrm>
            <a:off x="5762534" y="2642377"/>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293" name="bg object 5293"/>
          <p:cNvSpPr/>
          <p:nvPr/>
        </p:nvSpPr>
        <p:spPr>
          <a:xfrm>
            <a:off x="5762534"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294" name="bg object 5294"/>
          <p:cNvSpPr/>
          <p:nvPr/>
        </p:nvSpPr>
        <p:spPr>
          <a:xfrm>
            <a:off x="5762534" y="2606524"/>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295" name="bg object 5295"/>
          <p:cNvSpPr/>
          <p:nvPr/>
        </p:nvSpPr>
        <p:spPr>
          <a:xfrm>
            <a:off x="5751830" y="2654090"/>
            <a:ext cx="10975" cy="0"/>
          </a:xfrm>
          <a:custGeom>
            <a:avLst/>
            <a:gdLst/>
            <a:ahLst/>
            <a:cxnLst/>
            <a:rect l="l" t="t" r="r" b="b"/>
            <a:pathLst>
              <a:path w="24129">
                <a:moveTo>
                  <a:pt x="0" y="0"/>
                </a:moveTo>
                <a:lnTo>
                  <a:pt x="23534" y="0"/>
                </a:lnTo>
              </a:path>
            </a:pathLst>
          </a:custGeom>
          <a:ln w="3175">
            <a:solidFill>
              <a:srgbClr val="000000"/>
            </a:solidFill>
          </a:ln>
        </p:spPr>
        <p:txBody>
          <a:bodyPr wrap="square" lIns="0" tIns="0" rIns="0" bIns="0" rtlCol="0"/>
          <a:lstStyle/>
          <a:p>
            <a:endParaRPr sz="501"/>
          </a:p>
        </p:txBody>
      </p:sp>
      <p:sp>
        <p:nvSpPr>
          <p:cNvPr id="5296" name="bg object 5296"/>
          <p:cNvSpPr/>
          <p:nvPr/>
        </p:nvSpPr>
        <p:spPr>
          <a:xfrm>
            <a:off x="5294267" y="2654090"/>
            <a:ext cx="457778" cy="0"/>
          </a:xfrm>
          <a:custGeom>
            <a:avLst/>
            <a:gdLst/>
            <a:ahLst/>
            <a:cxnLst/>
            <a:rect l="l" t="t" r="r" b="b"/>
            <a:pathLst>
              <a:path w="1006475">
                <a:moveTo>
                  <a:pt x="0" y="0"/>
                </a:moveTo>
                <a:lnTo>
                  <a:pt x="1006002" y="0"/>
                </a:lnTo>
              </a:path>
            </a:pathLst>
          </a:custGeom>
          <a:ln w="3175">
            <a:solidFill>
              <a:srgbClr val="000000"/>
            </a:solidFill>
            <a:prstDash val="lgDash"/>
          </a:ln>
        </p:spPr>
        <p:txBody>
          <a:bodyPr wrap="square" lIns="0" tIns="0" rIns="0" bIns="0" rtlCol="0"/>
          <a:lstStyle/>
          <a:p>
            <a:endParaRPr sz="501"/>
          </a:p>
        </p:txBody>
      </p:sp>
      <p:sp>
        <p:nvSpPr>
          <p:cNvPr id="5297" name="bg object 5297"/>
          <p:cNvSpPr/>
          <p:nvPr/>
        </p:nvSpPr>
        <p:spPr>
          <a:xfrm>
            <a:off x="5003437" y="2654090"/>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298" name="bg object 5298"/>
          <p:cNvSpPr/>
          <p:nvPr/>
        </p:nvSpPr>
        <p:spPr>
          <a:xfrm>
            <a:off x="5027204" y="2654090"/>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299" name="bg object 5299"/>
          <p:cNvSpPr/>
          <p:nvPr/>
        </p:nvSpPr>
        <p:spPr>
          <a:xfrm>
            <a:off x="5244918" y="2654090"/>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300" name="bg object 5300"/>
          <p:cNvSpPr/>
          <p:nvPr/>
        </p:nvSpPr>
        <p:spPr>
          <a:xfrm>
            <a:off x="5272133" y="2654090"/>
            <a:ext cx="22239" cy="0"/>
          </a:xfrm>
          <a:custGeom>
            <a:avLst/>
            <a:gdLst/>
            <a:ahLst/>
            <a:cxnLst/>
            <a:rect l="l" t="t" r="r" b="b"/>
            <a:pathLst>
              <a:path w="48895">
                <a:moveTo>
                  <a:pt x="0" y="0"/>
                </a:moveTo>
                <a:lnTo>
                  <a:pt x="48664" y="0"/>
                </a:lnTo>
              </a:path>
            </a:pathLst>
          </a:custGeom>
          <a:ln w="3175">
            <a:solidFill>
              <a:srgbClr val="000000"/>
            </a:solidFill>
          </a:ln>
        </p:spPr>
        <p:txBody>
          <a:bodyPr wrap="square" lIns="0" tIns="0" rIns="0" bIns="0" rtlCol="0"/>
          <a:lstStyle/>
          <a:p>
            <a:endParaRPr sz="501"/>
          </a:p>
        </p:txBody>
      </p:sp>
      <p:sp>
        <p:nvSpPr>
          <p:cNvPr id="5301" name="bg object 5301"/>
          <p:cNvSpPr/>
          <p:nvPr/>
        </p:nvSpPr>
        <p:spPr>
          <a:xfrm>
            <a:off x="5252901" y="2606524"/>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302" name="bg object 5302"/>
          <p:cNvSpPr/>
          <p:nvPr/>
        </p:nvSpPr>
        <p:spPr>
          <a:xfrm>
            <a:off x="5252902" y="2609238"/>
            <a:ext cx="506299" cy="0"/>
          </a:xfrm>
          <a:custGeom>
            <a:avLst/>
            <a:gdLst/>
            <a:ahLst/>
            <a:cxnLst/>
            <a:rect l="l" t="t" r="r" b="b"/>
            <a:pathLst>
              <a:path w="1113154">
                <a:moveTo>
                  <a:pt x="0" y="0"/>
                </a:moveTo>
                <a:lnTo>
                  <a:pt x="1112905" y="0"/>
                </a:lnTo>
              </a:path>
            </a:pathLst>
          </a:custGeom>
          <a:ln w="3175">
            <a:solidFill>
              <a:srgbClr val="000000"/>
            </a:solidFill>
            <a:prstDash val="lgDash"/>
          </a:ln>
        </p:spPr>
        <p:txBody>
          <a:bodyPr wrap="square" lIns="0" tIns="0" rIns="0" bIns="0" rtlCol="0"/>
          <a:lstStyle/>
          <a:p>
            <a:endParaRPr sz="501"/>
          </a:p>
        </p:txBody>
      </p:sp>
      <p:sp>
        <p:nvSpPr>
          <p:cNvPr id="5303" name="bg object 5303"/>
          <p:cNvSpPr/>
          <p:nvPr/>
        </p:nvSpPr>
        <p:spPr>
          <a:xfrm>
            <a:off x="5759087" y="2642377"/>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304" name="bg object 5304"/>
          <p:cNvSpPr/>
          <p:nvPr/>
        </p:nvSpPr>
        <p:spPr>
          <a:xfrm>
            <a:off x="5759087"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305" name="bg object 5305"/>
          <p:cNvSpPr/>
          <p:nvPr/>
        </p:nvSpPr>
        <p:spPr>
          <a:xfrm>
            <a:off x="5759087" y="2609238"/>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306" name="bg object 5306"/>
          <p:cNvSpPr/>
          <p:nvPr/>
        </p:nvSpPr>
        <p:spPr>
          <a:xfrm>
            <a:off x="5751830" y="2651376"/>
            <a:ext cx="7509" cy="0"/>
          </a:xfrm>
          <a:custGeom>
            <a:avLst/>
            <a:gdLst/>
            <a:ahLst/>
            <a:cxnLst/>
            <a:rect l="l" t="t" r="r" b="b"/>
            <a:pathLst>
              <a:path w="16509">
                <a:moveTo>
                  <a:pt x="0" y="0"/>
                </a:moveTo>
                <a:lnTo>
                  <a:pt x="15955" y="0"/>
                </a:lnTo>
              </a:path>
            </a:pathLst>
          </a:custGeom>
          <a:ln w="3175">
            <a:solidFill>
              <a:srgbClr val="000000"/>
            </a:solidFill>
          </a:ln>
        </p:spPr>
        <p:txBody>
          <a:bodyPr wrap="square" lIns="0" tIns="0" rIns="0" bIns="0" rtlCol="0"/>
          <a:lstStyle/>
          <a:p>
            <a:endParaRPr sz="501"/>
          </a:p>
        </p:txBody>
      </p:sp>
      <p:sp>
        <p:nvSpPr>
          <p:cNvPr id="5307" name="bg object 5307"/>
          <p:cNvSpPr/>
          <p:nvPr/>
        </p:nvSpPr>
        <p:spPr>
          <a:xfrm>
            <a:off x="5292634" y="2651376"/>
            <a:ext cx="459222" cy="0"/>
          </a:xfrm>
          <a:custGeom>
            <a:avLst/>
            <a:gdLst/>
            <a:ahLst/>
            <a:cxnLst/>
            <a:rect l="l" t="t" r="r" b="b"/>
            <a:pathLst>
              <a:path w="1009650">
                <a:moveTo>
                  <a:pt x="0" y="0"/>
                </a:moveTo>
                <a:lnTo>
                  <a:pt x="1009592" y="0"/>
                </a:lnTo>
              </a:path>
            </a:pathLst>
          </a:custGeom>
          <a:ln w="3175">
            <a:solidFill>
              <a:srgbClr val="000000"/>
            </a:solidFill>
            <a:prstDash val="lgDash"/>
          </a:ln>
        </p:spPr>
        <p:txBody>
          <a:bodyPr wrap="square" lIns="0" tIns="0" rIns="0" bIns="0" rtlCol="0"/>
          <a:lstStyle/>
          <a:p>
            <a:endParaRPr sz="501"/>
          </a:p>
        </p:txBody>
      </p:sp>
      <p:sp>
        <p:nvSpPr>
          <p:cNvPr id="5308" name="bg object 5308"/>
          <p:cNvSpPr/>
          <p:nvPr/>
        </p:nvSpPr>
        <p:spPr>
          <a:xfrm>
            <a:off x="5003437" y="2651376"/>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309" name="bg object 5309"/>
          <p:cNvSpPr/>
          <p:nvPr/>
        </p:nvSpPr>
        <p:spPr>
          <a:xfrm>
            <a:off x="5027205" y="2651376"/>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310" name="bg object 5310"/>
          <p:cNvSpPr/>
          <p:nvPr/>
        </p:nvSpPr>
        <p:spPr>
          <a:xfrm>
            <a:off x="5244918" y="2651376"/>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311" name="bg object 5311"/>
          <p:cNvSpPr/>
          <p:nvPr/>
        </p:nvSpPr>
        <p:spPr>
          <a:xfrm>
            <a:off x="5272133" y="2651376"/>
            <a:ext cx="20506" cy="0"/>
          </a:xfrm>
          <a:custGeom>
            <a:avLst/>
            <a:gdLst/>
            <a:ahLst/>
            <a:cxnLst/>
            <a:rect l="l" t="t" r="r" b="b"/>
            <a:pathLst>
              <a:path w="45084">
                <a:moveTo>
                  <a:pt x="0" y="0"/>
                </a:moveTo>
                <a:lnTo>
                  <a:pt x="45074" y="0"/>
                </a:lnTo>
              </a:path>
            </a:pathLst>
          </a:custGeom>
          <a:ln w="3175">
            <a:solidFill>
              <a:srgbClr val="000000"/>
            </a:solidFill>
          </a:ln>
        </p:spPr>
        <p:txBody>
          <a:bodyPr wrap="square" lIns="0" tIns="0" rIns="0" bIns="0" rtlCol="0"/>
          <a:lstStyle/>
          <a:p>
            <a:endParaRPr sz="501"/>
          </a:p>
        </p:txBody>
      </p:sp>
      <p:sp>
        <p:nvSpPr>
          <p:cNvPr id="5312" name="bg object 5312"/>
          <p:cNvSpPr/>
          <p:nvPr/>
        </p:nvSpPr>
        <p:spPr>
          <a:xfrm>
            <a:off x="4998901" y="2651375"/>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313" name="bg object 5313"/>
          <p:cNvSpPr/>
          <p:nvPr/>
        </p:nvSpPr>
        <p:spPr>
          <a:xfrm>
            <a:off x="5252901" y="2606524"/>
            <a:ext cx="509765" cy="0"/>
          </a:xfrm>
          <a:custGeom>
            <a:avLst/>
            <a:gdLst/>
            <a:ahLst/>
            <a:cxnLst/>
            <a:rect l="l" t="t" r="r" b="b"/>
            <a:pathLst>
              <a:path w="1120775">
                <a:moveTo>
                  <a:pt x="0" y="0"/>
                </a:moveTo>
                <a:lnTo>
                  <a:pt x="1120484" y="0"/>
                </a:lnTo>
              </a:path>
            </a:pathLst>
          </a:custGeom>
          <a:ln w="3175">
            <a:solidFill>
              <a:srgbClr val="000000"/>
            </a:solidFill>
            <a:prstDash val="lgDash"/>
          </a:ln>
        </p:spPr>
        <p:txBody>
          <a:bodyPr wrap="square" lIns="0" tIns="0" rIns="0" bIns="0" rtlCol="0"/>
          <a:lstStyle/>
          <a:p>
            <a:endParaRPr sz="501"/>
          </a:p>
        </p:txBody>
      </p:sp>
      <p:sp>
        <p:nvSpPr>
          <p:cNvPr id="5314" name="bg object 5314"/>
          <p:cNvSpPr/>
          <p:nvPr/>
        </p:nvSpPr>
        <p:spPr>
          <a:xfrm>
            <a:off x="5762534" y="2642377"/>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315" name="bg object 5315"/>
          <p:cNvSpPr/>
          <p:nvPr/>
        </p:nvSpPr>
        <p:spPr>
          <a:xfrm>
            <a:off x="5762534"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316" name="bg object 5316"/>
          <p:cNvSpPr/>
          <p:nvPr/>
        </p:nvSpPr>
        <p:spPr>
          <a:xfrm>
            <a:off x="5762534" y="2606524"/>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317" name="bg object 5317"/>
          <p:cNvSpPr/>
          <p:nvPr/>
        </p:nvSpPr>
        <p:spPr>
          <a:xfrm>
            <a:off x="5751830" y="2654090"/>
            <a:ext cx="10975" cy="0"/>
          </a:xfrm>
          <a:custGeom>
            <a:avLst/>
            <a:gdLst/>
            <a:ahLst/>
            <a:cxnLst/>
            <a:rect l="l" t="t" r="r" b="b"/>
            <a:pathLst>
              <a:path w="24129">
                <a:moveTo>
                  <a:pt x="0" y="0"/>
                </a:moveTo>
                <a:lnTo>
                  <a:pt x="23534" y="0"/>
                </a:lnTo>
              </a:path>
            </a:pathLst>
          </a:custGeom>
          <a:ln w="3175">
            <a:solidFill>
              <a:srgbClr val="000000"/>
            </a:solidFill>
          </a:ln>
        </p:spPr>
        <p:txBody>
          <a:bodyPr wrap="square" lIns="0" tIns="0" rIns="0" bIns="0" rtlCol="0"/>
          <a:lstStyle/>
          <a:p>
            <a:endParaRPr sz="501"/>
          </a:p>
        </p:txBody>
      </p:sp>
      <p:sp>
        <p:nvSpPr>
          <p:cNvPr id="5318" name="bg object 5318"/>
          <p:cNvSpPr/>
          <p:nvPr/>
        </p:nvSpPr>
        <p:spPr>
          <a:xfrm>
            <a:off x="5294267" y="2654090"/>
            <a:ext cx="457778" cy="0"/>
          </a:xfrm>
          <a:custGeom>
            <a:avLst/>
            <a:gdLst/>
            <a:ahLst/>
            <a:cxnLst/>
            <a:rect l="l" t="t" r="r" b="b"/>
            <a:pathLst>
              <a:path w="1006475">
                <a:moveTo>
                  <a:pt x="0" y="0"/>
                </a:moveTo>
                <a:lnTo>
                  <a:pt x="1006002" y="0"/>
                </a:lnTo>
              </a:path>
            </a:pathLst>
          </a:custGeom>
          <a:ln w="3175">
            <a:solidFill>
              <a:srgbClr val="000000"/>
            </a:solidFill>
            <a:prstDash val="lgDash"/>
          </a:ln>
        </p:spPr>
        <p:txBody>
          <a:bodyPr wrap="square" lIns="0" tIns="0" rIns="0" bIns="0" rtlCol="0"/>
          <a:lstStyle/>
          <a:p>
            <a:endParaRPr sz="501"/>
          </a:p>
        </p:txBody>
      </p:sp>
      <p:sp>
        <p:nvSpPr>
          <p:cNvPr id="5319" name="bg object 5319"/>
          <p:cNvSpPr/>
          <p:nvPr/>
        </p:nvSpPr>
        <p:spPr>
          <a:xfrm>
            <a:off x="5003437" y="2654090"/>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320" name="bg object 5320"/>
          <p:cNvSpPr/>
          <p:nvPr/>
        </p:nvSpPr>
        <p:spPr>
          <a:xfrm>
            <a:off x="5027204" y="2654090"/>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321" name="bg object 5321"/>
          <p:cNvSpPr/>
          <p:nvPr/>
        </p:nvSpPr>
        <p:spPr>
          <a:xfrm>
            <a:off x="5244918" y="2654090"/>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322" name="bg object 5322"/>
          <p:cNvSpPr/>
          <p:nvPr/>
        </p:nvSpPr>
        <p:spPr>
          <a:xfrm>
            <a:off x="5272133" y="2654090"/>
            <a:ext cx="22239" cy="0"/>
          </a:xfrm>
          <a:custGeom>
            <a:avLst/>
            <a:gdLst/>
            <a:ahLst/>
            <a:cxnLst/>
            <a:rect l="l" t="t" r="r" b="b"/>
            <a:pathLst>
              <a:path w="48895">
                <a:moveTo>
                  <a:pt x="0" y="0"/>
                </a:moveTo>
                <a:lnTo>
                  <a:pt x="48664" y="0"/>
                </a:lnTo>
              </a:path>
            </a:pathLst>
          </a:custGeom>
          <a:ln w="3175">
            <a:solidFill>
              <a:srgbClr val="000000"/>
            </a:solidFill>
          </a:ln>
        </p:spPr>
        <p:txBody>
          <a:bodyPr wrap="square" lIns="0" tIns="0" rIns="0" bIns="0" rtlCol="0"/>
          <a:lstStyle/>
          <a:p>
            <a:endParaRPr sz="501"/>
          </a:p>
        </p:txBody>
      </p:sp>
      <p:sp>
        <p:nvSpPr>
          <p:cNvPr id="5323" name="bg object 5323"/>
          <p:cNvSpPr/>
          <p:nvPr/>
        </p:nvSpPr>
        <p:spPr>
          <a:xfrm>
            <a:off x="5252901" y="2606524"/>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324" name="bg object 5324"/>
          <p:cNvSpPr/>
          <p:nvPr/>
        </p:nvSpPr>
        <p:spPr>
          <a:xfrm>
            <a:off x="5252902" y="2609238"/>
            <a:ext cx="506299" cy="0"/>
          </a:xfrm>
          <a:custGeom>
            <a:avLst/>
            <a:gdLst/>
            <a:ahLst/>
            <a:cxnLst/>
            <a:rect l="l" t="t" r="r" b="b"/>
            <a:pathLst>
              <a:path w="1113154">
                <a:moveTo>
                  <a:pt x="0" y="0"/>
                </a:moveTo>
                <a:lnTo>
                  <a:pt x="1112905" y="0"/>
                </a:lnTo>
              </a:path>
            </a:pathLst>
          </a:custGeom>
          <a:ln w="3175">
            <a:solidFill>
              <a:srgbClr val="000000"/>
            </a:solidFill>
            <a:prstDash val="lgDash"/>
          </a:ln>
        </p:spPr>
        <p:txBody>
          <a:bodyPr wrap="square" lIns="0" tIns="0" rIns="0" bIns="0" rtlCol="0"/>
          <a:lstStyle/>
          <a:p>
            <a:endParaRPr sz="501"/>
          </a:p>
        </p:txBody>
      </p:sp>
      <p:sp>
        <p:nvSpPr>
          <p:cNvPr id="5325" name="bg object 5325"/>
          <p:cNvSpPr/>
          <p:nvPr/>
        </p:nvSpPr>
        <p:spPr>
          <a:xfrm>
            <a:off x="5759087" y="2642377"/>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326" name="bg object 5326"/>
          <p:cNvSpPr/>
          <p:nvPr/>
        </p:nvSpPr>
        <p:spPr>
          <a:xfrm>
            <a:off x="5759087"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327" name="bg object 5327"/>
          <p:cNvSpPr/>
          <p:nvPr/>
        </p:nvSpPr>
        <p:spPr>
          <a:xfrm>
            <a:off x="5759087" y="2609238"/>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328" name="bg object 5328"/>
          <p:cNvSpPr/>
          <p:nvPr/>
        </p:nvSpPr>
        <p:spPr>
          <a:xfrm>
            <a:off x="5751830" y="2651376"/>
            <a:ext cx="7509" cy="0"/>
          </a:xfrm>
          <a:custGeom>
            <a:avLst/>
            <a:gdLst/>
            <a:ahLst/>
            <a:cxnLst/>
            <a:rect l="l" t="t" r="r" b="b"/>
            <a:pathLst>
              <a:path w="16509">
                <a:moveTo>
                  <a:pt x="0" y="0"/>
                </a:moveTo>
                <a:lnTo>
                  <a:pt x="15955" y="0"/>
                </a:lnTo>
              </a:path>
            </a:pathLst>
          </a:custGeom>
          <a:ln w="3175">
            <a:solidFill>
              <a:srgbClr val="000000"/>
            </a:solidFill>
          </a:ln>
        </p:spPr>
        <p:txBody>
          <a:bodyPr wrap="square" lIns="0" tIns="0" rIns="0" bIns="0" rtlCol="0"/>
          <a:lstStyle/>
          <a:p>
            <a:endParaRPr sz="501"/>
          </a:p>
        </p:txBody>
      </p:sp>
      <p:sp>
        <p:nvSpPr>
          <p:cNvPr id="5329" name="bg object 5329"/>
          <p:cNvSpPr/>
          <p:nvPr/>
        </p:nvSpPr>
        <p:spPr>
          <a:xfrm>
            <a:off x="5292634" y="2651376"/>
            <a:ext cx="459222" cy="0"/>
          </a:xfrm>
          <a:custGeom>
            <a:avLst/>
            <a:gdLst/>
            <a:ahLst/>
            <a:cxnLst/>
            <a:rect l="l" t="t" r="r" b="b"/>
            <a:pathLst>
              <a:path w="1009650">
                <a:moveTo>
                  <a:pt x="0" y="0"/>
                </a:moveTo>
                <a:lnTo>
                  <a:pt x="1009592" y="0"/>
                </a:lnTo>
              </a:path>
            </a:pathLst>
          </a:custGeom>
          <a:ln w="3175">
            <a:solidFill>
              <a:srgbClr val="000000"/>
            </a:solidFill>
            <a:prstDash val="lgDash"/>
          </a:ln>
        </p:spPr>
        <p:txBody>
          <a:bodyPr wrap="square" lIns="0" tIns="0" rIns="0" bIns="0" rtlCol="0"/>
          <a:lstStyle/>
          <a:p>
            <a:endParaRPr sz="501"/>
          </a:p>
        </p:txBody>
      </p:sp>
      <p:sp>
        <p:nvSpPr>
          <p:cNvPr id="5330" name="bg object 5330"/>
          <p:cNvSpPr/>
          <p:nvPr/>
        </p:nvSpPr>
        <p:spPr>
          <a:xfrm>
            <a:off x="5003437" y="2651376"/>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331" name="bg object 5331"/>
          <p:cNvSpPr/>
          <p:nvPr/>
        </p:nvSpPr>
        <p:spPr>
          <a:xfrm>
            <a:off x="5027205" y="2651376"/>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332" name="bg object 5332"/>
          <p:cNvSpPr/>
          <p:nvPr/>
        </p:nvSpPr>
        <p:spPr>
          <a:xfrm>
            <a:off x="5244918" y="2651376"/>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333" name="bg object 5333"/>
          <p:cNvSpPr/>
          <p:nvPr/>
        </p:nvSpPr>
        <p:spPr>
          <a:xfrm>
            <a:off x="5272133" y="2651376"/>
            <a:ext cx="20506" cy="0"/>
          </a:xfrm>
          <a:custGeom>
            <a:avLst/>
            <a:gdLst/>
            <a:ahLst/>
            <a:cxnLst/>
            <a:rect l="l" t="t" r="r" b="b"/>
            <a:pathLst>
              <a:path w="45084">
                <a:moveTo>
                  <a:pt x="0" y="0"/>
                </a:moveTo>
                <a:lnTo>
                  <a:pt x="45074" y="0"/>
                </a:lnTo>
              </a:path>
            </a:pathLst>
          </a:custGeom>
          <a:ln w="3175">
            <a:solidFill>
              <a:srgbClr val="000000"/>
            </a:solidFill>
          </a:ln>
        </p:spPr>
        <p:txBody>
          <a:bodyPr wrap="square" lIns="0" tIns="0" rIns="0" bIns="0" rtlCol="0"/>
          <a:lstStyle/>
          <a:p>
            <a:endParaRPr sz="501"/>
          </a:p>
        </p:txBody>
      </p:sp>
      <p:sp>
        <p:nvSpPr>
          <p:cNvPr id="5334" name="bg object 5334"/>
          <p:cNvSpPr/>
          <p:nvPr/>
        </p:nvSpPr>
        <p:spPr>
          <a:xfrm>
            <a:off x="4998901" y="2651375"/>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335" name="bg object 5335"/>
          <p:cNvSpPr/>
          <p:nvPr/>
        </p:nvSpPr>
        <p:spPr>
          <a:xfrm>
            <a:off x="5252901" y="2606524"/>
            <a:ext cx="509765" cy="0"/>
          </a:xfrm>
          <a:custGeom>
            <a:avLst/>
            <a:gdLst/>
            <a:ahLst/>
            <a:cxnLst/>
            <a:rect l="l" t="t" r="r" b="b"/>
            <a:pathLst>
              <a:path w="1120775">
                <a:moveTo>
                  <a:pt x="0" y="0"/>
                </a:moveTo>
                <a:lnTo>
                  <a:pt x="1120484" y="0"/>
                </a:lnTo>
              </a:path>
            </a:pathLst>
          </a:custGeom>
          <a:ln w="3175">
            <a:solidFill>
              <a:srgbClr val="000000"/>
            </a:solidFill>
            <a:prstDash val="lgDash"/>
          </a:ln>
        </p:spPr>
        <p:txBody>
          <a:bodyPr wrap="square" lIns="0" tIns="0" rIns="0" bIns="0" rtlCol="0"/>
          <a:lstStyle/>
          <a:p>
            <a:endParaRPr sz="501"/>
          </a:p>
        </p:txBody>
      </p:sp>
      <p:sp>
        <p:nvSpPr>
          <p:cNvPr id="5336" name="bg object 5336"/>
          <p:cNvSpPr/>
          <p:nvPr/>
        </p:nvSpPr>
        <p:spPr>
          <a:xfrm>
            <a:off x="5762534" y="2642377"/>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337" name="bg object 5337"/>
          <p:cNvSpPr/>
          <p:nvPr/>
        </p:nvSpPr>
        <p:spPr>
          <a:xfrm>
            <a:off x="5762534"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338" name="bg object 5338"/>
          <p:cNvSpPr/>
          <p:nvPr/>
        </p:nvSpPr>
        <p:spPr>
          <a:xfrm>
            <a:off x="5762534" y="2606524"/>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339" name="bg object 5339"/>
          <p:cNvSpPr/>
          <p:nvPr/>
        </p:nvSpPr>
        <p:spPr>
          <a:xfrm>
            <a:off x="5751830" y="2654090"/>
            <a:ext cx="10975" cy="0"/>
          </a:xfrm>
          <a:custGeom>
            <a:avLst/>
            <a:gdLst/>
            <a:ahLst/>
            <a:cxnLst/>
            <a:rect l="l" t="t" r="r" b="b"/>
            <a:pathLst>
              <a:path w="24129">
                <a:moveTo>
                  <a:pt x="0" y="0"/>
                </a:moveTo>
                <a:lnTo>
                  <a:pt x="23534" y="0"/>
                </a:lnTo>
              </a:path>
            </a:pathLst>
          </a:custGeom>
          <a:ln w="3175">
            <a:solidFill>
              <a:srgbClr val="000000"/>
            </a:solidFill>
          </a:ln>
        </p:spPr>
        <p:txBody>
          <a:bodyPr wrap="square" lIns="0" tIns="0" rIns="0" bIns="0" rtlCol="0"/>
          <a:lstStyle/>
          <a:p>
            <a:endParaRPr sz="501"/>
          </a:p>
        </p:txBody>
      </p:sp>
      <p:sp>
        <p:nvSpPr>
          <p:cNvPr id="5340" name="bg object 5340"/>
          <p:cNvSpPr/>
          <p:nvPr/>
        </p:nvSpPr>
        <p:spPr>
          <a:xfrm>
            <a:off x="5294267" y="2654090"/>
            <a:ext cx="457778" cy="0"/>
          </a:xfrm>
          <a:custGeom>
            <a:avLst/>
            <a:gdLst/>
            <a:ahLst/>
            <a:cxnLst/>
            <a:rect l="l" t="t" r="r" b="b"/>
            <a:pathLst>
              <a:path w="1006475">
                <a:moveTo>
                  <a:pt x="0" y="0"/>
                </a:moveTo>
                <a:lnTo>
                  <a:pt x="1006002" y="0"/>
                </a:lnTo>
              </a:path>
            </a:pathLst>
          </a:custGeom>
          <a:ln w="3175">
            <a:solidFill>
              <a:srgbClr val="000000"/>
            </a:solidFill>
            <a:prstDash val="lgDash"/>
          </a:ln>
        </p:spPr>
        <p:txBody>
          <a:bodyPr wrap="square" lIns="0" tIns="0" rIns="0" bIns="0" rtlCol="0"/>
          <a:lstStyle/>
          <a:p>
            <a:endParaRPr sz="501"/>
          </a:p>
        </p:txBody>
      </p:sp>
      <p:sp>
        <p:nvSpPr>
          <p:cNvPr id="5341" name="bg object 5341"/>
          <p:cNvSpPr/>
          <p:nvPr/>
        </p:nvSpPr>
        <p:spPr>
          <a:xfrm>
            <a:off x="5003437" y="2654090"/>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342" name="bg object 5342"/>
          <p:cNvSpPr/>
          <p:nvPr/>
        </p:nvSpPr>
        <p:spPr>
          <a:xfrm>
            <a:off x="5027204" y="2654090"/>
            <a:ext cx="215458" cy="0"/>
          </a:xfrm>
          <a:custGeom>
            <a:avLst/>
            <a:gdLst/>
            <a:ahLst/>
            <a:cxnLst/>
            <a:rect l="l" t="t" r="r" b="b"/>
            <a:pathLst>
              <a:path w="473709">
                <a:moveTo>
                  <a:pt x="0" y="0"/>
                </a:moveTo>
                <a:lnTo>
                  <a:pt x="473483" y="0"/>
                </a:lnTo>
              </a:path>
            </a:pathLst>
          </a:custGeom>
          <a:ln w="3175">
            <a:solidFill>
              <a:srgbClr val="000000"/>
            </a:solidFill>
          </a:ln>
        </p:spPr>
        <p:txBody>
          <a:bodyPr wrap="square" lIns="0" tIns="0" rIns="0" bIns="0" rtlCol="0"/>
          <a:lstStyle/>
          <a:p>
            <a:endParaRPr sz="501"/>
          </a:p>
        </p:txBody>
      </p:sp>
      <p:sp>
        <p:nvSpPr>
          <p:cNvPr id="5343" name="bg object 5343"/>
          <p:cNvSpPr/>
          <p:nvPr/>
        </p:nvSpPr>
        <p:spPr>
          <a:xfrm>
            <a:off x="5244918" y="2654090"/>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5344" name="bg object 5344"/>
          <p:cNvSpPr/>
          <p:nvPr/>
        </p:nvSpPr>
        <p:spPr>
          <a:xfrm>
            <a:off x="5272133" y="2654090"/>
            <a:ext cx="22239" cy="0"/>
          </a:xfrm>
          <a:custGeom>
            <a:avLst/>
            <a:gdLst/>
            <a:ahLst/>
            <a:cxnLst/>
            <a:rect l="l" t="t" r="r" b="b"/>
            <a:pathLst>
              <a:path w="48895">
                <a:moveTo>
                  <a:pt x="0" y="0"/>
                </a:moveTo>
                <a:lnTo>
                  <a:pt x="48664" y="0"/>
                </a:lnTo>
              </a:path>
            </a:pathLst>
          </a:custGeom>
          <a:ln w="3175">
            <a:solidFill>
              <a:srgbClr val="000000"/>
            </a:solidFill>
          </a:ln>
        </p:spPr>
        <p:txBody>
          <a:bodyPr wrap="square" lIns="0" tIns="0" rIns="0" bIns="0" rtlCol="0"/>
          <a:lstStyle/>
          <a:p>
            <a:endParaRPr sz="501"/>
          </a:p>
        </p:txBody>
      </p:sp>
      <p:sp>
        <p:nvSpPr>
          <p:cNvPr id="5345" name="bg object 5345"/>
          <p:cNvSpPr/>
          <p:nvPr/>
        </p:nvSpPr>
        <p:spPr>
          <a:xfrm>
            <a:off x="5252901" y="2606524"/>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346" name="bg object 5346"/>
          <p:cNvSpPr/>
          <p:nvPr/>
        </p:nvSpPr>
        <p:spPr>
          <a:xfrm>
            <a:off x="5252902" y="2609238"/>
            <a:ext cx="506299" cy="0"/>
          </a:xfrm>
          <a:custGeom>
            <a:avLst/>
            <a:gdLst/>
            <a:ahLst/>
            <a:cxnLst/>
            <a:rect l="l" t="t" r="r" b="b"/>
            <a:pathLst>
              <a:path w="1113154">
                <a:moveTo>
                  <a:pt x="0" y="0"/>
                </a:moveTo>
                <a:lnTo>
                  <a:pt x="1112905" y="0"/>
                </a:lnTo>
              </a:path>
            </a:pathLst>
          </a:custGeom>
          <a:ln w="3175">
            <a:solidFill>
              <a:srgbClr val="000000"/>
            </a:solidFill>
            <a:prstDash val="lgDash"/>
          </a:ln>
        </p:spPr>
        <p:txBody>
          <a:bodyPr wrap="square" lIns="0" tIns="0" rIns="0" bIns="0" rtlCol="0"/>
          <a:lstStyle/>
          <a:p>
            <a:endParaRPr sz="501"/>
          </a:p>
        </p:txBody>
      </p:sp>
      <p:sp>
        <p:nvSpPr>
          <p:cNvPr id="5347" name="bg object 5347"/>
          <p:cNvSpPr/>
          <p:nvPr/>
        </p:nvSpPr>
        <p:spPr>
          <a:xfrm>
            <a:off x="5759087" y="2642377"/>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348" name="bg object 5348"/>
          <p:cNvSpPr/>
          <p:nvPr/>
        </p:nvSpPr>
        <p:spPr>
          <a:xfrm>
            <a:off x="5759087"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349" name="bg object 5349"/>
          <p:cNvSpPr/>
          <p:nvPr/>
        </p:nvSpPr>
        <p:spPr>
          <a:xfrm>
            <a:off x="5759087" y="2609238"/>
            <a:ext cx="0" cy="9095"/>
          </a:xfrm>
          <a:custGeom>
            <a:avLst/>
            <a:gdLst/>
            <a:ahLst/>
            <a:cxnLst/>
            <a:rect l="l" t="t" r="r" b="b"/>
            <a:pathLst>
              <a:path h="25400">
                <a:moveTo>
                  <a:pt x="0" y="25130"/>
                </a:moveTo>
                <a:lnTo>
                  <a:pt x="0" y="0"/>
                </a:lnTo>
              </a:path>
            </a:pathLst>
          </a:custGeom>
          <a:ln w="3175">
            <a:solidFill>
              <a:srgbClr val="000000"/>
            </a:solidFill>
          </a:ln>
        </p:spPr>
        <p:txBody>
          <a:bodyPr wrap="square" lIns="0" tIns="0" rIns="0" bIns="0" rtlCol="0"/>
          <a:lstStyle/>
          <a:p>
            <a:endParaRPr sz="501"/>
          </a:p>
        </p:txBody>
      </p:sp>
      <p:sp>
        <p:nvSpPr>
          <p:cNvPr id="5350" name="bg object 5350"/>
          <p:cNvSpPr/>
          <p:nvPr/>
        </p:nvSpPr>
        <p:spPr>
          <a:xfrm>
            <a:off x="5751830" y="2651376"/>
            <a:ext cx="7509" cy="0"/>
          </a:xfrm>
          <a:custGeom>
            <a:avLst/>
            <a:gdLst/>
            <a:ahLst/>
            <a:cxnLst/>
            <a:rect l="l" t="t" r="r" b="b"/>
            <a:pathLst>
              <a:path w="16509">
                <a:moveTo>
                  <a:pt x="0" y="0"/>
                </a:moveTo>
                <a:lnTo>
                  <a:pt x="15955" y="0"/>
                </a:lnTo>
              </a:path>
            </a:pathLst>
          </a:custGeom>
          <a:ln w="3175">
            <a:solidFill>
              <a:srgbClr val="000000"/>
            </a:solidFill>
          </a:ln>
        </p:spPr>
        <p:txBody>
          <a:bodyPr wrap="square" lIns="0" tIns="0" rIns="0" bIns="0" rtlCol="0"/>
          <a:lstStyle/>
          <a:p>
            <a:endParaRPr sz="501"/>
          </a:p>
        </p:txBody>
      </p:sp>
      <p:sp>
        <p:nvSpPr>
          <p:cNvPr id="5351" name="bg object 5351"/>
          <p:cNvSpPr/>
          <p:nvPr/>
        </p:nvSpPr>
        <p:spPr>
          <a:xfrm>
            <a:off x="5292634" y="2651376"/>
            <a:ext cx="459222" cy="0"/>
          </a:xfrm>
          <a:custGeom>
            <a:avLst/>
            <a:gdLst/>
            <a:ahLst/>
            <a:cxnLst/>
            <a:rect l="l" t="t" r="r" b="b"/>
            <a:pathLst>
              <a:path w="1009650">
                <a:moveTo>
                  <a:pt x="0" y="0"/>
                </a:moveTo>
                <a:lnTo>
                  <a:pt x="1009592" y="0"/>
                </a:lnTo>
              </a:path>
            </a:pathLst>
          </a:custGeom>
          <a:ln w="3175">
            <a:solidFill>
              <a:srgbClr val="000000"/>
            </a:solidFill>
            <a:prstDash val="lgDash"/>
          </a:ln>
        </p:spPr>
        <p:txBody>
          <a:bodyPr wrap="square" lIns="0" tIns="0" rIns="0" bIns="0" rtlCol="0"/>
          <a:lstStyle/>
          <a:p>
            <a:endParaRPr sz="501"/>
          </a:p>
        </p:txBody>
      </p:sp>
      <p:sp>
        <p:nvSpPr>
          <p:cNvPr id="5352" name="bg object 5352"/>
          <p:cNvSpPr/>
          <p:nvPr/>
        </p:nvSpPr>
        <p:spPr>
          <a:xfrm>
            <a:off x="5003437" y="2651376"/>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353" name="bg object 5353"/>
          <p:cNvSpPr/>
          <p:nvPr/>
        </p:nvSpPr>
        <p:spPr>
          <a:xfrm>
            <a:off x="5027204" y="2651376"/>
            <a:ext cx="242608" cy="0"/>
          </a:xfrm>
          <a:custGeom>
            <a:avLst/>
            <a:gdLst/>
            <a:ahLst/>
            <a:cxnLst/>
            <a:rect l="l" t="t" r="r" b="b"/>
            <a:pathLst>
              <a:path w="533400">
                <a:moveTo>
                  <a:pt x="0" y="0"/>
                </a:moveTo>
                <a:lnTo>
                  <a:pt x="533317" y="0"/>
                </a:lnTo>
              </a:path>
            </a:pathLst>
          </a:custGeom>
          <a:ln w="3175">
            <a:solidFill>
              <a:srgbClr val="000000"/>
            </a:solidFill>
          </a:ln>
        </p:spPr>
        <p:txBody>
          <a:bodyPr wrap="square" lIns="0" tIns="0" rIns="0" bIns="0" rtlCol="0"/>
          <a:lstStyle/>
          <a:p>
            <a:endParaRPr sz="501"/>
          </a:p>
        </p:txBody>
      </p:sp>
      <p:sp>
        <p:nvSpPr>
          <p:cNvPr id="5354" name="bg object 5354"/>
          <p:cNvSpPr/>
          <p:nvPr/>
        </p:nvSpPr>
        <p:spPr>
          <a:xfrm>
            <a:off x="5270137" y="2651376"/>
            <a:ext cx="22528" cy="0"/>
          </a:xfrm>
          <a:custGeom>
            <a:avLst/>
            <a:gdLst/>
            <a:ahLst/>
            <a:cxnLst/>
            <a:rect l="l" t="t" r="r" b="b"/>
            <a:pathLst>
              <a:path w="49529">
                <a:moveTo>
                  <a:pt x="0" y="0"/>
                </a:moveTo>
                <a:lnTo>
                  <a:pt x="49462" y="0"/>
                </a:lnTo>
              </a:path>
            </a:pathLst>
          </a:custGeom>
          <a:ln w="3175">
            <a:solidFill>
              <a:srgbClr val="000000"/>
            </a:solidFill>
          </a:ln>
        </p:spPr>
        <p:txBody>
          <a:bodyPr wrap="square" lIns="0" tIns="0" rIns="0" bIns="0" rtlCol="0"/>
          <a:lstStyle/>
          <a:p>
            <a:endParaRPr sz="501"/>
          </a:p>
        </p:txBody>
      </p:sp>
      <p:sp>
        <p:nvSpPr>
          <p:cNvPr id="5355" name="bg object 5355"/>
          <p:cNvSpPr/>
          <p:nvPr/>
        </p:nvSpPr>
        <p:spPr>
          <a:xfrm>
            <a:off x="4998901" y="2651375"/>
            <a:ext cx="0" cy="2729"/>
          </a:xfrm>
          <a:custGeom>
            <a:avLst/>
            <a:gdLst/>
            <a:ahLst/>
            <a:cxnLst/>
            <a:rect l="l" t="t" r="r" b="b"/>
            <a:pathLst>
              <a:path h="7620">
                <a:moveTo>
                  <a:pt x="0" y="7578"/>
                </a:moveTo>
                <a:lnTo>
                  <a:pt x="0" y="0"/>
                </a:lnTo>
              </a:path>
            </a:pathLst>
          </a:custGeom>
          <a:ln w="3175">
            <a:solidFill>
              <a:srgbClr val="000000"/>
            </a:solidFill>
          </a:ln>
        </p:spPr>
        <p:txBody>
          <a:bodyPr wrap="square" lIns="0" tIns="0" rIns="0" bIns="0" rtlCol="0"/>
          <a:lstStyle/>
          <a:p>
            <a:endParaRPr sz="501"/>
          </a:p>
        </p:txBody>
      </p:sp>
      <p:sp>
        <p:nvSpPr>
          <p:cNvPr id="5356" name="bg object 5356"/>
          <p:cNvSpPr/>
          <p:nvPr/>
        </p:nvSpPr>
        <p:spPr>
          <a:xfrm>
            <a:off x="5252901" y="2606524"/>
            <a:ext cx="509765" cy="0"/>
          </a:xfrm>
          <a:custGeom>
            <a:avLst/>
            <a:gdLst/>
            <a:ahLst/>
            <a:cxnLst/>
            <a:rect l="l" t="t" r="r" b="b"/>
            <a:pathLst>
              <a:path w="1120775">
                <a:moveTo>
                  <a:pt x="0" y="0"/>
                </a:moveTo>
                <a:lnTo>
                  <a:pt x="1120484" y="0"/>
                </a:lnTo>
              </a:path>
            </a:pathLst>
          </a:custGeom>
          <a:ln w="3175">
            <a:solidFill>
              <a:srgbClr val="000000"/>
            </a:solidFill>
            <a:prstDash val="lgDash"/>
          </a:ln>
        </p:spPr>
        <p:txBody>
          <a:bodyPr wrap="square" lIns="0" tIns="0" rIns="0" bIns="0" rtlCol="0"/>
          <a:lstStyle/>
          <a:p>
            <a:endParaRPr sz="501"/>
          </a:p>
        </p:txBody>
      </p:sp>
      <p:sp>
        <p:nvSpPr>
          <p:cNvPr id="5357" name="bg object 5357"/>
          <p:cNvSpPr/>
          <p:nvPr/>
        </p:nvSpPr>
        <p:spPr>
          <a:xfrm>
            <a:off x="5762534" y="2642377"/>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358" name="bg object 5358"/>
          <p:cNvSpPr/>
          <p:nvPr/>
        </p:nvSpPr>
        <p:spPr>
          <a:xfrm>
            <a:off x="5762534"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359" name="bg object 5359"/>
          <p:cNvSpPr/>
          <p:nvPr/>
        </p:nvSpPr>
        <p:spPr>
          <a:xfrm>
            <a:off x="5762534" y="2606524"/>
            <a:ext cx="0" cy="11824"/>
          </a:xfrm>
          <a:custGeom>
            <a:avLst/>
            <a:gdLst/>
            <a:ahLst/>
            <a:cxnLst/>
            <a:rect l="l" t="t" r="r" b="b"/>
            <a:pathLst>
              <a:path h="33020">
                <a:moveTo>
                  <a:pt x="0" y="32709"/>
                </a:moveTo>
                <a:lnTo>
                  <a:pt x="0" y="0"/>
                </a:lnTo>
              </a:path>
            </a:pathLst>
          </a:custGeom>
          <a:ln w="3175">
            <a:solidFill>
              <a:srgbClr val="000000"/>
            </a:solidFill>
          </a:ln>
        </p:spPr>
        <p:txBody>
          <a:bodyPr wrap="square" lIns="0" tIns="0" rIns="0" bIns="0" rtlCol="0"/>
          <a:lstStyle/>
          <a:p>
            <a:endParaRPr sz="501"/>
          </a:p>
        </p:txBody>
      </p:sp>
      <p:sp>
        <p:nvSpPr>
          <p:cNvPr id="5360" name="bg object 5360"/>
          <p:cNvSpPr/>
          <p:nvPr/>
        </p:nvSpPr>
        <p:spPr>
          <a:xfrm>
            <a:off x="5751830" y="2654090"/>
            <a:ext cx="10975" cy="0"/>
          </a:xfrm>
          <a:custGeom>
            <a:avLst/>
            <a:gdLst/>
            <a:ahLst/>
            <a:cxnLst/>
            <a:rect l="l" t="t" r="r" b="b"/>
            <a:pathLst>
              <a:path w="24129">
                <a:moveTo>
                  <a:pt x="0" y="0"/>
                </a:moveTo>
                <a:lnTo>
                  <a:pt x="23534" y="0"/>
                </a:lnTo>
              </a:path>
            </a:pathLst>
          </a:custGeom>
          <a:ln w="3175">
            <a:solidFill>
              <a:srgbClr val="000000"/>
            </a:solidFill>
          </a:ln>
        </p:spPr>
        <p:txBody>
          <a:bodyPr wrap="square" lIns="0" tIns="0" rIns="0" bIns="0" rtlCol="0"/>
          <a:lstStyle/>
          <a:p>
            <a:endParaRPr sz="501"/>
          </a:p>
        </p:txBody>
      </p:sp>
      <p:sp>
        <p:nvSpPr>
          <p:cNvPr id="5361" name="bg object 5361"/>
          <p:cNvSpPr/>
          <p:nvPr/>
        </p:nvSpPr>
        <p:spPr>
          <a:xfrm>
            <a:off x="5294267" y="2654090"/>
            <a:ext cx="457778" cy="0"/>
          </a:xfrm>
          <a:custGeom>
            <a:avLst/>
            <a:gdLst/>
            <a:ahLst/>
            <a:cxnLst/>
            <a:rect l="l" t="t" r="r" b="b"/>
            <a:pathLst>
              <a:path w="1006475">
                <a:moveTo>
                  <a:pt x="0" y="0"/>
                </a:moveTo>
                <a:lnTo>
                  <a:pt x="1006002" y="0"/>
                </a:lnTo>
              </a:path>
            </a:pathLst>
          </a:custGeom>
          <a:ln w="3175">
            <a:solidFill>
              <a:srgbClr val="000000"/>
            </a:solidFill>
            <a:prstDash val="lgDash"/>
          </a:ln>
        </p:spPr>
        <p:txBody>
          <a:bodyPr wrap="square" lIns="0" tIns="0" rIns="0" bIns="0" rtlCol="0"/>
          <a:lstStyle/>
          <a:p>
            <a:endParaRPr sz="501"/>
          </a:p>
        </p:txBody>
      </p:sp>
      <p:sp>
        <p:nvSpPr>
          <p:cNvPr id="5362" name="bg object 5362"/>
          <p:cNvSpPr/>
          <p:nvPr/>
        </p:nvSpPr>
        <p:spPr>
          <a:xfrm>
            <a:off x="5003437" y="2654090"/>
            <a:ext cx="21661" cy="0"/>
          </a:xfrm>
          <a:custGeom>
            <a:avLst/>
            <a:gdLst/>
            <a:ahLst/>
            <a:cxnLst/>
            <a:rect l="l" t="t" r="r" b="b"/>
            <a:pathLst>
              <a:path w="47625">
                <a:moveTo>
                  <a:pt x="0" y="0"/>
                </a:moveTo>
                <a:lnTo>
                  <a:pt x="47069" y="0"/>
                </a:lnTo>
              </a:path>
            </a:pathLst>
          </a:custGeom>
          <a:ln w="3175">
            <a:solidFill>
              <a:srgbClr val="000000"/>
            </a:solidFill>
          </a:ln>
        </p:spPr>
        <p:txBody>
          <a:bodyPr wrap="square" lIns="0" tIns="0" rIns="0" bIns="0" rtlCol="0"/>
          <a:lstStyle/>
          <a:p>
            <a:endParaRPr sz="501"/>
          </a:p>
        </p:txBody>
      </p:sp>
      <p:sp>
        <p:nvSpPr>
          <p:cNvPr id="5363" name="bg object 5363"/>
          <p:cNvSpPr/>
          <p:nvPr/>
        </p:nvSpPr>
        <p:spPr>
          <a:xfrm>
            <a:off x="5027204" y="2654090"/>
            <a:ext cx="242608" cy="0"/>
          </a:xfrm>
          <a:custGeom>
            <a:avLst/>
            <a:gdLst/>
            <a:ahLst/>
            <a:cxnLst/>
            <a:rect l="l" t="t" r="r" b="b"/>
            <a:pathLst>
              <a:path w="533400">
                <a:moveTo>
                  <a:pt x="0" y="0"/>
                </a:moveTo>
                <a:lnTo>
                  <a:pt x="533317" y="0"/>
                </a:lnTo>
              </a:path>
            </a:pathLst>
          </a:custGeom>
          <a:ln w="3175">
            <a:solidFill>
              <a:srgbClr val="000000"/>
            </a:solidFill>
          </a:ln>
        </p:spPr>
        <p:txBody>
          <a:bodyPr wrap="square" lIns="0" tIns="0" rIns="0" bIns="0" rtlCol="0"/>
          <a:lstStyle/>
          <a:p>
            <a:endParaRPr sz="501"/>
          </a:p>
        </p:txBody>
      </p:sp>
      <p:sp>
        <p:nvSpPr>
          <p:cNvPr id="5364" name="bg object 5364"/>
          <p:cNvSpPr/>
          <p:nvPr/>
        </p:nvSpPr>
        <p:spPr>
          <a:xfrm>
            <a:off x="5270137" y="2654090"/>
            <a:ext cx="24261" cy="0"/>
          </a:xfrm>
          <a:custGeom>
            <a:avLst/>
            <a:gdLst/>
            <a:ahLst/>
            <a:cxnLst/>
            <a:rect l="l" t="t" r="r" b="b"/>
            <a:pathLst>
              <a:path w="53340">
                <a:moveTo>
                  <a:pt x="0" y="0"/>
                </a:moveTo>
                <a:lnTo>
                  <a:pt x="53052" y="0"/>
                </a:lnTo>
              </a:path>
            </a:pathLst>
          </a:custGeom>
          <a:ln w="3175">
            <a:solidFill>
              <a:srgbClr val="000000"/>
            </a:solidFill>
          </a:ln>
        </p:spPr>
        <p:txBody>
          <a:bodyPr wrap="square" lIns="0" tIns="0" rIns="0" bIns="0" rtlCol="0"/>
          <a:lstStyle/>
          <a:p>
            <a:endParaRPr sz="501"/>
          </a:p>
        </p:txBody>
      </p:sp>
      <p:sp>
        <p:nvSpPr>
          <p:cNvPr id="5365" name="bg object 5365"/>
          <p:cNvSpPr/>
          <p:nvPr/>
        </p:nvSpPr>
        <p:spPr>
          <a:xfrm>
            <a:off x="5252901" y="2604239"/>
            <a:ext cx="0" cy="7276"/>
          </a:xfrm>
          <a:custGeom>
            <a:avLst/>
            <a:gdLst/>
            <a:ahLst/>
            <a:cxnLst/>
            <a:rect l="l" t="t" r="r" b="b"/>
            <a:pathLst>
              <a:path h="20320">
                <a:moveTo>
                  <a:pt x="0" y="19944"/>
                </a:moveTo>
                <a:lnTo>
                  <a:pt x="0" y="0"/>
                </a:lnTo>
              </a:path>
            </a:pathLst>
          </a:custGeom>
          <a:ln w="3175">
            <a:solidFill>
              <a:srgbClr val="000000"/>
            </a:solidFill>
          </a:ln>
        </p:spPr>
        <p:txBody>
          <a:bodyPr wrap="square" lIns="0" tIns="0" rIns="0" bIns="0" rtlCol="0"/>
          <a:lstStyle/>
          <a:p>
            <a:endParaRPr sz="501"/>
          </a:p>
        </p:txBody>
      </p:sp>
      <p:sp>
        <p:nvSpPr>
          <p:cNvPr id="5366" name="bg object 5366"/>
          <p:cNvSpPr/>
          <p:nvPr/>
        </p:nvSpPr>
        <p:spPr>
          <a:xfrm>
            <a:off x="5252901" y="2611381"/>
            <a:ext cx="503700" cy="0"/>
          </a:xfrm>
          <a:custGeom>
            <a:avLst/>
            <a:gdLst/>
            <a:ahLst/>
            <a:cxnLst/>
            <a:rect l="l" t="t" r="r" b="b"/>
            <a:pathLst>
              <a:path w="1107440">
                <a:moveTo>
                  <a:pt x="0" y="0"/>
                </a:moveTo>
                <a:lnTo>
                  <a:pt x="1106922" y="0"/>
                </a:lnTo>
              </a:path>
            </a:pathLst>
          </a:custGeom>
          <a:ln w="3175">
            <a:solidFill>
              <a:srgbClr val="000000"/>
            </a:solidFill>
            <a:prstDash val="lgDash"/>
          </a:ln>
        </p:spPr>
        <p:txBody>
          <a:bodyPr wrap="square" lIns="0" tIns="0" rIns="0" bIns="0" rtlCol="0"/>
          <a:lstStyle/>
          <a:p>
            <a:endParaRPr sz="501"/>
          </a:p>
        </p:txBody>
      </p:sp>
      <p:sp>
        <p:nvSpPr>
          <p:cNvPr id="5367" name="bg object 5367"/>
          <p:cNvSpPr/>
          <p:nvPr/>
        </p:nvSpPr>
        <p:spPr>
          <a:xfrm>
            <a:off x="5756365" y="2642377"/>
            <a:ext cx="0" cy="6822"/>
          </a:xfrm>
          <a:custGeom>
            <a:avLst/>
            <a:gdLst/>
            <a:ahLst/>
            <a:cxnLst/>
            <a:rect l="l" t="t" r="r" b="b"/>
            <a:pathLst>
              <a:path h="19050">
                <a:moveTo>
                  <a:pt x="0" y="18747"/>
                </a:moveTo>
                <a:lnTo>
                  <a:pt x="0" y="0"/>
                </a:lnTo>
              </a:path>
            </a:pathLst>
          </a:custGeom>
          <a:ln w="3175">
            <a:solidFill>
              <a:srgbClr val="000000"/>
            </a:solidFill>
          </a:ln>
        </p:spPr>
        <p:txBody>
          <a:bodyPr wrap="square" lIns="0" tIns="0" rIns="0" bIns="0" rtlCol="0"/>
          <a:lstStyle/>
          <a:p>
            <a:endParaRPr sz="501"/>
          </a:p>
        </p:txBody>
      </p:sp>
      <p:sp>
        <p:nvSpPr>
          <p:cNvPr id="5368" name="bg object 5368"/>
          <p:cNvSpPr/>
          <p:nvPr/>
        </p:nvSpPr>
        <p:spPr>
          <a:xfrm>
            <a:off x="5756365"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369" name="bg object 5369"/>
          <p:cNvSpPr/>
          <p:nvPr/>
        </p:nvSpPr>
        <p:spPr>
          <a:xfrm>
            <a:off x="5756365" y="2611381"/>
            <a:ext cx="0" cy="7049"/>
          </a:xfrm>
          <a:custGeom>
            <a:avLst/>
            <a:gdLst/>
            <a:ahLst/>
            <a:cxnLst/>
            <a:rect l="l" t="t" r="r" b="b"/>
            <a:pathLst>
              <a:path h="19684">
                <a:moveTo>
                  <a:pt x="0" y="19146"/>
                </a:moveTo>
                <a:lnTo>
                  <a:pt x="0" y="0"/>
                </a:lnTo>
              </a:path>
            </a:pathLst>
          </a:custGeom>
          <a:ln w="3175">
            <a:solidFill>
              <a:srgbClr val="000000"/>
            </a:solidFill>
          </a:ln>
        </p:spPr>
        <p:txBody>
          <a:bodyPr wrap="square" lIns="0" tIns="0" rIns="0" bIns="0" rtlCol="0"/>
          <a:lstStyle/>
          <a:p>
            <a:endParaRPr sz="501"/>
          </a:p>
        </p:txBody>
      </p:sp>
      <p:sp>
        <p:nvSpPr>
          <p:cNvPr id="5370" name="bg object 5370"/>
          <p:cNvSpPr/>
          <p:nvPr/>
        </p:nvSpPr>
        <p:spPr>
          <a:xfrm>
            <a:off x="5751830" y="2649090"/>
            <a:ext cx="4621" cy="0"/>
          </a:xfrm>
          <a:custGeom>
            <a:avLst/>
            <a:gdLst/>
            <a:ahLst/>
            <a:cxnLst/>
            <a:rect l="l" t="t" r="r" b="b"/>
            <a:pathLst>
              <a:path w="10159">
                <a:moveTo>
                  <a:pt x="0" y="0"/>
                </a:moveTo>
                <a:lnTo>
                  <a:pt x="9972" y="0"/>
                </a:lnTo>
              </a:path>
            </a:pathLst>
          </a:custGeom>
          <a:ln w="3175">
            <a:solidFill>
              <a:srgbClr val="000000"/>
            </a:solidFill>
          </a:ln>
        </p:spPr>
        <p:txBody>
          <a:bodyPr wrap="square" lIns="0" tIns="0" rIns="0" bIns="0" rtlCol="0"/>
          <a:lstStyle/>
          <a:p>
            <a:endParaRPr sz="501"/>
          </a:p>
        </p:txBody>
      </p:sp>
      <p:sp>
        <p:nvSpPr>
          <p:cNvPr id="5371" name="bg object 5371"/>
          <p:cNvSpPr/>
          <p:nvPr/>
        </p:nvSpPr>
        <p:spPr>
          <a:xfrm>
            <a:off x="5291364" y="2649090"/>
            <a:ext cx="460666" cy="0"/>
          </a:xfrm>
          <a:custGeom>
            <a:avLst/>
            <a:gdLst/>
            <a:ahLst/>
            <a:cxnLst/>
            <a:rect l="l" t="t" r="r" b="b"/>
            <a:pathLst>
              <a:path w="1012825">
                <a:moveTo>
                  <a:pt x="0" y="0"/>
                </a:moveTo>
                <a:lnTo>
                  <a:pt x="1012385" y="0"/>
                </a:lnTo>
              </a:path>
            </a:pathLst>
          </a:custGeom>
          <a:ln w="3175">
            <a:solidFill>
              <a:srgbClr val="000000"/>
            </a:solidFill>
            <a:prstDash val="lgDash"/>
          </a:ln>
        </p:spPr>
        <p:txBody>
          <a:bodyPr wrap="square" lIns="0" tIns="0" rIns="0" bIns="0" rtlCol="0"/>
          <a:lstStyle/>
          <a:p>
            <a:endParaRPr sz="501"/>
          </a:p>
        </p:txBody>
      </p:sp>
      <p:sp>
        <p:nvSpPr>
          <p:cNvPr id="5372" name="bg object 5372"/>
          <p:cNvSpPr/>
          <p:nvPr/>
        </p:nvSpPr>
        <p:spPr>
          <a:xfrm>
            <a:off x="5003437" y="2649090"/>
            <a:ext cx="287952" cy="0"/>
          </a:xfrm>
          <a:custGeom>
            <a:avLst/>
            <a:gdLst/>
            <a:ahLst/>
            <a:cxnLst/>
            <a:rect l="l" t="t" r="r" b="b"/>
            <a:pathLst>
              <a:path w="633095">
                <a:moveTo>
                  <a:pt x="0" y="0"/>
                </a:moveTo>
                <a:lnTo>
                  <a:pt x="633039" y="0"/>
                </a:lnTo>
              </a:path>
            </a:pathLst>
          </a:custGeom>
          <a:ln w="3175">
            <a:solidFill>
              <a:srgbClr val="000000"/>
            </a:solidFill>
          </a:ln>
        </p:spPr>
        <p:txBody>
          <a:bodyPr wrap="square" lIns="0" tIns="0" rIns="0" bIns="0" rtlCol="0"/>
          <a:lstStyle/>
          <a:p>
            <a:endParaRPr sz="501"/>
          </a:p>
        </p:txBody>
      </p:sp>
      <p:sp>
        <p:nvSpPr>
          <p:cNvPr id="5373" name="bg object 5373"/>
          <p:cNvSpPr/>
          <p:nvPr/>
        </p:nvSpPr>
        <p:spPr>
          <a:xfrm>
            <a:off x="4998901" y="2649090"/>
            <a:ext cx="4621" cy="0"/>
          </a:xfrm>
          <a:custGeom>
            <a:avLst/>
            <a:gdLst/>
            <a:ahLst/>
            <a:cxnLst/>
            <a:rect l="l" t="t" r="r" b="b"/>
            <a:pathLst>
              <a:path w="10159">
                <a:moveTo>
                  <a:pt x="0" y="0"/>
                </a:moveTo>
                <a:lnTo>
                  <a:pt x="9972" y="0"/>
                </a:lnTo>
              </a:path>
            </a:pathLst>
          </a:custGeom>
          <a:ln w="3175">
            <a:solidFill>
              <a:srgbClr val="000000"/>
            </a:solidFill>
          </a:ln>
        </p:spPr>
        <p:txBody>
          <a:bodyPr wrap="square" lIns="0" tIns="0" rIns="0" bIns="0" rtlCol="0"/>
          <a:lstStyle/>
          <a:p>
            <a:endParaRPr sz="501"/>
          </a:p>
        </p:txBody>
      </p:sp>
      <p:sp>
        <p:nvSpPr>
          <p:cNvPr id="5374" name="bg object 5374"/>
          <p:cNvSpPr/>
          <p:nvPr/>
        </p:nvSpPr>
        <p:spPr>
          <a:xfrm>
            <a:off x="4998901" y="2649091"/>
            <a:ext cx="0" cy="7276"/>
          </a:xfrm>
          <a:custGeom>
            <a:avLst/>
            <a:gdLst/>
            <a:ahLst/>
            <a:cxnLst/>
            <a:rect l="l" t="t" r="r" b="b"/>
            <a:pathLst>
              <a:path h="20320">
                <a:moveTo>
                  <a:pt x="0" y="19944"/>
                </a:moveTo>
                <a:lnTo>
                  <a:pt x="0" y="0"/>
                </a:lnTo>
              </a:path>
            </a:pathLst>
          </a:custGeom>
          <a:ln w="3175">
            <a:solidFill>
              <a:srgbClr val="000000"/>
            </a:solidFill>
          </a:ln>
        </p:spPr>
        <p:txBody>
          <a:bodyPr wrap="square" lIns="0" tIns="0" rIns="0" bIns="0" rtlCol="0"/>
          <a:lstStyle/>
          <a:p>
            <a:endParaRPr sz="501"/>
          </a:p>
        </p:txBody>
      </p:sp>
      <p:sp>
        <p:nvSpPr>
          <p:cNvPr id="5375" name="bg object 5375"/>
          <p:cNvSpPr/>
          <p:nvPr/>
        </p:nvSpPr>
        <p:spPr>
          <a:xfrm>
            <a:off x="5252902" y="2604239"/>
            <a:ext cx="512653" cy="0"/>
          </a:xfrm>
          <a:custGeom>
            <a:avLst/>
            <a:gdLst/>
            <a:ahLst/>
            <a:cxnLst/>
            <a:rect l="l" t="t" r="r" b="b"/>
            <a:pathLst>
              <a:path w="1127125">
                <a:moveTo>
                  <a:pt x="0" y="0"/>
                </a:moveTo>
                <a:lnTo>
                  <a:pt x="1126866" y="0"/>
                </a:lnTo>
              </a:path>
            </a:pathLst>
          </a:custGeom>
          <a:ln w="3175">
            <a:solidFill>
              <a:srgbClr val="000000"/>
            </a:solidFill>
            <a:prstDash val="lgDash"/>
          </a:ln>
        </p:spPr>
        <p:txBody>
          <a:bodyPr wrap="square" lIns="0" tIns="0" rIns="0" bIns="0" rtlCol="0"/>
          <a:lstStyle/>
          <a:p>
            <a:endParaRPr sz="501"/>
          </a:p>
        </p:txBody>
      </p:sp>
      <p:sp>
        <p:nvSpPr>
          <p:cNvPr id="5376" name="bg object 5376"/>
          <p:cNvSpPr/>
          <p:nvPr/>
        </p:nvSpPr>
        <p:spPr>
          <a:xfrm>
            <a:off x="5765437" y="2642377"/>
            <a:ext cx="0" cy="13871"/>
          </a:xfrm>
          <a:custGeom>
            <a:avLst/>
            <a:gdLst/>
            <a:ahLst/>
            <a:cxnLst/>
            <a:rect l="l" t="t" r="r" b="b"/>
            <a:pathLst>
              <a:path h="38734">
                <a:moveTo>
                  <a:pt x="0" y="38692"/>
                </a:moveTo>
                <a:lnTo>
                  <a:pt x="0" y="0"/>
                </a:lnTo>
              </a:path>
            </a:pathLst>
          </a:custGeom>
          <a:ln w="3175">
            <a:solidFill>
              <a:srgbClr val="000000"/>
            </a:solidFill>
          </a:ln>
        </p:spPr>
        <p:txBody>
          <a:bodyPr wrap="square" lIns="0" tIns="0" rIns="0" bIns="0" rtlCol="0"/>
          <a:lstStyle/>
          <a:p>
            <a:endParaRPr sz="501"/>
          </a:p>
        </p:txBody>
      </p:sp>
      <p:sp>
        <p:nvSpPr>
          <p:cNvPr id="5377" name="bg object 5377"/>
          <p:cNvSpPr/>
          <p:nvPr/>
        </p:nvSpPr>
        <p:spPr>
          <a:xfrm>
            <a:off x="5765437" y="2624950"/>
            <a:ext cx="0" cy="10915"/>
          </a:xfrm>
          <a:custGeom>
            <a:avLst/>
            <a:gdLst/>
            <a:ahLst/>
            <a:cxnLst/>
            <a:rect l="l" t="t" r="r" b="b"/>
            <a:pathLst>
              <a:path h="30479">
                <a:moveTo>
                  <a:pt x="0" y="29916"/>
                </a:moveTo>
                <a:lnTo>
                  <a:pt x="0" y="0"/>
                </a:lnTo>
              </a:path>
            </a:pathLst>
          </a:custGeom>
          <a:ln w="3175">
            <a:solidFill>
              <a:srgbClr val="000000"/>
            </a:solidFill>
          </a:ln>
        </p:spPr>
        <p:txBody>
          <a:bodyPr wrap="square" lIns="0" tIns="0" rIns="0" bIns="0" rtlCol="0"/>
          <a:lstStyle/>
          <a:p>
            <a:endParaRPr sz="501"/>
          </a:p>
        </p:txBody>
      </p:sp>
      <p:sp>
        <p:nvSpPr>
          <p:cNvPr id="5378" name="bg object 5378"/>
          <p:cNvSpPr/>
          <p:nvPr/>
        </p:nvSpPr>
        <p:spPr>
          <a:xfrm>
            <a:off x="5765437" y="2604239"/>
            <a:ext cx="0" cy="14098"/>
          </a:xfrm>
          <a:custGeom>
            <a:avLst/>
            <a:gdLst/>
            <a:ahLst/>
            <a:cxnLst/>
            <a:rect l="l" t="t" r="r" b="b"/>
            <a:pathLst>
              <a:path h="39370">
                <a:moveTo>
                  <a:pt x="0" y="39091"/>
                </a:moveTo>
                <a:lnTo>
                  <a:pt x="0" y="0"/>
                </a:lnTo>
              </a:path>
            </a:pathLst>
          </a:custGeom>
          <a:ln w="3175">
            <a:solidFill>
              <a:srgbClr val="000000"/>
            </a:solidFill>
          </a:ln>
        </p:spPr>
        <p:txBody>
          <a:bodyPr wrap="square" lIns="0" tIns="0" rIns="0" bIns="0" rtlCol="0"/>
          <a:lstStyle/>
          <a:p>
            <a:endParaRPr sz="501"/>
          </a:p>
        </p:txBody>
      </p:sp>
      <p:sp>
        <p:nvSpPr>
          <p:cNvPr id="5379" name="bg object 5379"/>
          <p:cNvSpPr/>
          <p:nvPr/>
        </p:nvSpPr>
        <p:spPr>
          <a:xfrm>
            <a:off x="5751830" y="2656232"/>
            <a:ext cx="13863" cy="0"/>
          </a:xfrm>
          <a:custGeom>
            <a:avLst/>
            <a:gdLst/>
            <a:ahLst/>
            <a:cxnLst/>
            <a:rect l="l" t="t" r="r" b="b"/>
            <a:pathLst>
              <a:path w="30479">
                <a:moveTo>
                  <a:pt x="0" y="0"/>
                </a:moveTo>
                <a:lnTo>
                  <a:pt x="29916" y="0"/>
                </a:lnTo>
              </a:path>
            </a:pathLst>
          </a:custGeom>
          <a:ln w="3175">
            <a:solidFill>
              <a:srgbClr val="000000"/>
            </a:solidFill>
          </a:ln>
        </p:spPr>
        <p:txBody>
          <a:bodyPr wrap="square" lIns="0" tIns="0" rIns="0" bIns="0" rtlCol="0"/>
          <a:lstStyle/>
          <a:p>
            <a:endParaRPr sz="501"/>
          </a:p>
        </p:txBody>
      </p:sp>
      <p:sp>
        <p:nvSpPr>
          <p:cNvPr id="5380" name="bg object 5380"/>
          <p:cNvSpPr/>
          <p:nvPr/>
        </p:nvSpPr>
        <p:spPr>
          <a:xfrm>
            <a:off x="5295537" y="2656232"/>
            <a:ext cx="456334" cy="0"/>
          </a:xfrm>
          <a:custGeom>
            <a:avLst/>
            <a:gdLst/>
            <a:ahLst/>
            <a:cxnLst/>
            <a:rect l="l" t="t" r="r" b="b"/>
            <a:pathLst>
              <a:path w="1003300">
                <a:moveTo>
                  <a:pt x="0" y="0"/>
                </a:moveTo>
                <a:lnTo>
                  <a:pt x="1003210" y="0"/>
                </a:lnTo>
              </a:path>
            </a:pathLst>
          </a:custGeom>
          <a:ln w="3175">
            <a:solidFill>
              <a:srgbClr val="000000"/>
            </a:solidFill>
            <a:prstDash val="lgDash"/>
          </a:ln>
        </p:spPr>
        <p:txBody>
          <a:bodyPr wrap="square" lIns="0" tIns="0" rIns="0" bIns="0" rtlCol="0"/>
          <a:lstStyle/>
          <a:p>
            <a:endParaRPr sz="501"/>
          </a:p>
        </p:txBody>
      </p:sp>
      <p:sp>
        <p:nvSpPr>
          <p:cNvPr id="5381" name="bg object 5381"/>
          <p:cNvSpPr/>
          <p:nvPr/>
        </p:nvSpPr>
        <p:spPr>
          <a:xfrm>
            <a:off x="5003437" y="2656232"/>
            <a:ext cx="292285" cy="0"/>
          </a:xfrm>
          <a:custGeom>
            <a:avLst/>
            <a:gdLst/>
            <a:ahLst/>
            <a:cxnLst/>
            <a:rect l="l" t="t" r="r" b="b"/>
            <a:pathLst>
              <a:path w="642620">
                <a:moveTo>
                  <a:pt x="0" y="0"/>
                </a:moveTo>
                <a:lnTo>
                  <a:pt x="642214" y="0"/>
                </a:lnTo>
              </a:path>
            </a:pathLst>
          </a:custGeom>
          <a:ln w="3175">
            <a:solidFill>
              <a:srgbClr val="000000"/>
            </a:solidFill>
          </a:ln>
        </p:spPr>
        <p:txBody>
          <a:bodyPr wrap="square" lIns="0" tIns="0" rIns="0" bIns="0" rtlCol="0"/>
          <a:lstStyle/>
          <a:p>
            <a:endParaRPr sz="501"/>
          </a:p>
        </p:txBody>
      </p:sp>
      <p:sp>
        <p:nvSpPr>
          <p:cNvPr id="5382" name="bg object 5382"/>
          <p:cNvSpPr/>
          <p:nvPr/>
        </p:nvSpPr>
        <p:spPr>
          <a:xfrm>
            <a:off x="4998901" y="2656232"/>
            <a:ext cx="4621" cy="0"/>
          </a:xfrm>
          <a:custGeom>
            <a:avLst/>
            <a:gdLst/>
            <a:ahLst/>
            <a:cxnLst/>
            <a:rect l="l" t="t" r="r" b="b"/>
            <a:pathLst>
              <a:path w="10159">
                <a:moveTo>
                  <a:pt x="0" y="0"/>
                </a:moveTo>
                <a:lnTo>
                  <a:pt x="9972" y="0"/>
                </a:lnTo>
              </a:path>
            </a:pathLst>
          </a:custGeom>
          <a:ln w="3175">
            <a:solidFill>
              <a:srgbClr val="000000"/>
            </a:solidFill>
          </a:ln>
        </p:spPr>
        <p:txBody>
          <a:bodyPr wrap="square" lIns="0" tIns="0" rIns="0" bIns="0" rtlCol="0"/>
          <a:lstStyle/>
          <a:p>
            <a:endParaRPr sz="501"/>
          </a:p>
        </p:txBody>
      </p:sp>
      <p:sp>
        <p:nvSpPr>
          <p:cNvPr id="5383" name="bg object 5383"/>
          <p:cNvSpPr/>
          <p:nvPr/>
        </p:nvSpPr>
        <p:spPr>
          <a:xfrm>
            <a:off x="4999990" y="2656232"/>
            <a:ext cx="2311" cy="0"/>
          </a:xfrm>
          <a:custGeom>
            <a:avLst/>
            <a:gdLst/>
            <a:ahLst/>
            <a:cxnLst/>
            <a:rect l="l" t="t" r="r" b="b"/>
            <a:pathLst>
              <a:path w="5079">
                <a:moveTo>
                  <a:pt x="0" y="0"/>
                </a:moveTo>
                <a:lnTo>
                  <a:pt x="4786" y="0"/>
                </a:lnTo>
              </a:path>
            </a:pathLst>
          </a:custGeom>
          <a:ln w="3175">
            <a:solidFill>
              <a:srgbClr val="000000"/>
            </a:solidFill>
          </a:ln>
        </p:spPr>
        <p:txBody>
          <a:bodyPr wrap="square" lIns="0" tIns="0" rIns="0" bIns="0" rtlCol="0"/>
          <a:lstStyle/>
          <a:p>
            <a:endParaRPr sz="501"/>
          </a:p>
        </p:txBody>
      </p:sp>
      <p:sp>
        <p:nvSpPr>
          <p:cNvPr id="5384" name="bg object 5384"/>
          <p:cNvSpPr/>
          <p:nvPr/>
        </p:nvSpPr>
        <p:spPr>
          <a:xfrm>
            <a:off x="4999990" y="2649090"/>
            <a:ext cx="2311" cy="0"/>
          </a:xfrm>
          <a:custGeom>
            <a:avLst/>
            <a:gdLst/>
            <a:ahLst/>
            <a:cxnLst/>
            <a:rect l="l" t="t" r="r" b="b"/>
            <a:pathLst>
              <a:path w="5079">
                <a:moveTo>
                  <a:pt x="4786" y="0"/>
                </a:moveTo>
                <a:lnTo>
                  <a:pt x="0" y="0"/>
                </a:lnTo>
              </a:path>
            </a:pathLst>
          </a:custGeom>
          <a:ln w="3175">
            <a:solidFill>
              <a:srgbClr val="000000"/>
            </a:solidFill>
          </a:ln>
        </p:spPr>
        <p:txBody>
          <a:bodyPr wrap="square" lIns="0" tIns="0" rIns="0" bIns="0" rtlCol="0"/>
          <a:lstStyle/>
          <a:p>
            <a:endParaRPr sz="501"/>
          </a:p>
        </p:txBody>
      </p:sp>
      <p:sp>
        <p:nvSpPr>
          <p:cNvPr id="5385" name="bg object 5385"/>
          <p:cNvSpPr/>
          <p:nvPr/>
        </p:nvSpPr>
        <p:spPr>
          <a:xfrm>
            <a:off x="5024846" y="2649091"/>
            <a:ext cx="2599" cy="7276"/>
          </a:xfrm>
          <a:custGeom>
            <a:avLst/>
            <a:gdLst/>
            <a:ahLst/>
            <a:cxnLst/>
            <a:rect l="l" t="t" r="r" b="b"/>
            <a:pathLst>
              <a:path w="5715" h="20320">
                <a:moveTo>
                  <a:pt x="0" y="0"/>
                </a:moveTo>
                <a:lnTo>
                  <a:pt x="0" y="19944"/>
                </a:lnTo>
                <a:lnTo>
                  <a:pt x="5185" y="19944"/>
                </a:lnTo>
                <a:lnTo>
                  <a:pt x="5185" y="0"/>
                </a:lnTo>
                <a:lnTo>
                  <a:pt x="0" y="0"/>
                </a:lnTo>
              </a:path>
            </a:pathLst>
          </a:custGeom>
          <a:ln w="3175">
            <a:solidFill>
              <a:srgbClr val="000000"/>
            </a:solidFill>
          </a:ln>
        </p:spPr>
        <p:txBody>
          <a:bodyPr wrap="square" lIns="0" tIns="0" rIns="0" bIns="0" rtlCol="0"/>
          <a:lstStyle/>
          <a:p>
            <a:endParaRPr sz="501"/>
          </a:p>
        </p:txBody>
      </p:sp>
      <p:sp>
        <p:nvSpPr>
          <p:cNvPr id="5386" name="bg object 5386"/>
          <p:cNvSpPr/>
          <p:nvPr/>
        </p:nvSpPr>
        <p:spPr>
          <a:xfrm>
            <a:off x="5242560" y="2649091"/>
            <a:ext cx="2599" cy="7276"/>
          </a:xfrm>
          <a:custGeom>
            <a:avLst/>
            <a:gdLst/>
            <a:ahLst/>
            <a:cxnLst/>
            <a:rect l="l" t="t" r="r" b="b"/>
            <a:pathLst>
              <a:path w="5715" h="20320">
                <a:moveTo>
                  <a:pt x="0" y="0"/>
                </a:moveTo>
                <a:lnTo>
                  <a:pt x="0" y="19944"/>
                </a:lnTo>
                <a:lnTo>
                  <a:pt x="5185" y="19944"/>
                </a:lnTo>
                <a:lnTo>
                  <a:pt x="5185" y="0"/>
                </a:lnTo>
                <a:lnTo>
                  <a:pt x="0" y="0"/>
                </a:lnTo>
              </a:path>
            </a:pathLst>
          </a:custGeom>
          <a:ln w="3175">
            <a:solidFill>
              <a:srgbClr val="000000"/>
            </a:solidFill>
          </a:ln>
        </p:spPr>
        <p:txBody>
          <a:bodyPr wrap="square" lIns="0" tIns="0" rIns="0" bIns="0" rtlCol="0"/>
          <a:lstStyle/>
          <a:p>
            <a:endParaRPr sz="501"/>
          </a:p>
        </p:txBody>
      </p:sp>
      <p:sp>
        <p:nvSpPr>
          <p:cNvPr id="5387" name="bg object 5387"/>
          <p:cNvSpPr/>
          <p:nvPr/>
        </p:nvSpPr>
        <p:spPr>
          <a:xfrm>
            <a:off x="5269775" y="2649091"/>
            <a:ext cx="2599" cy="7276"/>
          </a:xfrm>
          <a:custGeom>
            <a:avLst/>
            <a:gdLst/>
            <a:ahLst/>
            <a:cxnLst/>
            <a:rect l="l" t="t" r="r" b="b"/>
            <a:pathLst>
              <a:path w="5715" h="20320">
                <a:moveTo>
                  <a:pt x="0" y="0"/>
                </a:moveTo>
                <a:lnTo>
                  <a:pt x="0" y="19944"/>
                </a:lnTo>
                <a:lnTo>
                  <a:pt x="5185" y="19944"/>
                </a:lnTo>
                <a:lnTo>
                  <a:pt x="5185" y="0"/>
                </a:lnTo>
                <a:lnTo>
                  <a:pt x="0" y="0"/>
                </a:lnTo>
              </a:path>
            </a:pathLst>
          </a:custGeom>
          <a:ln w="3175">
            <a:solidFill>
              <a:srgbClr val="000000"/>
            </a:solidFill>
          </a:ln>
        </p:spPr>
        <p:txBody>
          <a:bodyPr wrap="square" lIns="0" tIns="0" rIns="0" bIns="0" rtlCol="0"/>
          <a:lstStyle/>
          <a:p>
            <a:endParaRPr sz="501"/>
          </a:p>
        </p:txBody>
      </p:sp>
      <p:sp>
        <p:nvSpPr>
          <p:cNvPr id="5388" name="bg object 5388"/>
          <p:cNvSpPr/>
          <p:nvPr/>
        </p:nvSpPr>
        <p:spPr>
          <a:xfrm>
            <a:off x="5781403" y="4094334"/>
            <a:ext cx="168092" cy="128701"/>
          </a:xfrm>
          <a:custGeom>
            <a:avLst/>
            <a:gdLst/>
            <a:ahLst/>
            <a:cxnLst/>
            <a:rect l="l" t="t" r="r" b="b"/>
            <a:pathLst>
              <a:path w="369569" h="359409">
                <a:moveTo>
                  <a:pt x="368974" y="359001"/>
                </a:moveTo>
                <a:lnTo>
                  <a:pt x="365782" y="311134"/>
                </a:lnTo>
                <a:lnTo>
                  <a:pt x="356209" y="264464"/>
                </a:lnTo>
                <a:lnTo>
                  <a:pt x="340652" y="219389"/>
                </a:lnTo>
                <a:lnTo>
                  <a:pt x="319112" y="176708"/>
                </a:lnTo>
                <a:lnTo>
                  <a:pt x="291988" y="137218"/>
                </a:lnTo>
                <a:lnTo>
                  <a:pt x="260076" y="101717"/>
                </a:lnTo>
                <a:lnTo>
                  <a:pt x="223777" y="70603"/>
                </a:lnTo>
                <a:lnTo>
                  <a:pt x="183489" y="44675"/>
                </a:lnTo>
                <a:lnTo>
                  <a:pt x="140409" y="24731"/>
                </a:lnTo>
                <a:lnTo>
                  <a:pt x="94537" y="10371"/>
                </a:lnTo>
                <a:lnTo>
                  <a:pt x="47468" y="1994"/>
                </a:lnTo>
                <a:lnTo>
                  <a:pt x="0" y="0"/>
                </a:lnTo>
              </a:path>
            </a:pathLst>
          </a:custGeom>
          <a:ln w="3175">
            <a:solidFill>
              <a:srgbClr val="000000"/>
            </a:solidFill>
          </a:ln>
        </p:spPr>
        <p:txBody>
          <a:bodyPr wrap="square" lIns="0" tIns="0" rIns="0" bIns="0" rtlCol="0"/>
          <a:lstStyle/>
          <a:p>
            <a:endParaRPr sz="501"/>
          </a:p>
        </p:txBody>
      </p:sp>
      <p:sp>
        <p:nvSpPr>
          <p:cNvPr id="5389" name="bg object 5389"/>
          <p:cNvSpPr/>
          <p:nvPr/>
        </p:nvSpPr>
        <p:spPr>
          <a:xfrm>
            <a:off x="5949224" y="4219318"/>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5390" name="bg object 5390"/>
          <p:cNvSpPr/>
          <p:nvPr/>
        </p:nvSpPr>
        <p:spPr>
          <a:xfrm>
            <a:off x="5785938" y="4219318"/>
            <a:ext cx="163471" cy="3638"/>
          </a:xfrm>
          <a:custGeom>
            <a:avLst/>
            <a:gdLst/>
            <a:ahLst/>
            <a:cxnLst/>
            <a:rect l="l" t="t" r="r" b="b"/>
            <a:pathLst>
              <a:path w="359409" h="10159">
                <a:moveTo>
                  <a:pt x="0" y="9972"/>
                </a:moveTo>
                <a:lnTo>
                  <a:pt x="0" y="0"/>
                </a:lnTo>
                <a:lnTo>
                  <a:pt x="359001" y="0"/>
                </a:lnTo>
              </a:path>
              <a:path w="359409" h="10159">
                <a:moveTo>
                  <a:pt x="0" y="9972"/>
                </a:moveTo>
                <a:lnTo>
                  <a:pt x="359001" y="9972"/>
                </a:lnTo>
              </a:path>
            </a:pathLst>
          </a:custGeom>
          <a:ln w="3191">
            <a:solidFill>
              <a:srgbClr val="000000"/>
            </a:solidFill>
          </a:ln>
        </p:spPr>
        <p:txBody>
          <a:bodyPr wrap="square" lIns="0" tIns="0" rIns="0" bIns="0" rtlCol="0"/>
          <a:lstStyle/>
          <a:p>
            <a:endParaRPr sz="501"/>
          </a:p>
        </p:txBody>
      </p:sp>
      <p:sp>
        <p:nvSpPr>
          <p:cNvPr id="5391" name="bg object 5391"/>
          <p:cNvSpPr/>
          <p:nvPr/>
        </p:nvSpPr>
        <p:spPr>
          <a:xfrm>
            <a:off x="5765981" y="4087193"/>
            <a:ext cx="0" cy="7276"/>
          </a:xfrm>
          <a:custGeom>
            <a:avLst/>
            <a:gdLst/>
            <a:ahLst/>
            <a:cxnLst/>
            <a:rect l="l" t="t" r="r" b="b"/>
            <a:pathLst>
              <a:path h="20320">
                <a:moveTo>
                  <a:pt x="0" y="19944"/>
                </a:moveTo>
                <a:lnTo>
                  <a:pt x="0" y="0"/>
                </a:lnTo>
              </a:path>
            </a:pathLst>
          </a:custGeom>
          <a:ln w="3191">
            <a:solidFill>
              <a:srgbClr val="000000"/>
            </a:solidFill>
          </a:ln>
        </p:spPr>
        <p:txBody>
          <a:bodyPr wrap="square" lIns="0" tIns="0" rIns="0" bIns="0" rtlCol="0"/>
          <a:lstStyle/>
          <a:p>
            <a:endParaRPr sz="501"/>
          </a:p>
        </p:txBody>
      </p:sp>
      <p:sp>
        <p:nvSpPr>
          <p:cNvPr id="5392" name="bg object 5392"/>
          <p:cNvSpPr/>
          <p:nvPr/>
        </p:nvSpPr>
        <p:spPr>
          <a:xfrm>
            <a:off x="5765981" y="4094334"/>
            <a:ext cx="8953" cy="0"/>
          </a:xfrm>
          <a:custGeom>
            <a:avLst/>
            <a:gdLst/>
            <a:ahLst/>
            <a:cxnLst/>
            <a:rect l="l" t="t" r="r" b="b"/>
            <a:pathLst>
              <a:path w="19684">
                <a:moveTo>
                  <a:pt x="19545" y="0"/>
                </a:moveTo>
                <a:lnTo>
                  <a:pt x="0" y="0"/>
                </a:lnTo>
              </a:path>
            </a:pathLst>
          </a:custGeom>
          <a:ln w="3191">
            <a:solidFill>
              <a:srgbClr val="000000"/>
            </a:solidFill>
          </a:ln>
        </p:spPr>
        <p:txBody>
          <a:bodyPr wrap="square" lIns="0" tIns="0" rIns="0" bIns="0" rtlCol="0"/>
          <a:lstStyle/>
          <a:p>
            <a:endParaRPr sz="501"/>
          </a:p>
        </p:txBody>
      </p:sp>
      <p:sp>
        <p:nvSpPr>
          <p:cNvPr id="5393" name="bg object 5393"/>
          <p:cNvSpPr/>
          <p:nvPr/>
        </p:nvSpPr>
        <p:spPr>
          <a:xfrm>
            <a:off x="5774871" y="4094334"/>
            <a:ext cx="0" cy="2501"/>
          </a:xfrm>
          <a:custGeom>
            <a:avLst/>
            <a:gdLst/>
            <a:ahLst/>
            <a:cxnLst/>
            <a:rect l="l" t="t" r="r" b="b"/>
            <a:pathLst>
              <a:path h="6984">
                <a:moveTo>
                  <a:pt x="0" y="6382"/>
                </a:moveTo>
                <a:lnTo>
                  <a:pt x="0" y="0"/>
                </a:lnTo>
              </a:path>
            </a:pathLst>
          </a:custGeom>
          <a:ln w="3191">
            <a:solidFill>
              <a:srgbClr val="000000"/>
            </a:solidFill>
          </a:ln>
        </p:spPr>
        <p:txBody>
          <a:bodyPr wrap="square" lIns="0" tIns="0" rIns="0" bIns="0" rtlCol="0"/>
          <a:lstStyle/>
          <a:p>
            <a:endParaRPr sz="501"/>
          </a:p>
        </p:txBody>
      </p:sp>
      <p:sp>
        <p:nvSpPr>
          <p:cNvPr id="5394" name="bg object 5394"/>
          <p:cNvSpPr/>
          <p:nvPr/>
        </p:nvSpPr>
        <p:spPr>
          <a:xfrm>
            <a:off x="5774871" y="4096620"/>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5395" name="bg object 5395"/>
          <p:cNvSpPr/>
          <p:nvPr/>
        </p:nvSpPr>
        <p:spPr>
          <a:xfrm>
            <a:off x="5780495" y="4094334"/>
            <a:ext cx="0" cy="2501"/>
          </a:xfrm>
          <a:custGeom>
            <a:avLst/>
            <a:gdLst/>
            <a:ahLst/>
            <a:cxnLst/>
            <a:rect l="l" t="t" r="r" b="b"/>
            <a:pathLst>
              <a:path h="6984">
                <a:moveTo>
                  <a:pt x="0" y="0"/>
                </a:moveTo>
                <a:lnTo>
                  <a:pt x="0" y="6382"/>
                </a:lnTo>
              </a:path>
            </a:pathLst>
          </a:custGeom>
          <a:ln w="3191">
            <a:solidFill>
              <a:srgbClr val="000000"/>
            </a:solidFill>
          </a:ln>
        </p:spPr>
        <p:txBody>
          <a:bodyPr wrap="square" lIns="0" tIns="0" rIns="0" bIns="0" rtlCol="0"/>
          <a:lstStyle/>
          <a:p>
            <a:endParaRPr sz="501"/>
          </a:p>
        </p:txBody>
      </p:sp>
      <p:sp>
        <p:nvSpPr>
          <p:cNvPr id="5396" name="bg object 5396"/>
          <p:cNvSpPr/>
          <p:nvPr/>
        </p:nvSpPr>
        <p:spPr>
          <a:xfrm>
            <a:off x="5780496" y="4094334"/>
            <a:ext cx="7220" cy="0"/>
          </a:xfrm>
          <a:custGeom>
            <a:avLst/>
            <a:gdLst/>
            <a:ahLst/>
            <a:cxnLst/>
            <a:rect l="l" t="t" r="r" b="b"/>
            <a:pathLst>
              <a:path w="15875">
                <a:moveTo>
                  <a:pt x="15556" y="0"/>
                </a:moveTo>
                <a:lnTo>
                  <a:pt x="0" y="0"/>
                </a:lnTo>
              </a:path>
            </a:pathLst>
          </a:custGeom>
          <a:ln w="3191">
            <a:solidFill>
              <a:srgbClr val="000000"/>
            </a:solidFill>
          </a:ln>
        </p:spPr>
        <p:txBody>
          <a:bodyPr wrap="square" lIns="0" tIns="0" rIns="0" bIns="0" rtlCol="0"/>
          <a:lstStyle/>
          <a:p>
            <a:endParaRPr sz="501"/>
          </a:p>
        </p:txBody>
      </p:sp>
      <p:sp>
        <p:nvSpPr>
          <p:cNvPr id="5397" name="bg object 5397"/>
          <p:cNvSpPr/>
          <p:nvPr/>
        </p:nvSpPr>
        <p:spPr>
          <a:xfrm>
            <a:off x="5787571" y="4087193"/>
            <a:ext cx="0" cy="7276"/>
          </a:xfrm>
          <a:custGeom>
            <a:avLst/>
            <a:gdLst/>
            <a:ahLst/>
            <a:cxnLst/>
            <a:rect l="l" t="t" r="r" b="b"/>
            <a:pathLst>
              <a:path h="20320">
                <a:moveTo>
                  <a:pt x="0" y="0"/>
                </a:moveTo>
                <a:lnTo>
                  <a:pt x="0" y="19944"/>
                </a:lnTo>
              </a:path>
            </a:pathLst>
          </a:custGeom>
          <a:ln w="3191">
            <a:solidFill>
              <a:srgbClr val="000000"/>
            </a:solidFill>
          </a:ln>
        </p:spPr>
        <p:txBody>
          <a:bodyPr wrap="square" lIns="0" tIns="0" rIns="0" bIns="0" rtlCol="0"/>
          <a:lstStyle/>
          <a:p>
            <a:endParaRPr sz="501"/>
          </a:p>
        </p:txBody>
      </p:sp>
      <p:sp>
        <p:nvSpPr>
          <p:cNvPr id="5398" name="bg object 5398"/>
          <p:cNvSpPr/>
          <p:nvPr/>
        </p:nvSpPr>
        <p:spPr>
          <a:xfrm>
            <a:off x="5765981" y="4087192"/>
            <a:ext cx="21661" cy="0"/>
          </a:xfrm>
          <a:custGeom>
            <a:avLst/>
            <a:gdLst/>
            <a:ahLst/>
            <a:cxnLst/>
            <a:rect l="l" t="t" r="r" b="b"/>
            <a:pathLst>
              <a:path w="47625">
                <a:moveTo>
                  <a:pt x="0" y="0"/>
                </a:moveTo>
                <a:lnTo>
                  <a:pt x="47468" y="0"/>
                </a:lnTo>
              </a:path>
            </a:pathLst>
          </a:custGeom>
          <a:ln w="3191">
            <a:solidFill>
              <a:srgbClr val="000000"/>
            </a:solidFill>
          </a:ln>
        </p:spPr>
        <p:txBody>
          <a:bodyPr wrap="square" lIns="0" tIns="0" rIns="0" bIns="0" rtlCol="0"/>
          <a:lstStyle/>
          <a:p>
            <a:endParaRPr sz="501"/>
          </a:p>
        </p:txBody>
      </p:sp>
      <p:sp>
        <p:nvSpPr>
          <p:cNvPr id="5399" name="bg object 5399"/>
          <p:cNvSpPr/>
          <p:nvPr/>
        </p:nvSpPr>
        <p:spPr>
          <a:xfrm>
            <a:off x="5787571" y="4222889"/>
            <a:ext cx="0" cy="7276"/>
          </a:xfrm>
          <a:custGeom>
            <a:avLst/>
            <a:gdLst/>
            <a:ahLst/>
            <a:cxnLst/>
            <a:rect l="l" t="t" r="r" b="b"/>
            <a:pathLst>
              <a:path h="20320">
                <a:moveTo>
                  <a:pt x="0" y="0"/>
                </a:moveTo>
                <a:lnTo>
                  <a:pt x="0" y="19944"/>
                </a:lnTo>
              </a:path>
            </a:pathLst>
          </a:custGeom>
          <a:ln w="3191">
            <a:solidFill>
              <a:srgbClr val="000000"/>
            </a:solidFill>
          </a:ln>
        </p:spPr>
        <p:txBody>
          <a:bodyPr wrap="square" lIns="0" tIns="0" rIns="0" bIns="0" rtlCol="0"/>
          <a:lstStyle/>
          <a:p>
            <a:endParaRPr sz="501"/>
          </a:p>
        </p:txBody>
      </p:sp>
      <p:sp>
        <p:nvSpPr>
          <p:cNvPr id="5400" name="bg object 5400"/>
          <p:cNvSpPr/>
          <p:nvPr/>
        </p:nvSpPr>
        <p:spPr>
          <a:xfrm>
            <a:off x="5780496" y="4222889"/>
            <a:ext cx="7220" cy="0"/>
          </a:xfrm>
          <a:custGeom>
            <a:avLst/>
            <a:gdLst/>
            <a:ahLst/>
            <a:cxnLst/>
            <a:rect l="l" t="t" r="r" b="b"/>
            <a:pathLst>
              <a:path w="15875">
                <a:moveTo>
                  <a:pt x="0" y="0"/>
                </a:moveTo>
                <a:lnTo>
                  <a:pt x="15556" y="0"/>
                </a:lnTo>
              </a:path>
            </a:pathLst>
          </a:custGeom>
          <a:ln w="3191">
            <a:solidFill>
              <a:srgbClr val="000000"/>
            </a:solidFill>
          </a:ln>
        </p:spPr>
        <p:txBody>
          <a:bodyPr wrap="square" lIns="0" tIns="0" rIns="0" bIns="0" rtlCol="0"/>
          <a:lstStyle/>
          <a:p>
            <a:endParaRPr sz="501"/>
          </a:p>
        </p:txBody>
      </p:sp>
      <p:sp>
        <p:nvSpPr>
          <p:cNvPr id="5401" name="bg object 5401"/>
          <p:cNvSpPr/>
          <p:nvPr/>
        </p:nvSpPr>
        <p:spPr>
          <a:xfrm>
            <a:off x="5780495" y="4220604"/>
            <a:ext cx="0" cy="2501"/>
          </a:xfrm>
          <a:custGeom>
            <a:avLst/>
            <a:gdLst/>
            <a:ahLst/>
            <a:cxnLst/>
            <a:rect l="l" t="t" r="r" b="b"/>
            <a:pathLst>
              <a:path h="6984">
                <a:moveTo>
                  <a:pt x="0" y="0"/>
                </a:moveTo>
                <a:lnTo>
                  <a:pt x="0" y="6382"/>
                </a:lnTo>
              </a:path>
            </a:pathLst>
          </a:custGeom>
          <a:ln w="3191">
            <a:solidFill>
              <a:srgbClr val="000000"/>
            </a:solidFill>
          </a:ln>
        </p:spPr>
        <p:txBody>
          <a:bodyPr wrap="square" lIns="0" tIns="0" rIns="0" bIns="0" rtlCol="0"/>
          <a:lstStyle/>
          <a:p>
            <a:endParaRPr sz="501"/>
          </a:p>
        </p:txBody>
      </p:sp>
      <p:sp>
        <p:nvSpPr>
          <p:cNvPr id="5402" name="bg object 5402"/>
          <p:cNvSpPr/>
          <p:nvPr/>
        </p:nvSpPr>
        <p:spPr>
          <a:xfrm>
            <a:off x="5774871" y="4220604"/>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5403" name="bg object 5403"/>
          <p:cNvSpPr/>
          <p:nvPr/>
        </p:nvSpPr>
        <p:spPr>
          <a:xfrm>
            <a:off x="5774871" y="4220604"/>
            <a:ext cx="0" cy="2501"/>
          </a:xfrm>
          <a:custGeom>
            <a:avLst/>
            <a:gdLst/>
            <a:ahLst/>
            <a:cxnLst/>
            <a:rect l="l" t="t" r="r" b="b"/>
            <a:pathLst>
              <a:path h="6984">
                <a:moveTo>
                  <a:pt x="0" y="6382"/>
                </a:moveTo>
                <a:lnTo>
                  <a:pt x="0" y="0"/>
                </a:lnTo>
              </a:path>
            </a:pathLst>
          </a:custGeom>
          <a:ln w="3191">
            <a:solidFill>
              <a:srgbClr val="000000"/>
            </a:solidFill>
          </a:ln>
        </p:spPr>
        <p:txBody>
          <a:bodyPr wrap="square" lIns="0" tIns="0" rIns="0" bIns="0" rtlCol="0"/>
          <a:lstStyle/>
          <a:p>
            <a:endParaRPr sz="501"/>
          </a:p>
        </p:txBody>
      </p:sp>
      <p:sp>
        <p:nvSpPr>
          <p:cNvPr id="5404" name="bg object 5404"/>
          <p:cNvSpPr/>
          <p:nvPr/>
        </p:nvSpPr>
        <p:spPr>
          <a:xfrm>
            <a:off x="5765981" y="4222889"/>
            <a:ext cx="8953" cy="0"/>
          </a:xfrm>
          <a:custGeom>
            <a:avLst/>
            <a:gdLst/>
            <a:ahLst/>
            <a:cxnLst/>
            <a:rect l="l" t="t" r="r" b="b"/>
            <a:pathLst>
              <a:path w="19684">
                <a:moveTo>
                  <a:pt x="0" y="0"/>
                </a:moveTo>
                <a:lnTo>
                  <a:pt x="19545" y="0"/>
                </a:lnTo>
              </a:path>
            </a:pathLst>
          </a:custGeom>
          <a:ln w="3191">
            <a:solidFill>
              <a:srgbClr val="000000"/>
            </a:solidFill>
          </a:ln>
        </p:spPr>
        <p:txBody>
          <a:bodyPr wrap="square" lIns="0" tIns="0" rIns="0" bIns="0" rtlCol="0"/>
          <a:lstStyle/>
          <a:p>
            <a:endParaRPr sz="501"/>
          </a:p>
        </p:txBody>
      </p:sp>
      <p:sp>
        <p:nvSpPr>
          <p:cNvPr id="5405" name="bg object 5405"/>
          <p:cNvSpPr/>
          <p:nvPr/>
        </p:nvSpPr>
        <p:spPr>
          <a:xfrm>
            <a:off x="5765981" y="4222889"/>
            <a:ext cx="0" cy="7276"/>
          </a:xfrm>
          <a:custGeom>
            <a:avLst/>
            <a:gdLst/>
            <a:ahLst/>
            <a:cxnLst/>
            <a:rect l="l" t="t" r="r" b="b"/>
            <a:pathLst>
              <a:path h="20320">
                <a:moveTo>
                  <a:pt x="0" y="19944"/>
                </a:moveTo>
                <a:lnTo>
                  <a:pt x="0" y="0"/>
                </a:lnTo>
              </a:path>
            </a:pathLst>
          </a:custGeom>
          <a:ln w="3191">
            <a:solidFill>
              <a:srgbClr val="000000"/>
            </a:solidFill>
          </a:ln>
        </p:spPr>
        <p:txBody>
          <a:bodyPr wrap="square" lIns="0" tIns="0" rIns="0" bIns="0" rtlCol="0"/>
          <a:lstStyle/>
          <a:p>
            <a:endParaRPr sz="501"/>
          </a:p>
        </p:txBody>
      </p:sp>
      <p:sp>
        <p:nvSpPr>
          <p:cNvPr id="5406" name="bg object 5406"/>
          <p:cNvSpPr/>
          <p:nvPr/>
        </p:nvSpPr>
        <p:spPr>
          <a:xfrm>
            <a:off x="5765981" y="4230031"/>
            <a:ext cx="21661" cy="0"/>
          </a:xfrm>
          <a:custGeom>
            <a:avLst/>
            <a:gdLst/>
            <a:ahLst/>
            <a:cxnLst/>
            <a:rect l="l" t="t" r="r" b="b"/>
            <a:pathLst>
              <a:path w="47625">
                <a:moveTo>
                  <a:pt x="47468" y="0"/>
                </a:moveTo>
                <a:lnTo>
                  <a:pt x="0" y="0"/>
                </a:lnTo>
              </a:path>
            </a:pathLst>
          </a:custGeom>
          <a:ln w="3191">
            <a:solidFill>
              <a:srgbClr val="000000"/>
            </a:solidFill>
          </a:ln>
        </p:spPr>
        <p:txBody>
          <a:bodyPr wrap="square" lIns="0" tIns="0" rIns="0" bIns="0" rtlCol="0"/>
          <a:lstStyle/>
          <a:p>
            <a:endParaRPr sz="501"/>
          </a:p>
        </p:txBody>
      </p:sp>
      <p:sp>
        <p:nvSpPr>
          <p:cNvPr id="5407" name="bg object 5407"/>
          <p:cNvSpPr/>
          <p:nvPr/>
        </p:nvSpPr>
        <p:spPr>
          <a:xfrm>
            <a:off x="5225869" y="988017"/>
            <a:ext cx="15307" cy="25922"/>
          </a:xfrm>
          <a:custGeom>
            <a:avLst/>
            <a:gdLst/>
            <a:ahLst/>
            <a:cxnLst/>
            <a:rect l="l" t="t" r="r" b="b"/>
            <a:pathLst>
              <a:path w="33654" h="72389">
                <a:moveTo>
                  <a:pt x="33107" y="0"/>
                </a:moveTo>
                <a:lnTo>
                  <a:pt x="0" y="0"/>
                </a:lnTo>
                <a:lnTo>
                  <a:pt x="0" y="72199"/>
                </a:lnTo>
                <a:lnTo>
                  <a:pt x="33107" y="72199"/>
                </a:lnTo>
              </a:path>
            </a:pathLst>
          </a:custGeom>
          <a:ln w="7578">
            <a:solidFill>
              <a:srgbClr val="000000"/>
            </a:solidFill>
          </a:ln>
        </p:spPr>
        <p:txBody>
          <a:bodyPr wrap="square" lIns="0" tIns="0" rIns="0" bIns="0" rtlCol="0"/>
          <a:lstStyle/>
          <a:p>
            <a:endParaRPr sz="501"/>
          </a:p>
        </p:txBody>
      </p:sp>
      <p:sp>
        <p:nvSpPr>
          <p:cNvPr id="5408" name="bg object 5408"/>
          <p:cNvSpPr/>
          <p:nvPr/>
        </p:nvSpPr>
        <p:spPr>
          <a:xfrm>
            <a:off x="4476206" y="988017"/>
            <a:ext cx="568395" cy="0"/>
          </a:xfrm>
          <a:custGeom>
            <a:avLst/>
            <a:gdLst/>
            <a:ahLst/>
            <a:cxnLst/>
            <a:rect l="l" t="t" r="r" b="b"/>
            <a:pathLst>
              <a:path w="1249679">
                <a:moveTo>
                  <a:pt x="1249326" y="0"/>
                </a:moveTo>
                <a:lnTo>
                  <a:pt x="0" y="0"/>
                </a:lnTo>
              </a:path>
            </a:pathLst>
          </a:custGeom>
          <a:ln w="7578">
            <a:solidFill>
              <a:srgbClr val="000000"/>
            </a:solidFill>
          </a:ln>
        </p:spPr>
        <p:txBody>
          <a:bodyPr wrap="square" lIns="0" tIns="0" rIns="0" bIns="0" rtlCol="0"/>
          <a:lstStyle/>
          <a:p>
            <a:endParaRPr sz="501"/>
          </a:p>
        </p:txBody>
      </p:sp>
      <p:sp>
        <p:nvSpPr>
          <p:cNvPr id="5409" name="bg object 5409"/>
          <p:cNvSpPr/>
          <p:nvPr/>
        </p:nvSpPr>
        <p:spPr>
          <a:xfrm>
            <a:off x="4476205" y="1005443"/>
            <a:ext cx="0" cy="8641"/>
          </a:xfrm>
          <a:custGeom>
            <a:avLst/>
            <a:gdLst/>
            <a:ahLst/>
            <a:cxnLst/>
            <a:rect l="l" t="t" r="r" b="b"/>
            <a:pathLst>
              <a:path h="24130">
                <a:moveTo>
                  <a:pt x="0" y="0"/>
                </a:moveTo>
                <a:lnTo>
                  <a:pt x="0" y="23534"/>
                </a:lnTo>
              </a:path>
            </a:pathLst>
          </a:custGeom>
          <a:ln w="7578">
            <a:solidFill>
              <a:srgbClr val="000000"/>
            </a:solidFill>
          </a:ln>
        </p:spPr>
        <p:txBody>
          <a:bodyPr wrap="square" lIns="0" tIns="0" rIns="0" bIns="0" rtlCol="0"/>
          <a:lstStyle/>
          <a:p>
            <a:endParaRPr sz="501"/>
          </a:p>
        </p:txBody>
      </p:sp>
      <p:sp>
        <p:nvSpPr>
          <p:cNvPr id="5410" name="bg object 5410"/>
          <p:cNvSpPr/>
          <p:nvPr/>
        </p:nvSpPr>
        <p:spPr>
          <a:xfrm>
            <a:off x="4476205" y="1013870"/>
            <a:ext cx="237409" cy="0"/>
          </a:xfrm>
          <a:custGeom>
            <a:avLst/>
            <a:gdLst/>
            <a:ahLst/>
            <a:cxnLst/>
            <a:rect l="l" t="t" r="r" b="b"/>
            <a:pathLst>
              <a:path w="521970">
                <a:moveTo>
                  <a:pt x="0" y="0"/>
                </a:moveTo>
                <a:lnTo>
                  <a:pt x="521350" y="0"/>
                </a:lnTo>
              </a:path>
            </a:pathLst>
          </a:custGeom>
          <a:ln w="7578">
            <a:solidFill>
              <a:srgbClr val="000000"/>
            </a:solidFill>
          </a:ln>
        </p:spPr>
        <p:txBody>
          <a:bodyPr wrap="square" lIns="0" tIns="0" rIns="0" bIns="0" rtlCol="0"/>
          <a:lstStyle/>
          <a:p>
            <a:endParaRPr sz="501"/>
          </a:p>
        </p:txBody>
      </p:sp>
      <p:sp>
        <p:nvSpPr>
          <p:cNvPr id="5411" name="bg object 5411"/>
          <p:cNvSpPr/>
          <p:nvPr/>
        </p:nvSpPr>
        <p:spPr>
          <a:xfrm>
            <a:off x="4767761" y="988017"/>
            <a:ext cx="276688" cy="25922"/>
          </a:xfrm>
          <a:custGeom>
            <a:avLst/>
            <a:gdLst/>
            <a:ahLst/>
            <a:cxnLst/>
            <a:rect l="l" t="t" r="r" b="b"/>
            <a:pathLst>
              <a:path w="608329" h="72389">
                <a:moveTo>
                  <a:pt x="0" y="72199"/>
                </a:moveTo>
                <a:lnTo>
                  <a:pt x="608308" y="72199"/>
                </a:lnTo>
                <a:lnTo>
                  <a:pt x="608308" y="0"/>
                </a:lnTo>
              </a:path>
            </a:pathLst>
          </a:custGeom>
          <a:ln w="7578">
            <a:solidFill>
              <a:srgbClr val="000000"/>
            </a:solidFill>
          </a:ln>
        </p:spPr>
        <p:txBody>
          <a:bodyPr wrap="square" lIns="0" tIns="0" rIns="0" bIns="0" rtlCol="0"/>
          <a:lstStyle/>
          <a:p>
            <a:endParaRPr sz="501"/>
          </a:p>
        </p:txBody>
      </p:sp>
      <p:sp>
        <p:nvSpPr>
          <p:cNvPr id="5412" name="bg object 5412"/>
          <p:cNvSpPr/>
          <p:nvPr/>
        </p:nvSpPr>
        <p:spPr>
          <a:xfrm>
            <a:off x="5263062" y="1267981"/>
            <a:ext cx="290840" cy="17281"/>
          </a:xfrm>
          <a:custGeom>
            <a:avLst/>
            <a:gdLst/>
            <a:ahLst/>
            <a:cxnLst/>
            <a:rect l="l" t="t" r="r" b="b"/>
            <a:pathLst>
              <a:path w="639445" h="48260">
                <a:moveTo>
                  <a:pt x="0" y="48265"/>
                </a:moveTo>
                <a:lnTo>
                  <a:pt x="639023" y="48265"/>
                </a:lnTo>
                <a:lnTo>
                  <a:pt x="639023" y="0"/>
                </a:lnTo>
                <a:lnTo>
                  <a:pt x="0" y="0"/>
                </a:lnTo>
              </a:path>
            </a:pathLst>
          </a:custGeom>
          <a:ln w="7578">
            <a:solidFill>
              <a:srgbClr val="000000"/>
            </a:solidFill>
          </a:ln>
        </p:spPr>
        <p:txBody>
          <a:bodyPr wrap="square" lIns="0" tIns="0" rIns="0" bIns="0" rtlCol="0"/>
          <a:lstStyle/>
          <a:p>
            <a:endParaRPr sz="501"/>
          </a:p>
        </p:txBody>
      </p:sp>
      <p:sp>
        <p:nvSpPr>
          <p:cNvPr id="5413" name="bg object 5413"/>
          <p:cNvSpPr/>
          <p:nvPr/>
        </p:nvSpPr>
        <p:spPr>
          <a:xfrm>
            <a:off x="5735139" y="1267981"/>
            <a:ext cx="34947" cy="17281"/>
          </a:xfrm>
          <a:custGeom>
            <a:avLst/>
            <a:gdLst/>
            <a:ahLst/>
            <a:cxnLst/>
            <a:rect l="l" t="t" r="r" b="b"/>
            <a:pathLst>
              <a:path w="76834" h="48260">
                <a:moveTo>
                  <a:pt x="0" y="48265"/>
                </a:moveTo>
                <a:lnTo>
                  <a:pt x="76587" y="48265"/>
                </a:lnTo>
                <a:lnTo>
                  <a:pt x="76587" y="0"/>
                </a:lnTo>
              </a:path>
            </a:pathLst>
          </a:custGeom>
          <a:ln w="7578">
            <a:solidFill>
              <a:srgbClr val="000000"/>
            </a:solidFill>
          </a:ln>
        </p:spPr>
        <p:txBody>
          <a:bodyPr wrap="square" lIns="0" tIns="0" rIns="0" bIns="0" rtlCol="0"/>
          <a:lstStyle/>
          <a:p>
            <a:endParaRPr sz="501"/>
          </a:p>
        </p:txBody>
      </p:sp>
      <p:sp>
        <p:nvSpPr>
          <p:cNvPr id="5414" name="bg object 5414"/>
          <p:cNvSpPr/>
          <p:nvPr/>
        </p:nvSpPr>
        <p:spPr>
          <a:xfrm>
            <a:off x="5735138" y="1267981"/>
            <a:ext cx="12708" cy="17281"/>
          </a:xfrm>
          <a:custGeom>
            <a:avLst/>
            <a:gdLst/>
            <a:ahLst/>
            <a:cxnLst/>
            <a:rect l="l" t="t" r="r" b="b"/>
            <a:pathLst>
              <a:path w="27940" h="48260">
                <a:moveTo>
                  <a:pt x="27922" y="0"/>
                </a:moveTo>
                <a:lnTo>
                  <a:pt x="0" y="0"/>
                </a:lnTo>
                <a:lnTo>
                  <a:pt x="0" y="48265"/>
                </a:lnTo>
              </a:path>
            </a:pathLst>
          </a:custGeom>
          <a:ln w="7578">
            <a:solidFill>
              <a:srgbClr val="000000"/>
            </a:solidFill>
          </a:ln>
        </p:spPr>
        <p:txBody>
          <a:bodyPr wrap="square" lIns="0" tIns="0" rIns="0" bIns="0" rtlCol="0"/>
          <a:lstStyle/>
          <a:p>
            <a:endParaRPr sz="501"/>
          </a:p>
        </p:txBody>
      </p:sp>
      <p:sp>
        <p:nvSpPr>
          <p:cNvPr id="5415" name="bg object 5415"/>
          <p:cNvSpPr/>
          <p:nvPr/>
        </p:nvSpPr>
        <p:spPr>
          <a:xfrm>
            <a:off x="5562782" y="1140854"/>
            <a:ext cx="163471" cy="132339"/>
          </a:xfrm>
          <a:custGeom>
            <a:avLst/>
            <a:gdLst/>
            <a:ahLst/>
            <a:cxnLst/>
            <a:rect l="l" t="t" r="r" b="b"/>
            <a:pathLst>
              <a:path w="359409" h="369570">
                <a:moveTo>
                  <a:pt x="359001" y="0"/>
                </a:moveTo>
                <a:lnTo>
                  <a:pt x="311134" y="3191"/>
                </a:lnTo>
                <a:lnTo>
                  <a:pt x="264464" y="12764"/>
                </a:lnTo>
                <a:lnTo>
                  <a:pt x="219389" y="28321"/>
                </a:lnTo>
                <a:lnTo>
                  <a:pt x="176708" y="49861"/>
                </a:lnTo>
                <a:lnTo>
                  <a:pt x="137218" y="76985"/>
                </a:lnTo>
                <a:lnTo>
                  <a:pt x="101717" y="108897"/>
                </a:lnTo>
                <a:lnTo>
                  <a:pt x="70603" y="145196"/>
                </a:lnTo>
                <a:lnTo>
                  <a:pt x="44675" y="185484"/>
                </a:lnTo>
                <a:lnTo>
                  <a:pt x="24332" y="228564"/>
                </a:lnTo>
                <a:lnTo>
                  <a:pt x="9972" y="274436"/>
                </a:lnTo>
                <a:lnTo>
                  <a:pt x="1994" y="321506"/>
                </a:lnTo>
                <a:lnTo>
                  <a:pt x="0" y="368974"/>
                </a:lnTo>
              </a:path>
            </a:pathLst>
          </a:custGeom>
          <a:ln w="3175">
            <a:solidFill>
              <a:srgbClr val="000000"/>
            </a:solidFill>
          </a:ln>
        </p:spPr>
        <p:txBody>
          <a:bodyPr wrap="square" lIns="0" tIns="0" rIns="0" bIns="0" rtlCol="0"/>
          <a:lstStyle/>
          <a:p>
            <a:endParaRPr sz="501"/>
          </a:p>
        </p:txBody>
      </p:sp>
      <p:sp>
        <p:nvSpPr>
          <p:cNvPr id="5416" name="bg object 5416"/>
          <p:cNvSpPr/>
          <p:nvPr/>
        </p:nvSpPr>
        <p:spPr>
          <a:xfrm>
            <a:off x="5721531" y="1140854"/>
            <a:ext cx="4621" cy="0"/>
          </a:xfrm>
          <a:custGeom>
            <a:avLst/>
            <a:gdLst/>
            <a:ahLst/>
            <a:cxnLst/>
            <a:rect l="l" t="t" r="r" b="b"/>
            <a:pathLst>
              <a:path w="10159">
                <a:moveTo>
                  <a:pt x="9972" y="0"/>
                </a:moveTo>
                <a:lnTo>
                  <a:pt x="0" y="0"/>
                </a:lnTo>
              </a:path>
            </a:pathLst>
          </a:custGeom>
          <a:ln w="3191">
            <a:solidFill>
              <a:srgbClr val="000000"/>
            </a:solidFill>
          </a:ln>
        </p:spPr>
        <p:txBody>
          <a:bodyPr wrap="square" lIns="0" tIns="0" rIns="0" bIns="0" rtlCol="0"/>
          <a:lstStyle/>
          <a:p>
            <a:endParaRPr sz="501"/>
          </a:p>
        </p:txBody>
      </p:sp>
      <p:sp>
        <p:nvSpPr>
          <p:cNvPr id="5417" name="bg object 5417"/>
          <p:cNvSpPr/>
          <p:nvPr/>
        </p:nvSpPr>
        <p:spPr>
          <a:xfrm>
            <a:off x="5721531" y="1140854"/>
            <a:ext cx="4621" cy="128701"/>
          </a:xfrm>
          <a:custGeom>
            <a:avLst/>
            <a:gdLst/>
            <a:ahLst/>
            <a:cxnLst/>
            <a:rect l="l" t="t" r="r" b="b"/>
            <a:pathLst>
              <a:path w="10159" h="359410">
                <a:moveTo>
                  <a:pt x="9972" y="359001"/>
                </a:moveTo>
                <a:lnTo>
                  <a:pt x="0" y="359001"/>
                </a:lnTo>
                <a:lnTo>
                  <a:pt x="0" y="0"/>
                </a:lnTo>
              </a:path>
              <a:path w="10159" h="359410">
                <a:moveTo>
                  <a:pt x="9972" y="359001"/>
                </a:moveTo>
                <a:lnTo>
                  <a:pt x="9972" y="0"/>
                </a:lnTo>
              </a:path>
            </a:pathLst>
          </a:custGeom>
          <a:ln w="3191">
            <a:solidFill>
              <a:srgbClr val="000000"/>
            </a:solidFill>
          </a:ln>
        </p:spPr>
        <p:txBody>
          <a:bodyPr wrap="square" lIns="0" tIns="0" rIns="0" bIns="0" rtlCol="0"/>
          <a:lstStyle/>
          <a:p>
            <a:endParaRPr sz="501"/>
          </a:p>
        </p:txBody>
      </p:sp>
      <p:sp>
        <p:nvSpPr>
          <p:cNvPr id="5418" name="bg object 5418"/>
          <p:cNvSpPr/>
          <p:nvPr/>
        </p:nvSpPr>
        <p:spPr>
          <a:xfrm>
            <a:off x="5726067" y="1268124"/>
            <a:ext cx="0" cy="5685"/>
          </a:xfrm>
          <a:custGeom>
            <a:avLst/>
            <a:gdLst/>
            <a:ahLst/>
            <a:cxnLst/>
            <a:rect l="l" t="t" r="r" b="b"/>
            <a:pathLst>
              <a:path h="15875">
                <a:moveTo>
                  <a:pt x="0" y="15556"/>
                </a:moveTo>
                <a:lnTo>
                  <a:pt x="0" y="0"/>
                </a:lnTo>
              </a:path>
            </a:pathLst>
          </a:custGeom>
          <a:ln w="3191">
            <a:solidFill>
              <a:srgbClr val="000000"/>
            </a:solidFill>
          </a:ln>
        </p:spPr>
        <p:txBody>
          <a:bodyPr wrap="square" lIns="0" tIns="0" rIns="0" bIns="0" rtlCol="0"/>
          <a:lstStyle/>
          <a:p>
            <a:endParaRPr sz="501"/>
          </a:p>
        </p:txBody>
      </p:sp>
      <p:sp>
        <p:nvSpPr>
          <p:cNvPr id="5419" name="bg object 5419"/>
          <p:cNvSpPr/>
          <p:nvPr/>
        </p:nvSpPr>
        <p:spPr>
          <a:xfrm>
            <a:off x="5723164" y="1273694"/>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5420" name="bg object 5420"/>
          <p:cNvSpPr/>
          <p:nvPr/>
        </p:nvSpPr>
        <p:spPr>
          <a:xfrm>
            <a:off x="5723164" y="1273694"/>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5421" name="bg object 5421"/>
          <p:cNvSpPr/>
          <p:nvPr/>
        </p:nvSpPr>
        <p:spPr>
          <a:xfrm>
            <a:off x="5723164" y="1278122"/>
            <a:ext cx="3177" cy="0"/>
          </a:xfrm>
          <a:custGeom>
            <a:avLst/>
            <a:gdLst/>
            <a:ahLst/>
            <a:cxnLst/>
            <a:rect l="l" t="t" r="r" b="b"/>
            <a:pathLst>
              <a:path w="6984">
                <a:moveTo>
                  <a:pt x="6382" y="0"/>
                </a:moveTo>
                <a:lnTo>
                  <a:pt x="0" y="0"/>
                </a:lnTo>
              </a:path>
            </a:pathLst>
          </a:custGeom>
          <a:ln w="3191">
            <a:solidFill>
              <a:srgbClr val="000000"/>
            </a:solidFill>
          </a:ln>
        </p:spPr>
        <p:txBody>
          <a:bodyPr wrap="square" lIns="0" tIns="0" rIns="0" bIns="0" rtlCol="0"/>
          <a:lstStyle/>
          <a:p>
            <a:endParaRPr sz="501"/>
          </a:p>
        </p:txBody>
      </p:sp>
      <p:sp>
        <p:nvSpPr>
          <p:cNvPr id="5422" name="bg object 5422"/>
          <p:cNvSpPr/>
          <p:nvPr/>
        </p:nvSpPr>
        <p:spPr>
          <a:xfrm>
            <a:off x="5726067" y="1278123"/>
            <a:ext cx="0" cy="7049"/>
          </a:xfrm>
          <a:custGeom>
            <a:avLst/>
            <a:gdLst/>
            <a:ahLst/>
            <a:cxnLst/>
            <a:rect l="l" t="t" r="r" b="b"/>
            <a:pathLst>
              <a:path h="19685">
                <a:moveTo>
                  <a:pt x="0" y="19545"/>
                </a:moveTo>
                <a:lnTo>
                  <a:pt x="0" y="0"/>
                </a:lnTo>
              </a:path>
            </a:pathLst>
          </a:custGeom>
          <a:ln w="3191">
            <a:solidFill>
              <a:srgbClr val="000000"/>
            </a:solidFill>
          </a:ln>
        </p:spPr>
        <p:txBody>
          <a:bodyPr wrap="square" lIns="0" tIns="0" rIns="0" bIns="0" rtlCol="0"/>
          <a:lstStyle/>
          <a:p>
            <a:endParaRPr sz="501"/>
          </a:p>
        </p:txBody>
      </p:sp>
      <p:sp>
        <p:nvSpPr>
          <p:cNvPr id="5423" name="bg object 5423"/>
          <p:cNvSpPr/>
          <p:nvPr/>
        </p:nvSpPr>
        <p:spPr>
          <a:xfrm>
            <a:off x="5726067" y="1285122"/>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5424" name="bg object 5424"/>
          <p:cNvSpPr/>
          <p:nvPr/>
        </p:nvSpPr>
        <p:spPr>
          <a:xfrm>
            <a:off x="5735138" y="1268124"/>
            <a:ext cx="0" cy="17054"/>
          </a:xfrm>
          <a:custGeom>
            <a:avLst/>
            <a:gdLst/>
            <a:ahLst/>
            <a:cxnLst/>
            <a:rect l="l" t="t" r="r" b="b"/>
            <a:pathLst>
              <a:path h="47625">
                <a:moveTo>
                  <a:pt x="0" y="0"/>
                </a:moveTo>
                <a:lnTo>
                  <a:pt x="0" y="47468"/>
                </a:lnTo>
              </a:path>
            </a:pathLst>
          </a:custGeom>
          <a:ln w="3191">
            <a:solidFill>
              <a:srgbClr val="000000"/>
            </a:solidFill>
          </a:ln>
        </p:spPr>
        <p:txBody>
          <a:bodyPr wrap="square" lIns="0" tIns="0" rIns="0" bIns="0" rtlCol="0"/>
          <a:lstStyle/>
          <a:p>
            <a:endParaRPr sz="501"/>
          </a:p>
        </p:txBody>
      </p:sp>
      <p:sp>
        <p:nvSpPr>
          <p:cNvPr id="5425" name="bg object 5425"/>
          <p:cNvSpPr/>
          <p:nvPr/>
        </p:nvSpPr>
        <p:spPr>
          <a:xfrm>
            <a:off x="5726067" y="1268124"/>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5426" name="bg object 5426"/>
          <p:cNvSpPr/>
          <p:nvPr/>
        </p:nvSpPr>
        <p:spPr>
          <a:xfrm>
            <a:off x="5553710" y="1268124"/>
            <a:ext cx="0" cy="17054"/>
          </a:xfrm>
          <a:custGeom>
            <a:avLst/>
            <a:gdLst/>
            <a:ahLst/>
            <a:cxnLst/>
            <a:rect l="l" t="t" r="r" b="b"/>
            <a:pathLst>
              <a:path h="47625">
                <a:moveTo>
                  <a:pt x="0" y="47468"/>
                </a:moveTo>
                <a:lnTo>
                  <a:pt x="0" y="0"/>
                </a:lnTo>
              </a:path>
            </a:pathLst>
          </a:custGeom>
          <a:ln w="3191">
            <a:solidFill>
              <a:srgbClr val="000000"/>
            </a:solidFill>
          </a:ln>
        </p:spPr>
        <p:txBody>
          <a:bodyPr wrap="square" lIns="0" tIns="0" rIns="0" bIns="0" rtlCol="0"/>
          <a:lstStyle/>
          <a:p>
            <a:endParaRPr sz="501"/>
          </a:p>
        </p:txBody>
      </p:sp>
      <p:sp>
        <p:nvSpPr>
          <p:cNvPr id="5427" name="bg object 5427"/>
          <p:cNvSpPr/>
          <p:nvPr/>
        </p:nvSpPr>
        <p:spPr>
          <a:xfrm>
            <a:off x="5553710" y="1285122"/>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5428" name="bg object 5428"/>
          <p:cNvSpPr/>
          <p:nvPr/>
        </p:nvSpPr>
        <p:spPr>
          <a:xfrm>
            <a:off x="5562781" y="1278123"/>
            <a:ext cx="0" cy="7049"/>
          </a:xfrm>
          <a:custGeom>
            <a:avLst/>
            <a:gdLst/>
            <a:ahLst/>
            <a:cxnLst/>
            <a:rect l="l" t="t" r="r" b="b"/>
            <a:pathLst>
              <a:path h="19685">
                <a:moveTo>
                  <a:pt x="0" y="0"/>
                </a:moveTo>
                <a:lnTo>
                  <a:pt x="0" y="19545"/>
                </a:lnTo>
              </a:path>
            </a:pathLst>
          </a:custGeom>
          <a:ln w="3191">
            <a:solidFill>
              <a:srgbClr val="000000"/>
            </a:solidFill>
          </a:ln>
        </p:spPr>
        <p:txBody>
          <a:bodyPr wrap="square" lIns="0" tIns="0" rIns="0" bIns="0" rtlCol="0"/>
          <a:lstStyle/>
          <a:p>
            <a:endParaRPr sz="501"/>
          </a:p>
        </p:txBody>
      </p:sp>
      <p:sp>
        <p:nvSpPr>
          <p:cNvPr id="5429" name="bg object 5429"/>
          <p:cNvSpPr/>
          <p:nvPr/>
        </p:nvSpPr>
        <p:spPr>
          <a:xfrm>
            <a:off x="5562782" y="1278122"/>
            <a:ext cx="3177" cy="0"/>
          </a:xfrm>
          <a:custGeom>
            <a:avLst/>
            <a:gdLst/>
            <a:ahLst/>
            <a:cxnLst/>
            <a:rect l="l" t="t" r="r" b="b"/>
            <a:pathLst>
              <a:path w="6984">
                <a:moveTo>
                  <a:pt x="6382" y="0"/>
                </a:moveTo>
                <a:lnTo>
                  <a:pt x="0" y="0"/>
                </a:lnTo>
              </a:path>
            </a:pathLst>
          </a:custGeom>
          <a:ln w="3191">
            <a:solidFill>
              <a:srgbClr val="000000"/>
            </a:solidFill>
          </a:ln>
        </p:spPr>
        <p:txBody>
          <a:bodyPr wrap="square" lIns="0" tIns="0" rIns="0" bIns="0" rtlCol="0"/>
          <a:lstStyle/>
          <a:p>
            <a:endParaRPr sz="501"/>
          </a:p>
        </p:txBody>
      </p:sp>
      <p:sp>
        <p:nvSpPr>
          <p:cNvPr id="5430" name="bg object 5430"/>
          <p:cNvSpPr/>
          <p:nvPr/>
        </p:nvSpPr>
        <p:spPr>
          <a:xfrm>
            <a:off x="5565684" y="1273694"/>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5431" name="bg object 5431"/>
          <p:cNvSpPr/>
          <p:nvPr/>
        </p:nvSpPr>
        <p:spPr>
          <a:xfrm>
            <a:off x="5562782" y="1273694"/>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5432" name="bg object 5432"/>
          <p:cNvSpPr/>
          <p:nvPr/>
        </p:nvSpPr>
        <p:spPr>
          <a:xfrm>
            <a:off x="5562781" y="1268124"/>
            <a:ext cx="0" cy="5685"/>
          </a:xfrm>
          <a:custGeom>
            <a:avLst/>
            <a:gdLst/>
            <a:ahLst/>
            <a:cxnLst/>
            <a:rect l="l" t="t" r="r" b="b"/>
            <a:pathLst>
              <a:path h="15875">
                <a:moveTo>
                  <a:pt x="0" y="0"/>
                </a:moveTo>
                <a:lnTo>
                  <a:pt x="0" y="15556"/>
                </a:lnTo>
              </a:path>
            </a:pathLst>
          </a:custGeom>
          <a:ln w="3191">
            <a:solidFill>
              <a:srgbClr val="000000"/>
            </a:solidFill>
          </a:ln>
        </p:spPr>
        <p:txBody>
          <a:bodyPr wrap="square" lIns="0" tIns="0" rIns="0" bIns="0" rtlCol="0"/>
          <a:lstStyle/>
          <a:p>
            <a:endParaRPr sz="501"/>
          </a:p>
        </p:txBody>
      </p:sp>
      <p:sp>
        <p:nvSpPr>
          <p:cNvPr id="5433" name="bg object 5433"/>
          <p:cNvSpPr/>
          <p:nvPr/>
        </p:nvSpPr>
        <p:spPr>
          <a:xfrm>
            <a:off x="5553710" y="1268124"/>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5434" name="bg object 5434"/>
          <p:cNvSpPr/>
          <p:nvPr/>
        </p:nvSpPr>
        <p:spPr>
          <a:xfrm>
            <a:off x="3328669" y="3372998"/>
            <a:ext cx="755550" cy="99368"/>
          </a:xfrm>
          <a:custGeom>
            <a:avLst/>
            <a:gdLst/>
            <a:ahLst/>
            <a:cxnLst/>
            <a:rect l="l" t="t" r="r" b="b"/>
            <a:pathLst>
              <a:path w="1661159" h="277495">
                <a:moveTo>
                  <a:pt x="48664" y="205029"/>
                </a:moveTo>
                <a:lnTo>
                  <a:pt x="48664" y="0"/>
                </a:lnTo>
                <a:lnTo>
                  <a:pt x="0" y="0"/>
                </a:lnTo>
                <a:lnTo>
                  <a:pt x="0" y="277229"/>
                </a:lnTo>
                <a:lnTo>
                  <a:pt x="48664" y="277229"/>
                </a:lnTo>
                <a:lnTo>
                  <a:pt x="1660981" y="277229"/>
                </a:lnTo>
                <a:lnTo>
                  <a:pt x="1660981" y="205029"/>
                </a:lnTo>
              </a:path>
            </a:pathLst>
          </a:custGeom>
          <a:ln w="7578">
            <a:solidFill>
              <a:srgbClr val="000000"/>
            </a:solidFill>
          </a:ln>
        </p:spPr>
        <p:txBody>
          <a:bodyPr wrap="square" lIns="0" tIns="0" rIns="0" bIns="0" rtlCol="0"/>
          <a:lstStyle/>
          <a:p>
            <a:endParaRPr sz="501"/>
          </a:p>
        </p:txBody>
      </p:sp>
      <p:sp>
        <p:nvSpPr>
          <p:cNvPr id="5435" name="bg object 5435"/>
          <p:cNvSpPr/>
          <p:nvPr/>
        </p:nvSpPr>
        <p:spPr>
          <a:xfrm>
            <a:off x="3350804" y="3446417"/>
            <a:ext cx="711360" cy="0"/>
          </a:xfrm>
          <a:custGeom>
            <a:avLst/>
            <a:gdLst/>
            <a:ahLst/>
            <a:cxnLst/>
            <a:rect l="l" t="t" r="r" b="b"/>
            <a:pathLst>
              <a:path w="1564004">
                <a:moveTo>
                  <a:pt x="1563652" y="0"/>
                </a:moveTo>
                <a:lnTo>
                  <a:pt x="0" y="0"/>
                </a:lnTo>
              </a:path>
            </a:pathLst>
          </a:custGeom>
          <a:ln w="7578">
            <a:solidFill>
              <a:srgbClr val="000000"/>
            </a:solidFill>
          </a:ln>
        </p:spPr>
        <p:txBody>
          <a:bodyPr wrap="square" lIns="0" tIns="0" rIns="0" bIns="0" rtlCol="0"/>
          <a:lstStyle/>
          <a:p>
            <a:endParaRPr sz="501"/>
          </a:p>
        </p:txBody>
      </p:sp>
      <p:sp>
        <p:nvSpPr>
          <p:cNvPr id="5436" name="bg object 5436"/>
          <p:cNvSpPr/>
          <p:nvPr/>
        </p:nvSpPr>
        <p:spPr>
          <a:xfrm>
            <a:off x="3502297" y="3441132"/>
            <a:ext cx="0" cy="5457"/>
          </a:xfrm>
          <a:custGeom>
            <a:avLst/>
            <a:gdLst/>
            <a:ahLst/>
            <a:cxnLst/>
            <a:rect l="l" t="t" r="r" b="b"/>
            <a:pathLst>
              <a:path h="15240">
                <a:moveTo>
                  <a:pt x="0" y="0"/>
                </a:moveTo>
                <a:lnTo>
                  <a:pt x="0" y="14758"/>
                </a:lnTo>
                <a:lnTo>
                  <a:pt x="0" y="0"/>
                </a:lnTo>
              </a:path>
            </a:pathLst>
          </a:custGeom>
          <a:ln w="3191">
            <a:solidFill>
              <a:srgbClr val="000000"/>
            </a:solidFill>
          </a:ln>
        </p:spPr>
        <p:txBody>
          <a:bodyPr wrap="square" lIns="0" tIns="0" rIns="0" bIns="0" rtlCol="0"/>
          <a:lstStyle/>
          <a:p>
            <a:endParaRPr sz="501"/>
          </a:p>
        </p:txBody>
      </p:sp>
      <p:sp>
        <p:nvSpPr>
          <p:cNvPr id="5437" name="bg object 5437"/>
          <p:cNvSpPr/>
          <p:nvPr/>
        </p:nvSpPr>
        <p:spPr>
          <a:xfrm>
            <a:off x="3774440" y="3441132"/>
            <a:ext cx="0" cy="5457"/>
          </a:xfrm>
          <a:custGeom>
            <a:avLst/>
            <a:gdLst/>
            <a:ahLst/>
            <a:cxnLst/>
            <a:rect l="l" t="t" r="r" b="b"/>
            <a:pathLst>
              <a:path h="15240">
                <a:moveTo>
                  <a:pt x="0" y="14758"/>
                </a:moveTo>
                <a:lnTo>
                  <a:pt x="0" y="0"/>
                </a:lnTo>
                <a:lnTo>
                  <a:pt x="0" y="14758"/>
                </a:lnTo>
              </a:path>
            </a:pathLst>
          </a:custGeom>
          <a:ln w="3191">
            <a:solidFill>
              <a:srgbClr val="000000"/>
            </a:solidFill>
          </a:ln>
        </p:spPr>
        <p:txBody>
          <a:bodyPr wrap="square" lIns="0" tIns="0" rIns="0" bIns="0" rtlCol="0"/>
          <a:lstStyle/>
          <a:p>
            <a:endParaRPr sz="501"/>
          </a:p>
        </p:txBody>
      </p:sp>
      <p:sp>
        <p:nvSpPr>
          <p:cNvPr id="5438" name="bg object 5438"/>
          <p:cNvSpPr/>
          <p:nvPr/>
        </p:nvSpPr>
        <p:spPr>
          <a:xfrm>
            <a:off x="3774440" y="3399994"/>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5439" name="bg object 5439"/>
          <p:cNvSpPr/>
          <p:nvPr/>
        </p:nvSpPr>
        <p:spPr>
          <a:xfrm>
            <a:off x="3774440" y="3403565"/>
            <a:ext cx="0" cy="3638"/>
          </a:xfrm>
          <a:custGeom>
            <a:avLst/>
            <a:gdLst/>
            <a:ahLst/>
            <a:cxnLst/>
            <a:rect l="l" t="t" r="r" b="b"/>
            <a:pathLst>
              <a:path h="10159">
                <a:moveTo>
                  <a:pt x="0" y="9972"/>
                </a:moveTo>
                <a:lnTo>
                  <a:pt x="0" y="0"/>
                </a:lnTo>
                <a:lnTo>
                  <a:pt x="0" y="9972"/>
                </a:lnTo>
              </a:path>
            </a:pathLst>
          </a:custGeom>
          <a:ln w="3191">
            <a:solidFill>
              <a:srgbClr val="000000"/>
            </a:solidFill>
          </a:ln>
        </p:spPr>
        <p:txBody>
          <a:bodyPr wrap="square" lIns="0" tIns="0" rIns="0" bIns="0" rtlCol="0"/>
          <a:lstStyle/>
          <a:p>
            <a:endParaRPr sz="501"/>
          </a:p>
        </p:txBody>
      </p:sp>
      <p:sp>
        <p:nvSpPr>
          <p:cNvPr id="5440" name="bg object 5440"/>
          <p:cNvSpPr/>
          <p:nvPr/>
        </p:nvSpPr>
        <p:spPr>
          <a:xfrm>
            <a:off x="3774440" y="3399994"/>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5441" name="bg object 5441"/>
          <p:cNvSpPr/>
          <p:nvPr/>
        </p:nvSpPr>
        <p:spPr>
          <a:xfrm>
            <a:off x="3502297" y="3403565"/>
            <a:ext cx="0" cy="3638"/>
          </a:xfrm>
          <a:custGeom>
            <a:avLst/>
            <a:gdLst/>
            <a:ahLst/>
            <a:cxnLst/>
            <a:rect l="l" t="t" r="r" b="b"/>
            <a:pathLst>
              <a:path h="10159">
                <a:moveTo>
                  <a:pt x="0" y="0"/>
                </a:moveTo>
                <a:lnTo>
                  <a:pt x="0" y="9972"/>
                </a:lnTo>
              </a:path>
              <a:path h="10159">
                <a:moveTo>
                  <a:pt x="0" y="0"/>
                </a:moveTo>
                <a:lnTo>
                  <a:pt x="0" y="9972"/>
                </a:lnTo>
              </a:path>
            </a:pathLst>
          </a:custGeom>
          <a:ln w="3191">
            <a:solidFill>
              <a:srgbClr val="000000"/>
            </a:solidFill>
          </a:ln>
        </p:spPr>
        <p:txBody>
          <a:bodyPr wrap="square" lIns="0" tIns="0" rIns="0" bIns="0" rtlCol="0"/>
          <a:lstStyle/>
          <a:p>
            <a:endParaRPr sz="501"/>
          </a:p>
        </p:txBody>
      </p:sp>
      <p:sp>
        <p:nvSpPr>
          <p:cNvPr id="5442" name="bg object 5442"/>
          <p:cNvSpPr/>
          <p:nvPr/>
        </p:nvSpPr>
        <p:spPr>
          <a:xfrm>
            <a:off x="3502297" y="3399994"/>
            <a:ext cx="0" cy="3638"/>
          </a:xfrm>
          <a:custGeom>
            <a:avLst/>
            <a:gdLst/>
            <a:ahLst/>
            <a:cxnLst/>
            <a:rect l="l" t="t" r="r" b="b"/>
            <a:pathLst>
              <a:path h="10159">
                <a:moveTo>
                  <a:pt x="0" y="0"/>
                </a:moveTo>
                <a:lnTo>
                  <a:pt x="0" y="9972"/>
                </a:lnTo>
                <a:lnTo>
                  <a:pt x="0" y="0"/>
                </a:lnTo>
              </a:path>
            </a:pathLst>
          </a:custGeom>
          <a:ln w="3191">
            <a:solidFill>
              <a:srgbClr val="000000"/>
            </a:solidFill>
          </a:ln>
        </p:spPr>
        <p:txBody>
          <a:bodyPr wrap="square" lIns="0" tIns="0" rIns="0" bIns="0" rtlCol="0"/>
          <a:lstStyle/>
          <a:p>
            <a:endParaRPr sz="501"/>
          </a:p>
        </p:txBody>
      </p:sp>
      <p:sp>
        <p:nvSpPr>
          <p:cNvPr id="5443" name="bg object 5443"/>
          <p:cNvSpPr/>
          <p:nvPr/>
        </p:nvSpPr>
        <p:spPr>
          <a:xfrm>
            <a:off x="3774440" y="3396424"/>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5444" name="bg object 5444"/>
          <p:cNvSpPr/>
          <p:nvPr/>
        </p:nvSpPr>
        <p:spPr>
          <a:xfrm>
            <a:off x="3502297" y="3396424"/>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5445" name="bg object 5445"/>
          <p:cNvSpPr/>
          <p:nvPr/>
        </p:nvSpPr>
        <p:spPr>
          <a:xfrm>
            <a:off x="3502297" y="3396423"/>
            <a:ext cx="272356" cy="0"/>
          </a:xfrm>
          <a:custGeom>
            <a:avLst/>
            <a:gdLst/>
            <a:ahLst/>
            <a:cxnLst/>
            <a:rect l="l" t="t" r="r" b="b"/>
            <a:pathLst>
              <a:path w="598804">
                <a:moveTo>
                  <a:pt x="598336" y="0"/>
                </a:moveTo>
                <a:lnTo>
                  <a:pt x="0" y="0"/>
                </a:lnTo>
              </a:path>
              <a:path w="598804">
                <a:moveTo>
                  <a:pt x="598336" y="0"/>
                </a:moveTo>
                <a:lnTo>
                  <a:pt x="0" y="0"/>
                </a:lnTo>
              </a:path>
            </a:pathLst>
          </a:custGeom>
          <a:ln w="3191">
            <a:solidFill>
              <a:srgbClr val="000000"/>
            </a:solidFill>
          </a:ln>
        </p:spPr>
        <p:txBody>
          <a:bodyPr wrap="square" lIns="0" tIns="0" rIns="0" bIns="0" rtlCol="0"/>
          <a:lstStyle/>
          <a:p>
            <a:endParaRPr sz="501"/>
          </a:p>
        </p:txBody>
      </p:sp>
      <p:sp>
        <p:nvSpPr>
          <p:cNvPr id="5446" name="bg object 5446"/>
          <p:cNvSpPr/>
          <p:nvPr/>
        </p:nvSpPr>
        <p:spPr>
          <a:xfrm>
            <a:off x="3502297" y="3396424"/>
            <a:ext cx="0" cy="3638"/>
          </a:xfrm>
          <a:custGeom>
            <a:avLst/>
            <a:gdLst/>
            <a:ahLst/>
            <a:cxnLst/>
            <a:rect l="l" t="t" r="r" b="b"/>
            <a:pathLst>
              <a:path h="10159">
                <a:moveTo>
                  <a:pt x="0" y="9972"/>
                </a:moveTo>
                <a:lnTo>
                  <a:pt x="0" y="7578"/>
                </a:lnTo>
                <a:lnTo>
                  <a:pt x="0" y="5185"/>
                </a:lnTo>
                <a:lnTo>
                  <a:pt x="0" y="3191"/>
                </a:lnTo>
                <a:lnTo>
                  <a:pt x="0" y="1595"/>
                </a:lnTo>
                <a:lnTo>
                  <a:pt x="0" y="398"/>
                </a:lnTo>
                <a:lnTo>
                  <a:pt x="0" y="0"/>
                </a:lnTo>
                <a:lnTo>
                  <a:pt x="0" y="398"/>
                </a:lnTo>
                <a:lnTo>
                  <a:pt x="0" y="1595"/>
                </a:lnTo>
                <a:lnTo>
                  <a:pt x="0" y="3191"/>
                </a:lnTo>
                <a:lnTo>
                  <a:pt x="0" y="5185"/>
                </a:lnTo>
                <a:lnTo>
                  <a:pt x="0" y="7578"/>
                </a:lnTo>
                <a:lnTo>
                  <a:pt x="0" y="9972"/>
                </a:lnTo>
              </a:path>
            </a:pathLst>
          </a:custGeom>
          <a:ln w="3191">
            <a:solidFill>
              <a:srgbClr val="000000"/>
            </a:solidFill>
          </a:ln>
        </p:spPr>
        <p:txBody>
          <a:bodyPr wrap="square" lIns="0" tIns="0" rIns="0" bIns="0" rtlCol="0"/>
          <a:lstStyle/>
          <a:p>
            <a:endParaRPr sz="501"/>
          </a:p>
        </p:txBody>
      </p:sp>
      <p:sp>
        <p:nvSpPr>
          <p:cNvPr id="5447" name="bg object 5447"/>
          <p:cNvSpPr/>
          <p:nvPr/>
        </p:nvSpPr>
        <p:spPr>
          <a:xfrm>
            <a:off x="3502297" y="3399995"/>
            <a:ext cx="0" cy="46614"/>
          </a:xfrm>
          <a:custGeom>
            <a:avLst/>
            <a:gdLst/>
            <a:ahLst/>
            <a:cxnLst/>
            <a:rect l="l" t="t" r="r" b="b"/>
            <a:pathLst>
              <a:path h="130175">
                <a:moveTo>
                  <a:pt x="0" y="129639"/>
                </a:moveTo>
                <a:lnTo>
                  <a:pt x="0" y="0"/>
                </a:lnTo>
              </a:path>
            </a:pathLst>
          </a:custGeom>
          <a:ln w="3191">
            <a:solidFill>
              <a:srgbClr val="000000"/>
            </a:solidFill>
          </a:ln>
        </p:spPr>
        <p:txBody>
          <a:bodyPr wrap="square" lIns="0" tIns="0" rIns="0" bIns="0" rtlCol="0"/>
          <a:lstStyle/>
          <a:p>
            <a:endParaRPr sz="501"/>
          </a:p>
        </p:txBody>
      </p:sp>
      <p:sp>
        <p:nvSpPr>
          <p:cNvPr id="5448" name="bg object 5448"/>
          <p:cNvSpPr/>
          <p:nvPr/>
        </p:nvSpPr>
        <p:spPr>
          <a:xfrm>
            <a:off x="3774440" y="3396424"/>
            <a:ext cx="0" cy="50025"/>
          </a:xfrm>
          <a:custGeom>
            <a:avLst/>
            <a:gdLst/>
            <a:ahLst/>
            <a:cxnLst/>
            <a:rect l="l" t="t" r="r" b="b"/>
            <a:pathLst>
              <a:path h="139700">
                <a:moveTo>
                  <a:pt x="0" y="9972"/>
                </a:moveTo>
                <a:lnTo>
                  <a:pt x="0" y="139611"/>
                </a:lnTo>
              </a:path>
              <a:path h="139700">
                <a:moveTo>
                  <a:pt x="0" y="9972"/>
                </a:moveTo>
                <a:lnTo>
                  <a:pt x="0" y="7578"/>
                </a:lnTo>
                <a:lnTo>
                  <a:pt x="0" y="5185"/>
                </a:lnTo>
                <a:lnTo>
                  <a:pt x="0" y="3191"/>
                </a:lnTo>
                <a:lnTo>
                  <a:pt x="0" y="1595"/>
                </a:lnTo>
                <a:lnTo>
                  <a:pt x="0" y="398"/>
                </a:lnTo>
                <a:lnTo>
                  <a:pt x="0" y="0"/>
                </a:lnTo>
                <a:lnTo>
                  <a:pt x="0" y="398"/>
                </a:lnTo>
                <a:lnTo>
                  <a:pt x="0" y="1595"/>
                </a:lnTo>
                <a:lnTo>
                  <a:pt x="0" y="3191"/>
                </a:lnTo>
                <a:lnTo>
                  <a:pt x="0" y="5185"/>
                </a:lnTo>
                <a:lnTo>
                  <a:pt x="0" y="7578"/>
                </a:lnTo>
                <a:lnTo>
                  <a:pt x="0" y="9972"/>
                </a:lnTo>
              </a:path>
            </a:pathLst>
          </a:custGeom>
          <a:ln w="3191">
            <a:solidFill>
              <a:srgbClr val="000000"/>
            </a:solidFill>
          </a:ln>
        </p:spPr>
        <p:txBody>
          <a:bodyPr wrap="square" lIns="0" tIns="0" rIns="0" bIns="0" rtlCol="0"/>
          <a:lstStyle/>
          <a:p>
            <a:endParaRPr sz="501"/>
          </a:p>
        </p:txBody>
      </p:sp>
      <p:sp>
        <p:nvSpPr>
          <p:cNvPr id="5449" name="bg object 5449"/>
          <p:cNvSpPr/>
          <p:nvPr/>
        </p:nvSpPr>
        <p:spPr>
          <a:xfrm>
            <a:off x="3502297" y="3446417"/>
            <a:ext cx="272356" cy="0"/>
          </a:xfrm>
          <a:custGeom>
            <a:avLst/>
            <a:gdLst/>
            <a:ahLst/>
            <a:cxnLst/>
            <a:rect l="l" t="t" r="r" b="b"/>
            <a:pathLst>
              <a:path w="598804">
                <a:moveTo>
                  <a:pt x="0" y="0"/>
                </a:moveTo>
                <a:lnTo>
                  <a:pt x="598336" y="0"/>
                </a:lnTo>
              </a:path>
            </a:pathLst>
          </a:custGeom>
          <a:ln w="3191">
            <a:solidFill>
              <a:srgbClr val="000000"/>
            </a:solidFill>
          </a:ln>
        </p:spPr>
        <p:txBody>
          <a:bodyPr wrap="square" lIns="0" tIns="0" rIns="0" bIns="0" rtlCol="0"/>
          <a:lstStyle/>
          <a:p>
            <a:endParaRPr sz="501"/>
          </a:p>
        </p:txBody>
      </p:sp>
      <p:sp>
        <p:nvSpPr>
          <p:cNvPr id="5450" name="bg object 5450"/>
          <p:cNvSpPr/>
          <p:nvPr/>
        </p:nvSpPr>
        <p:spPr>
          <a:xfrm>
            <a:off x="2938054" y="3794801"/>
            <a:ext cx="163183" cy="128474"/>
          </a:xfrm>
          <a:custGeom>
            <a:avLst/>
            <a:gdLst/>
            <a:ahLst/>
            <a:cxnLst/>
            <a:rect l="l" t="t" r="r" b="b"/>
            <a:pathLst>
              <a:path w="358775" h="358775">
                <a:moveTo>
                  <a:pt x="52653" y="306348"/>
                </a:moveTo>
                <a:lnTo>
                  <a:pt x="100520" y="340652"/>
                </a:lnTo>
                <a:lnTo>
                  <a:pt x="157163" y="357406"/>
                </a:lnTo>
                <a:lnTo>
                  <a:pt x="186680" y="358602"/>
                </a:lnTo>
                <a:lnTo>
                  <a:pt x="216198" y="355012"/>
                </a:lnTo>
                <a:lnTo>
                  <a:pt x="271245" y="333472"/>
                </a:lnTo>
                <a:lnTo>
                  <a:pt x="316320" y="295179"/>
                </a:lnTo>
                <a:lnTo>
                  <a:pt x="346636" y="244520"/>
                </a:lnTo>
                <a:lnTo>
                  <a:pt x="358602" y="186680"/>
                </a:lnTo>
                <a:lnTo>
                  <a:pt x="357406" y="157163"/>
                </a:lnTo>
                <a:lnTo>
                  <a:pt x="340652" y="100520"/>
                </a:lnTo>
                <a:lnTo>
                  <a:pt x="306348" y="52254"/>
                </a:lnTo>
                <a:lnTo>
                  <a:pt x="258082" y="17950"/>
                </a:lnTo>
                <a:lnTo>
                  <a:pt x="201439" y="1196"/>
                </a:lnTo>
                <a:lnTo>
                  <a:pt x="171921" y="0"/>
                </a:lnTo>
                <a:lnTo>
                  <a:pt x="142404" y="3590"/>
                </a:lnTo>
                <a:lnTo>
                  <a:pt x="87357" y="25130"/>
                </a:lnTo>
                <a:lnTo>
                  <a:pt x="42282" y="63423"/>
                </a:lnTo>
                <a:lnTo>
                  <a:pt x="12365" y="114082"/>
                </a:lnTo>
                <a:lnTo>
                  <a:pt x="0" y="171921"/>
                </a:lnTo>
                <a:lnTo>
                  <a:pt x="1196" y="201439"/>
                </a:lnTo>
                <a:lnTo>
                  <a:pt x="7180" y="230558"/>
                </a:lnTo>
                <a:lnTo>
                  <a:pt x="17950" y="258082"/>
                </a:lnTo>
                <a:lnTo>
                  <a:pt x="33506" y="283611"/>
                </a:lnTo>
                <a:lnTo>
                  <a:pt x="52653" y="306348"/>
                </a:lnTo>
              </a:path>
            </a:pathLst>
          </a:custGeom>
          <a:ln w="3191">
            <a:solidFill>
              <a:srgbClr val="000000"/>
            </a:solidFill>
          </a:ln>
        </p:spPr>
        <p:txBody>
          <a:bodyPr wrap="square" lIns="0" tIns="0" rIns="0" bIns="0" rtlCol="0"/>
          <a:lstStyle/>
          <a:p>
            <a:endParaRPr sz="501"/>
          </a:p>
        </p:txBody>
      </p:sp>
      <p:pic>
        <p:nvPicPr>
          <p:cNvPr id="5451" name="bg object 5451"/>
          <p:cNvPicPr/>
          <p:nvPr/>
        </p:nvPicPr>
        <p:blipFill>
          <a:blip r:embed="rId73" cstate="print"/>
          <a:stretch>
            <a:fillRect/>
          </a:stretch>
        </p:blipFill>
        <p:spPr>
          <a:xfrm>
            <a:off x="2904127" y="3877076"/>
            <a:ext cx="92710" cy="72991"/>
          </a:xfrm>
          <a:prstGeom prst="rect">
            <a:avLst/>
          </a:prstGeom>
        </p:spPr>
      </p:pic>
      <p:pic>
        <p:nvPicPr>
          <p:cNvPr id="5452" name="bg object 5452"/>
          <p:cNvPicPr/>
          <p:nvPr/>
        </p:nvPicPr>
        <p:blipFill>
          <a:blip r:embed="rId74" cstate="print"/>
          <a:stretch>
            <a:fillRect/>
          </a:stretch>
        </p:blipFill>
        <p:spPr>
          <a:xfrm>
            <a:off x="3042376" y="3876933"/>
            <a:ext cx="92891" cy="73133"/>
          </a:xfrm>
          <a:prstGeom prst="rect">
            <a:avLst/>
          </a:prstGeom>
        </p:spPr>
      </p:pic>
      <p:pic>
        <p:nvPicPr>
          <p:cNvPr id="5453" name="bg object 5453"/>
          <p:cNvPicPr/>
          <p:nvPr/>
        </p:nvPicPr>
        <p:blipFill>
          <a:blip r:embed="rId75" cstate="print"/>
          <a:stretch>
            <a:fillRect/>
          </a:stretch>
        </p:blipFill>
        <p:spPr>
          <a:xfrm>
            <a:off x="2904127" y="3767948"/>
            <a:ext cx="92891" cy="73133"/>
          </a:xfrm>
          <a:prstGeom prst="rect">
            <a:avLst/>
          </a:prstGeom>
        </p:spPr>
      </p:pic>
      <p:pic>
        <p:nvPicPr>
          <p:cNvPr id="5454" name="bg object 5454"/>
          <p:cNvPicPr/>
          <p:nvPr/>
        </p:nvPicPr>
        <p:blipFill>
          <a:blip r:embed="rId76" cstate="print"/>
          <a:stretch>
            <a:fillRect/>
          </a:stretch>
        </p:blipFill>
        <p:spPr>
          <a:xfrm>
            <a:off x="3042557" y="3767947"/>
            <a:ext cx="92710" cy="72991"/>
          </a:xfrm>
          <a:prstGeom prst="rect">
            <a:avLst/>
          </a:prstGeom>
        </p:spPr>
      </p:pic>
      <p:sp>
        <p:nvSpPr>
          <p:cNvPr id="5455" name="bg object 5455"/>
          <p:cNvSpPr/>
          <p:nvPr/>
        </p:nvSpPr>
        <p:spPr>
          <a:xfrm>
            <a:off x="2938054" y="4097620"/>
            <a:ext cx="163183" cy="128474"/>
          </a:xfrm>
          <a:custGeom>
            <a:avLst/>
            <a:gdLst/>
            <a:ahLst/>
            <a:cxnLst/>
            <a:rect l="l" t="t" r="r" b="b"/>
            <a:pathLst>
              <a:path w="358775" h="358775">
                <a:moveTo>
                  <a:pt x="52653" y="306348"/>
                </a:moveTo>
                <a:lnTo>
                  <a:pt x="100520" y="340652"/>
                </a:lnTo>
                <a:lnTo>
                  <a:pt x="157163" y="357406"/>
                </a:lnTo>
                <a:lnTo>
                  <a:pt x="186680" y="358602"/>
                </a:lnTo>
                <a:lnTo>
                  <a:pt x="216198" y="355012"/>
                </a:lnTo>
                <a:lnTo>
                  <a:pt x="271245" y="333472"/>
                </a:lnTo>
                <a:lnTo>
                  <a:pt x="316320" y="295179"/>
                </a:lnTo>
                <a:lnTo>
                  <a:pt x="346636" y="244520"/>
                </a:lnTo>
                <a:lnTo>
                  <a:pt x="358602" y="186680"/>
                </a:lnTo>
                <a:lnTo>
                  <a:pt x="357406" y="157163"/>
                </a:lnTo>
                <a:lnTo>
                  <a:pt x="340652" y="100520"/>
                </a:lnTo>
                <a:lnTo>
                  <a:pt x="306348" y="52254"/>
                </a:lnTo>
                <a:lnTo>
                  <a:pt x="258082" y="17950"/>
                </a:lnTo>
                <a:lnTo>
                  <a:pt x="201439" y="1196"/>
                </a:lnTo>
                <a:lnTo>
                  <a:pt x="171921" y="0"/>
                </a:lnTo>
                <a:lnTo>
                  <a:pt x="142404" y="3590"/>
                </a:lnTo>
                <a:lnTo>
                  <a:pt x="87357" y="25130"/>
                </a:lnTo>
                <a:lnTo>
                  <a:pt x="42282" y="63423"/>
                </a:lnTo>
                <a:lnTo>
                  <a:pt x="12365" y="114082"/>
                </a:lnTo>
                <a:lnTo>
                  <a:pt x="0" y="171921"/>
                </a:lnTo>
                <a:lnTo>
                  <a:pt x="1196" y="201439"/>
                </a:lnTo>
                <a:lnTo>
                  <a:pt x="7180" y="230558"/>
                </a:lnTo>
                <a:lnTo>
                  <a:pt x="17950" y="258082"/>
                </a:lnTo>
                <a:lnTo>
                  <a:pt x="33506" y="283611"/>
                </a:lnTo>
                <a:lnTo>
                  <a:pt x="52653" y="306348"/>
                </a:lnTo>
              </a:path>
            </a:pathLst>
          </a:custGeom>
          <a:ln w="3191">
            <a:solidFill>
              <a:srgbClr val="000000"/>
            </a:solidFill>
          </a:ln>
        </p:spPr>
        <p:txBody>
          <a:bodyPr wrap="square" lIns="0" tIns="0" rIns="0" bIns="0" rtlCol="0"/>
          <a:lstStyle/>
          <a:p>
            <a:endParaRPr sz="501"/>
          </a:p>
        </p:txBody>
      </p:sp>
      <p:pic>
        <p:nvPicPr>
          <p:cNvPr id="5456" name="bg object 5456"/>
          <p:cNvPicPr/>
          <p:nvPr/>
        </p:nvPicPr>
        <p:blipFill>
          <a:blip r:embed="rId77" cstate="print"/>
          <a:stretch>
            <a:fillRect/>
          </a:stretch>
        </p:blipFill>
        <p:spPr>
          <a:xfrm>
            <a:off x="2904127" y="4179895"/>
            <a:ext cx="92710" cy="72991"/>
          </a:xfrm>
          <a:prstGeom prst="rect">
            <a:avLst/>
          </a:prstGeom>
        </p:spPr>
      </p:pic>
      <p:pic>
        <p:nvPicPr>
          <p:cNvPr id="5457" name="bg object 5457"/>
          <p:cNvPicPr/>
          <p:nvPr/>
        </p:nvPicPr>
        <p:blipFill>
          <a:blip r:embed="rId78" cstate="print"/>
          <a:stretch>
            <a:fillRect/>
          </a:stretch>
        </p:blipFill>
        <p:spPr>
          <a:xfrm>
            <a:off x="3042376" y="4179752"/>
            <a:ext cx="92891" cy="73133"/>
          </a:xfrm>
          <a:prstGeom prst="rect">
            <a:avLst/>
          </a:prstGeom>
        </p:spPr>
      </p:pic>
      <p:pic>
        <p:nvPicPr>
          <p:cNvPr id="5458" name="bg object 5458"/>
          <p:cNvPicPr/>
          <p:nvPr/>
        </p:nvPicPr>
        <p:blipFill>
          <a:blip r:embed="rId79" cstate="print"/>
          <a:stretch>
            <a:fillRect/>
          </a:stretch>
        </p:blipFill>
        <p:spPr>
          <a:xfrm>
            <a:off x="2904127" y="4070909"/>
            <a:ext cx="92891" cy="73133"/>
          </a:xfrm>
          <a:prstGeom prst="rect">
            <a:avLst/>
          </a:prstGeom>
        </p:spPr>
      </p:pic>
      <p:pic>
        <p:nvPicPr>
          <p:cNvPr id="5459" name="bg object 5459"/>
          <p:cNvPicPr/>
          <p:nvPr/>
        </p:nvPicPr>
        <p:blipFill>
          <a:blip r:embed="rId80" cstate="print"/>
          <a:stretch>
            <a:fillRect/>
          </a:stretch>
        </p:blipFill>
        <p:spPr>
          <a:xfrm>
            <a:off x="3042557" y="4070766"/>
            <a:ext cx="92710" cy="73133"/>
          </a:xfrm>
          <a:prstGeom prst="rect">
            <a:avLst/>
          </a:prstGeom>
        </p:spPr>
      </p:pic>
      <p:sp>
        <p:nvSpPr>
          <p:cNvPr id="5460" name="bg object 5460"/>
          <p:cNvSpPr/>
          <p:nvPr/>
        </p:nvSpPr>
        <p:spPr>
          <a:xfrm>
            <a:off x="3346268" y="4097620"/>
            <a:ext cx="163183" cy="128474"/>
          </a:xfrm>
          <a:custGeom>
            <a:avLst/>
            <a:gdLst/>
            <a:ahLst/>
            <a:cxnLst/>
            <a:rect l="l" t="t" r="r" b="b"/>
            <a:pathLst>
              <a:path w="358775" h="358775">
                <a:moveTo>
                  <a:pt x="52653" y="306348"/>
                </a:moveTo>
                <a:lnTo>
                  <a:pt x="100520" y="340652"/>
                </a:lnTo>
                <a:lnTo>
                  <a:pt x="157163" y="357406"/>
                </a:lnTo>
                <a:lnTo>
                  <a:pt x="186680" y="358602"/>
                </a:lnTo>
                <a:lnTo>
                  <a:pt x="216198" y="355012"/>
                </a:lnTo>
                <a:lnTo>
                  <a:pt x="271245" y="333472"/>
                </a:lnTo>
                <a:lnTo>
                  <a:pt x="316320" y="295179"/>
                </a:lnTo>
                <a:lnTo>
                  <a:pt x="346636" y="244520"/>
                </a:lnTo>
                <a:lnTo>
                  <a:pt x="358602" y="186680"/>
                </a:lnTo>
                <a:lnTo>
                  <a:pt x="357406" y="157163"/>
                </a:lnTo>
                <a:lnTo>
                  <a:pt x="340652" y="100520"/>
                </a:lnTo>
                <a:lnTo>
                  <a:pt x="306348" y="52254"/>
                </a:lnTo>
                <a:lnTo>
                  <a:pt x="258082" y="17950"/>
                </a:lnTo>
                <a:lnTo>
                  <a:pt x="201439" y="1196"/>
                </a:lnTo>
                <a:lnTo>
                  <a:pt x="171921" y="0"/>
                </a:lnTo>
                <a:lnTo>
                  <a:pt x="142404" y="3590"/>
                </a:lnTo>
                <a:lnTo>
                  <a:pt x="87357" y="25130"/>
                </a:lnTo>
                <a:lnTo>
                  <a:pt x="42282" y="63423"/>
                </a:lnTo>
                <a:lnTo>
                  <a:pt x="12365" y="114082"/>
                </a:lnTo>
                <a:lnTo>
                  <a:pt x="0" y="171921"/>
                </a:lnTo>
                <a:lnTo>
                  <a:pt x="1196" y="201439"/>
                </a:lnTo>
                <a:lnTo>
                  <a:pt x="7180" y="230558"/>
                </a:lnTo>
                <a:lnTo>
                  <a:pt x="17950" y="258082"/>
                </a:lnTo>
                <a:lnTo>
                  <a:pt x="33506" y="283611"/>
                </a:lnTo>
                <a:lnTo>
                  <a:pt x="52653" y="306348"/>
                </a:lnTo>
              </a:path>
            </a:pathLst>
          </a:custGeom>
          <a:ln w="3191">
            <a:solidFill>
              <a:srgbClr val="000000"/>
            </a:solidFill>
          </a:ln>
        </p:spPr>
        <p:txBody>
          <a:bodyPr wrap="square" lIns="0" tIns="0" rIns="0" bIns="0" rtlCol="0"/>
          <a:lstStyle/>
          <a:p>
            <a:endParaRPr sz="501"/>
          </a:p>
        </p:txBody>
      </p:sp>
      <p:pic>
        <p:nvPicPr>
          <p:cNvPr id="5461" name="bg object 5461"/>
          <p:cNvPicPr/>
          <p:nvPr/>
        </p:nvPicPr>
        <p:blipFill>
          <a:blip r:embed="rId81" cstate="print"/>
          <a:stretch>
            <a:fillRect/>
          </a:stretch>
        </p:blipFill>
        <p:spPr>
          <a:xfrm>
            <a:off x="3312341" y="4179895"/>
            <a:ext cx="92710" cy="72991"/>
          </a:xfrm>
          <a:prstGeom prst="rect">
            <a:avLst/>
          </a:prstGeom>
        </p:spPr>
      </p:pic>
      <p:pic>
        <p:nvPicPr>
          <p:cNvPr id="5462" name="bg object 5462"/>
          <p:cNvPicPr/>
          <p:nvPr/>
        </p:nvPicPr>
        <p:blipFill>
          <a:blip r:embed="rId82" cstate="print"/>
          <a:stretch>
            <a:fillRect/>
          </a:stretch>
        </p:blipFill>
        <p:spPr>
          <a:xfrm>
            <a:off x="3450590" y="4179752"/>
            <a:ext cx="92891" cy="73133"/>
          </a:xfrm>
          <a:prstGeom prst="rect">
            <a:avLst/>
          </a:prstGeom>
        </p:spPr>
      </p:pic>
      <p:pic>
        <p:nvPicPr>
          <p:cNvPr id="5463" name="bg object 5463"/>
          <p:cNvPicPr/>
          <p:nvPr/>
        </p:nvPicPr>
        <p:blipFill>
          <a:blip r:embed="rId83" cstate="print"/>
          <a:stretch>
            <a:fillRect/>
          </a:stretch>
        </p:blipFill>
        <p:spPr>
          <a:xfrm>
            <a:off x="3312341" y="4070909"/>
            <a:ext cx="92891" cy="73133"/>
          </a:xfrm>
          <a:prstGeom prst="rect">
            <a:avLst/>
          </a:prstGeom>
        </p:spPr>
      </p:pic>
      <p:pic>
        <p:nvPicPr>
          <p:cNvPr id="5464" name="bg object 5464"/>
          <p:cNvPicPr/>
          <p:nvPr/>
        </p:nvPicPr>
        <p:blipFill>
          <a:blip r:embed="rId84" cstate="print"/>
          <a:stretch>
            <a:fillRect/>
          </a:stretch>
        </p:blipFill>
        <p:spPr>
          <a:xfrm>
            <a:off x="3450771" y="4070766"/>
            <a:ext cx="92710" cy="73133"/>
          </a:xfrm>
          <a:prstGeom prst="rect">
            <a:avLst/>
          </a:prstGeom>
        </p:spPr>
      </p:pic>
      <p:sp>
        <p:nvSpPr>
          <p:cNvPr id="5465" name="bg object 5465"/>
          <p:cNvSpPr/>
          <p:nvPr/>
        </p:nvSpPr>
        <p:spPr>
          <a:xfrm>
            <a:off x="4353197" y="3826940"/>
            <a:ext cx="163183" cy="128474"/>
          </a:xfrm>
          <a:custGeom>
            <a:avLst/>
            <a:gdLst/>
            <a:ahLst/>
            <a:cxnLst/>
            <a:rect l="l" t="t" r="r" b="b"/>
            <a:pathLst>
              <a:path w="358775" h="358775">
                <a:moveTo>
                  <a:pt x="52653" y="306348"/>
                </a:moveTo>
                <a:lnTo>
                  <a:pt x="100520" y="340652"/>
                </a:lnTo>
                <a:lnTo>
                  <a:pt x="157163" y="357406"/>
                </a:lnTo>
                <a:lnTo>
                  <a:pt x="186680" y="358602"/>
                </a:lnTo>
                <a:lnTo>
                  <a:pt x="216198" y="355012"/>
                </a:lnTo>
                <a:lnTo>
                  <a:pt x="271245" y="333472"/>
                </a:lnTo>
                <a:lnTo>
                  <a:pt x="316320" y="295179"/>
                </a:lnTo>
                <a:lnTo>
                  <a:pt x="346636" y="244520"/>
                </a:lnTo>
                <a:lnTo>
                  <a:pt x="358602" y="186680"/>
                </a:lnTo>
                <a:lnTo>
                  <a:pt x="357406" y="157163"/>
                </a:lnTo>
                <a:lnTo>
                  <a:pt x="340652" y="100520"/>
                </a:lnTo>
                <a:lnTo>
                  <a:pt x="306348" y="52254"/>
                </a:lnTo>
                <a:lnTo>
                  <a:pt x="258082" y="17950"/>
                </a:lnTo>
                <a:lnTo>
                  <a:pt x="201439" y="1196"/>
                </a:lnTo>
                <a:lnTo>
                  <a:pt x="171921" y="0"/>
                </a:lnTo>
                <a:lnTo>
                  <a:pt x="142404" y="3590"/>
                </a:lnTo>
                <a:lnTo>
                  <a:pt x="87357" y="25130"/>
                </a:lnTo>
                <a:lnTo>
                  <a:pt x="42282" y="63423"/>
                </a:lnTo>
                <a:lnTo>
                  <a:pt x="12365" y="114082"/>
                </a:lnTo>
                <a:lnTo>
                  <a:pt x="0" y="171921"/>
                </a:lnTo>
                <a:lnTo>
                  <a:pt x="1196" y="201439"/>
                </a:lnTo>
                <a:lnTo>
                  <a:pt x="7180" y="230558"/>
                </a:lnTo>
                <a:lnTo>
                  <a:pt x="17950" y="258082"/>
                </a:lnTo>
                <a:lnTo>
                  <a:pt x="33506" y="283611"/>
                </a:lnTo>
                <a:lnTo>
                  <a:pt x="52653" y="306348"/>
                </a:lnTo>
              </a:path>
            </a:pathLst>
          </a:custGeom>
          <a:ln w="3191">
            <a:solidFill>
              <a:srgbClr val="000000"/>
            </a:solidFill>
          </a:ln>
        </p:spPr>
        <p:txBody>
          <a:bodyPr wrap="square" lIns="0" tIns="0" rIns="0" bIns="0" rtlCol="0"/>
          <a:lstStyle/>
          <a:p>
            <a:endParaRPr sz="501"/>
          </a:p>
        </p:txBody>
      </p:sp>
      <p:pic>
        <p:nvPicPr>
          <p:cNvPr id="5466" name="bg object 5466"/>
          <p:cNvPicPr/>
          <p:nvPr/>
        </p:nvPicPr>
        <p:blipFill>
          <a:blip r:embed="rId85" cstate="print"/>
          <a:stretch>
            <a:fillRect/>
          </a:stretch>
        </p:blipFill>
        <p:spPr>
          <a:xfrm>
            <a:off x="4319270" y="3909215"/>
            <a:ext cx="92710" cy="72991"/>
          </a:xfrm>
          <a:prstGeom prst="rect">
            <a:avLst/>
          </a:prstGeom>
        </p:spPr>
      </p:pic>
      <p:pic>
        <p:nvPicPr>
          <p:cNvPr id="5467" name="bg object 5467"/>
          <p:cNvPicPr/>
          <p:nvPr/>
        </p:nvPicPr>
        <p:blipFill>
          <a:blip r:embed="rId86" cstate="print"/>
          <a:stretch>
            <a:fillRect/>
          </a:stretch>
        </p:blipFill>
        <p:spPr>
          <a:xfrm>
            <a:off x="4457518" y="3909072"/>
            <a:ext cx="92891" cy="73133"/>
          </a:xfrm>
          <a:prstGeom prst="rect">
            <a:avLst/>
          </a:prstGeom>
        </p:spPr>
      </p:pic>
      <p:pic>
        <p:nvPicPr>
          <p:cNvPr id="5468" name="bg object 5468"/>
          <p:cNvPicPr/>
          <p:nvPr/>
        </p:nvPicPr>
        <p:blipFill>
          <a:blip r:embed="rId87" cstate="print"/>
          <a:stretch>
            <a:fillRect/>
          </a:stretch>
        </p:blipFill>
        <p:spPr>
          <a:xfrm>
            <a:off x="4319270" y="3800086"/>
            <a:ext cx="92891" cy="73133"/>
          </a:xfrm>
          <a:prstGeom prst="rect">
            <a:avLst/>
          </a:prstGeom>
        </p:spPr>
      </p:pic>
      <p:pic>
        <p:nvPicPr>
          <p:cNvPr id="5469" name="bg object 5469"/>
          <p:cNvPicPr/>
          <p:nvPr/>
        </p:nvPicPr>
        <p:blipFill>
          <a:blip r:embed="rId88" cstate="print"/>
          <a:stretch>
            <a:fillRect/>
          </a:stretch>
        </p:blipFill>
        <p:spPr>
          <a:xfrm>
            <a:off x="4457700" y="3800086"/>
            <a:ext cx="92710" cy="72991"/>
          </a:xfrm>
          <a:prstGeom prst="rect">
            <a:avLst/>
          </a:prstGeom>
        </p:spPr>
      </p:pic>
      <p:sp>
        <p:nvSpPr>
          <p:cNvPr id="5470" name="bg object 5470"/>
          <p:cNvSpPr/>
          <p:nvPr/>
        </p:nvSpPr>
        <p:spPr>
          <a:xfrm>
            <a:off x="4353197" y="4097620"/>
            <a:ext cx="163183" cy="128474"/>
          </a:xfrm>
          <a:custGeom>
            <a:avLst/>
            <a:gdLst/>
            <a:ahLst/>
            <a:cxnLst/>
            <a:rect l="l" t="t" r="r" b="b"/>
            <a:pathLst>
              <a:path w="358775" h="358775">
                <a:moveTo>
                  <a:pt x="52653" y="306348"/>
                </a:moveTo>
                <a:lnTo>
                  <a:pt x="100520" y="340652"/>
                </a:lnTo>
                <a:lnTo>
                  <a:pt x="157163" y="357406"/>
                </a:lnTo>
                <a:lnTo>
                  <a:pt x="186680" y="358602"/>
                </a:lnTo>
                <a:lnTo>
                  <a:pt x="216198" y="355012"/>
                </a:lnTo>
                <a:lnTo>
                  <a:pt x="271245" y="333472"/>
                </a:lnTo>
                <a:lnTo>
                  <a:pt x="316320" y="295179"/>
                </a:lnTo>
                <a:lnTo>
                  <a:pt x="346636" y="244520"/>
                </a:lnTo>
                <a:lnTo>
                  <a:pt x="358602" y="186680"/>
                </a:lnTo>
                <a:lnTo>
                  <a:pt x="357406" y="157163"/>
                </a:lnTo>
                <a:lnTo>
                  <a:pt x="340652" y="100520"/>
                </a:lnTo>
                <a:lnTo>
                  <a:pt x="306348" y="52254"/>
                </a:lnTo>
                <a:lnTo>
                  <a:pt x="258082" y="17950"/>
                </a:lnTo>
                <a:lnTo>
                  <a:pt x="201439" y="1196"/>
                </a:lnTo>
                <a:lnTo>
                  <a:pt x="171921" y="0"/>
                </a:lnTo>
                <a:lnTo>
                  <a:pt x="142404" y="3590"/>
                </a:lnTo>
                <a:lnTo>
                  <a:pt x="87357" y="25130"/>
                </a:lnTo>
                <a:lnTo>
                  <a:pt x="42282" y="63423"/>
                </a:lnTo>
                <a:lnTo>
                  <a:pt x="12365" y="114082"/>
                </a:lnTo>
                <a:lnTo>
                  <a:pt x="0" y="171921"/>
                </a:lnTo>
                <a:lnTo>
                  <a:pt x="1196" y="201439"/>
                </a:lnTo>
                <a:lnTo>
                  <a:pt x="7180" y="230558"/>
                </a:lnTo>
                <a:lnTo>
                  <a:pt x="17950" y="258082"/>
                </a:lnTo>
                <a:lnTo>
                  <a:pt x="33506" y="283611"/>
                </a:lnTo>
                <a:lnTo>
                  <a:pt x="52653" y="306348"/>
                </a:lnTo>
              </a:path>
            </a:pathLst>
          </a:custGeom>
          <a:ln w="3191">
            <a:solidFill>
              <a:srgbClr val="000000"/>
            </a:solidFill>
          </a:ln>
        </p:spPr>
        <p:txBody>
          <a:bodyPr wrap="square" lIns="0" tIns="0" rIns="0" bIns="0" rtlCol="0"/>
          <a:lstStyle/>
          <a:p>
            <a:endParaRPr sz="501"/>
          </a:p>
        </p:txBody>
      </p:sp>
      <p:pic>
        <p:nvPicPr>
          <p:cNvPr id="5471" name="bg object 5471"/>
          <p:cNvPicPr/>
          <p:nvPr/>
        </p:nvPicPr>
        <p:blipFill>
          <a:blip r:embed="rId89" cstate="print"/>
          <a:stretch>
            <a:fillRect/>
          </a:stretch>
        </p:blipFill>
        <p:spPr>
          <a:xfrm>
            <a:off x="4319270" y="4179895"/>
            <a:ext cx="92710" cy="72991"/>
          </a:xfrm>
          <a:prstGeom prst="rect">
            <a:avLst/>
          </a:prstGeom>
        </p:spPr>
      </p:pic>
      <p:pic>
        <p:nvPicPr>
          <p:cNvPr id="5472" name="bg object 5472"/>
          <p:cNvPicPr/>
          <p:nvPr/>
        </p:nvPicPr>
        <p:blipFill>
          <a:blip r:embed="rId90" cstate="print"/>
          <a:stretch>
            <a:fillRect/>
          </a:stretch>
        </p:blipFill>
        <p:spPr>
          <a:xfrm>
            <a:off x="4457518" y="4179752"/>
            <a:ext cx="92891" cy="73133"/>
          </a:xfrm>
          <a:prstGeom prst="rect">
            <a:avLst/>
          </a:prstGeom>
        </p:spPr>
      </p:pic>
      <p:pic>
        <p:nvPicPr>
          <p:cNvPr id="5473" name="bg object 5473"/>
          <p:cNvPicPr/>
          <p:nvPr/>
        </p:nvPicPr>
        <p:blipFill>
          <a:blip r:embed="rId91" cstate="print"/>
          <a:stretch>
            <a:fillRect/>
          </a:stretch>
        </p:blipFill>
        <p:spPr>
          <a:xfrm>
            <a:off x="4319270" y="4070909"/>
            <a:ext cx="92891" cy="73133"/>
          </a:xfrm>
          <a:prstGeom prst="rect">
            <a:avLst/>
          </a:prstGeom>
        </p:spPr>
      </p:pic>
      <p:pic>
        <p:nvPicPr>
          <p:cNvPr id="5474" name="bg object 5474"/>
          <p:cNvPicPr/>
          <p:nvPr/>
        </p:nvPicPr>
        <p:blipFill>
          <a:blip r:embed="rId84" cstate="print"/>
          <a:stretch>
            <a:fillRect/>
          </a:stretch>
        </p:blipFill>
        <p:spPr>
          <a:xfrm>
            <a:off x="4457700" y="4070766"/>
            <a:ext cx="92710" cy="73133"/>
          </a:xfrm>
          <a:prstGeom prst="rect">
            <a:avLst/>
          </a:prstGeom>
        </p:spPr>
      </p:pic>
      <p:sp>
        <p:nvSpPr>
          <p:cNvPr id="5475" name="bg object 5475"/>
          <p:cNvSpPr/>
          <p:nvPr/>
        </p:nvSpPr>
        <p:spPr>
          <a:xfrm>
            <a:off x="4089582" y="3090034"/>
            <a:ext cx="341095" cy="25922"/>
          </a:xfrm>
          <a:custGeom>
            <a:avLst/>
            <a:gdLst/>
            <a:ahLst/>
            <a:cxnLst/>
            <a:rect l="l" t="t" r="r" b="b"/>
            <a:pathLst>
              <a:path w="749934" h="72390">
                <a:moveTo>
                  <a:pt x="0" y="72199"/>
                </a:moveTo>
                <a:lnTo>
                  <a:pt x="749515" y="72199"/>
                </a:lnTo>
                <a:lnTo>
                  <a:pt x="749515" y="0"/>
                </a:lnTo>
                <a:lnTo>
                  <a:pt x="0" y="0"/>
                </a:lnTo>
              </a:path>
            </a:pathLst>
          </a:custGeom>
          <a:ln w="7578">
            <a:solidFill>
              <a:srgbClr val="000000"/>
            </a:solidFill>
          </a:ln>
        </p:spPr>
        <p:txBody>
          <a:bodyPr wrap="square" lIns="0" tIns="0" rIns="0" bIns="0" rtlCol="0"/>
          <a:lstStyle/>
          <a:p>
            <a:endParaRPr sz="501"/>
          </a:p>
        </p:txBody>
      </p:sp>
      <p:sp>
        <p:nvSpPr>
          <p:cNvPr id="5476" name="bg object 5476"/>
          <p:cNvSpPr/>
          <p:nvPr/>
        </p:nvSpPr>
        <p:spPr>
          <a:xfrm>
            <a:off x="4611914" y="3090034"/>
            <a:ext cx="46500" cy="25922"/>
          </a:xfrm>
          <a:custGeom>
            <a:avLst/>
            <a:gdLst/>
            <a:ahLst/>
            <a:cxnLst/>
            <a:rect l="l" t="t" r="r" b="b"/>
            <a:pathLst>
              <a:path w="102234" h="72390">
                <a:moveTo>
                  <a:pt x="0" y="72199"/>
                </a:moveTo>
                <a:lnTo>
                  <a:pt x="101717" y="72199"/>
                </a:lnTo>
                <a:lnTo>
                  <a:pt x="101717" y="0"/>
                </a:lnTo>
              </a:path>
            </a:pathLst>
          </a:custGeom>
          <a:ln w="7578">
            <a:solidFill>
              <a:srgbClr val="000000"/>
            </a:solidFill>
          </a:ln>
        </p:spPr>
        <p:txBody>
          <a:bodyPr wrap="square" lIns="0" tIns="0" rIns="0" bIns="0" rtlCol="0"/>
          <a:lstStyle/>
          <a:p>
            <a:endParaRPr sz="501"/>
          </a:p>
        </p:txBody>
      </p:sp>
      <p:sp>
        <p:nvSpPr>
          <p:cNvPr id="5477" name="bg object 5477"/>
          <p:cNvSpPr/>
          <p:nvPr/>
        </p:nvSpPr>
        <p:spPr>
          <a:xfrm>
            <a:off x="4611914" y="3090034"/>
            <a:ext cx="13574" cy="25922"/>
          </a:xfrm>
          <a:custGeom>
            <a:avLst/>
            <a:gdLst/>
            <a:ahLst/>
            <a:cxnLst/>
            <a:rect l="l" t="t" r="r" b="b"/>
            <a:pathLst>
              <a:path w="29845" h="72390">
                <a:moveTo>
                  <a:pt x="29517" y="0"/>
                </a:moveTo>
                <a:lnTo>
                  <a:pt x="0" y="0"/>
                </a:lnTo>
                <a:lnTo>
                  <a:pt x="0" y="72199"/>
                </a:lnTo>
              </a:path>
            </a:pathLst>
          </a:custGeom>
          <a:ln w="7578">
            <a:solidFill>
              <a:srgbClr val="000000"/>
            </a:solidFill>
          </a:ln>
        </p:spPr>
        <p:txBody>
          <a:bodyPr wrap="square" lIns="0" tIns="0" rIns="0" bIns="0" rtlCol="0"/>
          <a:lstStyle/>
          <a:p>
            <a:endParaRPr sz="501"/>
          </a:p>
        </p:txBody>
      </p:sp>
      <p:sp>
        <p:nvSpPr>
          <p:cNvPr id="5478" name="bg object 5478"/>
          <p:cNvSpPr/>
          <p:nvPr/>
        </p:nvSpPr>
        <p:spPr>
          <a:xfrm>
            <a:off x="2072277" y="1219844"/>
            <a:ext cx="163471" cy="132339"/>
          </a:xfrm>
          <a:custGeom>
            <a:avLst/>
            <a:gdLst/>
            <a:ahLst/>
            <a:cxnLst/>
            <a:rect l="l" t="t" r="r" b="b"/>
            <a:pathLst>
              <a:path w="359410" h="369570">
                <a:moveTo>
                  <a:pt x="359001" y="368974"/>
                </a:moveTo>
                <a:lnTo>
                  <a:pt x="311134" y="365782"/>
                </a:lnTo>
                <a:lnTo>
                  <a:pt x="264464" y="356209"/>
                </a:lnTo>
                <a:lnTo>
                  <a:pt x="219389" y="340652"/>
                </a:lnTo>
                <a:lnTo>
                  <a:pt x="176708" y="319112"/>
                </a:lnTo>
                <a:lnTo>
                  <a:pt x="137218" y="291988"/>
                </a:lnTo>
                <a:lnTo>
                  <a:pt x="101717" y="260076"/>
                </a:lnTo>
                <a:lnTo>
                  <a:pt x="70603" y="223777"/>
                </a:lnTo>
                <a:lnTo>
                  <a:pt x="44675" y="183489"/>
                </a:lnTo>
                <a:lnTo>
                  <a:pt x="24332" y="140409"/>
                </a:lnTo>
                <a:lnTo>
                  <a:pt x="9972" y="94936"/>
                </a:lnTo>
                <a:lnTo>
                  <a:pt x="1994" y="47866"/>
                </a:lnTo>
                <a:lnTo>
                  <a:pt x="0" y="0"/>
                </a:lnTo>
              </a:path>
            </a:pathLst>
          </a:custGeom>
          <a:ln w="3175">
            <a:solidFill>
              <a:srgbClr val="000000"/>
            </a:solidFill>
          </a:ln>
        </p:spPr>
        <p:txBody>
          <a:bodyPr wrap="square" lIns="0" tIns="0" rIns="0" bIns="0" rtlCol="0"/>
          <a:lstStyle/>
          <a:p>
            <a:endParaRPr sz="501"/>
          </a:p>
        </p:txBody>
      </p:sp>
      <p:sp>
        <p:nvSpPr>
          <p:cNvPr id="5479" name="bg object 5479"/>
          <p:cNvSpPr/>
          <p:nvPr/>
        </p:nvSpPr>
        <p:spPr>
          <a:xfrm>
            <a:off x="2231027" y="1351970"/>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480" name="bg object 5480"/>
          <p:cNvSpPr/>
          <p:nvPr/>
        </p:nvSpPr>
        <p:spPr>
          <a:xfrm>
            <a:off x="2231027" y="1223415"/>
            <a:ext cx="4621" cy="128701"/>
          </a:xfrm>
          <a:custGeom>
            <a:avLst/>
            <a:gdLst/>
            <a:ahLst/>
            <a:cxnLst/>
            <a:rect l="l" t="t" r="r" b="b"/>
            <a:pathLst>
              <a:path w="10160" h="359410">
                <a:moveTo>
                  <a:pt x="9972" y="0"/>
                </a:moveTo>
                <a:lnTo>
                  <a:pt x="0" y="0"/>
                </a:lnTo>
                <a:lnTo>
                  <a:pt x="0" y="359001"/>
                </a:lnTo>
              </a:path>
              <a:path w="10160" h="359410">
                <a:moveTo>
                  <a:pt x="9972" y="0"/>
                </a:moveTo>
                <a:lnTo>
                  <a:pt x="9972" y="359001"/>
                </a:lnTo>
              </a:path>
            </a:pathLst>
          </a:custGeom>
          <a:ln w="3191">
            <a:solidFill>
              <a:srgbClr val="000000"/>
            </a:solidFill>
          </a:ln>
        </p:spPr>
        <p:txBody>
          <a:bodyPr wrap="square" lIns="0" tIns="0" rIns="0" bIns="0" rtlCol="0"/>
          <a:lstStyle/>
          <a:p>
            <a:endParaRPr sz="501"/>
          </a:p>
        </p:txBody>
      </p:sp>
      <p:sp>
        <p:nvSpPr>
          <p:cNvPr id="5481" name="bg object 5481"/>
          <p:cNvSpPr/>
          <p:nvPr/>
        </p:nvSpPr>
        <p:spPr>
          <a:xfrm>
            <a:off x="1908991" y="1219844"/>
            <a:ext cx="163471" cy="132339"/>
          </a:xfrm>
          <a:custGeom>
            <a:avLst/>
            <a:gdLst/>
            <a:ahLst/>
            <a:cxnLst/>
            <a:rect l="l" t="t" r="r" b="b"/>
            <a:pathLst>
              <a:path w="359410" h="369570">
                <a:moveTo>
                  <a:pt x="0" y="368974"/>
                </a:moveTo>
                <a:lnTo>
                  <a:pt x="47468" y="365782"/>
                </a:lnTo>
                <a:lnTo>
                  <a:pt x="94537" y="356209"/>
                </a:lnTo>
                <a:lnTo>
                  <a:pt x="139611" y="340652"/>
                </a:lnTo>
                <a:lnTo>
                  <a:pt x="182293" y="319112"/>
                </a:lnTo>
                <a:lnTo>
                  <a:pt x="221783" y="291988"/>
                </a:lnTo>
                <a:lnTo>
                  <a:pt x="257284" y="260076"/>
                </a:lnTo>
                <a:lnTo>
                  <a:pt x="288398" y="223777"/>
                </a:lnTo>
                <a:lnTo>
                  <a:pt x="313927" y="183489"/>
                </a:lnTo>
                <a:lnTo>
                  <a:pt x="334270" y="140409"/>
                </a:lnTo>
                <a:lnTo>
                  <a:pt x="348630" y="94936"/>
                </a:lnTo>
                <a:lnTo>
                  <a:pt x="357007" y="47866"/>
                </a:lnTo>
                <a:lnTo>
                  <a:pt x="359001" y="0"/>
                </a:lnTo>
              </a:path>
            </a:pathLst>
          </a:custGeom>
          <a:ln w="3175">
            <a:solidFill>
              <a:srgbClr val="000000"/>
            </a:solidFill>
          </a:ln>
        </p:spPr>
        <p:txBody>
          <a:bodyPr wrap="square" lIns="0" tIns="0" rIns="0" bIns="0" rtlCol="0"/>
          <a:lstStyle/>
          <a:p>
            <a:endParaRPr sz="501"/>
          </a:p>
        </p:txBody>
      </p:sp>
      <p:sp>
        <p:nvSpPr>
          <p:cNvPr id="5482" name="bg object 5482"/>
          <p:cNvSpPr/>
          <p:nvPr/>
        </p:nvSpPr>
        <p:spPr>
          <a:xfrm>
            <a:off x="1908991" y="1351970"/>
            <a:ext cx="4621" cy="0"/>
          </a:xfrm>
          <a:custGeom>
            <a:avLst/>
            <a:gdLst/>
            <a:ahLst/>
            <a:cxnLst/>
            <a:rect l="l" t="t" r="r" b="b"/>
            <a:pathLst>
              <a:path w="10160">
                <a:moveTo>
                  <a:pt x="0" y="0"/>
                </a:moveTo>
                <a:lnTo>
                  <a:pt x="9972" y="0"/>
                </a:lnTo>
              </a:path>
            </a:pathLst>
          </a:custGeom>
          <a:ln w="3191">
            <a:solidFill>
              <a:srgbClr val="000000"/>
            </a:solidFill>
          </a:ln>
        </p:spPr>
        <p:txBody>
          <a:bodyPr wrap="square" lIns="0" tIns="0" rIns="0" bIns="0" rtlCol="0"/>
          <a:lstStyle/>
          <a:p>
            <a:endParaRPr sz="501"/>
          </a:p>
        </p:txBody>
      </p:sp>
      <p:sp>
        <p:nvSpPr>
          <p:cNvPr id="5483" name="bg object 5483"/>
          <p:cNvSpPr/>
          <p:nvPr/>
        </p:nvSpPr>
        <p:spPr>
          <a:xfrm>
            <a:off x="1908991" y="1223415"/>
            <a:ext cx="4621" cy="128701"/>
          </a:xfrm>
          <a:custGeom>
            <a:avLst/>
            <a:gdLst/>
            <a:ahLst/>
            <a:cxnLst/>
            <a:rect l="l" t="t" r="r" b="b"/>
            <a:pathLst>
              <a:path w="10160" h="359410">
                <a:moveTo>
                  <a:pt x="0" y="0"/>
                </a:moveTo>
                <a:lnTo>
                  <a:pt x="9972" y="0"/>
                </a:lnTo>
                <a:lnTo>
                  <a:pt x="9972" y="359001"/>
                </a:lnTo>
              </a:path>
              <a:path w="10160" h="359410">
                <a:moveTo>
                  <a:pt x="0" y="0"/>
                </a:moveTo>
                <a:lnTo>
                  <a:pt x="0" y="359001"/>
                </a:lnTo>
              </a:path>
            </a:pathLst>
          </a:custGeom>
          <a:ln w="3191">
            <a:solidFill>
              <a:srgbClr val="000000"/>
            </a:solidFill>
          </a:ln>
        </p:spPr>
        <p:txBody>
          <a:bodyPr wrap="square" lIns="0" tIns="0" rIns="0" bIns="0" rtlCol="0"/>
          <a:lstStyle/>
          <a:p>
            <a:endParaRPr sz="501"/>
          </a:p>
        </p:txBody>
      </p:sp>
      <p:sp>
        <p:nvSpPr>
          <p:cNvPr id="5484" name="bg object 5484"/>
          <p:cNvSpPr/>
          <p:nvPr/>
        </p:nvSpPr>
        <p:spPr>
          <a:xfrm>
            <a:off x="1899920" y="1224701"/>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5485" name="bg object 5485"/>
          <p:cNvSpPr/>
          <p:nvPr/>
        </p:nvSpPr>
        <p:spPr>
          <a:xfrm>
            <a:off x="1908991" y="1219130"/>
            <a:ext cx="0" cy="5685"/>
          </a:xfrm>
          <a:custGeom>
            <a:avLst/>
            <a:gdLst/>
            <a:ahLst/>
            <a:cxnLst/>
            <a:rect l="l" t="t" r="r" b="b"/>
            <a:pathLst>
              <a:path h="15875">
                <a:moveTo>
                  <a:pt x="0" y="0"/>
                </a:moveTo>
                <a:lnTo>
                  <a:pt x="0" y="15556"/>
                </a:lnTo>
              </a:path>
            </a:pathLst>
          </a:custGeom>
          <a:ln w="3191">
            <a:solidFill>
              <a:srgbClr val="000000"/>
            </a:solidFill>
          </a:ln>
        </p:spPr>
        <p:txBody>
          <a:bodyPr wrap="square" lIns="0" tIns="0" rIns="0" bIns="0" rtlCol="0"/>
          <a:lstStyle/>
          <a:p>
            <a:endParaRPr sz="501"/>
          </a:p>
        </p:txBody>
      </p:sp>
      <p:sp>
        <p:nvSpPr>
          <p:cNvPr id="5486" name="bg object 5486"/>
          <p:cNvSpPr/>
          <p:nvPr/>
        </p:nvSpPr>
        <p:spPr>
          <a:xfrm>
            <a:off x="1908991" y="1219130"/>
            <a:ext cx="2888" cy="0"/>
          </a:xfrm>
          <a:custGeom>
            <a:avLst/>
            <a:gdLst/>
            <a:ahLst/>
            <a:cxnLst/>
            <a:rect l="l" t="t" r="r" b="b"/>
            <a:pathLst>
              <a:path w="6350">
                <a:moveTo>
                  <a:pt x="5983" y="0"/>
                </a:moveTo>
                <a:lnTo>
                  <a:pt x="0" y="0"/>
                </a:lnTo>
              </a:path>
            </a:pathLst>
          </a:custGeom>
          <a:ln w="3191">
            <a:solidFill>
              <a:srgbClr val="000000"/>
            </a:solidFill>
          </a:ln>
        </p:spPr>
        <p:txBody>
          <a:bodyPr wrap="square" lIns="0" tIns="0" rIns="0" bIns="0" rtlCol="0"/>
          <a:lstStyle/>
          <a:p>
            <a:endParaRPr sz="501"/>
          </a:p>
        </p:txBody>
      </p:sp>
      <p:sp>
        <p:nvSpPr>
          <p:cNvPr id="5487" name="bg object 5487"/>
          <p:cNvSpPr/>
          <p:nvPr/>
        </p:nvSpPr>
        <p:spPr>
          <a:xfrm>
            <a:off x="1911713" y="1214702"/>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5488" name="bg object 5488"/>
          <p:cNvSpPr/>
          <p:nvPr/>
        </p:nvSpPr>
        <p:spPr>
          <a:xfrm>
            <a:off x="1908991" y="1214702"/>
            <a:ext cx="2888" cy="0"/>
          </a:xfrm>
          <a:custGeom>
            <a:avLst/>
            <a:gdLst/>
            <a:ahLst/>
            <a:cxnLst/>
            <a:rect l="l" t="t" r="r" b="b"/>
            <a:pathLst>
              <a:path w="6350">
                <a:moveTo>
                  <a:pt x="0" y="0"/>
                </a:moveTo>
                <a:lnTo>
                  <a:pt x="5983" y="0"/>
                </a:lnTo>
              </a:path>
            </a:pathLst>
          </a:custGeom>
          <a:ln w="3191">
            <a:solidFill>
              <a:srgbClr val="000000"/>
            </a:solidFill>
          </a:ln>
        </p:spPr>
        <p:txBody>
          <a:bodyPr wrap="square" lIns="0" tIns="0" rIns="0" bIns="0" rtlCol="0"/>
          <a:lstStyle/>
          <a:p>
            <a:endParaRPr sz="501"/>
          </a:p>
        </p:txBody>
      </p:sp>
      <p:sp>
        <p:nvSpPr>
          <p:cNvPr id="5489" name="bg object 5489"/>
          <p:cNvSpPr/>
          <p:nvPr/>
        </p:nvSpPr>
        <p:spPr>
          <a:xfrm>
            <a:off x="1908991" y="1207703"/>
            <a:ext cx="0" cy="7049"/>
          </a:xfrm>
          <a:custGeom>
            <a:avLst/>
            <a:gdLst/>
            <a:ahLst/>
            <a:cxnLst/>
            <a:rect l="l" t="t" r="r" b="b"/>
            <a:pathLst>
              <a:path h="19685">
                <a:moveTo>
                  <a:pt x="0" y="0"/>
                </a:moveTo>
                <a:lnTo>
                  <a:pt x="0" y="19545"/>
                </a:lnTo>
              </a:path>
            </a:pathLst>
          </a:custGeom>
          <a:ln w="3191">
            <a:solidFill>
              <a:srgbClr val="000000"/>
            </a:solidFill>
          </a:ln>
        </p:spPr>
        <p:txBody>
          <a:bodyPr wrap="square" lIns="0" tIns="0" rIns="0" bIns="0" rtlCol="0"/>
          <a:lstStyle/>
          <a:p>
            <a:endParaRPr sz="501"/>
          </a:p>
        </p:txBody>
      </p:sp>
      <p:sp>
        <p:nvSpPr>
          <p:cNvPr id="5490" name="bg object 5490"/>
          <p:cNvSpPr/>
          <p:nvPr/>
        </p:nvSpPr>
        <p:spPr>
          <a:xfrm>
            <a:off x="1899920" y="1207703"/>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5491" name="bg object 5491"/>
          <p:cNvSpPr/>
          <p:nvPr/>
        </p:nvSpPr>
        <p:spPr>
          <a:xfrm>
            <a:off x="1899920" y="1207703"/>
            <a:ext cx="0" cy="17054"/>
          </a:xfrm>
          <a:custGeom>
            <a:avLst/>
            <a:gdLst/>
            <a:ahLst/>
            <a:cxnLst/>
            <a:rect l="l" t="t" r="r" b="b"/>
            <a:pathLst>
              <a:path h="47625">
                <a:moveTo>
                  <a:pt x="0" y="47468"/>
                </a:moveTo>
                <a:lnTo>
                  <a:pt x="0" y="0"/>
                </a:lnTo>
              </a:path>
            </a:pathLst>
          </a:custGeom>
          <a:ln w="3191">
            <a:solidFill>
              <a:srgbClr val="000000"/>
            </a:solidFill>
          </a:ln>
        </p:spPr>
        <p:txBody>
          <a:bodyPr wrap="square" lIns="0" tIns="0" rIns="0" bIns="0" rtlCol="0"/>
          <a:lstStyle/>
          <a:p>
            <a:endParaRPr sz="501"/>
          </a:p>
        </p:txBody>
      </p:sp>
      <p:sp>
        <p:nvSpPr>
          <p:cNvPr id="5492" name="bg object 5492"/>
          <p:cNvSpPr/>
          <p:nvPr/>
        </p:nvSpPr>
        <p:spPr>
          <a:xfrm>
            <a:off x="2235563" y="1207703"/>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5493" name="bg object 5493"/>
          <p:cNvSpPr/>
          <p:nvPr/>
        </p:nvSpPr>
        <p:spPr>
          <a:xfrm>
            <a:off x="2235563" y="1207703"/>
            <a:ext cx="0" cy="7049"/>
          </a:xfrm>
          <a:custGeom>
            <a:avLst/>
            <a:gdLst/>
            <a:ahLst/>
            <a:cxnLst/>
            <a:rect l="l" t="t" r="r" b="b"/>
            <a:pathLst>
              <a:path h="19685">
                <a:moveTo>
                  <a:pt x="0" y="19545"/>
                </a:moveTo>
                <a:lnTo>
                  <a:pt x="0" y="0"/>
                </a:lnTo>
              </a:path>
            </a:pathLst>
          </a:custGeom>
          <a:ln w="3191">
            <a:solidFill>
              <a:srgbClr val="000000"/>
            </a:solidFill>
          </a:ln>
        </p:spPr>
        <p:txBody>
          <a:bodyPr wrap="square" lIns="0" tIns="0" rIns="0" bIns="0" rtlCol="0"/>
          <a:lstStyle/>
          <a:p>
            <a:endParaRPr sz="501"/>
          </a:p>
        </p:txBody>
      </p:sp>
      <p:sp>
        <p:nvSpPr>
          <p:cNvPr id="5494" name="bg object 5494"/>
          <p:cNvSpPr/>
          <p:nvPr/>
        </p:nvSpPr>
        <p:spPr>
          <a:xfrm>
            <a:off x="2232660" y="1214702"/>
            <a:ext cx="3177" cy="0"/>
          </a:xfrm>
          <a:custGeom>
            <a:avLst/>
            <a:gdLst/>
            <a:ahLst/>
            <a:cxnLst/>
            <a:rect l="l" t="t" r="r" b="b"/>
            <a:pathLst>
              <a:path w="6985">
                <a:moveTo>
                  <a:pt x="0" y="0"/>
                </a:moveTo>
                <a:lnTo>
                  <a:pt x="6382" y="0"/>
                </a:lnTo>
              </a:path>
            </a:pathLst>
          </a:custGeom>
          <a:ln w="3191">
            <a:solidFill>
              <a:srgbClr val="000000"/>
            </a:solidFill>
          </a:ln>
        </p:spPr>
        <p:txBody>
          <a:bodyPr wrap="square" lIns="0" tIns="0" rIns="0" bIns="0" rtlCol="0"/>
          <a:lstStyle/>
          <a:p>
            <a:endParaRPr sz="501"/>
          </a:p>
        </p:txBody>
      </p:sp>
      <p:sp>
        <p:nvSpPr>
          <p:cNvPr id="5495" name="bg object 5495"/>
          <p:cNvSpPr/>
          <p:nvPr/>
        </p:nvSpPr>
        <p:spPr>
          <a:xfrm>
            <a:off x="2232660" y="1214702"/>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5496" name="bg object 5496"/>
          <p:cNvSpPr/>
          <p:nvPr/>
        </p:nvSpPr>
        <p:spPr>
          <a:xfrm>
            <a:off x="2232660" y="1219130"/>
            <a:ext cx="3177" cy="0"/>
          </a:xfrm>
          <a:custGeom>
            <a:avLst/>
            <a:gdLst/>
            <a:ahLst/>
            <a:cxnLst/>
            <a:rect l="l" t="t" r="r" b="b"/>
            <a:pathLst>
              <a:path w="6985">
                <a:moveTo>
                  <a:pt x="6382" y="0"/>
                </a:moveTo>
                <a:lnTo>
                  <a:pt x="0" y="0"/>
                </a:lnTo>
              </a:path>
            </a:pathLst>
          </a:custGeom>
          <a:ln w="3191">
            <a:solidFill>
              <a:srgbClr val="000000"/>
            </a:solidFill>
          </a:ln>
        </p:spPr>
        <p:txBody>
          <a:bodyPr wrap="square" lIns="0" tIns="0" rIns="0" bIns="0" rtlCol="0"/>
          <a:lstStyle/>
          <a:p>
            <a:endParaRPr sz="501"/>
          </a:p>
        </p:txBody>
      </p:sp>
      <p:sp>
        <p:nvSpPr>
          <p:cNvPr id="5497" name="bg object 5497"/>
          <p:cNvSpPr/>
          <p:nvPr/>
        </p:nvSpPr>
        <p:spPr>
          <a:xfrm>
            <a:off x="2235563" y="1219130"/>
            <a:ext cx="0" cy="5685"/>
          </a:xfrm>
          <a:custGeom>
            <a:avLst/>
            <a:gdLst/>
            <a:ahLst/>
            <a:cxnLst/>
            <a:rect l="l" t="t" r="r" b="b"/>
            <a:pathLst>
              <a:path h="15875">
                <a:moveTo>
                  <a:pt x="0" y="15556"/>
                </a:moveTo>
                <a:lnTo>
                  <a:pt x="0" y="0"/>
                </a:lnTo>
              </a:path>
            </a:pathLst>
          </a:custGeom>
          <a:ln w="3191">
            <a:solidFill>
              <a:srgbClr val="000000"/>
            </a:solidFill>
          </a:ln>
        </p:spPr>
        <p:txBody>
          <a:bodyPr wrap="square" lIns="0" tIns="0" rIns="0" bIns="0" rtlCol="0"/>
          <a:lstStyle/>
          <a:p>
            <a:endParaRPr sz="501"/>
          </a:p>
        </p:txBody>
      </p:sp>
      <p:sp>
        <p:nvSpPr>
          <p:cNvPr id="5498" name="bg object 5498"/>
          <p:cNvSpPr/>
          <p:nvPr/>
        </p:nvSpPr>
        <p:spPr>
          <a:xfrm>
            <a:off x="2235563" y="1224701"/>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5499" name="bg object 5499"/>
          <p:cNvSpPr/>
          <p:nvPr/>
        </p:nvSpPr>
        <p:spPr>
          <a:xfrm>
            <a:off x="2244634" y="1207703"/>
            <a:ext cx="0" cy="17054"/>
          </a:xfrm>
          <a:custGeom>
            <a:avLst/>
            <a:gdLst/>
            <a:ahLst/>
            <a:cxnLst/>
            <a:rect l="l" t="t" r="r" b="b"/>
            <a:pathLst>
              <a:path h="47625">
                <a:moveTo>
                  <a:pt x="0" y="0"/>
                </a:moveTo>
                <a:lnTo>
                  <a:pt x="0" y="47468"/>
                </a:lnTo>
              </a:path>
            </a:pathLst>
          </a:custGeom>
          <a:ln w="3191">
            <a:solidFill>
              <a:srgbClr val="000000"/>
            </a:solidFill>
          </a:ln>
        </p:spPr>
        <p:txBody>
          <a:bodyPr wrap="square" lIns="0" tIns="0" rIns="0" bIns="0" rtlCol="0"/>
          <a:lstStyle/>
          <a:p>
            <a:endParaRPr sz="501"/>
          </a:p>
        </p:txBody>
      </p:sp>
      <p:sp>
        <p:nvSpPr>
          <p:cNvPr id="5500" name="bg object 5500"/>
          <p:cNvSpPr/>
          <p:nvPr/>
        </p:nvSpPr>
        <p:spPr>
          <a:xfrm>
            <a:off x="4965156" y="2886060"/>
            <a:ext cx="22239" cy="85043"/>
          </a:xfrm>
          <a:custGeom>
            <a:avLst/>
            <a:gdLst/>
            <a:ahLst/>
            <a:cxnLst/>
            <a:rect l="l" t="t" r="r" b="b"/>
            <a:pathLst>
              <a:path w="48895" h="237490">
                <a:moveTo>
                  <a:pt x="0" y="0"/>
                </a:moveTo>
                <a:lnTo>
                  <a:pt x="0" y="237340"/>
                </a:lnTo>
                <a:lnTo>
                  <a:pt x="48664" y="237340"/>
                </a:lnTo>
                <a:lnTo>
                  <a:pt x="48664" y="0"/>
                </a:lnTo>
              </a:path>
            </a:pathLst>
          </a:custGeom>
          <a:ln w="7578">
            <a:solidFill>
              <a:srgbClr val="000000"/>
            </a:solidFill>
          </a:ln>
        </p:spPr>
        <p:txBody>
          <a:bodyPr wrap="square" lIns="0" tIns="0" rIns="0" bIns="0" rtlCol="0"/>
          <a:lstStyle/>
          <a:p>
            <a:endParaRPr sz="501"/>
          </a:p>
        </p:txBody>
      </p:sp>
      <p:sp>
        <p:nvSpPr>
          <p:cNvPr id="5501" name="bg object 5501"/>
          <p:cNvSpPr/>
          <p:nvPr/>
        </p:nvSpPr>
        <p:spPr>
          <a:xfrm>
            <a:off x="4965156" y="3113888"/>
            <a:ext cx="22239" cy="125063"/>
          </a:xfrm>
          <a:custGeom>
            <a:avLst/>
            <a:gdLst/>
            <a:ahLst/>
            <a:cxnLst/>
            <a:rect l="l" t="t" r="r" b="b"/>
            <a:pathLst>
              <a:path w="48895" h="349250">
                <a:moveTo>
                  <a:pt x="0" y="0"/>
                </a:moveTo>
                <a:lnTo>
                  <a:pt x="0" y="349029"/>
                </a:lnTo>
                <a:lnTo>
                  <a:pt x="48664" y="349029"/>
                </a:lnTo>
                <a:lnTo>
                  <a:pt x="48664" y="323500"/>
                </a:lnTo>
              </a:path>
            </a:pathLst>
          </a:custGeom>
          <a:ln w="7578">
            <a:solidFill>
              <a:srgbClr val="000000"/>
            </a:solidFill>
          </a:ln>
        </p:spPr>
        <p:txBody>
          <a:bodyPr wrap="square" lIns="0" tIns="0" rIns="0" bIns="0" rtlCol="0"/>
          <a:lstStyle/>
          <a:p>
            <a:endParaRPr sz="501"/>
          </a:p>
        </p:txBody>
      </p:sp>
      <p:sp>
        <p:nvSpPr>
          <p:cNvPr id="5502" name="bg object 5502"/>
          <p:cNvSpPr/>
          <p:nvPr/>
        </p:nvSpPr>
        <p:spPr>
          <a:xfrm>
            <a:off x="4965156" y="3113888"/>
            <a:ext cx="22239" cy="98459"/>
          </a:xfrm>
          <a:custGeom>
            <a:avLst/>
            <a:gdLst/>
            <a:ahLst/>
            <a:cxnLst/>
            <a:rect l="l" t="t" r="r" b="b"/>
            <a:pathLst>
              <a:path w="48895" h="274954">
                <a:moveTo>
                  <a:pt x="48664" y="274835"/>
                </a:moveTo>
                <a:lnTo>
                  <a:pt x="48664" y="0"/>
                </a:lnTo>
                <a:lnTo>
                  <a:pt x="0" y="0"/>
                </a:lnTo>
              </a:path>
            </a:pathLst>
          </a:custGeom>
          <a:ln w="7578">
            <a:solidFill>
              <a:srgbClr val="000000"/>
            </a:solidFill>
          </a:ln>
        </p:spPr>
        <p:txBody>
          <a:bodyPr wrap="square" lIns="0" tIns="0" rIns="0" bIns="0" rtlCol="0"/>
          <a:lstStyle/>
          <a:p>
            <a:endParaRPr sz="501"/>
          </a:p>
        </p:txBody>
      </p:sp>
      <p:sp>
        <p:nvSpPr>
          <p:cNvPr id="5503" name="bg object 5503"/>
          <p:cNvSpPr/>
          <p:nvPr/>
        </p:nvSpPr>
        <p:spPr>
          <a:xfrm>
            <a:off x="4965156" y="3381711"/>
            <a:ext cx="22239" cy="235801"/>
          </a:xfrm>
          <a:custGeom>
            <a:avLst/>
            <a:gdLst/>
            <a:ahLst/>
            <a:cxnLst/>
            <a:rect l="l" t="t" r="r" b="b"/>
            <a:pathLst>
              <a:path w="48895" h="658495">
                <a:moveTo>
                  <a:pt x="0" y="0"/>
                </a:moveTo>
                <a:lnTo>
                  <a:pt x="0" y="658169"/>
                </a:lnTo>
                <a:lnTo>
                  <a:pt x="48664" y="658169"/>
                </a:lnTo>
                <a:lnTo>
                  <a:pt x="48664" y="632640"/>
                </a:lnTo>
              </a:path>
            </a:pathLst>
          </a:custGeom>
          <a:ln w="7578">
            <a:solidFill>
              <a:srgbClr val="000000"/>
            </a:solidFill>
          </a:ln>
        </p:spPr>
        <p:txBody>
          <a:bodyPr wrap="square" lIns="0" tIns="0" rIns="0" bIns="0" rtlCol="0"/>
          <a:lstStyle/>
          <a:p>
            <a:endParaRPr sz="501"/>
          </a:p>
        </p:txBody>
      </p:sp>
      <p:sp>
        <p:nvSpPr>
          <p:cNvPr id="5504" name="bg object 5504"/>
          <p:cNvSpPr/>
          <p:nvPr/>
        </p:nvSpPr>
        <p:spPr>
          <a:xfrm>
            <a:off x="4965156" y="3381711"/>
            <a:ext cx="22239" cy="209196"/>
          </a:xfrm>
          <a:custGeom>
            <a:avLst/>
            <a:gdLst/>
            <a:ahLst/>
            <a:cxnLst/>
            <a:rect l="l" t="t" r="r" b="b"/>
            <a:pathLst>
              <a:path w="48895" h="584200">
                <a:moveTo>
                  <a:pt x="48664" y="583976"/>
                </a:moveTo>
                <a:lnTo>
                  <a:pt x="48664" y="0"/>
                </a:lnTo>
                <a:lnTo>
                  <a:pt x="0" y="0"/>
                </a:lnTo>
              </a:path>
            </a:pathLst>
          </a:custGeom>
          <a:ln w="7578">
            <a:solidFill>
              <a:srgbClr val="000000"/>
            </a:solidFill>
          </a:ln>
        </p:spPr>
        <p:txBody>
          <a:bodyPr wrap="square" lIns="0" tIns="0" rIns="0" bIns="0" rtlCol="0"/>
          <a:lstStyle/>
          <a:p>
            <a:endParaRPr sz="501"/>
          </a:p>
        </p:txBody>
      </p:sp>
      <p:sp>
        <p:nvSpPr>
          <p:cNvPr id="5505" name="bg object 5505"/>
          <p:cNvSpPr/>
          <p:nvPr/>
        </p:nvSpPr>
        <p:spPr>
          <a:xfrm>
            <a:off x="4965156" y="3760234"/>
            <a:ext cx="22239" cy="45023"/>
          </a:xfrm>
          <a:custGeom>
            <a:avLst/>
            <a:gdLst/>
            <a:ahLst/>
            <a:cxnLst/>
            <a:rect l="l" t="t" r="r" b="b"/>
            <a:pathLst>
              <a:path w="48895" h="125729">
                <a:moveTo>
                  <a:pt x="0" y="0"/>
                </a:moveTo>
                <a:lnTo>
                  <a:pt x="0" y="125251"/>
                </a:lnTo>
                <a:lnTo>
                  <a:pt x="48664" y="125251"/>
                </a:lnTo>
                <a:lnTo>
                  <a:pt x="48664" y="0"/>
                </a:lnTo>
                <a:lnTo>
                  <a:pt x="0" y="0"/>
                </a:lnTo>
              </a:path>
            </a:pathLst>
          </a:custGeom>
          <a:ln w="7578">
            <a:solidFill>
              <a:srgbClr val="000000"/>
            </a:solidFill>
          </a:ln>
        </p:spPr>
        <p:txBody>
          <a:bodyPr wrap="square" lIns="0" tIns="0" rIns="0" bIns="0" rtlCol="0"/>
          <a:lstStyle/>
          <a:p>
            <a:endParaRPr sz="501"/>
          </a:p>
        </p:txBody>
      </p:sp>
      <p:sp>
        <p:nvSpPr>
          <p:cNvPr id="5506" name="bg object 5506"/>
          <p:cNvSpPr/>
          <p:nvPr/>
        </p:nvSpPr>
        <p:spPr>
          <a:xfrm>
            <a:off x="4963432" y="3947924"/>
            <a:ext cx="3466" cy="45023"/>
          </a:xfrm>
          <a:custGeom>
            <a:avLst/>
            <a:gdLst/>
            <a:ahLst/>
            <a:cxnLst/>
            <a:rect l="l" t="t" r="r" b="b"/>
            <a:pathLst>
              <a:path w="7620" h="125729">
                <a:moveTo>
                  <a:pt x="0" y="0"/>
                </a:moveTo>
                <a:lnTo>
                  <a:pt x="0" y="125251"/>
                </a:lnTo>
                <a:lnTo>
                  <a:pt x="7578" y="125251"/>
                </a:lnTo>
                <a:lnTo>
                  <a:pt x="7578" y="0"/>
                </a:lnTo>
                <a:lnTo>
                  <a:pt x="0" y="0"/>
                </a:lnTo>
                <a:close/>
              </a:path>
            </a:pathLst>
          </a:custGeom>
          <a:solidFill>
            <a:srgbClr val="000000"/>
          </a:solidFill>
        </p:spPr>
        <p:txBody>
          <a:bodyPr wrap="square" lIns="0" tIns="0" rIns="0" bIns="0" rtlCol="0"/>
          <a:lstStyle/>
          <a:p>
            <a:endParaRPr sz="501"/>
          </a:p>
        </p:txBody>
      </p:sp>
      <p:sp>
        <p:nvSpPr>
          <p:cNvPr id="5507" name="bg object 5507"/>
          <p:cNvSpPr/>
          <p:nvPr/>
        </p:nvSpPr>
        <p:spPr>
          <a:xfrm>
            <a:off x="4965156" y="3947924"/>
            <a:ext cx="22239" cy="45023"/>
          </a:xfrm>
          <a:custGeom>
            <a:avLst/>
            <a:gdLst/>
            <a:ahLst/>
            <a:cxnLst/>
            <a:rect l="l" t="t" r="r" b="b"/>
            <a:pathLst>
              <a:path w="48895" h="125729">
                <a:moveTo>
                  <a:pt x="48664" y="125251"/>
                </a:moveTo>
                <a:lnTo>
                  <a:pt x="48664" y="0"/>
                </a:lnTo>
                <a:lnTo>
                  <a:pt x="0" y="0"/>
                </a:lnTo>
              </a:path>
            </a:pathLst>
          </a:custGeom>
          <a:ln w="7578">
            <a:solidFill>
              <a:srgbClr val="000000"/>
            </a:solidFill>
          </a:ln>
        </p:spPr>
        <p:txBody>
          <a:bodyPr wrap="square" lIns="0" tIns="0" rIns="0" bIns="0" rtlCol="0"/>
          <a:lstStyle/>
          <a:p>
            <a:endParaRPr sz="501"/>
          </a:p>
        </p:txBody>
      </p:sp>
      <p:sp>
        <p:nvSpPr>
          <p:cNvPr id="5508" name="bg object 5508"/>
          <p:cNvSpPr/>
          <p:nvPr/>
        </p:nvSpPr>
        <p:spPr>
          <a:xfrm>
            <a:off x="4984751" y="3947924"/>
            <a:ext cx="2599" cy="0"/>
          </a:xfrm>
          <a:custGeom>
            <a:avLst/>
            <a:gdLst/>
            <a:ahLst/>
            <a:cxnLst/>
            <a:rect l="l" t="t" r="r" b="b"/>
            <a:pathLst>
              <a:path w="5715">
                <a:moveTo>
                  <a:pt x="0" y="0"/>
                </a:moveTo>
                <a:lnTo>
                  <a:pt x="5584" y="0"/>
                </a:lnTo>
              </a:path>
            </a:pathLst>
          </a:custGeom>
          <a:ln w="3191">
            <a:solidFill>
              <a:srgbClr val="000000"/>
            </a:solidFill>
          </a:ln>
        </p:spPr>
        <p:txBody>
          <a:bodyPr wrap="square" lIns="0" tIns="0" rIns="0" bIns="0" rtlCol="0"/>
          <a:lstStyle/>
          <a:p>
            <a:endParaRPr sz="501"/>
          </a:p>
        </p:txBody>
      </p:sp>
      <p:sp>
        <p:nvSpPr>
          <p:cNvPr id="5509" name="bg object 5509"/>
          <p:cNvSpPr/>
          <p:nvPr/>
        </p:nvSpPr>
        <p:spPr>
          <a:xfrm>
            <a:off x="4984751" y="3805086"/>
            <a:ext cx="2599" cy="143027"/>
          </a:xfrm>
          <a:custGeom>
            <a:avLst/>
            <a:gdLst/>
            <a:ahLst/>
            <a:cxnLst/>
            <a:rect l="l" t="t" r="r" b="b"/>
            <a:pathLst>
              <a:path w="5715" h="399415">
                <a:moveTo>
                  <a:pt x="0" y="0"/>
                </a:moveTo>
                <a:lnTo>
                  <a:pt x="5584" y="0"/>
                </a:lnTo>
                <a:lnTo>
                  <a:pt x="5584" y="398890"/>
                </a:lnTo>
              </a:path>
            </a:pathLst>
          </a:custGeom>
          <a:ln w="3191">
            <a:solidFill>
              <a:srgbClr val="000000"/>
            </a:solidFill>
          </a:ln>
        </p:spPr>
        <p:txBody>
          <a:bodyPr wrap="square" lIns="0" tIns="0" rIns="0" bIns="0" rtlCol="0"/>
          <a:lstStyle/>
          <a:p>
            <a:endParaRPr sz="501"/>
          </a:p>
        </p:txBody>
      </p:sp>
      <p:sp>
        <p:nvSpPr>
          <p:cNvPr id="5510" name="bg object 5510"/>
          <p:cNvSpPr/>
          <p:nvPr/>
        </p:nvSpPr>
        <p:spPr>
          <a:xfrm>
            <a:off x="4963161" y="3805086"/>
            <a:ext cx="21661" cy="9550"/>
          </a:xfrm>
          <a:custGeom>
            <a:avLst/>
            <a:gdLst/>
            <a:ahLst/>
            <a:cxnLst/>
            <a:rect l="l" t="t" r="r" b="b"/>
            <a:pathLst>
              <a:path w="47625" h="26670">
                <a:moveTo>
                  <a:pt x="31911" y="26326"/>
                </a:moveTo>
                <a:lnTo>
                  <a:pt x="31911" y="19944"/>
                </a:lnTo>
                <a:lnTo>
                  <a:pt x="47468" y="19944"/>
                </a:lnTo>
                <a:lnTo>
                  <a:pt x="47468" y="0"/>
                </a:lnTo>
                <a:lnTo>
                  <a:pt x="0" y="0"/>
                </a:lnTo>
                <a:lnTo>
                  <a:pt x="0" y="19944"/>
                </a:lnTo>
                <a:lnTo>
                  <a:pt x="4387" y="19944"/>
                </a:lnTo>
                <a:lnTo>
                  <a:pt x="4387" y="26326"/>
                </a:lnTo>
                <a:lnTo>
                  <a:pt x="9573" y="26326"/>
                </a:lnTo>
                <a:lnTo>
                  <a:pt x="9573" y="19944"/>
                </a:lnTo>
                <a:lnTo>
                  <a:pt x="19545" y="19944"/>
                </a:lnTo>
                <a:lnTo>
                  <a:pt x="19545" y="26326"/>
                </a:lnTo>
                <a:lnTo>
                  <a:pt x="31911" y="26326"/>
                </a:lnTo>
              </a:path>
            </a:pathLst>
          </a:custGeom>
          <a:ln w="3191">
            <a:solidFill>
              <a:srgbClr val="000000"/>
            </a:solidFill>
          </a:ln>
        </p:spPr>
        <p:txBody>
          <a:bodyPr wrap="square" lIns="0" tIns="0" rIns="0" bIns="0" rtlCol="0"/>
          <a:lstStyle/>
          <a:p>
            <a:endParaRPr sz="501"/>
          </a:p>
        </p:txBody>
      </p:sp>
      <p:sp>
        <p:nvSpPr>
          <p:cNvPr id="5511" name="bg object 5511"/>
          <p:cNvSpPr/>
          <p:nvPr/>
        </p:nvSpPr>
        <p:spPr>
          <a:xfrm>
            <a:off x="4963161" y="3938497"/>
            <a:ext cx="21661" cy="9550"/>
          </a:xfrm>
          <a:custGeom>
            <a:avLst/>
            <a:gdLst/>
            <a:ahLst/>
            <a:cxnLst/>
            <a:rect l="l" t="t" r="r" b="b"/>
            <a:pathLst>
              <a:path w="47625" h="26670">
                <a:moveTo>
                  <a:pt x="47468" y="6382"/>
                </a:moveTo>
                <a:lnTo>
                  <a:pt x="31911" y="6382"/>
                </a:lnTo>
                <a:lnTo>
                  <a:pt x="31911" y="0"/>
                </a:lnTo>
                <a:lnTo>
                  <a:pt x="19545" y="0"/>
                </a:lnTo>
                <a:lnTo>
                  <a:pt x="19545" y="6382"/>
                </a:lnTo>
                <a:lnTo>
                  <a:pt x="9573" y="6382"/>
                </a:lnTo>
                <a:lnTo>
                  <a:pt x="9573" y="0"/>
                </a:lnTo>
                <a:lnTo>
                  <a:pt x="4387" y="0"/>
                </a:lnTo>
                <a:lnTo>
                  <a:pt x="4387" y="6382"/>
                </a:lnTo>
                <a:lnTo>
                  <a:pt x="0" y="6382"/>
                </a:lnTo>
                <a:lnTo>
                  <a:pt x="0" y="26326"/>
                </a:lnTo>
                <a:lnTo>
                  <a:pt x="47468" y="26326"/>
                </a:lnTo>
                <a:lnTo>
                  <a:pt x="47468" y="6382"/>
                </a:lnTo>
                <a:lnTo>
                  <a:pt x="31911" y="6382"/>
                </a:lnTo>
              </a:path>
            </a:pathLst>
          </a:custGeom>
          <a:ln w="3191">
            <a:solidFill>
              <a:srgbClr val="000000"/>
            </a:solidFill>
          </a:ln>
        </p:spPr>
        <p:txBody>
          <a:bodyPr wrap="square" lIns="0" tIns="0" rIns="0" bIns="0" rtlCol="0"/>
          <a:lstStyle/>
          <a:p>
            <a:endParaRPr sz="501"/>
          </a:p>
        </p:txBody>
      </p:sp>
      <p:sp>
        <p:nvSpPr>
          <p:cNvPr id="5512" name="bg object 5512"/>
          <p:cNvSpPr/>
          <p:nvPr/>
        </p:nvSpPr>
        <p:spPr>
          <a:xfrm>
            <a:off x="4977675" y="3812227"/>
            <a:ext cx="7220" cy="128701"/>
          </a:xfrm>
          <a:custGeom>
            <a:avLst/>
            <a:gdLst/>
            <a:ahLst/>
            <a:cxnLst/>
            <a:rect l="l" t="t" r="r" b="b"/>
            <a:pathLst>
              <a:path w="15875" h="359409">
                <a:moveTo>
                  <a:pt x="15556" y="0"/>
                </a:moveTo>
                <a:lnTo>
                  <a:pt x="15556" y="359001"/>
                </a:lnTo>
              </a:path>
              <a:path w="15875" h="359409">
                <a:moveTo>
                  <a:pt x="15556" y="0"/>
                </a:moveTo>
                <a:lnTo>
                  <a:pt x="0" y="0"/>
                </a:lnTo>
              </a:path>
            </a:pathLst>
          </a:custGeom>
          <a:ln w="3191">
            <a:solidFill>
              <a:srgbClr val="000000"/>
            </a:solidFill>
          </a:ln>
        </p:spPr>
        <p:txBody>
          <a:bodyPr wrap="square" lIns="0" tIns="0" rIns="0" bIns="0" rtlCol="0"/>
          <a:lstStyle/>
          <a:p>
            <a:endParaRPr sz="501"/>
          </a:p>
        </p:txBody>
      </p:sp>
      <p:sp>
        <p:nvSpPr>
          <p:cNvPr id="5513" name="bg object 5513"/>
          <p:cNvSpPr/>
          <p:nvPr/>
        </p:nvSpPr>
        <p:spPr>
          <a:xfrm>
            <a:off x="4977674" y="3812227"/>
            <a:ext cx="0" cy="128701"/>
          </a:xfrm>
          <a:custGeom>
            <a:avLst/>
            <a:gdLst/>
            <a:ahLst/>
            <a:cxnLst/>
            <a:rect l="l" t="t" r="r" b="b"/>
            <a:pathLst>
              <a:path h="359409">
                <a:moveTo>
                  <a:pt x="0" y="359001"/>
                </a:moveTo>
                <a:lnTo>
                  <a:pt x="0" y="0"/>
                </a:lnTo>
              </a:path>
            </a:pathLst>
          </a:custGeom>
          <a:ln w="3191">
            <a:solidFill>
              <a:srgbClr val="000000"/>
            </a:solidFill>
          </a:ln>
        </p:spPr>
        <p:txBody>
          <a:bodyPr wrap="square" lIns="0" tIns="0" rIns="0" bIns="0" rtlCol="0"/>
          <a:lstStyle/>
          <a:p>
            <a:endParaRPr sz="501"/>
          </a:p>
        </p:txBody>
      </p:sp>
      <p:sp>
        <p:nvSpPr>
          <p:cNvPr id="5514" name="bg object 5514"/>
          <p:cNvSpPr/>
          <p:nvPr/>
        </p:nvSpPr>
        <p:spPr>
          <a:xfrm>
            <a:off x="4972050" y="3938497"/>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5515" name="bg object 5515"/>
          <p:cNvSpPr/>
          <p:nvPr/>
        </p:nvSpPr>
        <p:spPr>
          <a:xfrm>
            <a:off x="4972050" y="3814513"/>
            <a:ext cx="5776" cy="124153"/>
          </a:xfrm>
          <a:custGeom>
            <a:avLst/>
            <a:gdLst/>
            <a:ahLst/>
            <a:cxnLst/>
            <a:rect l="l" t="t" r="r" b="b"/>
            <a:pathLst>
              <a:path w="12700" h="346709">
                <a:moveTo>
                  <a:pt x="12365" y="0"/>
                </a:moveTo>
                <a:lnTo>
                  <a:pt x="12365" y="346237"/>
                </a:lnTo>
              </a:path>
              <a:path w="12700" h="346709">
                <a:moveTo>
                  <a:pt x="12365" y="0"/>
                </a:moveTo>
                <a:lnTo>
                  <a:pt x="0" y="0"/>
                </a:lnTo>
              </a:path>
            </a:pathLst>
          </a:custGeom>
          <a:ln w="3191">
            <a:solidFill>
              <a:srgbClr val="000000"/>
            </a:solidFill>
          </a:ln>
        </p:spPr>
        <p:txBody>
          <a:bodyPr wrap="square" lIns="0" tIns="0" rIns="0" bIns="0" rtlCol="0"/>
          <a:lstStyle/>
          <a:p>
            <a:endParaRPr sz="501"/>
          </a:p>
        </p:txBody>
      </p:sp>
      <p:sp>
        <p:nvSpPr>
          <p:cNvPr id="5516" name="bg object 5516"/>
          <p:cNvSpPr/>
          <p:nvPr/>
        </p:nvSpPr>
        <p:spPr>
          <a:xfrm>
            <a:off x="4972050" y="3814513"/>
            <a:ext cx="0" cy="124153"/>
          </a:xfrm>
          <a:custGeom>
            <a:avLst/>
            <a:gdLst/>
            <a:ahLst/>
            <a:cxnLst/>
            <a:rect l="l" t="t" r="r" b="b"/>
            <a:pathLst>
              <a:path h="346709">
                <a:moveTo>
                  <a:pt x="0" y="346237"/>
                </a:moveTo>
                <a:lnTo>
                  <a:pt x="0" y="0"/>
                </a:lnTo>
              </a:path>
            </a:pathLst>
          </a:custGeom>
          <a:ln w="3191">
            <a:solidFill>
              <a:srgbClr val="000000"/>
            </a:solidFill>
          </a:ln>
        </p:spPr>
        <p:txBody>
          <a:bodyPr wrap="square" lIns="0" tIns="0" rIns="0" bIns="0" rtlCol="0"/>
          <a:lstStyle/>
          <a:p>
            <a:endParaRPr sz="501"/>
          </a:p>
        </p:txBody>
      </p:sp>
      <p:sp>
        <p:nvSpPr>
          <p:cNvPr id="5517" name="bg object 5517"/>
          <p:cNvSpPr/>
          <p:nvPr/>
        </p:nvSpPr>
        <p:spPr>
          <a:xfrm>
            <a:off x="4965156" y="3938497"/>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5518" name="bg object 5518"/>
          <p:cNvSpPr/>
          <p:nvPr/>
        </p:nvSpPr>
        <p:spPr>
          <a:xfrm>
            <a:off x="4965156" y="3814513"/>
            <a:ext cx="2599" cy="124153"/>
          </a:xfrm>
          <a:custGeom>
            <a:avLst/>
            <a:gdLst/>
            <a:ahLst/>
            <a:cxnLst/>
            <a:rect l="l" t="t" r="r" b="b"/>
            <a:pathLst>
              <a:path w="5715" h="346709">
                <a:moveTo>
                  <a:pt x="5185" y="0"/>
                </a:moveTo>
                <a:lnTo>
                  <a:pt x="5185" y="346237"/>
                </a:lnTo>
              </a:path>
              <a:path w="5715" h="346709">
                <a:moveTo>
                  <a:pt x="5185" y="0"/>
                </a:moveTo>
                <a:lnTo>
                  <a:pt x="0" y="0"/>
                </a:lnTo>
              </a:path>
            </a:pathLst>
          </a:custGeom>
          <a:ln w="3191">
            <a:solidFill>
              <a:srgbClr val="000000"/>
            </a:solidFill>
          </a:ln>
        </p:spPr>
        <p:txBody>
          <a:bodyPr wrap="square" lIns="0" tIns="0" rIns="0" bIns="0" rtlCol="0"/>
          <a:lstStyle/>
          <a:p>
            <a:endParaRPr sz="501"/>
          </a:p>
        </p:txBody>
      </p:sp>
      <p:sp>
        <p:nvSpPr>
          <p:cNvPr id="5519" name="bg object 5519"/>
          <p:cNvSpPr/>
          <p:nvPr/>
        </p:nvSpPr>
        <p:spPr>
          <a:xfrm>
            <a:off x="4965155" y="3814513"/>
            <a:ext cx="0" cy="124153"/>
          </a:xfrm>
          <a:custGeom>
            <a:avLst/>
            <a:gdLst/>
            <a:ahLst/>
            <a:cxnLst/>
            <a:rect l="l" t="t" r="r" b="b"/>
            <a:pathLst>
              <a:path h="346709">
                <a:moveTo>
                  <a:pt x="0" y="346237"/>
                </a:moveTo>
                <a:lnTo>
                  <a:pt x="0" y="0"/>
                </a:lnTo>
              </a:path>
            </a:pathLst>
          </a:custGeom>
          <a:ln w="3191">
            <a:solidFill>
              <a:srgbClr val="000000"/>
            </a:solidFill>
          </a:ln>
        </p:spPr>
        <p:txBody>
          <a:bodyPr wrap="square" lIns="0" tIns="0" rIns="0" bIns="0" rtlCol="0"/>
          <a:lstStyle/>
          <a:p>
            <a:endParaRPr sz="501"/>
          </a:p>
        </p:txBody>
      </p:sp>
      <p:sp>
        <p:nvSpPr>
          <p:cNvPr id="5520" name="bg object 5520"/>
          <p:cNvSpPr/>
          <p:nvPr/>
        </p:nvSpPr>
        <p:spPr>
          <a:xfrm>
            <a:off x="4963160" y="3812227"/>
            <a:ext cx="2022" cy="128701"/>
          </a:xfrm>
          <a:custGeom>
            <a:avLst/>
            <a:gdLst/>
            <a:ahLst/>
            <a:cxnLst/>
            <a:rect l="l" t="t" r="r" b="b"/>
            <a:pathLst>
              <a:path w="4445" h="359409">
                <a:moveTo>
                  <a:pt x="4387" y="0"/>
                </a:moveTo>
                <a:lnTo>
                  <a:pt x="4387" y="359001"/>
                </a:lnTo>
              </a:path>
              <a:path w="4445" h="359409">
                <a:moveTo>
                  <a:pt x="4387" y="0"/>
                </a:moveTo>
                <a:lnTo>
                  <a:pt x="0" y="0"/>
                </a:lnTo>
              </a:path>
            </a:pathLst>
          </a:custGeom>
          <a:ln w="3191">
            <a:solidFill>
              <a:srgbClr val="000000"/>
            </a:solidFill>
          </a:ln>
        </p:spPr>
        <p:txBody>
          <a:bodyPr wrap="square" lIns="0" tIns="0" rIns="0" bIns="0" rtlCol="0"/>
          <a:lstStyle/>
          <a:p>
            <a:endParaRPr sz="501"/>
          </a:p>
        </p:txBody>
      </p:sp>
      <p:sp>
        <p:nvSpPr>
          <p:cNvPr id="5521" name="bg object 5521"/>
          <p:cNvSpPr/>
          <p:nvPr/>
        </p:nvSpPr>
        <p:spPr>
          <a:xfrm>
            <a:off x="4963160" y="3812227"/>
            <a:ext cx="2022" cy="128701"/>
          </a:xfrm>
          <a:custGeom>
            <a:avLst/>
            <a:gdLst/>
            <a:ahLst/>
            <a:cxnLst/>
            <a:rect l="l" t="t" r="r" b="b"/>
            <a:pathLst>
              <a:path w="4445" h="359409">
                <a:moveTo>
                  <a:pt x="4387" y="359001"/>
                </a:moveTo>
                <a:lnTo>
                  <a:pt x="0" y="359001"/>
                </a:lnTo>
                <a:lnTo>
                  <a:pt x="0" y="0"/>
                </a:lnTo>
              </a:path>
            </a:pathLst>
          </a:custGeom>
          <a:ln w="3191">
            <a:solidFill>
              <a:srgbClr val="000000"/>
            </a:solidFill>
          </a:ln>
        </p:spPr>
        <p:txBody>
          <a:bodyPr wrap="square" lIns="0" tIns="0" rIns="0" bIns="0" rtlCol="0"/>
          <a:lstStyle/>
          <a:p>
            <a:endParaRPr sz="501"/>
          </a:p>
        </p:txBody>
      </p:sp>
      <p:sp>
        <p:nvSpPr>
          <p:cNvPr id="5522" name="bg object 5522"/>
          <p:cNvSpPr/>
          <p:nvPr/>
        </p:nvSpPr>
        <p:spPr>
          <a:xfrm>
            <a:off x="4970780" y="3812227"/>
            <a:ext cx="1444" cy="128701"/>
          </a:xfrm>
          <a:custGeom>
            <a:avLst/>
            <a:gdLst/>
            <a:ahLst/>
            <a:cxnLst/>
            <a:rect l="l" t="t" r="r" b="b"/>
            <a:pathLst>
              <a:path w="3175" h="359409">
                <a:moveTo>
                  <a:pt x="0" y="0"/>
                </a:moveTo>
                <a:lnTo>
                  <a:pt x="0" y="359001"/>
                </a:lnTo>
                <a:lnTo>
                  <a:pt x="2792" y="359001"/>
                </a:lnTo>
                <a:lnTo>
                  <a:pt x="2792" y="0"/>
                </a:lnTo>
                <a:lnTo>
                  <a:pt x="0" y="0"/>
                </a:lnTo>
              </a:path>
            </a:pathLst>
          </a:custGeom>
          <a:ln w="3175">
            <a:solidFill>
              <a:srgbClr val="000000"/>
            </a:solidFill>
          </a:ln>
        </p:spPr>
        <p:txBody>
          <a:bodyPr wrap="square" lIns="0" tIns="0" rIns="0" bIns="0" rtlCol="0"/>
          <a:lstStyle/>
          <a:p>
            <a:endParaRPr sz="501"/>
          </a:p>
        </p:txBody>
      </p:sp>
      <p:sp>
        <p:nvSpPr>
          <p:cNvPr id="5523" name="bg object 5523"/>
          <p:cNvSpPr/>
          <p:nvPr/>
        </p:nvSpPr>
        <p:spPr>
          <a:xfrm>
            <a:off x="4967514" y="3812227"/>
            <a:ext cx="1155" cy="128701"/>
          </a:xfrm>
          <a:custGeom>
            <a:avLst/>
            <a:gdLst/>
            <a:ahLst/>
            <a:cxnLst/>
            <a:rect l="l" t="t" r="r" b="b"/>
            <a:pathLst>
              <a:path w="2540" h="359409">
                <a:moveTo>
                  <a:pt x="2393" y="359001"/>
                </a:moveTo>
                <a:lnTo>
                  <a:pt x="2393" y="0"/>
                </a:lnTo>
                <a:lnTo>
                  <a:pt x="0" y="0"/>
                </a:lnTo>
                <a:lnTo>
                  <a:pt x="0" y="359001"/>
                </a:lnTo>
                <a:lnTo>
                  <a:pt x="2393" y="359001"/>
                </a:lnTo>
              </a:path>
            </a:pathLst>
          </a:custGeom>
          <a:ln w="3175">
            <a:solidFill>
              <a:srgbClr val="000000"/>
            </a:solidFill>
          </a:ln>
        </p:spPr>
        <p:txBody>
          <a:bodyPr wrap="square" lIns="0" tIns="0" rIns="0" bIns="0" rtlCol="0"/>
          <a:lstStyle/>
          <a:p>
            <a:endParaRPr sz="501"/>
          </a:p>
        </p:txBody>
      </p:sp>
      <p:sp>
        <p:nvSpPr>
          <p:cNvPr id="5524" name="bg object 5524"/>
          <p:cNvSpPr/>
          <p:nvPr/>
        </p:nvSpPr>
        <p:spPr>
          <a:xfrm>
            <a:off x="4980758" y="3624537"/>
            <a:ext cx="168092" cy="128701"/>
          </a:xfrm>
          <a:custGeom>
            <a:avLst/>
            <a:gdLst/>
            <a:ahLst/>
            <a:cxnLst/>
            <a:rect l="l" t="t" r="r" b="b"/>
            <a:pathLst>
              <a:path w="369570" h="359409">
                <a:moveTo>
                  <a:pt x="368974" y="0"/>
                </a:moveTo>
                <a:lnTo>
                  <a:pt x="365782" y="47468"/>
                </a:lnTo>
                <a:lnTo>
                  <a:pt x="356209" y="94537"/>
                </a:lnTo>
                <a:lnTo>
                  <a:pt x="340652" y="139611"/>
                </a:lnTo>
                <a:lnTo>
                  <a:pt x="319112" y="182293"/>
                </a:lnTo>
                <a:lnTo>
                  <a:pt x="292387" y="221783"/>
                </a:lnTo>
                <a:lnTo>
                  <a:pt x="260475" y="257284"/>
                </a:lnTo>
                <a:lnTo>
                  <a:pt x="223777" y="288398"/>
                </a:lnTo>
                <a:lnTo>
                  <a:pt x="183888" y="314326"/>
                </a:lnTo>
                <a:lnTo>
                  <a:pt x="140409" y="334270"/>
                </a:lnTo>
                <a:lnTo>
                  <a:pt x="94936" y="348630"/>
                </a:lnTo>
                <a:lnTo>
                  <a:pt x="47866" y="357007"/>
                </a:lnTo>
                <a:lnTo>
                  <a:pt x="0" y="359001"/>
                </a:lnTo>
              </a:path>
            </a:pathLst>
          </a:custGeom>
          <a:ln w="3175">
            <a:solidFill>
              <a:srgbClr val="000000"/>
            </a:solidFill>
          </a:ln>
        </p:spPr>
        <p:txBody>
          <a:bodyPr wrap="square" lIns="0" tIns="0" rIns="0" bIns="0" rtlCol="0"/>
          <a:lstStyle/>
          <a:p>
            <a:endParaRPr sz="501"/>
          </a:p>
        </p:txBody>
      </p:sp>
      <p:sp>
        <p:nvSpPr>
          <p:cNvPr id="5525" name="bg object 5525"/>
          <p:cNvSpPr/>
          <p:nvPr/>
        </p:nvSpPr>
        <p:spPr>
          <a:xfrm>
            <a:off x="5148579" y="3624537"/>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5526" name="bg object 5526"/>
          <p:cNvSpPr/>
          <p:nvPr/>
        </p:nvSpPr>
        <p:spPr>
          <a:xfrm>
            <a:off x="4985294" y="3624537"/>
            <a:ext cx="163471" cy="3638"/>
          </a:xfrm>
          <a:custGeom>
            <a:avLst/>
            <a:gdLst/>
            <a:ahLst/>
            <a:cxnLst/>
            <a:rect l="l" t="t" r="r" b="b"/>
            <a:pathLst>
              <a:path w="359409" h="10159">
                <a:moveTo>
                  <a:pt x="0" y="0"/>
                </a:moveTo>
                <a:lnTo>
                  <a:pt x="0" y="9972"/>
                </a:lnTo>
                <a:lnTo>
                  <a:pt x="359001" y="9972"/>
                </a:lnTo>
              </a:path>
              <a:path w="359409" h="10159">
                <a:moveTo>
                  <a:pt x="0" y="0"/>
                </a:moveTo>
                <a:lnTo>
                  <a:pt x="359001" y="0"/>
                </a:lnTo>
              </a:path>
            </a:pathLst>
          </a:custGeom>
          <a:ln w="3191">
            <a:solidFill>
              <a:srgbClr val="000000"/>
            </a:solidFill>
          </a:ln>
        </p:spPr>
        <p:txBody>
          <a:bodyPr wrap="square" lIns="0" tIns="0" rIns="0" bIns="0" rtlCol="0"/>
          <a:lstStyle/>
          <a:p>
            <a:endParaRPr sz="501"/>
          </a:p>
        </p:txBody>
      </p:sp>
      <p:sp>
        <p:nvSpPr>
          <p:cNvPr id="5527" name="bg object 5527"/>
          <p:cNvSpPr/>
          <p:nvPr/>
        </p:nvSpPr>
        <p:spPr>
          <a:xfrm>
            <a:off x="4965519" y="3750807"/>
            <a:ext cx="21661" cy="9550"/>
          </a:xfrm>
          <a:custGeom>
            <a:avLst/>
            <a:gdLst/>
            <a:ahLst/>
            <a:cxnLst/>
            <a:rect l="l" t="t" r="r" b="b"/>
            <a:pathLst>
              <a:path w="47625" h="26670">
                <a:moveTo>
                  <a:pt x="47069" y="26326"/>
                </a:moveTo>
                <a:lnTo>
                  <a:pt x="47069" y="6382"/>
                </a:lnTo>
                <a:lnTo>
                  <a:pt x="31512" y="6382"/>
                </a:lnTo>
                <a:lnTo>
                  <a:pt x="31512" y="0"/>
                </a:lnTo>
                <a:lnTo>
                  <a:pt x="19146" y="0"/>
                </a:lnTo>
                <a:lnTo>
                  <a:pt x="19146" y="6382"/>
                </a:lnTo>
                <a:lnTo>
                  <a:pt x="0" y="6382"/>
                </a:lnTo>
                <a:lnTo>
                  <a:pt x="0" y="26326"/>
                </a:lnTo>
                <a:lnTo>
                  <a:pt x="47069" y="26326"/>
                </a:lnTo>
              </a:path>
            </a:pathLst>
          </a:custGeom>
          <a:ln w="3191">
            <a:solidFill>
              <a:srgbClr val="000000"/>
            </a:solidFill>
          </a:ln>
        </p:spPr>
        <p:txBody>
          <a:bodyPr wrap="square" lIns="0" tIns="0" rIns="0" bIns="0" rtlCol="0"/>
          <a:lstStyle/>
          <a:p>
            <a:endParaRPr sz="501"/>
          </a:p>
        </p:txBody>
      </p:sp>
      <p:sp>
        <p:nvSpPr>
          <p:cNvPr id="5528" name="bg object 5528"/>
          <p:cNvSpPr/>
          <p:nvPr/>
        </p:nvSpPr>
        <p:spPr>
          <a:xfrm>
            <a:off x="4965519" y="3617395"/>
            <a:ext cx="21661" cy="9550"/>
          </a:xfrm>
          <a:custGeom>
            <a:avLst/>
            <a:gdLst/>
            <a:ahLst/>
            <a:cxnLst/>
            <a:rect l="l" t="t" r="r" b="b"/>
            <a:pathLst>
              <a:path w="47625" h="26670">
                <a:moveTo>
                  <a:pt x="47069" y="19944"/>
                </a:moveTo>
                <a:lnTo>
                  <a:pt x="47069" y="0"/>
                </a:lnTo>
                <a:lnTo>
                  <a:pt x="0" y="0"/>
                </a:lnTo>
                <a:lnTo>
                  <a:pt x="0" y="19944"/>
                </a:lnTo>
                <a:lnTo>
                  <a:pt x="19146" y="19944"/>
                </a:lnTo>
                <a:lnTo>
                  <a:pt x="19146" y="26326"/>
                </a:lnTo>
                <a:lnTo>
                  <a:pt x="31512" y="26326"/>
                </a:lnTo>
                <a:lnTo>
                  <a:pt x="31512" y="19944"/>
                </a:lnTo>
                <a:lnTo>
                  <a:pt x="47069" y="19944"/>
                </a:lnTo>
              </a:path>
            </a:pathLst>
          </a:custGeom>
          <a:ln w="3191">
            <a:solidFill>
              <a:srgbClr val="000000"/>
            </a:solidFill>
          </a:ln>
        </p:spPr>
        <p:txBody>
          <a:bodyPr wrap="square" lIns="0" tIns="0" rIns="0" bIns="0" rtlCol="0"/>
          <a:lstStyle/>
          <a:p>
            <a:endParaRPr sz="501"/>
          </a:p>
        </p:txBody>
      </p:sp>
      <p:sp>
        <p:nvSpPr>
          <p:cNvPr id="5529" name="bg object 5529"/>
          <p:cNvSpPr/>
          <p:nvPr/>
        </p:nvSpPr>
        <p:spPr>
          <a:xfrm>
            <a:off x="4980758" y="3246014"/>
            <a:ext cx="168092" cy="128701"/>
          </a:xfrm>
          <a:custGeom>
            <a:avLst/>
            <a:gdLst/>
            <a:ahLst/>
            <a:cxnLst/>
            <a:rect l="l" t="t" r="r" b="b"/>
            <a:pathLst>
              <a:path w="369570" h="359409">
                <a:moveTo>
                  <a:pt x="368974" y="0"/>
                </a:moveTo>
                <a:lnTo>
                  <a:pt x="365782" y="47468"/>
                </a:lnTo>
                <a:lnTo>
                  <a:pt x="356209" y="94537"/>
                </a:lnTo>
                <a:lnTo>
                  <a:pt x="340652" y="139611"/>
                </a:lnTo>
                <a:lnTo>
                  <a:pt x="319112" y="182293"/>
                </a:lnTo>
                <a:lnTo>
                  <a:pt x="292387" y="221783"/>
                </a:lnTo>
                <a:lnTo>
                  <a:pt x="260475" y="257284"/>
                </a:lnTo>
                <a:lnTo>
                  <a:pt x="223777" y="288398"/>
                </a:lnTo>
                <a:lnTo>
                  <a:pt x="183888" y="314326"/>
                </a:lnTo>
                <a:lnTo>
                  <a:pt x="140409" y="334270"/>
                </a:lnTo>
                <a:lnTo>
                  <a:pt x="94936" y="348630"/>
                </a:lnTo>
                <a:lnTo>
                  <a:pt x="47866" y="357007"/>
                </a:lnTo>
                <a:lnTo>
                  <a:pt x="0" y="359001"/>
                </a:lnTo>
              </a:path>
            </a:pathLst>
          </a:custGeom>
          <a:ln w="3175">
            <a:solidFill>
              <a:srgbClr val="000000"/>
            </a:solidFill>
          </a:ln>
        </p:spPr>
        <p:txBody>
          <a:bodyPr wrap="square" lIns="0" tIns="0" rIns="0" bIns="0" rtlCol="0"/>
          <a:lstStyle/>
          <a:p>
            <a:endParaRPr sz="501"/>
          </a:p>
        </p:txBody>
      </p:sp>
      <p:sp>
        <p:nvSpPr>
          <p:cNvPr id="5530" name="bg object 5530"/>
          <p:cNvSpPr/>
          <p:nvPr/>
        </p:nvSpPr>
        <p:spPr>
          <a:xfrm>
            <a:off x="5148579" y="3246014"/>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5531" name="bg object 5531"/>
          <p:cNvSpPr/>
          <p:nvPr/>
        </p:nvSpPr>
        <p:spPr>
          <a:xfrm>
            <a:off x="4985294" y="3246014"/>
            <a:ext cx="163471" cy="3638"/>
          </a:xfrm>
          <a:custGeom>
            <a:avLst/>
            <a:gdLst/>
            <a:ahLst/>
            <a:cxnLst/>
            <a:rect l="l" t="t" r="r" b="b"/>
            <a:pathLst>
              <a:path w="359409" h="10159">
                <a:moveTo>
                  <a:pt x="0" y="0"/>
                </a:moveTo>
                <a:lnTo>
                  <a:pt x="0" y="9972"/>
                </a:lnTo>
                <a:lnTo>
                  <a:pt x="359001" y="9972"/>
                </a:lnTo>
              </a:path>
              <a:path w="359409" h="10159">
                <a:moveTo>
                  <a:pt x="0" y="0"/>
                </a:moveTo>
                <a:lnTo>
                  <a:pt x="359001" y="0"/>
                </a:lnTo>
              </a:path>
            </a:pathLst>
          </a:custGeom>
          <a:ln w="3191">
            <a:solidFill>
              <a:srgbClr val="000000"/>
            </a:solidFill>
          </a:ln>
        </p:spPr>
        <p:txBody>
          <a:bodyPr wrap="square" lIns="0" tIns="0" rIns="0" bIns="0" rtlCol="0"/>
          <a:lstStyle/>
          <a:p>
            <a:endParaRPr sz="501"/>
          </a:p>
        </p:txBody>
      </p:sp>
      <p:sp>
        <p:nvSpPr>
          <p:cNvPr id="5532" name="bg object 5532"/>
          <p:cNvSpPr/>
          <p:nvPr/>
        </p:nvSpPr>
        <p:spPr>
          <a:xfrm>
            <a:off x="4965519" y="3372284"/>
            <a:ext cx="21661" cy="9550"/>
          </a:xfrm>
          <a:custGeom>
            <a:avLst/>
            <a:gdLst/>
            <a:ahLst/>
            <a:cxnLst/>
            <a:rect l="l" t="t" r="r" b="b"/>
            <a:pathLst>
              <a:path w="47625" h="26670">
                <a:moveTo>
                  <a:pt x="47069" y="26326"/>
                </a:moveTo>
                <a:lnTo>
                  <a:pt x="47069" y="6382"/>
                </a:lnTo>
                <a:lnTo>
                  <a:pt x="31512" y="6382"/>
                </a:lnTo>
                <a:lnTo>
                  <a:pt x="31512" y="0"/>
                </a:lnTo>
                <a:lnTo>
                  <a:pt x="19146" y="0"/>
                </a:lnTo>
                <a:lnTo>
                  <a:pt x="19146" y="6382"/>
                </a:lnTo>
                <a:lnTo>
                  <a:pt x="0" y="6382"/>
                </a:lnTo>
                <a:lnTo>
                  <a:pt x="0" y="26326"/>
                </a:lnTo>
                <a:lnTo>
                  <a:pt x="47069" y="26326"/>
                </a:lnTo>
              </a:path>
            </a:pathLst>
          </a:custGeom>
          <a:ln w="3191">
            <a:solidFill>
              <a:srgbClr val="000000"/>
            </a:solidFill>
          </a:ln>
        </p:spPr>
        <p:txBody>
          <a:bodyPr wrap="square" lIns="0" tIns="0" rIns="0" bIns="0" rtlCol="0"/>
          <a:lstStyle/>
          <a:p>
            <a:endParaRPr sz="501"/>
          </a:p>
        </p:txBody>
      </p:sp>
      <p:sp>
        <p:nvSpPr>
          <p:cNvPr id="5533" name="bg object 5533"/>
          <p:cNvSpPr/>
          <p:nvPr/>
        </p:nvSpPr>
        <p:spPr>
          <a:xfrm>
            <a:off x="4965519" y="3238872"/>
            <a:ext cx="21661" cy="9550"/>
          </a:xfrm>
          <a:custGeom>
            <a:avLst/>
            <a:gdLst/>
            <a:ahLst/>
            <a:cxnLst/>
            <a:rect l="l" t="t" r="r" b="b"/>
            <a:pathLst>
              <a:path w="47625" h="26670">
                <a:moveTo>
                  <a:pt x="47069" y="19944"/>
                </a:moveTo>
                <a:lnTo>
                  <a:pt x="47069" y="0"/>
                </a:lnTo>
                <a:lnTo>
                  <a:pt x="0" y="0"/>
                </a:lnTo>
                <a:lnTo>
                  <a:pt x="0" y="19944"/>
                </a:lnTo>
                <a:lnTo>
                  <a:pt x="19146" y="19944"/>
                </a:lnTo>
                <a:lnTo>
                  <a:pt x="19146" y="26326"/>
                </a:lnTo>
                <a:lnTo>
                  <a:pt x="31512" y="26326"/>
                </a:lnTo>
                <a:lnTo>
                  <a:pt x="31512" y="19944"/>
                </a:lnTo>
                <a:lnTo>
                  <a:pt x="47069" y="19944"/>
                </a:lnTo>
              </a:path>
            </a:pathLst>
          </a:custGeom>
          <a:ln w="3191">
            <a:solidFill>
              <a:srgbClr val="000000"/>
            </a:solidFill>
          </a:ln>
        </p:spPr>
        <p:txBody>
          <a:bodyPr wrap="square" lIns="0" tIns="0" rIns="0" bIns="0" rtlCol="0"/>
          <a:lstStyle/>
          <a:p>
            <a:endParaRPr sz="501"/>
          </a:p>
        </p:txBody>
      </p:sp>
      <p:sp>
        <p:nvSpPr>
          <p:cNvPr id="5534" name="bg object 5534"/>
          <p:cNvSpPr/>
          <p:nvPr/>
        </p:nvSpPr>
        <p:spPr>
          <a:xfrm>
            <a:off x="4980758" y="2978191"/>
            <a:ext cx="168092" cy="128701"/>
          </a:xfrm>
          <a:custGeom>
            <a:avLst/>
            <a:gdLst/>
            <a:ahLst/>
            <a:cxnLst/>
            <a:rect l="l" t="t" r="r" b="b"/>
            <a:pathLst>
              <a:path w="369570" h="359409">
                <a:moveTo>
                  <a:pt x="368974" y="0"/>
                </a:moveTo>
                <a:lnTo>
                  <a:pt x="365782" y="47866"/>
                </a:lnTo>
                <a:lnTo>
                  <a:pt x="356209" y="94537"/>
                </a:lnTo>
                <a:lnTo>
                  <a:pt x="340652" y="140010"/>
                </a:lnTo>
                <a:lnTo>
                  <a:pt x="319112" y="182692"/>
                </a:lnTo>
                <a:lnTo>
                  <a:pt x="292387" y="222182"/>
                </a:lnTo>
                <a:lnTo>
                  <a:pt x="260475" y="257683"/>
                </a:lnTo>
                <a:lnTo>
                  <a:pt x="223777" y="288398"/>
                </a:lnTo>
                <a:lnTo>
                  <a:pt x="183888" y="314326"/>
                </a:lnTo>
                <a:lnTo>
                  <a:pt x="140409" y="334669"/>
                </a:lnTo>
                <a:lnTo>
                  <a:pt x="94936" y="349029"/>
                </a:lnTo>
                <a:lnTo>
                  <a:pt x="47866" y="357007"/>
                </a:lnTo>
                <a:lnTo>
                  <a:pt x="0" y="359001"/>
                </a:lnTo>
              </a:path>
            </a:pathLst>
          </a:custGeom>
          <a:ln w="3175">
            <a:solidFill>
              <a:srgbClr val="000000"/>
            </a:solidFill>
          </a:ln>
        </p:spPr>
        <p:txBody>
          <a:bodyPr wrap="square" lIns="0" tIns="0" rIns="0" bIns="0" rtlCol="0"/>
          <a:lstStyle/>
          <a:p>
            <a:endParaRPr sz="501"/>
          </a:p>
        </p:txBody>
      </p:sp>
      <p:sp>
        <p:nvSpPr>
          <p:cNvPr id="5535" name="bg object 5535"/>
          <p:cNvSpPr/>
          <p:nvPr/>
        </p:nvSpPr>
        <p:spPr>
          <a:xfrm>
            <a:off x="5148579" y="2978191"/>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5536" name="bg object 5536"/>
          <p:cNvSpPr/>
          <p:nvPr/>
        </p:nvSpPr>
        <p:spPr>
          <a:xfrm>
            <a:off x="4985294" y="2978191"/>
            <a:ext cx="163471" cy="3638"/>
          </a:xfrm>
          <a:custGeom>
            <a:avLst/>
            <a:gdLst/>
            <a:ahLst/>
            <a:cxnLst/>
            <a:rect l="l" t="t" r="r" b="b"/>
            <a:pathLst>
              <a:path w="359409" h="10159">
                <a:moveTo>
                  <a:pt x="0" y="0"/>
                </a:moveTo>
                <a:lnTo>
                  <a:pt x="0" y="9972"/>
                </a:lnTo>
                <a:lnTo>
                  <a:pt x="359001" y="9972"/>
                </a:lnTo>
              </a:path>
              <a:path w="359409" h="10159">
                <a:moveTo>
                  <a:pt x="0" y="0"/>
                </a:moveTo>
                <a:lnTo>
                  <a:pt x="359001" y="0"/>
                </a:lnTo>
              </a:path>
            </a:pathLst>
          </a:custGeom>
          <a:ln w="3191">
            <a:solidFill>
              <a:srgbClr val="000000"/>
            </a:solidFill>
          </a:ln>
        </p:spPr>
        <p:txBody>
          <a:bodyPr wrap="square" lIns="0" tIns="0" rIns="0" bIns="0" rtlCol="0"/>
          <a:lstStyle/>
          <a:p>
            <a:endParaRPr sz="501"/>
          </a:p>
        </p:txBody>
      </p:sp>
      <p:sp>
        <p:nvSpPr>
          <p:cNvPr id="5537" name="bg object 5537"/>
          <p:cNvSpPr/>
          <p:nvPr/>
        </p:nvSpPr>
        <p:spPr>
          <a:xfrm>
            <a:off x="4965519" y="3104603"/>
            <a:ext cx="21661" cy="9323"/>
          </a:xfrm>
          <a:custGeom>
            <a:avLst/>
            <a:gdLst/>
            <a:ahLst/>
            <a:cxnLst/>
            <a:rect l="l" t="t" r="r" b="b"/>
            <a:pathLst>
              <a:path w="47625" h="26034">
                <a:moveTo>
                  <a:pt x="47069" y="25927"/>
                </a:moveTo>
                <a:lnTo>
                  <a:pt x="47069" y="5983"/>
                </a:lnTo>
                <a:lnTo>
                  <a:pt x="31512" y="5983"/>
                </a:lnTo>
                <a:lnTo>
                  <a:pt x="31512" y="0"/>
                </a:lnTo>
                <a:lnTo>
                  <a:pt x="19146" y="0"/>
                </a:lnTo>
                <a:lnTo>
                  <a:pt x="19146" y="5983"/>
                </a:lnTo>
                <a:lnTo>
                  <a:pt x="0" y="5983"/>
                </a:lnTo>
                <a:lnTo>
                  <a:pt x="0" y="25927"/>
                </a:lnTo>
                <a:lnTo>
                  <a:pt x="47069" y="25927"/>
                </a:lnTo>
              </a:path>
            </a:pathLst>
          </a:custGeom>
          <a:ln w="3191">
            <a:solidFill>
              <a:srgbClr val="000000"/>
            </a:solidFill>
          </a:ln>
        </p:spPr>
        <p:txBody>
          <a:bodyPr wrap="square" lIns="0" tIns="0" rIns="0" bIns="0" rtlCol="0"/>
          <a:lstStyle/>
          <a:p>
            <a:endParaRPr sz="501"/>
          </a:p>
        </p:txBody>
      </p:sp>
      <p:sp>
        <p:nvSpPr>
          <p:cNvPr id="5538" name="bg object 5538"/>
          <p:cNvSpPr/>
          <p:nvPr/>
        </p:nvSpPr>
        <p:spPr>
          <a:xfrm>
            <a:off x="4965519" y="2971049"/>
            <a:ext cx="21661" cy="9550"/>
          </a:xfrm>
          <a:custGeom>
            <a:avLst/>
            <a:gdLst/>
            <a:ahLst/>
            <a:cxnLst/>
            <a:rect l="l" t="t" r="r" b="b"/>
            <a:pathLst>
              <a:path w="47625" h="26670">
                <a:moveTo>
                  <a:pt x="47069" y="19944"/>
                </a:moveTo>
                <a:lnTo>
                  <a:pt x="47069" y="0"/>
                </a:lnTo>
                <a:lnTo>
                  <a:pt x="0" y="0"/>
                </a:lnTo>
                <a:lnTo>
                  <a:pt x="0" y="19944"/>
                </a:lnTo>
                <a:lnTo>
                  <a:pt x="19146" y="19944"/>
                </a:lnTo>
                <a:lnTo>
                  <a:pt x="19146" y="26326"/>
                </a:lnTo>
                <a:lnTo>
                  <a:pt x="31512" y="26326"/>
                </a:lnTo>
                <a:lnTo>
                  <a:pt x="31512" y="19944"/>
                </a:lnTo>
                <a:lnTo>
                  <a:pt x="47069" y="19944"/>
                </a:lnTo>
              </a:path>
            </a:pathLst>
          </a:custGeom>
          <a:ln w="3191">
            <a:solidFill>
              <a:srgbClr val="000000"/>
            </a:solidFill>
          </a:ln>
        </p:spPr>
        <p:txBody>
          <a:bodyPr wrap="square" lIns="0" tIns="0" rIns="0" bIns="0" rtlCol="0"/>
          <a:lstStyle/>
          <a:p>
            <a:endParaRPr sz="501"/>
          </a:p>
        </p:txBody>
      </p:sp>
      <p:sp>
        <p:nvSpPr>
          <p:cNvPr id="5539" name="bg object 5539"/>
          <p:cNvSpPr/>
          <p:nvPr/>
        </p:nvSpPr>
        <p:spPr>
          <a:xfrm>
            <a:off x="5371918" y="1007585"/>
            <a:ext cx="0" cy="260586"/>
          </a:xfrm>
          <a:custGeom>
            <a:avLst/>
            <a:gdLst/>
            <a:ahLst/>
            <a:cxnLst/>
            <a:rect l="l" t="t" r="r" b="b"/>
            <a:pathLst>
              <a:path h="727710">
                <a:moveTo>
                  <a:pt x="0" y="0"/>
                </a:moveTo>
                <a:lnTo>
                  <a:pt x="0" y="727178"/>
                </a:lnTo>
              </a:path>
            </a:pathLst>
          </a:custGeom>
          <a:ln w="3191">
            <a:solidFill>
              <a:srgbClr val="000000"/>
            </a:solidFill>
          </a:ln>
        </p:spPr>
        <p:txBody>
          <a:bodyPr wrap="square" lIns="0" tIns="0" rIns="0" bIns="0" rtlCol="0"/>
          <a:lstStyle/>
          <a:p>
            <a:endParaRPr sz="501"/>
          </a:p>
        </p:txBody>
      </p:sp>
      <p:sp>
        <p:nvSpPr>
          <p:cNvPr id="5540" name="bg object 5540"/>
          <p:cNvSpPr/>
          <p:nvPr/>
        </p:nvSpPr>
        <p:spPr>
          <a:xfrm>
            <a:off x="5263061" y="1007586"/>
            <a:ext cx="108885" cy="0"/>
          </a:xfrm>
          <a:custGeom>
            <a:avLst/>
            <a:gdLst/>
            <a:ahLst/>
            <a:cxnLst/>
            <a:rect l="l" t="t" r="r" b="b"/>
            <a:pathLst>
              <a:path w="239395">
                <a:moveTo>
                  <a:pt x="0" y="0"/>
                </a:moveTo>
                <a:lnTo>
                  <a:pt x="239334" y="0"/>
                </a:lnTo>
              </a:path>
            </a:pathLst>
          </a:custGeom>
          <a:ln w="3191">
            <a:solidFill>
              <a:srgbClr val="000000"/>
            </a:solidFill>
          </a:ln>
        </p:spPr>
        <p:txBody>
          <a:bodyPr wrap="square" lIns="0" tIns="0" rIns="0" bIns="0" rtlCol="0"/>
          <a:lstStyle/>
          <a:p>
            <a:endParaRPr sz="501"/>
          </a:p>
        </p:txBody>
      </p:sp>
      <p:sp>
        <p:nvSpPr>
          <p:cNvPr id="5541" name="bg object 5541"/>
          <p:cNvSpPr/>
          <p:nvPr/>
        </p:nvSpPr>
        <p:spPr>
          <a:xfrm>
            <a:off x="5263061" y="1007585"/>
            <a:ext cx="108885" cy="260586"/>
          </a:xfrm>
          <a:custGeom>
            <a:avLst/>
            <a:gdLst/>
            <a:ahLst/>
            <a:cxnLst/>
            <a:rect l="l" t="t" r="r" b="b"/>
            <a:pathLst>
              <a:path w="239395" h="727710">
                <a:moveTo>
                  <a:pt x="239334" y="727178"/>
                </a:moveTo>
                <a:lnTo>
                  <a:pt x="239334" y="0"/>
                </a:lnTo>
                <a:lnTo>
                  <a:pt x="0" y="0"/>
                </a:lnTo>
                <a:lnTo>
                  <a:pt x="0" y="727178"/>
                </a:lnTo>
              </a:path>
            </a:pathLst>
          </a:custGeom>
          <a:ln w="3191">
            <a:solidFill>
              <a:srgbClr val="000000"/>
            </a:solidFill>
          </a:ln>
        </p:spPr>
        <p:txBody>
          <a:bodyPr wrap="square" lIns="0" tIns="0" rIns="0" bIns="0" rtlCol="0"/>
          <a:lstStyle/>
          <a:p>
            <a:endParaRPr sz="501"/>
          </a:p>
        </p:txBody>
      </p:sp>
      <p:sp>
        <p:nvSpPr>
          <p:cNvPr id="5542" name="bg object 5542"/>
          <p:cNvSpPr/>
          <p:nvPr/>
        </p:nvSpPr>
        <p:spPr>
          <a:xfrm>
            <a:off x="4625340" y="3372998"/>
            <a:ext cx="32925" cy="597119"/>
          </a:xfrm>
          <a:custGeom>
            <a:avLst/>
            <a:gdLst/>
            <a:ahLst/>
            <a:cxnLst/>
            <a:rect l="l" t="t" r="r" b="b"/>
            <a:pathLst>
              <a:path w="72390" h="1667509">
                <a:moveTo>
                  <a:pt x="72199" y="1667363"/>
                </a:moveTo>
                <a:lnTo>
                  <a:pt x="72199" y="0"/>
                </a:lnTo>
                <a:lnTo>
                  <a:pt x="0" y="0"/>
                </a:lnTo>
                <a:lnTo>
                  <a:pt x="0" y="1667363"/>
                </a:lnTo>
              </a:path>
            </a:pathLst>
          </a:custGeom>
          <a:ln w="7578">
            <a:solidFill>
              <a:srgbClr val="000000"/>
            </a:solidFill>
          </a:ln>
        </p:spPr>
        <p:txBody>
          <a:bodyPr wrap="square" lIns="0" tIns="0" rIns="0" bIns="0" rtlCol="0"/>
          <a:lstStyle/>
          <a:p>
            <a:endParaRPr sz="501"/>
          </a:p>
        </p:txBody>
      </p:sp>
      <p:sp>
        <p:nvSpPr>
          <p:cNvPr id="5543" name="bg object 5543"/>
          <p:cNvSpPr/>
          <p:nvPr/>
        </p:nvSpPr>
        <p:spPr>
          <a:xfrm>
            <a:off x="4658178" y="4010202"/>
            <a:ext cx="0" cy="348130"/>
          </a:xfrm>
          <a:custGeom>
            <a:avLst/>
            <a:gdLst/>
            <a:ahLst/>
            <a:cxnLst/>
            <a:rect l="l" t="t" r="r" b="b"/>
            <a:pathLst>
              <a:path h="972184">
                <a:moveTo>
                  <a:pt x="0" y="972097"/>
                </a:moveTo>
                <a:lnTo>
                  <a:pt x="0" y="0"/>
                </a:lnTo>
              </a:path>
            </a:pathLst>
          </a:custGeom>
          <a:ln w="7578">
            <a:solidFill>
              <a:srgbClr val="000000"/>
            </a:solidFill>
          </a:ln>
        </p:spPr>
        <p:txBody>
          <a:bodyPr wrap="square" lIns="0" tIns="0" rIns="0" bIns="0" rtlCol="0"/>
          <a:lstStyle/>
          <a:p>
            <a:endParaRPr sz="501"/>
          </a:p>
        </p:txBody>
      </p:sp>
      <p:sp>
        <p:nvSpPr>
          <p:cNvPr id="5544" name="bg object 5544"/>
          <p:cNvSpPr/>
          <p:nvPr/>
        </p:nvSpPr>
        <p:spPr>
          <a:xfrm>
            <a:off x="4658178" y="3970064"/>
            <a:ext cx="0" cy="22739"/>
          </a:xfrm>
          <a:custGeom>
            <a:avLst/>
            <a:gdLst/>
            <a:ahLst/>
            <a:cxnLst/>
            <a:rect l="l" t="t" r="r" b="b"/>
            <a:pathLst>
              <a:path h="63500">
                <a:moveTo>
                  <a:pt x="0" y="63423"/>
                </a:moveTo>
                <a:lnTo>
                  <a:pt x="0" y="0"/>
                </a:lnTo>
              </a:path>
            </a:pathLst>
          </a:custGeom>
          <a:ln w="7578">
            <a:solidFill>
              <a:srgbClr val="000000"/>
            </a:solidFill>
          </a:ln>
        </p:spPr>
        <p:txBody>
          <a:bodyPr wrap="square" lIns="0" tIns="0" rIns="0" bIns="0" rtlCol="0"/>
          <a:lstStyle/>
          <a:p>
            <a:endParaRPr sz="501"/>
          </a:p>
        </p:txBody>
      </p:sp>
      <p:sp>
        <p:nvSpPr>
          <p:cNvPr id="5545" name="bg object 5545"/>
          <p:cNvSpPr/>
          <p:nvPr/>
        </p:nvSpPr>
        <p:spPr>
          <a:xfrm>
            <a:off x="4625340" y="3970064"/>
            <a:ext cx="0" cy="362455"/>
          </a:xfrm>
          <a:custGeom>
            <a:avLst/>
            <a:gdLst/>
            <a:ahLst/>
            <a:cxnLst/>
            <a:rect l="l" t="t" r="r" b="b"/>
            <a:pathLst>
              <a:path h="1012190">
                <a:moveTo>
                  <a:pt x="0" y="0"/>
                </a:moveTo>
                <a:lnTo>
                  <a:pt x="0" y="1011986"/>
                </a:lnTo>
              </a:path>
            </a:pathLst>
          </a:custGeom>
          <a:ln w="7578">
            <a:solidFill>
              <a:srgbClr val="000000"/>
            </a:solidFill>
          </a:ln>
        </p:spPr>
        <p:txBody>
          <a:bodyPr wrap="square" lIns="0" tIns="0" rIns="0" bIns="0" rtlCol="0"/>
          <a:lstStyle/>
          <a:p>
            <a:endParaRPr sz="501"/>
          </a:p>
        </p:txBody>
      </p:sp>
      <p:sp>
        <p:nvSpPr>
          <p:cNvPr id="5546" name="bg object 5546"/>
          <p:cNvSpPr/>
          <p:nvPr/>
        </p:nvSpPr>
        <p:spPr>
          <a:xfrm>
            <a:off x="4944291" y="1703782"/>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547" name="bg object 5547"/>
          <p:cNvSpPr/>
          <p:nvPr/>
        </p:nvSpPr>
        <p:spPr>
          <a:xfrm>
            <a:off x="4944291" y="1703782"/>
            <a:ext cx="0" cy="60030"/>
          </a:xfrm>
          <a:custGeom>
            <a:avLst/>
            <a:gdLst/>
            <a:ahLst/>
            <a:cxnLst/>
            <a:rect l="l" t="t" r="r" b="b"/>
            <a:pathLst>
              <a:path h="167639">
                <a:moveTo>
                  <a:pt x="0" y="167135"/>
                </a:moveTo>
                <a:lnTo>
                  <a:pt x="0" y="0"/>
                </a:lnTo>
              </a:path>
            </a:pathLst>
          </a:custGeom>
          <a:ln w="3175">
            <a:solidFill>
              <a:srgbClr val="000000"/>
            </a:solidFill>
          </a:ln>
        </p:spPr>
        <p:txBody>
          <a:bodyPr wrap="square" lIns="0" tIns="0" rIns="0" bIns="0" rtlCol="0"/>
          <a:lstStyle/>
          <a:p>
            <a:endParaRPr sz="501"/>
          </a:p>
        </p:txBody>
      </p:sp>
      <p:sp>
        <p:nvSpPr>
          <p:cNvPr id="5548" name="bg object 5548"/>
          <p:cNvSpPr/>
          <p:nvPr/>
        </p:nvSpPr>
        <p:spPr>
          <a:xfrm>
            <a:off x="4944291" y="1763632"/>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549" name="bg object 5549"/>
          <p:cNvSpPr/>
          <p:nvPr/>
        </p:nvSpPr>
        <p:spPr>
          <a:xfrm>
            <a:off x="4944835" y="1703782"/>
            <a:ext cx="0" cy="60030"/>
          </a:xfrm>
          <a:custGeom>
            <a:avLst/>
            <a:gdLst/>
            <a:ahLst/>
            <a:cxnLst/>
            <a:rect l="l" t="t" r="r" b="b"/>
            <a:pathLst>
              <a:path h="167639">
                <a:moveTo>
                  <a:pt x="0" y="0"/>
                </a:moveTo>
                <a:lnTo>
                  <a:pt x="0" y="167135"/>
                </a:lnTo>
              </a:path>
            </a:pathLst>
          </a:custGeom>
          <a:ln w="3175">
            <a:solidFill>
              <a:srgbClr val="000000"/>
            </a:solidFill>
          </a:ln>
        </p:spPr>
        <p:txBody>
          <a:bodyPr wrap="square" lIns="0" tIns="0" rIns="0" bIns="0" rtlCol="0"/>
          <a:lstStyle/>
          <a:p>
            <a:endParaRPr sz="501"/>
          </a:p>
        </p:txBody>
      </p:sp>
      <p:sp>
        <p:nvSpPr>
          <p:cNvPr id="5550" name="bg object 5550"/>
          <p:cNvSpPr/>
          <p:nvPr/>
        </p:nvSpPr>
        <p:spPr>
          <a:xfrm>
            <a:off x="4948282" y="1703782"/>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551" name="bg object 5551"/>
          <p:cNvSpPr/>
          <p:nvPr/>
        </p:nvSpPr>
        <p:spPr>
          <a:xfrm>
            <a:off x="4948283" y="1703782"/>
            <a:ext cx="0" cy="60030"/>
          </a:xfrm>
          <a:custGeom>
            <a:avLst/>
            <a:gdLst/>
            <a:ahLst/>
            <a:cxnLst/>
            <a:rect l="l" t="t" r="r" b="b"/>
            <a:pathLst>
              <a:path h="167639">
                <a:moveTo>
                  <a:pt x="0" y="167135"/>
                </a:moveTo>
                <a:lnTo>
                  <a:pt x="0" y="0"/>
                </a:lnTo>
              </a:path>
            </a:pathLst>
          </a:custGeom>
          <a:ln w="3175">
            <a:solidFill>
              <a:srgbClr val="000000"/>
            </a:solidFill>
          </a:ln>
        </p:spPr>
        <p:txBody>
          <a:bodyPr wrap="square" lIns="0" tIns="0" rIns="0" bIns="0" rtlCol="0"/>
          <a:lstStyle/>
          <a:p>
            <a:endParaRPr sz="501"/>
          </a:p>
        </p:txBody>
      </p:sp>
      <p:sp>
        <p:nvSpPr>
          <p:cNvPr id="5552" name="bg object 5552"/>
          <p:cNvSpPr/>
          <p:nvPr/>
        </p:nvSpPr>
        <p:spPr>
          <a:xfrm>
            <a:off x="4948282" y="1763632"/>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553" name="bg object 5553"/>
          <p:cNvSpPr/>
          <p:nvPr/>
        </p:nvSpPr>
        <p:spPr>
          <a:xfrm>
            <a:off x="4948827" y="1703782"/>
            <a:ext cx="0" cy="60030"/>
          </a:xfrm>
          <a:custGeom>
            <a:avLst/>
            <a:gdLst/>
            <a:ahLst/>
            <a:cxnLst/>
            <a:rect l="l" t="t" r="r" b="b"/>
            <a:pathLst>
              <a:path h="167639">
                <a:moveTo>
                  <a:pt x="0" y="0"/>
                </a:moveTo>
                <a:lnTo>
                  <a:pt x="0" y="167135"/>
                </a:lnTo>
              </a:path>
            </a:pathLst>
          </a:custGeom>
          <a:ln w="3175">
            <a:solidFill>
              <a:srgbClr val="000000"/>
            </a:solidFill>
          </a:ln>
        </p:spPr>
        <p:txBody>
          <a:bodyPr wrap="square" lIns="0" tIns="0" rIns="0" bIns="0" rtlCol="0"/>
          <a:lstStyle/>
          <a:p>
            <a:endParaRPr sz="501"/>
          </a:p>
        </p:txBody>
      </p:sp>
      <p:sp>
        <p:nvSpPr>
          <p:cNvPr id="5554" name="bg object 5554"/>
          <p:cNvSpPr/>
          <p:nvPr/>
        </p:nvSpPr>
        <p:spPr>
          <a:xfrm>
            <a:off x="4943747" y="1763632"/>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5555" name="bg object 5555"/>
          <p:cNvSpPr/>
          <p:nvPr/>
        </p:nvSpPr>
        <p:spPr>
          <a:xfrm>
            <a:off x="4943747" y="1763632"/>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5556" name="bg object 5556"/>
          <p:cNvSpPr/>
          <p:nvPr/>
        </p:nvSpPr>
        <p:spPr>
          <a:xfrm>
            <a:off x="4943747" y="1768060"/>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5557" name="bg object 5557"/>
          <p:cNvSpPr/>
          <p:nvPr/>
        </p:nvSpPr>
        <p:spPr>
          <a:xfrm>
            <a:off x="4949371" y="1763632"/>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5558" name="bg object 5558"/>
          <p:cNvSpPr/>
          <p:nvPr/>
        </p:nvSpPr>
        <p:spPr>
          <a:xfrm>
            <a:off x="4943747" y="1699354"/>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5559" name="bg object 5559"/>
          <p:cNvSpPr/>
          <p:nvPr/>
        </p:nvSpPr>
        <p:spPr>
          <a:xfrm>
            <a:off x="4943747" y="1699354"/>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5560" name="bg object 5560"/>
          <p:cNvSpPr/>
          <p:nvPr/>
        </p:nvSpPr>
        <p:spPr>
          <a:xfrm>
            <a:off x="4943747" y="1703782"/>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5561" name="bg object 5561"/>
          <p:cNvSpPr/>
          <p:nvPr/>
        </p:nvSpPr>
        <p:spPr>
          <a:xfrm>
            <a:off x="4949371" y="1699354"/>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5562" name="bg object 5562"/>
          <p:cNvSpPr/>
          <p:nvPr/>
        </p:nvSpPr>
        <p:spPr>
          <a:xfrm>
            <a:off x="4949371" y="1703782"/>
            <a:ext cx="0" cy="60030"/>
          </a:xfrm>
          <a:custGeom>
            <a:avLst/>
            <a:gdLst/>
            <a:ahLst/>
            <a:cxnLst/>
            <a:rect l="l" t="t" r="r" b="b"/>
            <a:pathLst>
              <a:path h="167639">
                <a:moveTo>
                  <a:pt x="0" y="167135"/>
                </a:moveTo>
                <a:lnTo>
                  <a:pt x="0" y="0"/>
                </a:lnTo>
              </a:path>
            </a:pathLst>
          </a:custGeom>
          <a:ln w="3191">
            <a:solidFill>
              <a:srgbClr val="000000"/>
            </a:solidFill>
          </a:ln>
        </p:spPr>
        <p:txBody>
          <a:bodyPr wrap="square" lIns="0" tIns="0" rIns="0" bIns="0" rtlCol="0"/>
          <a:lstStyle/>
          <a:p>
            <a:endParaRPr sz="501"/>
          </a:p>
        </p:txBody>
      </p:sp>
      <p:sp>
        <p:nvSpPr>
          <p:cNvPr id="5563" name="bg object 5563"/>
          <p:cNvSpPr/>
          <p:nvPr/>
        </p:nvSpPr>
        <p:spPr>
          <a:xfrm>
            <a:off x="4943747" y="1703782"/>
            <a:ext cx="0" cy="60030"/>
          </a:xfrm>
          <a:custGeom>
            <a:avLst/>
            <a:gdLst/>
            <a:ahLst/>
            <a:cxnLst/>
            <a:rect l="l" t="t" r="r" b="b"/>
            <a:pathLst>
              <a:path h="167639">
                <a:moveTo>
                  <a:pt x="0" y="0"/>
                </a:moveTo>
                <a:lnTo>
                  <a:pt x="0" y="167135"/>
                </a:lnTo>
              </a:path>
            </a:pathLst>
          </a:custGeom>
          <a:ln w="3191">
            <a:solidFill>
              <a:srgbClr val="000000"/>
            </a:solidFill>
          </a:ln>
        </p:spPr>
        <p:txBody>
          <a:bodyPr wrap="square" lIns="0" tIns="0" rIns="0" bIns="0" rtlCol="0"/>
          <a:lstStyle/>
          <a:p>
            <a:endParaRPr sz="501"/>
          </a:p>
        </p:txBody>
      </p:sp>
      <p:sp>
        <p:nvSpPr>
          <p:cNvPr id="5564" name="bg object 5564"/>
          <p:cNvSpPr/>
          <p:nvPr/>
        </p:nvSpPr>
        <p:spPr>
          <a:xfrm>
            <a:off x="4950097" y="1644075"/>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565" name="bg object 5565"/>
          <p:cNvSpPr/>
          <p:nvPr/>
        </p:nvSpPr>
        <p:spPr>
          <a:xfrm>
            <a:off x="4950097" y="1644076"/>
            <a:ext cx="0" cy="55482"/>
          </a:xfrm>
          <a:custGeom>
            <a:avLst/>
            <a:gdLst/>
            <a:ahLst/>
            <a:cxnLst/>
            <a:rect l="l" t="t" r="r" b="b"/>
            <a:pathLst>
              <a:path h="154939">
                <a:moveTo>
                  <a:pt x="0" y="154370"/>
                </a:moveTo>
                <a:lnTo>
                  <a:pt x="0" y="0"/>
                </a:lnTo>
              </a:path>
            </a:pathLst>
          </a:custGeom>
          <a:ln w="3175">
            <a:solidFill>
              <a:srgbClr val="000000"/>
            </a:solidFill>
          </a:ln>
        </p:spPr>
        <p:txBody>
          <a:bodyPr wrap="square" lIns="0" tIns="0" rIns="0" bIns="0" rtlCol="0"/>
          <a:lstStyle/>
          <a:p>
            <a:endParaRPr sz="501"/>
          </a:p>
        </p:txBody>
      </p:sp>
      <p:sp>
        <p:nvSpPr>
          <p:cNvPr id="5566" name="bg object 5566"/>
          <p:cNvSpPr/>
          <p:nvPr/>
        </p:nvSpPr>
        <p:spPr>
          <a:xfrm>
            <a:off x="4950097" y="1699354"/>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567" name="bg object 5567"/>
          <p:cNvSpPr/>
          <p:nvPr/>
        </p:nvSpPr>
        <p:spPr>
          <a:xfrm>
            <a:off x="4950641" y="1644076"/>
            <a:ext cx="0" cy="55482"/>
          </a:xfrm>
          <a:custGeom>
            <a:avLst/>
            <a:gdLst/>
            <a:ahLst/>
            <a:cxnLst/>
            <a:rect l="l" t="t" r="r" b="b"/>
            <a:pathLst>
              <a:path h="154939">
                <a:moveTo>
                  <a:pt x="0" y="0"/>
                </a:moveTo>
                <a:lnTo>
                  <a:pt x="0" y="154370"/>
                </a:lnTo>
              </a:path>
            </a:pathLst>
          </a:custGeom>
          <a:ln w="3175">
            <a:solidFill>
              <a:srgbClr val="000000"/>
            </a:solidFill>
          </a:ln>
        </p:spPr>
        <p:txBody>
          <a:bodyPr wrap="square" lIns="0" tIns="0" rIns="0" bIns="0" rtlCol="0"/>
          <a:lstStyle/>
          <a:p>
            <a:endParaRPr sz="501"/>
          </a:p>
        </p:txBody>
      </p:sp>
      <p:sp>
        <p:nvSpPr>
          <p:cNvPr id="5568" name="bg object 5568"/>
          <p:cNvSpPr/>
          <p:nvPr/>
        </p:nvSpPr>
        <p:spPr>
          <a:xfrm>
            <a:off x="4953907" y="1644075"/>
            <a:ext cx="866" cy="0"/>
          </a:xfrm>
          <a:custGeom>
            <a:avLst/>
            <a:gdLst/>
            <a:ahLst/>
            <a:cxnLst/>
            <a:rect l="l" t="t" r="r" b="b"/>
            <a:pathLst>
              <a:path w="1904">
                <a:moveTo>
                  <a:pt x="0" y="0"/>
                </a:moveTo>
                <a:lnTo>
                  <a:pt x="1595" y="0"/>
                </a:lnTo>
              </a:path>
            </a:pathLst>
          </a:custGeom>
          <a:ln w="3191">
            <a:solidFill>
              <a:srgbClr val="000000"/>
            </a:solidFill>
          </a:ln>
        </p:spPr>
        <p:txBody>
          <a:bodyPr wrap="square" lIns="0" tIns="0" rIns="0" bIns="0" rtlCol="0"/>
          <a:lstStyle/>
          <a:p>
            <a:endParaRPr sz="501"/>
          </a:p>
        </p:txBody>
      </p:sp>
      <p:sp>
        <p:nvSpPr>
          <p:cNvPr id="5569" name="bg object 5569"/>
          <p:cNvSpPr/>
          <p:nvPr/>
        </p:nvSpPr>
        <p:spPr>
          <a:xfrm>
            <a:off x="4953907" y="1644076"/>
            <a:ext cx="0" cy="55482"/>
          </a:xfrm>
          <a:custGeom>
            <a:avLst/>
            <a:gdLst/>
            <a:ahLst/>
            <a:cxnLst/>
            <a:rect l="l" t="t" r="r" b="b"/>
            <a:pathLst>
              <a:path h="154939">
                <a:moveTo>
                  <a:pt x="0" y="154370"/>
                </a:moveTo>
                <a:lnTo>
                  <a:pt x="0" y="0"/>
                </a:lnTo>
              </a:path>
            </a:pathLst>
          </a:custGeom>
          <a:ln w="3191">
            <a:solidFill>
              <a:srgbClr val="000000"/>
            </a:solidFill>
          </a:ln>
        </p:spPr>
        <p:txBody>
          <a:bodyPr wrap="square" lIns="0" tIns="0" rIns="0" bIns="0" rtlCol="0"/>
          <a:lstStyle/>
          <a:p>
            <a:endParaRPr sz="501"/>
          </a:p>
        </p:txBody>
      </p:sp>
      <p:sp>
        <p:nvSpPr>
          <p:cNvPr id="5570" name="bg object 5570"/>
          <p:cNvSpPr/>
          <p:nvPr/>
        </p:nvSpPr>
        <p:spPr>
          <a:xfrm>
            <a:off x="4953907" y="1699354"/>
            <a:ext cx="866" cy="0"/>
          </a:xfrm>
          <a:custGeom>
            <a:avLst/>
            <a:gdLst/>
            <a:ahLst/>
            <a:cxnLst/>
            <a:rect l="l" t="t" r="r" b="b"/>
            <a:pathLst>
              <a:path w="1904">
                <a:moveTo>
                  <a:pt x="1595" y="0"/>
                </a:moveTo>
                <a:lnTo>
                  <a:pt x="0" y="0"/>
                </a:lnTo>
              </a:path>
            </a:pathLst>
          </a:custGeom>
          <a:ln w="3191">
            <a:solidFill>
              <a:srgbClr val="000000"/>
            </a:solidFill>
          </a:ln>
        </p:spPr>
        <p:txBody>
          <a:bodyPr wrap="square" lIns="0" tIns="0" rIns="0" bIns="0" rtlCol="0"/>
          <a:lstStyle/>
          <a:p>
            <a:endParaRPr sz="501"/>
          </a:p>
        </p:txBody>
      </p:sp>
      <p:sp>
        <p:nvSpPr>
          <p:cNvPr id="5571" name="bg object 5571"/>
          <p:cNvSpPr/>
          <p:nvPr/>
        </p:nvSpPr>
        <p:spPr>
          <a:xfrm>
            <a:off x="4954632" y="1644076"/>
            <a:ext cx="0" cy="55482"/>
          </a:xfrm>
          <a:custGeom>
            <a:avLst/>
            <a:gdLst/>
            <a:ahLst/>
            <a:cxnLst/>
            <a:rect l="l" t="t" r="r" b="b"/>
            <a:pathLst>
              <a:path h="154939">
                <a:moveTo>
                  <a:pt x="0" y="0"/>
                </a:moveTo>
                <a:lnTo>
                  <a:pt x="0" y="154370"/>
                </a:lnTo>
              </a:path>
            </a:pathLst>
          </a:custGeom>
          <a:ln w="3191">
            <a:solidFill>
              <a:srgbClr val="000000"/>
            </a:solidFill>
          </a:ln>
        </p:spPr>
        <p:txBody>
          <a:bodyPr wrap="square" lIns="0" tIns="0" rIns="0" bIns="0" rtlCol="0"/>
          <a:lstStyle/>
          <a:p>
            <a:endParaRPr sz="501"/>
          </a:p>
        </p:txBody>
      </p:sp>
      <p:sp>
        <p:nvSpPr>
          <p:cNvPr id="5572" name="bg object 5572"/>
          <p:cNvSpPr/>
          <p:nvPr/>
        </p:nvSpPr>
        <p:spPr>
          <a:xfrm>
            <a:off x="4949372" y="1639505"/>
            <a:ext cx="6065" cy="0"/>
          </a:xfrm>
          <a:custGeom>
            <a:avLst/>
            <a:gdLst/>
            <a:ahLst/>
            <a:cxnLst/>
            <a:rect l="l" t="t" r="r" b="b"/>
            <a:pathLst>
              <a:path w="13334">
                <a:moveTo>
                  <a:pt x="0" y="0"/>
                </a:moveTo>
                <a:lnTo>
                  <a:pt x="12764" y="0"/>
                </a:lnTo>
              </a:path>
            </a:pathLst>
          </a:custGeom>
          <a:ln w="3191">
            <a:solidFill>
              <a:srgbClr val="000000"/>
            </a:solidFill>
          </a:ln>
        </p:spPr>
        <p:txBody>
          <a:bodyPr wrap="square" lIns="0" tIns="0" rIns="0" bIns="0" rtlCol="0"/>
          <a:lstStyle/>
          <a:p>
            <a:endParaRPr sz="501"/>
          </a:p>
        </p:txBody>
      </p:sp>
      <p:sp>
        <p:nvSpPr>
          <p:cNvPr id="5573" name="bg object 5573"/>
          <p:cNvSpPr/>
          <p:nvPr/>
        </p:nvSpPr>
        <p:spPr>
          <a:xfrm>
            <a:off x="4949371" y="1639505"/>
            <a:ext cx="0" cy="4775"/>
          </a:xfrm>
          <a:custGeom>
            <a:avLst/>
            <a:gdLst/>
            <a:ahLst/>
            <a:cxnLst/>
            <a:rect l="l" t="t" r="r" b="b"/>
            <a:pathLst>
              <a:path h="13335">
                <a:moveTo>
                  <a:pt x="0" y="12764"/>
                </a:moveTo>
                <a:lnTo>
                  <a:pt x="0" y="0"/>
                </a:lnTo>
              </a:path>
            </a:pathLst>
          </a:custGeom>
          <a:ln w="3191">
            <a:solidFill>
              <a:srgbClr val="000000"/>
            </a:solidFill>
          </a:ln>
        </p:spPr>
        <p:txBody>
          <a:bodyPr wrap="square" lIns="0" tIns="0" rIns="0" bIns="0" rtlCol="0"/>
          <a:lstStyle/>
          <a:p>
            <a:endParaRPr sz="501"/>
          </a:p>
        </p:txBody>
      </p:sp>
      <p:sp>
        <p:nvSpPr>
          <p:cNvPr id="5574" name="bg object 5574"/>
          <p:cNvSpPr/>
          <p:nvPr/>
        </p:nvSpPr>
        <p:spPr>
          <a:xfrm>
            <a:off x="4949372" y="1644075"/>
            <a:ext cx="6065" cy="0"/>
          </a:xfrm>
          <a:custGeom>
            <a:avLst/>
            <a:gdLst/>
            <a:ahLst/>
            <a:cxnLst/>
            <a:rect l="l" t="t" r="r" b="b"/>
            <a:pathLst>
              <a:path w="13334">
                <a:moveTo>
                  <a:pt x="12764" y="0"/>
                </a:moveTo>
                <a:lnTo>
                  <a:pt x="0" y="0"/>
                </a:lnTo>
              </a:path>
            </a:pathLst>
          </a:custGeom>
          <a:ln w="3191">
            <a:solidFill>
              <a:srgbClr val="000000"/>
            </a:solidFill>
          </a:ln>
        </p:spPr>
        <p:txBody>
          <a:bodyPr wrap="square" lIns="0" tIns="0" rIns="0" bIns="0" rtlCol="0"/>
          <a:lstStyle/>
          <a:p>
            <a:endParaRPr sz="501"/>
          </a:p>
        </p:txBody>
      </p:sp>
      <p:sp>
        <p:nvSpPr>
          <p:cNvPr id="5575" name="bg object 5575"/>
          <p:cNvSpPr/>
          <p:nvPr/>
        </p:nvSpPr>
        <p:spPr>
          <a:xfrm>
            <a:off x="4955177" y="1639505"/>
            <a:ext cx="0" cy="4775"/>
          </a:xfrm>
          <a:custGeom>
            <a:avLst/>
            <a:gdLst/>
            <a:ahLst/>
            <a:cxnLst/>
            <a:rect l="l" t="t" r="r" b="b"/>
            <a:pathLst>
              <a:path h="13335">
                <a:moveTo>
                  <a:pt x="0" y="0"/>
                </a:moveTo>
                <a:lnTo>
                  <a:pt x="0" y="12764"/>
                </a:lnTo>
              </a:path>
            </a:pathLst>
          </a:custGeom>
          <a:ln w="3191">
            <a:solidFill>
              <a:srgbClr val="000000"/>
            </a:solidFill>
          </a:ln>
        </p:spPr>
        <p:txBody>
          <a:bodyPr wrap="square" lIns="0" tIns="0" rIns="0" bIns="0" rtlCol="0"/>
          <a:lstStyle/>
          <a:p>
            <a:endParaRPr sz="501"/>
          </a:p>
        </p:txBody>
      </p:sp>
      <p:sp>
        <p:nvSpPr>
          <p:cNvPr id="5576" name="bg object 5576"/>
          <p:cNvSpPr/>
          <p:nvPr/>
        </p:nvSpPr>
        <p:spPr>
          <a:xfrm>
            <a:off x="4949372" y="1699354"/>
            <a:ext cx="6065" cy="0"/>
          </a:xfrm>
          <a:custGeom>
            <a:avLst/>
            <a:gdLst/>
            <a:ahLst/>
            <a:cxnLst/>
            <a:rect l="l" t="t" r="r" b="b"/>
            <a:pathLst>
              <a:path w="13334">
                <a:moveTo>
                  <a:pt x="0" y="0"/>
                </a:moveTo>
                <a:lnTo>
                  <a:pt x="12764" y="0"/>
                </a:lnTo>
              </a:path>
            </a:pathLst>
          </a:custGeom>
          <a:ln w="3191">
            <a:solidFill>
              <a:srgbClr val="000000"/>
            </a:solidFill>
          </a:ln>
        </p:spPr>
        <p:txBody>
          <a:bodyPr wrap="square" lIns="0" tIns="0" rIns="0" bIns="0" rtlCol="0"/>
          <a:lstStyle/>
          <a:p>
            <a:endParaRPr sz="501"/>
          </a:p>
        </p:txBody>
      </p:sp>
      <p:sp>
        <p:nvSpPr>
          <p:cNvPr id="5577" name="bg object 5577"/>
          <p:cNvSpPr/>
          <p:nvPr/>
        </p:nvSpPr>
        <p:spPr>
          <a:xfrm>
            <a:off x="4949371" y="1699354"/>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5578" name="bg object 5578"/>
          <p:cNvSpPr/>
          <p:nvPr/>
        </p:nvSpPr>
        <p:spPr>
          <a:xfrm>
            <a:off x="4949372" y="1703782"/>
            <a:ext cx="6065" cy="0"/>
          </a:xfrm>
          <a:custGeom>
            <a:avLst/>
            <a:gdLst/>
            <a:ahLst/>
            <a:cxnLst/>
            <a:rect l="l" t="t" r="r" b="b"/>
            <a:pathLst>
              <a:path w="13334">
                <a:moveTo>
                  <a:pt x="12764" y="0"/>
                </a:moveTo>
                <a:lnTo>
                  <a:pt x="0" y="0"/>
                </a:lnTo>
              </a:path>
            </a:pathLst>
          </a:custGeom>
          <a:ln w="3191">
            <a:solidFill>
              <a:srgbClr val="000000"/>
            </a:solidFill>
          </a:ln>
        </p:spPr>
        <p:txBody>
          <a:bodyPr wrap="square" lIns="0" tIns="0" rIns="0" bIns="0" rtlCol="0"/>
          <a:lstStyle/>
          <a:p>
            <a:endParaRPr sz="501"/>
          </a:p>
        </p:txBody>
      </p:sp>
      <p:sp>
        <p:nvSpPr>
          <p:cNvPr id="5579" name="bg object 5579"/>
          <p:cNvSpPr/>
          <p:nvPr/>
        </p:nvSpPr>
        <p:spPr>
          <a:xfrm>
            <a:off x="4955177" y="1644076"/>
            <a:ext cx="0" cy="59803"/>
          </a:xfrm>
          <a:custGeom>
            <a:avLst/>
            <a:gdLst/>
            <a:ahLst/>
            <a:cxnLst/>
            <a:rect l="l" t="t" r="r" b="b"/>
            <a:pathLst>
              <a:path h="167004">
                <a:moveTo>
                  <a:pt x="0" y="154370"/>
                </a:moveTo>
                <a:lnTo>
                  <a:pt x="0" y="166736"/>
                </a:lnTo>
              </a:path>
              <a:path h="167004">
                <a:moveTo>
                  <a:pt x="0" y="154370"/>
                </a:moveTo>
                <a:lnTo>
                  <a:pt x="0" y="0"/>
                </a:lnTo>
              </a:path>
            </a:pathLst>
          </a:custGeom>
          <a:ln w="3191">
            <a:solidFill>
              <a:srgbClr val="000000"/>
            </a:solidFill>
          </a:ln>
        </p:spPr>
        <p:txBody>
          <a:bodyPr wrap="square" lIns="0" tIns="0" rIns="0" bIns="0" rtlCol="0"/>
          <a:lstStyle/>
          <a:p>
            <a:endParaRPr sz="501"/>
          </a:p>
        </p:txBody>
      </p:sp>
      <p:sp>
        <p:nvSpPr>
          <p:cNvPr id="5580" name="bg object 5580"/>
          <p:cNvSpPr/>
          <p:nvPr/>
        </p:nvSpPr>
        <p:spPr>
          <a:xfrm>
            <a:off x="4949371" y="1644076"/>
            <a:ext cx="0" cy="55482"/>
          </a:xfrm>
          <a:custGeom>
            <a:avLst/>
            <a:gdLst/>
            <a:ahLst/>
            <a:cxnLst/>
            <a:rect l="l" t="t" r="r" b="b"/>
            <a:pathLst>
              <a:path h="154939">
                <a:moveTo>
                  <a:pt x="0" y="0"/>
                </a:moveTo>
                <a:lnTo>
                  <a:pt x="0" y="154370"/>
                </a:lnTo>
              </a:path>
            </a:pathLst>
          </a:custGeom>
          <a:ln w="3191">
            <a:solidFill>
              <a:srgbClr val="000000"/>
            </a:solidFill>
          </a:ln>
        </p:spPr>
        <p:txBody>
          <a:bodyPr wrap="square" lIns="0" tIns="0" rIns="0" bIns="0" rtlCol="0"/>
          <a:lstStyle/>
          <a:p>
            <a:endParaRPr sz="501"/>
          </a:p>
        </p:txBody>
      </p:sp>
      <p:sp>
        <p:nvSpPr>
          <p:cNvPr id="5581" name="bg object 5581"/>
          <p:cNvSpPr/>
          <p:nvPr/>
        </p:nvSpPr>
        <p:spPr>
          <a:xfrm>
            <a:off x="4920161" y="1639505"/>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5582" name="bg object 5582"/>
          <p:cNvSpPr/>
          <p:nvPr/>
        </p:nvSpPr>
        <p:spPr>
          <a:xfrm>
            <a:off x="4920161" y="1642219"/>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5583" name="bg object 5583"/>
          <p:cNvSpPr/>
          <p:nvPr/>
        </p:nvSpPr>
        <p:spPr>
          <a:xfrm>
            <a:off x="4926874" y="1640933"/>
            <a:ext cx="5776" cy="1364"/>
          </a:xfrm>
          <a:custGeom>
            <a:avLst/>
            <a:gdLst/>
            <a:ahLst/>
            <a:cxnLst/>
            <a:rect l="l" t="t" r="r" b="b"/>
            <a:pathLst>
              <a:path w="12700" h="3810">
                <a:moveTo>
                  <a:pt x="12365" y="0"/>
                </a:moveTo>
                <a:lnTo>
                  <a:pt x="0" y="3590"/>
                </a:lnTo>
              </a:path>
            </a:pathLst>
          </a:custGeom>
          <a:ln w="3191">
            <a:solidFill>
              <a:srgbClr val="000000"/>
            </a:solidFill>
          </a:ln>
        </p:spPr>
        <p:txBody>
          <a:bodyPr wrap="square" lIns="0" tIns="0" rIns="0" bIns="0" rtlCol="0"/>
          <a:lstStyle/>
          <a:p>
            <a:endParaRPr sz="501"/>
          </a:p>
        </p:txBody>
      </p:sp>
      <p:sp>
        <p:nvSpPr>
          <p:cNvPr id="5584" name="bg object 5584"/>
          <p:cNvSpPr/>
          <p:nvPr/>
        </p:nvSpPr>
        <p:spPr>
          <a:xfrm>
            <a:off x="4932498" y="1639505"/>
            <a:ext cx="0" cy="1592"/>
          </a:xfrm>
          <a:custGeom>
            <a:avLst/>
            <a:gdLst/>
            <a:ahLst/>
            <a:cxnLst/>
            <a:rect l="l" t="t" r="r" b="b"/>
            <a:pathLst>
              <a:path h="4445">
                <a:moveTo>
                  <a:pt x="0" y="0"/>
                </a:moveTo>
                <a:lnTo>
                  <a:pt x="0" y="3988"/>
                </a:lnTo>
              </a:path>
            </a:pathLst>
          </a:custGeom>
          <a:ln w="3191">
            <a:solidFill>
              <a:srgbClr val="000000"/>
            </a:solidFill>
          </a:ln>
        </p:spPr>
        <p:txBody>
          <a:bodyPr wrap="square" lIns="0" tIns="0" rIns="0" bIns="0" rtlCol="0"/>
          <a:lstStyle/>
          <a:p>
            <a:endParaRPr sz="501"/>
          </a:p>
        </p:txBody>
      </p:sp>
      <p:sp>
        <p:nvSpPr>
          <p:cNvPr id="5585" name="bg object 5585"/>
          <p:cNvSpPr/>
          <p:nvPr/>
        </p:nvSpPr>
        <p:spPr>
          <a:xfrm>
            <a:off x="4926874" y="1639505"/>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5586" name="bg object 5586"/>
          <p:cNvSpPr/>
          <p:nvPr/>
        </p:nvSpPr>
        <p:spPr>
          <a:xfrm>
            <a:off x="4926874" y="1637791"/>
            <a:ext cx="0" cy="1819"/>
          </a:xfrm>
          <a:custGeom>
            <a:avLst/>
            <a:gdLst/>
            <a:ahLst/>
            <a:cxnLst/>
            <a:rect l="l" t="t" r="r" b="b"/>
            <a:pathLst>
              <a:path h="5079">
                <a:moveTo>
                  <a:pt x="0" y="0"/>
                </a:moveTo>
                <a:lnTo>
                  <a:pt x="0" y="4786"/>
                </a:lnTo>
              </a:path>
            </a:pathLst>
          </a:custGeom>
          <a:ln w="3191">
            <a:solidFill>
              <a:srgbClr val="000000"/>
            </a:solidFill>
          </a:ln>
        </p:spPr>
        <p:txBody>
          <a:bodyPr wrap="square" lIns="0" tIns="0" rIns="0" bIns="0" rtlCol="0"/>
          <a:lstStyle/>
          <a:p>
            <a:endParaRPr sz="501"/>
          </a:p>
        </p:txBody>
      </p:sp>
      <p:sp>
        <p:nvSpPr>
          <p:cNvPr id="5587" name="bg object 5587"/>
          <p:cNvSpPr/>
          <p:nvPr/>
        </p:nvSpPr>
        <p:spPr>
          <a:xfrm>
            <a:off x="4926329" y="1637791"/>
            <a:ext cx="578" cy="0"/>
          </a:xfrm>
          <a:custGeom>
            <a:avLst/>
            <a:gdLst/>
            <a:ahLst/>
            <a:cxnLst/>
            <a:rect l="l" t="t" r="r" b="b"/>
            <a:pathLst>
              <a:path w="1270">
                <a:moveTo>
                  <a:pt x="0" y="0"/>
                </a:moveTo>
                <a:lnTo>
                  <a:pt x="1196" y="0"/>
                </a:lnTo>
              </a:path>
            </a:pathLst>
          </a:custGeom>
          <a:ln w="3191">
            <a:solidFill>
              <a:srgbClr val="000000"/>
            </a:solidFill>
          </a:ln>
        </p:spPr>
        <p:txBody>
          <a:bodyPr wrap="square" lIns="0" tIns="0" rIns="0" bIns="0" rtlCol="0"/>
          <a:lstStyle/>
          <a:p>
            <a:endParaRPr sz="501"/>
          </a:p>
        </p:txBody>
      </p:sp>
      <p:sp>
        <p:nvSpPr>
          <p:cNvPr id="5588" name="bg object 5588"/>
          <p:cNvSpPr/>
          <p:nvPr/>
        </p:nvSpPr>
        <p:spPr>
          <a:xfrm>
            <a:off x="4926330" y="1637791"/>
            <a:ext cx="0" cy="1819"/>
          </a:xfrm>
          <a:custGeom>
            <a:avLst/>
            <a:gdLst/>
            <a:ahLst/>
            <a:cxnLst/>
            <a:rect l="l" t="t" r="r" b="b"/>
            <a:pathLst>
              <a:path h="5079">
                <a:moveTo>
                  <a:pt x="0" y="4786"/>
                </a:moveTo>
                <a:lnTo>
                  <a:pt x="0" y="0"/>
                </a:lnTo>
              </a:path>
            </a:pathLst>
          </a:custGeom>
          <a:ln w="3191">
            <a:solidFill>
              <a:srgbClr val="000000"/>
            </a:solidFill>
          </a:ln>
        </p:spPr>
        <p:txBody>
          <a:bodyPr wrap="square" lIns="0" tIns="0" rIns="0" bIns="0" rtlCol="0"/>
          <a:lstStyle/>
          <a:p>
            <a:endParaRPr sz="501"/>
          </a:p>
        </p:txBody>
      </p:sp>
      <p:sp>
        <p:nvSpPr>
          <p:cNvPr id="5589" name="bg object 5589"/>
          <p:cNvSpPr/>
          <p:nvPr/>
        </p:nvSpPr>
        <p:spPr>
          <a:xfrm>
            <a:off x="4920161" y="1639505"/>
            <a:ext cx="6354" cy="0"/>
          </a:xfrm>
          <a:custGeom>
            <a:avLst/>
            <a:gdLst/>
            <a:ahLst/>
            <a:cxnLst/>
            <a:rect l="l" t="t" r="r" b="b"/>
            <a:pathLst>
              <a:path w="13970">
                <a:moveTo>
                  <a:pt x="0" y="0"/>
                </a:moveTo>
                <a:lnTo>
                  <a:pt x="13562" y="0"/>
                </a:lnTo>
              </a:path>
            </a:pathLst>
          </a:custGeom>
          <a:ln w="3191">
            <a:solidFill>
              <a:srgbClr val="000000"/>
            </a:solidFill>
          </a:ln>
        </p:spPr>
        <p:txBody>
          <a:bodyPr wrap="square" lIns="0" tIns="0" rIns="0" bIns="0" rtlCol="0"/>
          <a:lstStyle/>
          <a:p>
            <a:endParaRPr sz="501"/>
          </a:p>
        </p:txBody>
      </p:sp>
      <p:sp>
        <p:nvSpPr>
          <p:cNvPr id="5590" name="bg object 5590"/>
          <p:cNvSpPr/>
          <p:nvPr/>
        </p:nvSpPr>
        <p:spPr>
          <a:xfrm>
            <a:off x="4926330" y="1768060"/>
            <a:ext cx="0" cy="2046"/>
          </a:xfrm>
          <a:custGeom>
            <a:avLst/>
            <a:gdLst/>
            <a:ahLst/>
            <a:cxnLst/>
            <a:rect l="l" t="t" r="r" b="b"/>
            <a:pathLst>
              <a:path h="5714">
                <a:moveTo>
                  <a:pt x="0" y="5185"/>
                </a:moveTo>
                <a:lnTo>
                  <a:pt x="0" y="0"/>
                </a:lnTo>
              </a:path>
            </a:pathLst>
          </a:custGeom>
          <a:ln w="3191">
            <a:solidFill>
              <a:srgbClr val="000000"/>
            </a:solidFill>
          </a:ln>
        </p:spPr>
        <p:txBody>
          <a:bodyPr wrap="square" lIns="0" tIns="0" rIns="0" bIns="0" rtlCol="0"/>
          <a:lstStyle/>
          <a:p>
            <a:endParaRPr sz="501"/>
          </a:p>
        </p:txBody>
      </p:sp>
      <p:sp>
        <p:nvSpPr>
          <p:cNvPr id="5591" name="bg object 5591"/>
          <p:cNvSpPr/>
          <p:nvPr/>
        </p:nvSpPr>
        <p:spPr>
          <a:xfrm>
            <a:off x="4926329" y="1769917"/>
            <a:ext cx="578" cy="0"/>
          </a:xfrm>
          <a:custGeom>
            <a:avLst/>
            <a:gdLst/>
            <a:ahLst/>
            <a:cxnLst/>
            <a:rect l="l" t="t" r="r" b="b"/>
            <a:pathLst>
              <a:path w="1270">
                <a:moveTo>
                  <a:pt x="1196" y="0"/>
                </a:moveTo>
                <a:lnTo>
                  <a:pt x="0" y="0"/>
                </a:lnTo>
              </a:path>
            </a:pathLst>
          </a:custGeom>
          <a:ln w="3191">
            <a:solidFill>
              <a:srgbClr val="000000"/>
            </a:solidFill>
          </a:ln>
        </p:spPr>
        <p:txBody>
          <a:bodyPr wrap="square" lIns="0" tIns="0" rIns="0" bIns="0" rtlCol="0"/>
          <a:lstStyle/>
          <a:p>
            <a:endParaRPr sz="501"/>
          </a:p>
        </p:txBody>
      </p:sp>
      <p:sp>
        <p:nvSpPr>
          <p:cNvPr id="5592" name="bg object 5592"/>
          <p:cNvSpPr/>
          <p:nvPr/>
        </p:nvSpPr>
        <p:spPr>
          <a:xfrm>
            <a:off x="4926874" y="1768060"/>
            <a:ext cx="0" cy="2046"/>
          </a:xfrm>
          <a:custGeom>
            <a:avLst/>
            <a:gdLst/>
            <a:ahLst/>
            <a:cxnLst/>
            <a:rect l="l" t="t" r="r" b="b"/>
            <a:pathLst>
              <a:path h="5714">
                <a:moveTo>
                  <a:pt x="0" y="0"/>
                </a:moveTo>
                <a:lnTo>
                  <a:pt x="0" y="5185"/>
                </a:lnTo>
              </a:path>
            </a:pathLst>
          </a:custGeom>
          <a:ln w="3191">
            <a:solidFill>
              <a:srgbClr val="000000"/>
            </a:solidFill>
          </a:ln>
        </p:spPr>
        <p:txBody>
          <a:bodyPr wrap="square" lIns="0" tIns="0" rIns="0" bIns="0" rtlCol="0"/>
          <a:lstStyle/>
          <a:p>
            <a:endParaRPr sz="501"/>
          </a:p>
        </p:txBody>
      </p:sp>
      <p:sp>
        <p:nvSpPr>
          <p:cNvPr id="5593" name="bg object 5593"/>
          <p:cNvSpPr/>
          <p:nvPr/>
        </p:nvSpPr>
        <p:spPr>
          <a:xfrm>
            <a:off x="4926874" y="1768060"/>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5594" name="bg object 5594"/>
          <p:cNvSpPr/>
          <p:nvPr/>
        </p:nvSpPr>
        <p:spPr>
          <a:xfrm>
            <a:off x="4932498" y="1766775"/>
            <a:ext cx="0" cy="1364"/>
          </a:xfrm>
          <a:custGeom>
            <a:avLst/>
            <a:gdLst/>
            <a:ahLst/>
            <a:cxnLst/>
            <a:rect l="l" t="t" r="r" b="b"/>
            <a:pathLst>
              <a:path h="3810">
                <a:moveTo>
                  <a:pt x="0" y="0"/>
                </a:moveTo>
                <a:lnTo>
                  <a:pt x="0" y="3590"/>
                </a:lnTo>
              </a:path>
            </a:pathLst>
          </a:custGeom>
          <a:ln w="3191">
            <a:solidFill>
              <a:srgbClr val="000000"/>
            </a:solidFill>
          </a:ln>
        </p:spPr>
        <p:txBody>
          <a:bodyPr wrap="square" lIns="0" tIns="0" rIns="0" bIns="0" rtlCol="0"/>
          <a:lstStyle/>
          <a:p>
            <a:endParaRPr sz="501"/>
          </a:p>
        </p:txBody>
      </p:sp>
      <p:sp>
        <p:nvSpPr>
          <p:cNvPr id="5595" name="bg object 5595"/>
          <p:cNvSpPr/>
          <p:nvPr/>
        </p:nvSpPr>
        <p:spPr>
          <a:xfrm>
            <a:off x="4926874" y="1765489"/>
            <a:ext cx="5776" cy="1364"/>
          </a:xfrm>
          <a:custGeom>
            <a:avLst/>
            <a:gdLst/>
            <a:ahLst/>
            <a:cxnLst/>
            <a:rect l="l" t="t" r="r" b="b"/>
            <a:pathLst>
              <a:path w="12700" h="3810">
                <a:moveTo>
                  <a:pt x="0" y="0"/>
                </a:moveTo>
                <a:lnTo>
                  <a:pt x="12365" y="3590"/>
                </a:lnTo>
              </a:path>
            </a:pathLst>
          </a:custGeom>
          <a:ln w="3191">
            <a:solidFill>
              <a:srgbClr val="000000"/>
            </a:solidFill>
          </a:ln>
        </p:spPr>
        <p:txBody>
          <a:bodyPr wrap="square" lIns="0" tIns="0" rIns="0" bIns="0" rtlCol="0"/>
          <a:lstStyle/>
          <a:p>
            <a:endParaRPr sz="501"/>
          </a:p>
        </p:txBody>
      </p:sp>
      <p:sp>
        <p:nvSpPr>
          <p:cNvPr id="5596" name="bg object 5596"/>
          <p:cNvSpPr/>
          <p:nvPr/>
        </p:nvSpPr>
        <p:spPr>
          <a:xfrm>
            <a:off x="4920161" y="1765489"/>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5597" name="bg object 5597"/>
          <p:cNvSpPr/>
          <p:nvPr/>
        </p:nvSpPr>
        <p:spPr>
          <a:xfrm>
            <a:off x="4920161" y="1765489"/>
            <a:ext cx="0" cy="2729"/>
          </a:xfrm>
          <a:custGeom>
            <a:avLst/>
            <a:gdLst/>
            <a:ahLst/>
            <a:cxnLst/>
            <a:rect l="l" t="t" r="r" b="b"/>
            <a:pathLst>
              <a:path h="7620">
                <a:moveTo>
                  <a:pt x="0" y="7180"/>
                </a:moveTo>
                <a:lnTo>
                  <a:pt x="0" y="0"/>
                </a:lnTo>
              </a:path>
            </a:pathLst>
          </a:custGeom>
          <a:ln w="3191">
            <a:solidFill>
              <a:srgbClr val="000000"/>
            </a:solidFill>
          </a:ln>
        </p:spPr>
        <p:txBody>
          <a:bodyPr wrap="square" lIns="0" tIns="0" rIns="0" bIns="0" rtlCol="0"/>
          <a:lstStyle/>
          <a:p>
            <a:endParaRPr sz="501"/>
          </a:p>
        </p:txBody>
      </p:sp>
      <p:sp>
        <p:nvSpPr>
          <p:cNvPr id="5598" name="bg object 5598"/>
          <p:cNvSpPr/>
          <p:nvPr/>
        </p:nvSpPr>
        <p:spPr>
          <a:xfrm>
            <a:off x="4920161" y="1768060"/>
            <a:ext cx="6354" cy="0"/>
          </a:xfrm>
          <a:custGeom>
            <a:avLst/>
            <a:gdLst/>
            <a:ahLst/>
            <a:cxnLst/>
            <a:rect l="l" t="t" r="r" b="b"/>
            <a:pathLst>
              <a:path w="13970">
                <a:moveTo>
                  <a:pt x="13562" y="0"/>
                </a:moveTo>
                <a:lnTo>
                  <a:pt x="0" y="0"/>
                </a:lnTo>
              </a:path>
            </a:pathLst>
          </a:custGeom>
          <a:ln w="3191">
            <a:solidFill>
              <a:srgbClr val="000000"/>
            </a:solidFill>
          </a:ln>
        </p:spPr>
        <p:txBody>
          <a:bodyPr wrap="square" lIns="0" tIns="0" rIns="0" bIns="0" rtlCol="0"/>
          <a:lstStyle/>
          <a:p>
            <a:endParaRPr sz="501"/>
          </a:p>
        </p:txBody>
      </p:sp>
      <p:sp>
        <p:nvSpPr>
          <p:cNvPr id="5599" name="bg object 5599"/>
          <p:cNvSpPr/>
          <p:nvPr/>
        </p:nvSpPr>
        <p:spPr>
          <a:xfrm>
            <a:off x="4920161" y="1765489"/>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5600" name="bg object 5600"/>
          <p:cNvSpPr/>
          <p:nvPr/>
        </p:nvSpPr>
        <p:spPr>
          <a:xfrm>
            <a:off x="4920161" y="1642219"/>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5601" name="bg object 5601"/>
          <p:cNvSpPr/>
          <p:nvPr/>
        </p:nvSpPr>
        <p:spPr>
          <a:xfrm>
            <a:off x="4920161" y="1642219"/>
            <a:ext cx="0" cy="123471"/>
          </a:xfrm>
          <a:custGeom>
            <a:avLst/>
            <a:gdLst/>
            <a:ahLst/>
            <a:cxnLst/>
            <a:rect l="l" t="t" r="r" b="b"/>
            <a:pathLst>
              <a:path h="344804">
                <a:moveTo>
                  <a:pt x="0" y="344242"/>
                </a:moveTo>
                <a:lnTo>
                  <a:pt x="0" y="0"/>
                </a:lnTo>
              </a:path>
            </a:pathLst>
          </a:custGeom>
          <a:ln w="3191">
            <a:solidFill>
              <a:srgbClr val="000000"/>
            </a:solidFill>
          </a:ln>
        </p:spPr>
        <p:txBody>
          <a:bodyPr wrap="square" lIns="0" tIns="0" rIns="0" bIns="0" rtlCol="0"/>
          <a:lstStyle/>
          <a:p>
            <a:endParaRPr sz="501"/>
          </a:p>
        </p:txBody>
      </p:sp>
      <p:sp>
        <p:nvSpPr>
          <p:cNvPr id="5602" name="bg object 5602"/>
          <p:cNvSpPr/>
          <p:nvPr/>
        </p:nvSpPr>
        <p:spPr>
          <a:xfrm>
            <a:off x="4926874" y="1765489"/>
            <a:ext cx="5776" cy="1364"/>
          </a:xfrm>
          <a:custGeom>
            <a:avLst/>
            <a:gdLst/>
            <a:ahLst/>
            <a:cxnLst/>
            <a:rect l="l" t="t" r="r" b="b"/>
            <a:pathLst>
              <a:path w="12700" h="3810">
                <a:moveTo>
                  <a:pt x="0" y="0"/>
                </a:moveTo>
                <a:lnTo>
                  <a:pt x="12365" y="3590"/>
                </a:lnTo>
              </a:path>
            </a:pathLst>
          </a:custGeom>
          <a:ln w="3191">
            <a:solidFill>
              <a:srgbClr val="000000"/>
            </a:solidFill>
          </a:ln>
        </p:spPr>
        <p:txBody>
          <a:bodyPr wrap="square" lIns="0" tIns="0" rIns="0" bIns="0" rtlCol="0"/>
          <a:lstStyle/>
          <a:p>
            <a:endParaRPr sz="501"/>
          </a:p>
        </p:txBody>
      </p:sp>
      <p:sp>
        <p:nvSpPr>
          <p:cNvPr id="5603" name="bg object 5603"/>
          <p:cNvSpPr/>
          <p:nvPr/>
        </p:nvSpPr>
        <p:spPr>
          <a:xfrm>
            <a:off x="4926874" y="1640933"/>
            <a:ext cx="5776" cy="124608"/>
          </a:xfrm>
          <a:custGeom>
            <a:avLst/>
            <a:gdLst/>
            <a:ahLst/>
            <a:cxnLst/>
            <a:rect l="l" t="t" r="r" b="b"/>
            <a:pathLst>
              <a:path w="12700" h="347979">
                <a:moveTo>
                  <a:pt x="0" y="3590"/>
                </a:moveTo>
                <a:lnTo>
                  <a:pt x="12365" y="0"/>
                </a:lnTo>
              </a:path>
              <a:path w="12700" h="347979">
                <a:moveTo>
                  <a:pt x="0" y="3590"/>
                </a:moveTo>
                <a:lnTo>
                  <a:pt x="0" y="347832"/>
                </a:lnTo>
              </a:path>
            </a:pathLst>
          </a:custGeom>
          <a:ln w="3191">
            <a:solidFill>
              <a:srgbClr val="000000"/>
            </a:solidFill>
          </a:ln>
        </p:spPr>
        <p:txBody>
          <a:bodyPr wrap="square" lIns="0" tIns="0" rIns="0" bIns="0" rtlCol="0"/>
          <a:lstStyle/>
          <a:p>
            <a:endParaRPr sz="501"/>
          </a:p>
        </p:txBody>
      </p:sp>
      <p:sp>
        <p:nvSpPr>
          <p:cNvPr id="5604" name="bg object 5604"/>
          <p:cNvSpPr/>
          <p:nvPr/>
        </p:nvSpPr>
        <p:spPr>
          <a:xfrm>
            <a:off x="4932498" y="1640933"/>
            <a:ext cx="0" cy="125973"/>
          </a:xfrm>
          <a:custGeom>
            <a:avLst/>
            <a:gdLst/>
            <a:ahLst/>
            <a:cxnLst/>
            <a:rect l="l" t="t" r="r" b="b"/>
            <a:pathLst>
              <a:path h="351789">
                <a:moveTo>
                  <a:pt x="0" y="0"/>
                </a:moveTo>
                <a:lnTo>
                  <a:pt x="0" y="351422"/>
                </a:lnTo>
              </a:path>
            </a:pathLst>
          </a:custGeom>
          <a:ln w="3191">
            <a:solidFill>
              <a:srgbClr val="000000"/>
            </a:solidFill>
          </a:ln>
        </p:spPr>
        <p:txBody>
          <a:bodyPr wrap="square" lIns="0" tIns="0" rIns="0" bIns="0" rtlCol="0"/>
          <a:lstStyle/>
          <a:p>
            <a:endParaRPr sz="501"/>
          </a:p>
        </p:txBody>
      </p:sp>
      <p:sp>
        <p:nvSpPr>
          <p:cNvPr id="5605" name="bg object 5605"/>
          <p:cNvSpPr/>
          <p:nvPr/>
        </p:nvSpPr>
        <p:spPr>
          <a:xfrm>
            <a:off x="4944291" y="1477097"/>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606" name="bg object 5606"/>
          <p:cNvSpPr/>
          <p:nvPr/>
        </p:nvSpPr>
        <p:spPr>
          <a:xfrm>
            <a:off x="4944291" y="1477097"/>
            <a:ext cx="0" cy="60030"/>
          </a:xfrm>
          <a:custGeom>
            <a:avLst/>
            <a:gdLst/>
            <a:ahLst/>
            <a:cxnLst/>
            <a:rect l="l" t="t" r="r" b="b"/>
            <a:pathLst>
              <a:path h="167639">
                <a:moveTo>
                  <a:pt x="0" y="167135"/>
                </a:moveTo>
                <a:lnTo>
                  <a:pt x="0" y="0"/>
                </a:lnTo>
              </a:path>
            </a:pathLst>
          </a:custGeom>
          <a:ln w="3175">
            <a:solidFill>
              <a:srgbClr val="000000"/>
            </a:solidFill>
          </a:ln>
        </p:spPr>
        <p:txBody>
          <a:bodyPr wrap="square" lIns="0" tIns="0" rIns="0" bIns="0" rtlCol="0"/>
          <a:lstStyle/>
          <a:p>
            <a:endParaRPr sz="501"/>
          </a:p>
        </p:txBody>
      </p:sp>
      <p:sp>
        <p:nvSpPr>
          <p:cNvPr id="5607" name="bg object 5607"/>
          <p:cNvSpPr/>
          <p:nvPr/>
        </p:nvSpPr>
        <p:spPr>
          <a:xfrm>
            <a:off x="4944291" y="1536946"/>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608" name="bg object 5608"/>
          <p:cNvSpPr/>
          <p:nvPr/>
        </p:nvSpPr>
        <p:spPr>
          <a:xfrm>
            <a:off x="4944835" y="1477097"/>
            <a:ext cx="0" cy="60030"/>
          </a:xfrm>
          <a:custGeom>
            <a:avLst/>
            <a:gdLst/>
            <a:ahLst/>
            <a:cxnLst/>
            <a:rect l="l" t="t" r="r" b="b"/>
            <a:pathLst>
              <a:path h="167639">
                <a:moveTo>
                  <a:pt x="0" y="0"/>
                </a:moveTo>
                <a:lnTo>
                  <a:pt x="0" y="167135"/>
                </a:lnTo>
              </a:path>
            </a:pathLst>
          </a:custGeom>
          <a:ln w="3175">
            <a:solidFill>
              <a:srgbClr val="000000"/>
            </a:solidFill>
          </a:ln>
        </p:spPr>
        <p:txBody>
          <a:bodyPr wrap="square" lIns="0" tIns="0" rIns="0" bIns="0" rtlCol="0"/>
          <a:lstStyle/>
          <a:p>
            <a:endParaRPr sz="501"/>
          </a:p>
        </p:txBody>
      </p:sp>
      <p:sp>
        <p:nvSpPr>
          <p:cNvPr id="5609" name="bg object 5609"/>
          <p:cNvSpPr/>
          <p:nvPr/>
        </p:nvSpPr>
        <p:spPr>
          <a:xfrm>
            <a:off x="4948282" y="1477097"/>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610" name="bg object 5610"/>
          <p:cNvSpPr/>
          <p:nvPr/>
        </p:nvSpPr>
        <p:spPr>
          <a:xfrm>
            <a:off x="4948283" y="1477097"/>
            <a:ext cx="0" cy="60030"/>
          </a:xfrm>
          <a:custGeom>
            <a:avLst/>
            <a:gdLst/>
            <a:ahLst/>
            <a:cxnLst/>
            <a:rect l="l" t="t" r="r" b="b"/>
            <a:pathLst>
              <a:path h="167639">
                <a:moveTo>
                  <a:pt x="0" y="167135"/>
                </a:moveTo>
                <a:lnTo>
                  <a:pt x="0" y="0"/>
                </a:lnTo>
              </a:path>
            </a:pathLst>
          </a:custGeom>
          <a:ln w="3175">
            <a:solidFill>
              <a:srgbClr val="000000"/>
            </a:solidFill>
          </a:ln>
        </p:spPr>
        <p:txBody>
          <a:bodyPr wrap="square" lIns="0" tIns="0" rIns="0" bIns="0" rtlCol="0"/>
          <a:lstStyle/>
          <a:p>
            <a:endParaRPr sz="501"/>
          </a:p>
        </p:txBody>
      </p:sp>
      <p:sp>
        <p:nvSpPr>
          <p:cNvPr id="5611" name="bg object 5611"/>
          <p:cNvSpPr/>
          <p:nvPr/>
        </p:nvSpPr>
        <p:spPr>
          <a:xfrm>
            <a:off x="4948282" y="1536946"/>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612" name="bg object 5612"/>
          <p:cNvSpPr/>
          <p:nvPr/>
        </p:nvSpPr>
        <p:spPr>
          <a:xfrm>
            <a:off x="4948827" y="1477097"/>
            <a:ext cx="0" cy="60030"/>
          </a:xfrm>
          <a:custGeom>
            <a:avLst/>
            <a:gdLst/>
            <a:ahLst/>
            <a:cxnLst/>
            <a:rect l="l" t="t" r="r" b="b"/>
            <a:pathLst>
              <a:path h="167639">
                <a:moveTo>
                  <a:pt x="0" y="0"/>
                </a:moveTo>
                <a:lnTo>
                  <a:pt x="0" y="167135"/>
                </a:lnTo>
              </a:path>
            </a:pathLst>
          </a:custGeom>
          <a:ln w="3175">
            <a:solidFill>
              <a:srgbClr val="000000"/>
            </a:solidFill>
          </a:ln>
        </p:spPr>
        <p:txBody>
          <a:bodyPr wrap="square" lIns="0" tIns="0" rIns="0" bIns="0" rtlCol="0"/>
          <a:lstStyle/>
          <a:p>
            <a:endParaRPr sz="501"/>
          </a:p>
        </p:txBody>
      </p:sp>
      <p:sp>
        <p:nvSpPr>
          <p:cNvPr id="5613" name="bg object 5613"/>
          <p:cNvSpPr/>
          <p:nvPr/>
        </p:nvSpPr>
        <p:spPr>
          <a:xfrm>
            <a:off x="4943747" y="1536946"/>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5614" name="bg object 5614"/>
          <p:cNvSpPr/>
          <p:nvPr/>
        </p:nvSpPr>
        <p:spPr>
          <a:xfrm>
            <a:off x="4943747" y="1536946"/>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5615" name="bg object 5615"/>
          <p:cNvSpPr/>
          <p:nvPr/>
        </p:nvSpPr>
        <p:spPr>
          <a:xfrm>
            <a:off x="4943747" y="1541374"/>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5616" name="bg object 5616"/>
          <p:cNvSpPr/>
          <p:nvPr/>
        </p:nvSpPr>
        <p:spPr>
          <a:xfrm>
            <a:off x="4949371" y="1536946"/>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5617" name="bg object 5617"/>
          <p:cNvSpPr/>
          <p:nvPr/>
        </p:nvSpPr>
        <p:spPr>
          <a:xfrm>
            <a:off x="4943747" y="1472669"/>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5618" name="bg object 5618"/>
          <p:cNvSpPr/>
          <p:nvPr/>
        </p:nvSpPr>
        <p:spPr>
          <a:xfrm>
            <a:off x="4943747" y="1472669"/>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5619" name="bg object 5619"/>
          <p:cNvSpPr/>
          <p:nvPr/>
        </p:nvSpPr>
        <p:spPr>
          <a:xfrm>
            <a:off x="4943747" y="1477097"/>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5620" name="bg object 5620"/>
          <p:cNvSpPr/>
          <p:nvPr/>
        </p:nvSpPr>
        <p:spPr>
          <a:xfrm>
            <a:off x="4949371" y="1472669"/>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5621" name="bg object 5621"/>
          <p:cNvSpPr/>
          <p:nvPr/>
        </p:nvSpPr>
        <p:spPr>
          <a:xfrm>
            <a:off x="4949371" y="1477097"/>
            <a:ext cx="0" cy="60030"/>
          </a:xfrm>
          <a:custGeom>
            <a:avLst/>
            <a:gdLst/>
            <a:ahLst/>
            <a:cxnLst/>
            <a:rect l="l" t="t" r="r" b="b"/>
            <a:pathLst>
              <a:path h="167639">
                <a:moveTo>
                  <a:pt x="0" y="167135"/>
                </a:moveTo>
                <a:lnTo>
                  <a:pt x="0" y="0"/>
                </a:lnTo>
              </a:path>
            </a:pathLst>
          </a:custGeom>
          <a:ln w="3191">
            <a:solidFill>
              <a:srgbClr val="000000"/>
            </a:solidFill>
          </a:ln>
        </p:spPr>
        <p:txBody>
          <a:bodyPr wrap="square" lIns="0" tIns="0" rIns="0" bIns="0" rtlCol="0"/>
          <a:lstStyle/>
          <a:p>
            <a:endParaRPr sz="501"/>
          </a:p>
        </p:txBody>
      </p:sp>
      <p:sp>
        <p:nvSpPr>
          <p:cNvPr id="5622" name="bg object 5622"/>
          <p:cNvSpPr/>
          <p:nvPr/>
        </p:nvSpPr>
        <p:spPr>
          <a:xfrm>
            <a:off x="4943747" y="1477097"/>
            <a:ext cx="0" cy="60030"/>
          </a:xfrm>
          <a:custGeom>
            <a:avLst/>
            <a:gdLst/>
            <a:ahLst/>
            <a:cxnLst/>
            <a:rect l="l" t="t" r="r" b="b"/>
            <a:pathLst>
              <a:path h="167639">
                <a:moveTo>
                  <a:pt x="0" y="0"/>
                </a:moveTo>
                <a:lnTo>
                  <a:pt x="0" y="167135"/>
                </a:lnTo>
              </a:path>
            </a:pathLst>
          </a:custGeom>
          <a:ln w="3191">
            <a:solidFill>
              <a:srgbClr val="000000"/>
            </a:solidFill>
          </a:ln>
        </p:spPr>
        <p:txBody>
          <a:bodyPr wrap="square" lIns="0" tIns="0" rIns="0" bIns="0" rtlCol="0"/>
          <a:lstStyle/>
          <a:p>
            <a:endParaRPr sz="501"/>
          </a:p>
        </p:txBody>
      </p:sp>
      <p:sp>
        <p:nvSpPr>
          <p:cNvPr id="5623" name="bg object 5623"/>
          <p:cNvSpPr/>
          <p:nvPr/>
        </p:nvSpPr>
        <p:spPr>
          <a:xfrm>
            <a:off x="4950097" y="1417248"/>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624" name="bg object 5624"/>
          <p:cNvSpPr/>
          <p:nvPr/>
        </p:nvSpPr>
        <p:spPr>
          <a:xfrm>
            <a:off x="4950097" y="1417248"/>
            <a:ext cx="0" cy="55482"/>
          </a:xfrm>
          <a:custGeom>
            <a:avLst/>
            <a:gdLst/>
            <a:ahLst/>
            <a:cxnLst/>
            <a:rect l="l" t="t" r="r" b="b"/>
            <a:pathLst>
              <a:path h="154939">
                <a:moveTo>
                  <a:pt x="0" y="154769"/>
                </a:moveTo>
                <a:lnTo>
                  <a:pt x="0" y="0"/>
                </a:lnTo>
              </a:path>
            </a:pathLst>
          </a:custGeom>
          <a:ln w="3175">
            <a:solidFill>
              <a:srgbClr val="000000"/>
            </a:solidFill>
          </a:ln>
        </p:spPr>
        <p:txBody>
          <a:bodyPr wrap="square" lIns="0" tIns="0" rIns="0" bIns="0" rtlCol="0"/>
          <a:lstStyle/>
          <a:p>
            <a:endParaRPr sz="501"/>
          </a:p>
        </p:txBody>
      </p:sp>
      <p:sp>
        <p:nvSpPr>
          <p:cNvPr id="5625" name="bg object 5625"/>
          <p:cNvSpPr/>
          <p:nvPr/>
        </p:nvSpPr>
        <p:spPr>
          <a:xfrm>
            <a:off x="4950097" y="1472669"/>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626" name="bg object 5626"/>
          <p:cNvSpPr/>
          <p:nvPr/>
        </p:nvSpPr>
        <p:spPr>
          <a:xfrm>
            <a:off x="4950641" y="1417248"/>
            <a:ext cx="0" cy="55482"/>
          </a:xfrm>
          <a:custGeom>
            <a:avLst/>
            <a:gdLst/>
            <a:ahLst/>
            <a:cxnLst/>
            <a:rect l="l" t="t" r="r" b="b"/>
            <a:pathLst>
              <a:path h="154939">
                <a:moveTo>
                  <a:pt x="0" y="0"/>
                </a:moveTo>
                <a:lnTo>
                  <a:pt x="0" y="154769"/>
                </a:lnTo>
              </a:path>
            </a:pathLst>
          </a:custGeom>
          <a:ln w="3175">
            <a:solidFill>
              <a:srgbClr val="000000"/>
            </a:solidFill>
          </a:ln>
        </p:spPr>
        <p:txBody>
          <a:bodyPr wrap="square" lIns="0" tIns="0" rIns="0" bIns="0" rtlCol="0"/>
          <a:lstStyle/>
          <a:p>
            <a:endParaRPr sz="501"/>
          </a:p>
        </p:txBody>
      </p:sp>
      <p:sp>
        <p:nvSpPr>
          <p:cNvPr id="5627" name="bg object 5627"/>
          <p:cNvSpPr/>
          <p:nvPr/>
        </p:nvSpPr>
        <p:spPr>
          <a:xfrm>
            <a:off x="4953907" y="1417248"/>
            <a:ext cx="866" cy="0"/>
          </a:xfrm>
          <a:custGeom>
            <a:avLst/>
            <a:gdLst/>
            <a:ahLst/>
            <a:cxnLst/>
            <a:rect l="l" t="t" r="r" b="b"/>
            <a:pathLst>
              <a:path w="1904">
                <a:moveTo>
                  <a:pt x="0" y="0"/>
                </a:moveTo>
                <a:lnTo>
                  <a:pt x="1595" y="0"/>
                </a:lnTo>
              </a:path>
            </a:pathLst>
          </a:custGeom>
          <a:ln w="3191">
            <a:solidFill>
              <a:srgbClr val="000000"/>
            </a:solidFill>
          </a:ln>
        </p:spPr>
        <p:txBody>
          <a:bodyPr wrap="square" lIns="0" tIns="0" rIns="0" bIns="0" rtlCol="0"/>
          <a:lstStyle/>
          <a:p>
            <a:endParaRPr sz="501"/>
          </a:p>
        </p:txBody>
      </p:sp>
      <p:sp>
        <p:nvSpPr>
          <p:cNvPr id="5628" name="bg object 5628"/>
          <p:cNvSpPr/>
          <p:nvPr/>
        </p:nvSpPr>
        <p:spPr>
          <a:xfrm>
            <a:off x="4953907" y="1417248"/>
            <a:ext cx="0" cy="55482"/>
          </a:xfrm>
          <a:custGeom>
            <a:avLst/>
            <a:gdLst/>
            <a:ahLst/>
            <a:cxnLst/>
            <a:rect l="l" t="t" r="r" b="b"/>
            <a:pathLst>
              <a:path h="154939">
                <a:moveTo>
                  <a:pt x="0" y="154769"/>
                </a:moveTo>
                <a:lnTo>
                  <a:pt x="0" y="0"/>
                </a:lnTo>
              </a:path>
            </a:pathLst>
          </a:custGeom>
          <a:ln w="3191">
            <a:solidFill>
              <a:srgbClr val="000000"/>
            </a:solidFill>
          </a:ln>
        </p:spPr>
        <p:txBody>
          <a:bodyPr wrap="square" lIns="0" tIns="0" rIns="0" bIns="0" rtlCol="0"/>
          <a:lstStyle/>
          <a:p>
            <a:endParaRPr sz="501"/>
          </a:p>
        </p:txBody>
      </p:sp>
      <p:sp>
        <p:nvSpPr>
          <p:cNvPr id="5629" name="bg object 5629"/>
          <p:cNvSpPr/>
          <p:nvPr/>
        </p:nvSpPr>
        <p:spPr>
          <a:xfrm>
            <a:off x="4953907" y="1472669"/>
            <a:ext cx="866" cy="0"/>
          </a:xfrm>
          <a:custGeom>
            <a:avLst/>
            <a:gdLst/>
            <a:ahLst/>
            <a:cxnLst/>
            <a:rect l="l" t="t" r="r" b="b"/>
            <a:pathLst>
              <a:path w="1904">
                <a:moveTo>
                  <a:pt x="1595" y="0"/>
                </a:moveTo>
                <a:lnTo>
                  <a:pt x="0" y="0"/>
                </a:lnTo>
              </a:path>
            </a:pathLst>
          </a:custGeom>
          <a:ln w="3191">
            <a:solidFill>
              <a:srgbClr val="000000"/>
            </a:solidFill>
          </a:ln>
        </p:spPr>
        <p:txBody>
          <a:bodyPr wrap="square" lIns="0" tIns="0" rIns="0" bIns="0" rtlCol="0"/>
          <a:lstStyle/>
          <a:p>
            <a:endParaRPr sz="501"/>
          </a:p>
        </p:txBody>
      </p:sp>
      <p:sp>
        <p:nvSpPr>
          <p:cNvPr id="5630" name="bg object 5630"/>
          <p:cNvSpPr/>
          <p:nvPr/>
        </p:nvSpPr>
        <p:spPr>
          <a:xfrm>
            <a:off x="4954632" y="1417248"/>
            <a:ext cx="0" cy="55482"/>
          </a:xfrm>
          <a:custGeom>
            <a:avLst/>
            <a:gdLst/>
            <a:ahLst/>
            <a:cxnLst/>
            <a:rect l="l" t="t" r="r" b="b"/>
            <a:pathLst>
              <a:path h="154939">
                <a:moveTo>
                  <a:pt x="0" y="0"/>
                </a:moveTo>
                <a:lnTo>
                  <a:pt x="0" y="154769"/>
                </a:lnTo>
              </a:path>
            </a:pathLst>
          </a:custGeom>
          <a:ln w="3191">
            <a:solidFill>
              <a:srgbClr val="000000"/>
            </a:solidFill>
          </a:ln>
        </p:spPr>
        <p:txBody>
          <a:bodyPr wrap="square" lIns="0" tIns="0" rIns="0" bIns="0" rtlCol="0"/>
          <a:lstStyle/>
          <a:p>
            <a:endParaRPr sz="501"/>
          </a:p>
        </p:txBody>
      </p:sp>
      <p:sp>
        <p:nvSpPr>
          <p:cNvPr id="5631" name="bg object 5631"/>
          <p:cNvSpPr/>
          <p:nvPr/>
        </p:nvSpPr>
        <p:spPr>
          <a:xfrm>
            <a:off x="4949372" y="1412819"/>
            <a:ext cx="6065" cy="0"/>
          </a:xfrm>
          <a:custGeom>
            <a:avLst/>
            <a:gdLst/>
            <a:ahLst/>
            <a:cxnLst/>
            <a:rect l="l" t="t" r="r" b="b"/>
            <a:pathLst>
              <a:path w="13334">
                <a:moveTo>
                  <a:pt x="0" y="0"/>
                </a:moveTo>
                <a:lnTo>
                  <a:pt x="12764" y="0"/>
                </a:lnTo>
              </a:path>
            </a:pathLst>
          </a:custGeom>
          <a:ln w="3191">
            <a:solidFill>
              <a:srgbClr val="000000"/>
            </a:solidFill>
          </a:ln>
        </p:spPr>
        <p:txBody>
          <a:bodyPr wrap="square" lIns="0" tIns="0" rIns="0" bIns="0" rtlCol="0"/>
          <a:lstStyle/>
          <a:p>
            <a:endParaRPr sz="501"/>
          </a:p>
        </p:txBody>
      </p:sp>
      <p:sp>
        <p:nvSpPr>
          <p:cNvPr id="5632" name="bg object 5632"/>
          <p:cNvSpPr/>
          <p:nvPr/>
        </p:nvSpPr>
        <p:spPr>
          <a:xfrm>
            <a:off x="4949371" y="1412819"/>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5633" name="bg object 5633"/>
          <p:cNvSpPr/>
          <p:nvPr/>
        </p:nvSpPr>
        <p:spPr>
          <a:xfrm>
            <a:off x="4949372" y="1417248"/>
            <a:ext cx="6065" cy="0"/>
          </a:xfrm>
          <a:custGeom>
            <a:avLst/>
            <a:gdLst/>
            <a:ahLst/>
            <a:cxnLst/>
            <a:rect l="l" t="t" r="r" b="b"/>
            <a:pathLst>
              <a:path w="13334">
                <a:moveTo>
                  <a:pt x="12764" y="0"/>
                </a:moveTo>
                <a:lnTo>
                  <a:pt x="0" y="0"/>
                </a:lnTo>
              </a:path>
            </a:pathLst>
          </a:custGeom>
          <a:ln w="3191">
            <a:solidFill>
              <a:srgbClr val="000000"/>
            </a:solidFill>
          </a:ln>
        </p:spPr>
        <p:txBody>
          <a:bodyPr wrap="square" lIns="0" tIns="0" rIns="0" bIns="0" rtlCol="0"/>
          <a:lstStyle/>
          <a:p>
            <a:endParaRPr sz="501"/>
          </a:p>
        </p:txBody>
      </p:sp>
      <p:sp>
        <p:nvSpPr>
          <p:cNvPr id="5634" name="bg object 5634"/>
          <p:cNvSpPr/>
          <p:nvPr/>
        </p:nvSpPr>
        <p:spPr>
          <a:xfrm>
            <a:off x="4955177" y="1412819"/>
            <a:ext cx="0" cy="4548"/>
          </a:xfrm>
          <a:custGeom>
            <a:avLst/>
            <a:gdLst/>
            <a:ahLst/>
            <a:cxnLst/>
            <a:rect l="l" t="t" r="r" b="b"/>
            <a:pathLst>
              <a:path h="12700">
                <a:moveTo>
                  <a:pt x="0" y="0"/>
                </a:moveTo>
                <a:lnTo>
                  <a:pt x="0" y="12365"/>
                </a:lnTo>
              </a:path>
            </a:pathLst>
          </a:custGeom>
          <a:ln w="3191">
            <a:solidFill>
              <a:srgbClr val="000000"/>
            </a:solidFill>
          </a:ln>
        </p:spPr>
        <p:txBody>
          <a:bodyPr wrap="square" lIns="0" tIns="0" rIns="0" bIns="0" rtlCol="0"/>
          <a:lstStyle/>
          <a:p>
            <a:endParaRPr sz="501"/>
          </a:p>
        </p:txBody>
      </p:sp>
      <p:sp>
        <p:nvSpPr>
          <p:cNvPr id="5635" name="bg object 5635"/>
          <p:cNvSpPr/>
          <p:nvPr/>
        </p:nvSpPr>
        <p:spPr>
          <a:xfrm>
            <a:off x="4949372" y="1472669"/>
            <a:ext cx="6065" cy="0"/>
          </a:xfrm>
          <a:custGeom>
            <a:avLst/>
            <a:gdLst/>
            <a:ahLst/>
            <a:cxnLst/>
            <a:rect l="l" t="t" r="r" b="b"/>
            <a:pathLst>
              <a:path w="13334">
                <a:moveTo>
                  <a:pt x="0" y="0"/>
                </a:moveTo>
                <a:lnTo>
                  <a:pt x="12764" y="0"/>
                </a:lnTo>
              </a:path>
            </a:pathLst>
          </a:custGeom>
          <a:ln w="3191">
            <a:solidFill>
              <a:srgbClr val="000000"/>
            </a:solidFill>
          </a:ln>
        </p:spPr>
        <p:txBody>
          <a:bodyPr wrap="square" lIns="0" tIns="0" rIns="0" bIns="0" rtlCol="0"/>
          <a:lstStyle/>
          <a:p>
            <a:endParaRPr sz="501"/>
          </a:p>
        </p:txBody>
      </p:sp>
      <p:sp>
        <p:nvSpPr>
          <p:cNvPr id="5636" name="bg object 5636"/>
          <p:cNvSpPr/>
          <p:nvPr/>
        </p:nvSpPr>
        <p:spPr>
          <a:xfrm>
            <a:off x="4949371" y="1472669"/>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5637" name="bg object 5637"/>
          <p:cNvSpPr/>
          <p:nvPr/>
        </p:nvSpPr>
        <p:spPr>
          <a:xfrm>
            <a:off x="4949372" y="1477097"/>
            <a:ext cx="6065" cy="0"/>
          </a:xfrm>
          <a:custGeom>
            <a:avLst/>
            <a:gdLst/>
            <a:ahLst/>
            <a:cxnLst/>
            <a:rect l="l" t="t" r="r" b="b"/>
            <a:pathLst>
              <a:path w="13334">
                <a:moveTo>
                  <a:pt x="12764" y="0"/>
                </a:moveTo>
                <a:lnTo>
                  <a:pt x="0" y="0"/>
                </a:lnTo>
              </a:path>
            </a:pathLst>
          </a:custGeom>
          <a:ln w="3191">
            <a:solidFill>
              <a:srgbClr val="000000"/>
            </a:solidFill>
          </a:ln>
        </p:spPr>
        <p:txBody>
          <a:bodyPr wrap="square" lIns="0" tIns="0" rIns="0" bIns="0" rtlCol="0"/>
          <a:lstStyle/>
          <a:p>
            <a:endParaRPr sz="501"/>
          </a:p>
        </p:txBody>
      </p:sp>
      <p:sp>
        <p:nvSpPr>
          <p:cNvPr id="5638" name="bg object 5638"/>
          <p:cNvSpPr/>
          <p:nvPr/>
        </p:nvSpPr>
        <p:spPr>
          <a:xfrm>
            <a:off x="4955177" y="1417248"/>
            <a:ext cx="0" cy="60030"/>
          </a:xfrm>
          <a:custGeom>
            <a:avLst/>
            <a:gdLst/>
            <a:ahLst/>
            <a:cxnLst/>
            <a:rect l="l" t="t" r="r" b="b"/>
            <a:pathLst>
              <a:path h="167639">
                <a:moveTo>
                  <a:pt x="0" y="154769"/>
                </a:moveTo>
                <a:lnTo>
                  <a:pt x="0" y="167135"/>
                </a:lnTo>
              </a:path>
              <a:path h="167639">
                <a:moveTo>
                  <a:pt x="0" y="154769"/>
                </a:moveTo>
                <a:lnTo>
                  <a:pt x="0" y="0"/>
                </a:lnTo>
              </a:path>
            </a:pathLst>
          </a:custGeom>
          <a:ln w="3191">
            <a:solidFill>
              <a:srgbClr val="000000"/>
            </a:solidFill>
          </a:ln>
        </p:spPr>
        <p:txBody>
          <a:bodyPr wrap="square" lIns="0" tIns="0" rIns="0" bIns="0" rtlCol="0"/>
          <a:lstStyle/>
          <a:p>
            <a:endParaRPr sz="501"/>
          </a:p>
        </p:txBody>
      </p:sp>
      <p:sp>
        <p:nvSpPr>
          <p:cNvPr id="5639" name="bg object 5639"/>
          <p:cNvSpPr/>
          <p:nvPr/>
        </p:nvSpPr>
        <p:spPr>
          <a:xfrm>
            <a:off x="4949371" y="1417248"/>
            <a:ext cx="0" cy="55482"/>
          </a:xfrm>
          <a:custGeom>
            <a:avLst/>
            <a:gdLst/>
            <a:ahLst/>
            <a:cxnLst/>
            <a:rect l="l" t="t" r="r" b="b"/>
            <a:pathLst>
              <a:path h="154939">
                <a:moveTo>
                  <a:pt x="0" y="0"/>
                </a:moveTo>
                <a:lnTo>
                  <a:pt x="0" y="154769"/>
                </a:lnTo>
              </a:path>
            </a:pathLst>
          </a:custGeom>
          <a:ln w="3191">
            <a:solidFill>
              <a:srgbClr val="000000"/>
            </a:solidFill>
          </a:ln>
        </p:spPr>
        <p:txBody>
          <a:bodyPr wrap="square" lIns="0" tIns="0" rIns="0" bIns="0" rtlCol="0"/>
          <a:lstStyle/>
          <a:p>
            <a:endParaRPr sz="501"/>
          </a:p>
        </p:txBody>
      </p:sp>
      <p:sp>
        <p:nvSpPr>
          <p:cNvPr id="5640" name="bg object 5640"/>
          <p:cNvSpPr/>
          <p:nvPr/>
        </p:nvSpPr>
        <p:spPr>
          <a:xfrm>
            <a:off x="4920161" y="1412819"/>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5641" name="bg object 5641"/>
          <p:cNvSpPr/>
          <p:nvPr/>
        </p:nvSpPr>
        <p:spPr>
          <a:xfrm>
            <a:off x="4920161" y="1415533"/>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5642" name="bg object 5642"/>
          <p:cNvSpPr/>
          <p:nvPr/>
        </p:nvSpPr>
        <p:spPr>
          <a:xfrm>
            <a:off x="4926874" y="1414105"/>
            <a:ext cx="5776" cy="1592"/>
          </a:xfrm>
          <a:custGeom>
            <a:avLst/>
            <a:gdLst/>
            <a:ahLst/>
            <a:cxnLst/>
            <a:rect l="l" t="t" r="r" b="b"/>
            <a:pathLst>
              <a:path w="12700" h="4445">
                <a:moveTo>
                  <a:pt x="12365" y="0"/>
                </a:moveTo>
                <a:lnTo>
                  <a:pt x="0" y="3988"/>
                </a:lnTo>
              </a:path>
            </a:pathLst>
          </a:custGeom>
          <a:ln w="3191">
            <a:solidFill>
              <a:srgbClr val="000000"/>
            </a:solidFill>
          </a:ln>
        </p:spPr>
        <p:txBody>
          <a:bodyPr wrap="square" lIns="0" tIns="0" rIns="0" bIns="0" rtlCol="0"/>
          <a:lstStyle/>
          <a:p>
            <a:endParaRPr sz="501"/>
          </a:p>
        </p:txBody>
      </p:sp>
      <p:sp>
        <p:nvSpPr>
          <p:cNvPr id="5643" name="bg object 5643"/>
          <p:cNvSpPr/>
          <p:nvPr/>
        </p:nvSpPr>
        <p:spPr>
          <a:xfrm>
            <a:off x="4932498" y="1412820"/>
            <a:ext cx="0" cy="1364"/>
          </a:xfrm>
          <a:custGeom>
            <a:avLst/>
            <a:gdLst/>
            <a:ahLst/>
            <a:cxnLst/>
            <a:rect l="l" t="t" r="r" b="b"/>
            <a:pathLst>
              <a:path h="3810">
                <a:moveTo>
                  <a:pt x="0" y="0"/>
                </a:moveTo>
                <a:lnTo>
                  <a:pt x="0" y="3590"/>
                </a:lnTo>
              </a:path>
            </a:pathLst>
          </a:custGeom>
          <a:ln w="3191">
            <a:solidFill>
              <a:srgbClr val="000000"/>
            </a:solidFill>
          </a:ln>
        </p:spPr>
        <p:txBody>
          <a:bodyPr wrap="square" lIns="0" tIns="0" rIns="0" bIns="0" rtlCol="0"/>
          <a:lstStyle/>
          <a:p>
            <a:endParaRPr sz="501"/>
          </a:p>
        </p:txBody>
      </p:sp>
      <p:sp>
        <p:nvSpPr>
          <p:cNvPr id="5644" name="bg object 5644"/>
          <p:cNvSpPr/>
          <p:nvPr/>
        </p:nvSpPr>
        <p:spPr>
          <a:xfrm>
            <a:off x="4926874" y="1412819"/>
            <a:ext cx="5776" cy="0"/>
          </a:xfrm>
          <a:custGeom>
            <a:avLst/>
            <a:gdLst/>
            <a:ahLst/>
            <a:cxnLst/>
            <a:rect l="l" t="t" r="r" b="b"/>
            <a:pathLst>
              <a:path w="12700">
                <a:moveTo>
                  <a:pt x="0" y="0"/>
                </a:moveTo>
                <a:lnTo>
                  <a:pt x="12365" y="0"/>
                </a:lnTo>
              </a:path>
            </a:pathLst>
          </a:custGeom>
          <a:ln w="3191">
            <a:solidFill>
              <a:srgbClr val="000000"/>
            </a:solidFill>
          </a:ln>
        </p:spPr>
        <p:txBody>
          <a:bodyPr wrap="square" lIns="0" tIns="0" rIns="0" bIns="0" rtlCol="0"/>
          <a:lstStyle/>
          <a:p>
            <a:endParaRPr sz="501"/>
          </a:p>
        </p:txBody>
      </p:sp>
      <p:sp>
        <p:nvSpPr>
          <p:cNvPr id="5645" name="bg object 5645"/>
          <p:cNvSpPr/>
          <p:nvPr/>
        </p:nvSpPr>
        <p:spPr>
          <a:xfrm>
            <a:off x="4926874" y="1410963"/>
            <a:ext cx="0" cy="2046"/>
          </a:xfrm>
          <a:custGeom>
            <a:avLst/>
            <a:gdLst/>
            <a:ahLst/>
            <a:cxnLst/>
            <a:rect l="l" t="t" r="r" b="b"/>
            <a:pathLst>
              <a:path h="5714">
                <a:moveTo>
                  <a:pt x="0" y="0"/>
                </a:moveTo>
                <a:lnTo>
                  <a:pt x="0" y="5185"/>
                </a:lnTo>
              </a:path>
            </a:pathLst>
          </a:custGeom>
          <a:ln w="3191">
            <a:solidFill>
              <a:srgbClr val="000000"/>
            </a:solidFill>
          </a:ln>
        </p:spPr>
        <p:txBody>
          <a:bodyPr wrap="square" lIns="0" tIns="0" rIns="0" bIns="0" rtlCol="0"/>
          <a:lstStyle/>
          <a:p>
            <a:endParaRPr sz="501"/>
          </a:p>
        </p:txBody>
      </p:sp>
      <p:sp>
        <p:nvSpPr>
          <p:cNvPr id="5646" name="bg object 5646"/>
          <p:cNvSpPr/>
          <p:nvPr/>
        </p:nvSpPr>
        <p:spPr>
          <a:xfrm>
            <a:off x="4926329" y="1410962"/>
            <a:ext cx="578" cy="0"/>
          </a:xfrm>
          <a:custGeom>
            <a:avLst/>
            <a:gdLst/>
            <a:ahLst/>
            <a:cxnLst/>
            <a:rect l="l" t="t" r="r" b="b"/>
            <a:pathLst>
              <a:path w="1270">
                <a:moveTo>
                  <a:pt x="0" y="0"/>
                </a:moveTo>
                <a:lnTo>
                  <a:pt x="1196" y="0"/>
                </a:lnTo>
              </a:path>
            </a:pathLst>
          </a:custGeom>
          <a:ln w="3191">
            <a:solidFill>
              <a:srgbClr val="000000"/>
            </a:solidFill>
          </a:ln>
        </p:spPr>
        <p:txBody>
          <a:bodyPr wrap="square" lIns="0" tIns="0" rIns="0" bIns="0" rtlCol="0"/>
          <a:lstStyle/>
          <a:p>
            <a:endParaRPr sz="501"/>
          </a:p>
        </p:txBody>
      </p:sp>
      <p:sp>
        <p:nvSpPr>
          <p:cNvPr id="5647" name="bg object 5647"/>
          <p:cNvSpPr/>
          <p:nvPr/>
        </p:nvSpPr>
        <p:spPr>
          <a:xfrm>
            <a:off x="4926330" y="1410963"/>
            <a:ext cx="0" cy="2046"/>
          </a:xfrm>
          <a:custGeom>
            <a:avLst/>
            <a:gdLst/>
            <a:ahLst/>
            <a:cxnLst/>
            <a:rect l="l" t="t" r="r" b="b"/>
            <a:pathLst>
              <a:path h="5714">
                <a:moveTo>
                  <a:pt x="0" y="5185"/>
                </a:moveTo>
                <a:lnTo>
                  <a:pt x="0" y="0"/>
                </a:lnTo>
              </a:path>
            </a:pathLst>
          </a:custGeom>
          <a:ln w="3191">
            <a:solidFill>
              <a:srgbClr val="000000"/>
            </a:solidFill>
          </a:ln>
        </p:spPr>
        <p:txBody>
          <a:bodyPr wrap="square" lIns="0" tIns="0" rIns="0" bIns="0" rtlCol="0"/>
          <a:lstStyle/>
          <a:p>
            <a:endParaRPr sz="501"/>
          </a:p>
        </p:txBody>
      </p:sp>
      <p:sp>
        <p:nvSpPr>
          <p:cNvPr id="5648" name="bg object 5648"/>
          <p:cNvSpPr/>
          <p:nvPr/>
        </p:nvSpPr>
        <p:spPr>
          <a:xfrm>
            <a:off x="4920161" y="1412819"/>
            <a:ext cx="6354" cy="0"/>
          </a:xfrm>
          <a:custGeom>
            <a:avLst/>
            <a:gdLst/>
            <a:ahLst/>
            <a:cxnLst/>
            <a:rect l="l" t="t" r="r" b="b"/>
            <a:pathLst>
              <a:path w="13970">
                <a:moveTo>
                  <a:pt x="0" y="0"/>
                </a:moveTo>
                <a:lnTo>
                  <a:pt x="13562" y="0"/>
                </a:lnTo>
              </a:path>
            </a:pathLst>
          </a:custGeom>
          <a:ln w="3191">
            <a:solidFill>
              <a:srgbClr val="000000"/>
            </a:solidFill>
          </a:ln>
        </p:spPr>
        <p:txBody>
          <a:bodyPr wrap="square" lIns="0" tIns="0" rIns="0" bIns="0" rtlCol="0"/>
          <a:lstStyle/>
          <a:p>
            <a:endParaRPr sz="501"/>
          </a:p>
        </p:txBody>
      </p:sp>
      <p:sp>
        <p:nvSpPr>
          <p:cNvPr id="5649" name="bg object 5649"/>
          <p:cNvSpPr/>
          <p:nvPr/>
        </p:nvSpPr>
        <p:spPr>
          <a:xfrm>
            <a:off x="4926330" y="1541375"/>
            <a:ext cx="0" cy="1819"/>
          </a:xfrm>
          <a:custGeom>
            <a:avLst/>
            <a:gdLst/>
            <a:ahLst/>
            <a:cxnLst/>
            <a:rect l="l" t="t" r="r" b="b"/>
            <a:pathLst>
              <a:path h="5079">
                <a:moveTo>
                  <a:pt x="0" y="4786"/>
                </a:moveTo>
                <a:lnTo>
                  <a:pt x="0" y="0"/>
                </a:lnTo>
              </a:path>
            </a:pathLst>
          </a:custGeom>
          <a:ln w="3191">
            <a:solidFill>
              <a:srgbClr val="000000"/>
            </a:solidFill>
          </a:ln>
        </p:spPr>
        <p:txBody>
          <a:bodyPr wrap="square" lIns="0" tIns="0" rIns="0" bIns="0" rtlCol="0"/>
          <a:lstStyle/>
          <a:p>
            <a:endParaRPr sz="501"/>
          </a:p>
        </p:txBody>
      </p:sp>
      <p:sp>
        <p:nvSpPr>
          <p:cNvPr id="5650" name="bg object 5650"/>
          <p:cNvSpPr/>
          <p:nvPr/>
        </p:nvSpPr>
        <p:spPr>
          <a:xfrm>
            <a:off x="4926329" y="1543088"/>
            <a:ext cx="578" cy="0"/>
          </a:xfrm>
          <a:custGeom>
            <a:avLst/>
            <a:gdLst/>
            <a:ahLst/>
            <a:cxnLst/>
            <a:rect l="l" t="t" r="r" b="b"/>
            <a:pathLst>
              <a:path w="1270">
                <a:moveTo>
                  <a:pt x="1196" y="0"/>
                </a:moveTo>
                <a:lnTo>
                  <a:pt x="0" y="0"/>
                </a:lnTo>
              </a:path>
            </a:pathLst>
          </a:custGeom>
          <a:ln w="3191">
            <a:solidFill>
              <a:srgbClr val="000000"/>
            </a:solidFill>
          </a:ln>
        </p:spPr>
        <p:txBody>
          <a:bodyPr wrap="square" lIns="0" tIns="0" rIns="0" bIns="0" rtlCol="0"/>
          <a:lstStyle/>
          <a:p>
            <a:endParaRPr sz="501"/>
          </a:p>
        </p:txBody>
      </p:sp>
      <p:sp>
        <p:nvSpPr>
          <p:cNvPr id="5651" name="bg object 5651"/>
          <p:cNvSpPr/>
          <p:nvPr/>
        </p:nvSpPr>
        <p:spPr>
          <a:xfrm>
            <a:off x="4926874" y="1541375"/>
            <a:ext cx="0" cy="1819"/>
          </a:xfrm>
          <a:custGeom>
            <a:avLst/>
            <a:gdLst/>
            <a:ahLst/>
            <a:cxnLst/>
            <a:rect l="l" t="t" r="r" b="b"/>
            <a:pathLst>
              <a:path h="5079">
                <a:moveTo>
                  <a:pt x="0" y="0"/>
                </a:moveTo>
                <a:lnTo>
                  <a:pt x="0" y="4786"/>
                </a:lnTo>
              </a:path>
            </a:pathLst>
          </a:custGeom>
          <a:ln w="3191">
            <a:solidFill>
              <a:srgbClr val="000000"/>
            </a:solidFill>
          </a:ln>
        </p:spPr>
        <p:txBody>
          <a:bodyPr wrap="square" lIns="0" tIns="0" rIns="0" bIns="0" rtlCol="0"/>
          <a:lstStyle/>
          <a:p>
            <a:endParaRPr sz="501"/>
          </a:p>
        </p:txBody>
      </p:sp>
      <p:sp>
        <p:nvSpPr>
          <p:cNvPr id="5652" name="bg object 5652"/>
          <p:cNvSpPr/>
          <p:nvPr/>
        </p:nvSpPr>
        <p:spPr>
          <a:xfrm>
            <a:off x="4926874" y="1541374"/>
            <a:ext cx="5776" cy="0"/>
          </a:xfrm>
          <a:custGeom>
            <a:avLst/>
            <a:gdLst/>
            <a:ahLst/>
            <a:cxnLst/>
            <a:rect l="l" t="t" r="r" b="b"/>
            <a:pathLst>
              <a:path w="12700">
                <a:moveTo>
                  <a:pt x="12365" y="0"/>
                </a:moveTo>
                <a:lnTo>
                  <a:pt x="0" y="0"/>
                </a:lnTo>
              </a:path>
            </a:pathLst>
          </a:custGeom>
          <a:ln w="3191">
            <a:solidFill>
              <a:srgbClr val="000000"/>
            </a:solidFill>
          </a:ln>
        </p:spPr>
        <p:txBody>
          <a:bodyPr wrap="square" lIns="0" tIns="0" rIns="0" bIns="0" rtlCol="0"/>
          <a:lstStyle/>
          <a:p>
            <a:endParaRPr sz="501"/>
          </a:p>
        </p:txBody>
      </p:sp>
      <p:sp>
        <p:nvSpPr>
          <p:cNvPr id="5653" name="bg object 5653"/>
          <p:cNvSpPr/>
          <p:nvPr/>
        </p:nvSpPr>
        <p:spPr>
          <a:xfrm>
            <a:off x="4932498" y="1539946"/>
            <a:ext cx="0" cy="1592"/>
          </a:xfrm>
          <a:custGeom>
            <a:avLst/>
            <a:gdLst/>
            <a:ahLst/>
            <a:cxnLst/>
            <a:rect l="l" t="t" r="r" b="b"/>
            <a:pathLst>
              <a:path h="4445">
                <a:moveTo>
                  <a:pt x="0" y="0"/>
                </a:moveTo>
                <a:lnTo>
                  <a:pt x="0" y="3988"/>
                </a:lnTo>
              </a:path>
            </a:pathLst>
          </a:custGeom>
          <a:ln w="3191">
            <a:solidFill>
              <a:srgbClr val="000000"/>
            </a:solidFill>
          </a:ln>
        </p:spPr>
        <p:txBody>
          <a:bodyPr wrap="square" lIns="0" tIns="0" rIns="0" bIns="0" rtlCol="0"/>
          <a:lstStyle/>
          <a:p>
            <a:endParaRPr sz="501"/>
          </a:p>
        </p:txBody>
      </p:sp>
      <p:sp>
        <p:nvSpPr>
          <p:cNvPr id="5654" name="bg object 5654"/>
          <p:cNvSpPr/>
          <p:nvPr/>
        </p:nvSpPr>
        <p:spPr>
          <a:xfrm>
            <a:off x="4926874" y="1538661"/>
            <a:ext cx="5776" cy="1364"/>
          </a:xfrm>
          <a:custGeom>
            <a:avLst/>
            <a:gdLst/>
            <a:ahLst/>
            <a:cxnLst/>
            <a:rect l="l" t="t" r="r" b="b"/>
            <a:pathLst>
              <a:path w="12700" h="3810">
                <a:moveTo>
                  <a:pt x="0" y="0"/>
                </a:moveTo>
                <a:lnTo>
                  <a:pt x="12365" y="3590"/>
                </a:lnTo>
              </a:path>
            </a:pathLst>
          </a:custGeom>
          <a:ln w="3191">
            <a:solidFill>
              <a:srgbClr val="000000"/>
            </a:solidFill>
          </a:ln>
        </p:spPr>
        <p:txBody>
          <a:bodyPr wrap="square" lIns="0" tIns="0" rIns="0" bIns="0" rtlCol="0"/>
          <a:lstStyle/>
          <a:p>
            <a:endParaRPr sz="501"/>
          </a:p>
        </p:txBody>
      </p:sp>
      <p:sp>
        <p:nvSpPr>
          <p:cNvPr id="5655" name="bg object 5655"/>
          <p:cNvSpPr/>
          <p:nvPr/>
        </p:nvSpPr>
        <p:spPr>
          <a:xfrm>
            <a:off x="4920161" y="1538661"/>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5656" name="bg object 5656"/>
          <p:cNvSpPr/>
          <p:nvPr/>
        </p:nvSpPr>
        <p:spPr>
          <a:xfrm>
            <a:off x="4920161" y="1538660"/>
            <a:ext cx="0" cy="2729"/>
          </a:xfrm>
          <a:custGeom>
            <a:avLst/>
            <a:gdLst/>
            <a:ahLst/>
            <a:cxnLst/>
            <a:rect l="l" t="t" r="r" b="b"/>
            <a:pathLst>
              <a:path h="7620">
                <a:moveTo>
                  <a:pt x="0" y="7578"/>
                </a:moveTo>
                <a:lnTo>
                  <a:pt x="0" y="0"/>
                </a:lnTo>
              </a:path>
            </a:pathLst>
          </a:custGeom>
          <a:ln w="3191">
            <a:solidFill>
              <a:srgbClr val="000000"/>
            </a:solidFill>
          </a:ln>
        </p:spPr>
        <p:txBody>
          <a:bodyPr wrap="square" lIns="0" tIns="0" rIns="0" bIns="0" rtlCol="0"/>
          <a:lstStyle/>
          <a:p>
            <a:endParaRPr sz="501"/>
          </a:p>
        </p:txBody>
      </p:sp>
      <p:sp>
        <p:nvSpPr>
          <p:cNvPr id="5657" name="bg object 5657"/>
          <p:cNvSpPr/>
          <p:nvPr/>
        </p:nvSpPr>
        <p:spPr>
          <a:xfrm>
            <a:off x="4920161" y="1541374"/>
            <a:ext cx="6354" cy="0"/>
          </a:xfrm>
          <a:custGeom>
            <a:avLst/>
            <a:gdLst/>
            <a:ahLst/>
            <a:cxnLst/>
            <a:rect l="l" t="t" r="r" b="b"/>
            <a:pathLst>
              <a:path w="13970">
                <a:moveTo>
                  <a:pt x="13562" y="0"/>
                </a:moveTo>
                <a:lnTo>
                  <a:pt x="0" y="0"/>
                </a:lnTo>
              </a:path>
            </a:pathLst>
          </a:custGeom>
          <a:ln w="3191">
            <a:solidFill>
              <a:srgbClr val="000000"/>
            </a:solidFill>
          </a:ln>
        </p:spPr>
        <p:txBody>
          <a:bodyPr wrap="square" lIns="0" tIns="0" rIns="0" bIns="0" rtlCol="0"/>
          <a:lstStyle/>
          <a:p>
            <a:endParaRPr sz="501"/>
          </a:p>
        </p:txBody>
      </p:sp>
      <p:sp>
        <p:nvSpPr>
          <p:cNvPr id="5658" name="bg object 5658"/>
          <p:cNvSpPr/>
          <p:nvPr/>
        </p:nvSpPr>
        <p:spPr>
          <a:xfrm>
            <a:off x="4920161" y="1538661"/>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5659" name="bg object 5659"/>
          <p:cNvSpPr/>
          <p:nvPr/>
        </p:nvSpPr>
        <p:spPr>
          <a:xfrm>
            <a:off x="4920161" y="1415533"/>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5660" name="bg object 5660"/>
          <p:cNvSpPr/>
          <p:nvPr/>
        </p:nvSpPr>
        <p:spPr>
          <a:xfrm>
            <a:off x="4920161" y="1415533"/>
            <a:ext cx="0" cy="123244"/>
          </a:xfrm>
          <a:custGeom>
            <a:avLst/>
            <a:gdLst/>
            <a:ahLst/>
            <a:cxnLst/>
            <a:rect l="l" t="t" r="r" b="b"/>
            <a:pathLst>
              <a:path h="344170">
                <a:moveTo>
                  <a:pt x="0" y="343843"/>
                </a:moveTo>
                <a:lnTo>
                  <a:pt x="0" y="0"/>
                </a:lnTo>
              </a:path>
            </a:pathLst>
          </a:custGeom>
          <a:ln w="3191">
            <a:solidFill>
              <a:srgbClr val="000000"/>
            </a:solidFill>
          </a:ln>
        </p:spPr>
        <p:txBody>
          <a:bodyPr wrap="square" lIns="0" tIns="0" rIns="0" bIns="0" rtlCol="0"/>
          <a:lstStyle/>
          <a:p>
            <a:endParaRPr sz="501"/>
          </a:p>
        </p:txBody>
      </p:sp>
      <p:sp>
        <p:nvSpPr>
          <p:cNvPr id="5661" name="bg object 5661"/>
          <p:cNvSpPr/>
          <p:nvPr/>
        </p:nvSpPr>
        <p:spPr>
          <a:xfrm>
            <a:off x="4926874" y="1538661"/>
            <a:ext cx="5776" cy="1364"/>
          </a:xfrm>
          <a:custGeom>
            <a:avLst/>
            <a:gdLst/>
            <a:ahLst/>
            <a:cxnLst/>
            <a:rect l="l" t="t" r="r" b="b"/>
            <a:pathLst>
              <a:path w="12700" h="3810">
                <a:moveTo>
                  <a:pt x="0" y="0"/>
                </a:moveTo>
                <a:lnTo>
                  <a:pt x="12365" y="3590"/>
                </a:lnTo>
              </a:path>
            </a:pathLst>
          </a:custGeom>
          <a:ln w="3191">
            <a:solidFill>
              <a:srgbClr val="000000"/>
            </a:solidFill>
          </a:ln>
        </p:spPr>
        <p:txBody>
          <a:bodyPr wrap="square" lIns="0" tIns="0" rIns="0" bIns="0" rtlCol="0"/>
          <a:lstStyle/>
          <a:p>
            <a:endParaRPr sz="501"/>
          </a:p>
        </p:txBody>
      </p:sp>
      <p:sp>
        <p:nvSpPr>
          <p:cNvPr id="5662" name="bg object 5662"/>
          <p:cNvSpPr/>
          <p:nvPr/>
        </p:nvSpPr>
        <p:spPr>
          <a:xfrm>
            <a:off x="4926874" y="1414105"/>
            <a:ext cx="5776" cy="124608"/>
          </a:xfrm>
          <a:custGeom>
            <a:avLst/>
            <a:gdLst/>
            <a:ahLst/>
            <a:cxnLst/>
            <a:rect l="l" t="t" r="r" b="b"/>
            <a:pathLst>
              <a:path w="12700" h="347979">
                <a:moveTo>
                  <a:pt x="0" y="3988"/>
                </a:moveTo>
                <a:lnTo>
                  <a:pt x="12365" y="0"/>
                </a:lnTo>
              </a:path>
              <a:path w="12700" h="347979">
                <a:moveTo>
                  <a:pt x="0" y="3988"/>
                </a:moveTo>
                <a:lnTo>
                  <a:pt x="0" y="347832"/>
                </a:lnTo>
              </a:path>
            </a:pathLst>
          </a:custGeom>
          <a:ln w="3191">
            <a:solidFill>
              <a:srgbClr val="000000"/>
            </a:solidFill>
          </a:ln>
        </p:spPr>
        <p:txBody>
          <a:bodyPr wrap="square" lIns="0" tIns="0" rIns="0" bIns="0" rtlCol="0"/>
          <a:lstStyle/>
          <a:p>
            <a:endParaRPr sz="501"/>
          </a:p>
        </p:txBody>
      </p:sp>
      <p:sp>
        <p:nvSpPr>
          <p:cNvPr id="5663" name="bg object 5663"/>
          <p:cNvSpPr/>
          <p:nvPr/>
        </p:nvSpPr>
        <p:spPr>
          <a:xfrm>
            <a:off x="4932498" y="1414105"/>
            <a:ext cx="0" cy="125973"/>
          </a:xfrm>
          <a:custGeom>
            <a:avLst/>
            <a:gdLst/>
            <a:ahLst/>
            <a:cxnLst/>
            <a:rect l="l" t="t" r="r" b="b"/>
            <a:pathLst>
              <a:path h="351789">
                <a:moveTo>
                  <a:pt x="0" y="0"/>
                </a:moveTo>
                <a:lnTo>
                  <a:pt x="0" y="351422"/>
                </a:lnTo>
              </a:path>
            </a:pathLst>
          </a:custGeom>
          <a:ln w="3191">
            <a:solidFill>
              <a:srgbClr val="000000"/>
            </a:solidFill>
          </a:ln>
        </p:spPr>
        <p:txBody>
          <a:bodyPr wrap="square" lIns="0" tIns="0" rIns="0" bIns="0" rtlCol="0"/>
          <a:lstStyle/>
          <a:p>
            <a:endParaRPr sz="501"/>
          </a:p>
        </p:txBody>
      </p:sp>
      <p:sp>
        <p:nvSpPr>
          <p:cNvPr id="5664" name="bg object 5664"/>
          <p:cNvSpPr/>
          <p:nvPr/>
        </p:nvSpPr>
        <p:spPr>
          <a:xfrm>
            <a:off x="3411945" y="215830"/>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5665" name="bg object 5665"/>
          <p:cNvSpPr/>
          <p:nvPr/>
        </p:nvSpPr>
        <p:spPr>
          <a:xfrm>
            <a:off x="3411945" y="215830"/>
            <a:ext cx="0" cy="16144"/>
          </a:xfrm>
          <a:custGeom>
            <a:avLst/>
            <a:gdLst/>
            <a:ahLst/>
            <a:cxnLst/>
            <a:rect l="l" t="t" r="r" b="b"/>
            <a:pathLst>
              <a:path h="45084">
                <a:moveTo>
                  <a:pt x="0" y="44675"/>
                </a:moveTo>
                <a:lnTo>
                  <a:pt x="0" y="0"/>
                </a:lnTo>
              </a:path>
            </a:pathLst>
          </a:custGeom>
          <a:ln w="3191">
            <a:solidFill>
              <a:srgbClr val="000000"/>
            </a:solidFill>
          </a:ln>
        </p:spPr>
        <p:txBody>
          <a:bodyPr wrap="square" lIns="0" tIns="0" rIns="0" bIns="0" rtlCol="0"/>
          <a:lstStyle/>
          <a:p>
            <a:endParaRPr sz="501"/>
          </a:p>
        </p:txBody>
      </p:sp>
      <p:sp>
        <p:nvSpPr>
          <p:cNvPr id="5666" name="bg object 5666"/>
          <p:cNvSpPr/>
          <p:nvPr/>
        </p:nvSpPr>
        <p:spPr>
          <a:xfrm>
            <a:off x="3411945" y="231827"/>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5667" name="bg object 5667"/>
          <p:cNvSpPr/>
          <p:nvPr/>
        </p:nvSpPr>
        <p:spPr>
          <a:xfrm>
            <a:off x="3421017" y="225685"/>
            <a:ext cx="0" cy="6367"/>
          </a:xfrm>
          <a:custGeom>
            <a:avLst/>
            <a:gdLst/>
            <a:ahLst/>
            <a:cxnLst/>
            <a:rect l="l" t="t" r="r" b="b"/>
            <a:pathLst>
              <a:path h="17779">
                <a:moveTo>
                  <a:pt x="0" y="0"/>
                </a:moveTo>
                <a:lnTo>
                  <a:pt x="0" y="17152"/>
                </a:lnTo>
              </a:path>
            </a:pathLst>
          </a:custGeom>
          <a:ln w="3191">
            <a:solidFill>
              <a:srgbClr val="000000"/>
            </a:solidFill>
          </a:ln>
        </p:spPr>
        <p:txBody>
          <a:bodyPr wrap="square" lIns="0" tIns="0" rIns="0" bIns="0" rtlCol="0"/>
          <a:lstStyle/>
          <a:p>
            <a:endParaRPr sz="501"/>
          </a:p>
        </p:txBody>
      </p:sp>
      <p:sp>
        <p:nvSpPr>
          <p:cNvPr id="5668" name="bg object 5668"/>
          <p:cNvSpPr/>
          <p:nvPr/>
        </p:nvSpPr>
        <p:spPr>
          <a:xfrm>
            <a:off x="3418839" y="225685"/>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5669" name="bg object 5669"/>
          <p:cNvSpPr/>
          <p:nvPr/>
        </p:nvSpPr>
        <p:spPr>
          <a:xfrm>
            <a:off x="3418840" y="222114"/>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5670" name="bg object 5670"/>
          <p:cNvSpPr/>
          <p:nvPr/>
        </p:nvSpPr>
        <p:spPr>
          <a:xfrm>
            <a:off x="3418839" y="22211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5671" name="bg object 5671"/>
          <p:cNvSpPr/>
          <p:nvPr/>
        </p:nvSpPr>
        <p:spPr>
          <a:xfrm>
            <a:off x="3421017" y="215829"/>
            <a:ext cx="0" cy="6367"/>
          </a:xfrm>
          <a:custGeom>
            <a:avLst/>
            <a:gdLst/>
            <a:ahLst/>
            <a:cxnLst/>
            <a:rect l="l" t="t" r="r" b="b"/>
            <a:pathLst>
              <a:path h="17779">
                <a:moveTo>
                  <a:pt x="0" y="0"/>
                </a:moveTo>
                <a:lnTo>
                  <a:pt x="0" y="17551"/>
                </a:lnTo>
              </a:path>
            </a:pathLst>
          </a:custGeom>
          <a:ln w="3191">
            <a:solidFill>
              <a:srgbClr val="000000"/>
            </a:solidFill>
          </a:ln>
        </p:spPr>
        <p:txBody>
          <a:bodyPr wrap="square" lIns="0" tIns="0" rIns="0" bIns="0" rtlCol="0"/>
          <a:lstStyle/>
          <a:p>
            <a:endParaRPr sz="501"/>
          </a:p>
        </p:txBody>
      </p:sp>
      <p:sp>
        <p:nvSpPr>
          <p:cNvPr id="5672" name="bg object 5672"/>
          <p:cNvSpPr/>
          <p:nvPr/>
        </p:nvSpPr>
        <p:spPr>
          <a:xfrm>
            <a:off x="3584303" y="222114"/>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5673" name="bg object 5673"/>
          <p:cNvSpPr/>
          <p:nvPr/>
        </p:nvSpPr>
        <p:spPr>
          <a:xfrm>
            <a:off x="3586661" y="222114"/>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5674" name="bg object 5674"/>
          <p:cNvSpPr/>
          <p:nvPr/>
        </p:nvSpPr>
        <p:spPr>
          <a:xfrm>
            <a:off x="3584303" y="225685"/>
            <a:ext cx="2599" cy="0"/>
          </a:xfrm>
          <a:custGeom>
            <a:avLst/>
            <a:gdLst/>
            <a:ahLst/>
            <a:cxnLst/>
            <a:rect l="l" t="t" r="r" b="b"/>
            <a:pathLst>
              <a:path w="5715">
                <a:moveTo>
                  <a:pt x="0" y="0"/>
                </a:moveTo>
                <a:lnTo>
                  <a:pt x="5185" y="0"/>
                </a:lnTo>
              </a:path>
            </a:pathLst>
          </a:custGeom>
          <a:ln w="3191">
            <a:solidFill>
              <a:srgbClr val="000000"/>
            </a:solidFill>
          </a:ln>
        </p:spPr>
        <p:txBody>
          <a:bodyPr wrap="square" lIns="0" tIns="0" rIns="0" bIns="0" rtlCol="0"/>
          <a:lstStyle/>
          <a:p>
            <a:endParaRPr sz="501"/>
          </a:p>
        </p:txBody>
      </p:sp>
      <p:sp>
        <p:nvSpPr>
          <p:cNvPr id="5675" name="bg object 5675"/>
          <p:cNvSpPr/>
          <p:nvPr/>
        </p:nvSpPr>
        <p:spPr>
          <a:xfrm>
            <a:off x="3584302"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5676" name="bg object 5676"/>
          <p:cNvSpPr/>
          <p:nvPr/>
        </p:nvSpPr>
        <p:spPr>
          <a:xfrm>
            <a:off x="3584302" y="231827"/>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5677" name="bg object 5677"/>
          <p:cNvSpPr/>
          <p:nvPr/>
        </p:nvSpPr>
        <p:spPr>
          <a:xfrm>
            <a:off x="3593374" y="215830"/>
            <a:ext cx="0" cy="16144"/>
          </a:xfrm>
          <a:custGeom>
            <a:avLst/>
            <a:gdLst/>
            <a:ahLst/>
            <a:cxnLst/>
            <a:rect l="l" t="t" r="r" b="b"/>
            <a:pathLst>
              <a:path h="45084">
                <a:moveTo>
                  <a:pt x="0" y="0"/>
                </a:moveTo>
                <a:lnTo>
                  <a:pt x="0" y="44675"/>
                </a:lnTo>
              </a:path>
            </a:pathLst>
          </a:custGeom>
          <a:ln w="3191">
            <a:solidFill>
              <a:srgbClr val="000000"/>
            </a:solidFill>
          </a:ln>
        </p:spPr>
        <p:txBody>
          <a:bodyPr wrap="square" lIns="0" tIns="0" rIns="0" bIns="0" rtlCol="0"/>
          <a:lstStyle/>
          <a:p>
            <a:endParaRPr sz="501"/>
          </a:p>
        </p:txBody>
      </p:sp>
      <p:sp>
        <p:nvSpPr>
          <p:cNvPr id="5678" name="bg object 5678"/>
          <p:cNvSpPr/>
          <p:nvPr/>
        </p:nvSpPr>
        <p:spPr>
          <a:xfrm>
            <a:off x="3584302" y="215830"/>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5679" name="bg object 5679"/>
          <p:cNvSpPr/>
          <p:nvPr/>
        </p:nvSpPr>
        <p:spPr>
          <a:xfrm>
            <a:off x="3584302" y="215829"/>
            <a:ext cx="0" cy="6367"/>
          </a:xfrm>
          <a:custGeom>
            <a:avLst/>
            <a:gdLst/>
            <a:ahLst/>
            <a:cxnLst/>
            <a:rect l="l" t="t" r="r" b="b"/>
            <a:pathLst>
              <a:path h="17779">
                <a:moveTo>
                  <a:pt x="0" y="17551"/>
                </a:moveTo>
                <a:lnTo>
                  <a:pt x="0" y="0"/>
                </a:lnTo>
              </a:path>
              <a:path h="17779">
                <a:moveTo>
                  <a:pt x="0" y="17551"/>
                </a:moveTo>
                <a:lnTo>
                  <a:pt x="0" y="0"/>
                </a:lnTo>
              </a:path>
            </a:pathLst>
          </a:custGeom>
          <a:ln w="3191">
            <a:solidFill>
              <a:srgbClr val="000000"/>
            </a:solidFill>
          </a:ln>
        </p:spPr>
        <p:txBody>
          <a:bodyPr wrap="square" lIns="0" tIns="0" rIns="0" bIns="0" rtlCol="0"/>
          <a:lstStyle/>
          <a:p>
            <a:endParaRPr sz="501"/>
          </a:p>
        </p:txBody>
      </p:sp>
      <p:sp>
        <p:nvSpPr>
          <p:cNvPr id="5680" name="bg object 5680"/>
          <p:cNvSpPr/>
          <p:nvPr/>
        </p:nvSpPr>
        <p:spPr>
          <a:xfrm>
            <a:off x="3421017" y="215830"/>
            <a:ext cx="163471" cy="0"/>
          </a:xfrm>
          <a:custGeom>
            <a:avLst/>
            <a:gdLst/>
            <a:ahLst/>
            <a:cxnLst/>
            <a:rect l="l" t="t" r="r" b="b"/>
            <a:pathLst>
              <a:path w="359409">
                <a:moveTo>
                  <a:pt x="0" y="0"/>
                </a:moveTo>
                <a:lnTo>
                  <a:pt x="359001" y="0"/>
                </a:lnTo>
              </a:path>
            </a:pathLst>
          </a:custGeom>
          <a:ln w="3191">
            <a:solidFill>
              <a:srgbClr val="000000"/>
            </a:solidFill>
          </a:ln>
        </p:spPr>
        <p:txBody>
          <a:bodyPr wrap="square" lIns="0" tIns="0" rIns="0" bIns="0" rtlCol="0"/>
          <a:lstStyle/>
          <a:p>
            <a:endParaRPr sz="501"/>
          </a:p>
        </p:txBody>
      </p:sp>
      <p:sp>
        <p:nvSpPr>
          <p:cNvPr id="5681" name="bg object 5681"/>
          <p:cNvSpPr/>
          <p:nvPr/>
        </p:nvSpPr>
        <p:spPr>
          <a:xfrm>
            <a:off x="3421017" y="215829"/>
            <a:ext cx="0" cy="6367"/>
          </a:xfrm>
          <a:custGeom>
            <a:avLst/>
            <a:gdLst/>
            <a:ahLst/>
            <a:cxnLst/>
            <a:rect l="l" t="t" r="r" b="b"/>
            <a:pathLst>
              <a:path h="17779">
                <a:moveTo>
                  <a:pt x="0" y="17551"/>
                </a:moveTo>
                <a:lnTo>
                  <a:pt x="0" y="0"/>
                </a:lnTo>
              </a:path>
            </a:pathLst>
          </a:custGeom>
          <a:ln w="3191">
            <a:solidFill>
              <a:srgbClr val="000000"/>
            </a:solidFill>
          </a:ln>
        </p:spPr>
        <p:txBody>
          <a:bodyPr wrap="square" lIns="0" tIns="0" rIns="0" bIns="0" rtlCol="0"/>
          <a:lstStyle/>
          <a:p>
            <a:endParaRPr sz="501"/>
          </a:p>
        </p:txBody>
      </p:sp>
      <p:sp>
        <p:nvSpPr>
          <p:cNvPr id="5682" name="bg object 5682"/>
          <p:cNvSpPr/>
          <p:nvPr/>
        </p:nvSpPr>
        <p:spPr>
          <a:xfrm>
            <a:off x="3421017" y="222114"/>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5683" name="bg object 5683"/>
          <p:cNvSpPr/>
          <p:nvPr/>
        </p:nvSpPr>
        <p:spPr>
          <a:xfrm>
            <a:off x="3421017" y="225685"/>
            <a:ext cx="163471" cy="0"/>
          </a:xfrm>
          <a:custGeom>
            <a:avLst/>
            <a:gdLst/>
            <a:ahLst/>
            <a:cxnLst/>
            <a:rect l="l" t="t" r="r" b="b"/>
            <a:pathLst>
              <a:path w="359409">
                <a:moveTo>
                  <a:pt x="0" y="0"/>
                </a:moveTo>
                <a:lnTo>
                  <a:pt x="359001" y="0"/>
                </a:lnTo>
              </a:path>
            </a:pathLst>
          </a:custGeom>
          <a:ln w="3191">
            <a:solidFill>
              <a:srgbClr val="000000"/>
            </a:solidFill>
          </a:ln>
        </p:spPr>
        <p:txBody>
          <a:bodyPr wrap="square" lIns="0" tIns="0" rIns="0" bIns="0" rtlCol="0"/>
          <a:lstStyle/>
          <a:p>
            <a:endParaRPr sz="501"/>
          </a:p>
        </p:txBody>
      </p:sp>
      <p:sp>
        <p:nvSpPr>
          <p:cNvPr id="5684" name="bg object 5684"/>
          <p:cNvSpPr/>
          <p:nvPr/>
        </p:nvSpPr>
        <p:spPr>
          <a:xfrm>
            <a:off x="3584302"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5685" name="bg object 5685"/>
          <p:cNvSpPr/>
          <p:nvPr/>
        </p:nvSpPr>
        <p:spPr>
          <a:xfrm>
            <a:off x="3421017"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5686" name="bg object 5686"/>
          <p:cNvSpPr/>
          <p:nvPr/>
        </p:nvSpPr>
        <p:spPr>
          <a:xfrm>
            <a:off x="3421017" y="231827"/>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5687" name="bg object 5687"/>
          <p:cNvSpPr/>
          <p:nvPr/>
        </p:nvSpPr>
        <p:spPr>
          <a:xfrm>
            <a:off x="3586661" y="224686"/>
            <a:ext cx="0" cy="1137"/>
          </a:xfrm>
          <a:custGeom>
            <a:avLst/>
            <a:gdLst/>
            <a:ahLst/>
            <a:cxnLst/>
            <a:rect l="l" t="t" r="r" b="b"/>
            <a:pathLst>
              <a:path h="3175">
                <a:moveTo>
                  <a:pt x="0" y="0"/>
                </a:moveTo>
                <a:lnTo>
                  <a:pt x="0" y="2792"/>
                </a:lnTo>
              </a:path>
            </a:pathLst>
          </a:custGeom>
          <a:ln w="3175">
            <a:solidFill>
              <a:srgbClr val="000000"/>
            </a:solidFill>
          </a:ln>
        </p:spPr>
        <p:txBody>
          <a:bodyPr wrap="square" lIns="0" tIns="0" rIns="0" bIns="0" rtlCol="0"/>
          <a:lstStyle/>
          <a:p>
            <a:endParaRPr sz="501"/>
          </a:p>
        </p:txBody>
      </p:sp>
      <p:sp>
        <p:nvSpPr>
          <p:cNvPr id="5688" name="bg object 5688"/>
          <p:cNvSpPr/>
          <p:nvPr/>
        </p:nvSpPr>
        <p:spPr>
          <a:xfrm>
            <a:off x="3418840" y="224685"/>
            <a:ext cx="168092" cy="0"/>
          </a:xfrm>
          <a:custGeom>
            <a:avLst/>
            <a:gdLst/>
            <a:ahLst/>
            <a:cxnLst/>
            <a:rect l="l" t="t" r="r" b="b"/>
            <a:pathLst>
              <a:path w="369570">
                <a:moveTo>
                  <a:pt x="0" y="0"/>
                </a:moveTo>
                <a:lnTo>
                  <a:pt x="368974" y="0"/>
                </a:lnTo>
              </a:path>
            </a:pathLst>
          </a:custGeom>
          <a:ln w="3175">
            <a:solidFill>
              <a:srgbClr val="000000"/>
            </a:solidFill>
          </a:ln>
        </p:spPr>
        <p:txBody>
          <a:bodyPr wrap="square" lIns="0" tIns="0" rIns="0" bIns="0" rtlCol="0"/>
          <a:lstStyle/>
          <a:p>
            <a:endParaRPr sz="501"/>
          </a:p>
        </p:txBody>
      </p:sp>
      <p:sp>
        <p:nvSpPr>
          <p:cNvPr id="5689" name="bg object 5689"/>
          <p:cNvSpPr/>
          <p:nvPr/>
        </p:nvSpPr>
        <p:spPr>
          <a:xfrm>
            <a:off x="3418840" y="224686"/>
            <a:ext cx="0" cy="1137"/>
          </a:xfrm>
          <a:custGeom>
            <a:avLst/>
            <a:gdLst/>
            <a:ahLst/>
            <a:cxnLst/>
            <a:rect l="l" t="t" r="r" b="b"/>
            <a:pathLst>
              <a:path h="3175">
                <a:moveTo>
                  <a:pt x="0" y="2792"/>
                </a:moveTo>
                <a:lnTo>
                  <a:pt x="0" y="0"/>
                </a:lnTo>
              </a:path>
            </a:pathLst>
          </a:custGeom>
          <a:ln w="3175">
            <a:solidFill>
              <a:srgbClr val="000000"/>
            </a:solidFill>
          </a:ln>
        </p:spPr>
        <p:txBody>
          <a:bodyPr wrap="square" lIns="0" tIns="0" rIns="0" bIns="0" rtlCol="0"/>
          <a:lstStyle/>
          <a:p>
            <a:endParaRPr sz="501"/>
          </a:p>
        </p:txBody>
      </p:sp>
      <p:sp>
        <p:nvSpPr>
          <p:cNvPr id="5690" name="bg object 5690"/>
          <p:cNvSpPr/>
          <p:nvPr/>
        </p:nvSpPr>
        <p:spPr>
          <a:xfrm>
            <a:off x="3418840" y="225685"/>
            <a:ext cx="168092" cy="0"/>
          </a:xfrm>
          <a:custGeom>
            <a:avLst/>
            <a:gdLst/>
            <a:ahLst/>
            <a:cxnLst/>
            <a:rect l="l" t="t" r="r" b="b"/>
            <a:pathLst>
              <a:path w="369570">
                <a:moveTo>
                  <a:pt x="368974" y="0"/>
                </a:moveTo>
                <a:lnTo>
                  <a:pt x="0" y="0"/>
                </a:lnTo>
              </a:path>
            </a:pathLst>
          </a:custGeom>
          <a:ln w="3175">
            <a:solidFill>
              <a:srgbClr val="000000"/>
            </a:solidFill>
          </a:ln>
        </p:spPr>
        <p:txBody>
          <a:bodyPr wrap="square" lIns="0" tIns="0" rIns="0" bIns="0" rtlCol="0"/>
          <a:lstStyle/>
          <a:p>
            <a:endParaRPr sz="501"/>
          </a:p>
        </p:txBody>
      </p:sp>
      <p:sp>
        <p:nvSpPr>
          <p:cNvPr id="5691" name="bg object 5691"/>
          <p:cNvSpPr/>
          <p:nvPr/>
        </p:nvSpPr>
        <p:spPr>
          <a:xfrm>
            <a:off x="3586661" y="222114"/>
            <a:ext cx="0" cy="910"/>
          </a:xfrm>
          <a:custGeom>
            <a:avLst/>
            <a:gdLst/>
            <a:ahLst/>
            <a:cxnLst/>
            <a:rect l="l" t="t" r="r" b="b"/>
            <a:pathLst>
              <a:path h="2540">
                <a:moveTo>
                  <a:pt x="0" y="0"/>
                </a:moveTo>
                <a:lnTo>
                  <a:pt x="0" y="2393"/>
                </a:lnTo>
              </a:path>
            </a:pathLst>
          </a:custGeom>
          <a:ln w="3175">
            <a:solidFill>
              <a:srgbClr val="000000"/>
            </a:solidFill>
          </a:ln>
        </p:spPr>
        <p:txBody>
          <a:bodyPr wrap="square" lIns="0" tIns="0" rIns="0" bIns="0" rtlCol="0"/>
          <a:lstStyle/>
          <a:p>
            <a:endParaRPr sz="501"/>
          </a:p>
        </p:txBody>
      </p:sp>
      <p:sp>
        <p:nvSpPr>
          <p:cNvPr id="5692" name="bg object 5692"/>
          <p:cNvSpPr/>
          <p:nvPr/>
        </p:nvSpPr>
        <p:spPr>
          <a:xfrm>
            <a:off x="3418840" y="222114"/>
            <a:ext cx="168092" cy="0"/>
          </a:xfrm>
          <a:custGeom>
            <a:avLst/>
            <a:gdLst/>
            <a:ahLst/>
            <a:cxnLst/>
            <a:rect l="l" t="t" r="r" b="b"/>
            <a:pathLst>
              <a:path w="369570">
                <a:moveTo>
                  <a:pt x="0" y="0"/>
                </a:moveTo>
                <a:lnTo>
                  <a:pt x="368974" y="0"/>
                </a:lnTo>
              </a:path>
            </a:pathLst>
          </a:custGeom>
          <a:ln w="3175">
            <a:solidFill>
              <a:srgbClr val="000000"/>
            </a:solidFill>
          </a:ln>
        </p:spPr>
        <p:txBody>
          <a:bodyPr wrap="square" lIns="0" tIns="0" rIns="0" bIns="0" rtlCol="0"/>
          <a:lstStyle/>
          <a:p>
            <a:endParaRPr sz="501"/>
          </a:p>
        </p:txBody>
      </p:sp>
      <p:sp>
        <p:nvSpPr>
          <p:cNvPr id="5693" name="bg object 5693"/>
          <p:cNvSpPr/>
          <p:nvPr/>
        </p:nvSpPr>
        <p:spPr>
          <a:xfrm>
            <a:off x="3418840" y="222114"/>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5694" name="bg object 5694"/>
          <p:cNvSpPr/>
          <p:nvPr/>
        </p:nvSpPr>
        <p:spPr>
          <a:xfrm>
            <a:off x="3418840" y="222971"/>
            <a:ext cx="168092" cy="0"/>
          </a:xfrm>
          <a:custGeom>
            <a:avLst/>
            <a:gdLst/>
            <a:ahLst/>
            <a:cxnLst/>
            <a:rect l="l" t="t" r="r" b="b"/>
            <a:pathLst>
              <a:path w="369570">
                <a:moveTo>
                  <a:pt x="368974" y="0"/>
                </a:moveTo>
                <a:lnTo>
                  <a:pt x="0" y="0"/>
                </a:lnTo>
              </a:path>
            </a:pathLst>
          </a:custGeom>
          <a:ln w="3175">
            <a:solidFill>
              <a:srgbClr val="000000"/>
            </a:solidFill>
          </a:ln>
        </p:spPr>
        <p:txBody>
          <a:bodyPr wrap="square" lIns="0" tIns="0" rIns="0" bIns="0" rtlCol="0"/>
          <a:lstStyle/>
          <a:p>
            <a:endParaRPr sz="501"/>
          </a:p>
        </p:txBody>
      </p:sp>
      <p:sp>
        <p:nvSpPr>
          <p:cNvPr id="5695" name="bg object 5695"/>
          <p:cNvSpPr/>
          <p:nvPr/>
        </p:nvSpPr>
        <p:spPr>
          <a:xfrm>
            <a:off x="3085374" y="215830"/>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5696" name="bg object 5696"/>
          <p:cNvSpPr/>
          <p:nvPr/>
        </p:nvSpPr>
        <p:spPr>
          <a:xfrm>
            <a:off x="3085374" y="215830"/>
            <a:ext cx="0" cy="16144"/>
          </a:xfrm>
          <a:custGeom>
            <a:avLst/>
            <a:gdLst/>
            <a:ahLst/>
            <a:cxnLst/>
            <a:rect l="l" t="t" r="r" b="b"/>
            <a:pathLst>
              <a:path h="45084">
                <a:moveTo>
                  <a:pt x="0" y="44675"/>
                </a:moveTo>
                <a:lnTo>
                  <a:pt x="0" y="0"/>
                </a:lnTo>
              </a:path>
            </a:pathLst>
          </a:custGeom>
          <a:ln w="3191">
            <a:solidFill>
              <a:srgbClr val="000000"/>
            </a:solidFill>
          </a:ln>
        </p:spPr>
        <p:txBody>
          <a:bodyPr wrap="square" lIns="0" tIns="0" rIns="0" bIns="0" rtlCol="0"/>
          <a:lstStyle/>
          <a:p>
            <a:endParaRPr sz="501"/>
          </a:p>
        </p:txBody>
      </p:sp>
      <p:sp>
        <p:nvSpPr>
          <p:cNvPr id="5697" name="bg object 5697"/>
          <p:cNvSpPr/>
          <p:nvPr/>
        </p:nvSpPr>
        <p:spPr>
          <a:xfrm>
            <a:off x="3085374" y="231827"/>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5698" name="bg object 5698"/>
          <p:cNvSpPr/>
          <p:nvPr/>
        </p:nvSpPr>
        <p:spPr>
          <a:xfrm>
            <a:off x="3094445" y="225685"/>
            <a:ext cx="0" cy="6367"/>
          </a:xfrm>
          <a:custGeom>
            <a:avLst/>
            <a:gdLst/>
            <a:ahLst/>
            <a:cxnLst/>
            <a:rect l="l" t="t" r="r" b="b"/>
            <a:pathLst>
              <a:path h="17779">
                <a:moveTo>
                  <a:pt x="0" y="0"/>
                </a:moveTo>
                <a:lnTo>
                  <a:pt x="0" y="17152"/>
                </a:lnTo>
              </a:path>
            </a:pathLst>
          </a:custGeom>
          <a:ln w="3191">
            <a:solidFill>
              <a:srgbClr val="000000"/>
            </a:solidFill>
          </a:ln>
        </p:spPr>
        <p:txBody>
          <a:bodyPr wrap="square" lIns="0" tIns="0" rIns="0" bIns="0" rtlCol="0"/>
          <a:lstStyle/>
          <a:p>
            <a:endParaRPr sz="501"/>
          </a:p>
        </p:txBody>
      </p:sp>
      <p:sp>
        <p:nvSpPr>
          <p:cNvPr id="5699" name="bg object 5699"/>
          <p:cNvSpPr/>
          <p:nvPr/>
        </p:nvSpPr>
        <p:spPr>
          <a:xfrm>
            <a:off x="3092268" y="225685"/>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5700" name="bg object 5700"/>
          <p:cNvSpPr/>
          <p:nvPr/>
        </p:nvSpPr>
        <p:spPr>
          <a:xfrm>
            <a:off x="3092269" y="222114"/>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5701" name="bg object 5701"/>
          <p:cNvSpPr/>
          <p:nvPr/>
        </p:nvSpPr>
        <p:spPr>
          <a:xfrm>
            <a:off x="3092268" y="222114"/>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5702" name="bg object 5702"/>
          <p:cNvSpPr/>
          <p:nvPr/>
        </p:nvSpPr>
        <p:spPr>
          <a:xfrm>
            <a:off x="3094445" y="215829"/>
            <a:ext cx="0" cy="6367"/>
          </a:xfrm>
          <a:custGeom>
            <a:avLst/>
            <a:gdLst/>
            <a:ahLst/>
            <a:cxnLst/>
            <a:rect l="l" t="t" r="r" b="b"/>
            <a:pathLst>
              <a:path h="17779">
                <a:moveTo>
                  <a:pt x="0" y="0"/>
                </a:moveTo>
                <a:lnTo>
                  <a:pt x="0" y="17551"/>
                </a:lnTo>
              </a:path>
            </a:pathLst>
          </a:custGeom>
          <a:ln w="3191">
            <a:solidFill>
              <a:srgbClr val="000000"/>
            </a:solidFill>
          </a:ln>
        </p:spPr>
        <p:txBody>
          <a:bodyPr wrap="square" lIns="0" tIns="0" rIns="0" bIns="0" rtlCol="0"/>
          <a:lstStyle/>
          <a:p>
            <a:endParaRPr sz="501"/>
          </a:p>
        </p:txBody>
      </p:sp>
      <p:sp>
        <p:nvSpPr>
          <p:cNvPr id="5703" name="bg object 5703"/>
          <p:cNvSpPr/>
          <p:nvPr/>
        </p:nvSpPr>
        <p:spPr>
          <a:xfrm>
            <a:off x="3257732" y="222114"/>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5704" name="bg object 5704"/>
          <p:cNvSpPr/>
          <p:nvPr/>
        </p:nvSpPr>
        <p:spPr>
          <a:xfrm>
            <a:off x="3260090" y="222114"/>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5705" name="bg object 5705"/>
          <p:cNvSpPr/>
          <p:nvPr/>
        </p:nvSpPr>
        <p:spPr>
          <a:xfrm>
            <a:off x="3257732" y="225685"/>
            <a:ext cx="2599" cy="0"/>
          </a:xfrm>
          <a:custGeom>
            <a:avLst/>
            <a:gdLst/>
            <a:ahLst/>
            <a:cxnLst/>
            <a:rect l="l" t="t" r="r" b="b"/>
            <a:pathLst>
              <a:path w="5715">
                <a:moveTo>
                  <a:pt x="0" y="0"/>
                </a:moveTo>
                <a:lnTo>
                  <a:pt x="5185" y="0"/>
                </a:lnTo>
              </a:path>
            </a:pathLst>
          </a:custGeom>
          <a:ln w="3191">
            <a:solidFill>
              <a:srgbClr val="000000"/>
            </a:solidFill>
          </a:ln>
        </p:spPr>
        <p:txBody>
          <a:bodyPr wrap="square" lIns="0" tIns="0" rIns="0" bIns="0" rtlCol="0"/>
          <a:lstStyle/>
          <a:p>
            <a:endParaRPr sz="501"/>
          </a:p>
        </p:txBody>
      </p:sp>
      <p:sp>
        <p:nvSpPr>
          <p:cNvPr id="5706" name="bg object 5706"/>
          <p:cNvSpPr/>
          <p:nvPr/>
        </p:nvSpPr>
        <p:spPr>
          <a:xfrm>
            <a:off x="3257731"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5707" name="bg object 5707"/>
          <p:cNvSpPr/>
          <p:nvPr/>
        </p:nvSpPr>
        <p:spPr>
          <a:xfrm>
            <a:off x="3257731" y="231827"/>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5708" name="bg object 5708"/>
          <p:cNvSpPr/>
          <p:nvPr/>
        </p:nvSpPr>
        <p:spPr>
          <a:xfrm>
            <a:off x="3266803" y="215830"/>
            <a:ext cx="0" cy="16144"/>
          </a:xfrm>
          <a:custGeom>
            <a:avLst/>
            <a:gdLst/>
            <a:ahLst/>
            <a:cxnLst/>
            <a:rect l="l" t="t" r="r" b="b"/>
            <a:pathLst>
              <a:path h="45084">
                <a:moveTo>
                  <a:pt x="0" y="0"/>
                </a:moveTo>
                <a:lnTo>
                  <a:pt x="0" y="44675"/>
                </a:lnTo>
              </a:path>
            </a:pathLst>
          </a:custGeom>
          <a:ln w="3191">
            <a:solidFill>
              <a:srgbClr val="000000"/>
            </a:solidFill>
          </a:ln>
        </p:spPr>
        <p:txBody>
          <a:bodyPr wrap="square" lIns="0" tIns="0" rIns="0" bIns="0" rtlCol="0"/>
          <a:lstStyle/>
          <a:p>
            <a:endParaRPr sz="501"/>
          </a:p>
        </p:txBody>
      </p:sp>
      <p:sp>
        <p:nvSpPr>
          <p:cNvPr id="5709" name="bg object 5709"/>
          <p:cNvSpPr/>
          <p:nvPr/>
        </p:nvSpPr>
        <p:spPr>
          <a:xfrm>
            <a:off x="3257731" y="215830"/>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5710" name="bg object 5710"/>
          <p:cNvSpPr/>
          <p:nvPr/>
        </p:nvSpPr>
        <p:spPr>
          <a:xfrm>
            <a:off x="3257731" y="215829"/>
            <a:ext cx="0" cy="6367"/>
          </a:xfrm>
          <a:custGeom>
            <a:avLst/>
            <a:gdLst/>
            <a:ahLst/>
            <a:cxnLst/>
            <a:rect l="l" t="t" r="r" b="b"/>
            <a:pathLst>
              <a:path h="17779">
                <a:moveTo>
                  <a:pt x="0" y="17551"/>
                </a:moveTo>
                <a:lnTo>
                  <a:pt x="0" y="0"/>
                </a:lnTo>
              </a:path>
              <a:path h="17779">
                <a:moveTo>
                  <a:pt x="0" y="17551"/>
                </a:moveTo>
                <a:lnTo>
                  <a:pt x="0" y="0"/>
                </a:lnTo>
              </a:path>
            </a:pathLst>
          </a:custGeom>
          <a:ln w="3191">
            <a:solidFill>
              <a:srgbClr val="000000"/>
            </a:solidFill>
          </a:ln>
        </p:spPr>
        <p:txBody>
          <a:bodyPr wrap="square" lIns="0" tIns="0" rIns="0" bIns="0" rtlCol="0"/>
          <a:lstStyle/>
          <a:p>
            <a:endParaRPr sz="501"/>
          </a:p>
        </p:txBody>
      </p:sp>
      <p:sp>
        <p:nvSpPr>
          <p:cNvPr id="5711" name="bg object 5711"/>
          <p:cNvSpPr/>
          <p:nvPr/>
        </p:nvSpPr>
        <p:spPr>
          <a:xfrm>
            <a:off x="3094446" y="215830"/>
            <a:ext cx="163471" cy="0"/>
          </a:xfrm>
          <a:custGeom>
            <a:avLst/>
            <a:gdLst/>
            <a:ahLst/>
            <a:cxnLst/>
            <a:rect l="l" t="t" r="r" b="b"/>
            <a:pathLst>
              <a:path w="359409">
                <a:moveTo>
                  <a:pt x="0" y="0"/>
                </a:moveTo>
                <a:lnTo>
                  <a:pt x="359001" y="0"/>
                </a:lnTo>
              </a:path>
            </a:pathLst>
          </a:custGeom>
          <a:ln w="3191">
            <a:solidFill>
              <a:srgbClr val="000000"/>
            </a:solidFill>
          </a:ln>
        </p:spPr>
        <p:txBody>
          <a:bodyPr wrap="square" lIns="0" tIns="0" rIns="0" bIns="0" rtlCol="0"/>
          <a:lstStyle/>
          <a:p>
            <a:endParaRPr sz="501"/>
          </a:p>
        </p:txBody>
      </p:sp>
      <p:sp>
        <p:nvSpPr>
          <p:cNvPr id="5712" name="bg object 5712"/>
          <p:cNvSpPr/>
          <p:nvPr/>
        </p:nvSpPr>
        <p:spPr>
          <a:xfrm>
            <a:off x="3094445" y="215829"/>
            <a:ext cx="0" cy="6367"/>
          </a:xfrm>
          <a:custGeom>
            <a:avLst/>
            <a:gdLst/>
            <a:ahLst/>
            <a:cxnLst/>
            <a:rect l="l" t="t" r="r" b="b"/>
            <a:pathLst>
              <a:path h="17779">
                <a:moveTo>
                  <a:pt x="0" y="17551"/>
                </a:moveTo>
                <a:lnTo>
                  <a:pt x="0" y="0"/>
                </a:lnTo>
              </a:path>
            </a:pathLst>
          </a:custGeom>
          <a:ln w="3191">
            <a:solidFill>
              <a:srgbClr val="000000"/>
            </a:solidFill>
          </a:ln>
        </p:spPr>
        <p:txBody>
          <a:bodyPr wrap="square" lIns="0" tIns="0" rIns="0" bIns="0" rtlCol="0"/>
          <a:lstStyle/>
          <a:p>
            <a:endParaRPr sz="501"/>
          </a:p>
        </p:txBody>
      </p:sp>
      <p:sp>
        <p:nvSpPr>
          <p:cNvPr id="5713" name="bg object 5713"/>
          <p:cNvSpPr/>
          <p:nvPr/>
        </p:nvSpPr>
        <p:spPr>
          <a:xfrm>
            <a:off x="3094446" y="222114"/>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5714" name="bg object 5714"/>
          <p:cNvSpPr/>
          <p:nvPr/>
        </p:nvSpPr>
        <p:spPr>
          <a:xfrm>
            <a:off x="3094446" y="225685"/>
            <a:ext cx="163471" cy="0"/>
          </a:xfrm>
          <a:custGeom>
            <a:avLst/>
            <a:gdLst/>
            <a:ahLst/>
            <a:cxnLst/>
            <a:rect l="l" t="t" r="r" b="b"/>
            <a:pathLst>
              <a:path w="359409">
                <a:moveTo>
                  <a:pt x="0" y="0"/>
                </a:moveTo>
                <a:lnTo>
                  <a:pt x="359001" y="0"/>
                </a:lnTo>
              </a:path>
            </a:pathLst>
          </a:custGeom>
          <a:ln w="3191">
            <a:solidFill>
              <a:srgbClr val="000000"/>
            </a:solidFill>
          </a:ln>
        </p:spPr>
        <p:txBody>
          <a:bodyPr wrap="square" lIns="0" tIns="0" rIns="0" bIns="0" rtlCol="0"/>
          <a:lstStyle/>
          <a:p>
            <a:endParaRPr sz="501"/>
          </a:p>
        </p:txBody>
      </p:sp>
      <p:sp>
        <p:nvSpPr>
          <p:cNvPr id="5715" name="bg object 5715"/>
          <p:cNvSpPr/>
          <p:nvPr/>
        </p:nvSpPr>
        <p:spPr>
          <a:xfrm>
            <a:off x="3257731"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5716" name="bg object 5716"/>
          <p:cNvSpPr/>
          <p:nvPr/>
        </p:nvSpPr>
        <p:spPr>
          <a:xfrm>
            <a:off x="3094445" y="225685"/>
            <a:ext cx="0" cy="6367"/>
          </a:xfrm>
          <a:custGeom>
            <a:avLst/>
            <a:gdLst/>
            <a:ahLst/>
            <a:cxnLst/>
            <a:rect l="l" t="t" r="r" b="b"/>
            <a:pathLst>
              <a:path h="17779">
                <a:moveTo>
                  <a:pt x="0" y="17152"/>
                </a:moveTo>
                <a:lnTo>
                  <a:pt x="0" y="0"/>
                </a:lnTo>
              </a:path>
            </a:pathLst>
          </a:custGeom>
          <a:ln w="3191">
            <a:solidFill>
              <a:srgbClr val="000000"/>
            </a:solidFill>
          </a:ln>
        </p:spPr>
        <p:txBody>
          <a:bodyPr wrap="square" lIns="0" tIns="0" rIns="0" bIns="0" rtlCol="0"/>
          <a:lstStyle/>
          <a:p>
            <a:endParaRPr sz="501"/>
          </a:p>
        </p:txBody>
      </p:sp>
      <p:sp>
        <p:nvSpPr>
          <p:cNvPr id="5717" name="bg object 5717"/>
          <p:cNvSpPr/>
          <p:nvPr/>
        </p:nvSpPr>
        <p:spPr>
          <a:xfrm>
            <a:off x="3094446" y="231827"/>
            <a:ext cx="163471" cy="0"/>
          </a:xfrm>
          <a:custGeom>
            <a:avLst/>
            <a:gdLst/>
            <a:ahLst/>
            <a:cxnLst/>
            <a:rect l="l" t="t" r="r" b="b"/>
            <a:pathLst>
              <a:path w="359409">
                <a:moveTo>
                  <a:pt x="359001" y="0"/>
                </a:moveTo>
                <a:lnTo>
                  <a:pt x="0" y="0"/>
                </a:lnTo>
              </a:path>
            </a:pathLst>
          </a:custGeom>
          <a:ln w="3191">
            <a:solidFill>
              <a:srgbClr val="000000"/>
            </a:solidFill>
          </a:ln>
        </p:spPr>
        <p:txBody>
          <a:bodyPr wrap="square" lIns="0" tIns="0" rIns="0" bIns="0" rtlCol="0"/>
          <a:lstStyle/>
          <a:p>
            <a:endParaRPr sz="501"/>
          </a:p>
        </p:txBody>
      </p:sp>
      <p:sp>
        <p:nvSpPr>
          <p:cNvPr id="5718" name="bg object 5718"/>
          <p:cNvSpPr/>
          <p:nvPr/>
        </p:nvSpPr>
        <p:spPr>
          <a:xfrm>
            <a:off x="3260090" y="224686"/>
            <a:ext cx="0" cy="1137"/>
          </a:xfrm>
          <a:custGeom>
            <a:avLst/>
            <a:gdLst/>
            <a:ahLst/>
            <a:cxnLst/>
            <a:rect l="l" t="t" r="r" b="b"/>
            <a:pathLst>
              <a:path h="3175">
                <a:moveTo>
                  <a:pt x="0" y="0"/>
                </a:moveTo>
                <a:lnTo>
                  <a:pt x="0" y="2792"/>
                </a:lnTo>
              </a:path>
            </a:pathLst>
          </a:custGeom>
          <a:ln w="3175">
            <a:solidFill>
              <a:srgbClr val="000000"/>
            </a:solidFill>
          </a:ln>
        </p:spPr>
        <p:txBody>
          <a:bodyPr wrap="square" lIns="0" tIns="0" rIns="0" bIns="0" rtlCol="0"/>
          <a:lstStyle/>
          <a:p>
            <a:endParaRPr sz="501"/>
          </a:p>
        </p:txBody>
      </p:sp>
      <p:sp>
        <p:nvSpPr>
          <p:cNvPr id="5719" name="bg object 5719"/>
          <p:cNvSpPr/>
          <p:nvPr/>
        </p:nvSpPr>
        <p:spPr>
          <a:xfrm>
            <a:off x="3092269" y="224685"/>
            <a:ext cx="168092" cy="0"/>
          </a:xfrm>
          <a:custGeom>
            <a:avLst/>
            <a:gdLst/>
            <a:ahLst/>
            <a:cxnLst/>
            <a:rect l="l" t="t" r="r" b="b"/>
            <a:pathLst>
              <a:path w="369570">
                <a:moveTo>
                  <a:pt x="0" y="0"/>
                </a:moveTo>
                <a:lnTo>
                  <a:pt x="368974" y="0"/>
                </a:lnTo>
              </a:path>
            </a:pathLst>
          </a:custGeom>
          <a:ln w="3175">
            <a:solidFill>
              <a:srgbClr val="000000"/>
            </a:solidFill>
          </a:ln>
        </p:spPr>
        <p:txBody>
          <a:bodyPr wrap="square" lIns="0" tIns="0" rIns="0" bIns="0" rtlCol="0"/>
          <a:lstStyle/>
          <a:p>
            <a:endParaRPr sz="501"/>
          </a:p>
        </p:txBody>
      </p:sp>
      <p:sp>
        <p:nvSpPr>
          <p:cNvPr id="5720" name="bg object 5720"/>
          <p:cNvSpPr/>
          <p:nvPr/>
        </p:nvSpPr>
        <p:spPr>
          <a:xfrm>
            <a:off x="3092269" y="224686"/>
            <a:ext cx="0" cy="1137"/>
          </a:xfrm>
          <a:custGeom>
            <a:avLst/>
            <a:gdLst/>
            <a:ahLst/>
            <a:cxnLst/>
            <a:rect l="l" t="t" r="r" b="b"/>
            <a:pathLst>
              <a:path h="3175">
                <a:moveTo>
                  <a:pt x="0" y="2792"/>
                </a:moveTo>
                <a:lnTo>
                  <a:pt x="0" y="0"/>
                </a:lnTo>
              </a:path>
            </a:pathLst>
          </a:custGeom>
          <a:ln w="3175">
            <a:solidFill>
              <a:srgbClr val="000000"/>
            </a:solidFill>
          </a:ln>
        </p:spPr>
        <p:txBody>
          <a:bodyPr wrap="square" lIns="0" tIns="0" rIns="0" bIns="0" rtlCol="0"/>
          <a:lstStyle/>
          <a:p>
            <a:endParaRPr sz="501"/>
          </a:p>
        </p:txBody>
      </p:sp>
      <p:sp>
        <p:nvSpPr>
          <p:cNvPr id="5721" name="bg object 5721"/>
          <p:cNvSpPr/>
          <p:nvPr/>
        </p:nvSpPr>
        <p:spPr>
          <a:xfrm>
            <a:off x="3092269" y="225685"/>
            <a:ext cx="168092" cy="0"/>
          </a:xfrm>
          <a:custGeom>
            <a:avLst/>
            <a:gdLst/>
            <a:ahLst/>
            <a:cxnLst/>
            <a:rect l="l" t="t" r="r" b="b"/>
            <a:pathLst>
              <a:path w="369570">
                <a:moveTo>
                  <a:pt x="368974" y="0"/>
                </a:moveTo>
                <a:lnTo>
                  <a:pt x="0" y="0"/>
                </a:lnTo>
              </a:path>
            </a:pathLst>
          </a:custGeom>
          <a:ln w="3175">
            <a:solidFill>
              <a:srgbClr val="000000"/>
            </a:solidFill>
          </a:ln>
        </p:spPr>
        <p:txBody>
          <a:bodyPr wrap="square" lIns="0" tIns="0" rIns="0" bIns="0" rtlCol="0"/>
          <a:lstStyle/>
          <a:p>
            <a:endParaRPr sz="501"/>
          </a:p>
        </p:txBody>
      </p:sp>
      <p:sp>
        <p:nvSpPr>
          <p:cNvPr id="5722" name="bg object 5722"/>
          <p:cNvSpPr/>
          <p:nvPr/>
        </p:nvSpPr>
        <p:spPr>
          <a:xfrm>
            <a:off x="3260090" y="222114"/>
            <a:ext cx="0" cy="910"/>
          </a:xfrm>
          <a:custGeom>
            <a:avLst/>
            <a:gdLst/>
            <a:ahLst/>
            <a:cxnLst/>
            <a:rect l="l" t="t" r="r" b="b"/>
            <a:pathLst>
              <a:path h="2540">
                <a:moveTo>
                  <a:pt x="0" y="0"/>
                </a:moveTo>
                <a:lnTo>
                  <a:pt x="0" y="2393"/>
                </a:lnTo>
              </a:path>
            </a:pathLst>
          </a:custGeom>
          <a:ln w="3175">
            <a:solidFill>
              <a:srgbClr val="000000"/>
            </a:solidFill>
          </a:ln>
        </p:spPr>
        <p:txBody>
          <a:bodyPr wrap="square" lIns="0" tIns="0" rIns="0" bIns="0" rtlCol="0"/>
          <a:lstStyle/>
          <a:p>
            <a:endParaRPr sz="501"/>
          </a:p>
        </p:txBody>
      </p:sp>
      <p:sp>
        <p:nvSpPr>
          <p:cNvPr id="5723" name="bg object 5723"/>
          <p:cNvSpPr/>
          <p:nvPr/>
        </p:nvSpPr>
        <p:spPr>
          <a:xfrm>
            <a:off x="3092269" y="222114"/>
            <a:ext cx="168092" cy="0"/>
          </a:xfrm>
          <a:custGeom>
            <a:avLst/>
            <a:gdLst/>
            <a:ahLst/>
            <a:cxnLst/>
            <a:rect l="l" t="t" r="r" b="b"/>
            <a:pathLst>
              <a:path w="369570">
                <a:moveTo>
                  <a:pt x="0" y="0"/>
                </a:moveTo>
                <a:lnTo>
                  <a:pt x="368974" y="0"/>
                </a:lnTo>
              </a:path>
            </a:pathLst>
          </a:custGeom>
          <a:ln w="3175">
            <a:solidFill>
              <a:srgbClr val="000000"/>
            </a:solidFill>
          </a:ln>
        </p:spPr>
        <p:txBody>
          <a:bodyPr wrap="square" lIns="0" tIns="0" rIns="0" bIns="0" rtlCol="0"/>
          <a:lstStyle/>
          <a:p>
            <a:endParaRPr sz="501"/>
          </a:p>
        </p:txBody>
      </p:sp>
      <p:sp>
        <p:nvSpPr>
          <p:cNvPr id="5724" name="bg object 5724"/>
          <p:cNvSpPr/>
          <p:nvPr/>
        </p:nvSpPr>
        <p:spPr>
          <a:xfrm>
            <a:off x="3092269" y="222114"/>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5725" name="bg object 5725"/>
          <p:cNvSpPr/>
          <p:nvPr/>
        </p:nvSpPr>
        <p:spPr>
          <a:xfrm>
            <a:off x="3092269" y="222971"/>
            <a:ext cx="168092" cy="0"/>
          </a:xfrm>
          <a:custGeom>
            <a:avLst/>
            <a:gdLst/>
            <a:ahLst/>
            <a:cxnLst/>
            <a:rect l="l" t="t" r="r" b="b"/>
            <a:pathLst>
              <a:path w="369570">
                <a:moveTo>
                  <a:pt x="368974" y="0"/>
                </a:moveTo>
                <a:lnTo>
                  <a:pt x="0" y="0"/>
                </a:lnTo>
              </a:path>
            </a:pathLst>
          </a:custGeom>
          <a:ln w="3175">
            <a:solidFill>
              <a:srgbClr val="000000"/>
            </a:solidFill>
          </a:ln>
        </p:spPr>
        <p:txBody>
          <a:bodyPr wrap="square" lIns="0" tIns="0" rIns="0" bIns="0" rtlCol="0"/>
          <a:lstStyle/>
          <a:p>
            <a:endParaRPr sz="501"/>
          </a:p>
        </p:txBody>
      </p:sp>
      <p:sp>
        <p:nvSpPr>
          <p:cNvPr id="5726" name="bg object 5726"/>
          <p:cNvSpPr/>
          <p:nvPr/>
        </p:nvSpPr>
        <p:spPr>
          <a:xfrm>
            <a:off x="2377259" y="3520408"/>
            <a:ext cx="20506" cy="7276"/>
          </a:xfrm>
          <a:custGeom>
            <a:avLst/>
            <a:gdLst/>
            <a:ahLst/>
            <a:cxnLst/>
            <a:rect l="l" t="t" r="r" b="b"/>
            <a:pathLst>
              <a:path w="45085" h="20320">
                <a:moveTo>
                  <a:pt x="0" y="19944"/>
                </a:moveTo>
                <a:lnTo>
                  <a:pt x="17551" y="19944"/>
                </a:lnTo>
                <a:lnTo>
                  <a:pt x="17551" y="14758"/>
                </a:lnTo>
                <a:lnTo>
                  <a:pt x="27523" y="14758"/>
                </a:lnTo>
                <a:lnTo>
                  <a:pt x="27523" y="19944"/>
                </a:lnTo>
                <a:lnTo>
                  <a:pt x="45074" y="19944"/>
                </a:lnTo>
                <a:lnTo>
                  <a:pt x="45074" y="0"/>
                </a:lnTo>
                <a:lnTo>
                  <a:pt x="0" y="0"/>
                </a:lnTo>
                <a:lnTo>
                  <a:pt x="0" y="19944"/>
                </a:lnTo>
              </a:path>
            </a:pathLst>
          </a:custGeom>
          <a:ln w="3191">
            <a:solidFill>
              <a:srgbClr val="000000"/>
            </a:solidFill>
          </a:ln>
        </p:spPr>
        <p:txBody>
          <a:bodyPr wrap="square" lIns="0" tIns="0" rIns="0" bIns="0" rtlCol="0"/>
          <a:lstStyle/>
          <a:p>
            <a:endParaRPr sz="501"/>
          </a:p>
        </p:txBody>
      </p:sp>
      <p:sp>
        <p:nvSpPr>
          <p:cNvPr id="5727" name="bg object 5727"/>
          <p:cNvSpPr/>
          <p:nvPr/>
        </p:nvSpPr>
        <p:spPr>
          <a:xfrm>
            <a:off x="2377258" y="3598969"/>
            <a:ext cx="20506" cy="7276"/>
          </a:xfrm>
          <a:custGeom>
            <a:avLst/>
            <a:gdLst/>
            <a:ahLst/>
            <a:cxnLst/>
            <a:rect l="l" t="t" r="r" b="b"/>
            <a:pathLst>
              <a:path w="45085" h="20320">
                <a:moveTo>
                  <a:pt x="17551" y="0"/>
                </a:moveTo>
                <a:lnTo>
                  <a:pt x="0" y="0"/>
                </a:lnTo>
                <a:lnTo>
                  <a:pt x="0" y="19944"/>
                </a:lnTo>
                <a:lnTo>
                  <a:pt x="45074" y="19944"/>
                </a:lnTo>
                <a:lnTo>
                  <a:pt x="45074" y="0"/>
                </a:lnTo>
                <a:lnTo>
                  <a:pt x="27523" y="0"/>
                </a:lnTo>
                <a:lnTo>
                  <a:pt x="27523" y="4786"/>
                </a:lnTo>
                <a:lnTo>
                  <a:pt x="17551" y="4786"/>
                </a:lnTo>
                <a:lnTo>
                  <a:pt x="17551" y="0"/>
                </a:lnTo>
                <a:lnTo>
                  <a:pt x="0" y="0"/>
                </a:lnTo>
              </a:path>
            </a:pathLst>
          </a:custGeom>
          <a:ln w="3191">
            <a:solidFill>
              <a:srgbClr val="000000"/>
            </a:solidFill>
          </a:ln>
        </p:spPr>
        <p:txBody>
          <a:bodyPr wrap="square" lIns="0" tIns="0" rIns="0" bIns="0" rtlCol="0"/>
          <a:lstStyle/>
          <a:p>
            <a:endParaRPr sz="501"/>
          </a:p>
        </p:txBody>
      </p:sp>
      <p:sp>
        <p:nvSpPr>
          <p:cNvPr id="5728" name="bg object 5728"/>
          <p:cNvSpPr/>
          <p:nvPr/>
        </p:nvSpPr>
        <p:spPr>
          <a:xfrm>
            <a:off x="2377258" y="3527549"/>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5729" name="bg object 5729"/>
          <p:cNvSpPr/>
          <p:nvPr/>
        </p:nvSpPr>
        <p:spPr>
          <a:xfrm>
            <a:off x="2377258" y="3527549"/>
            <a:ext cx="8087" cy="71627"/>
          </a:xfrm>
          <a:custGeom>
            <a:avLst/>
            <a:gdLst/>
            <a:ahLst/>
            <a:cxnLst/>
            <a:rect l="l" t="t" r="r" b="b"/>
            <a:pathLst>
              <a:path w="17779" h="200025">
                <a:moveTo>
                  <a:pt x="17551" y="199445"/>
                </a:moveTo>
                <a:lnTo>
                  <a:pt x="17551" y="0"/>
                </a:lnTo>
                <a:lnTo>
                  <a:pt x="0" y="0"/>
                </a:lnTo>
              </a:path>
            </a:pathLst>
          </a:custGeom>
          <a:ln w="3191">
            <a:solidFill>
              <a:srgbClr val="000000"/>
            </a:solidFill>
          </a:ln>
        </p:spPr>
        <p:txBody>
          <a:bodyPr wrap="square" lIns="0" tIns="0" rIns="0" bIns="0" rtlCol="0"/>
          <a:lstStyle/>
          <a:p>
            <a:endParaRPr sz="501"/>
          </a:p>
        </p:txBody>
      </p:sp>
      <p:sp>
        <p:nvSpPr>
          <p:cNvPr id="5730" name="bg object 5730"/>
          <p:cNvSpPr/>
          <p:nvPr/>
        </p:nvSpPr>
        <p:spPr>
          <a:xfrm>
            <a:off x="2389777" y="3527549"/>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5731" name="bg object 5731"/>
          <p:cNvSpPr/>
          <p:nvPr/>
        </p:nvSpPr>
        <p:spPr>
          <a:xfrm>
            <a:off x="2389777" y="3527549"/>
            <a:ext cx="8087" cy="71627"/>
          </a:xfrm>
          <a:custGeom>
            <a:avLst/>
            <a:gdLst/>
            <a:ahLst/>
            <a:cxnLst/>
            <a:rect l="l" t="t" r="r" b="b"/>
            <a:pathLst>
              <a:path w="17779" h="200025">
                <a:moveTo>
                  <a:pt x="17551" y="199445"/>
                </a:moveTo>
                <a:lnTo>
                  <a:pt x="0" y="199445"/>
                </a:lnTo>
              </a:path>
              <a:path w="17779" h="200025">
                <a:moveTo>
                  <a:pt x="17551" y="199445"/>
                </a:moveTo>
                <a:lnTo>
                  <a:pt x="17551" y="0"/>
                </a:lnTo>
                <a:lnTo>
                  <a:pt x="0" y="0"/>
                </a:lnTo>
              </a:path>
            </a:pathLst>
          </a:custGeom>
          <a:ln w="3191">
            <a:solidFill>
              <a:srgbClr val="000000"/>
            </a:solidFill>
          </a:ln>
        </p:spPr>
        <p:txBody>
          <a:bodyPr wrap="square" lIns="0" tIns="0" rIns="0" bIns="0" rtlCol="0"/>
          <a:lstStyle/>
          <a:p>
            <a:endParaRPr sz="501"/>
          </a:p>
        </p:txBody>
      </p:sp>
      <p:sp>
        <p:nvSpPr>
          <p:cNvPr id="5732" name="bg object 5732"/>
          <p:cNvSpPr/>
          <p:nvPr/>
        </p:nvSpPr>
        <p:spPr>
          <a:xfrm>
            <a:off x="2388689" y="3525692"/>
            <a:ext cx="1155" cy="75038"/>
          </a:xfrm>
          <a:custGeom>
            <a:avLst/>
            <a:gdLst/>
            <a:ahLst/>
            <a:cxnLst/>
            <a:rect l="l" t="t" r="r" b="b"/>
            <a:pathLst>
              <a:path w="2539" h="209550">
                <a:moveTo>
                  <a:pt x="2393" y="209417"/>
                </a:moveTo>
                <a:lnTo>
                  <a:pt x="2393" y="0"/>
                </a:lnTo>
                <a:lnTo>
                  <a:pt x="0" y="0"/>
                </a:lnTo>
                <a:lnTo>
                  <a:pt x="0" y="209417"/>
                </a:lnTo>
                <a:lnTo>
                  <a:pt x="2393" y="209417"/>
                </a:lnTo>
              </a:path>
            </a:pathLst>
          </a:custGeom>
          <a:ln w="3175">
            <a:solidFill>
              <a:srgbClr val="000000"/>
            </a:solidFill>
          </a:ln>
        </p:spPr>
        <p:txBody>
          <a:bodyPr wrap="square" lIns="0" tIns="0" rIns="0" bIns="0" rtlCol="0"/>
          <a:lstStyle/>
          <a:p>
            <a:endParaRPr sz="501"/>
          </a:p>
        </p:txBody>
      </p:sp>
      <p:sp>
        <p:nvSpPr>
          <p:cNvPr id="5733" name="bg object 5733"/>
          <p:cNvSpPr/>
          <p:nvPr/>
        </p:nvSpPr>
        <p:spPr>
          <a:xfrm>
            <a:off x="2385241" y="3525692"/>
            <a:ext cx="1155" cy="75038"/>
          </a:xfrm>
          <a:custGeom>
            <a:avLst/>
            <a:gdLst/>
            <a:ahLst/>
            <a:cxnLst/>
            <a:rect l="l" t="t" r="r" b="b"/>
            <a:pathLst>
              <a:path w="2539" h="209550">
                <a:moveTo>
                  <a:pt x="2393" y="209417"/>
                </a:moveTo>
                <a:lnTo>
                  <a:pt x="2393" y="0"/>
                </a:lnTo>
                <a:lnTo>
                  <a:pt x="0" y="0"/>
                </a:lnTo>
                <a:lnTo>
                  <a:pt x="0" y="209417"/>
                </a:lnTo>
                <a:lnTo>
                  <a:pt x="2393" y="209417"/>
                </a:lnTo>
              </a:path>
            </a:pathLst>
          </a:custGeom>
          <a:ln w="3175">
            <a:solidFill>
              <a:srgbClr val="000000"/>
            </a:solidFill>
          </a:ln>
        </p:spPr>
        <p:txBody>
          <a:bodyPr wrap="square" lIns="0" tIns="0" rIns="0" bIns="0" rtlCol="0"/>
          <a:lstStyle/>
          <a:p>
            <a:endParaRPr sz="501"/>
          </a:p>
        </p:txBody>
      </p:sp>
      <p:sp>
        <p:nvSpPr>
          <p:cNvPr id="5734" name="bg object 5734"/>
          <p:cNvSpPr/>
          <p:nvPr/>
        </p:nvSpPr>
        <p:spPr>
          <a:xfrm>
            <a:off x="2377259" y="3748950"/>
            <a:ext cx="20506" cy="7276"/>
          </a:xfrm>
          <a:custGeom>
            <a:avLst/>
            <a:gdLst/>
            <a:ahLst/>
            <a:cxnLst/>
            <a:rect l="l" t="t" r="r" b="b"/>
            <a:pathLst>
              <a:path w="45085" h="20320">
                <a:moveTo>
                  <a:pt x="0" y="19944"/>
                </a:moveTo>
                <a:lnTo>
                  <a:pt x="17551" y="19944"/>
                </a:lnTo>
                <a:lnTo>
                  <a:pt x="17551" y="14758"/>
                </a:lnTo>
                <a:lnTo>
                  <a:pt x="27523" y="14758"/>
                </a:lnTo>
                <a:lnTo>
                  <a:pt x="27523" y="19944"/>
                </a:lnTo>
                <a:lnTo>
                  <a:pt x="45074" y="19944"/>
                </a:lnTo>
                <a:lnTo>
                  <a:pt x="45074" y="0"/>
                </a:lnTo>
                <a:lnTo>
                  <a:pt x="0" y="0"/>
                </a:lnTo>
                <a:lnTo>
                  <a:pt x="0" y="19944"/>
                </a:lnTo>
              </a:path>
            </a:pathLst>
          </a:custGeom>
          <a:ln w="3191">
            <a:solidFill>
              <a:srgbClr val="000000"/>
            </a:solidFill>
          </a:ln>
        </p:spPr>
        <p:txBody>
          <a:bodyPr wrap="square" lIns="0" tIns="0" rIns="0" bIns="0" rtlCol="0"/>
          <a:lstStyle/>
          <a:p>
            <a:endParaRPr sz="501"/>
          </a:p>
        </p:txBody>
      </p:sp>
      <p:sp>
        <p:nvSpPr>
          <p:cNvPr id="5735" name="bg object 5735"/>
          <p:cNvSpPr/>
          <p:nvPr/>
        </p:nvSpPr>
        <p:spPr>
          <a:xfrm>
            <a:off x="2377258" y="3827511"/>
            <a:ext cx="20506" cy="7276"/>
          </a:xfrm>
          <a:custGeom>
            <a:avLst/>
            <a:gdLst/>
            <a:ahLst/>
            <a:cxnLst/>
            <a:rect l="l" t="t" r="r" b="b"/>
            <a:pathLst>
              <a:path w="45085" h="20320">
                <a:moveTo>
                  <a:pt x="17551" y="0"/>
                </a:moveTo>
                <a:lnTo>
                  <a:pt x="0" y="0"/>
                </a:lnTo>
                <a:lnTo>
                  <a:pt x="0" y="19944"/>
                </a:lnTo>
                <a:lnTo>
                  <a:pt x="45074" y="19944"/>
                </a:lnTo>
                <a:lnTo>
                  <a:pt x="45074" y="0"/>
                </a:lnTo>
                <a:lnTo>
                  <a:pt x="27523" y="0"/>
                </a:lnTo>
                <a:lnTo>
                  <a:pt x="27523" y="4786"/>
                </a:lnTo>
                <a:lnTo>
                  <a:pt x="17551" y="4786"/>
                </a:lnTo>
                <a:lnTo>
                  <a:pt x="17551" y="0"/>
                </a:lnTo>
                <a:lnTo>
                  <a:pt x="0" y="0"/>
                </a:lnTo>
              </a:path>
            </a:pathLst>
          </a:custGeom>
          <a:ln w="3191">
            <a:solidFill>
              <a:srgbClr val="000000"/>
            </a:solidFill>
          </a:ln>
        </p:spPr>
        <p:txBody>
          <a:bodyPr wrap="square" lIns="0" tIns="0" rIns="0" bIns="0" rtlCol="0"/>
          <a:lstStyle/>
          <a:p>
            <a:endParaRPr sz="501"/>
          </a:p>
        </p:txBody>
      </p:sp>
      <p:sp>
        <p:nvSpPr>
          <p:cNvPr id="5736" name="bg object 5736"/>
          <p:cNvSpPr/>
          <p:nvPr/>
        </p:nvSpPr>
        <p:spPr>
          <a:xfrm>
            <a:off x="2377258" y="3756092"/>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5737" name="bg object 5737"/>
          <p:cNvSpPr/>
          <p:nvPr/>
        </p:nvSpPr>
        <p:spPr>
          <a:xfrm>
            <a:off x="2377258" y="3756092"/>
            <a:ext cx="8087" cy="71627"/>
          </a:xfrm>
          <a:custGeom>
            <a:avLst/>
            <a:gdLst/>
            <a:ahLst/>
            <a:cxnLst/>
            <a:rect l="l" t="t" r="r" b="b"/>
            <a:pathLst>
              <a:path w="17779" h="200025">
                <a:moveTo>
                  <a:pt x="17551" y="199445"/>
                </a:moveTo>
                <a:lnTo>
                  <a:pt x="17551" y="0"/>
                </a:lnTo>
                <a:lnTo>
                  <a:pt x="0" y="0"/>
                </a:lnTo>
              </a:path>
            </a:pathLst>
          </a:custGeom>
          <a:ln w="3191">
            <a:solidFill>
              <a:srgbClr val="000000"/>
            </a:solidFill>
          </a:ln>
        </p:spPr>
        <p:txBody>
          <a:bodyPr wrap="square" lIns="0" tIns="0" rIns="0" bIns="0" rtlCol="0"/>
          <a:lstStyle/>
          <a:p>
            <a:endParaRPr sz="501"/>
          </a:p>
        </p:txBody>
      </p:sp>
      <p:sp>
        <p:nvSpPr>
          <p:cNvPr id="5738" name="bg object 5738"/>
          <p:cNvSpPr/>
          <p:nvPr/>
        </p:nvSpPr>
        <p:spPr>
          <a:xfrm>
            <a:off x="2389777" y="3756092"/>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5739" name="bg object 5739"/>
          <p:cNvSpPr/>
          <p:nvPr/>
        </p:nvSpPr>
        <p:spPr>
          <a:xfrm>
            <a:off x="2389777" y="3756092"/>
            <a:ext cx="8087" cy="71627"/>
          </a:xfrm>
          <a:custGeom>
            <a:avLst/>
            <a:gdLst/>
            <a:ahLst/>
            <a:cxnLst/>
            <a:rect l="l" t="t" r="r" b="b"/>
            <a:pathLst>
              <a:path w="17779" h="200025">
                <a:moveTo>
                  <a:pt x="17551" y="199445"/>
                </a:moveTo>
                <a:lnTo>
                  <a:pt x="0" y="199445"/>
                </a:lnTo>
              </a:path>
              <a:path w="17779" h="200025">
                <a:moveTo>
                  <a:pt x="17551" y="199445"/>
                </a:moveTo>
                <a:lnTo>
                  <a:pt x="17551" y="0"/>
                </a:lnTo>
                <a:lnTo>
                  <a:pt x="0" y="0"/>
                </a:lnTo>
              </a:path>
            </a:pathLst>
          </a:custGeom>
          <a:ln w="3191">
            <a:solidFill>
              <a:srgbClr val="000000"/>
            </a:solidFill>
          </a:ln>
        </p:spPr>
        <p:txBody>
          <a:bodyPr wrap="square" lIns="0" tIns="0" rIns="0" bIns="0" rtlCol="0"/>
          <a:lstStyle/>
          <a:p>
            <a:endParaRPr sz="501"/>
          </a:p>
        </p:txBody>
      </p:sp>
      <p:sp>
        <p:nvSpPr>
          <p:cNvPr id="5740" name="bg object 5740"/>
          <p:cNvSpPr/>
          <p:nvPr/>
        </p:nvSpPr>
        <p:spPr>
          <a:xfrm>
            <a:off x="2388689" y="3754235"/>
            <a:ext cx="1155" cy="75038"/>
          </a:xfrm>
          <a:custGeom>
            <a:avLst/>
            <a:gdLst/>
            <a:ahLst/>
            <a:cxnLst/>
            <a:rect l="l" t="t" r="r" b="b"/>
            <a:pathLst>
              <a:path w="2539" h="209550">
                <a:moveTo>
                  <a:pt x="2393" y="209417"/>
                </a:moveTo>
                <a:lnTo>
                  <a:pt x="2393" y="0"/>
                </a:lnTo>
                <a:lnTo>
                  <a:pt x="0" y="0"/>
                </a:lnTo>
                <a:lnTo>
                  <a:pt x="0" y="209417"/>
                </a:lnTo>
                <a:lnTo>
                  <a:pt x="2393" y="209417"/>
                </a:lnTo>
              </a:path>
            </a:pathLst>
          </a:custGeom>
          <a:ln w="3175">
            <a:solidFill>
              <a:srgbClr val="000000"/>
            </a:solidFill>
          </a:ln>
        </p:spPr>
        <p:txBody>
          <a:bodyPr wrap="square" lIns="0" tIns="0" rIns="0" bIns="0" rtlCol="0"/>
          <a:lstStyle/>
          <a:p>
            <a:endParaRPr sz="501"/>
          </a:p>
        </p:txBody>
      </p:sp>
      <p:sp>
        <p:nvSpPr>
          <p:cNvPr id="5741" name="bg object 5741"/>
          <p:cNvSpPr/>
          <p:nvPr/>
        </p:nvSpPr>
        <p:spPr>
          <a:xfrm>
            <a:off x="2385241" y="3754235"/>
            <a:ext cx="1155" cy="75038"/>
          </a:xfrm>
          <a:custGeom>
            <a:avLst/>
            <a:gdLst/>
            <a:ahLst/>
            <a:cxnLst/>
            <a:rect l="l" t="t" r="r" b="b"/>
            <a:pathLst>
              <a:path w="2539" h="209550">
                <a:moveTo>
                  <a:pt x="2393" y="209417"/>
                </a:moveTo>
                <a:lnTo>
                  <a:pt x="2393" y="0"/>
                </a:lnTo>
                <a:lnTo>
                  <a:pt x="0" y="0"/>
                </a:lnTo>
                <a:lnTo>
                  <a:pt x="0" y="209417"/>
                </a:lnTo>
                <a:lnTo>
                  <a:pt x="2393" y="209417"/>
                </a:lnTo>
              </a:path>
            </a:pathLst>
          </a:custGeom>
          <a:ln w="3175">
            <a:solidFill>
              <a:srgbClr val="000000"/>
            </a:solidFill>
          </a:ln>
        </p:spPr>
        <p:txBody>
          <a:bodyPr wrap="square" lIns="0" tIns="0" rIns="0" bIns="0" rtlCol="0"/>
          <a:lstStyle/>
          <a:p>
            <a:endParaRPr sz="501"/>
          </a:p>
        </p:txBody>
      </p:sp>
      <p:sp>
        <p:nvSpPr>
          <p:cNvPr id="5742" name="bg object 5742"/>
          <p:cNvSpPr/>
          <p:nvPr/>
        </p:nvSpPr>
        <p:spPr>
          <a:xfrm>
            <a:off x="2377259" y="3977492"/>
            <a:ext cx="20506" cy="7276"/>
          </a:xfrm>
          <a:custGeom>
            <a:avLst/>
            <a:gdLst/>
            <a:ahLst/>
            <a:cxnLst/>
            <a:rect l="l" t="t" r="r" b="b"/>
            <a:pathLst>
              <a:path w="45085" h="20320">
                <a:moveTo>
                  <a:pt x="0" y="19944"/>
                </a:moveTo>
                <a:lnTo>
                  <a:pt x="17551" y="19944"/>
                </a:lnTo>
                <a:lnTo>
                  <a:pt x="17551" y="14758"/>
                </a:lnTo>
                <a:lnTo>
                  <a:pt x="27523" y="14758"/>
                </a:lnTo>
                <a:lnTo>
                  <a:pt x="27523" y="19944"/>
                </a:lnTo>
                <a:lnTo>
                  <a:pt x="45074" y="19944"/>
                </a:lnTo>
                <a:lnTo>
                  <a:pt x="45074" y="0"/>
                </a:lnTo>
                <a:lnTo>
                  <a:pt x="0" y="0"/>
                </a:lnTo>
                <a:lnTo>
                  <a:pt x="0" y="19944"/>
                </a:lnTo>
              </a:path>
            </a:pathLst>
          </a:custGeom>
          <a:ln w="3191">
            <a:solidFill>
              <a:srgbClr val="000000"/>
            </a:solidFill>
          </a:ln>
        </p:spPr>
        <p:txBody>
          <a:bodyPr wrap="square" lIns="0" tIns="0" rIns="0" bIns="0" rtlCol="0"/>
          <a:lstStyle/>
          <a:p>
            <a:endParaRPr sz="501"/>
          </a:p>
        </p:txBody>
      </p:sp>
      <p:sp>
        <p:nvSpPr>
          <p:cNvPr id="5743" name="bg object 5743"/>
          <p:cNvSpPr/>
          <p:nvPr/>
        </p:nvSpPr>
        <p:spPr>
          <a:xfrm>
            <a:off x="2377258" y="4056054"/>
            <a:ext cx="20506" cy="7276"/>
          </a:xfrm>
          <a:custGeom>
            <a:avLst/>
            <a:gdLst/>
            <a:ahLst/>
            <a:cxnLst/>
            <a:rect l="l" t="t" r="r" b="b"/>
            <a:pathLst>
              <a:path w="45085" h="20320">
                <a:moveTo>
                  <a:pt x="17551" y="0"/>
                </a:moveTo>
                <a:lnTo>
                  <a:pt x="0" y="0"/>
                </a:lnTo>
                <a:lnTo>
                  <a:pt x="0" y="19944"/>
                </a:lnTo>
                <a:lnTo>
                  <a:pt x="45074" y="19944"/>
                </a:lnTo>
                <a:lnTo>
                  <a:pt x="45074" y="0"/>
                </a:lnTo>
                <a:lnTo>
                  <a:pt x="27523" y="0"/>
                </a:lnTo>
                <a:lnTo>
                  <a:pt x="27523" y="4786"/>
                </a:lnTo>
                <a:lnTo>
                  <a:pt x="17551" y="4786"/>
                </a:lnTo>
                <a:lnTo>
                  <a:pt x="17551" y="0"/>
                </a:lnTo>
                <a:lnTo>
                  <a:pt x="0" y="0"/>
                </a:lnTo>
              </a:path>
            </a:pathLst>
          </a:custGeom>
          <a:ln w="3191">
            <a:solidFill>
              <a:srgbClr val="000000"/>
            </a:solidFill>
          </a:ln>
        </p:spPr>
        <p:txBody>
          <a:bodyPr wrap="square" lIns="0" tIns="0" rIns="0" bIns="0" rtlCol="0"/>
          <a:lstStyle/>
          <a:p>
            <a:endParaRPr sz="501"/>
          </a:p>
        </p:txBody>
      </p:sp>
      <p:sp>
        <p:nvSpPr>
          <p:cNvPr id="5744" name="bg object 5744"/>
          <p:cNvSpPr/>
          <p:nvPr/>
        </p:nvSpPr>
        <p:spPr>
          <a:xfrm>
            <a:off x="2377258" y="3984634"/>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5745" name="bg object 5745"/>
          <p:cNvSpPr/>
          <p:nvPr/>
        </p:nvSpPr>
        <p:spPr>
          <a:xfrm>
            <a:off x="2377258" y="3984634"/>
            <a:ext cx="8087" cy="71627"/>
          </a:xfrm>
          <a:custGeom>
            <a:avLst/>
            <a:gdLst/>
            <a:ahLst/>
            <a:cxnLst/>
            <a:rect l="l" t="t" r="r" b="b"/>
            <a:pathLst>
              <a:path w="17779" h="200025">
                <a:moveTo>
                  <a:pt x="17551" y="199445"/>
                </a:moveTo>
                <a:lnTo>
                  <a:pt x="17551" y="0"/>
                </a:lnTo>
                <a:lnTo>
                  <a:pt x="0" y="0"/>
                </a:lnTo>
              </a:path>
            </a:pathLst>
          </a:custGeom>
          <a:ln w="3191">
            <a:solidFill>
              <a:srgbClr val="000000"/>
            </a:solidFill>
          </a:ln>
        </p:spPr>
        <p:txBody>
          <a:bodyPr wrap="square" lIns="0" tIns="0" rIns="0" bIns="0" rtlCol="0"/>
          <a:lstStyle/>
          <a:p>
            <a:endParaRPr sz="501"/>
          </a:p>
        </p:txBody>
      </p:sp>
      <p:sp>
        <p:nvSpPr>
          <p:cNvPr id="5746" name="bg object 5746"/>
          <p:cNvSpPr/>
          <p:nvPr/>
        </p:nvSpPr>
        <p:spPr>
          <a:xfrm>
            <a:off x="2389777" y="3984634"/>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5747" name="bg object 5747"/>
          <p:cNvSpPr/>
          <p:nvPr/>
        </p:nvSpPr>
        <p:spPr>
          <a:xfrm>
            <a:off x="2389777" y="3984634"/>
            <a:ext cx="8087" cy="71627"/>
          </a:xfrm>
          <a:custGeom>
            <a:avLst/>
            <a:gdLst/>
            <a:ahLst/>
            <a:cxnLst/>
            <a:rect l="l" t="t" r="r" b="b"/>
            <a:pathLst>
              <a:path w="17779" h="200025">
                <a:moveTo>
                  <a:pt x="17551" y="199445"/>
                </a:moveTo>
                <a:lnTo>
                  <a:pt x="0" y="199445"/>
                </a:lnTo>
              </a:path>
              <a:path w="17779" h="200025">
                <a:moveTo>
                  <a:pt x="17551" y="199445"/>
                </a:moveTo>
                <a:lnTo>
                  <a:pt x="17551" y="0"/>
                </a:lnTo>
                <a:lnTo>
                  <a:pt x="0" y="0"/>
                </a:lnTo>
              </a:path>
            </a:pathLst>
          </a:custGeom>
          <a:ln w="3191">
            <a:solidFill>
              <a:srgbClr val="000000"/>
            </a:solidFill>
          </a:ln>
        </p:spPr>
        <p:txBody>
          <a:bodyPr wrap="square" lIns="0" tIns="0" rIns="0" bIns="0" rtlCol="0"/>
          <a:lstStyle/>
          <a:p>
            <a:endParaRPr sz="501"/>
          </a:p>
        </p:txBody>
      </p:sp>
      <p:sp>
        <p:nvSpPr>
          <p:cNvPr id="5748" name="bg object 5748"/>
          <p:cNvSpPr/>
          <p:nvPr/>
        </p:nvSpPr>
        <p:spPr>
          <a:xfrm>
            <a:off x="2388689" y="3982777"/>
            <a:ext cx="1155" cy="75038"/>
          </a:xfrm>
          <a:custGeom>
            <a:avLst/>
            <a:gdLst/>
            <a:ahLst/>
            <a:cxnLst/>
            <a:rect l="l" t="t" r="r" b="b"/>
            <a:pathLst>
              <a:path w="2539" h="209550">
                <a:moveTo>
                  <a:pt x="2393" y="209417"/>
                </a:moveTo>
                <a:lnTo>
                  <a:pt x="2393" y="0"/>
                </a:lnTo>
                <a:lnTo>
                  <a:pt x="0" y="0"/>
                </a:lnTo>
                <a:lnTo>
                  <a:pt x="0" y="209417"/>
                </a:lnTo>
                <a:lnTo>
                  <a:pt x="2393" y="209417"/>
                </a:lnTo>
              </a:path>
            </a:pathLst>
          </a:custGeom>
          <a:ln w="3175">
            <a:solidFill>
              <a:srgbClr val="000000"/>
            </a:solidFill>
          </a:ln>
        </p:spPr>
        <p:txBody>
          <a:bodyPr wrap="square" lIns="0" tIns="0" rIns="0" bIns="0" rtlCol="0"/>
          <a:lstStyle/>
          <a:p>
            <a:endParaRPr sz="501"/>
          </a:p>
        </p:txBody>
      </p:sp>
      <p:sp>
        <p:nvSpPr>
          <p:cNvPr id="5749" name="bg object 5749"/>
          <p:cNvSpPr/>
          <p:nvPr/>
        </p:nvSpPr>
        <p:spPr>
          <a:xfrm>
            <a:off x="2385241" y="3982777"/>
            <a:ext cx="1155" cy="75038"/>
          </a:xfrm>
          <a:custGeom>
            <a:avLst/>
            <a:gdLst/>
            <a:ahLst/>
            <a:cxnLst/>
            <a:rect l="l" t="t" r="r" b="b"/>
            <a:pathLst>
              <a:path w="2539" h="209550">
                <a:moveTo>
                  <a:pt x="2393" y="209417"/>
                </a:moveTo>
                <a:lnTo>
                  <a:pt x="2393" y="0"/>
                </a:lnTo>
                <a:lnTo>
                  <a:pt x="0" y="0"/>
                </a:lnTo>
                <a:lnTo>
                  <a:pt x="0" y="209417"/>
                </a:lnTo>
                <a:lnTo>
                  <a:pt x="2393" y="209417"/>
                </a:lnTo>
              </a:path>
            </a:pathLst>
          </a:custGeom>
          <a:ln w="3175">
            <a:solidFill>
              <a:srgbClr val="000000"/>
            </a:solidFill>
          </a:ln>
        </p:spPr>
        <p:txBody>
          <a:bodyPr wrap="square" lIns="0" tIns="0" rIns="0" bIns="0" rtlCol="0"/>
          <a:lstStyle/>
          <a:p>
            <a:endParaRPr sz="501"/>
          </a:p>
        </p:txBody>
      </p:sp>
      <p:sp>
        <p:nvSpPr>
          <p:cNvPr id="5750" name="bg object 5750"/>
          <p:cNvSpPr/>
          <p:nvPr/>
        </p:nvSpPr>
        <p:spPr>
          <a:xfrm>
            <a:off x="2377259" y="4206034"/>
            <a:ext cx="20506" cy="7276"/>
          </a:xfrm>
          <a:custGeom>
            <a:avLst/>
            <a:gdLst/>
            <a:ahLst/>
            <a:cxnLst/>
            <a:rect l="l" t="t" r="r" b="b"/>
            <a:pathLst>
              <a:path w="45085" h="20320">
                <a:moveTo>
                  <a:pt x="0" y="19944"/>
                </a:moveTo>
                <a:lnTo>
                  <a:pt x="17551" y="19944"/>
                </a:lnTo>
                <a:lnTo>
                  <a:pt x="17551" y="14758"/>
                </a:lnTo>
                <a:lnTo>
                  <a:pt x="27523" y="14758"/>
                </a:lnTo>
                <a:lnTo>
                  <a:pt x="27523" y="19944"/>
                </a:lnTo>
                <a:lnTo>
                  <a:pt x="45074" y="19944"/>
                </a:lnTo>
                <a:lnTo>
                  <a:pt x="45074" y="0"/>
                </a:lnTo>
                <a:lnTo>
                  <a:pt x="0" y="0"/>
                </a:lnTo>
                <a:lnTo>
                  <a:pt x="0" y="19944"/>
                </a:lnTo>
              </a:path>
            </a:pathLst>
          </a:custGeom>
          <a:ln w="3191">
            <a:solidFill>
              <a:srgbClr val="000000"/>
            </a:solidFill>
          </a:ln>
        </p:spPr>
        <p:txBody>
          <a:bodyPr wrap="square" lIns="0" tIns="0" rIns="0" bIns="0" rtlCol="0"/>
          <a:lstStyle/>
          <a:p>
            <a:endParaRPr sz="501"/>
          </a:p>
        </p:txBody>
      </p:sp>
      <p:sp>
        <p:nvSpPr>
          <p:cNvPr id="5751" name="bg object 5751"/>
          <p:cNvSpPr/>
          <p:nvPr/>
        </p:nvSpPr>
        <p:spPr>
          <a:xfrm>
            <a:off x="2377258" y="4284596"/>
            <a:ext cx="20506" cy="7276"/>
          </a:xfrm>
          <a:custGeom>
            <a:avLst/>
            <a:gdLst/>
            <a:ahLst/>
            <a:cxnLst/>
            <a:rect l="l" t="t" r="r" b="b"/>
            <a:pathLst>
              <a:path w="45085" h="20320">
                <a:moveTo>
                  <a:pt x="17551" y="0"/>
                </a:moveTo>
                <a:lnTo>
                  <a:pt x="0" y="0"/>
                </a:lnTo>
                <a:lnTo>
                  <a:pt x="0" y="19944"/>
                </a:lnTo>
                <a:lnTo>
                  <a:pt x="45074" y="19944"/>
                </a:lnTo>
                <a:lnTo>
                  <a:pt x="45074" y="0"/>
                </a:lnTo>
                <a:lnTo>
                  <a:pt x="27523" y="0"/>
                </a:lnTo>
                <a:lnTo>
                  <a:pt x="27523" y="4786"/>
                </a:lnTo>
                <a:lnTo>
                  <a:pt x="17551" y="4786"/>
                </a:lnTo>
                <a:lnTo>
                  <a:pt x="17551" y="0"/>
                </a:lnTo>
                <a:lnTo>
                  <a:pt x="0" y="0"/>
                </a:lnTo>
              </a:path>
            </a:pathLst>
          </a:custGeom>
          <a:ln w="3191">
            <a:solidFill>
              <a:srgbClr val="000000"/>
            </a:solidFill>
          </a:ln>
        </p:spPr>
        <p:txBody>
          <a:bodyPr wrap="square" lIns="0" tIns="0" rIns="0" bIns="0" rtlCol="0"/>
          <a:lstStyle/>
          <a:p>
            <a:endParaRPr sz="501"/>
          </a:p>
        </p:txBody>
      </p:sp>
      <p:sp>
        <p:nvSpPr>
          <p:cNvPr id="5752" name="bg object 5752"/>
          <p:cNvSpPr/>
          <p:nvPr/>
        </p:nvSpPr>
        <p:spPr>
          <a:xfrm>
            <a:off x="2377258" y="4213176"/>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5753" name="bg object 5753"/>
          <p:cNvSpPr/>
          <p:nvPr/>
        </p:nvSpPr>
        <p:spPr>
          <a:xfrm>
            <a:off x="2377258" y="4213176"/>
            <a:ext cx="8087" cy="71627"/>
          </a:xfrm>
          <a:custGeom>
            <a:avLst/>
            <a:gdLst/>
            <a:ahLst/>
            <a:cxnLst/>
            <a:rect l="l" t="t" r="r" b="b"/>
            <a:pathLst>
              <a:path w="17779" h="200025">
                <a:moveTo>
                  <a:pt x="17551" y="199445"/>
                </a:moveTo>
                <a:lnTo>
                  <a:pt x="17551" y="0"/>
                </a:lnTo>
                <a:lnTo>
                  <a:pt x="0" y="0"/>
                </a:lnTo>
              </a:path>
            </a:pathLst>
          </a:custGeom>
          <a:ln w="3191">
            <a:solidFill>
              <a:srgbClr val="000000"/>
            </a:solidFill>
          </a:ln>
        </p:spPr>
        <p:txBody>
          <a:bodyPr wrap="square" lIns="0" tIns="0" rIns="0" bIns="0" rtlCol="0"/>
          <a:lstStyle/>
          <a:p>
            <a:endParaRPr sz="501"/>
          </a:p>
        </p:txBody>
      </p:sp>
      <p:sp>
        <p:nvSpPr>
          <p:cNvPr id="5754" name="bg object 5754"/>
          <p:cNvSpPr/>
          <p:nvPr/>
        </p:nvSpPr>
        <p:spPr>
          <a:xfrm>
            <a:off x="2389777" y="4213176"/>
            <a:ext cx="0" cy="71627"/>
          </a:xfrm>
          <a:custGeom>
            <a:avLst/>
            <a:gdLst/>
            <a:ahLst/>
            <a:cxnLst/>
            <a:rect l="l" t="t" r="r" b="b"/>
            <a:pathLst>
              <a:path h="200025">
                <a:moveTo>
                  <a:pt x="0" y="0"/>
                </a:moveTo>
                <a:lnTo>
                  <a:pt x="0" y="199445"/>
                </a:lnTo>
              </a:path>
            </a:pathLst>
          </a:custGeom>
          <a:ln w="3191">
            <a:solidFill>
              <a:srgbClr val="000000"/>
            </a:solidFill>
          </a:ln>
        </p:spPr>
        <p:txBody>
          <a:bodyPr wrap="square" lIns="0" tIns="0" rIns="0" bIns="0" rtlCol="0"/>
          <a:lstStyle/>
          <a:p>
            <a:endParaRPr sz="501"/>
          </a:p>
        </p:txBody>
      </p:sp>
      <p:sp>
        <p:nvSpPr>
          <p:cNvPr id="5755" name="bg object 5755"/>
          <p:cNvSpPr/>
          <p:nvPr/>
        </p:nvSpPr>
        <p:spPr>
          <a:xfrm>
            <a:off x="2389777" y="4213176"/>
            <a:ext cx="8087" cy="71627"/>
          </a:xfrm>
          <a:custGeom>
            <a:avLst/>
            <a:gdLst/>
            <a:ahLst/>
            <a:cxnLst/>
            <a:rect l="l" t="t" r="r" b="b"/>
            <a:pathLst>
              <a:path w="17779" h="200025">
                <a:moveTo>
                  <a:pt x="17551" y="199445"/>
                </a:moveTo>
                <a:lnTo>
                  <a:pt x="0" y="199445"/>
                </a:lnTo>
              </a:path>
              <a:path w="17779" h="200025">
                <a:moveTo>
                  <a:pt x="17551" y="199445"/>
                </a:moveTo>
                <a:lnTo>
                  <a:pt x="17551" y="0"/>
                </a:lnTo>
                <a:lnTo>
                  <a:pt x="0" y="0"/>
                </a:lnTo>
              </a:path>
            </a:pathLst>
          </a:custGeom>
          <a:ln w="3191">
            <a:solidFill>
              <a:srgbClr val="000000"/>
            </a:solidFill>
          </a:ln>
        </p:spPr>
        <p:txBody>
          <a:bodyPr wrap="square" lIns="0" tIns="0" rIns="0" bIns="0" rtlCol="0"/>
          <a:lstStyle/>
          <a:p>
            <a:endParaRPr sz="501"/>
          </a:p>
        </p:txBody>
      </p:sp>
      <p:sp>
        <p:nvSpPr>
          <p:cNvPr id="5756" name="bg object 5756"/>
          <p:cNvSpPr/>
          <p:nvPr/>
        </p:nvSpPr>
        <p:spPr>
          <a:xfrm>
            <a:off x="2388689" y="4211319"/>
            <a:ext cx="1155" cy="75038"/>
          </a:xfrm>
          <a:custGeom>
            <a:avLst/>
            <a:gdLst/>
            <a:ahLst/>
            <a:cxnLst/>
            <a:rect l="l" t="t" r="r" b="b"/>
            <a:pathLst>
              <a:path w="2539" h="209550">
                <a:moveTo>
                  <a:pt x="2393" y="209417"/>
                </a:moveTo>
                <a:lnTo>
                  <a:pt x="2393" y="0"/>
                </a:lnTo>
                <a:lnTo>
                  <a:pt x="0" y="0"/>
                </a:lnTo>
                <a:lnTo>
                  <a:pt x="0" y="209417"/>
                </a:lnTo>
                <a:lnTo>
                  <a:pt x="2393" y="209417"/>
                </a:lnTo>
              </a:path>
            </a:pathLst>
          </a:custGeom>
          <a:ln w="3175">
            <a:solidFill>
              <a:srgbClr val="000000"/>
            </a:solidFill>
          </a:ln>
        </p:spPr>
        <p:txBody>
          <a:bodyPr wrap="square" lIns="0" tIns="0" rIns="0" bIns="0" rtlCol="0"/>
          <a:lstStyle/>
          <a:p>
            <a:endParaRPr sz="501"/>
          </a:p>
        </p:txBody>
      </p:sp>
      <p:sp>
        <p:nvSpPr>
          <p:cNvPr id="5757" name="bg object 5757"/>
          <p:cNvSpPr/>
          <p:nvPr/>
        </p:nvSpPr>
        <p:spPr>
          <a:xfrm>
            <a:off x="2385241" y="4211319"/>
            <a:ext cx="1155" cy="75038"/>
          </a:xfrm>
          <a:custGeom>
            <a:avLst/>
            <a:gdLst/>
            <a:ahLst/>
            <a:cxnLst/>
            <a:rect l="l" t="t" r="r" b="b"/>
            <a:pathLst>
              <a:path w="2539" h="209550">
                <a:moveTo>
                  <a:pt x="2393" y="209417"/>
                </a:moveTo>
                <a:lnTo>
                  <a:pt x="2393" y="0"/>
                </a:lnTo>
                <a:lnTo>
                  <a:pt x="0" y="0"/>
                </a:lnTo>
                <a:lnTo>
                  <a:pt x="0" y="209417"/>
                </a:lnTo>
                <a:lnTo>
                  <a:pt x="2393" y="209417"/>
                </a:lnTo>
              </a:path>
            </a:pathLst>
          </a:custGeom>
          <a:ln w="3175">
            <a:solidFill>
              <a:srgbClr val="000000"/>
            </a:solidFill>
          </a:ln>
        </p:spPr>
        <p:txBody>
          <a:bodyPr wrap="square" lIns="0" tIns="0" rIns="0" bIns="0" rtlCol="0"/>
          <a:lstStyle/>
          <a:p>
            <a:endParaRPr sz="501"/>
          </a:p>
        </p:txBody>
      </p:sp>
      <p:pic>
        <p:nvPicPr>
          <p:cNvPr id="5758" name="bg object 5758"/>
          <p:cNvPicPr/>
          <p:nvPr/>
        </p:nvPicPr>
        <p:blipFill>
          <a:blip r:embed="rId92" cstate="print"/>
          <a:stretch>
            <a:fillRect/>
          </a:stretch>
        </p:blipFill>
        <p:spPr>
          <a:xfrm>
            <a:off x="4133850" y="2065022"/>
            <a:ext cx="85997" cy="75705"/>
          </a:xfrm>
          <a:prstGeom prst="rect">
            <a:avLst/>
          </a:prstGeom>
        </p:spPr>
      </p:pic>
      <p:sp>
        <p:nvSpPr>
          <p:cNvPr id="5759" name="bg object 5759"/>
          <p:cNvSpPr/>
          <p:nvPr/>
        </p:nvSpPr>
        <p:spPr>
          <a:xfrm>
            <a:off x="2605677" y="975018"/>
            <a:ext cx="22817" cy="0"/>
          </a:xfrm>
          <a:custGeom>
            <a:avLst/>
            <a:gdLst/>
            <a:ahLst/>
            <a:cxnLst/>
            <a:rect l="l" t="t" r="r" b="b"/>
            <a:pathLst>
              <a:path w="50164">
                <a:moveTo>
                  <a:pt x="0" y="0"/>
                </a:moveTo>
                <a:lnTo>
                  <a:pt x="49861" y="0"/>
                </a:lnTo>
              </a:path>
            </a:pathLst>
          </a:custGeom>
          <a:ln w="3175">
            <a:solidFill>
              <a:srgbClr val="000000"/>
            </a:solidFill>
          </a:ln>
        </p:spPr>
        <p:txBody>
          <a:bodyPr wrap="square" lIns="0" tIns="0" rIns="0" bIns="0" rtlCol="0"/>
          <a:lstStyle/>
          <a:p>
            <a:endParaRPr sz="501"/>
          </a:p>
        </p:txBody>
      </p:sp>
      <p:sp>
        <p:nvSpPr>
          <p:cNvPr id="5760" name="bg object 5760"/>
          <p:cNvSpPr/>
          <p:nvPr/>
        </p:nvSpPr>
        <p:spPr>
          <a:xfrm>
            <a:off x="2648857" y="975018"/>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761" name="bg object 5761"/>
          <p:cNvSpPr/>
          <p:nvPr/>
        </p:nvSpPr>
        <p:spPr>
          <a:xfrm>
            <a:off x="2709998" y="957163"/>
            <a:ext cx="22817" cy="17964"/>
          </a:xfrm>
          <a:custGeom>
            <a:avLst/>
            <a:gdLst/>
            <a:ahLst/>
            <a:cxnLst/>
            <a:rect l="l" t="t" r="r" b="b"/>
            <a:pathLst>
              <a:path w="50164" h="50164">
                <a:moveTo>
                  <a:pt x="0" y="49861"/>
                </a:moveTo>
                <a:lnTo>
                  <a:pt x="49861" y="49861"/>
                </a:lnTo>
                <a:lnTo>
                  <a:pt x="49861" y="0"/>
                </a:lnTo>
              </a:path>
            </a:pathLst>
          </a:custGeom>
          <a:ln w="3175">
            <a:solidFill>
              <a:srgbClr val="000000"/>
            </a:solidFill>
          </a:ln>
        </p:spPr>
        <p:txBody>
          <a:bodyPr wrap="square" lIns="0" tIns="0" rIns="0" bIns="0" rtlCol="0"/>
          <a:lstStyle/>
          <a:p>
            <a:endParaRPr sz="501"/>
          </a:p>
        </p:txBody>
      </p:sp>
      <p:sp>
        <p:nvSpPr>
          <p:cNvPr id="5762" name="bg object 5762"/>
          <p:cNvSpPr/>
          <p:nvPr/>
        </p:nvSpPr>
        <p:spPr>
          <a:xfrm>
            <a:off x="2732677" y="908884"/>
            <a:ext cx="0" cy="32289"/>
          </a:xfrm>
          <a:custGeom>
            <a:avLst/>
            <a:gdLst/>
            <a:ahLst/>
            <a:cxnLst/>
            <a:rect l="l" t="t" r="r" b="b"/>
            <a:pathLst>
              <a:path h="90169">
                <a:moveTo>
                  <a:pt x="0" y="89750"/>
                </a:moveTo>
                <a:lnTo>
                  <a:pt x="0" y="0"/>
                </a:lnTo>
              </a:path>
            </a:pathLst>
          </a:custGeom>
          <a:ln w="3175">
            <a:solidFill>
              <a:srgbClr val="000000"/>
            </a:solidFill>
          </a:ln>
        </p:spPr>
        <p:txBody>
          <a:bodyPr wrap="square" lIns="0" tIns="0" rIns="0" bIns="0" rtlCol="0"/>
          <a:lstStyle/>
          <a:p>
            <a:endParaRPr sz="501"/>
          </a:p>
        </p:txBody>
      </p:sp>
      <p:sp>
        <p:nvSpPr>
          <p:cNvPr id="5763" name="bg object 5763"/>
          <p:cNvSpPr/>
          <p:nvPr/>
        </p:nvSpPr>
        <p:spPr>
          <a:xfrm>
            <a:off x="2709998" y="875031"/>
            <a:ext cx="22817" cy="17964"/>
          </a:xfrm>
          <a:custGeom>
            <a:avLst/>
            <a:gdLst/>
            <a:ahLst/>
            <a:cxnLst/>
            <a:rect l="l" t="t" r="r" b="b"/>
            <a:pathLst>
              <a:path w="50164" h="50164">
                <a:moveTo>
                  <a:pt x="49861" y="49861"/>
                </a:moveTo>
                <a:lnTo>
                  <a:pt x="49861" y="0"/>
                </a:lnTo>
                <a:lnTo>
                  <a:pt x="0" y="0"/>
                </a:lnTo>
              </a:path>
            </a:pathLst>
          </a:custGeom>
          <a:ln w="3175">
            <a:solidFill>
              <a:srgbClr val="000000"/>
            </a:solidFill>
          </a:ln>
        </p:spPr>
        <p:txBody>
          <a:bodyPr wrap="square" lIns="0" tIns="0" rIns="0" bIns="0" rtlCol="0"/>
          <a:lstStyle/>
          <a:p>
            <a:endParaRPr sz="501"/>
          </a:p>
        </p:txBody>
      </p:sp>
      <p:sp>
        <p:nvSpPr>
          <p:cNvPr id="5764" name="bg object 5764"/>
          <p:cNvSpPr/>
          <p:nvPr/>
        </p:nvSpPr>
        <p:spPr>
          <a:xfrm>
            <a:off x="2648857" y="875031"/>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765" name="bg object 5765"/>
          <p:cNvSpPr/>
          <p:nvPr/>
        </p:nvSpPr>
        <p:spPr>
          <a:xfrm>
            <a:off x="2605677" y="875031"/>
            <a:ext cx="22817" cy="17964"/>
          </a:xfrm>
          <a:custGeom>
            <a:avLst/>
            <a:gdLst/>
            <a:ahLst/>
            <a:cxnLst/>
            <a:rect l="l" t="t" r="r" b="b"/>
            <a:pathLst>
              <a:path w="50164" h="50164">
                <a:moveTo>
                  <a:pt x="49861" y="0"/>
                </a:moveTo>
                <a:lnTo>
                  <a:pt x="0" y="0"/>
                </a:lnTo>
                <a:lnTo>
                  <a:pt x="0" y="49861"/>
                </a:lnTo>
              </a:path>
            </a:pathLst>
          </a:custGeom>
          <a:ln w="3175">
            <a:solidFill>
              <a:srgbClr val="000000"/>
            </a:solidFill>
          </a:ln>
        </p:spPr>
        <p:txBody>
          <a:bodyPr wrap="square" lIns="0" tIns="0" rIns="0" bIns="0" rtlCol="0"/>
          <a:lstStyle/>
          <a:p>
            <a:endParaRPr sz="501"/>
          </a:p>
        </p:txBody>
      </p:sp>
      <p:sp>
        <p:nvSpPr>
          <p:cNvPr id="5766" name="bg object 5766"/>
          <p:cNvSpPr/>
          <p:nvPr/>
        </p:nvSpPr>
        <p:spPr>
          <a:xfrm>
            <a:off x="2605677" y="908884"/>
            <a:ext cx="0" cy="32289"/>
          </a:xfrm>
          <a:custGeom>
            <a:avLst/>
            <a:gdLst/>
            <a:ahLst/>
            <a:cxnLst/>
            <a:rect l="l" t="t" r="r" b="b"/>
            <a:pathLst>
              <a:path h="90169">
                <a:moveTo>
                  <a:pt x="0" y="0"/>
                </a:moveTo>
                <a:lnTo>
                  <a:pt x="0" y="89750"/>
                </a:lnTo>
              </a:path>
            </a:pathLst>
          </a:custGeom>
          <a:ln w="3175">
            <a:solidFill>
              <a:srgbClr val="000000"/>
            </a:solidFill>
          </a:ln>
        </p:spPr>
        <p:txBody>
          <a:bodyPr wrap="square" lIns="0" tIns="0" rIns="0" bIns="0" rtlCol="0"/>
          <a:lstStyle/>
          <a:p>
            <a:endParaRPr sz="501"/>
          </a:p>
        </p:txBody>
      </p:sp>
      <p:sp>
        <p:nvSpPr>
          <p:cNvPr id="5767" name="bg object 5767"/>
          <p:cNvSpPr/>
          <p:nvPr/>
        </p:nvSpPr>
        <p:spPr>
          <a:xfrm>
            <a:off x="2605677" y="957163"/>
            <a:ext cx="0" cy="17964"/>
          </a:xfrm>
          <a:custGeom>
            <a:avLst/>
            <a:gdLst/>
            <a:ahLst/>
            <a:cxnLst/>
            <a:rect l="l" t="t" r="r" b="b"/>
            <a:pathLst>
              <a:path h="50164">
                <a:moveTo>
                  <a:pt x="0" y="0"/>
                </a:moveTo>
                <a:lnTo>
                  <a:pt x="0" y="49861"/>
                </a:lnTo>
              </a:path>
            </a:pathLst>
          </a:custGeom>
          <a:ln w="3175">
            <a:solidFill>
              <a:srgbClr val="000000"/>
            </a:solidFill>
          </a:ln>
        </p:spPr>
        <p:txBody>
          <a:bodyPr wrap="square" lIns="0" tIns="0" rIns="0" bIns="0" rtlCol="0"/>
          <a:lstStyle/>
          <a:p>
            <a:endParaRPr sz="501"/>
          </a:p>
        </p:txBody>
      </p:sp>
      <p:sp>
        <p:nvSpPr>
          <p:cNvPr id="5768" name="bg object 5768"/>
          <p:cNvSpPr/>
          <p:nvPr/>
        </p:nvSpPr>
        <p:spPr>
          <a:xfrm>
            <a:off x="2732677" y="875031"/>
            <a:ext cx="0" cy="100050"/>
          </a:xfrm>
          <a:custGeom>
            <a:avLst/>
            <a:gdLst/>
            <a:ahLst/>
            <a:cxnLst/>
            <a:rect l="l" t="t" r="r" b="b"/>
            <a:pathLst>
              <a:path h="279400">
                <a:moveTo>
                  <a:pt x="0" y="0"/>
                </a:moveTo>
                <a:lnTo>
                  <a:pt x="0" y="279223"/>
                </a:lnTo>
              </a:path>
            </a:pathLst>
          </a:custGeom>
          <a:ln w="3191">
            <a:solidFill>
              <a:srgbClr val="000000"/>
            </a:solidFill>
          </a:ln>
        </p:spPr>
        <p:txBody>
          <a:bodyPr wrap="square" lIns="0" tIns="0" rIns="0" bIns="0" rtlCol="0"/>
          <a:lstStyle/>
          <a:p>
            <a:endParaRPr sz="501"/>
          </a:p>
        </p:txBody>
      </p:sp>
      <p:sp>
        <p:nvSpPr>
          <p:cNvPr id="5769" name="bg object 5769"/>
          <p:cNvSpPr/>
          <p:nvPr/>
        </p:nvSpPr>
        <p:spPr>
          <a:xfrm>
            <a:off x="2728141" y="875031"/>
            <a:ext cx="0" cy="100050"/>
          </a:xfrm>
          <a:custGeom>
            <a:avLst/>
            <a:gdLst/>
            <a:ahLst/>
            <a:cxnLst/>
            <a:rect l="l" t="t" r="r" b="b"/>
            <a:pathLst>
              <a:path h="279400">
                <a:moveTo>
                  <a:pt x="0" y="279223"/>
                </a:moveTo>
                <a:lnTo>
                  <a:pt x="0" y="0"/>
                </a:lnTo>
              </a:path>
            </a:pathLst>
          </a:custGeom>
          <a:ln w="3191">
            <a:solidFill>
              <a:srgbClr val="000000"/>
            </a:solidFill>
          </a:ln>
        </p:spPr>
        <p:txBody>
          <a:bodyPr wrap="square" lIns="0" tIns="0" rIns="0" bIns="0" rtlCol="0"/>
          <a:lstStyle/>
          <a:p>
            <a:endParaRPr sz="501"/>
          </a:p>
        </p:txBody>
      </p:sp>
      <p:sp>
        <p:nvSpPr>
          <p:cNvPr id="5770" name="bg object 5770"/>
          <p:cNvSpPr/>
          <p:nvPr/>
        </p:nvSpPr>
        <p:spPr>
          <a:xfrm>
            <a:off x="2728141" y="975018"/>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771" name="bg object 5771"/>
          <p:cNvSpPr/>
          <p:nvPr/>
        </p:nvSpPr>
        <p:spPr>
          <a:xfrm>
            <a:off x="2728141" y="875031"/>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772" name="bg object 5772"/>
          <p:cNvSpPr/>
          <p:nvPr/>
        </p:nvSpPr>
        <p:spPr>
          <a:xfrm>
            <a:off x="2696391" y="710766"/>
            <a:ext cx="36391" cy="0"/>
          </a:xfrm>
          <a:custGeom>
            <a:avLst/>
            <a:gdLst/>
            <a:ahLst/>
            <a:cxnLst/>
            <a:rect l="l" t="t" r="r" b="b"/>
            <a:pathLst>
              <a:path w="80010">
                <a:moveTo>
                  <a:pt x="0" y="0"/>
                </a:moveTo>
                <a:lnTo>
                  <a:pt x="79778" y="0"/>
                </a:lnTo>
              </a:path>
            </a:pathLst>
          </a:custGeom>
          <a:ln w="3175">
            <a:solidFill>
              <a:srgbClr val="000000"/>
            </a:solidFill>
          </a:ln>
        </p:spPr>
        <p:txBody>
          <a:bodyPr wrap="square" lIns="0" tIns="0" rIns="0" bIns="0" rtlCol="0"/>
          <a:lstStyle/>
          <a:p>
            <a:endParaRPr sz="501"/>
          </a:p>
        </p:txBody>
      </p:sp>
      <p:sp>
        <p:nvSpPr>
          <p:cNvPr id="5773" name="bg object 5773"/>
          <p:cNvSpPr/>
          <p:nvPr/>
        </p:nvSpPr>
        <p:spPr>
          <a:xfrm>
            <a:off x="2696391" y="682198"/>
            <a:ext cx="36391" cy="28651"/>
          </a:xfrm>
          <a:custGeom>
            <a:avLst/>
            <a:gdLst/>
            <a:ahLst/>
            <a:cxnLst/>
            <a:rect l="l" t="t" r="r" b="b"/>
            <a:pathLst>
              <a:path w="80010" h="80010">
                <a:moveTo>
                  <a:pt x="79778" y="0"/>
                </a:moveTo>
                <a:lnTo>
                  <a:pt x="0" y="0"/>
                </a:lnTo>
                <a:lnTo>
                  <a:pt x="0" y="79778"/>
                </a:lnTo>
              </a:path>
            </a:pathLst>
          </a:custGeom>
          <a:ln w="3175">
            <a:solidFill>
              <a:srgbClr val="000000"/>
            </a:solidFill>
          </a:ln>
        </p:spPr>
        <p:txBody>
          <a:bodyPr wrap="square" lIns="0" tIns="0" rIns="0" bIns="0" rtlCol="0"/>
          <a:lstStyle/>
          <a:p>
            <a:endParaRPr sz="501"/>
          </a:p>
        </p:txBody>
      </p:sp>
      <p:sp>
        <p:nvSpPr>
          <p:cNvPr id="5774" name="bg object 5774"/>
          <p:cNvSpPr/>
          <p:nvPr/>
        </p:nvSpPr>
        <p:spPr>
          <a:xfrm>
            <a:off x="2728141" y="682198"/>
            <a:ext cx="0" cy="28651"/>
          </a:xfrm>
          <a:custGeom>
            <a:avLst/>
            <a:gdLst/>
            <a:ahLst/>
            <a:cxnLst/>
            <a:rect l="l" t="t" r="r" b="b"/>
            <a:pathLst>
              <a:path h="80010">
                <a:moveTo>
                  <a:pt x="0" y="79778"/>
                </a:moveTo>
                <a:lnTo>
                  <a:pt x="0" y="0"/>
                </a:lnTo>
              </a:path>
            </a:pathLst>
          </a:custGeom>
          <a:ln w="3191">
            <a:solidFill>
              <a:srgbClr val="000000"/>
            </a:solidFill>
          </a:ln>
        </p:spPr>
        <p:txBody>
          <a:bodyPr wrap="square" lIns="0" tIns="0" rIns="0" bIns="0" rtlCol="0"/>
          <a:lstStyle/>
          <a:p>
            <a:endParaRPr sz="501"/>
          </a:p>
        </p:txBody>
      </p:sp>
      <p:sp>
        <p:nvSpPr>
          <p:cNvPr id="5775" name="bg object 5775"/>
          <p:cNvSpPr/>
          <p:nvPr/>
        </p:nvSpPr>
        <p:spPr>
          <a:xfrm>
            <a:off x="2728141" y="710766"/>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776" name="bg object 5776"/>
          <p:cNvSpPr/>
          <p:nvPr/>
        </p:nvSpPr>
        <p:spPr>
          <a:xfrm>
            <a:off x="2728141" y="682198"/>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777" name="bg object 5777"/>
          <p:cNvSpPr/>
          <p:nvPr/>
        </p:nvSpPr>
        <p:spPr>
          <a:xfrm>
            <a:off x="2995748" y="824609"/>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5778" name="bg object 5778"/>
          <p:cNvSpPr/>
          <p:nvPr/>
        </p:nvSpPr>
        <p:spPr>
          <a:xfrm>
            <a:off x="2995748" y="825037"/>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779" name="bg object 5779"/>
          <p:cNvSpPr/>
          <p:nvPr/>
        </p:nvSpPr>
        <p:spPr>
          <a:xfrm>
            <a:off x="2995748" y="982160"/>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780" name="bg object 5780"/>
          <p:cNvSpPr/>
          <p:nvPr/>
        </p:nvSpPr>
        <p:spPr>
          <a:xfrm>
            <a:off x="2995748" y="982160"/>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5781" name="bg object 5781"/>
          <p:cNvSpPr/>
          <p:nvPr/>
        </p:nvSpPr>
        <p:spPr>
          <a:xfrm>
            <a:off x="2732677" y="982160"/>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5782" name="bg object 5782"/>
          <p:cNvSpPr/>
          <p:nvPr/>
        </p:nvSpPr>
        <p:spPr>
          <a:xfrm>
            <a:off x="2469606" y="982160"/>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5783" name="bg object 5783"/>
          <p:cNvSpPr/>
          <p:nvPr/>
        </p:nvSpPr>
        <p:spPr>
          <a:xfrm>
            <a:off x="2519498" y="982160"/>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784" name="bg object 5784"/>
          <p:cNvSpPr/>
          <p:nvPr/>
        </p:nvSpPr>
        <p:spPr>
          <a:xfrm>
            <a:off x="2580821" y="982160"/>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785" name="bg object 5785"/>
          <p:cNvSpPr/>
          <p:nvPr/>
        </p:nvSpPr>
        <p:spPr>
          <a:xfrm>
            <a:off x="2641963" y="982160"/>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786" name="bg object 5786"/>
          <p:cNvSpPr/>
          <p:nvPr/>
        </p:nvSpPr>
        <p:spPr>
          <a:xfrm>
            <a:off x="2703286" y="982160"/>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5787" name="bg object 5787"/>
          <p:cNvSpPr/>
          <p:nvPr/>
        </p:nvSpPr>
        <p:spPr>
          <a:xfrm>
            <a:off x="2703286" y="825037"/>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5788" name="bg object 5788"/>
          <p:cNvSpPr/>
          <p:nvPr/>
        </p:nvSpPr>
        <p:spPr>
          <a:xfrm>
            <a:off x="2641963" y="825037"/>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789" name="bg object 5789"/>
          <p:cNvSpPr/>
          <p:nvPr/>
        </p:nvSpPr>
        <p:spPr>
          <a:xfrm>
            <a:off x="2580821" y="825037"/>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790" name="bg object 5790"/>
          <p:cNvSpPr/>
          <p:nvPr/>
        </p:nvSpPr>
        <p:spPr>
          <a:xfrm>
            <a:off x="2519498" y="825037"/>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791" name="bg object 5791"/>
          <p:cNvSpPr/>
          <p:nvPr/>
        </p:nvSpPr>
        <p:spPr>
          <a:xfrm>
            <a:off x="2469606" y="825037"/>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5792" name="bg object 5792"/>
          <p:cNvSpPr/>
          <p:nvPr/>
        </p:nvSpPr>
        <p:spPr>
          <a:xfrm>
            <a:off x="2732677" y="982446"/>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5793" name="bg object 5793"/>
          <p:cNvSpPr/>
          <p:nvPr/>
        </p:nvSpPr>
        <p:spPr>
          <a:xfrm>
            <a:off x="2782570" y="982446"/>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794" name="bg object 5794"/>
          <p:cNvSpPr/>
          <p:nvPr/>
        </p:nvSpPr>
        <p:spPr>
          <a:xfrm>
            <a:off x="2843893" y="982446"/>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795" name="bg object 5795"/>
          <p:cNvSpPr/>
          <p:nvPr/>
        </p:nvSpPr>
        <p:spPr>
          <a:xfrm>
            <a:off x="2905034" y="982446"/>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796" name="bg object 5796"/>
          <p:cNvSpPr/>
          <p:nvPr/>
        </p:nvSpPr>
        <p:spPr>
          <a:xfrm>
            <a:off x="2966357" y="982446"/>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5797" name="bg object 5797"/>
          <p:cNvSpPr/>
          <p:nvPr/>
        </p:nvSpPr>
        <p:spPr>
          <a:xfrm>
            <a:off x="2996293" y="959735"/>
            <a:ext cx="0" cy="22511"/>
          </a:xfrm>
          <a:custGeom>
            <a:avLst/>
            <a:gdLst/>
            <a:ahLst/>
            <a:cxnLst/>
            <a:rect l="l" t="t" r="r" b="b"/>
            <a:pathLst>
              <a:path h="62864">
                <a:moveTo>
                  <a:pt x="0" y="62625"/>
                </a:moveTo>
                <a:lnTo>
                  <a:pt x="0" y="0"/>
                </a:lnTo>
              </a:path>
            </a:pathLst>
          </a:custGeom>
          <a:ln w="3175">
            <a:solidFill>
              <a:srgbClr val="000000"/>
            </a:solidFill>
          </a:ln>
        </p:spPr>
        <p:txBody>
          <a:bodyPr wrap="square" lIns="0" tIns="0" rIns="0" bIns="0" rtlCol="0"/>
          <a:lstStyle/>
          <a:p>
            <a:endParaRPr sz="501"/>
          </a:p>
        </p:txBody>
      </p:sp>
      <p:sp>
        <p:nvSpPr>
          <p:cNvPr id="5798" name="bg object 5798"/>
          <p:cNvSpPr/>
          <p:nvPr/>
        </p:nvSpPr>
        <p:spPr>
          <a:xfrm>
            <a:off x="2996293" y="911598"/>
            <a:ext cx="0" cy="32289"/>
          </a:xfrm>
          <a:custGeom>
            <a:avLst/>
            <a:gdLst/>
            <a:ahLst/>
            <a:cxnLst/>
            <a:rect l="l" t="t" r="r" b="b"/>
            <a:pathLst>
              <a:path h="90169">
                <a:moveTo>
                  <a:pt x="0" y="89750"/>
                </a:moveTo>
                <a:lnTo>
                  <a:pt x="0" y="0"/>
                </a:lnTo>
              </a:path>
            </a:pathLst>
          </a:custGeom>
          <a:ln w="3175">
            <a:solidFill>
              <a:srgbClr val="000000"/>
            </a:solidFill>
          </a:ln>
        </p:spPr>
        <p:txBody>
          <a:bodyPr wrap="square" lIns="0" tIns="0" rIns="0" bIns="0" rtlCol="0"/>
          <a:lstStyle/>
          <a:p>
            <a:endParaRPr sz="501"/>
          </a:p>
        </p:txBody>
      </p:sp>
      <p:sp>
        <p:nvSpPr>
          <p:cNvPr id="5799" name="bg object 5799"/>
          <p:cNvSpPr/>
          <p:nvPr/>
        </p:nvSpPr>
        <p:spPr>
          <a:xfrm>
            <a:off x="2996293" y="863318"/>
            <a:ext cx="0" cy="32289"/>
          </a:xfrm>
          <a:custGeom>
            <a:avLst/>
            <a:gdLst/>
            <a:ahLst/>
            <a:cxnLst/>
            <a:rect l="l" t="t" r="r" b="b"/>
            <a:pathLst>
              <a:path h="90169">
                <a:moveTo>
                  <a:pt x="0" y="89750"/>
                </a:moveTo>
                <a:lnTo>
                  <a:pt x="0" y="0"/>
                </a:lnTo>
              </a:path>
            </a:pathLst>
          </a:custGeom>
          <a:ln w="3175">
            <a:solidFill>
              <a:srgbClr val="000000"/>
            </a:solidFill>
          </a:ln>
        </p:spPr>
        <p:txBody>
          <a:bodyPr wrap="square" lIns="0" tIns="0" rIns="0" bIns="0" rtlCol="0"/>
          <a:lstStyle/>
          <a:p>
            <a:endParaRPr sz="501"/>
          </a:p>
        </p:txBody>
      </p:sp>
      <p:sp>
        <p:nvSpPr>
          <p:cNvPr id="5800" name="bg object 5800"/>
          <p:cNvSpPr/>
          <p:nvPr/>
        </p:nvSpPr>
        <p:spPr>
          <a:xfrm>
            <a:off x="2996293" y="825037"/>
            <a:ext cx="0" cy="22284"/>
          </a:xfrm>
          <a:custGeom>
            <a:avLst/>
            <a:gdLst/>
            <a:ahLst/>
            <a:cxnLst/>
            <a:rect l="l" t="t" r="r" b="b"/>
            <a:pathLst>
              <a:path h="62230">
                <a:moveTo>
                  <a:pt x="0" y="62226"/>
                </a:moveTo>
                <a:lnTo>
                  <a:pt x="0" y="0"/>
                </a:lnTo>
              </a:path>
            </a:pathLst>
          </a:custGeom>
          <a:ln w="3175">
            <a:solidFill>
              <a:srgbClr val="000000"/>
            </a:solidFill>
          </a:ln>
        </p:spPr>
        <p:txBody>
          <a:bodyPr wrap="square" lIns="0" tIns="0" rIns="0" bIns="0" rtlCol="0"/>
          <a:lstStyle/>
          <a:p>
            <a:endParaRPr sz="501"/>
          </a:p>
        </p:txBody>
      </p:sp>
      <p:sp>
        <p:nvSpPr>
          <p:cNvPr id="5801" name="bg object 5801"/>
          <p:cNvSpPr/>
          <p:nvPr/>
        </p:nvSpPr>
        <p:spPr>
          <a:xfrm>
            <a:off x="2469605" y="825037"/>
            <a:ext cx="0" cy="22284"/>
          </a:xfrm>
          <a:custGeom>
            <a:avLst/>
            <a:gdLst/>
            <a:ahLst/>
            <a:cxnLst/>
            <a:rect l="l" t="t" r="r" b="b"/>
            <a:pathLst>
              <a:path h="62230">
                <a:moveTo>
                  <a:pt x="0" y="0"/>
                </a:moveTo>
                <a:lnTo>
                  <a:pt x="0" y="62226"/>
                </a:lnTo>
              </a:path>
            </a:pathLst>
          </a:custGeom>
          <a:ln w="3175">
            <a:solidFill>
              <a:srgbClr val="000000"/>
            </a:solidFill>
          </a:ln>
        </p:spPr>
        <p:txBody>
          <a:bodyPr wrap="square" lIns="0" tIns="0" rIns="0" bIns="0" rtlCol="0"/>
          <a:lstStyle/>
          <a:p>
            <a:endParaRPr sz="501"/>
          </a:p>
        </p:txBody>
      </p:sp>
      <p:sp>
        <p:nvSpPr>
          <p:cNvPr id="5802" name="bg object 5802"/>
          <p:cNvSpPr/>
          <p:nvPr/>
        </p:nvSpPr>
        <p:spPr>
          <a:xfrm>
            <a:off x="2469605" y="863318"/>
            <a:ext cx="0" cy="32289"/>
          </a:xfrm>
          <a:custGeom>
            <a:avLst/>
            <a:gdLst/>
            <a:ahLst/>
            <a:cxnLst/>
            <a:rect l="l" t="t" r="r" b="b"/>
            <a:pathLst>
              <a:path h="90169">
                <a:moveTo>
                  <a:pt x="0" y="0"/>
                </a:moveTo>
                <a:lnTo>
                  <a:pt x="0" y="89750"/>
                </a:lnTo>
              </a:path>
            </a:pathLst>
          </a:custGeom>
          <a:ln w="3175">
            <a:solidFill>
              <a:srgbClr val="000000"/>
            </a:solidFill>
          </a:ln>
        </p:spPr>
        <p:txBody>
          <a:bodyPr wrap="square" lIns="0" tIns="0" rIns="0" bIns="0" rtlCol="0"/>
          <a:lstStyle/>
          <a:p>
            <a:endParaRPr sz="501"/>
          </a:p>
        </p:txBody>
      </p:sp>
      <p:sp>
        <p:nvSpPr>
          <p:cNvPr id="5803" name="bg object 5803"/>
          <p:cNvSpPr/>
          <p:nvPr/>
        </p:nvSpPr>
        <p:spPr>
          <a:xfrm>
            <a:off x="2469605" y="911598"/>
            <a:ext cx="0" cy="32289"/>
          </a:xfrm>
          <a:custGeom>
            <a:avLst/>
            <a:gdLst/>
            <a:ahLst/>
            <a:cxnLst/>
            <a:rect l="l" t="t" r="r" b="b"/>
            <a:pathLst>
              <a:path h="90169">
                <a:moveTo>
                  <a:pt x="0" y="0"/>
                </a:moveTo>
                <a:lnTo>
                  <a:pt x="0" y="89750"/>
                </a:lnTo>
              </a:path>
            </a:pathLst>
          </a:custGeom>
          <a:ln w="3175">
            <a:solidFill>
              <a:srgbClr val="000000"/>
            </a:solidFill>
          </a:ln>
        </p:spPr>
        <p:txBody>
          <a:bodyPr wrap="square" lIns="0" tIns="0" rIns="0" bIns="0" rtlCol="0"/>
          <a:lstStyle/>
          <a:p>
            <a:endParaRPr sz="501"/>
          </a:p>
        </p:txBody>
      </p:sp>
      <p:sp>
        <p:nvSpPr>
          <p:cNvPr id="5804" name="bg object 5804"/>
          <p:cNvSpPr/>
          <p:nvPr/>
        </p:nvSpPr>
        <p:spPr>
          <a:xfrm>
            <a:off x="2469605" y="959735"/>
            <a:ext cx="0" cy="22511"/>
          </a:xfrm>
          <a:custGeom>
            <a:avLst/>
            <a:gdLst/>
            <a:ahLst/>
            <a:cxnLst/>
            <a:rect l="l" t="t" r="r" b="b"/>
            <a:pathLst>
              <a:path h="62864">
                <a:moveTo>
                  <a:pt x="0" y="0"/>
                </a:moveTo>
                <a:lnTo>
                  <a:pt x="0" y="62625"/>
                </a:lnTo>
              </a:path>
            </a:pathLst>
          </a:custGeom>
          <a:ln w="3175">
            <a:solidFill>
              <a:srgbClr val="000000"/>
            </a:solidFill>
          </a:ln>
        </p:spPr>
        <p:txBody>
          <a:bodyPr wrap="square" lIns="0" tIns="0" rIns="0" bIns="0" rtlCol="0"/>
          <a:lstStyle/>
          <a:p>
            <a:endParaRPr sz="501"/>
          </a:p>
        </p:txBody>
      </p:sp>
      <p:sp>
        <p:nvSpPr>
          <p:cNvPr id="5805" name="bg object 5805"/>
          <p:cNvSpPr/>
          <p:nvPr/>
        </p:nvSpPr>
        <p:spPr>
          <a:xfrm>
            <a:off x="2732677" y="825037"/>
            <a:ext cx="263114" cy="157124"/>
          </a:xfrm>
          <a:custGeom>
            <a:avLst/>
            <a:gdLst/>
            <a:ahLst/>
            <a:cxnLst/>
            <a:rect l="l" t="t" r="r" b="b"/>
            <a:pathLst>
              <a:path w="578484" h="438785">
                <a:moveTo>
                  <a:pt x="0" y="438779"/>
                </a:moveTo>
                <a:lnTo>
                  <a:pt x="578391" y="438779"/>
                </a:lnTo>
                <a:lnTo>
                  <a:pt x="578391" y="0"/>
                </a:lnTo>
              </a:path>
            </a:pathLst>
          </a:custGeom>
          <a:ln w="3191">
            <a:solidFill>
              <a:srgbClr val="000000"/>
            </a:solidFill>
          </a:ln>
        </p:spPr>
        <p:txBody>
          <a:bodyPr wrap="square" lIns="0" tIns="0" rIns="0" bIns="0" rtlCol="0"/>
          <a:lstStyle/>
          <a:p>
            <a:endParaRPr sz="501"/>
          </a:p>
        </p:txBody>
      </p:sp>
      <p:sp>
        <p:nvSpPr>
          <p:cNvPr id="5806" name="bg object 5806"/>
          <p:cNvSpPr/>
          <p:nvPr/>
        </p:nvSpPr>
        <p:spPr>
          <a:xfrm>
            <a:off x="2732677" y="825037"/>
            <a:ext cx="0" cy="157124"/>
          </a:xfrm>
          <a:custGeom>
            <a:avLst/>
            <a:gdLst/>
            <a:ahLst/>
            <a:cxnLst/>
            <a:rect l="l" t="t" r="r" b="b"/>
            <a:pathLst>
              <a:path h="438785">
                <a:moveTo>
                  <a:pt x="0" y="0"/>
                </a:moveTo>
                <a:lnTo>
                  <a:pt x="0" y="438779"/>
                </a:lnTo>
              </a:path>
            </a:pathLst>
          </a:custGeom>
          <a:ln w="3191">
            <a:solidFill>
              <a:srgbClr val="000000"/>
            </a:solidFill>
          </a:ln>
        </p:spPr>
        <p:txBody>
          <a:bodyPr wrap="square" lIns="0" tIns="0" rIns="0" bIns="0" rtlCol="0"/>
          <a:lstStyle/>
          <a:p>
            <a:endParaRPr sz="501"/>
          </a:p>
        </p:txBody>
      </p:sp>
      <p:sp>
        <p:nvSpPr>
          <p:cNvPr id="5807" name="bg object 5807"/>
          <p:cNvSpPr/>
          <p:nvPr/>
        </p:nvSpPr>
        <p:spPr>
          <a:xfrm>
            <a:off x="2995748" y="717479"/>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5808" name="bg object 5808"/>
          <p:cNvSpPr/>
          <p:nvPr/>
        </p:nvSpPr>
        <p:spPr>
          <a:xfrm>
            <a:off x="2995748" y="717908"/>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809" name="bg object 5809"/>
          <p:cNvSpPr/>
          <p:nvPr/>
        </p:nvSpPr>
        <p:spPr>
          <a:xfrm>
            <a:off x="2995748" y="825037"/>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810" name="bg object 5810"/>
          <p:cNvSpPr/>
          <p:nvPr/>
        </p:nvSpPr>
        <p:spPr>
          <a:xfrm>
            <a:off x="2995748" y="825037"/>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5811" name="bg object 5811"/>
          <p:cNvSpPr/>
          <p:nvPr/>
        </p:nvSpPr>
        <p:spPr>
          <a:xfrm>
            <a:off x="2732677" y="825037"/>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5812" name="bg object 5812"/>
          <p:cNvSpPr/>
          <p:nvPr/>
        </p:nvSpPr>
        <p:spPr>
          <a:xfrm>
            <a:off x="2469606" y="825037"/>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5813" name="bg object 5813"/>
          <p:cNvSpPr/>
          <p:nvPr/>
        </p:nvSpPr>
        <p:spPr>
          <a:xfrm>
            <a:off x="2519498" y="825037"/>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814" name="bg object 5814"/>
          <p:cNvSpPr/>
          <p:nvPr/>
        </p:nvSpPr>
        <p:spPr>
          <a:xfrm>
            <a:off x="2580821" y="825037"/>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815" name="bg object 5815"/>
          <p:cNvSpPr/>
          <p:nvPr/>
        </p:nvSpPr>
        <p:spPr>
          <a:xfrm>
            <a:off x="2641963" y="825037"/>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816" name="bg object 5816"/>
          <p:cNvSpPr/>
          <p:nvPr/>
        </p:nvSpPr>
        <p:spPr>
          <a:xfrm>
            <a:off x="2703286" y="825037"/>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5817" name="bg object 5817"/>
          <p:cNvSpPr/>
          <p:nvPr/>
        </p:nvSpPr>
        <p:spPr>
          <a:xfrm>
            <a:off x="2703286" y="717908"/>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5818" name="bg object 5818"/>
          <p:cNvSpPr/>
          <p:nvPr/>
        </p:nvSpPr>
        <p:spPr>
          <a:xfrm>
            <a:off x="2641963" y="717908"/>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819" name="bg object 5819"/>
          <p:cNvSpPr/>
          <p:nvPr/>
        </p:nvSpPr>
        <p:spPr>
          <a:xfrm>
            <a:off x="2580821" y="717908"/>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820" name="bg object 5820"/>
          <p:cNvSpPr/>
          <p:nvPr/>
        </p:nvSpPr>
        <p:spPr>
          <a:xfrm>
            <a:off x="2519498" y="717908"/>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821" name="bg object 5821"/>
          <p:cNvSpPr/>
          <p:nvPr/>
        </p:nvSpPr>
        <p:spPr>
          <a:xfrm>
            <a:off x="2469606" y="717908"/>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5822" name="bg object 5822"/>
          <p:cNvSpPr/>
          <p:nvPr/>
        </p:nvSpPr>
        <p:spPr>
          <a:xfrm>
            <a:off x="2732677" y="717479"/>
            <a:ext cx="0" cy="455"/>
          </a:xfrm>
          <a:custGeom>
            <a:avLst/>
            <a:gdLst/>
            <a:ahLst/>
            <a:cxnLst/>
            <a:rect l="l" t="t" r="r" b="b"/>
            <a:pathLst>
              <a:path h="1269">
                <a:moveTo>
                  <a:pt x="0" y="0"/>
                </a:moveTo>
                <a:lnTo>
                  <a:pt x="0" y="1196"/>
                </a:lnTo>
              </a:path>
            </a:pathLst>
          </a:custGeom>
          <a:ln w="3175">
            <a:solidFill>
              <a:srgbClr val="000000"/>
            </a:solidFill>
          </a:ln>
        </p:spPr>
        <p:txBody>
          <a:bodyPr wrap="square" lIns="0" tIns="0" rIns="0" bIns="0" rtlCol="0"/>
          <a:lstStyle/>
          <a:p>
            <a:endParaRPr sz="501"/>
          </a:p>
        </p:txBody>
      </p:sp>
      <p:sp>
        <p:nvSpPr>
          <p:cNvPr id="5823" name="bg object 5823"/>
          <p:cNvSpPr/>
          <p:nvPr/>
        </p:nvSpPr>
        <p:spPr>
          <a:xfrm>
            <a:off x="2996293" y="803612"/>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5824" name="bg object 5824"/>
          <p:cNvSpPr/>
          <p:nvPr/>
        </p:nvSpPr>
        <p:spPr>
          <a:xfrm>
            <a:off x="2996293" y="755332"/>
            <a:ext cx="0" cy="32289"/>
          </a:xfrm>
          <a:custGeom>
            <a:avLst/>
            <a:gdLst/>
            <a:ahLst/>
            <a:cxnLst/>
            <a:rect l="l" t="t" r="r" b="b"/>
            <a:pathLst>
              <a:path h="90169">
                <a:moveTo>
                  <a:pt x="0" y="89750"/>
                </a:moveTo>
                <a:lnTo>
                  <a:pt x="0" y="0"/>
                </a:lnTo>
              </a:path>
            </a:pathLst>
          </a:custGeom>
          <a:ln w="3175">
            <a:solidFill>
              <a:srgbClr val="000000"/>
            </a:solidFill>
          </a:ln>
        </p:spPr>
        <p:txBody>
          <a:bodyPr wrap="square" lIns="0" tIns="0" rIns="0" bIns="0" rtlCol="0"/>
          <a:lstStyle/>
          <a:p>
            <a:endParaRPr sz="501"/>
          </a:p>
        </p:txBody>
      </p:sp>
      <p:sp>
        <p:nvSpPr>
          <p:cNvPr id="5825" name="bg object 5825"/>
          <p:cNvSpPr/>
          <p:nvPr/>
        </p:nvSpPr>
        <p:spPr>
          <a:xfrm>
            <a:off x="2996293" y="717908"/>
            <a:ext cx="0" cy="21602"/>
          </a:xfrm>
          <a:custGeom>
            <a:avLst/>
            <a:gdLst/>
            <a:ahLst/>
            <a:cxnLst/>
            <a:rect l="l" t="t" r="r" b="b"/>
            <a:pathLst>
              <a:path h="60325">
                <a:moveTo>
                  <a:pt x="0" y="59833"/>
                </a:moveTo>
                <a:lnTo>
                  <a:pt x="0" y="0"/>
                </a:lnTo>
              </a:path>
            </a:pathLst>
          </a:custGeom>
          <a:ln w="3175">
            <a:solidFill>
              <a:srgbClr val="000000"/>
            </a:solidFill>
          </a:ln>
        </p:spPr>
        <p:txBody>
          <a:bodyPr wrap="square" lIns="0" tIns="0" rIns="0" bIns="0" rtlCol="0"/>
          <a:lstStyle/>
          <a:p>
            <a:endParaRPr sz="501"/>
          </a:p>
        </p:txBody>
      </p:sp>
      <p:sp>
        <p:nvSpPr>
          <p:cNvPr id="5826" name="bg object 5826"/>
          <p:cNvSpPr/>
          <p:nvPr/>
        </p:nvSpPr>
        <p:spPr>
          <a:xfrm>
            <a:off x="2469605" y="717908"/>
            <a:ext cx="0" cy="21602"/>
          </a:xfrm>
          <a:custGeom>
            <a:avLst/>
            <a:gdLst/>
            <a:ahLst/>
            <a:cxnLst/>
            <a:rect l="l" t="t" r="r" b="b"/>
            <a:pathLst>
              <a:path h="60325">
                <a:moveTo>
                  <a:pt x="0" y="0"/>
                </a:moveTo>
                <a:lnTo>
                  <a:pt x="0" y="59833"/>
                </a:lnTo>
              </a:path>
            </a:pathLst>
          </a:custGeom>
          <a:ln w="3175">
            <a:solidFill>
              <a:srgbClr val="000000"/>
            </a:solidFill>
          </a:ln>
        </p:spPr>
        <p:txBody>
          <a:bodyPr wrap="square" lIns="0" tIns="0" rIns="0" bIns="0" rtlCol="0"/>
          <a:lstStyle/>
          <a:p>
            <a:endParaRPr sz="501"/>
          </a:p>
        </p:txBody>
      </p:sp>
      <p:sp>
        <p:nvSpPr>
          <p:cNvPr id="5827" name="bg object 5827"/>
          <p:cNvSpPr/>
          <p:nvPr/>
        </p:nvSpPr>
        <p:spPr>
          <a:xfrm>
            <a:off x="2469605" y="755332"/>
            <a:ext cx="0" cy="32289"/>
          </a:xfrm>
          <a:custGeom>
            <a:avLst/>
            <a:gdLst/>
            <a:ahLst/>
            <a:cxnLst/>
            <a:rect l="l" t="t" r="r" b="b"/>
            <a:pathLst>
              <a:path h="90169">
                <a:moveTo>
                  <a:pt x="0" y="0"/>
                </a:moveTo>
                <a:lnTo>
                  <a:pt x="0" y="89750"/>
                </a:lnTo>
              </a:path>
            </a:pathLst>
          </a:custGeom>
          <a:ln w="3175">
            <a:solidFill>
              <a:srgbClr val="000000"/>
            </a:solidFill>
          </a:ln>
        </p:spPr>
        <p:txBody>
          <a:bodyPr wrap="square" lIns="0" tIns="0" rIns="0" bIns="0" rtlCol="0"/>
          <a:lstStyle/>
          <a:p>
            <a:endParaRPr sz="501"/>
          </a:p>
        </p:txBody>
      </p:sp>
      <p:sp>
        <p:nvSpPr>
          <p:cNvPr id="5828" name="bg object 5828"/>
          <p:cNvSpPr/>
          <p:nvPr/>
        </p:nvSpPr>
        <p:spPr>
          <a:xfrm>
            <a:off x="2469605" y="803612"/>
            <a:ext cx="0" cy="21602"/>
          </a:xfrm>
          <a:custGeom>
            <a:avLst/>
            <a:gdLst/>
            <a:ahLst/>
            <a:cxnLst/>
            <a:rect l="l" t="t" r="r" b="b"/>
            <a:pathLst>
              <a:path h="60325">
                <a:moveTo>
                  <a:pt x="0" y="0"/>
                </a:moveTo>
                <a:lnTo>
                  <a:pt x="0" y="59833"/>
                </a:lnTo>
              </a:path>
            </a:pathLst>
          </a:custGeom>
          <a:ln w="3175">
            <a:solidFill>
              <a:srgbClr val="000000"/>
            </a:solidFill>
          </a:ln>
        </p:spPr>
        <p:txBody>
          <a:bodyPr wrap="square" lIns="0" tIns="0" rIns="0" bIns="0" rtlCol="0"/>
          <a:lstStyle/>
          <a:p>
            <a:endParaRPr sz="501"/>
          </a:p>
        </p:txBody>
      </p:sp>
      <p:sp>
        <p:nvSpPr>
          <p:cNvPr id="5829" name="bg object 5829"/>
          <p:cNvSpPr/>
          <p:nvPr/>
        </p:nvSpPr>
        <p:spPr>
          <a:xfrm>
            <a:off x="2995749" y="717908"/>
            <a:ext cx="0" cy="107327"/>
          </a:xfrm>
          <a:custGeom>
            <a:avLst/>
            <a:gdLst/>
            <a:ahLst/>
            <a:cxnLst/>
            <a:rect l="l" t="t" r="r" b="b"/>
            <a:pathLst>
              <a:path h="299719">
                <a:moveTo>
                  <a:pt x="0" y="299168"/>
                </a:moveTo>
                <a:lnTo>
                  <a:pt x="0" y="0"/>
                </a:lnTo>
              </a:path>
            </a:pathLst>
          </a:custGeom>
          <a:ln w="3191">
            <a:solidFill>
              <a:srgbClr val="000000"/>
            </a:solidFill>
          </a:ln>
        </p:spPr>
        <p:txBody>
          <a:bodyPr wrap="square" lIns="0" tIns="0" rIns="0" bIns="0" rtlCol="0"/>
          <a:lstStyle/>
          <a:p>
            <a:endParaRPr sz="501"/>
          </a:p>
        </p:txBody>
      </p:sp>
      <p:sp>
        <p:nvSpPr>
          <p:cNvPr id="5830" name="bg object 5830"/>
          <p:cNvSpPr/>
          <p:nvPr/>
        </p:nvSpPr>
        <p:spPr>
          <a:xfrm>
            <a:off x="2732677" y="717908"/>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5831" name="bg object 5831"/>
          <p:cNvSpPr/>
          <p:nvPr/>
        </p:nvSpPr>
        <p:spPr>
          <a:xfrm>
            <a:off x="2732677" y="760760"/>
            <a:ext cx="0" cy="14325"/>
          </a:xfrm>
          <a:custGeom>
            <a:avLst/>
            <a:gdLst/>
            <a:ahLst/>
            <a:cxnLst/>
            <a:rect l="l" t="t" r="r" b="b"/>
            <a:pathLst>
              <a:path h="40005">
                <a:moveTo>
                  <a:pt x="0" y="0"/>
                </a:moveTo>
                <a:lnTo>
                  <a:pt x="0" y="39889"/>
                </a:lnTo>
              </a:path>
            </a:pathLst>
          </a:custGeom>
          <a:ln w="3191">
            <a:solidFill>
              <a:srgbClr val="000000"/>
            </a:solidFill>
          </a:ln>
        </p:spPr>
        <p:txBody>
          <a:bodyPr wrap="square" lIns="0" tIns="0" rIns="0" bIns="0" rtlCol="0"/>
          <a:lstStyle/>
          <a:p>
            <a:endParaRPr sz="501"/>
          </a:p>
        </p:txBody>
      </p:sp>
      <p:sp>
        <p:nvSpPr>
          <p:cNvPr id="5832" name="bg object 5832"/>
          <p:cNvSpPr/>
          <p:nvPr/>
        </p:nvSpPr>
        <p:spPr>
          <a:xfrm>
            <a:off x="2995748" y="674628"/>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5833" name="bg object 5833"/>
          <p:cNvSpPr/>
          <p:nvPr/>
        </p:nvSpPr>
        <p:spPr>
          <a:xfrm>
            <a:off x="2995748" y="675057"/>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834" name="bg object 5834"/>
          <p:cNvSpPr/>
          <p:nvPr/>
        </p:nvSpPr>
        <p:spPr>
          <a:xfrm>
            <a:off x="2995748" y="717908"/>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835" name="bg object 5835"/>
          <p:cNvSpPr/>
          <p:nvPr/>
        </p:nvSpPr>
        <p:spPr>
          <a:xfrm>
            <a:off x="2995748" y="717908"/>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5836" name="bg object 5836"/>
          <p:cNvSpPr/>
          <p:nvPr/>
        </p:nvSpPr>
        <p:spPr>
          <a:xfrm>
            <a:off x="2732677" y="717908"/>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5837" name="bg object 5837"/>
          <p:cNvSpPr/>
          <p:nvPr/>
        </p:nvSpPr>
        <p:spPr>
          <a:xfrm>
            <a:off x="2596606" y="717908"/>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5838" name="bg object 5838"/>
          <p:cNvSpPr/>
          <p:nvPr/>
        </p:nvSpPr>
        <p:spPr>
          <a:xfrm>
            <a:off x="2644321" y="717908"/>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839" name="bg object 5839"/>
          <p:cNvSpPr/>
          <p:nvPr/>
        </p:nvSpPr>
        <p:spPr>
          <a:xfrm>
            <a:off x="2705463" y="717908"/>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5840" name="bg object 5840"/>
          <p:cNvSpPr/>
          <p:nvPr/>
        </p:nvSpPr>
        <p:spPr>
          <a:xfrm>
            <a:off x="2705463" y="675057"/>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5841" name="bg object 5841"/>
          <p:cNvSpPr/>
          <p:nvPr/>
        </p:nvSpPr>
        <p:spPr>
          <a:xfrm>
            <a:off x="2644321" y="675057"/>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842" name="bg object 5842"/>
          <p:cNvSpPr/>
          <p:nvPr/>
        </p:nvSpPr>
        <p:spPr>
          <a:xfrm>
            <a:off x="2596606" y="675057"/>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5843" name="bg object 5843"/>
          <p:cNvSpPr/>
          <p:nvPr/>
        </p:nvSpPr>
        <p:spPr>
          <a:xfrm>
            <a:off x="2732677" y="674628"/>
            <a:ext cx="0" cy="455"/>
          </a:xfrm>
          <a:custGeom>
            <a:avLst/>
            <a:gdLst/>
            <a:ahLst/>
            <a:cxnLst/>
            <a:rect l="l" t="t" r="r" b="b"/>
            <a:pathLst>
              <a:path h="1269">
                <a:moveTo>
                  <a:pt x="0" y="0"/>
                </a:moveTo>
                <a:lnTo>
                  <a:pt x="0" y="1196"/>
                </a:lnTo>
              </a:path>
            </a:pathLst>
          </a:custGeom>
          <a:ln w="3175">
            <a:solidFill>
              <a:srgbClr val="000000"/>
            </a:solidFill>
          </a:ln>
        </p:spPr>
        <p:txBody>
          <a:bodyPr wrap="square" lIns="0" tIns="0" rIns="0" bIns="0" rtlCol="0"/>
          <a:lstStyle/>
          <a:p>
            <a:endParaRPr sz="501"/>
          </a:p>
        </p:txBody>
      </p:sp>
      <p:sp>
        <p:nvSpPr>
          <p:cNvPr id="5844" name="bg object 5844"/>
          <p:cNvSpPr/>
          <p:nvPr/>
        </p:nvSpPr>
        <p:spPr>
          <a:xfrm>
            <a:off x="2996293" y="675056"/>
            <a:ext cx="0" cy="42976"/>
          </a:xfrm>
          <a:custGeom>
            <a:avLst/>
            <a:gdLst/>
            <a:ahLst/>
            <a:cxnLst/>
            <a:rect l="l" t="t" r="r" b="b"/>
            <a:pathLst>
              <a:path h="120014">
                <a:moveTo>
                  <a:pt x="0" y="119667"/>
                </a:moveTo>
                <a:lnTo>
                  <a:pt x="0" y="0"/>
                </a:lnTo>
              </a:path>
            </a:pathLst>
          </a:custGeom>
          <a:ln w="3175">
            <a:solidFill>
              <a:srgbClr val="000000"/>
            </a:solidFill>
          </a:ln>
        </p:spPr>
        <p:txBody>
          <a:bodyPr wrap="square" lIns="0" tIns="0" rIns="0" bIns="0" rtlCol="0"/>
          <a:lstStyle/>
          <a:p>
            <a:endParaRPr sz="501"/>
          </a:p>
        </p:txBody>
      </p:sp>
      <p:sp>
        <p:nvSpPr>
          <p:cNvPr id="5845" name="bg object 5845"/>
          <p:cNvSpPr/>
          <p:nvPr/>
        </p:nvSpPr>
        <p:spPr>
          <a:xfrm>
            <a:off x="2596606" y="675056"/>
            <a:ext cx="0" cy="42976"/>
          </a:xfrm>
          <a:custGeom>
            <a:avLst/>
            <a:gdLst/>
            <a:ahLst/>
            <a:cxnLst/>
            <a:rect l="l" t="t" r="r" b="b"/>
            <a:pathLst>
              <a:path h="120014">
                <a:moveTo>
                  <a:pt x="0" y="0"/>
                </a:moveTo>
                <a:lnTo>
                  <a:pt x="0" y="119667"/>
                </a:lnTo>
              </a:path>
            </a:pathLst>
          </a:custGeom>
          <a:ln w="3175">
            <a:solidFill>
              <a:srgbClr val="000000"/>
            </a:solidFill>
          </a:ln>
        </p:spPr>
        <p:txBody>
          <a:bodyPr wrap="square" lIns="0" tIns="0" rIns="0" bIns="0" rtlCol="0"/>
          <a:lstStyle/>
          <a:p>
            <a:endParaRPr sz="501"/>
          </a:p>
        </p:txBody>
      </p:sp>
      <p:sp>
        <p:nvSpPr>
          <p:cNvPr id="5846" name="bg object 5846"/>
          <p:cNvSpPr/>
          <p:nvPr/>
        </p:nvSpPr>
        <p:spPr>
          <a:xfrm>
            <a:off x="2995749" y="675056"/>
            <a:ext cx="0" cy="42976"/>
          </a:xfrm>
          <a:custGeom>
            <a:avLst/>
            <a:gdLst/>
            <a:ahLst/>
            <a:cxnLst/>
            <a:rect l="l" t="t" r="r" b="b"/>
            <a:pathLst>
              <a:path h="120014">
                <a:moveTo>
                  <a:pt x="0" y="119667"/>
                </a:moveTo>
                <a:lnTo>
                  <a:pt x="0" y="0"/>
                </a:lnTo>
              </a:path>
            </a:pathLst>
          </a:custGeom>
          <a:ln w="3191">
            <a:solidFill>
              <a:srgbClr val="000000"/>
            </a:solidFill>
          </a:ln>
        </p:spPr>
        <p:txBody>
          <a:bodyPr wrap="square" lIns="0" tIns="0" rIns="0" bIns="0" rtlCol="0"/>
          <a:lstStyle/>
          <a:p>
            <a:endParaRPr sz="501"/>
          </a:p>
        </p:txBody>
      </p:sp>
      <p:sp>
        <p:nvSpPr>
          <p:cNvPr id="5847" name="bg object 5847"/>
          <p:cNvSpPr/>
          <p:nvPr/>
        </p:nvSpPr>
        <p:spPr>
          <a:xfrm>
            <a:off x="2732677" y="675057"/>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5848" name="bg object 5848"/>
          <p:cNvSpPr/>
          <p:nvPr/>
        </p:nvSpPr>
        <p:spPr>
          <a:xfrm>
            <a:off x="2732677" y="710766"/>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5849" name="bg object 5849"/>
          <p:cNvSpPr/>
          <p:nvPr/>
        </p:nvSpPr>
        <p:spPr>
          <a:xfrm>
            <a:off x="2714534" y="675057"/>
            <a:ext cx="18196" cy="7276"/>
          </a:xfrm>
          <a:custGeom>
            <a:avLst/>
            <a:gdLst/>
            <a:ahLst/>
            <a:cxnLst/>
            <a:rect l="l" t="t" r="r" b="b"/>
            <a:pathLst>
              <a:path w="40004" h="20319">
                <a:moveTo>
                  <a:pt x="0" y="0"/>
                </a:moveTo>
                <a:lnTo>
                  <a:pt x="0" y="19944"/>
                </a:lnTo>
                <a:lnTo>
                  <a:pt x="39889" y="19944"/>
                </a:lnTo>
              </a:path>
            </a:pathLst>
          </a:custGeom>
          <a:ln w="3191">
            <a:solidFill>
              <a:srgbClr val="000000"/>
            </a:solidFill>
          </a:ln>
        </p:spPr>
        <p:txBody>
          <a:bodyPr wrap="square" lIns="0" tIns="0" rIns="0" bIns="0" rtlCol="0"/>
          <a:lstStyle/>
          <a:p>
            <a:endParaRPr sz="501"/>
          </a:p>
        </p:txBody>
      </p:sp>
      <p:sp>
        <p:nvSpPr>
          <p:cNvPr id="5850" name="bg object 5850"/>
          <p:cNvSpPr/>
          <p:nvPr/>
        </p:nvSpPr>
        <p:spPr>
          <a:xfrm>
            <a:off x="2732677" y="710766"/>
            <a:ext cx="0" cy="14325"/>
          </a:xfrm>
          <a:custGeom>
            <a:avLst/>
            <a:gdLst/>
            <a:ahLst/>
            <a:cxnLst/>
            <a:rect l="l" t="t" r="r" b="b"/>
            <a:pathLst>
              <a:path h="40005">
                <a:moveTo>
                  <a:pt x="0" y="0"/>
                </a:moveTo>
                <a:lnTo>
                  <a:pt x="0" y="39889"/>
                </a:lnTo>
              </a:path>
            </a:pathLst>
          </a:custGeom>
          <a:ln w="3191">
            <a:solidFill>
              <a:srgbClr val="000000"/>
            </a:solidFill>
          </a:ln>
        </p:spPr>
        <p:txBody>
          <a:bodyPr wrap="square" lIns="0" tIns="0" rIns="0" bIns="0" rtlCol="0"/>
          <a:lstStyle/>
          <a:p>
            <a:endParaRPr sz="501"/>
          </a:p>
        </p:txBody>
      </p:sp>
      <p:sp>
        <p:nvSpPr>
          <p:cNvPr id="5851" name="bg object 5851"/>
          <p:cNvSpPr/>
          <p:nvPr/>
        </p:nvSpPr>
        <p:spPr>
          <a:xfrm>
            <a:off x="2732677" y="760760"/>
            <a:ext cx="0" cy="14325"/>
          </a:xfrm>
          <a:custGeom>
            <a:avLst/>
            <a:gdLst/>
            <a:ahLst/>
            <a:cxnLst/>
            <a:rect l="l" t="t" r="r" b="b"/>
            <a:pathLst>
              <a:path h="40005">
                <a:moveTo>
                  <a:pt x="0" y="0"/>
                </a:moveTo>
                <a:lnTo>
                  <a:pt x="0" y="39889"/>
                </a:lnTo>
              </a:path>
            </a:pathLst>
          </a:custGeom>
          <a:ln w="3191">
            <a:solidFill>
              <a:srgbClr val="000000"/>
            </a:solidFill>
          </a:ln>
        </p:spPr>
        <p:txBody>
          <a:bodyPr wrap="square" lIns="0" tIns="0" rIns="0" bIns="0" rtlCol="0"/>
          <a:lstStyle/>
          <a:p>
            <a:endParaRPr sz="501"/>
          </a:p>
        </p:txBody>
      </p:sp>
      <p:sp>
        <p:nvSpPr>
          <p:cNvPr id="5852" name="bg object 5852"/>
          <p:cNvSpPr/>
          <p:nvPr/>
        </p:nvSpPr>
        <p:spPr>
          <a:xfrm>
            <a:off x="2732677" y="825037"/>
            <a:ext cx="0" cy="50025"/>
          </a:xfrm>
          <a:custGeom>
            <a:avLst/>
            <a:gdLst/>
            <a:ahLst/>
            <a:cxnLst/>
            <a:rect l="l" t="t" r="r" b="b"/>
            <a:pathLst>
              <a:path h="139700">
                <a:moveTo>
                  <a:pt x="0" y="0"/>
                </a:moveTo>
                <a:lnTo>
                  <a:pt x="0" y="139611"/>
                </a:lnTo>
              </a:path>
            </a:pathLst>
          </a:custGeom>
          <a:ln w="3191">
            <a:solidFill>
              <a:srgbClr val="000000"/>
            </a:solidFill>
          </a:ln>
        </p:spPr>
        <p:txBody>
          <a:bodyPr wrap="square" lIns="0" tIns="0" rIns="0" bIns="0" rtlCol="0"/>
          <a:lstStyle/>
          <a:p>
            <a:endParaRPr sz="501"/>
          </a:p>
        </p:txBody>
      </p:sp>
      <p:sp>
        <p:nvSpPr>
          <p:cNvPr id="5853" name="bg object 5853"/>
          <p:cNvSpPr/>
          <p:nvPr/>
        </p:nvSpPr>
        <p:spPr>
          <a:xfrm>
            <a:off x="2714534" y="675057"/>
            <a:ext cx="299505" cy="307200"/>
          </a:xfrm>
          <a:custGeom>
            <a:avLst/>
            <a:gdLst/>
            <a:ahLst/>
            <a:cxnLst/>
            <a:rect l="l" t="t" r="r" b="b"/>
            <a:pathLst>
              <a:path w="658495" h="857885">
                <a:moveTo>
                  <a:pt x="39889" y="837670"/>
                </a:moveTo>
                <a:lnTo>
                  <a:pt x="0" y="837670"/>
                </a:lnTo>
                <a:lnTo>
                  <a:pt x="0" y="857615"/>
                </a:lnTo>
                <a:lnTo>
                  <a:pt x="658169" y="857615"/>
                </a:lnTo>
                <a:lnTo>
                  <a:pt x="658169" y="837670"/>
                </a:lnTo>
                <a:lnTo>
                  <a:pt x="618280" y="837670"/>
                </a:lnTo>
                <a:lnTo>
                  <a:pt x="618280" y="19944"/>
                </a:lnTo>
                <a:lnTo>
                  <a:pt x="658169" y="19944"/>
                </a:lnTo>
                <a:lnTo>
                  <a:pt x="658169" y="0"/>
                </a:lnTo>
                <a:lnTo>
                  <a:pt x="618280" y="0"/>
                </a:lnTo>
              </a:path>
            </a:pathLst>
          </a:custGeom>
          <a:ln w="3191">
            <a:solidFill>
              <a:srgbClr val="000000"/>
            </a:solidFill>
          </a:ln>
        </p:spPr>
        <p:txBody>
          <a:bodyPr wrap="square" lIns="0" tIns="0" rIns="0" bIns="0" rtlCol="0"/>
          <a:lstStyle/>
          <a:p>
            <a:endParaRPr sz="501"/>
          </a:p>
        </p:txBody>
      </p:sp>
      <p:sp>
        <p:nvSpPr>
          <p:cNvPr id="5854" name="bg object 5854"/>
          <p:cNvSpPr/>
          <p:nvPr/>
        </p:nvSpPr>
        <p:spPr>
          <a:xfrm>
            <a:off x="2714534" y="675057"/>
            <a:ext cx="18196" cy="0"/>
          </a:xfrm>
          <a:custGeom>
            <a:avLst/>
            <a:gdLst/>
            <a:ahLst/>
            <a:cxnLst/>
            <a:rect l="l" t="t" r="r" b="b"/>
            <a:pathLst>
              <a:path w="40004">
                <a:moveTo>
                  <a:pt x="39889" y="0"/>
                </a:moveTo>
                <a:lnTo>
                  <a:pt x="0" y="0"/>
                </a:lnTo>
              </a:path>
            </a:pathLst>
          </a:custGeom>
          <a:ln w="3191">
            <a:solidFill>
              <a:srgbClr val="000000"/>
            </a:solidFill>
          </a:ln>
        </p:spPr>
        <p:txBody>
          <a:bodyPr wrap="square" lIns="0" tIns="0" rIns="0" bIns="0" rtlCol="0"/>
          <a:lstStyle/>
          <a:p>
            <a:endParaRPr sz="501"/>
          </a:p>
        </p:txBody>
      </p:sp>
      <p:sp>
        <p:nvSpPr>
          <p:cNvPr id="5855" name="bg object 5855"/>
          <p:cNvSpPr/>
          <p:nvPr/>
        </p:nvSpPr>
        <p:spPr>
          <a:xfrm>
            <a:off x="2696391" y="682198"/>
            <a:ext cx="36391" cy="28651"/>
          </a:xfrm>
          <a:custGeom>
            <a:avLst/>
            <a:gdLst/>
            <a:ahLst/>
            <a:cxnLst/>
            <a:rect l="l" t="t" r="r" b="b"/>
            <a:pathLst>
              <a:path w="80010" h="80010">
                <a:moveTo>
                  <a:pt x="0" y="79778"/>
                </a:moveTo>
                <a:lnTo>
                  <a:pt x="79778" y="79778"/>
                </a:lnTo>
                <a:lnTo>
                  <a:pt x="79778" y="0"/>
                </a:lnTo>
                <a:lnTo>
                  <a:pt x="0" y="0"/>
                </a:lnTo>
                <a:lnTo>
                  <a:pt x="0" y="79778"/>
                </a:lnTo>
              </a:path>
            </a:pathLst>
          </a:custGeom>
          <a:ln w="3175">
            <a:solidFill>
              <a:srgbClr val="000000"/>
            </a:solidFill>
          </a:ln>
        </p:spPr>
        <p:txBody>
          <a:bodyPr wrap="square" lIns="0" tIns="0" rIns="0" bIns="0" rtlCol="0"/>
          <a:lstStyle/>
          <a:p>
            <a:endParaRPr sz="501"/>
          </a:p>
        </p:txBody>
      </p:sp>
      <p:sp>
        <p:nvSpPr>
          <p:cNvPr id="5856" name="bg object 5856"/>
          <p:cNvSpPr/>
          <p:nvPr/>
        </p:nvSpPr>
        <p:spPr>
          <a:xfrm>
            <a:off x="2732677" y="682198"/>
            <a:ext cx="0" cy="28651"/>
          </a:xfrm>
          <a:custGeom>
            <a:avLst/>
            <a:gdLst/>
            <a:ahLst/>
            <a:cxnLst/>
            <a:rect l="l" t="t" r="r" b="b"/>
            <a:pathLst>
              <a:path h="80010">
                <a:moveTo>
                  <a:pt x="0" y="0"/>
                </a:moveTo>
                <a:lnTo>
                  <a:pt x="0" y="79778"/>
                </a:lnTo>
              </a:path>
            </a:pathLst>
          </a:custGeom>
          <a:ln w="3191">
            <a:solidFill>
              <a:srgbClr val="000000"/>
            </a:solidFill>
          </a:ln>
        </p:spPr>
        <p:txBody>
          <a:bodyPr wrap="square" lIns="0" tIns="0" rIns="0" bIns="0" rtlCol="0"/>
          <a:lstStyle/>
          <a:p>
            <a:endParaRPr sz="501"/>
          </a:p>
        </p:txBody>
      </p:sp>
      <p:sp>
        <p:nvSpPr>
          <p:cNvPr id="5857" name="bg object 5857"/>
          <p:cNvSpPr/>
          <p:nvPr/>
        </p:nvSpPr>
        <p:spPr>
          <a:xfrm>
            <a:off x="2728141" y="682198"/>
            <a:ext cx="0" cy="28651"/>
          </a:xfrm>
          <a:custGeom>
            <a:avLst/>
            <a:gdLst/>
            <a:ahLst/>
            <a:cxnLst/>
            <a:rect l="l" t="t" r="r" b="b"/>
            <a:pathLst>
              <a:path h="80010">
                <a:moveTo>
                  <a:pt x="0" y="79778"/>
                </a:moveTo>
                <a:lnTo>
                  <a:pt x="0" y="0"/>
                </a:lnTo>
              </a:path>
            </a:pathLst>
          </a:custGeom>
          <a:ln w="3191">
            <a:solidFill>
              <a:srgbClr val="000000"/>
            </a:solidFill>
          </a:ln>
        </p:spPr>
        <p:txBody>
          <a:bodyPr wrap="square" lIns="0" tIns="0" rIns="0" bIns="0" rtlCol="0"/>
          <a:lstStyle/>
          <a:p>
            <a:endParaRPr sz="501"/>
          </a:p>
        </p:txBody>
      </p:sp>
      <p:sp>
        <p:nvSpPr>
          <p:cNvPr id="5858" name="bg object 5858"/>
          <p:cNvSpPr/>
          <p:nvPr/>
        </p:nvSpPr>
        <p:spPr>
          <a:xfrm>
            <a:off x="2728141" y="710766"/>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859" name="bg object 5859"/>
          <p:cNvSpPr/>
          <p:nvPr/>
        </p:nvSpPr>
        <p:spPr>
          <a:xfrm>
            <a:off x="2728141" y="682198"/>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860" name="bg object 5860"/>
          <p:cNvSpPr/>
          <p:nvPr/>
        </p:nvSpPr>
        <p:spPr>
          <a:xfrm>
            <a:off x="2687320" y="725050"/>
            <a:ext cx="45633" cy="35927"/>
          </a:xfrm>
          <a:custGeom>
            <a:avLst/>
            <a:gdLst/>
            <a:ahLst/>
            <a:cxnLst/>
            <a:rect l="l" t="t" r="r" b="b"/>
            <a:pathLst>
              <a:path w="100329" h="100330">
                <a:moveTo>
                  <a:pt x="0" y="99722"/>
                </a:moveTo>
                <a:lnTo>
                  <a:pt x="99722" y="99722"/>
                </a:lnTo>
                <a:lnTo>
                  <a:pt x="99722" y="0"/>
                </a:lnTo>
                <a:lnTo>
                  <a:pt x="0" y="0"/>
                </a:lnTo>
                <a:lnTo>
                  <a:pt x="0" y="99722"/>
                </a:lnTo>
              </a:path>
            </a:pathLst>
          </a:custGeom>
          <a:ln w="3175">
            <a:solidFill>
              <a:srgbClr val="000000"/>
            </a:solidFill>
          </a:ln>
        </p:spPr>
        <p:txBody>
          <a:bodyPr wrap="square" lIns="0" tIns="0" rIns="0" bIns="0" rtlCol="0"/>
          <a:lstStyle/>
          <a:p>
            <a:endParaRPr sz="501"/>
          </a:p>
        </p:txBody>
      </p:sp>
      <p:sp>
        <p:nvSpPr>
          <p:cNvPr id="5861" name="bg object 5861"/>
          <p:cNvSpPr/>
          <p:nvPr/>
        </p:nvSpPr>
        <p:spPr>
          <a:xfrm>
            <a:off x="2732677" y="725050"/>
            <a:ext cx="0" cy="35927"/>
          </a:xfrm>
          <a:custGeom>
            <a:avLst/>
            <a:gdLst/>
            <a:ahLst/>
            <a:cxnLst/>
            <a:rect l="l" t="t" r="r" b="b"/>
            <a:pathLst>
              <a:path h="100330">
                <a:moveTo>
                  <a:pt x="0" y="0"/>
                </a:moveTo>
                <a:lnTo>
                  <a:pt x="0" y="99722"/>
                </a:lnTo>
              </a:path>
            </a:pathLst>
          </a:custGeom>
          <a:ln w="3191">
            <a:solidFill>
              <a:srgbClr val="000000"/>
            </a:solidFill>
          </a:ln>
        </p:spPr>
        <p:txBody>
          <a:bodyPr wrap="square" lIns="0" tIns="0" rIns="0" bIns="0" rtlCol="0"/>
          <a:lstStyle/>
          <a:p>
            <a:endParaRPr sz="501"/>
          </a:p>
        </p:txBody>
      </p:sp>
      <p:sp>
        <p:nvSpPr>
          <p:cNvPr id="5862" name="bg object 5862"/>
          <p:cNvSpPr/>
          <p:nvPr/>
        </p:nvSpPr>
        <p:spPr>
          <a:xfrm>
            <a:off x="2728141" y="725050"/>
            <a:ext cx="0" cy="35927"/>
          </a:xfrm>
          <a:custGeom>
            <a:avLst/>
            <a:gdLst/>
            <a:ahLst/>
            <a:cxnLst/>
            <a:rect l="l" t="t" r="r" b="b"/>
            <a:pathLst>
              <a:path h="100330">
                <a:moveTo>
                  <a:pt x="0" y="99722"/>
                </a:moveTo>
                <a:lnTo>
                  <a:pt x="0" y="0"/>
                </a:lnTo>
              </a:path>
            </a:pathLst>
          </a:custGeom>
          <a:ln w="3191">
            <a:solidFill>
              <a:srgbClr val="000000"/>
            </a:solidFill>
          </a:ln>
        </p:spPr>
        <p:txBody>
          <a:bodyPr wrap="square" lIns="0" tIns="0" rIns="0" bIns="0" rtlCol="0"/>
          <a:lstStyle/>
          <a:p>
            <a:endParaRPr sz="501"/>
          </a:p>
        </p:txBody>
      </p:sp>
      <p:sp>
        <p:nvSpPr>
          <p:cNvPr id="5863" name="bg object 5863"/>
          <p:cNvSpPr/>
          <p:nvPr/>
        </p:nvSpPr>
        <p:spPr>
          <a:xfrm>
            <a:off x="2728141" y="760760"/>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864" name="bg object 5864"/>
          <p:cNvSpPr/>
          <p:nvPr/>
        </p:nvSpPr>
        <p:spPr>
          <a:xfrm>
            <a:off x="2728141" y="725050"/>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865" name="bg object 5865"/>
          <p:cNvSpPr/>
          <p:nvPr/>
        </p:nvSpPr>
        <p:spPr>
          <a:xfrm>
            <a:off x="2669177" y="825037"/>
            <a:ext cx="21661" cy="0"/>
          </a:xfrm>
          <a:custGeom>
            <a:avLst/>
            <a:gdLst/>
            <a:ahLst/>
            <a:cxnLst/>
            <a:rect l="l" t="t" r="r" b="b"/>
            <a:pathLst>
              <a:path w="47625">
                <a:moveTo>
                  <a:pt x="0" y="0"/>
                </a:moveTo>
                <a:lnTo>
                  <a:pt x="47468" y="0"/>
                </a:lnTo>
              </a:path>
            </a:pathLst>
          </a:custGeom>
          <a:ln w="3175">
            <a:solidFill>
              <a:srgbClr val="000000"/>
            </a:solidFill>
          </a:ln>
        </p:spPr>
        <p:txBody>
          <a:bodyPr wrap="square" lIns="0" tIns="0" rIns="0" bIns="0" rtlCol="0"/>
          <a:lstStyle/>
          <a:p>
            <a:endParaRPr sz="501"/>
          </a:p>
        </p:txBody>
      </p:sp>
      <p:sp>
        <p:nvSpPr>
          <p:cNvPr id="5866" name="bg object 5866"/>
          <p:cNvSpPr/>
          <p:nvPr/>
        </p:nvSpPr>
        <p:spPr>
          <a:xfrm>
            <a:off x="2711269" y="808040"/>
            <a:ext cx="21661" cy="17054"/>
          </a:xfrm>
          <a:custGeom>
            <a:avLst/>
            <a:gdLst/>
            <a:ahLst/>
            <a:cxnLst/>
            <a:rect l="l" t="t" r="r" b="b"/>
            <a:pathLst>
              <a:path w="47625" h="47625">
                <a:moveTo>
                  <a:pt x="0" y="47468"/>
                </a:moveTo>
                <a:lnTo>
                  <a:pt x="47069" y="47468"/>
                </a:lnTo>
                <a:lnTo>
                  <a:pt x="47069" y="0"/>
                </a:lnTo>
              </a:path>
            </a:pathLst>
          </a:custGeom>
          <a:ln w="3175">
            <a:solidFill>
              <a:srgbClr val="000000"/>
            </a:solidFill>
          </a:ln>
        </p:spPr>
        <p:txBody>
          <a:bodyPr wrap="square" lIns="0" tIns="0" rIns="0" bIns="0" rtlCol="0"/>
          <a:lstStyle/>
          <a:p>
            <a:endParaRPr sz="501"/>
          </a:p>
        </p:txBody>
      </p:sp>
      <p:sp>
        <p:nvSpPr>
          <p:cNvPr id="5867" name="bg object 5867"/>
          <p:cNvSpPr/>
          <p:nvPr/>
        </p:nvSpPr>
        <p:spPr>
          <a:xfrm>
            <a:off x="2711269" y="775044"/>
            <a:ext cx="21661" cy="17054"/>
          </a:xfrm>
          <a:custGeom>
            <a:avLst/>
            <a:gdLst/>
            <a:ahLst/>
            <a:cxnLst/>
            <a:rect l="l" t="t" r="r" b="b"/>
            <a:pathLst>
              <a:path w="47625" h="47625">
                <a:moveTo>
                  <a:pt x="47069" y="47069"/>
                </a:moveTo>
                <a:lnTo>
                  <a:pt x="47069" y="0"/>
                </a:lnTo>
                <a:lnTo>
                  <a:pt x="0" y="0"/>
                </a:lnTo>
              </a:path>
            </a:pathLst>
          </a:custGeom>
          <a:ln w="3175">
            <a:solidFill>
              <a:srgbClr val="000000"/>
            </a:solidFill>
          </a:ln>
        </p:spPr>
        <p:txBody>
          <a:bodyPr wrap="square" lIns="0" tIns="0" rIns="0" bIns="0" rtlCol="0"/>
          <a:lstStyle/>
          <a:p>
            <a:endParaRPr sz="501"/>
          </a:p>
        </p:txBody>
      </p:sp>
      <p:sp>
        <p:nvSpPr>
          <p:cNvPr id="5868" name="bg object 5868"/>
          <p:cNvSpPr/>
          <p:nvPr/>
        </p:nvSpPr>
        <p:spPr>
          <a:xfrm>
            <a:off x="2669177" y="775044"/>
            <a:ext cx="21661" cy="17054"/>
          </a:xfrm>
          <a:custGeom>
            <a:avLst/>
            <a:gdLst/>
            <a:ahLst/>
            <a:cxnLst/>
            <a:rect l="l" t="t" r="r" b="b"/>
            <a:pathLst>
              <a:path w="47625" h="47625">
                <a:moveTo>
                  <a:pt x="47468" y="0"/>
                </a:moveTo>
                <a:lnTo>
                  <a:pt x="0" y="0"/>
                </a:lnTo>
                <a:lnTo>
                  <a:pt x="0" y="47069"/>
                </a:lnTo>
              </a:path>
            </a:pathLst>
          </a:custGeom>
          <a:ln w="3175">
            <a:solidFill>
              <a:srgbClr val="000000"/>
            </a:solidFill>
          </a:ln>
        </p:spPr>
        <p:txBody>
          <a:bodyPr wrap="square" lIns="0" tIns="0" rIns="0" bIns="0" rtlCol="0"/>
          <a:lstStyle/>
          <a:p>
            <a:endParaRPr sz="501"/>
          </a:p>
        </p:txBody>
      </p:sp>
      <p:sp>
        <p:nvSpPr>
          <p:cNvPr id="5869" name="bg object 5869"/>
          <p:cNvSpPr/>
          <p:nvPr/>
        </p:nvSpPr>
        <p:spPr>
          <a:xfrm>
            <a:off x="2669177" y="808040"/>
            <a:ext cx="0" cy="17054"/>
          </a:xfrm>
          <a:custGeom>
            <a:avLst/>
            <a:gdLst/>
            <a:ahLst/>
            <a:cxnLst/>
            <a:rect l="l" t="t" r="r" b="b"/>
            <a:pathLst>
              <a:path h="47625">
                <a:moveTo>
                  <a:pt x="0" y="0"/>
                </a:moveTo>
                <a:lnTo>
                  <a:pt x="0" y="47468"/>
                </a:lnTo>
              </a:path>
            </a:pathLst>
          </a:custGeom>
          <a:ln w="3175">
            <a:solidFill>
              <a:srgbClr val="000000"/>
            </a:solidFill>
          </a:ln>
        </p:spPr>
        <p:txBody>
          <a:bodyPr wrap="square" lIns="0" tIns="0" rIns="0" bIns="0" rtlCol="0"/>
          <a:lstStyle/>
          <a:p>
            <a:endParaRPr sz="501"/>
          </a:p>
        </p:txBody>
      </p:sp>
      <p:sp>
        <p:nvSpPr>
          <p:cNvPr id="5870" name="bg object 5870"/>
          <p:cNvSpPr/>
          <p:nvPr/>
        </p:nvSpPr>
        <p:spPr>
          <a:xfrm>
            <a:off x="2732677" y="775044"/>
            <a:ext cx="0" cy="50025"/>
          </a:xfrm>
          <a:custGeom>
            <a:avLst/>
            <a:gdLst/>
            <a:ahLst/>
            <a:cxnLst/>
            <a:rect l="l" t="t" r="r" b="b"/>
            <a:pathLst>
              <a:path h="139700">
                <a:moveTo>
                  <a:pt x="0" y="0"/>
                </a:moveTo>
                <a:lnTo>
                  <a:pt x="0" y="139611"/>
                </a:lnTo>
              </a:path>
            </a:pathLst>
          </a:custGeom>
          <a:ln w="3191">
            <a:solidFill>
              <a:srgbClr val="000000"/>
            </a:solidFill>
          </a:ln>
        </p:spPr>
        <p:txBody>
          <a:bodyPr wrap="square" lIns="0" tIns="0" rIns="0" bIns="0" rtlCol="0"/>
          <a:lstStyle/>
          <a:p>
            <a:endParaRPr sz="501"/>
          </a:p>
        </p:txBody>
      </p:sp>
      <p:sp>
        <p:nvSpPr>
          <p:cNvPr id="5871" name="bg object 5871"/>
          <p:cNvSpPr/>
          <p:nvPr/>
        </p:nvSpPr>
        <p:spPr>
          <a:xfrm>
            <a:off x="2728141" y="775044"/>
            <a:ext cx="0" cy="50025"/>
          </a:xfrm>
          <a:custGeom>
            <a:avLst/>
            <a:gdLst/>
            <a:ahLst/>
            <a:cxnLst/>
            <a:rect l="l" t="t" r="r" b="b"/>
            <a:pathLst>
              <a:path h="139700">
                <a:moveTo>
                  <a:pt x="0" y="139611"/>
                </a:moveTo>
                <a:lnTo>
                  <a:pt x="0" y="0"/>
                </a:lnTo>
              </a:path>
            </a:pathLst>
          </a:custGeom>
          <a:ln w="3191">
            <a:solidFill>
              <a:srgbClr val="000000"/>
            </a:solidFill>
          </a:ln>
        </p:spPr>
        <p:txBody>
          <a:bodyPr wrap="square" lIns="0" tIns="0" rIns="0" bIns="0" rtlCol="0"/>
          <a:lstStyle/>
          <a:p>
            <a:endParaRPr sz="501"/>
          </a:p>
        </p:txBody>
      </p:sp>
      <p:sp>
        <p:nvSpPr>
          <p:cNvPr id="5872" name="bg object 5872"/>
          <p:cNvSpPr/>
          <p:nvPr/>
        </p:nvSpPr>
        <p:spPr>
          <a:xfrm>
            <a:off x="2728141" y="825037"/>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873" name="bg object 5873"/>
          <p:cNvSpPr/>
          <p:nvPr/>
        </p:nvSpPr>
        <p:spPr>
          <a:xfrm>
            <a:off x="2728141" y="775044"/>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874" name="bg object 5874"/>
          <p:cNvSpPr/>
          <p:nvPr/>
        </p:nvSpPr>
        <p:spPr>
          <a:xfrm>
            <a:off x="2995749" y="674628"/>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5875" name="bg object 5875"/>
          <p:cNvSpPr/>
          <p:nvPr/>
        </p:nvSpPr>
        <p:spPr>
          <a:xfrm>
            <a:off x="2995748" y="675057"/>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876" name="bg object 5876"/>
          <p:cNvSpPr/>
          <p:nvPr/>
        </p:nvSpPr>
        <p:spPr>
          <a:xfrm>
            <a:off x="2995748" y="717908"/>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877" name="bg object 5877"/>
          <p:cNvSpPr/>
          <p:nvPr/>
        </p:nvSpPr>
        <p:spPr>
          <a:xfrm>
            <a:off x="2995749" y="717908"/>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5878" name="bg object 5878"/>
          <p:cNvSpPr/>
          <p:nvPr/>
        </p:nvSpPr>
        <p:spPr>
          <a:xfrm>
            <a:off x="2732677" y="717908"/>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5879" name="bg object 5879"/>
          <p:cNvSpPr/>
          <p:nvPr/>
        </p:nvSpPr>
        <p:spPr>
          <a:xfrm>
            <a:off x="2596606" y="717908"/>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5880" name="bg object 5880"/>
          <p:cNvSpPr/>
          <p:nvPr/>
        </p:nvSpPr>
        <p:spPr>
          <a:xfrm>
            <a:off x="2644321" y="717908"/>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881" name="bg object 5881"/>
          <p:cNvSpPr/>
          <p:nvPr/>
        </p:nvSpPr>
        <p:spPr>
          <a:xfrm>
            <a:off x="2705463" y="717908"/>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5882" name="bg object 5882"/>
          <p:cNvSpPr/>
          <p:nvPr/>
        </p:nvSpPr>
        <p:spPr>
          <a:xfrm>
            <a:off x="2705463" y="675057"/>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5883" name="bg object 5883"/>
          <p:cNvSpPr/>
          <p:nvPr/>
        </p:nvSpPr>
        <p:spPr>
          <a:xfrm>
            <a:off x="2644321" y="675057"/>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884" name="bg object 5884"/>
          <p:cNvSpPr/>
          <p:nvPr/>
        </p:nvSpPr>
        <p:spPr>
          <a:xfrm>
            <a:off x="2596606" y="675057"/>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5885" name="bg object 5885"/>
          <p:cNvSpPr/>
          <p:nvPr/>
        </p:nvSpPr>
        <p:spPr>
          <a:xfrm>
            <a:off x="2732677" y="674628"/>
            <a:ext cx="0" cy="455"/>
          </a:xfrm>
          <a:custGeom>
            <a:avLst/>
            <a:gdLst/>
            <a:ahLst/>
            <a:cxnLst/>
            <a:rect l="l" t="t" r="r" b="b"/>
            <a:pathLst>
              <a:path h="1269">
                <a:moveTo>
                  <a:pt x="0" y="0"/>
                </a:moveTo>
                <a:lnTo>
                  <a:pt x="0" y="1196"/>
                </a:lnTo>
              </a:path>
            </a:pathLst>
          </a:custGeom>
          <a:ln w="3175">
            <a:solidFill>
              <a:srgbClr val="000000"/>
            </a:solidFill>
          </a:ln>
        </p:spPr>
        <p:txBody>
          <a:bodyPr wrap="square" lIns="0" tIns="0" rIns="0" bIns="0" rtlCol="0"/>
          <a:lstStyle/>
          <a:p>
            <a:endParaRPr sz="501"/>
          </a:p>
        </p:txBody>
      </p:sp>
      <p:sp>
        <p:nvSpPr>
          <p:cNvPr id="5886" name="bg object 5886"/>
          <p:cNvSpPr/>
          <p:nvPr/>
        </p:nvSpPr>
        <p:spPr>
          <a:xfrm>
            <a:off x="2732677" y="718194"/>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5887" name="bg object 5887"/>
          <p:cNvSpPr/>
          <p:nvPr/>
        </p:nvSpPr>
        <p:spPr>
          <a:xfrm>
            <a:off x="2782570" y="718194"/>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888" name="bg object 5888"/>
          <p:cNvSpPr/>
          <p:nvPr/>
        </p:nvSpPr>
        <p:spPr>
          <a:xfrm>
            <a:off x="2843893" y="718194"/>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889" name="bg object 5889"/>
          <p:cNvSpPr/>
          <p:nvPr/>
        </p:nvSpPr>
        <p:spPr>
          <a:xfrm>
            <a:off x="2905034" y="718194"/>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890" name="bg object 5890"/>
          <p:cNvSpPr/>
          <p:nvPr/>
        </p:nvSpPr>
        <p:spPr>
          <a:xfrm>
            <a:off x="2966357" y="718194"/>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5891" name="bg object 5891"/>
          <p:cNvSpPr/>
          <p:nvPr/>
        </p:nvSpPr>
        <p:spPr>
          <a:xfrm>
            <a:off x="2996293" y="675056"/>
            <a:ext cx="0" cy="42976"/>
          </a:xfrm>
          <a:custGeom>
            <a:avLst/>
            <a:gdLst/>
            <a:ahLst/>
            <a:cxnLst/>
            <a:rect l="l" t="t" r="r" b="b"/>
            <a:pathLst>
              <a:path h="120014">
                <a:moveTo>
                  <a:pt x="0" y="119667"/>
                </a:moveTo>
                <a:lnTo>
                  <a:pt x="0" y="0"/>
                </a:lnTo>
              </a:path>
            </a:pathLst>
          </a:custGeom>
          <a:ln w="3175">
            <a:solidFill>
              <a:srgbClr val="000000"/>
            </a:solidFill>
          </a:ln>
        </p:spPr>
        <p:txBody>
          <a:bodyPr wrap="square" lIns="0" tIns="0" rIns="0" bIns="0" rtlCol="0"/>
          <a:lstStyle/>
          <a:p>
            <a:endParaRPr sz="501"/>
          </a:p>
        </p:txBody>
      </p:sp>
      <p:sp>
        <p:nvSpPr>
          <p:cNvPr id="5892" name="bg object 5892"/>
          <p:cNvSpPr/>
          <p:nvPr/>
        </p:nvSpPr>
        <p:spPr>
          <a:xfrm>
            <a:off x="2966357" y="674628"/>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5893" name="bg object 5893"/>
          <p:cNvSpPr/>
          <p:nvPr/>
        </p:nvSpPr>
        <p:spPr>
          <a:xfrm>
            <a:off x="2905034" y="674628"/>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894" name="bg object 5894"/>
          <p:cNvSpPr/>
          <p:nvPr/>
        </p:nvSpPr>
        <p:spPr>
          <a:xfrm>
            <a:off x="2843893" y="674628"/>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895" name="bg object 5895"/>
          <p:cNvSpPr/>
          <p:nvPr/>
        </p:nvSpPr>
        <p:spPr>
          <a:xfrm>
            <a:off x="2782570" y="674628"/>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896" name="bg object 5896"/>
          <p:cNvSpPr/>
          <p:nvPr/>
        </p:nvSpPr>
        <p:spPr>
          <a:xfrm>
            <a:off x="2732677" y="674628"/>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5897" name="bg object 5897"/>
          <p:cNvSpPr/>
          <p:nvPr/>
        </p:nvSpPr>
        <p:spPr>
          <a:xfrm>
            <a:off x="2596606" y="675056"/>
            <a:ext cx="0" cy="42976"/>
          </a:xfrm>
          <a:custGeom>
            <a:avLst/>
            <a:gdLst/>
            <a:ahLst/>
            <a:cxnLst/>
            <a:rect l="l" t="t" r="r" b="b"/>
            <a:pathLst>
              <a:path h="120014">
                <a:moveTo>
                  <a:pt x="0" y="0"/>
                </a:moveTo>
                <a:lnTo>
                  <a:pt x="0" y="119667"/>
                </a:lnTo>
              </a:path>
            </a:pathLst>
          </a:custGeom>
          <a:ln w="3175">
            <a:solidFill>
              <a:srgbClr val="000000"/>
            </a:solidFill>
          </a:ln>
        </p:spPr>
        <p:txBody>
          <a:bodyPr wrap="square" lIns="0" tIns="0" rIns="0" bIns="0" rtlCol="0"/>
          <a:lstStyle/>
          <a:p>
            <a:endParaRPr sz="501"/>
          </a:p>
        </p:txBody>
      </p:sp>
      <p:sp>
        <p:nvSpPr>
          <p:cNvPr id="5898" name="bg object 5898"/>
          <p:cNvSpPr/>
          <p:nvPr/>
        </p:nvSpPr>
        <p:spPr>
          <a:xfrm>
            <a:off x="2732677" y="675056"/>
            <a:ext cx="263114" cy="42976"/>
          </a:xfrm>
          <a:custGeom>
            <a:avLst/>
            <a:gdLst/>
            <a:ahLst/>
            <a:cxnLst/>
            <a:rect l="l" t="t" r="r" b="b"/>
            <a:pathLst>
              <a:path w="578484" h="120014">
                <a:moveTo>
                  <a:pt x="0" y="119667"/>
                </a:moveTo>
                <a:lnTo>
                  <a:pt x="578391" y="119667"/>
                </a:lnTo>
                <a:lnTo>
                  <a:pt x="578391" y="0"/>
                </a:lnTo>
                <a:lnTo>
                  <a:pt x="0" y="0"/>
                </a:lnTo>
                <a:lnTo>
                  <a:pt x="0" y="119667"/>
                </a:lnTo>
              </a:path>
            </a:pathLst>
          </a:custGeom>
          <a:ln w="3191">
            <a:solidFill>
              <a:srgbClr val="000000"/>
            </a:solidFill>
          </a:ln>
        </p:spPr>
        <p:txBody>
          <a:bodyPr wrap="square" lIns="0" tIns="0" rIns="0" bIns="0" rtlCol="0"/>
          <a:lstStyle/>
          <a:p>
            <a:endParaRPr sz="501"/>
          </a:p>
        </p:txBody>
      </p:sp>
      <p:sp>
        <p:nvSpPr>
          <p:cNvPr id="5899" name="bg object 5899"/>
          <p:cNvSpPr/>
          <p:nvPr/>
        </p:nvSpPr>
        <p:spPr>
          <a:xfrm>
            <a:off x="2995749" y="717479"/>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5900" name="bg object 5900"/>
          <p:cNvSpPr/>
          <p:nvPr/>
        </p:nvSpPr>
        <p:spPr>
          <a:xfrm>
            <a:off x="2995748" y="717908"/>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901" name="bg object 5901"/>
          <p:cNvSpPr/>
          <p:nvPr/>
        </p:nvSpPr>
        <p:spPr>
          <a:xfrm>
            <a:off x="2995748" y="767902"/>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902" name="bg object 5902"/>
          <p:cNvSpPr/>
          <p:nvPr/>
        </p:nvSpPr>
        <p:spPr>
          <a:xfrm>
            <a:off x="2995748" y="767902"/>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5903" name="bg object 5903"/>
          <p:cNvSpPr/>
          <p:nvPr/>
        </p:nvSpPr>
        <p:spPr>
          <a:xfrm>
            <a:off x="2732677" y="767902"/>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5904" name="bg object 5904"/>
          <p:cNvSpPr/>
          <p:nvPr/>
        </p:nvSpPr>
        <p:spPr>
          <a:xfrm>
            <a:off x="2469606" y="767902"/>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5905" name="bg object 5905"/>
          <p:cNvSpPr/>
          <p:nvPr/>
        </p:nvSpPr>
        <p:spPr>
          <a:xfrm>
            <a:off x="2519498" y="767902"/>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06" name="bg object 5906"/>
          <p:cNvSpPr/>
          <p:nvPr/>
        </p:nvSpPr>
        <p:spPr>
          <a:xfrm>
            <a:off x="2580821" y="767902"/>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07" name="bg object 5907"/>
          <p:cNvSpPr/>
          <p:nvPr/>
        </p:nvSpPr>
        <p:spPr>
          <a:xfrm>
            <a:off x="2641963" y="767902"/>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08" name="bg object 5908"/>
          <p:cNvSpPr/>
          <p:nvPr/>
        </p:nvSpPr>
        <p:spPr>
          <a:xfrm>
            <a:off x="2703286" y="767902"/>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5909" name="bg object 5909"/>
          <p:cNvSpPr/>
          <p:nvPr/>
        </p:nvSpPr>
        <p:spPr>
          <a:xfrm>
            <a:off x="2703286" y="717908"/>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5910" name="bg object 5910"/>
          <p:cNvSpPr/>
          <p:nvPr/>
        </p:nvSpPr>
        <p:spPr>
          <a:xfrm>
            <a:off x="2641963" y="717908"/>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11" name="bg object 5911"/>
          <p:cNvSpPr/>
          <p:nvPr/>
        </p:nvSpPr>
        <p:spPr>
          <a:xfrm>
            <a:off x="2580821" y="717908"/>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12" name="bg object 5912"/>
          <p:cNvSpPr/>
          <p:nvPr/>
        </p:nvSpPr>
        <p:spPr>
          <a:xfrm>
            <a:off x="2519498" y="717908"/>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13" name="bg object 5913"/>
          <p:cNvSpPr/>
          <p:nvPr/>
        </p:nvSpPr>
        <p:spPr>
          <a:xfrm>
            <a:off x="2469606" y="717908"/>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5914" name="bg object 5914"/>
          <p:cNvSpPr/>
          <p:nvPr/>
        </p:nvSpPr>
        <p:spPr>
          <a:xfrm>
            <a:off x="2732677" y="717479"/>
            <a:ext cx="0" cy="455"/>
          </a:xfrm>
          <a:custGeom>
            <a:avLst/>
            <a:gdLst/>
            <a:ahLst/>
            <a:cxnLst/>
            <a:rect l="l" t="t" r="r" b="b"/>
            <a:pathLst>
              <a:path h="1269">
                <a:moveTo>
                  <a:pt x="0" y="0"/>
                </a:moveTo>
                <a:lnTo>
                  <a:pt x="0" y="1196"/>
                </a:lnTo>
              </a:path>
            </a:pathLst>
          </a:custGeom>
          <a:ln w="3175">
            <a:solidFill>
              <a:srgbClr val="000000"/>
            </a:solidFill>
          </a:ln>
        </p:spPr>
        <p:txBody>
          <a:bodyPr wrap="square" lIns="0" tIns="0" rIns="0" bIns="0" rtlCol="0"/>
          <a:lstStyle/>
          <a:p>
            <a:endParaRPr sz="501"/>
          </a:p>
        </p:txBody>
      </p:sp>
      <p:sp>
        <p:nvSpPr>
          <p:cNvPr id="5915" name="bg object 5915"/>
          <p:cNvSpPr/>
          <p:nvPr/>
        </p:nvSpPr>
        <p:spPr>
          <a:xfrm>
            <a:off x="2732677" y="768188"/>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5916" name="bg object 5916"/>
          <p:cNvSpPr/>
          <p:nvPr/>
        </p:nvSpPr>
        <p:spPr>
          <a:xfrm>
            <a:off x="2782570" y="768188"/>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17" name="bg object 5917"/>
          <p:cNvSpPr/>
          <p:nvPr/>
        </p:nvSpPr>
        <p:spPr>
          <a:xfrm>
            <a:off x="2843893" y="768188"/>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18" name="bg object 5918"/>
          <p:cNvSpPr/>
          <p:nvPr/>
        </p:nvSpPr>
        <p:spPr>
          <a:xfrm>
            <a:off x="2905034" y="768188"/>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19" name="bg object 5919"/>
          <p:cNvSpPr/>
          <p:nvPr/>
        </p:nvSpPr>
        <p:spPr>
          <a:xfrm>
            <a:off x="2966357" y="768188"/>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5920" name="bg object 5920"/>
          <p:cNvSpPr/>
          <p:nvPr/>
        </p:nvSpPr>
        <p:spPr>
          <a:xfrm>
            <a:off x="2996293" y="750904"/>
            <a:ext cx="0" cy="17054"/>
          </a:xfrm>
          <a:custGeom>
            <a:avLst/>
            <a:gdLst/>
            <a:ahLst/>
            <a:cxnLst/>
            <a:rect l="l" t="t" r="r" b="b"/>
            <a:pathLst>
              <a:path h="47625">
                <a:moveTo>
                  <a:pt x="0" y="47468"/>
                </a:moveTo>
                <a:lnTo>
                  <a:pt x="0" y="0"/>
                </a:lnTo>
              </a:path>
            </a:pathLst>
          </a:custGeom>
          <a:ln w="3175">
            <a:solidFill>
              <a:srgbClr val="000000"/>
            </a:solidFill>
          </a:ln>
        </p:spPr>
        <p:txBody>
          <a:bodyPr wrap="square" lIns="0" tIns="0" rIns="0" bIns="0" rtlCol="0"/>
          <a:lstStyle/>
          <a:p>
            <a:endParaRPr sz="501"/>
          </a:p>
        </p:txBody>
      </p:sp>
      <p:sp>
        <p:nvSpPr>
          <p:cNvPr id="5921" name="bg object 5921"/>
          <p:cNvSpPr/>
          <p:nvPr/>
        </p:nvSpPr>
        <p:spPr>
          <a:xfrm>
            <a:off x="2996293" y="717908"/>
            <a:ext cx="0" cy="17054"/>
          </a:xfrm>
          <a:custGeom>
            <a:avLst/>
            <a:gdLst/>
            <a:ahLst/>
            <a:cxnLst/>
            <a:rect l="l" t="t" r="r" b="b"/>
            <a:pathLst>
              <a:path h="47625">
                <a:moveTo>
                  <a:pt x="0" y="47069"/>
                </a:moveTo>
                <a:lnTo>
                  <a:pt x="0" y="0"/>
                </a:lnTo>
              </a:path>
            </a:pathLst>
          </a:custGeom>
          <a:ln w="3175">
            <a:solidFill>
              <a:srgbClr val="000000"/>
            </a:solidFill>
          </a:ln>
        </p:spPr>
        <p:txBody>
          <a:bodyPr wrap="square" lIns="0" tIns="0" rIns="0" bIns="0" rtlCol="0"/>
          <a:lstStyle/>
          <a:p>
            <a:endParaRPr sz="501"/>
          </a:p>
        </p:txBody>
      </p:sp>
      <p:sp>
        <p:nvSpPr>
          <p:cNvPr id="5922" name="bg object 5922"/>
          <p:cNvSpPr/>
          <p:nvPr/>
        </p:nvSpPr>
        <p:spPr>
          <a:xfrm>
            <a:off x="2966357" y="717480"/>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5923" name="bg object 5923"/>
          <p:cNvSpPr/>
          <p:nvPr/>
        </p:nvSpPr>
        <p:spPr>
          <a:xfrm>
            <a:off x="2905034" y="717480"/>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24" name="bg object 5924"/>
          <p:cNvSpPr/>
          <p:nvPr/>
        </p:nvSpPr>
        <p:spPr>
          <a:xfrm>
            <a:off x="2843893" y="717480"/>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25" name="bg object 5925"/>
          <p:cNvSpPr/>
          <p:nvPr/>
        </p:nvSpPr>
        <p:spPr>
          <a:xfrm>
            <a:off x="2782570" y="717480"/>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26" name="bg object 5926"/>
          <p:cNvSpPr/>
          <p:nvPr/>
        </p:nvSpPr>
        <p:spPr>
          <a:xfrm>
            <a:off x="2732677" y="717480"/>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5927" name="bg object 5927"/>
          <p:cNvSpPr/>
          <p:nvPr/>
        </p:nvSpPr>
        <p:spPr>
          <a:xfrm>
            <a:off x="2469605" y="717908"/>
            <a:ext cx="0" cy="17054"/>
          </a:xfrm>
          <a:custGeom>
            <a:avLst/>
            <a:gdLst/>
            <a:ahLst/>
            <a:cxnLst/>
            <a:rect l="l" t="t" r="r" b="b"/>
            <a:pathLst>
              <a:path h="47625">
                <a:moveTo>
                  <a:pt x="0" y="0"/>
                </a:moveTo>
                <a:lnTo>
                  <a:pt x="0" y="47069"/>
                </a:lnTo>
              </a:path>
            </a:pathLst>
          </a:custGeom>
          <a:ln w="3175">
            <a:solidFill>
              <a:srgbClr val="000000"/>
            </a:solidFill>
          </a:ln>
        </p:spPr>
        <p:txBody>
          <a:bodyPr wrap="square" lIns="0" tIns="0" rIns="0" bIns="0" rtlCol="0"/>
          <a:lstStyle/>
          <a:p>
            <a:endParaRPr sz="501"/>
          </a:p>
        </p:txBody>
      </p:sp>
      <p:sp>
        <p:nvSpPr>
          <p:cNvPr id="5928" name="bg object 5928"/>
          <p:cNvSpPr/>
          <p:nvPr/>
        </p:nvSpPr>
        <p:spPr>
          <a:xfrm>
            <a:off x="2469605" y="750904"/>
            <a:ext cx="0" cy="17054"/>
          </a:xfrm>
          <a:custGeom>
            <a:avLst/>
            <a:gdLst/>
            <a:ahLst/>
            <a:cxnLst/>
            <a:rect l="l" t="t" r="r" b="b"/>
            <a:pathLst>
              <a:path h="47625">
                <a:moveTo>
                  <a:pt x="0" y="0"/>
                </a:moveTo>
                <a:lnTo>
                  <a:pt x="0" y="47468"/>
                </a:lnTo>
              </a:path>
            </a:pathLst>
          </a:custGeom>
          <a:ln w="3175">
            <a:solidFill>
              <a:srgbClr val="000000"/>
            </a:solidFill>
          </a:ln>
        </p:spPr>
        <p:txBody>
          <a:bodyPr wrap="square" lIns="0" tIns="0" rIns="0" bIns="0" rtlCol="0"/>
          <a:lstStyle/>
          <a:p>
            <a:endParaRPr sz="501"/>
          </a:p>
        </p:txBody>
      </p:sp>
      <p:sp>
        <p:nvSpPr>
          <p:cNvPr id="5929" name="bg object 5929"/>
          <p:cNvSpPr/>
          <p:nvPr/>
        </p:nvSpPr>
        <p:spPr>
          <a:xfrm>
            <a:off x="2732677" y="717908"/>
            <a:ext cx="263114" cy="50025"/>
          </a:xfrm>
          <a:custGeom>
            <a:avLst/>
            <a:gdLst/>
            <a:ahLst/>
            <a:cxnLst/>
            <a:rect l="l" t="t" r="r" b="b"/>
            <a:pathLst>
              <a:path w="578484" h="139700">
                <a:moveTo>
                  <a:pt x="0" y="139611"/>
                </a:moveTo>
                <a:lnTo>
                  <a:pt x="578391" y="139611"/>
                </a:lnTo>
                <a:lnTo>
                  <a:pt x="578391" y="0"/>
                </a:lnTo>
                <a:lnTo>
                  <a:pt x="0" y="0"/>
                </a:lnTo>
                <a:lnTo>
                  <a:pt x="0" y="139611"/>
                </a:lnTo>
              </a:path>
            </a:pathLst>
          </a:custGeom>
          <a:ln w="3191">
            <a:solidFill>
              <a:srgbClr val="000000"/>
            </a:solidFill>
          </a:ln>
        </p:spPr>
        <p:txBody>
          <a:bodyPr wrap="square" lIns="0" tIns="0" rIns="0" bIns="0" rtlCol="0"/>
          <a:lstStyle/>
          <a:p>
            <a:endParaRPr sz="501"/>
          </a:p>
        </p:txBody>
      </p:sp>
      <p:sp>
        <p:nvSpPr>
          <p:cNvPr id="5930" name="bg object 5930"/>
          <p:cNvSpPr/>
          <p:nvPr/>
        </p:nvSpPr>
        <p:spPr>
          <a:xfrm>
            <a:off x="2995749" y="767473"/>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5931" name="bg object 5931"/>
          <p:cNvSpPr/>
          <p:nvPr/>
        </p:nvSpPr>
        <p:spPr>
          <a:xfrm>
            <a:off x="2995748" y="767902"/>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932" name="bg object 5932"/>
          <p:cNvSpPr/>
          <p:nvPr/>
        </p:nvSpPr>
        <p:spPr>
          <a:xfrm>
            <a:off x="2995748" y="832179"/>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933" name="bg object 5933"/>
          <p:cNvSpPr/>
          <p:nvPr/>
        </p:nvSpPr>
        <p:spPr>
          <a:xfrm>
            <a:off x="2995748" y="832179"/>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5934" name="bg object 5934"/>
          <p:cNvSpPr/>
          <p:nvPr/>
        </p:nvSpPr>
        <p:spPr>
          <a:xfrm>
            <a:off x="2732677" y="832179"/>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5935" name="bg object 5935"/>
          <p:cNvSpPr/>
          <p:nvPr/>
        </p:nvSpPr>
        <p:spPr>
          <a:xfrm>
            <a:off x="2596606" y="832179"/>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5936" name="bg object 5936"/>
          <p:cNvSpPr/>
          <p:nvPr/>
        </p:nvSpPr>
        <p:spPr>
          <a:xfrm>
            <a:off x="2644321" y="832179"/>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37" name="bg object 5937"/>
          <p:cNvSpPr/>
          <p:nvPr/>
        </p:nvSpPr>
        <p:spPr>
          <a:xfrm>
            <a:off x="2705463" y="832179"/>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5938" name="bg object 5938"/>
          <p:cNvSpPr/>
          <p:nvPr/>
        </p:nvSpPr>
        <p:spPr>
          <a:xfrm>
            <a:off x="2705463" y="767902"/>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5939" name="bg object 5939"/>
          <p:cNvSpPr/>
          <p:nvPr/>
        </p:nvSpPr>
        <p:spPr>
          <a:xfrm>
            <a:off x="2644321" y="767902"/>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40" name="bg object 5940"/>
          <p:cNvSpPr/>
          <p:nvPr/>
        </p:nvSpPr>
        <p:spPr>
          <a:xfrm>
            <a:off x="2596606" y="767902"/>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5941" name="bg object 5941"/>
          <p:cNvSpPr/>
          <p:nvPr/>
        </p:nvSpPr>
        <p:spPr>
          <a:xfrm>
            <a:off x="2732677" y="767473"/>
            <a:ext cx="0" cy="455"/>
          </a:xfrm>
          <a:custGeom>
            <a:avLst/>
            <a:gdLst/>
            <a:ahLst/>
            <a:cxnLst/>
            <a:rect l="l" t="t" r="r" b="b"/>
            <a:pathLst>
              <a:path h="1269">
                <a:moveTo>
                  <a:pt x="0" y="0"/>
                </a:moveTo>
                <a:lnTo>
                  <a:pt x="0" y="1196"/>
                </a:lnTo>
              </a:path>
            </a:pathLst>
          </a:custGeom>
          <a:ln w="3175">
            <a:solidFill>
              <a:srgbClr val="000000"/>
            </a:solidFill>
          </a:ln>
        </p:spPr>
        <p:txBody>
          <a:bodyPr wrap="square" lIns="0" tIns="0" rIns="0" bIns="0" rtlCol="0"/>
          <a:lstStyle/>
          <a:p>
            <a:endParaRPr sz="501"/>
          </a:p>
        </p:txBody>
      </p:sp>
      <p:sp>
        <p:nvSpPr>
          <p:cNvPr id="5942" name="bg object 5942"/>
          <p:cNvSpPr/>
          <p:nvPr/>
        </p:nvSpPr>
        <p:spPr>
          <a:xfrm>
            <a:off x="2732677" y="832465"/>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5943" name="bg object 5943"/>
          <p:cNvSpPr/>
          <p:nvPr/>
        </p:nvSpPr>
        <p:spPr>
          <a:xfrm>
            <a:off x="2782570" y="832465"/>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44" name="bg object 5944"/>
          <p:cNvSpPr/>
          <p:nvPr/>
        </p:nvSpPr>
        <p:spPr>
          <a:xfrm>
            <a:off x="2843893" y="832465"/>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45" name="bg object 5945"/>
          <p:cNvSpPr/>
          <p:nvPr/>
        </p:nvSpPr>
        <p:spPr>
          <a:xfrm>
            <a:off x="2905034" y="832465"/>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46" name="bg object 5946"/>
          <p:cNvSpPr/>
          <p:nvPr/>
        </p:nvSpPr>
        <p:spPr>
          <a:xfrm>
            <a:off x="2966357" y="832465"/>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5947" name="bg object 5947"/>
          <p:cNvSpPr/>
          <p:nvPr/>
        </p:nvSpPr>
        <p:spPr>
          <a:xfrm>
            <a:off x="2996293" y="808040"/>
            <a:ext cx="0" cy="24330"/>
          </a:xfrm>
          <a:custGeom>
            <a:avLst/>
            <a:gdLst/>
            <a:ahLst/>
            <a:cxnLst/>
            <a:rect l="l" t="t" r="r" b="b"/>
            <a:pathLst>
              <a:path h="67944">
                <a:moveTo>
                  <a:pt x="0" y="67412"/>
                </a:moveTo>
                <a:lnTo>
                  <a:pt x="0" y="0"/>
                </a:lnTo>
              </a:path>
            </a:pathLst>
          </a:custGeom>
          <a:ln w="3175">
            <a:solidFill>
              <a:srgbClr val="000000"/>
            </a:solidFill>
          </a:ln>
        </p:spPr>
        <p:txBody>
          <a:bodyPr wrap="square" lIns="0" tIns="0" rIns="0" bIns="0" rtlCol="0"/>
          <a:lstStyle/>
          <a:p>
            <a:endParaRPr sz="501"/>
          </a:p>
        </p:txBody>
      </p:sp>
      <p:sp>
        <p:nvSpPr>
          <p:cNvPr id="5948" name="bg object 5948"/>
          <p:cNvSpPr/>
          <p:nvPr/>
        </p:nvSpPr>
        <p:spPr>
          <a:xfrm>
            <a:off x="2996293" y="767902"/>
            <a:ext cx="0" cy="24103"/>
          </a:xfrm>
          <a:custGeom>
            <a:avLst/>
            <a:gdLst/>
            <a:ahLst/>
            <a:cxnLst/>
            <a:rect l="l" t="t" r="r" b="b"/>
            <a:pathLst>
              <a:path h="67310">
                <a:moveTo>
                  <a:pt x="0" y="67013"/>
                </a:moveTo>
                <a:lnTo>
                  <a:pt x="0" y="0"/>
                </a:lnTo>
              </a:path>
            </a:pathLst>
          </a:custGeom>
          <a:ln w="3175">
            <a:solidFill>
              <a:srgbClr val="000000"/>
            </a:solidFill>
          </a:ln>
        </p:spPr>
        <p:txBody>
          <a:bodyPr wrap="square" lIns="0" tIns="0" rIns="0" bIns="0" rtlCol="0"/>
          <a:lstStyle/>
          <a:p>
            <a:endParaRPr sz="501"/>
          </a:p>
        </p:txBody>
      </p:sp>
      <p:sp>
        <p:nvSpPr>
          <p:cNvPr id="5949" name="bg object 5949"/>
          <p:cNvSpPr/>
          <p:nvPr/>
        </p:nvSpPr>
        <p:spPr>
          <a:xfrm>
            <a:off x="2966357" y="767473"/>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5950" name="bg object 5950"/>
          <p:cNvSpPr/>
          <p:nvPr/>
        </p:nvSpPr>
        <p:spPr>
          <a:xfrm>
            <a:off x="2905034" y="767473"/>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51" name="bg object 5951"/>
          <p:cNvSpPr/>
          <p:nvPr/>
        </p:nvSpPr>
        <p:spPr>
          <a:xfrm>
            <a:off x="2843893" y="767473"/>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52" name="bg object 5952"/>
          <p:cNvSpPr/>
          <p:nvPr/>
        </p:nvSpPr>
        <p:spPr>
          <a:xfrm>
            <a:off x="2782570" y="767473"/>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53" name="bg object 5953"/>
          <p:cNvSpPr/>
          <p:nvPr/>
        </p:nvSpPr>
        <p:spPr>
          <a:xfrm>
            <a:off x="2732677" y="767473"/>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5954" name="bg object 5954"/>
          <p:cNvSpPr/>
          <p:nvPr/>
        </p:nvSpPr>
        <p:spPr>
          <a:xfrm>
            <a:off x="2596606" y="767902"/>
            <a:ext cx="0" cy="24103"/>
          </a:xfrm>
          <a:custGeom>
            <a:avLst/>
            <a:gdLst/>
            <a:ahLst/>
            <a:cxnLst/>
            <a:rect l="l" t="t" r="r" b="b"/>
            <a:pathLst>
              <a:path h="67310">
                <a:moveTo>
                  <a:pt x="0" y="0"/>
                </a:moveTo>
                <a:lnTo>
                  <a:pt x="0" y="67013"/>
                </a:lnTo>
              </a:path>
            </a:pathLst>
          </a:custGeom>
          <a:ln w="3175">
            <a:solidFill>
              <a:srgbClr val="000000"/>
            </a:solidFill>
          </a:ln>
        </p:spPr>
        <p:txBody>
          <a:bodyPr wrap="square" lIns="0" tIns="0" rIns="0" bIns="0" rtlCol="0"/>
          <a:lstStyle/>
          <a:p>
            <a:endParaRPr sz="501"/>
          </a:p>
        </p:txBody>
      </p:sp>
      <p:sp>
        <p:nvSpPr>
          <p:cNvPr id="5955" name="bg object 5955"/>
          <p:cNvSpPr/>
          <p:nvPr/>
        </p:nvSpPr>
        <p:spPr>
          <a:xfrm>
            <a:off x="2596606" y="808040"/>
            <a:ext cx="0" cy="24330"/>
          </a:xfrm>
          <a:custGeom>
            <a:avLst/>
            <a:gdLst/>
            <a:ahLst/>
            <a:cxnLst/>
            <a:rect l="l" t="t" r="r" b="b"/>
            <a:pathLst>
              <a:path h="67944">
                <a:moveTo>
                  <a:pt x="0" y="0"/>
                </a:moveTo>
                <a:lnTo>
                  <a:pt x="0" y="67412"/>
                </a:lnTo>
              </a:path>
            </a:pathLst>
          </a:custGeom>
          <a:ln w="3175">
            <a:solidFill>
              <a:srgbClr val="000000"/>
            </a:solidFill>
          </a:ln>
        </p:spPr>
        <p:txBody>
          <a:bodyPr wrap="square" lIns="0" tIns="0" rIns="0" bIns="0" rtlCol="0"/>
          <a:lstStyle/>
          <a:p>
            <a:endParaRPr sz="501"/>
          </a:p>
        </p:txBody>
      </p:sp>
      <p:sp>
        <p:nvSpPr>
          <p:cNvPr id="5956" name="bg object 5956"/>
          <p:cNvSpPr/>
          <p:nvPr/>
        </p:nvSpPr>
        <p:spPr>
          <a:xfrm>
            <a:off x="2732677" y="767902"/>
            <a:ext cx="263114" cy="64351"/>
          </a:xfrm>
          <a:custGeom>
            <a:avLst/>
            <a:gdLst/>
            <a:ahLst/>
            <a:cxnLst/>
            <a:rect l="l" t="t" r="r" b="b"/>
            <a:pathLst>
              <a:path w="578484" h="179705">
                <a:moveTo>
                  <a:pt x="0" y="179500"/>
                </a:moveTo>
                <a:lnTo>
                  <a:pt x="578391" y="179500"/>
                </a:lnTo>
                <a:lnTo>
                  <a:pt x="578391" y="0"/>
                </a:lnTo>
                <a:lnTo>
                  <a:pt x="0" y="0"/>
                </a:lnTo>
                <a:lnTo>
                  <a:pt x="0" y="179500"/>
                </a:lnTo>
              </a:path>
            </a:pathLst>
          </a:custGeom>
          <a:ln w="3191">
            <a:solidFill>
              <a:srgbClr val="000000"/>
            </a:solidFill>
          </a:ln>
        </p:spPr>
        <p:txBody>
          <a:bodyPr wrap="square" lIns="0" tIns="0" rIns="0" bIns="0" rtlCol="0"/>
          <a:lstStyle/>
          <a:p>
            <a:endParaRPr sz="501"/>
          </a:p>
        </p:txBody>
      </p:sp>
      <p:sp>
        <p:nvSpPr>
          <p:cNvPr id="5957" name="bg object 5957"/>
          <p:cNvSpPr/>
          <p:nvPr/>
        </p:nvSpPr>
        <p:spPr>
          <a:xfrm>
            <a:off x="2660106" y="667914"/>
            <a:ext cx="26283" cy="0"/>
          </a:xfrm>
          <a:custGeom>
            <a:avLst/>
            <a:gdLst/>
            <a:ahLst/>
            <a:cxnLst/>
            <a:rect l="l" t="t" r="r" b="b"/>
            <a:pathLst>
              <a:path w="57785">
                <a:moveTo>
                  <a:pt x="0" y="0"/>
                </a:moveTo>
                <a:lnTo>
                  <a:pt x="57440" y="0"/>
                </a:lnTo>
              </a:path>
            </a:pathLst>
          </a:custGeom>
          <a:ln w="3175">
            <a:solidFill>
              <a:srgbClr val="000000"/>
            </a:solidFill>
          </a:ln>
        </p:spPr>
        <p:txBody>
          <a:bodyPr wrap="square" lIns="0" tIns="0" rIns="0" bIns="0" rtlCol="0"/>
          <a:lstStyle/>
          <a:p>
            <a:endParaRPr sz="501"/>
          </a:p>
        </p:txBody>
      </p:sp>
      <p:sp>
        <p:nvSpPr>
          <p:cNvPr id="5958" name="bg object 5958"/>
          <p:cNvSpPr/>
          <p:nvPr/>
        </p:nvSpPr>
        <p:spPr>
          <a:xfrm>
            <a:off x="2706733" y="647346"/>
            <a:ext cx="25994" cy="20692"/>
          </a:xfrm>
          <a:custGeom>
            <a:avLst/>
            <a:gdLst/>
            <a:ahLst/>
            <a:cxnLst/>
            <a:rect l="l" t="t" r="r" b="b"/>
            <a:pathLst>
              <a:path w="57150" h="57785">
                <a:moveTo>
                  <a:pt x="0" y="57440"/>
                </a:moveTo>
                <a:lnTo>
                  <a:pt x="57041" y="57440"/>
                </a:lnTo>
                <a:lnTo>
                  <a:pt x="57041" y="0"/>
                </a:lnTo>
              </a:path>
            </a:pathLst>
          </a:custGeom>
          <a:ln w="3175">
            <a:solidFill>
              <a:srgbClr val="000000"/>
            </a:solidFill>
          </a:ln>
        </p:spPr>
        <p:txBody>
          <a:bodyPr wrap="square" lIns="0" tIns="0" rIns="0" bIns="0" rtlCol="0"/>
          <a:lstStyle/>
          <a:p>
            <a:endParaRPr sz="501"/>
          </a:p>
        </p:txBody>
      </p:sp>
      <p:sp>
        <p:nvSpPr>
          <p:cNvPr id="5959" name="bg object 5959"/>
          <p:cNvSpPr/>
          <p:nvPr/>
        </p:nvSpPr>
        <p:spPr>
          <a:xfrm>
            <a:off x="2706733" y="610779"/>
            <a:ext cx="25994" cy="20465"/>
          </a:xfrm>
          <a:custGeom>
            <a:avLst/>
            <a:gdLst/>
            <a:ahLst/>
            <a:cxnLst/>
            <a:rect l="l" t="t" r="r" b="b"/>
            <a:pathLst>
              <a:path w="57150" h="57150">
                <a:moveTo>
                  <a:pt x="57041" y="57041"/>
                </a:moveTo>
                <a:lnTo>
                  <a:pt x="57041" y="0"/>
                </a:lnTo>
                <a:lnTo>
                  <a:pt x="0" y="0"/>
                </a:lnTo>
              </a:path>
            </a:pathLst>
          </a:custGeom>
          <a:ln w="3175">
            <a:solidFill>
              <a:srgbClr val="000000"/>
            </a:solidFill>
          </a:ln>
        </p:spPr>
        <p:txBody>
          <a:bodyPr wrap="square" lIns="0" tIns="0" rIns="0" bIns="0" rtlCol="0"/>
          <a:lstStyle/>
          <a:p>
            <a:endParaRPr sz="501"/>
          </a:p>
        </p:txBody>
      </p:sp>
      <p:sp>
        <p:nvSpPr>
          <p:cNvPr id="5960" name="bg object 5960"/>
          <p:cNvSpPr/>
          <p:nvPr/>
        </p:nvSpPr>
        <p:spPr>
          <a:xfrm>
            <a:off x="2660106" y="610779"/>
            <a:ext cx="26283" cy="20465"/>
          </a:xfrm>
          <a:custGeom>
            <a:avLst/>
            <a:gdLst/>
            <a:ahLst/>
            <a:cxnLst/>
            <a:rect l="l" t="t" r="r" b="b"/>
            <a:pathLst>
              <a:path w="57785" h="57150">
                <a:moveTo>
                  <a:pt x="57440" y="0"/>
                </a:moveTo>
                <a:lnTo>
                  <a:pt x="0" y="0"/>
                </a:lnTo>
                <a:lnTo>
                  <a:pt x="0" y="57041"/>
                </a:lnTo>
              </a:path>
            </a:pathLst>
          </a:custGeom>
          <a:ln w="3175">
            <a:solidFill>
              <a:srgbClr val="000000"/>
            </a:solidFill>
          </a:ln>
        </p:spPr>
        <p:txBody>
          <a:bodyPr wrap="square" lIns="0" tIns="0" rIns="0" bIns="0" rtlCol="0"/>
          <a:lstStyle/>
          <a:p>
            <a:endParaRPr sz="501"/>
          </a:p>
        </p:txBody>
      </p:sp>
      <p:sp>
        <p:nvSpPr>
          <p:cNvPr id="5961" name="bg object 5961"/>
          <p:cNvSpPr/>
          <p:nvPr/>
        </p:nvSpPr>
        <p:spPr>
          <a:xfrm>
            <a:off x="2660106" y="647346"/>
            <a:ext cx="0" cy="20692"/>
          </a:xfrm>
          <a:custGeom>
            <a:avLst/>
            <a:gdLst/>
            <a:ahLst/>
            <a:cxnLst/>
            <a:rect l="l" t="t" r="r" b="b"/>
            <a:pathLst>
              <a:path h="57785">
                <a:moveTo>
                  <a:pt x="0" y="0"/>
                </a:moveTo>
                <a:lnTo>
                  <a:pt x="0" y="57440"/>
                </a:lnTo>
              </a:path>
            </a:pathLst>
          </a:custGeom>
          <a:ln w="3175">
            <a:solidFill>
              <a:srgbClr val="000000"/>
            </a:solidFill>
          </a:ln>
        </p:spPr>
        <p:txBody>
          <a:bodyPr wrap="square" lIns="0" tIns="0" rIns="0" bIns="0" rtlCol="0"/>
          <a:lstStyle/>
          <a:p>
            <a:endParaRPr sz="501"/>
          </a:p>
        </p:txBody>
      </p:sp>
      <p:sp>
        <p:nvSpPr>
          <p:cNvPr id="5962" name="bg object 5962"/>
          <p:cNvSpPr/>
          <p:nvPr/>
        </p:nvSpPr>
        <p:spPr>
          <a:xfrm>
            <a:off x="2732677" y="610779"/>
            <a:ext cx="0" cy="57302"/>
          </a:xfrm>
          <a:custGeom>
            <a:avLst/>
            <a:gdLst/>
            <a:ahLst/>
            <a:cxnLst/>
            <a:rect l="l" t="t" r="r" b="b"/>
            <a:pathLst>
              <a:path h="160019">
                <a:moveTo>
                  <a:pt x="0" y="0"/>
                </a:moveTo>
                <a:lnTo>
                  <a:pt x="0" y="159556"/>
                </a:lnTo>
              </a:path>
            </a:pathLst>
          </a:custGeom>
          <a:ln w="3191">
            <a:solidFill>
              <a:srgbClr val="000000"/>
            </a:solidFill>
          </a:ln>
        </p:spPr>
        <p:txBody>
          <a:bodyPr wrap="square" lIns="0" tIns="0" rIns="0" bIns="0" rtlCol="0"/>
          <a:lstStyle/>
          <a:p>
            <a:endParaRPr sz="501"/>
          </a:p>
        </p:txBody>
      </p:sp>
      <p:sp>
        <p:nvSpPr>
          <p:cNvPr id="5963" name="bg object 5963"/>
          <p:cNvSpPr/>
          <p:nvPr/>
        </p:nvSpPr>
        <p:spPr>
          <a:xfrm>
            <a:off x="2728141" y="610779"/>
            <a:ext cx="0" cy="57302"/>
          </a:xfrm>
          <a:custGeom>
            <a:avLst/>
            <a:gdLst/>
            <a:ahLst/>
            <a:cxnLst/>
            <a:rect l="l" t="t" r="r" b="b"/>
            <a:pathLst>
              <a:path h="160019">
                <a:moveTo>
                  <a:pt x="0" y="159556"/>
                </a:moveTo>
                <a:lnTo>
                  <a:pt x="0" y="0"/>
                </a:lnTo>
              </a:path>
            </a:pathLst>
          </a:custGeom>
          <a:ln w="3191">
            <a:solidFill>
              <a:srgbClr val="000000"/>
            </a:solidFill>
          </a:ln>
        </p:spPr>
        <p:txBody>
          <a:bodyPr wrap="square" lIns="0" tIns="0" rIns="0" bIns="0" rtlCol="0"/>
          <a:lstStyle/>
          <a:p>
            <a:endParaRPr sz="501"/>
          </a:p>
        </p:txBody>
      </p:sp>
      <p:sp>
        <p:nvSpPr>
          <p:cNvPr id="5964" name="bg object 5964"/>
          <p:cNvSpPr/>
          <p:nvPr/>
        </p:nvSpPr>
        <p:spPr>
          <a:xfrm>
            <a:off x="2728141" y="667914"/>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965" name="bg object 5965"/>
          <p:cNvSpPr/>
          <p:nvPr/>
        </p:nvSpPr>
        <p:spPr>
          <a:xfrm>
            <a:off x="2728141" y="610779"/>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5966" name="bg object 5966"/>
          <p:cNvSpPr/>
          <p:nvPr/>
        </p:nvSpPr>
        <p:spPr>
          <a:xfrm>
            <a:off x="2995748" y="603209"/>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5967" name="bg object 5967"/>
          <p:cNvSpPr/>
          <p:nvPr/>
        </p:nvSpPr>
        <p:spPr>
          <a:xfrm>
            <a:off x="2995748" y="603637"/>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5968" name="bg object 5968"/>
          <p:cNvSpPr/>
          <p:nvPr/>
        </p:nvSpPr>
        <p:spPr>
          <a:xfrm>
            <a:off x="2995748" y="675057"/>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5969" name="bg object 5969"/>
          <p:cNvSpPr/>
          <p:nvPr/>
        </p:nvSpPr>
        <p:spPr>
          <a:xfrm>
            <a:off x="2995748" y="675056"/>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5970" name="bg object 5970"/>
          <p:cNvSpPr/>
          <p:nvPr/>
        </p:nvSpPr>
        <p:spPr>
          <a:xfrm>
            <a:off x="2732677" y="675056"/>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5971" name="bg object 5971"/>
          <p:cNvSpPr/>
          <p:nvPr/>
        </p:nvSpPr>
        <p:spPr>
          <a:xfrm>
            <a:off x="2596606" y="675057"/>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5972" name="bg object 5972"/>
          <p:cNvSpPr/>
          <p:nvPr/>
        </p:nvSpPr>
        <p:spPr>
          <a:xfrm>
            <a:off x="2644321" y="675057"/>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73" name="bg object 5973"/>
          <p:cNvSpPr/>
          <p:nvPr/>
        </p:nvSpPr>
        <p:spPr>
          <a:xfrm>
            <a:off x="2705463" y="675057"/>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5974" name="bg object 5974"/>
          <p:cNvSpPr/>
          <p:nvPr/>
        </p:nvSpPr>
        <p:spPr>
          <a:xfrm>
            <a:off x="2705463" y="603637"/>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5975" name="bg object 5975"/>
          <p:cNvSpPr/>
          <p:nvPr/>
        </p:nvSpPr>
        <p:spPr>
          <a:xfrm>
            <a:off x="2644321" y="603637"/>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76" name="bg object 5976"/>
          <p:cNvSpPr/>
          <p:nvPr/>
        </p:nvSpPr>
        <p:spPr>
          <a:xfrm>
            <a:off x="2596606" y="603637"/>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5977" name="bg object 5977"/>
          <p:cNvSpPr/>
          <p:nvPr/>
        </p:nvSpPr>
        <p:spPr>
          <a:xfrm>
            <a:off x="2732677" y="603209"/>
            <a:ext cx="0" cy="455"/>
          </a:xfrm>
          <a:custGeom>
            <a:avLst/>
            <a:gdLst/>
            <a:ahLst/>
            <a:cxnLst/>
            <a:rect l="l" t="t" r="r" b="b"/>
            <a:pathLst>
              <a:path h="1269">
                <a:moveTo>
                  <a:pt x="0" y="0"/>
                </a:moveTo>
                <a:lnTo>
                  <a:pt x="0" y="1196"/>
                </a:lnTo>
              </a:path>
            </a:pathLst>
          </a:custGeom>
          <a:ln w="3175">
            <a:solidFill>
              <a:srgbClr val="000000"/>
            </a:solidFill>
          </a:ln>
        </p:spPr>
        <p:txBody>
          <a:bodyPr wrap="square" lIns="0" tIns="0" rIns="0" bIns="0" rtlCol="0"/>
          <a:lstStyle/>
          <a:p>
            <a:endParaRPr sz="501"/>
          </a:p>
        </p:txBody>
      </p:sp>
      <p:sp>
        <p:nvSpPr>
          <p:cNvPr id="5978" name="bg object 5978"/>
          <p:cNvSpPr/>
          <p:nvPr/>
        </p:nvSpPr>
        <p:spPr>
          <a:xfrm>
            <a:off x="2732677" y="675342"/>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5979" name="bg object 5979"/>
          <p:cNvSpPr/>
          <p:nvPr/>
        </p:nvSpPr>
        <p:spPr>
          <a:xfrm>
            <a:off x="2782570" y="675342"/>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80" name="bg object 5980"/>
          <p:cNvSpPr/>
          <p:nvPr/>
        </p:nvSpPr>
        <p:spPr>
          <a:xfrm>
            <a:off x="2843893" y="675342"/>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81" name="bg object 5981"/>
          <p:cNvSpPr/>
          <p:nvPr/>
        </p:nvSpPr>
        <p:spPr>
          <a:xfrm>
            <a:off x="2905034" y="675342"/>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5982" name="bg object 5982"/>
          <p:cNvSpPr/>
          <p:nvPr/>
        </p:nvSpPr>
        <p:spPr>
          <a:xfrm>
            <a:off x="2966357" y="675342"/>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5983" name="bg object 5983"/>
          <p:cNvSpPr/>
          <p:nvPr/>
        </p:nvSpPr>
        <p:spPr>
          <a:xfrm>
            <a:off x="2996293" y="647346"/>
            <a:ext cx="0" cy="27741"/>
          </a:xfrm>
          <a:custGeom>
            <a:avLst/>
            <a:gdLst/>
            <a:ahLst/>
            <a:cxnLst/>
            <a:rect l="l" t="t" r="r" b="b"/>
            <a:pathLst>
              <a:path h="77469">
                <a:moveTo>
                  <a:pt x="0" y="77384"/>
                </a:moveTo>
                <a:lnTo>
                  <a:pt x="0" y="0"/>
                </a:lnTo>
              </a:path>
            </a:pathLst>
          </a:custGeom>
          <a:ln w="3175">
            <a:solidFill>
              <a:srgbClr val="000000"/>
            </a:solidFill>
          </a:ln>
        </p:spPr>
        <p:txBody>
          <a:bodyPr wrap="square" lIns="0" tIns="0" rIns="0" bIns="0" rtlCol="0"/>
          <a:lstStyle/>
          <a:p>
            <a:endParaRPr sz="501"/>
          </a:p>
        </p:txBody>
      </p:sp>
      <p:sp>
        <p:nvSpPr>
          <p:cNvPr id="5984" name="bg object 5984"/>
          <p:cNvSpPr/>
          <p:nvPr/>
        </p:nvSpPr>
        <p:spPr>
          <a:xfrm>
            <a:off x="2996293" y="603637"/>
            <a:ext cx="0" cy="27741"/>
          </a:xfrm>
          <a:custGeom>
            <a:avLst/>
            <a:gdLst/>
            <a:ahLst/>
            <a:cxnLst/>
            <a:rect l="l" t="t" r="r" b="b"/>
            <a:pathLst>
              <a:path h="77469">
                <a:moveTo>
                  <a:pt x="0" y="76985"/>
                </a:moveTo>
                <a:lnTo>
                  <a:pt x="0" y="0"/>
                </a:lnTo>
              </a:path>
            </a:pathLst>
          </a:custGeom>
          <a:ln w="3175">
            <a:solidFill>
              <a:srgbClr val="000000"/>
            </a:solidFill>
          </a:ln>
        </p:spPr>
        <p:txBody>
          <a:bodyPr wrap="square" lIns="0" tIns="0" rIns="0" bIns="0" rtlCol="0"/>
          <a:lstStyle/>
          <a:p>
            <a:endParaRPr sz="501"/>
          </a:p>
        </p:txBody>
      </p:sp>
      <p:sp>
        <p:nvSpPr>
          <p:cNvPr id="5985" name="bg object 5985"/>
          <p:cNvSpPr/>
          <p:nvPr/>
        </p:nvSpPr>
        <p:spPr>
          <a:xfrm>
            <a:off x="2966357" y="603209"/>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5986" name="bg object 5986"/>
          <p:cNvSpPr/>
          <p:nvPr/>
        </p:nvSpPr>
        <p:spPr>
          <a:xfrm>
            <a:off x="2905034" y="603209"/>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87" name="bg object 5987"/>
          <p:cNvSpPr/>
          <p:nvPr/>
        </p:nvSpPr>
        <p:spPr>
          <a:xfrm>
            <a:off x="2843893" y="603209"/>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88" name="bg object 5988"/>
          <p:cNvSpPr/>
          <p:nvPr/>
        </p:nvSpPr>
        <p:spPr>
          <a:xfrm>
            <a:off x="2782570" y="603209"/>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5989" name="bg object 5989"/>
          <p:cNvSpPr/>
          <p:nvPr/>
        </p:nvSpPr>
        <p:spPr>
          <a:xfrm>
            <a:off x="2732677" y="603209"/>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5990" name="bg object 5990"/>
          <p:cNvSpPr/>
          <p:nvPr/>
        </p:nvSpPr>
        <p:spPr>
          <a:xfrm>
            <a:off x="2596606" y="603637"/>
            <a:ext cx="0" cy="27741"/>
          </a:xfrm>
          <a:custGeom>
            <a:avLst/>
            <a:gdLst/>
            <a:ahLst/>
            <a:cxnLst/>
            <a:rect l="l" t="t" r="r" b="b"/>
            <a:pathLst>
              <a:path h="77469">
                <a:moveTo>
                  <a:pt x="0" y="0"/>
                </a:moveTo>
                <a:lnTo>
                  <a:pt x="0" y="76985"/>
                </a:lnTo>
              </a:path>
            </a:pathLst>
          </a:custGeom>
          <a:ln w="3175">
            <a:solidFill>
              <a:srgbClr val="000000"/>
            </a:solidFill>
          </a:ln>
        </p:spPr>
        <p:txBody>
          <a:bodyPr wrap="square" lIns="0" tIns="0" rIns="0" bIns="0" rtlCol="0"/>
          <a:lstStyle/>
          <a:p>
            <a:endParaRPr sz="501"/>
          </a:p>
        </p:txBody>
      </p:sp>
      <p:sp>
        <p:nvSpPr>
          <p:cNvPr id="5991" name="bg object 5991"/>
          <p:cNvSpPr/>
          <p:nvPr/>
        </p:nvSpPr>
        <p:spPr>
          <a:xfrm>
            <a:off x="2596606" y="647346"/>
            <a:ext cx="0" cy="27741"/>
          </a:xfrm>
          <a:custGeom>
            <a:avLst/>
            <a:gdLst/>
            <a:ahLst/>
            <a:cxnLst/>
            <a:rect l="l" t="t" r="r" b="b"/>
            <a:pathLst>
              <a:path h="77469">
                <a:moveTo>
                  <a:pt x="0" y="0"/>
                </a:moveTo>
                <a:lnTo>
                  <a:pt x="0" y="77384"/>
                </a:lnTo>
              </a:path>
            </a:pathLst>
          </a:custGeom>
          <a:ln w="3175">
            <a:solidFill>
              <a:srgbClr val="000000"/>
            </a:solidFill>
          </a:ln>
        </p:spPr>
        <p:txBody>
          <a:bodyPr wrap="square" lIns="0" tIns="0" rIns="0" bIns="0" rtlCol="0"/>
          <a:lstStyle/>
          <a:p>
            <a:endParaRPr sz="501"/>
          </a:p>
        </p:txBody>
      </p:sp>
      <p:sp>
        <p:nvSpPr>
          <p:cNvPr id="5992" name="bg object 5992"/>
          <p:cNvSpPr/>
          <p:nvPr/>
        </p:nvSpPr>
        <p:spPr>
          <a:xfrm>
            <a:off x="2732677" y="603637"/>
            <a:ext cx="263114" cy="71627"/>
          </a:xfrm>
          <a:custGeom>
            <a:avLst/>
            <a:gdLst/>
            <a:ahLst/>
            <a:cxnLst/>
            <a:rect l="l" t="t" r="r" b="b"/>
            <a:pathLst>
              <a:path w="578484" h="200025">
                <a:moveTo>
                  <a:pt x="0" y="199445"/>
                </a:moveTo>
                <a:lnTo>
                  <a:pt x="578391" y="199445"/>
                </a:lnTo>
                <a:lnTo>
                  <a:pt x="578391" y="0"/>
                </a:lnTo>
                <a:lnTo>
                  <a:pt x="0" y="0"/>
                </a:lnTo>
                <a:lnTo>
                  <a:pt x="0" y="199445"/>
                </a:lnTo>
              </a:path>
            </a:pathLst>
          </a:custGeom>
          <a:ln w="3191">
            <a:solidFill>
              <a:srgbClr val="000000"/>
            </a:solidFill>
          </a:ln>
        </p:spPr>
        <p:txBody>
          <a:bodyPr wrap="square" lIns="0" tIns="0" rIns="0" bIns="0" rtlCol="0"/>
          <a:lstStyle/>
          <a:p>
            <a:endParaRPr sz="501"/>
          </a:p>
        </p:txBody>
      </p:sp>
      <p:sp>
        <p:nvSpPr>
          <p:cNvPr id="5993" name="bg object 5993"/>
          <p:cNvSpPr/>
          <p:nvPr/>
        </p:nvSpPr>
        <p:spPr>
          <a:xfrm>
            <a:off x="2714534" y="603637"/>
            <a:ext cx="18196" cy="7276"/>
          </a:xfrm>
          <a:custGeom>
            <a:avLst/>
            <a:gdLst/>
            <a:ahLst/>
            <a:cxnLst/>
            <a:rect l="l" t="t" r="r" b="b"/>
            <a:pathLst>
              <a:path w="40004" h="20319">
                <a:moveTo>
                  <a:pt x="0" y="0"/>
                </a:moveTo>
                <a:lnTo>
                  <a:pt x="0" y="19944"/>
                </a:lnTo>
                <a:lnTo>
                  <a:pt x="39889" y="19944"/>
                </a:lnTo>
              </a:path>
            </a:pathLst>
          </a:custGeom>
          <a:ln w="3191">
            <a:solidFill>
              <a:srgbClr val="000000"/>
            </a:solidFill>
          </a:ln>
        </p:spPr>
        <p:txBody>
          <a:bodyPr wrap="square" lIns="0" tIns="0" rIns="0" bIns="0" rtlCol="0"/>
          <a:lstStyle/>
          <a:p>
            <a:endParaRPr sz="501"/>
          </a:p>
        </p:txBody>
      </p:sp>
      <p:sp>
        <p:nvSpPr>
          <p:cNvPr id="5994" name="bg object 5994"/>
          <p:cNvSpPr/>
          <p:nvPr/>
        </p:nvSpPr>
        <p:spPr>
          <a:xfrm>
            <a:off x="2714534" y="667915"/>
            <a:ext cx="18196" cy="7276"/>
          </a:xfrm>
          <a:custGeom>
            <a:avLst/>
            <a:gdLst/>
            <a:ahLst/>
            <a:cxnLst/>
            <a:rect l="l" t="t" r="r" b="b"/>
            <a:pathLst>
              <a:path w="40004" h="20319">
                <a:moveTo>
                  <a:pt x="39889" y="0"/>
                </a:moveTo>
                <a:lnTo>
                  <a:pt x="0" y="0"/>
                </a:lnTo>
                <a:lnTo>
                  <a:pt x="0" y="19944"/>
                </a:lnTo>
                <a:lnTo>
                  <a:pt x="39889" y="19944"/>
                </a:lnTo>
              </a:path>
            </a:pathLst>
          </a:custGeom>
          <a:ln w="3191">
            <a:solidFill>
              <a:srgbClr val="000000"/>
            </a:solidFill>
          </a:ln>
        </p:spPr>
        <p:txBody>
          <a:bodyPr wrap="square" lIns="0" tIns="0" rIns="0" bIns="0" rtlCol="0"/>
          <a:lstStyle/>
          <a:p>
            <a:endParaRPr sz="501"/>
          </a:p>
        </p:txBody>
      </p:sp>
      <p:sp>
        <p:nvSpPr>
          <p:cNvPr id="5995" name="bg object 5995"/>
          <p:cNvSpPr/>
          <p:nvPr/>
        </p:nvSpPr>
        <p:spPr>
          <a:xfrm>
            <a:off x="2995749" y="603637"/>
            <a:ext cx="18196" cy="71627"/>
          </a:xfrm>
          <a:custGeom>
            <a:avLst/>
            <a:gdLst/>
            <a:ahLst/>
            <a:cxnLst/>
            <a:rect l="l" t="t" r="r" b="b"/>
            <a:pathLst>
              <a:path w="40004" h="200025">
                <a:moveTo>
                  <a:pt x="0" y="199445"/>
                </a:moveTo>
                <a:lnTo>
                  <a:pt x="39889" y="199445"/>
                </a:lnTo>
                <a:lnTo>
                  <a:pt x="39889" y="179500"/>
                </a:lnTo>
                <a:lnTo>
                  <a:pt x="0" y="179500"/>
                </a:lnTo>
                <a:lnTo>
                  <a:pt x="0" y="19944"/>
                </a:lnTo>
                <a:lnTo>
                  <a:pt x="39889" y="19944"/>
                </a:lnTo>
                <a:lnTo>
                  <a:pt x="39889" y="0"/>
                </a:lnTo>
                <a:lnTo>
                  <a:pt x="0" y="0"/>
                </a:lnTo>
              </a:path>
            </a:pathLst>
          </a:custGeom>
          <a:ln w="3191">
            <a:solidFill>
              <a:srgbClr val="000000"/>
            </a:solidFill>
          </a:ln>
        </p:spPr>
        <p:txBody>
          <a:bodyPr wrap="square" lIns="0" tIns="0" rIns="0" bIns="0" rtlCol="0"/>
          <a:lstStyle/>
          <a:p>
            <a:endParaRPr sz="501"/>
          </a:p>
        </p:txBody>
      </p:sp>
      <p:sp>
        <p:nvSpPr>
          <p:cNvPr id="5996" name="bg object 5996"/>
          <p:cNvSpPr/>
          <p:nvPr/>
        </p:nvSpPr>
        <p:spPr>
          <a:xfrm>
            <a:off x="2714534" y="603637"/>
            <a:ext cx="18196" cy="0"/>
          </a:xfrm>
          <a:custGeom>
            <a:avLst/>
            <a:gdLst/>
            <a:ahLst/>
            <a:cxnLst/>
            <a:rect l="l" t="t" r="r" b="b"/>
            <a:pathLst>
              <a:path w="40004">
                <a:moveTo>
                  <a:pt x="39889" y="0"/>
                </a:moveTo>
                <a:lnTo>
                  <a:pt x="0" y="0"/>
                </a:lnTo>
              </a:path>
            </a:pathLst>
          </a:custGeom>
          <a:ln w="3191">
            <a:solidFill>
              <a:srgbClr val="000000"/>
            </a:solidFill>
          </a:ln>
        </p:spPr>
        <p:txBody>
          <a:bodyPr wrap="square" lIns="0" tIns="0" rIns="0" bIns="0" rtlCol="0"/>
          <a:lstStyle/>
          <a:p>
            <a:endParaRPr sz="501"/>
          </a:p>
        </p:txBody>
      </p:sp>
      <p:sp>
        <p:nvSpPr>
          <p:cNvPr id="5997" name="bg object 5997"/>
          <p:cNvSpPr/>
          <p:nvPr/>
        </p:nvSpPr>
        <p:spPr>
          <a:xfrm>
            <a:off x="2660105" y="596495"/>
            <a:ext cx="26283" cy="0"/>
          </a:xfrm>
          <a:custGeom>
            <a:avLst/>
            <a:gdLst/>
            <a:ahLst/>
            <a:cxnLst/>
            <a:rect l="l" t="t" r="r" b="b"/>
            <a:pathLst>
              <a:path w="57785">
                <a:moveTo>
                  <a:pt x="0" y="0"/>
                </a:moveTo>
                <a:lnTo>
                  <a:pt x="57440" y="0"/>
                </a:lnTo>
              </a:path>
            </a:pathLst>
          </a:custGeom>
          <a:ln w="3175">
            <a:solidFill>
              <a:srgbClr val="000000"/>
            </a:solidFill>
          </a:ln>
        </p:spPr>
        <p:txBody>
          <a:bodyPr wrap="square" lIns="0" tIns="0" rIns="0" bIns="0" rtlCol="0"/>
          <a:lstStyle/>
          <a:p>
            <a:endParaRPr sz="501"/>
          </a:p>
        </p:txBody>
      </p:sp>
      <p:sp>
        <p:nvSpPr>
          <p:cNvPr id="5998" name="bg object 5998"/>
          <p:cNvSpPr/>
          <p:nvPr/>
        </p:nvSpPr>
        <p:spPr>
          <a:xfrm>
            <a:off x="2706733" y="596495"/>
            <a:ext cx="25994" cy="0"/>
          </a:xfrm>
          <a:custGeom>
            <a:avLst/>
            <a:gdLst/>
            <a:ahLst/>
            <a:cxnLst/>
            <a:rect l="l" t="t" r="r" b="b"/>
            <a:pathLst>
              <a:path w="57150">
                <a:moveTo>
                  <a:pt x="0" y="0"/>
                </a:moveTo>
                <a:lnTo>
                  <a:pt x="57041" y="0"/>
                </a:lnTo>
              </a:path>
            </a:pathLst>
          </a:custGeom>
          <a:ln w="3175">
            <a:solidFill>
              <a:srgbClr val="000000"/>
            </a:solidFill>
          </a:ln>
        </p:spPr>
        <p:txBody>
          <a:bodyPr wrap="square" lIns="0" tIns="0" rIns="0" bIns="0" rtlCol="0"/>
          <a:lstStyle/>
          <a:p>
            <a:endParaRPr sz="501"/>
          </a:p>
        </p:txBody>
      </p:sp>
      <p:sp>
        <p:nvSpPr>
          <p:cNvPr id="5999" name="bg object 5999"/>
          <p:cNvSpPr/>
          <p:nvPr/>
        </p:nvSpPr>
        <p:spPr>
          <a:xfrm>
            <a:off x="2706732" y="539359"/>
            <a:ext cx="25994" cy="28651"/>
          </a:xfrm>
          <a:custGeom>
            <a:avLst/>
            <a:gdLst/>
            <a:ahLst/>
            <a:cxnLst/>
            <a:rect l="l" t="t" r="r" b="b"/>
            <a:pathLst>
              <a:path w="57150" h="80009">
                <a:moveTo>
                  <a:pt x="57041" y="79778"/>
                </a:moveTo>
                <a:lnTo>
                  <a:pt x="57041" y="0"/>
                </a:lnTo>
                <a:lnTo>
                  <a:pt x="0" y="0"/>
                </a:lnTo>
              </a:path>
            </a:pathLst>
          </a:custGeom>
          <a:ln w="3175">
            <a:solidFill>
              <a:srgbClr val="000000"/>
            </a:solidFill>
          </a:ln>
        </p:spPr>
        <p:txBody>
          <a:bodyPr wrap="square" lIns="0" tIns="0" rIns="0" bIns="0" rtlCol="0"/>
          <a:lstStyle/>
          <a:p>
            <a:endParaRPr sz="501"/>
          </a:p>
        </p:txBody>
      </p:sp>
      <p:sp>
        <p:nvSpPr>
          <p:cNvPr id="6000" name="bg object 6000"/>
          <p:cNvSpPr/>
          <p:nvPr/>
        </p:nvSpPr>
        <p:spPr>
          <a:xfrm>
            <a:off x="2660105" y="539359"/>
            <a:ext cx="26283" cy="20465"/>
          </a:xfrm>
          <a:custGeom>
            <a:avLst/>
            <a:gdLst/>
            <a:ahLst/>
            <a:cxnLst/>
            <a:rect l="l" t="t" r="r" b="b"/>
            <a:pathLst>
              <a:path w="57785" h="57150">
                <a:moveTo>
                  <a:pt x="57440" y="0"/>
                </a:moveTo>
                <a:lnTo>
                  <a:pt x="0" y="0"/>
                </a:lnTo>
                <a:lnTo>
                  <a:pt x="0" y="57041"/>
                </a:lnTo>
              </a:path>
            </a:pathLst>
          </a:custGeom>
          <a:ln w="3175">
            <a:solidFill>
              <a:srgbClr val="000000"/>
            </a:solidFill>
          </a:ln>
        </p:spPr>
        <p:txBody>
          <a:bodyPr wrap="square" lIns="0" tIns="0" rIns="0" bIns="0" rtlCol="0"/>
          <a:lstStyle/>
          <a:p>
            <a:endParaRPr sz="501"/>
          </a:p>
        </p:txBody>
      </p:sp>
      <p:sp>
        <p:nvSpPr>
          <p:cNvPr id="6001" name="bg object 6001"/>
          <p:cNvSpPr/>
          <p:nvPr/>
        </p:nvSpPr>
        <p:spPr>
          <a:xfrm>
            <a:off x="2660105" y="575926"/>
            <a:ext cx="0" cy="20692"/>
          </a:xfrm>
          <a:custGeom>
            <a:avLst/>
            <a:gdLst/>
            <a:ahLst/>
            <a:cxnLst/>
            <a:rect l="l" t="t" r="r" b="b"/>
            <a:pathLst>
              <a:path h="57785">
                <a:moveTo>
                  <a:pt x="0" y="0"/>
                </a:moveTo>
                <a:lnTo>
                  <a:pt x="0" y="57440"/>
                </a:lnTo>
              </a:path>
            </a:pathLst>
          </a:custGeom>
          <a:ln w="3175">
            <a:solidFill>
              <a:srgbClr val="000000"/>
            </a:solidFill>
          </a:ln>
        </p:spPr>
        <p:txBody>
          <a:bodyPr wrap="square" lIns="0" tIns="0" rIns="0" bIns="0" rtlCol="0"/>
          <a:lstStyle/>
          <a:p>
            <a:endParaRPr sz="501"/>
          </a:p>
        </p:txBody>
      </p:sp>
      <p:sp>
        <p:nvSpPr>
          <p:cNvPr id="6002" name="bg object 6002"/>
          <p:cNvSpPr/>
          <p:nvPr/>
        </p:nvSpPr>
        <p:spPr>
          <a:xfrm>
            <a:off x="2732677" y="539359"/>
            <a:ext cx="0" cy="28651"/>
          </a:xfrm>
          <a:custGeom>
            <a:avLst/>
            <a:gdLst/>
            <a:ahLst/>
            <a:cxnLst/>
            <a:rect l="l" t="t" r="r" b="b"/>
            <a:pathLst>
              <a:path h="80009">
                <a:moveTo>
                  <a:pt x="0" y="0"/>
                </a:moveTo>
                <a:lnTo>
                  <a:pt x="0" y="79778"/>
                </a:lnTo>
              </a:path>
            </a:pathLst>
          </a:custGeom>
          <a:ln w="3191">
            <a:solidFill>
              <a:srgbClr val="000000"/>
            </a:solidFill>
          </a:ln>
        </p:spPr>
        <p:txBody>
          <a:bodyPr wrap="square" lIns="0" tIns="0" rIns="0" bIns="0" rtlCol="0"/>
          <a:lstStyle/>
          <a:p>
            <a:endParaRPr sz="501"/>
          </a:p>
        </p:txBody>
      </p:sp>
      <p:sp>
        <p:nvSpPr>
          <p:cNvPr id="6003" name="bg object 6003"/>
          <p:cNvSpPr/>
          <p:nvPr/>
        </p:nvSpPr>
        <p:spPr>
          <a:xfrm>
            <a:off x="2728141" y="539359"/>
            <a:ext cx="0" cy="57302"/>
          </a:xfrm>
          <a:custGeom>
            <a:avLst/>
            <a:gdLst/>
            <a:ahLst/>
            <a:cxnLst/>
            <a:rect l="l" t="t" r="r" b="b"/>
            <a:pathLst>
              <a:path h="160019">
                <a:moveTo>
                  <a:pt x="0" y="159556"/>
                </a:moveTo>
                <a:lnTo>
                  <a:pt x="0" y="0"/>
                </a:lnTo>
              </a:path>
            </a:pathLst>
          </a:custGeom>
          <a:ln w="3191">
            <a:solidFill>
              <a:srgbClr val="000000"/>
            </a:solidFill>
          </a:ln>
        </p:spPr>
        <p:txBody>
          <a:bodyPr wrap="square" lIns="0" tIns="0" rIns="0" bIns="0" rtlCol="0"/>
          <a:lstStyle/>
          <a:p>
            <a:endParaRPr sz="501"/>
          </a:p>
        </p:txBody>
      </p:sp>
      <p:sp>
        <p:nvSpPr>
          <p:cNvPr id="6004" name="bg object 6004"/>
          <p:cNvSpPr/>
          <p:nvPr/>
        </p:nvSpPr>
        <p:spPr>
          <a:xfrm>
            <a:off x="2728141" y="596495"/>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6005" name="bg object 6005"/>
          <p:cNvSpPr/>
          <p:nvPr/>
        </p:nvSpPr>
        <p:spPr>
          <a:xfrm>
            <a:off x="2728141" y="539359"/>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6006" name="bg object 6006"/>
          <p:cNvSpPr/>
          <p:nvPr/>
        </p:nvSpPr>
        <p:spPr>
          <a:xfrm>
            <a:off x="2687320" y="510792"/>
            <a:ext cx="45633" cy="14325"/>
          </a:xfrm>
          <a:custGeom>
            <a:avLst/>
            <a:gdLst/>
            <a:ahLst/>
            <a:cxnLst/>
            <a:rect l="l" t="t" r="r" b="b"/>
            <a:pathLst>
              <a:path w="100329" h="40005">
                <a:moveTo>
                  <a:pt x="0" y="39889"/>
                </a:moveTo>
                <a:lnTo>
                  <a:pt x="99722" y="39889"/>
                </a:lnTo>
                <a:lnTo>
                  <a:pt x="99722" y="0"/>
                </a:lnTo>
              </a:path>
            </a:pathLst>
          </a:custGeom>
          <a:ln w="3175">
            <a:solidFill>
              <a:srgbClr val="000000"/>
            </a:solidFill>
          </a:ln>
        </p:spPr>
        <p:txBody>
          <a:bodyPr wrap="square" lIns="0" tIns="0" rIns="0" bIns="0" rtlCol="0"/>
          <a:lstStyle/>
          <a:p>
            <a:endParaRPr sz="501"/>
          </a:p>
        </p:txBody>
      </p:sp>
      <p:sp>
        <p:nvSpPr>
          <p:cNvPr id="6007" name="bg object 6007"/>
          <p:cNvSpPr/>
          <p:nvPr/>
        </p:nvSpPr>
        <p:spPr>
          <a:xfrm>
            <a:off x="2687320" y="489366"/>
            <a:ext cx="41012" cy="35927"/>
          </a:xfrm>
          <a:custGeom>
            <a:avLst/>
            <a:gdLst/>
            <a:ahLst/>
            <a:cxnLst/>
            <a:rect l="l" t="t" r="r" b="b"/>
            <a:pathLst>
              <a:path w="90170" h="100330">
                <a:moveTo>
                  <a:pt x="89750" y="0"/>
                </a:moveTo>
                <a:lnTo>
                  <a:pt x="0" y="0"/>
                </a:lnTo>
                <a:lnTo>
                  <a:pt x="0" y="99722"/>
                </a:lnTo>
              </a:path>
            </a:pathLst>
          </a:custGeom>
          <a:ln w="3175">
            <a:solidFill>
              <a:srgbClr val="000000"/>
            </a:solidFill>
          </a:ln>
        </p:spPr>
        <p:txBody>
          <a:bodyPr wrap="square" lIns="0" tIns="0" rIns="0" bIns="0" rtlCol="0"/>
          <a:lstStyle/>
          <a:p>
            <a:endParaRPr sz="501"/>
          </a:p>
        </p:txBody>
      </p:sp>
      <p:sp>
        <p:nvSpPr>
          <p:cNvPr id="6008" name="bg object 6008"/>
          <p:cNvSpPr/>
          <p:nvPr/>
        </p:nvSpPr>
        <p:spPr>
          <a:xfrm>
            <a:off x="2732677" y="510792"/>
            <a:ext cx="0" cy="14325"/>
          </a:xfrm>
          <a:custGeom>
            <a:avLst/>
            <a:gdLst/>
            <a:ahLst/>
            <a:cxnLst/>
            <a:rect l="l" t="t" r="r" b="b"/>
            <a:pathLst>
              <a:path h="40005">
                <a:moveTo>
                  <a:pt x="0" y="0"/>
                </a:moveTo>
                <a:lnTo>
                  <a:pt x="0" y="39889"/>
                </a:lnTo>
              </a:path>
            </a:pathLst>
          </a:custGeom>
          <a:ln w="3191">
            <a:solidFill>
              <a:srgbClr val="000000"/>
            </a:solidFill>
          </a:ln>
        </p:spPr>
        <p:txBody>
          <a:bodyPr wrap="square" lIns="0" tIns="0" rIns="0" bIns="0" rtlCol="0"/>
          <a:lstStyle/>
          <a:p>
            <a:endParaRPr sz="501"/>
          </a:p>
        </p:txBody>
      </p:sp>
      <p:sp>
        <p:nvSpPr>
          <p:cNvPr id="6009" name="bg object 6009"/>
          <p:cNvSpPr/>
          <p:nvPr/>
        </p:nvSpPr>
        <p:spPr>
          <a:xfrm>
            <a:off x="2728141" y="489366"/>
            <a:ext cx="0" cy="35927"/>
          </a:xfrm>
          <a:custGeom>
            <a:avLst/>
            <a:gdLst/>
            <a:ahLst/>
            <a:cxnLst/>
            <a:rect l="l" t="t" r="r" b="b"/>
            <a:pathLst>
              <a:path h="100330">
                <a:moveTo>
                  <a:pt x="0" y="99722"/>
                </a:moveTo>
                <a:lnTo>
                  <a:pt x="0" y="0"/>
                </a:lnTo>
              </a:path>
            </a:pathLst>
          </a:custGeom>
          <a:ln w="3191">
            <a:solidFill>
              <a:srgbClr val="000000"/>
            </a:solidFill>
          </a:ln>
        </p:spPr>
        <p:txBody>
          <a:bodyPr wrap="square" lIns="0" tIns="0" rIns="0" bIns="0" rtlCol="0"/>
          <a:lstStyle/>
          <a:p>
            <a:endParaRPr sz="501"/>
          </a:p>
        </p:txBody>
      </p:sp>
      <p:sp>
        <p:nvSpPr>
          <p:cNvPr id="6010" name="bg object 6010"/>
          <p:cNvSpPr/>
          <p:nvPr/>
        </p:nvSpPr>
        <p:spPr>
          <a:xfrm>
            <a:off x="2728141" y="525076"/>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6011" name="bg object 6011"/>
          <p:cNvSpPr/>
          <p:nvPr/>
        </p:nvSpPr>
        <p:spPr>
          <a:xfrm>
            <a:off x="2651034" y="475082"/>
            <a:ext cx="28593" cy="0"/>
          </a:xfrm>
          <a:custGeom>
            <a:avLst/>
            <a:gdLst/>
            <a:ahLst/>
            <a:cxnLst/>
            <a:rect l="l" t="t" r="r" b="b"/>
            <a:pathLst>
              <a:path w="62864">
                <a:moveTo>
                  <a:pt x="0" y="0"/>
                </a:moveTo>
                <a:lnTo>
                  <a:pt x="62625" y="0"/>
                </a:lnTo>
              </a:path>
            </a:pathLst>
          </a:custGeom>
          <a:ln w="3175">
            <a:solidFill>
              <a:srgbClr val="000000"/>
            </a:solidFill>
          </a:ln>
        </p:spPr>
        <p:txBody>
          <a:bodyPr wrap="square" lIns="0" tIns="0" rIns="0" bIns="0" rtlCol="0"/>
          <a:lstStyle/>
          <a:p>
            <a:endParaRPr sz="501"/>
          </a:p>
        </p:txBody>
      </p:sp>
      <p:sp>
        <p:nvSpPr>
          <p:cNvPr id="6012" name="bg object 6012"/>
          <p:cNvSpPr/>
          <p:nvPr/>
        </p:nvSpPr>
        <p:spPr>
          <a:xfrm>
            <a:off x="2699839" y="475082"/>
            <a:ext cx="28304" cy="0"/>
          </a:xfrm>
          <a:custGeom>
            <a:avLst/>
            <a:gdLst/>
            <a:ahLst/>
            <a:cxnLst/>
            <a:rect l="l" t="t" r="r" b="b"/>
            <a:pathLst>
              <a:path w="62229">
                <a:moveTo>
                  <a:pt x="0" y="0"/>
                </a:moveTo>
                <a:lnTo>
                  <a:pt x="62226" y="0"/>
                </a:lnTo>
              </a:path>
            </a:pathLst>
          </a:custGeom>
          <a:ln w="3175">
            <a:solidFill>
              <a:srgbClr val="000000"/>
            </a:solidFill>
          </a:ln>
        </p:spPr>
        <p:txBody>
          <a:bodyPr wrap="square" lIns="0" tIns="0" rIns="0" bIns="0" rtlCol="0"/>
          <a:lstStyle/>
          <a:p>
            <a:endParaRPr sz="501"/>
          </a:p>
        </p:txBody>
      </p:sp>
      <p:sp>
        <p:nvSpPr>
          <p:cNvPr id="6013" name="bg object 6013"/>
          <p:cNvSpPr/>
          <p:nvPr/>
        </p:nvSpPr>
        <p:spPr>
          <a:xfrm>
            <a:off x="2702197" y="410805"/>
            <a:ext cx="30615" cy="0"/>
          </a:xfrm>
          <a:custGeom>
            <a:avLst/>
            <a:gdLst/>
            <a:ahLst/>
            <a:cxnLst/>
            <a:rect l="l" t="t" r="r" b="b"/>
            <a:pathLst>
              <a:path w="67310">
                <a:moveTo>
                  <a:pt x="67013" y="0"/>
                </a:moveTo>
                <a:lnTo>
                  <a:pt x="0" y="0"/>
                </a:lnTo>
              </a:path>
            </a:pathLst>
          </a:custGeom>
          <a:ln w="3175">
            <a:solidFill>
              <a:srgbClr val="000000"/>
            </a:solidFill>
          </a:ln>
        </p:spPr>
        <p:txBody>
          <a:bodyPr wrap="square" lIns="0" tIns="0" rIns="0" bIns="0" rtlCol="0"/>
          <a:lstStyle/>
          <a:p>
            <a:endParaRPr sz="501"/>
          </a:p>
        </p:txBody>
      </p:sp>
      <p:sp>
        <p:nvSpPr>
          <p:cNvPr id="6014" name="bg object 6014"/>
          <p:cNvSpPr/>
          <p:nvPr/>
        </p:nvSpPr>
        <p:spPr>
          <a:xfrm>
            <a:off x="2651034" y="410805"/>
            <a:ext cx="30904" cy="24103"/>
          </a:xfrm>
          <a:custGeom>
            <a:avLst/>
            <a:gdLst/>
            <a:ahLst/>
            <a:cxnLst/>
            <a:rect l="l" t="t" r="r" b="b"/>
            <a:pathLst>
              <a:path w="67945" h="67309">
                <a:moveTo>
                  <a:pt x="67412" y="0"/>
                </a:moveTo>
                <a:lnTo>
                  <a:pt x="0" y="0"/>
                </a:lnTo>
                <a:lnTo>
                  <a:pt x="0" y="67013"/>
                </a:lnTo>
              </a:path>
            </a:pathLst>
          </a:custGeom>
          <a:ln w="3175">
            <a:solidFill>
              <a:srgbClr val="000000"/>
            </a:solidFill>
          </a:ln>
        </p:spPr>
        <p:txBody>
          <a:bodyPr wrap="square" lIns="0" tIns="0" rIns="0" bIns="0" rtlCol="0"/>
          <a:lstStyle/>
          <a:p>
            <a:endParaRPr sz="501"/>
          </a:p>
        </p:txBody>
      </p:sp>
      <p:sp>
        <p:nvSpPr>
          <p:cNvPr id="6015" name="bg object 6015"/>
          <p:cNvSpPr/>
          <p:nvPr/>
        </p:nvSpPr>
        <p:spPr>
          <a:xfrm>
            <a:off x="2651034" y="450943"/>
            <a:ext cx="0" cy="24330"/>
          </a:xfrm>
          <a:custGeom>
            <a:avLst/>
            <a:gdLst/>
            <a:ahLst/>
            <a:cxnLst/>
            <a:rect l="l" t="t" r="r" b="b"/>
            <a:pathLst>
              <a:path h="67944">
                <a:moveTo>
                  <a:pt x="0" y="0"/>
                </a:moveTo>
                <a:lnTo>
                  <a:pt x="0" y="67412"/>
                </a:lnTo>
              </a:path>
            </a:pathLst>
          </a:custGeom>
          <a:ln w="3175">
            <a:solidFill>
              <a:srgbClr val="000000"/>
            </a:solidFill>
          </a:ln>
        </p:spPr>
        <p:txBody>
          <a:bodyPr wrap="square" lIns="0" tIns="0" rIns="0" bIns="0" rtlCol="0"/>
          <a:lstStyle/>
          <a:p>
            <a:endParaRPr sz="501"/>
          </a:p>
        </p:txBody>
      </p:sp>
      <p:sp>
        <p:nvSpPr>
          <p:cNvPr id="6016" name="bg object 6016"/>
          <p:cNvSpPr/>
          <p:nvPr/>
        </p:nvSpPr>
        <p:spPr>
          <a:xfrm>
            <a:off x="2728141" y="410805"/>
            <a:ext cx="0" cy="64351"/>
          </a:xfrm>
          <a:custGeom>
            <a:avLst/>
            <a:gdLst/>
            <a:ahLst/>
            <a:cxnLst/>
            <a:rect l="l" t="t" r="r" b="b"/>
            <a:pathLst>
              <a:path h="179705">
                <a:moveTo>
                  <a:pt x="0" y="179500"/>
                </a:moveTo>
                <a:lnTo>
                  <a:pt x="0" y="0"/>
                </a:lnTo>
              </a:path>
            </a:pathLst>
          </a:custGeom>
          <a:ln w="3191">
            <a:solidFill>
              <a:srgbClr val="000000"/>
            </a:solidFill>
          </a:ln>
        </p:spPr>
        <p:txBody>
          <a:bodyPr wrap="square" lIns="0" tIns="0" rIns="0" bIns="0" rtlCol="0"/>
          <a:lstStyle/>
          <a:p>
            <a:endParaRPr sz="501"/>
          </a:p>
        </p:txBody>
      </p:sp>
      <p:sp>
        <p:nvSpPr>
          <p:cNvPr id="6017" name="bg object 6017"/>
          <p:cNvSpPr/>
          <p:nvPr/>
        </p:nvSpPr>
        <p:spPr>
          <a:xfrm>
            <a:off x="2728141" y="410805"/>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6018" name="bg object 6018"/>
          <p:cNvSpPr/>
          <p:nvPr/>
        </p:nvSpPr>
        <p:spPr>
          <a:xfrm>
            <a:off x="2995748" y="531789"/>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6019" name="bg object 6019"/>
          <p:cNvSpPr/>
          <p:nvPr/>
        </p:nvSpPr>
        <p:spPr>
          <a:xfrm>
            <a:off x="2995748" y="532218"/>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6020" name="bg object 6020"/>
          <p:cNvSpPr/>
          <p:nvPr/>
        </p:nvSpPr>
        <p:spPr>
          <a:xfrm>
            <a:off x="2995748" y="603637"/>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6021" name="bg object 6021"/>
          <p:cNvSpPr/>
          <p:nvPr/>
        </p:nvSpPr>
        <p:spPr>
          <a:xfrm>
            <a:off x="2995748" y="603637"/>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6022" name="bg object 6022"/>
          <p:cNvSpPr/>
          <p:nvPr/>
        </p:nvSpPr>
        <p:spPr>
          <a:xfrm>
            <a:off x="2732677" y="603637"/>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6023" name="bg object 6023"/>
          <p:cNvSpPr/>
          <p:nvPr/>
        </p:nvSpPr>
        <p:spPr>
          <a:xfrm>
            <a:off x="2596606" y="603637"/>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6024" name="bg object 6024"/>
          <p:cNvSpPr/>
          <p:nvPr/>
        </p:nvSpPr>
        <p:spPr>
          <a:xfrm>
            <a:off x="2644321" y="603637"/>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025" name="bg object 6025"/>
          <p:cNvSpPr/>
          <p:nvPr/>
        </p:nvSpPr>
        <p:spPr>
          <a:xfrm>
            <a:off x="2705463" y="603637"/>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6026" name="bg object 6026"/>
          <p:cNvSpPr/>
          <p:nvPr/>
        </p:nvSpPr>
        <p:spPr>
          <a:xfrm>
            <a:off x="2705463" y="532218"/>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6027" name="bg object 6027"/>
          <p:cNvSpPr/>
          <p:nvPr/>
        </p:nvSpPr>
        <p:spPr>
          <a:xfrm>
            <a:off x="2644321" y="532218"/>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028" name="bg object 6028"/>
          <p:cNvSpPr/>
          <p:nvPr/>
        </p:nvSpPr>
        <p:spPr>
          <a:xfrm>
            <a:off x="2596606" y="532218"/>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6029" name="bg object 6029"/>
          <p:cNvSpPr/>
          <p:nvPr/>
        </p:nvSpPr>
        <p:spPr>
          <a:xfrm>
            <a:off x="2732677" y="531789"/>
            <a:ext cx="0" cy="455"/>
          </a:xfrm>
          <a:custGeom>
            <a:avLst/>
            <a:gdLst/>
            <a:ahLst/>
            <a:cxnLst/>
            <a:rect l="l" t="t" r="r" b="b"/>
            <a:pathLst>
              <a:path h="1269">
                <a:moveTo>
                  <a:pt x="0" y="0"/>
                </a:moveTo>
                <a:lnTo>
                  <a:pt x="0" y="1196"/>
                </a:lnTo>
              </a:path>
            </a:pathLst>
          </a:custGeom>
          <a:ln w="3175">
            <a:solidFill>
              <a:srgbClr val="000000"/>
            </a:solidFill>
          </a:ln>
        </p:spPr>
        <p:txBody>
          <a:bodyPr wrap="square" lIns="0" tIns="0" rIns="0" bIns="0" rtlCol="0"/>
          <a:lstStyle/>
          <a:p>
            <a:endParaRPr sz="501"/>
          </a:p>
        </p:txBody>
      </p:sp>
      <p:sp>
        <p:nvSpPr>
          <p:cNvPr id="6030" name="bg object 6030"/>
          <p:cNvSpPr/>
          <p:nvPr/>
        </p:nvSpPr>
        <p:spPr>
          <a:xfrm>
            <a:off x="2996293" y="575926"/>
            <a:ext cx="0" cy="27741"/>
          </a:xfrm>
          <a:custGeom>
            <a:avLst/>
            <a:gdLst/>
            <a:ahLst/>
            <a:cxnLst/>
            <a:rect l="l" t="t" r="r" b="b"/>
            <a:pathLst>
              <a:path h="77469">
                <a:moveTo>
                  <a:pt x="0" y="77384"/>
                </a:moveTo>
                <a:lnTo>
                  <a:pt x="0" y="0"/>
                </a:lnTo>
              </a:path>
            </a:pathLst>
          </a:custGeom>
          <a:ln w="3175">
            <a:solidFill>
              <a:srgbClr val="000000"/>
            </a:solidFill>
          </a:ln>
        </p:spPr>
        <p:txBody>
          <a:bodyPr wrap="square" lIns="0" tIns="0" rIns="0" bIns="0" rtlCol="0"/>
          <a:lstStyle/>
          <a:p>
            <a:endParaRPr sz="501"/>
          </a:p>
        </p:txBody>
      </p:sp>
      <p:sp>
        <p:nvSpPr>
          <p:cNvPr id="6031" name="bg object 6031"/>
          <p:cNvSpPr/>
          <p:nvPr/>
        </p:nvSpPr>
        <p:spPr>
          <a:xfrm>
            <a:off x="2996293" y="532218"/>
            <a:ext cx="0" cy="27741"/>
          </a:xfrm>
          <a:custGeom>
            <a:avLst/>
            <a:gdLst/>
            <a:ahLst/>
            <a:cxnLst/>
            <a:rect l="l" t="t" r="r" b="b"/>
            <a:pathLst>
              <a:path h="77469">
                <a:moveTo>
                  <a:pt x="0" y="76985"/>
                </a:moveTo>
                <a:lnTo>
                  <a:pt x="0" y="0"/>
                </a:lnTo>
              </a:path>
            </a:pathLst>
          </a:custGeom>
          <a:ln w="3175">
            <a:solidFill>
              <a:srgbClr val="000000"/>
            </a:solidFill>
          </a:ln>
        </p:spPr>
        <p:txBody>
          <a:bodyPr wrap="square" lIns="0" tIns="0" rIns="0" bIns="0" rtlCol="0"/>
          <a:lstStyle/>
          <a:p>
            <a:endParaRPr sz="501"/>
          </a:p>
        </p:txBody>
      </p:sp>
      <p:sp>
        <p:nvSpPr>
          <p:cNvPr id="6032" name="bg object 6032"/>
          <p:cNvSpPr/>
          <p:nvPr/>
        </p:nvSpPr>
        <p:spPr>
          <a:xfrm>
            <a:off x="2596606" y="532218"/>
            <a:ext cx="0" cy="27741"/>
          </a:xfrm>
          <a:custGeom>
            <a:avLst/>
            <a:gdLst/>
            <a:ahLst/>
            <a:cxnLst/>
            <a:rect l="l" t="t" r="r" b="b"/>
            <a:pathLst>
              <a:path h="77469">
                <a:moveTo>
                  <a:pt x="0" y="0"/>
                </a:moveTo>
                <a:lnTo>
                  <a:pt x="0" y="76985"/>
                </a:lnTo>
              </a:path>
            </a:pathLst>
          </a:custGeom>
          <a:ln w="3175">
            <a:solidFill>
              <a:srgbClr val="000000"/>
            </a:solidFill>
          </a:ln>
        </p:spPr>
        <p:txBody>
          <a:bodyPr wrap="square" lIns="0" tIns="0" rIns="0" bIns="0" rtlCol="0"/>
          <a:lstStyle/>
          <a:p>
            <a:endParaRPr sz="501"/>
          </a:p>
        </p:txBody>
      </p:sp>
      <p:sp>
        <p:nvSpPr>
          <p:cNvPr id="6033" name="bg object 6033"/>
          <p:cNvSpPr/>
          <p:nvPr/>
        </p:nvSpPr>
        <p:spPr>
          <a:xfrm>
            <a:off x="2596606" y="575926"/>
            <a:ext cx="0" cy="27741"/>
          </a:xfrm>
          <a:custGeom>
            <a:avLst/>
            <a:gdLst/>
            <a:ahLst/>
            <a:cxnLst/>
            <a:rect l="l" t="t" r="r" b="b"/>
            <a:pathLst>
              <a:path h="77469">
                <a:moveTo>
                  <a:pt x="0" y="0"/>
                </a:moveTo>
                <a:lnTo>
                  <a:pt x="0" y="77384"/>
                </a:lnTo>
              </a:path>
            </a:pathLst>
          </a:custGeom>
          <a:ln w="3175">
            <a:solidFill>
              <a:srgbClr val="000000"/>
            </a:solidFill>
          </a:ln>
        </p:spPr>
        <p:txBody>
          <a:bodyPr wrap="square" lIns="0" tIns="0" rIns="0" bIns="0" rtlCol="0"/>
          <a:lstStyle/>
          <a:p>
            <a:endParaRPr sz="501"/>
          </a:p>
        </p:txBody>
      </p:sp>
      <p:sp>
        <p:nvSpPr>
          <p:cNvPr id="6034" name="bg object 6034"/>
          <p:cNvSpPr/>
          <p:nvPr/>
        </p:nvSpPr>
        <p:spPr>
          <a:xfrm>
            <a:off x="2995749" y="532218"/>
            <a:ext cx="0" cy="71627"/>
          </a:xfrm>
          <a:custGeom>
            <a:avLst/>
            <a:gdLst/>
            <a:ahLst/>
            <a:cxnLst/>
            <a:rect l="l" t="t" r="r" b="b"/>
            <a:pathLst>
              <a:path h="200025">
                <a:moveTo>
                  <a:pt x="0" y="199445"/>
                </a:moveTo>
                <a:lnTo>
                  <a:pt x="0" y="0"/>
                </a:lnTo>
              </a:path>
            </a:pathLst>
          </a:custGeom>
          <a:ln w="3191">
            <a:solidFill>
              <a:srgbClr val="000000"/>
            </a:solidFill>
          </a:ln>
        </p:spPr>
        <p:txBody>
          <a:bodyPr wrap="square" lIns="0" tIns="0" rIns="0" bIns="0" rtlCol="0"/>
          <a:lstStyle/>
          <a:p>
            <a:endParaRPr sz="501"/>
          </a:p>
        </p:txBody>
      </p:sp>
      <p:sp>
        <p:nvSpPr>
          <p:cNvPr id="6035" name="bg object 6035"/>
          <p:cNvSpPr/>
          <p:nvPr/>
        </p:nvSpPr>
        <p:spPr>
          <a:xfrm>
            <a:off x="2732677" y="532218"/>
            <a:ext cx="0" cy="35927"/>
          </a:xfrm>
          <a:custGeom>
            <a:avLst/>
            <a:gdLst/>
            <a:ahLst/>
            <a:cxnLst/>
            <a:rect l="l" t="t" r="r" b="b"/>
            <a:pathLst>
              <a:path h="100330">
                <a:moveTo>
                  <a:pt x="0" y="0"/>
                </a:moveTo>
                <a:lnTo>
                  <a:pt x="0" y="99722"/>
                </a:lnTo>
              </a:path>
            </a:pathLst>
          </a:custGeom>
          <a:ln w="3191">
            <a:solidFill>
              <a:srgbClr val="000000"/>
            </a:solidFill>
          </a:ln>
        </p:spPr>
        <p:txBody>
          <a:bodyPr wrap="square" lIns="0" tIns="0" rIns="0" bIns="0" rtlCol="0"/>
          <a:lstStyle/>
          <a:p>
            <a:endParaRPr sz="501"/>
          </a:p>
        </p:txBody>
      </p:sp>
      <p:sp>
        <p:nvSpPr>
          <p:cNvPr id="6036" name="bg object 6036"/>
          <p:cNvSpPr/>
          <p:nvPr/>
        </p:nvSpPr>
        <p:spPr>
          <a:xfrm>
            <a:off x="2732677" y="596495"/>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6037" name="bg object 6037"/>
          <p:cNvSpPr/>
          <p:nvPr/>
        </p:nvSpPr>
        <p:spPr>
          <a:xfrm>
            <a:off x="2995748" y="481795"/>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6038" name="bg object 6038"/>
          <p:cNvSpPr/>
          <p:nvPr/>
        </p:nvSpPr>
        <p:spPr>
          <a:xfrm>
            <a:off x="2995748" y="482224"/>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6039" name="bg object 6039"/>
          <p:cNvSpPr/>
          <p:nvPr/>
        </p:nvSpPr>
        <p:spPr>
          <a:xfrm>
            <a:off x="2995748" y="532218"/>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6040" name="bg object 6040"/>
          <p:cNvSpPr/>
          <p:nvPr/>
        </p:nvSpPr>
        <p:spPr>
          <a:xfrm>
            <a:off x="2995748" y="532218"/>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6041" name="bg object 6041"/>
          <p:cNvSpPr/>
          <p:nvPr/>
        </p:nvSpPr>
        <p:spPr>
          <a:xfrm>
            <a:off x="2732677" y="532218"/>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6042" name="bg object 6042"/>
          <p:cNvSpPr/>
          <p:nvPr/>
        </p:nvSpPr>
        <p:spPr>
          <a:xfrm>
            <a:off x="2469606" y="532218"/>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6043" name="bg object 6043"/>
          <p:cNvSpPr/>
          <p:nvPr/>
        </p:nvSpPr>
        <p:spPr>
          <a:xfrm>
            <a:off x="2519498" y="532218"/>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044" name="bg object 6044"/>
          <p:cNvSpPr/>
          <p:nvPr/>
        </p:nvSpPr>
        <p:spPr>
          <a:xfrm>
            <a:off x="2580821" y="532218"/>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045" name="bg object 6045"/>
          <p:cNvSpPr/>
          <p:nvPr/>
        </p:nvSpPr>
        <p:spPr>
          <a:xfrm>
            <a:off x="2641963" y="532218"/>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046" name="bg object 6046"/>
          <p:cNvSpPr/>
          <p:nvPr/>
        </p:nvSpPr>
        <p:spPr>
          <a:xfrm>
            <a:off x="2703286" y="532218"/>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6047" name="bg object 6047"/>
          <p:cNvSpPr/>
          <p:nvPr/>
        </p:nvSpPr>
        <p:spPr>
          <a:xfrm>
            <a:off x="2700927" y="482224"/>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6048" name="bg object 6048"/>
          <p:cNvSpPr/>
          <p:nvPr/>
        </p:nvSpPr>
        <p:spPr>
          <a:xfrm>
            <a:off x="2639786" y="482224"/>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049" name="bg object 6049"/>
          <p:cNvSpPr/>
          <p:nvPr/>
        </p:nvSpPr>
        <p:spPr>
          <a:xfrm>
            <a:off x="2578462" y="482224"/>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050" name="bg object 6050"/>
          <p:cNvSpPr/>
          <p:nvPr/>
        </p:nvSpPr>
        <p:spPr>
          <a:xfrm>
            <a:off x="2517322" y="482224"/>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051" name="bg object 6051"/>
          <p:cNvSpPr/>
          <p:nvPr/>
        </p:nvSpPr>
        <p:spPr>
          <a:xfrm>
            <a:off x="2469606" y="482224"/>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6052" name="bg object 6052"/>
          <p:cNvSpPr/>
          <p:nvPr/>
        </p:nvSpPr>
        <p:spPr>
          <a:xfrm>
            <a:off x="2996293" y="515220"/>
            <a:ext cx="0" cy="17054"/>
          </a:xfrm>
          <a:custGeom>
            <a:avLst/>
            <a:gdLst/>
            <a:ahLst/>
            <a:cxnLst/>
            <a:rect l="l" t="t" r="r" b="b"/>
            <a:pathLst>
              <a:path h="47625">
                <a:moveTo>
                  <a:pt x="0" y="47468"/>
                </a:moveTo>
                <a:lnTo>
                  <a:pt x="0" y="0"/>
                </a:lnTo>
              </a:path>
            </a:pathLst>
          </a:custGeom>
          <a:ln w="3175">
            <a:solidFill>
              <a:srgbClr val="000000"/>
            </a:solidFill>
          </a:ln>
        </p:spPr>
        <p:txBody>
          <a:bodyPr wrap="square" lIns="0" tIns="0" rIns="0" bIns="0" rtlCol="0"/>
          <a:lstStyle/>
          <a:p>
            <a:endParaRPr sz="501"/>
          </a:p>
        </p:txBody>
      </p:sp>
      <p:sp>
        <p:nvSpPr>
          <p:cNvPr id="6053" name="bg object 6053"/>
          <p:cNvSpPr/>
          <p:nvPr/>
        </p:nvSpPr>
        <p:spPr>
          <a:xfrm>
            <a:off x="2996293" y="482224"/>
            <a:ext cx="0" cy="17054"/>
          </a:xfrm>
          <a:custGeom>
            <a:avLst/>
            <a:gdLst/>
            <a:ahLst/>
            <a:cxnLst/>
            <a:rect l="l" t="t" r="r" b="b"/>
            <a:pathLst>
              <a:path h="47625">
                <a:moveTo>
                  <a:pt x="0" y="47069"/>
                </a:moveTo>
                <a:lnTo>
                  <a:pt x="0" y="0"/>
                </a:lnTo>
              </a:path>
            </a:pathLst>
          </a:custGeom>
          <a:ln w="3175">
            <a:solidFill>
              <a:srgbClr val="000000"/>
            </a:solidFill>
          </a:ln>
        </p:spPr>
        <p:txBody>
          <a:bodyPr wrap="square" lIns="0" tIns="0" rIns="0" bIns="0" rtlCol="0"/>
          <a:lstStyle/>
          <a:p>
            <a:endParaRPr sz="501"/>
          </a:p>
        </p:txBody>
      </p:sp>
      <p:sp>
        <p:nvSpPr>
          <p:cNvPr id="6054" name="bg object 6054"/>
          <p:cNvSpPr/>
          <p:nvPr/>
        </p:nvSpPr>
        <p:spPr>
          <a:xfrm>
            <a:off x="2469605" y="482224"/>
            <a:ext cx="0" cy="17054"/>
          </a:xfrm>
          <a:custGeom>
            <a:avLst/>
            <a:gdLst/>
            <a:ahLst/>
            <a:cxnLst/>
            <a:rect l="l" t="t" r="r" b="b"/>
            <a:pathLst>
              <a:path h="47625">
                <a:moveTo>
                  <a:pt x="0" y="0"/>
                </a:moveTo>
                <a:lnTo>
                  <a:pt x="0" y="47069"/>
                </a:lnTo>
              </a:path>
            </a:pathLst>
          </a:custGeom>
          <a:ln w="3175">
            <a:solidFill>
              <a:srgbClr val="000000"/>
            </a:solidFill>
          </a:ln>
        </p:spPr>
        <p:txBody>
          <a:bodyPr wrap="square" lIns="0" tIns="0" rIns="0" bIns="0" rtlCol="0"/>
          <a:lstStyle/>
          <a:p>
            <a:endParaRPr sz="501"/>
          </a:p>
        </p:txBody>
      </p:sp>
      <p:sp>
        <p:nvSpPr>
          <p:cNvPr id="6055" name="bg object 6055"/>
          <p:cNvSpPr/>
          <p:nvPr/>
        </p:nvSpPr>
        <p:spPr>
          <a:xfrm>
            <a:off x="2469605" y="515220"/>
            <a:ext cx="0" cy="17054"/>
          </a:xfrm>
          <a:custGeom>
            <a:avLst/>
            <a:gdLst/>
            <a:ahLst/>
            <a:cxnLst/>
            <a:rect l="l" t="t" r="r" b="b"/>
            <a:pathLst>
              <a:path h="47625">
                <a:moveTo>
                  <a:pt x="0" y="0"/>
                </a:moveTo>
                <a:lnTo>
                  <a:pt x="0" y="47468"/>
                </a:lnTo>
              </a:path>
            </a:pathLst>
          </a:custGeom>
          <a:ln w="3175">
            <a:solidFill>
              <a:srgbClr val="000000"/>
            </a:solidFill>
          </a:ln>
        </p:spPr>
        <p:txBody>
          <a:bodyPr wrap="square" lIns="0" tIns="0" rIns="0" bIns="0" rtlCol="0"/>
          <a:lstStyle/>
          <a:p>
            <a:endParaRPr sz="501"/>
          </a:p>
        </p:txBody>
      </p:sp>
      <p:sp>
        <p:nvSpPr>
          <p:cNvPr id="6056" name="bg object 6056"/>
          <p:cNvSpPr/>
          <p:nvPr/>
        </p:nvSpPr>
        <p:spPr>
          <a:xfrm>
            <a:off x="2995749" y="482224"/>
            <a:ext cx="0" cy="50025"/>
          </a:xfrm>
          <a:custGeom>
            <a:avLst/>
            <a:gdLst/>
            <a:ahLst/>
            <a:cxnLst/>
            <a:rect l="l" t="t" r="r" b="b"/>
            <a:pathLst>
              <a:path h="139700">
                <a:moveTo>
                  <a:pt x="0" y="139611"/>
                </a:moveTo>
                <a:lnTo>
                  <a:pt x="0" y="0"/>
                </a:lnTo>
              </a:path>
            </a:pathLst>
          </a:custGeom>
          <a:ln w="3191">
            <a:solidFill>
              <a:srgbClr val="000000"/>
            </a:solidFill>
          </a:ln>
        </p:spPr>
        <p:txBody>
          <a:bodyPr wrap="square" lIns="0" tIns="0" rIns="0" bIns="0" rtlCol="0"/>
          <a:lstStyle/>
          <a:p>
            <a:endParaRPr sz="501"/>
          </a:p>
        </p:txBody>
      </p:sp>
      <p:sp>
        <p:nvSpPr>
          <p:cNvPr id="6057" name="bg object 6057"/>
          <p:cNvSpPr/>
          <p:nvPr/>
        </p:nvSpPr>
        <p:spPr>
          <a:xfrm>
            <a:off x="2732677" y="510792"/>
            <a:ext cx="0" cy="21602"/>
          </a:xfrm>
          <a:custGeom>
            <a:avLst/>
            <a:gdLst/>
            <a:ahLst/>
            <a:cxnLst/>
            <a:rect l="l" t="t" r="r" b="b"/>
            <a:pathLst>
              <a:path h="60325">
                <a:moveTo>
                  <a:pt x="0" y="0"/>
                </a:moveTo>
                <a:lnTo>
                  <a:pt x="0" y="59833"/>
                </a:lnTo>
              </a:path>
            </a:pathLst>
          </a:custGeom>
          <a:ln w="3191">
            <a:solidFill>
              <a:srgbClr val="000000"/>
            </a:solidFill>
          </a:ln>
        </p:spPr>
        <p:txBody>
          <a:bodyPr wrap="square" lIns="0" tIns="0" rIns="0" bIns="0" rtlCol="0"/>
          <a:lstStyle/>
          <a:p>
            <a:endParaRPr sz="501"/>
          </a:p>
        </p:txBody>
      </p:sp>
      <p:sp>
        <p:nvSpPr>
          <p:cNvPr id="6058" name="bg object 6058"/>
          <p:cNvSpPr/>
          <p:nvPr/>
        </p:nvSpPr>
        <p:spPr>
          <a:xfrm>
            <a:off x="2995748" y="403234"/>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6059" name="bg object 6059"/>
          <p:cNvSpPr/>
          <p:nvPr/>
        </p:nvSpPr>
        <p:spPr>
          <a:xfrm>
            <a:off x="2995748" y="403663"/>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6060" name="bg object 6060"/>
          <p:cNvSpPr/>
          <p:nvPr/>
        </p:nvSpPr>
        <p:spPr>
          <a:xfrm>
            <a:off x="2995748" y="482224"/>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6061" name="bg object 6061"/>
          <p:cNvSpPr/>
          <p:nvPr/>
        </p:nvSpPr>
        <p:spPr>
          <a:xfrm>
            <a:off x="2995748" y="482224"/>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6062" name="bg object 6062"/>
          <p:cNvSpPr/>
          <p:nvPr/>
        </p:nvSpPr>
        <p:spPr>
          <a:xfrm>
            <a:off x="2596606" y="482224"/>
            <a:ext cx="25127" cy="0"/>
          </a:xfrm>
          <a:custGeom>
            <a:avLst/>
            <a:gdLst/>
            <a:ahLst/>
            <a:cxnLst/>
            <a:rect l="l" t="t" r="r" b="b"/>
            <a:pathLst>
              <a:path w="55245">
                <a:moveTo>
                  <a:pt x="0" y="0"/>
                </a:moveTo>
                <a:lnTo>
                  <a:pt x="55046" y="0"/>
                </a:lnTo>
              </a:path>
            </a:pathLst>
          </a:custGeom>
          <a:ln w="3175">
            <a:solidFill>
              <a:srgbClr val="000000"/>
            </a:solidFill>
          </a:ln>
        </p:spPr>
        <p:txBody>
          <a:bodyPr wrap="square" lIns="0" tIns="0" rIns="0" bIns="0" rtlCol="0"/>
          <a:lstStyle/>
          <a:p>
            <a:endParaRPr sz="501"/>
          </a:p>
        </p:txBody>
      </p:sp>
      <p:sp>
        <p:nvSpPr>
          <p:cNvPr id="6063" name="bg object 6063"/>
          <p:cNvSpPr/>
          <p:nvPr/>
        </p:nvSpPr>
        <p:spPr>
          <a:xfrm>
            <a:off x="2641963" y="482224"/>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064" name="bg object 6064"/>
          <p:cNvSpPr/>
          <p:nvPr/>
        </p:nvSpPr>
        <p:spPr>
          <a:xfrm>
            <a:off x="2703286" y="482224"/>
            <a:ext cx="25127" cy="0"/>
          </a:xfrm>
          <a:custGeom>
            <a:avLst/>
            <a:gdLst/>
            <a:ahLst/>
            <a:cxnLst/>
            <a:rect l="l" t="t" r="r" b="b"/>
            <a:pathLst>
              <a:path w="55245">
                <a:moveTo>
                  <a:pt x="0" y="0"/>
                </a:moveTo>
                <a:lnTo>
                  <a:pt x="54648" y="0"/>
                </a:lnTo>
              </a:path>
            </a:pathLst>
          </a:custGeom>
          <a:ln w="3175">
            <a:solidFill>
              <a:srgbClr val="000000"/>
            </a:solidFill>
          </a:ln>
        </p:spPr>
        <p:txBody>
          <a:bodyPr wrap="square" lIns="0" tIns="0" rIns="0" bIns="0" rtlCol="0"/>
          <a:lstStyle/>
          <a:p>
            <a:endParaRPr sz="501"/>
          </a:p>
        </p:txBody>
      </p:sp>
      <p:sp>
        <p:nvSpPr>
          <p:cNvPr id="6065" name="bg object 6065"/>
          <p:cNvSpPr/>
          <p:nvPr/>
        </p:nvSpPr>
        <p:spPr>
          <a:xfrm>
            <a:off x="2705463" y="403663"/>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6066" name="bg object 6066"/>
          <p:cNvSpPr/>
          <p:nvPr/>
        </p:nvSpPr>
        <p:spPr>
          <a:xfrm>
            <a:off x="2644321" y="403663"/>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067" name="bg object 6067"/>
          <p:cNvSpPr/>
          <p:nvPr/>
        </p:nvSpPr>
        <p:spPr>
          <a:xfrm>
            <a:off x="2596606" y="403663"/>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6068" name="bg object 6068"/>
          <p:cNvSpPr/>
          <p:nvPr/>
        </p:nvSpPr>
        <p:spPr>
          <a:xfrm>
            <a:off x="2732677" y="403234"/>
            <a:ext cx="0" cy="455"/>
          </a:xfrm>
          <a:custGeom>
            <a:avLst/>
            <a:gdLst/>
            <a:ahLst/>
            <a:cxnLst/>
            <a:rect l="l" t="t" r="r" b="b"/>
            <a:pathLst>
              <a:path h="1269">
                <a:moveTo>
                  <a:pt x="0" y="0"/>
                </a:moveTo>
                <a:lnTo>
                  <a:pt x="0" y="1196"/>
                </a:lnTo>
              </a:path>
            </a:pathLst>
          </a:custGeom>
          <a:ln w="3175">
            <a:solidFill>
              <a:srgbClr val="000000"/>
            </a:solidFill>
          </a:ln>
        </p:spPr>
        <p:txBody>
          <a:bodyPr wrap="square" lIns="0" tIns="0" rIns="0" bIns="0" rtlCol="0"/>
          <a:lstStyle/>
          <a:p>
            <a:endParaRPr sz="501"/>
          </a:p>
        </p:txBody>
      </p:sp>
      <p:sp>
        <p:nvSpPr>
          <p:cNvPr id="6069" name="bg object 6069"/>
          <p:cNvSpPr/>
          <p:nvPr/>
        </p:nvSpPr>
        <p:spPr>
          <a:xfrm>
            <a:off x="2996293" y="450942"/>
            <a:ext cx="0" cy="31379"/>
          </a:xfrm>
          <a:custGeom>
            <a:avLst/>
            <a:gdLst/>
            <a:ahLst/>
            <a:cxnLst/>
            <a:rect l="l" t="t" r="r" b="b"/>
            <a:pathLst>
              <a:path h="87630">
                <a:moveTo>
                  <a:pt x="0" y="87357"/>
                </a:moveTo>
                <a:lnTo>
                  <a:pt x="0" y="0"/>
                </a:lnTo>
              </a:path>
            </a:pathLst>
          </a:custGeom>
          <a:ln w="3175">
            <a:solidFill>
              <a:srgbClr val="000000"/>
            </a:solidFill>
          </a:ln>
        </p:spPr>
        <p:txBody>
          <a:bodyPr wrap="square" lIns="0" tIns="0" rIns="0" bIns="0" rtlCol="0"/>
          <a:lstStyle/>
          <a:p>
            <a:endParaRPr sz="501"/>
          </a:p>
        </p:txBody>
      </p:sp>
      <p:sp>
        <p:nvSpPr>
          <p:cNvPr id="6070" name="bg object 6070"/>
          <p:cNvSpPr/>
          <p:nvPr/>
        </p:nvSpPr>
        <p:spPr>
          <a:xfrm>
            <a:off x="2996293" y="403663"/>
            <a:ext cx="0" cy="31152"/>
          </a:xfrm>
          <a:custGeom>
            <a:avLst/>
            <a:gdLst/>
            <a:ahLst/>
            <a:cxnLst/>
            <a:rect l="l" t="t" r="r" b="b"/>
            <a:pathLst>
              <a:path h="86994">
                <a:moveTo>
                  <a:pt x="0" y="86958"/>
                </a:moveTo>
                <a:lnTo>
                  <a:pt x="0" y="0"/>
                </a:lnTo>
              </a:path>
            </a:pathLst>
          </a:custGeom>
          <a:ln w="3175">
            <a:solidFill>
              <a:srgbClr val="000000"/>
            </a:solidFill>
          </a:ln>
        </p:spPr>
        <p:txBody>
          <a:bodyPr wrap="square" lIns="0" tIns="0" rIns="0" bIns="0" rtlCol="0"/>
          <a:lstStyle/>
          <a:p>
            <a:endParaRPr sz="501"/>
          </a:p>
        </p:txBody>
      </p:sp>
      <p:sp>
        <p:nvSpPr>
          <p:cNvPr id="6071" name="bg object 6071"/>
          <p:cNvSpPr/>
          <p:nvPr/>
        </p:nvSpPr>
        <p:spPr>
          <a:xfrm>
            <a:off x="2966357" y="403234"/>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6072" name="bg object 6072"/>
          <p:cNvSpPr/>
          <p:nvPr/>
        </p:nvSpPr>
        <p:spPr>
          <a:xfrm>
            <a:off x="2905034" y="403234"/>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073" name="bg object 6073"/>
          <p:cNvSpPr/>
          <p:nvPr/>
        </p:nvSpPr>
        <p:spPr>
          <a:xfrm>
            <a:off x="2843893" y="403234"/>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074" name="bg object 6074"/>
          <p:cNvSpPr/>
          <p:nvPr/>
        </p:nvSpPr>
        <p:spPr>
          <a:xfrm>
            <a:off x="2782570" y="403234"/>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075" name="bg object 6075"/>
          <p:cNvSpPr/>
          <p:nvPr/>
        </p:nvSpPr>
        <p:spPr>
          <a:xfrm>
            <a:off x="2732677" y="403234"/>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6076" name="bg object 6076"/>
          <p:cNvSpPr/>
          <p:nvPr/>
        </p:nvSpPr>
        <p:spPr>
          <a:xfrm>
            <a:off x="2596606" y="403663"/>
            <a:ext cx="0" cy="31152"/>
          </a:xfrm>
          <a:custGeom>
            <a:avLst/>
            <a:gdLst/>
            <a:ahLst/>
            <a:cxnLst/>
            <a:rect l="l" t="t" r="r" b="b"/>
            <a:pathLst>
              <a:path h="86994">
                <a:moveTo>
                  <a:pt x="0" y="0"/>
                </a:moveTo>
                <a:lnTo>
                  <a:pt x="0" y="86958"/>
                </a:lnTo>
              </a:path>
            </a:pathLst>
          </a:custGeom>
          <a:ln w="3175">
            <a:solidFill>
              <a:srgbClr val="000000"/>
            </a:solidFill>
          </a:ln>
        </p:spPr>
        <p:txBody>
          <a:bodyPr wrap="square" lIns="0" tIns="0" rIns="0" bIns="0" rtlCol="0"/>
          <a:lstStyle/>
          <a:p>
            <a:endParaRPr sz="501"/>
          </a:p>
        </p:txBody>
      </p:sp>
      <p:sp>
        <p:nvSpPr>
          <p:cNvPr id="6077" name="bg object 6077"/>
          <p:cNvSpPr/>
          <p:nvPr/>
        </p:nvSpPr>
        <p:spPr>
          <a:xfrm>
            <a:off x="2596606" y="450942"/>
            <a:ext cx="0" cy="31379"/>
          </a:xfrm>
          <a:custGeom>
            <a:avLst/>
            <a:gdLst/>
            <a:ahLst/>
            <a:cxnLst/>
            <a:rect l="l" t="t" r="r" b="b"/>
            <a:pathLst>
              <a:path h="87630">
                <a:moveTo>
                  <a:pt x="0" y="0"/>
                </a:moveTo>
                <a:lnTo>
                  <a:pt x="0" y="87357"/>
                </a:lnTo>
              </a:path>
            </a:pathLst>
          </a:custGeom>
          <a:ln w="3175">
            <a:solidFill>
              <a:srgbClr val="000000"/>
            </a:solidFill>
          </a:ln>
        </p:spPr>
        <p:txBody>
          <a:bodyPr wrap="square" lIns="0" tIns="0" rIns="0" bIns="0" rtlCol="0"/>
          <a:lstStyle/>
          <a:p>
            <a:endParaRPr sz="501"/>
          </a:p>
        </p:txBody>
      </p:sp>
      <p:sp>
        <p:nvSpPr>
          <p:cNvPr id="6078" name="bg object 6078"/>
          <p:cNvSpPr/>
          <p:nvPr/>
        </p:nvSpPr>
        <p:spPr>
          <a:xfrm>
            <a:off x="2732677" y="403663"/>
            <a:ext cx="263114" cy="78676"/>
          </a:xfrm>
          <a:custGeom>
            <a:avLst/>
            <a:gdLst/>
            <a:ahLst/>
            <a:cxnLst/>
            <a:rect l="l" t="t" r="r" b="b"/>
            <a:pathLst>
              <a:path w="578484" h="219709">
                <a:moveTo>
                  <a:pt x="578391" y="219389"/>
                </a:moveTo>
                <a:lnTo>
                  <a:pt x="578391" y="0"/>
                </a:lnTo>
                <a:lnTo>
                  <a:pt x="0" y="0"/>
                </a:lnTo>
                <a:lnTo>
                  <a:pt x="0" y="19944"/>
                </a:lnTo>
              </a:path>
            </a:pathLst>
          </a:custGeom>
          <a:ln w="3191">
            <a:solidFill>
              <a:srgbClr val="000000"/>
            </a:solidFill>
          </a:ln>
        </p:spPr>
        <p:txBody>
          <a:bodyPr wrap="square" lIns="0" tIns="0" rIns="0" bIns="0" rtlCol="0"/>
          <a:lstStyle/>
          <a:p>
            <a:endParaRPr sz="501"/>
          </a:p>
        </p:txBody>
      </p:sp>
      <p:sp>
        <p:nvSpPr>
          <p:cNvPr id="6079" name="bg object 6079"/>
          <p:cNvSpPr/>
          <p:nvPr/>
        </p:nvSpPr>
        <p:spPr>
          <a:xfrm>
            <a:off x="2714534" y="403663"/>
            <a:ext cx="18196" cy="7276"/>
          </a:xfrm>
          <a:custGeom>
            <a:avLst/>
            <a:gdLst/>
            <a:ahLst/>
            <a:cxnLst/>
            <a:rect l="l" t="t" r="r" b="b"/>
            <a:pathLst>
              <a:path w="40004" h="20319">
                <a:moveTo>
                  <a:pt x="0" y="0"/>
                </a:moveTo>
                <a:lnTo>
                  <a:pt x="0" y="19944"/>
                </a:lnTo>
                <a:lnTo>
                  <a:pt x="39889" y="19944"/>
                </a:lnTo>
              </a:path>
            </a:pathLst>
          </a:custGeom>
          <a:ln w="3191">
            <a:solidFill>
              <a:srgbClr val="000000"/>
            </a:solidFill>
          </a:ln>
        </p:spPr>
        <p:txBody>
          <a:bodyPr wrap="square" lIns="0" tIns="0" rIns="0" bIns="0" rtlCol="0"/>
          <a:lstStyle/>
          <a:p>
            <a:endParaRPr sz="501"/>
          </a:p>
        </p:txBody>
      </p:sp>
      <p:sp>
        <p:nvSpPr>
          <p:cNvPr id="6080" name="bg object 6080"/>
          <p:cNvSpPr/>
          <p:nvPr/>
        </p:nvSpPr>
        <p:spPr>
          <a:xfrm>
            <a:off x="2732677" y="525076"/>
            <a:ext cx="0" cy="14325"/>
          </a:xfrm>
          <a:custGeom>
            <a:avLst/>
            <a:gdLst/>
            <a:ahLst/>
            <a:cxnLst/>
            <a:rect l="l" t="t" r="r" b="b"/>
            <a:pathLst>
              <a:path h="40005">
                <a:moveTo>
                  <a:pt x="0" y="0"/>
                </a:moveTo>
                <a:lnTo>
                  <a:pt x="0" y="39889"/>
                </a:lnTo>
              </a:path>
            </a:pathLst>
          </a:custGeom>
          <a:ln w="3191">
            <a:solidFill>
              <a:srgbClr val="000000"/>
            </a:solidFill>
          </a:ln>
        </p:spPr>
        <p:txBody>
          <a:bodyPr wrap="square" lIns="0" tIns="0" rIns="0" bIns="0" rtlCol="0"/>
          <a:lstStyle/>
          <a:p>
            <a:endParaRPr sz="501"/>
          </a:p>
        </p:txBody>
      </p:sp>
      <p:sp>
        <p:nvSpPr>
          <p:cNvPr id="6081" name="bg object 6081"/>
          <p:cNvSpPr/>
          <p:nvPr/>
        </p:nvSpPr>
        <p:spPr>
          <a:xfrm>
            <a:off x="2714534" y="596495"/>
            <a:ext cx="18196" cy="7276"/>
          </a:xfrm>
          <a:custGeom>
            <a:avLst/>
            <a:gdLst/>
            <a:ahLst/>
            <a:cxnLst/>
            <a:rect l="l" t="t" r="r" b="b"/>
            <a:pathLst>
              <a:path w="40004" h="20319">
                <a:moveTo>
                  <a:pt x="39889" y="0"/>
                </a:moveTo>
                <a:lnTo>
                  <a:pt x="0" y="0"/>
                </a:lnTo>
                <a:lnTo>
                  <a:pt x="0" y="19944"/>
                </a:lnTo>
                <a:lnTo>
                  <a:pt x="39889" y="19944"/>
                </a:lnTo>
              </a:path>
            </a:pathLst>
          </a:custGeom>
          <a:ln w="3191">
            <a:solidFill>
              <a:srgbClr val="000000"/>
            </a:solidFill>
          </a:ln>
        </p:spPr>
        <p:txBody>
          <a:bodyPr wrap="square" lIns="0" tIns="0" rIns="0" bIns="0" rtlCol="0"/>
          <a:lstStyle/>
          <a:p>
            <a:endParaRPr sz="501"/>
          </a:p>
        </p:txBody>
      </p:sp>
      <p:sp>
        <p:nvSpPr>
          <p:cNvPr id="6082" name="bg object 6082"/>
          <p:cNvSpPr/>
          <p:nvPr/>
        </p:nvSpPr>
        <p:spPr>
          <a:xfrm>
            <a:off x="2986677" y="403662"/>
            <a:ext cx="27438" cy="200101"/>
          </a:xfrm>
          <a:custGeom>
            <a:avLst/>
            <a:gdLst/>
            <a:ahLst/>
            <a:cxnLst/>
            <a:rect l="l" t="t" r="r" b="b"/>
            <a:pathLst>
              <a:path w="60325" h="558800">
                <a:moveTo>
                  <a:pt x="19944" y="558447"/>
                </a:moveTo>
                <a:lnTo>
                  <a:pt x="59833" y="558447"/>
                </a:lnTo>
                <a:lnTo>
                  <a:pt x="59833" y="538502"/>
                </a:lnTo>
                <a:lnTo>
                  <a:pt x="19944" y="538502"/>
                </a:lnTo>
                <a:lnTo>
                  <a:pt x="19944" y="19944"/>
                </a:lnTo>
                <a:lnTo>
                  <a:pt x="59833" y="19944"/>
                </a:lnTo>
                <a:lnTo>
                  <a:pt x="59833" y="0"/>
                </a:lnTo>
                <a:lnTo>
                  <a:pt x="0" y="0"/>
                </a:lnTo>
              </a:path>
            </a:pathLst>
          </a:custGeom>
          <a:ln w="3191">
            <a:solidFill>
              <a:srgbClr val="000000"/>
            </a:solidFill>
          </a:ln>
        </p:spPr>
        <p:txBody>
          <a:bodyPr wrap="square" lIns="0" tIns="0" rIns="0" bIns="0" rtlCol="0"/>
          <a:lstStyle/>
          <a:p>
            <a:endParaRPr sz="501"/>
          </a:p>
        </p:txBody>
      </p:sp>
      <p:sp>
        <p:nvSpPr>
          <p:cNvPr id="6083" name="bg object 6083"/>
          <p:cNvSpPr/>
          <p:nvPr/>
        </p:nvSpPr>
        <p:spPr>
          <a:xfrm>
            <a:off x="2714534" y="403663"/>
            <a:ext cx="27438" cy="0"/>
          </a:xfrm>
          <a:custGeom>
            <a:avLst/>
            <a:gdLst/>
            <a:ahLst/>
            <a:cxnLst/>
            <a:rect l="l" t="t" r="r" b="b"/>
            <a:pathLst>
              <a:path w="60325">
                <a:moveTo>
                  <a:pt x="59833" y="0"/>
                </a:moveTo>
                <a:lnTo>
                  <a:pt x="0" y="0"/>
                </a:lnTo>
              </a:path>
            </a:pathLst>
          </a:custGeom>
          <a:ln w="3191">
            <a:solidFill>
              <a:srgbClr val="000000"/>
            </a:solidFill>
          </a:ln>
        </p:spPr>
        <p:txBody>
          <a:bodyPr wrap="square" lIns="0" tIns="0" rIns="0" bIns="0" rtlCol="0"/>
          <a:lstStyle/>
          <a:p>
            <a:endParaRPr sz="501"/>
          </a:p>
        </p:txBody>
      </p:sp>
      <p:sp>
        <p:nvSpPr>
          <p:cNvPr id="6084" name="bg object 6084"/>
          <p:cNvSpPr/>
          <p:nvPr/>
        </p:nvSpPr>
        <p:spPr>
          <a:xfrm>
            <a:off x="2605677" y="510792"/>
            <a:ext cx="22817" cy="0"/>
          </a:xfrm>
          <a:custGeom>
            <a:avLst/>
            <a:gdLst/>
            <a:ahLst/>
            <a:cxnLst/>
            <a:rect l="l" t="t" r="r" b="b"/>
            <a:pathLst>
              <a:path w="50164">
                <a:moveTo>
                  <a:pt x="0" y="0"/>
                </a:moveTo>
                <a:lnTo>
                  <a:pt x="49861" y="0"/>
                </a:lnTo>
              </a:path>
            </a:pathLst>
          </a:custGeom>
          <a:ln w="3175">
            <a:solidFill>
              <a:srgbClr val="000000"/>
            </a:solidFill>
          </a:ln>
        </p:spPr>
        <p:txBody>
          <a:bodyPr wrap="square" lIns="0" tIns="0" rIns="0" bIns="0" rtlCol="0"/>
          <a:lstStyle/>
          <a:p>
            <a:endParaRPr sz="501"/>
          </a:p>
        </p:txBody>
      </p:sp>
      <p:sp>
        <p:nvSpPr>
          <p:cNvPr id="6085" name="bg object 6085"/>
          <p:cNvSpPr/>
          <p:nvPr/>
        </p:nvSpPr>
        <p:spPr>
          <a:xfrm>
            <a:off x="2648857" y="510792"/>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086" name="bg object 6086"/>
          <p:cNvSpPr/>
          <p:nvPr/>
        </p:nvSpPr>
        <p:spPr>
          <a:xfrm>
            <a:off x="2709998" y="492937"/>
            <a:ext cx="22817" cy="17964"/>
          </a:xfrm>
          <a:custGeom>
            <a:avLst/>
            <a:gdLst/>
            <a:ahLst/>
            <a:cxnLst/>
            <a:rect l="l" t="t" r="r" b="b"/>
            <a:pathLst>
              <a:path w="50164" h="50165">
                <a:moveTo>
                  <a:pt x="0" y="49861"/>
                </a:moveTo>
                <a:lnTo>
                  <a:pt x="49861" y="49861"/>
                </a:lnTo>
                <a:lnTo>
                  <a:pt x="49861" y="0"/>
                </a:lnTo>
              </a:path>
            </a:pathLst>
          </a:custGeom>
          <a:ln w="3175">
            <a:solidFill>
              <a:srgbClr val="000000"/>
            </a:solidFill>
          </a:ln>
        </p:spPr>
        <p:txBody>
          <a:bodyPr wrap="square" lIns="0" tIns="0" rIns="0" bIns="0" rtlCol="0"/>
          <a:lstStyle/>
          <a:p>
            <a:endParaRPr sz="501"/>
          </a:p>
        </p:txBody>
      </p:sp>
      <p:sp>
        <p:nvSpPr>
          <p:cNvPr id="6087" name="bg object 6087"/>
          <p:cNvSpPr/>
          <p:nvPr/>
        </p:nvSpPr>
        <p:spPr>
          <a:xfrm>
            <a:off x="2732677" y="444657"/>
            <a:ext cx="0" cy="32289"/>
          </a:xfrm>
          <a:custGeom>
            <a:avLst/>
            <a:gdLst/>
            <a:ahLst/>
            <a:cxnLst/>
            <a:rect l="l" t="t" r="r" b="b"/>
            <a:pathLst>
              <a:path h="90169">
                <a:moveTo>
                  <a:pt x="0" y="89750"/>
                </a:moveTo>
                <a:lnTo>
                  <a:pt x="0" y="0"/>
                </a:lnTo>
              </a:path>
            </a:pathLst>
          </a:custGeom>
          <a:ln w="3175">
            <a:solidFill>
              <a:srgbClr val="000000"/>
            </a:solidFill>
          </a:ln>
        </p:spPr>
        <p:txBody>
          <a:bodyPr wrap="square" lIns="0" tIns="0" rIns="0" bIns="0" rtlCol="0"/>
          <a:lstStyle/>
          <a:p>
            <a:endParaRPr sz="501"/>
          </a:p>
        </p:txBody>
      </p:sp>
      <p:sp>
        <p:nvSpPr>
          <p:cNvPr id="6088" name="bg object 6088"/>
          <p:cNvSpPr/>
          <p:nvPr/>
        </p:nvSpPr>
        <p:spPr>
          <a:xfrm>
            <a:off x="2709998" y="410805"/>
            <a:ext cx="22817" cy="17964"/>
          </a:xfrm>
          <a:custGeom>
            <a:avLst/>
            <a:gdLst/>
            <a:ahLst/>
            <a:cxnLst/>
            <a:rect l="l" t="t" r="r" b="b"/>
            <a:pathLst>
              <a:path w="50164" h="50165">
                <a:moveTo>
                  <a:pt x="49861" y="49861"/>
                </a:moveTo>
                <a:lnTo>
                  <a:pt x="49861" y="0"/>
                </a:lnTo>
                <a:lnTo>
                  <a:pt x="0" y="0"/>
                </a:lnTo>
              </a:path>
            </a:pathLst>
          </a:custGeom>
          <a:ln w="3175">
            <a:solidFill>
              <a:srgbClr val="000000"/>
            </a:solidFill>
          </a:ln>
        </p:spPr>
        <p:txBody>
          <a:bodyPr wrap="square" lIns="0" tIns="0" rIns="0" bIns="0" rtlCol="0"/>
          <a:lstStyle/>
          <a:p>
            <a:endParaRPr sz="501"/>
          </a:p>
        </p:txBody>
      </p:sp>
      <p:sp>
        <p:nvSpPr>
          <p:cNvPr id="6089" name="bg object 6089"/>
          <p:cNvSpPr/>
          <p:nvPr/>
        </p:nvSpPr>
        <p:spPr>
          <a:xfrm>
            <a:off x="2648857" y="410805"/>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090" name="bg object 6090"/>
          <p:cNvSpPr/>
          <p:nvPr/>
        </p:nvSpPr>
        <p:spPr>
          <a:xfrm>
            <a:off x="2605677" y="410805"/>
            <a:ext cx="22817" cy="17964"/>
          </a:xfrm>
          <a:custGeom>
            <a:avLst/>
            <a:gdLst/>
            <a:ahLst/>
            <a:cxnLst/>
            <a:rect l="l" t="t" r="r" b="b"/>
            <a:pathLst>
              <a:path w="50164" h="50165">
                <a:moveTo>
                  <a:pt x="49861" y="0"/>
                </a:moveTo>
                <a:lnTo>
                  <a:pt x="0" y="0"/>
                </a:lnTo>
                <a:lnTo>
                  <a:pt x="0" y="49861"/>
                </a:lnTo>
              </a:path>
            </a:pathLst>
          </a:custGeom>
          <a:ln w="3175">
            <a:solidFill>
              <a:srgbClr val="000000"/>
            </a:solidFill>
          </a:ln>
        </p:spPr>
        <p:txBody>
          <a:bodyPr wrap="square" lIns="0" tIns="0" rIns="0" bIns="0" rtlCol="0"/>
          <a:lstStyle/>
          <a:p>
            <a:endParaRPr sz="501"/>
          </a:p>
        </p:txBody>
      </p:sp>
      <p:sp>
        <p:nvSpPr>
          <p:cNvPr id="6091" name="bg object 6091"/>
          <p:cNvSpPr/>
          <p:nvPr/>
        </p:nvSpPr>
        <p:spPr>
          <a:xfrm>
            <a:off x="2605677" y="444657"/>
            <a:ext cx="0" cy="32289"/>
          </a:xfrm>
          <a:custGeom>
            <a:avLst/>
            <a:gdLst/>
            <a:ahLst/>
            <a:cxnLst/>
            <a:rect l="l" t="t" r="r" b="b"/>
            <a:pathLst>
              <a:path h="90169">
                <a:moveTo>
                  <a:pt x="0" y="0"/>
                </a:moveTo>
                <a:lnTo>
                  <a:pt x="0" y="89750"/>
                </a:lnTo>
              </a:path>
            </a:pathLst>
          </a:custGeom>
          <a:ln w="3175">
            <a:solidFill>
              <a:srgbClr val="000000"/>
            </a:solidFill>
          </a:ln>
        </p:spPr>
        <p:txBody>
          <a:bodyPr wrap="square" lIns="0" tIns="0" rIns="0" bIns="0" rtlCol="0"/>
          <a:lstStyle/>
          <a:p>
            <a:endParaRPr sz="501"/>
          </a:p>
        </p:txBody>
      </p:sp>
      <p:sp>
        <p:nvSpPr>
          <p:cNvPr id="6092" name="bg object 6092"/>
          <p:cNvSpPr/>
          <p:nvPr/>
        </p:nvSpPr>
        <p:spPr>
          <a:xfrm>
            <a:off x="2605677" y="492937"/>
            <a:ext cx="0" cy="17964"/>
          </a:xfrm>
          <a:custGeom>
            <a:avLst/>
            <a:gdLst/>
            <a:ahLst/>
            <a:cxnLst/>
            <a:rect l="l" t="t" r="r" b="b"/>
            <a:pathLst>
              <a:path h="50165">
                <a:moveTo>
                  <a:pt x="0" y="0"/>
                </a:moveTo>
                <a:lnTo>
                  <a:pt x="0" y="49861"/>
                </a:lnTo>
              </a:path>
            </a:pathLst>
          </a:custGeom>
          <a:ln w="3175">
            <a:solidFill>
              <a:srgbClr val="000000"/>
            </a:solidFill>
          </a:ln>
        </p:spPr>
        <p:txBody>
          <a:bodyPr wrap="square" lIns="0" tIns="0" rIns="0" bIns="0" rtlCol="0"/>
          <a:lstStyle/>
          <a:p>
            <a:endParaRPr sz="501"/>
          </a:p>
        </p:txBody>
      </p:sp>
      <p:sp>
        <p:nvSpPr>
          <p:cNvPr id="6093" name="bg object 6093"/>
          <p:cNvSpPr/>
          <p:nvPr/>
        </p:nvSpPr>
        <p:spPr>
          <a:xfrm>
            <a:off x="2732677" y="410805"/>
            <a:ext cx="0" cy="100050"/>
          </a:xfrm>
          <a:custGeom>
            <a:avLst/>
            <a:gdLst/>
            <a:ahLst/>
            <a:cxnLst/>
            <a:rect l="l" t="t" r="r" b="b"/>
            <a:pathLst>
              <a:path h="279400">
                <a:moveTo>
                  <a:pt x="0" y="0"/>
                </a:moveTo>
                <a:lnTo>
                  <a:pt x="0" y="279223"/>
                </a:lnTo>
              </a:path>
            </a:pathLst>
          </a:custGeom>
          <a:ln w="3191">
            <a:solidFill>
              <a:srgbClr val="000000"/>
            </a:solidFill>
          </a:ln>
        </p:spPr>
        <p:txBody>
          <a:bodyPr wrap="square" lIns="0" tIns="0" rIns="0" bIns="0" rtlCol="0"/>
          <a:lstStyle/>
          <a:p>
            <a:endParaRPr sz="501"/>
          </a:p>
        </p:txBody>
      </p:sp>
      <p:sp>
        <p:nvSpPr>
          <p:cNvPr id="6094" name="bg object 6094"/>
          <p:cNvSpPr/>
          <p:nvPr/>
        </p:nvSpPr>
        <p:spPr>
          <a:xfrm>
            <a:off x="2728141" y="410805"/>
            <a:ext cx="0" cy="100050"/>
          </a:xfrm>
          <a:custGeom>
            <a:avLst/>
            <a:gdLst/>
            <a:ahLst/>
            <a:cxnLst/>
            <a:rect l="l" t="t" r="r" b="b"/>
            <a:pathLst>
              <a:path h="279400">
                <a:moveTo>
                  <a:pt x="0" y="279223"/>
                </a:moveTo>
                <a:lnTo>
                  <a:pt x="0" y="0"/>
                </a:lnTo>
              </a:path>
            </a:pathLst>
          </a:custGeom>
          <a:ln w="3191">
            <a:solidFill>
              <a:srgbClr val="000000"/>
            </a:solidFill>
          </a:ln>
        </p:spPr>
        <p:txBody>
          <a:bodyPr wrap="square" lIns="0" tIns="0" rIns="0" bIns="0" rtlCol="0"/>
          <a:lstStyle/>
          <a:p>
            <a:endParaRPr sz="501"/>
          </a:p>
        </p:txBody>
      </p:sp>
      <p:sp>
        <p:nvSpPr>
          <p:cNvPr id="6095" name="bg object 6095"/>
          <p:cNvSpPr/>
          <p:nvPr/>
        </p:nvSpPr>
        <p:spPr>
          <a:xfrm>
            <a:off x="2728141" y="510792"/>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6096" name="bg object 6096"/>
          <p:cNvSpPr/>
          <p:nvPr/>
        </p:nvSpPr>
        <p:spPr>
          <a:xfrm>
            <a:off x="2728141" y="410805"/>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6097" name="bg object 6097"/>
          <p:cNvSpPr/>
          <p:nvPr/>
        </p:nvSpPr>
        <p:spPr>
          <a:xfrm>
            <a:off x="2696391" y="567927"/>
            <a:ext cx="36391" cy="28651"/>
          </a:xfrm>
          <a:custGeom>
            <a:avLst/>
            <a:gdLst/>
            <a:ahLst/>
            <a:cxnLst/>
            <a:rect l="l" t="t" r="r" b="b"/>
            <a:pathLst>
              <a:path w="80010" h="80010">
                <a:moveTo>
                  <a:pt x="0" y="79778"/>
                </a:moveTo>
                <a:lnTo>
                  <a:pt x="79778" y="79778"/>
                </a:lnTo>
                <a:lnTo>
                  <a:pt x="79778" y="0"/>
                </a:lnTo>
                <a:lnTo>
                  <a:pt x="0" y="0"/>
                </a:lnTo>
                <a:lnTo>
                  <a:pt x="0" y="79778"/>
                </a:lnTo>
              </a:path>
            </a:pathLst>
          </a:custGeom>
          <a:ln w="3175">
            <a:solidFill>
              <a:srgbClr val="000000"/>
            </a:solidFill>
          </a:ln>
        </p:spPr>
        <p:txBody>
          <a:bodyPr wrap="square" lIns="0" tIns="0" rIns="0" bIns="0" rtlCol="0"/>
          <a:lstStyle/>
          <a:p>
            <a:endParaRPr sz="501"/>
          </a:p>
        </p:txBody>
      </p:sp>
      <p:sp>
        <p:nvSpPr>
          <p:cNvPr id="6098" name="bg object 6098"/>
          <p:cNvSpPr/>
          <p:nvPr/>
        </p:nvSpPr>
        <p:spPr>
          <a:xfrm>
            <a:off x="2732677" y="567927"/>
            <a:ext cx="0" cy="28651"/>
          </a:xfrm>
          <a:custGeom>
            <a:avLst/>
            <a:gdLst/>
            <a:ahLst/>
            <a:cxnLst/>
            <a:rect l="l" t="t" r="r" b="b"/>
            <a:pathLst>
              <a:path h="80010">
                <a:moveTo>
                  <a:pt x="0" y="0"/>
                </a:moveTo>
                <a:lnTo>
                  <a:pt x="0" y="79778"/>
                </a:lnTo>
              </a:path>
            </a:pathLst>
          </a:custGeom>
          <a:ln w="3191">
            <a:solidFill>
              <a:srgbClr val="000000"/>
            </a:solidFill>
          </a:ln>
        </p:spPr>
        <p:txBody>
          <a:bodyPr wrap="square" lIns="0" tIns="0" rIns="0" bIns="0" rtlCol="0"/>
          <a:lstStyle/>
          <a:p>
            <a:endParaRPr sz="501"/>
          </a:p>
        </p:txBody>
      </p:sp>
      <p:sp>
        <p:nvSpPr>
          <p:cNvPr id="6099" name="bg object 6099"/>
          <p:cNvSpPr/>
          <p:nvPr/>
        </p:nvSpPr>
        <p:spPr>
          <a:xfrm>
            <a:off x="2728141" y="567927"/>
            <a:ext cx="0" cy="28651"/>
          </a:xfrm>
          <a:custGeom>
            <a:avLst/>
            <a:gdLst/>
            <a:ahLst/>
            <a:cxnLst/>
            <a:rect l="l" t="t" r="r" b="b"/>
            <a:pathLst>
              <a:path h="80010">
                <a:moveTo>
                  <a:pt x="0" y="79778"/>
                </a:moveTo>
                <a:lnTo>
                  <a:pt x="0" y="0"/>
                </a:lnTo>
              </a:path>
            </a:pathLst>
          </a:custGeom>
          <a:ln w="3191">
            <a:solidFill>
              <a:srgbClr val="000000"/>
            </a:solidFill>
          </a:ln>
        </p:spPr>
        <p:txBody>
          <a:bodyPr wrap="square" lIns="0" tIns="0" rIns="0" bIns="0" rtlCol="0"/>
          <a:lstStyle/>
          <a:p>
            <a:endParaRPr sz="501"/>
          </a:p>
        </p:txBody>
      </p:sp>
      <p:sp>
        <p:nvSpPr>
          <p:cNvPr id="6100" name="bg object 6100"/>
          <p:cNvSpPr/>
          <p:nvPr/>
        </p:nvSpPr>
        <p:spPr>
          <a:xfrm>
            <a:off x="2728141" y="596495"/>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6101" name="bg object 6101"/>
          <p:cNvSpPr/>
          <p:nvPr/>
        </p:nvSpPr>
        <p:spPr>
          <a:xfrm>
            <a:off x="2728141" y="567927"/>
            <a:ext cx="4621" cy="0"/>
          </a:xfrm>
          <a:custGeom>
            <a:avLst/>
            <a:gdLst/>
            <a:ahLst/>
            <a:cxnLst/>
            <a:rect l="l" t="t" r="r" b="b"/>
            <a:pathLst>
              <a:path w="10160">
                <a:moveTo>
                  <a:pt x="9972" y="0"/>
                </a:moveTo>
                <a:lnTo>
                  <a:pt x="0" y="0"/>
                </a:lnTo>
              </a:path>
            </a:pathLst>
          </a:custGeom>
          <a:ln w="3191">
            <a:solidFill>
              <a:srgbClr val="000000"/>
            </a:solidFill>
          </a:ln>
        </p:spPr>
        <p:txBody>
          <a:bodyPr wrap="square" lIns="0" tIns="0" rIns="0" bIns="0" rtlCol="0"/>
          <a:lstStyle/>
          <a:p>
            <a:endParaRPr sz="501"/>
          </a:p>
        </p:txBody>
      </p:sp>
      <p:sp>
        <p:nvSpPr>
          <p:cNvPr id="6102" name="bg object 6102"/>
          <p:cNvSpPr/>
          <p:nvPr/>
        </p:nvSpPr>
        <p:spPr>
          <a:xfrm>
            <a:off x="2995748" y="403234"/>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6103" name="bg object 6103"/>
          <p:cNvSpPr/>
          <p:nvPr/>
        </p:nvSpPr>
        <p:spPr>
          <a:xfrm>
            <a:off x="2995748" y="403663"/>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6104" name="bg object 6104"/>
          <p:cNvSpPr/>
          <p:nvPr/>
        </p:nvSpPr>
        <p:spPr>
          <a:xfrm>
            <a:off x="2995748" y="560785"/>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6105" name="bg object 6105"/>
          <p:cNvSpPr/>
          <p:nvPr/>
        </p:nvSpPr>
        <p:spPr>
          <a:xfrm>
            <a:off x="2995748" y="560785"/>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6106" name="bg object 6106"/>
          <p:cNvSpPr/>
          <p:nvPr/>
        </p:nvSpPr>
        <p:spPr>
          <a:xfrm>
            <a:off x="2732677" y="560785"/>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6107" name="bg object 6107"/>
          <p:cNvSpPr/>
          <p:nvPr/>
        </p:nvSpPr>
        <p:spPr>
          <a:xfrm>
            <a:off x="2469606" y="560785"/>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6108" name="bg object 6108"/>
          <p:cNvSpPr/>
          <p:nvPr/>
        </p:nvSpPr>
        <p:spPr>
          <a:xfrm>
            <a:off x="2519498" y="560785"/>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109" name="bg object 6109"/>
          <p:cNvSpPr/>
          <p:nvPr/>
        </p:nvSpPr>
        <p:spPr>
          <a:xfrm>
            <a:off x="2580821" y="560785"/>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110" name="bg object 6110"/>
          <p:cNvSpPr/>
          <p:nvPr/>
        </p:nvSpPr>
        <p:spPr>
          <a:xfrm>
            <a:off x="2641963" y="560785"/>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111" name="bg object 6111"/>
          <p:cNvSpPr/>
          <p:nvPr/>
        </p:nvSpPr>
        <p:spPr>
          <a:xfrm>
            <a:off x="2703286" y="560785"/>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6112" name="bg object 6112"/>
          <p:cNvSpPr/>
          <p:nvPr/>
        </p:nvSpPr>
        <p:spPr>
          <a:xfrm>
            <a:off x="2703286" y="403663"/>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6113" name="bg object 6113"/>
          <p:cNvSpPr/>
          <p:nvPr/>
        </p:nvSpPr>
        <p:spPr>
          <a:xfrm>
            <a:off x="2641963" y="403663"/>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114" name="bg object 6114"/>
          <p:cNvSpPr/>
          <p:nvPr/>
        </p:nvSpPr>
        <p:spPr>
          <a:xfrm>
            <a:off x="2580821" y="403663"/>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115" name="bg object 6115"/>
          <p:cNvSpPr/>
          <p:nvPr/>
        </p:nvSpPr>
        <p:spPr>
          <a:xfrm>
            <a:off x="2519498" y="403663"/>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116" name="bg object 6116"/>
          <p:cNvSpPr/>
          <p:nvPr/>
        </p:nvSpPr>
        <p:spPr>
          <a:xfrm>
            <a:off x="2469606" y="403663"/>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6117" name="bg object 6117"/>
          <p:cNvSpPr/>
          <p:nvPr/>
        </p:nvSpPr>
        <p:spPr>
          <a:xfrm>
            <a:off x="2732677" y="403234"/>
            <a:ext cx="0" cy="455"/>
          </a:xfrm>
          <a:custGeom>
            <a:avLst/>
            <a:gdLst/>
            <a:ahLst/>
            <a:cxnLst/>
            <a:rect l="l" t="t" r="r" b="b"/>
            <a:pathLst>
              <a:path h="1269">
                <a:moveTo>
                  <a:pt x="0" y="0"/>
                </a:moveTo>
                <a:lnTo>
                  <a:pt x="0" y="1196"/>
                </a:lnTo>
              </a:path>
            </a:pathLst>
          </a:custGeom>
          <a:ln w="3175">
            <a:solidFill>
              <a:srgbClr val="000000"/>
            </a:solidFill>
          </a:ln>
        </p:spPr>
        <p:txBody>
          <a:bodyPr wrap="square" lIns="0" tIns="0" rIns="0" bIns="0" rtlCol="0"/>
          <a:lstStyle/>
          <a:p>
            <a:endParaRPr sz="501"/>
          </a:p>
        </p:txBody>
      </p:sp>
      <p:sp>
        <p:nvSpPr>
          <p:cNvPr id="6118" name="bg object 6118"/>
          <p:cNvSpPr/>
          <p:nvPr/>
        </p:nvSpPr>
        <p:spPr>
          <a:xfrm>
            <a:off x="2732677" y="561071"/>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6119" name="bg object 6119"/>
          <p:cNvSpPr/>
          <p:nvPr/>
        </p:nvSpPr>
        <p:spPr>
          <a:xfrm>
            <a:off x="2782570" y="561071"/>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120" name="bg object 6120"/>
          <p:cNvSpPr/>
          <p:nvPr/>
        </p:nvSpPr>
        <p:spPr>
          <a:xfrm>
            <a:off x="2843893" y="561071"/>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121" name="bg object 6121"/>
          <p:cNvSpPr/>
          <p:nvPr/>
        </p:nvSpPr>
        <p:spPr>
          <a:xfrm>
            <a:off x="2905034" y="561071"/>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122" name="bg object 6122"/>
          <p:cNvSpPr/>
          <p:nvPr/>
        </p:nvSpPr>
        <p:spPr>
          <a:xfrm>
            <a:off x="2966357" y="561071"/>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6123" name="bg object 6123"/>
          <p:cNvSpPr/>
          <p:nvPr/>
        </p:nvSpPr>
        <p:spPr>
          <a:xfrm>
            <a:off x="2996293" y="538360"/>
            <a:ext cx="0" cy="22511"/>
          </a:xfrm>
          <a:custGeom>
            <a:avLst/>
            <a:gdLst/>
            <a:ahLst/>
            <a:cxnLst/>
            <a:rect l="l" t="t" r="r" b="b"/>
            <a:pathLst>
              <a:path h="62865">
                <a:moveTo>
                  <a:pt x="0" y="62625"/>
                </a:moveTo>
                <a:lnTo>
                  <a:pt x="0" y="0"/>
                </a:lnTo>
              </a:path>
            </a:pathLst>
          </a:custGeom>
          <a:ln w="3175">
            <a:solidFill>
              <a:srgbClr val="000000"/>
            </a:solidFill>
          </a:ln>
        </p:spPr>
        <p:txBody>
          <a:bodyPr wrap="square" lIns="0" tIns="0" rIns="0" bIns="0" rtlCol="0"/>
          <a:lstStyle/>
          <a:p>
            <a:endParaRPr sz="501"/>
          </a:p>
        </p:txBody>
      </p:sp>
      <p:sp>
        <p:nvSpPr>
          <p:cNvPr id="6124" name="bg object 6124"/>
          <p:cNvSpPr/>
          <p:nvPr/>
        </p:nvSpPr>
        <p:spPr>
          <a:xfrm>
            <a:off x="2996293" y="490223"/>
            <a:ext cx="0" cy="32289"/>
          </a:xfrm>
          <a:custGeom>
            <a:avLst/>
            <a:gdLst/>
            <a:ahLst/>
            <a:cxnLst/>
            <a:rect l="l" t="t" r="r" b="b"/>
            <a:pathLst>
              <a:path h="90169">
                <a:moveTo>
                  <a:pt x="0" y="89750"/>
                </a:moveTo>
                <a:lnTo>
                  <a:pt x="0" y="0"/>
                </a:lnTo>
              </a:path>
            </a:pathLst>
          </a:custGeom>
          <a:ln w="3175">
            <a:solidFill>
              <a:srgbClr val="000000"/>
            </a:solidFill>
          </a:ln>
        </p:spPr>
        <p:txBody>
          <a:bodyPr wrap="square" lIns="0" tIns="0" rIns="0" bIns="0" rtlCol="0"/>
          <a:lstStyle/>
          <a:p>
            <a:endParaRPr sz="501"/>
          </a:p>
        </p:txBody>
      </p:sp>
      <p:sp>
        <p:nvSpPr>
          <p:cNvPr id="6125" name="bg object 6125"/>
          <p:cNvSpPr/>
          <p:nvPr/>
        </p:nvSpPr>
        <p:spPr>
          <a:xfrm>
            <a:off x="2996293" y="441943"/>
            <a:ext cx="0" cy="32289"/>
          </a:xfrm>
          <a:custGeom>
            <a:avLst/>
            <a:gdLst/>
            <a:ahLst/>
            <a:cxnLst/>
            <a:rect l="l" t="t" r="r" b="b"/>
            <a:pathLst>
              <a:path h="90169">
                <a:moveTo>
                  <a:pt x="0" y="89750"/>
                </a:moveTo>
                <a:lnTo>
                  <a:pt x="0" y="0"/>
                </a:lnTo>
              </a:path>
            </a:pathLst>
          </a:custGeom>
          <a:ln w="3175">
            <a:solidFill>
              <a:srgbClr val="000000"/>
            </a:solidFill>
          </a:ln>
        </p:spPr>
        <p:txBody>
          <a:bodyPr wrap="square" lIns="0" tIns="0" rIns="0" bIns="0" rtlCol="0"/>
          <a:lstStyle/>
          <a:p>
            <a:endParaRPr sz="501"/>
          </a:p>
        </p:txBody>
      </p:sp>
      <p:sp>
        <p:nvSpPr>
          <p:cNvPr id="6126" name="bg object 6126"/>
          <p:cNvSpPr/>
          <p:nvPr/>
        </p:nvSpPr>
        <p:spPr>
          <a:xfrm>
            <a:off x="2996293" y="403663"/>
            <a:ext cx="0" cy="22284"/>
          </a:xfrm>
          <a:custGeom>
            <a:avLst/>
            <a:gdLst/>
            <a:ahLst/>
            <a:cxnLst/>
            <a:rect l="l" t="t" r="r" b="b"/>
            <a:pathLst>
              <a:path h="62230">
                <a:moveTo>
                  <a:pt x="0" y="62226"/>
                </a:moveTo>
                <a:lnTo>
                  <a:pt x="0" y="0"/>
                </a:lnTo>
              </a:path>
            </a:pathLst>
          </a:custGeom>
          <a:ln w="3175">
            <a:solidFill>
              <a:srgbClr val="000000"/>
            </a:solidFill>
          </a:ln>
        </p:spPr>
        <p:txBody>
          <a:bodyPr wrap="square" lIns="0" tIns="0" rIns="0" bIns="0" rtlCol="0"/>
          <a:lstStyle/>
          <a:p>
            <a:endParaRPr sz="501"/>
          </a:p>
        </p:txBody>
      </p:sp>
      <p:sp>
        <p:nvSpPr>
          <p:cNvPr id="6127" name="bg object 6127"/>
          <p:cNvSpPr/>
          <p:nvPr/>
        </p:nvSpPr>
        <p:spPr>
          <a:xfrm>
            <a:off x="2966357" y="403234"/>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6128" name="bg object 6128"/>
          <p:cNvSpPr/>
          <p:nvPr/>
        </p:nvSpPr>
        <p:spPr>
          <a:xfrm>
            <a:off x="2905034" y="403234"/>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129" name="bg object 6129"/>
          <p:cNvSpPr/>
          <p:nvPr/>
        </p:nvSpPr>
        <p:spPr>
          <a:xfrm>
            <a:off x="2843893" y="403234"/>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130" name="bg object 6130"/>
          <p:cNvSpPr/>
          <p:nvPr/>
        </p:nvSpPr>
        <p:spPr>
          <a:xfrm>
            <a:off x="2782570" y="403234"/>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131" name="bg object 6131"/>
          <p:cNvSpPr/>
          <p:nvPr/>
        </p:nvSpPr>
        <p:spPr>
          <a:xfrm>
            <a:off x="2732677" y="403234"/>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6132" name="bg object 6132"/>
          <p:cNvSpPr/>
          <p:nvPr/>
        </p:nvSpPr>
        <p:spPr>
          <a:xfrm>
            <a:off x="2469605" y="403663"/>
            <a:ext cx="0" cy="22284"/>
          </a:xfrm>
          <a:custGeom>
            <a:avLst/>
            <a:gdLst/>
            <a:ahLst/>
            <a:cxnLst/>
            <a:rect l="l" t="t" r="r" b="b"/>
            <a:pathLst>
              <a:path h="62230">
                <a:moveTo>
                  <a:pt x="0" y="0"/>
                </a:moveTo>
                <a:lnTo>
                  <a:pt x="0" y="62226"/>
                </a:lnTo>
              </a:path>
            </a:pathLst>
          </a:custGeom>
          <a:ln w="3175">
            <a:solidFill>
              <a:srgbClr val="000000"/>
            </a:solidFill>
          </a:ln>
        </p:spPr>
        <p:txBody>
          <a:bodyPr wrap="square" lIns="0" tIns="0" rIns="0" bIns="0" rtlCol="0"/>
          <a:lstStyle/>
          <a:p>
            <a:endParaRPr sz="501"/>
          </a:p>
        </p:txBody>
      </p:sp>
      <p:sp>
        <p:nvSpPr>
          <p:cNvPr id="6133" name="bg object 6133"/>
          <p:cNvSpPr/>
          <p:nvPr/>
        </p:nvSpPr>
        <p:spPr>
          <a:xfrm>
            <a:off x="2469605" y="441943"/>
            <a:ext cx="0" cy="32289"/>
          </a:xfrm>
          <a:custGeom>
            <a:avLst/>
            <a:gdLst/>
            <a:ahLst/>
            <a:cxnLst/>
            <a:rect l="l" t="t" r="r" b="b"/>
            <a:pathLst>
              <a:path h="90169">
                <a:moveTo>
                  <a:pt x="0" y="0"/>
                </a:moveTo>
                <a:lnTo>
                  <a:pt x="0" y="89750"/>
                </a:lnTo>
              </a:path>
            </a:pathLst>
          </a:custGeom>
          <a:ln w="3175">
            <a:solidFill>
              <a:srgbClr val="000000"/>
            </a:solidFill>
          </a:ln>
        </p:spPr>
        <p:txBody>
          <a:bodyPr wrap="square" lIns="0" tIns="0" rIns="0" bIns="0" rtlCol="0"/>
          <a:lstStyle/>
          <a:p>
            <a:endParaRPr sz="501"/>
          </a:p>
        </p:txBody>
      </p:sp>
      <p:sp>
        <p:nvSpPr>
          <p:cNvPr id="6134" name="bg object 6134"/>
          <p:cNvSpPr/>
          <p:nvPr/>
        </p:nvSpPr>
        <p:spPr>
          <a:xfrm>
            <a:off x="2469605" y="490223"/>
            <a:ext cx="0" cy="32289"/>
          </a:xfrm>
          <a:custGeom>
            <a:avLst/>
            <a:gdLst/>
            <a:ahLst/>
            <a:cxnLst/>
            <a:rect l="l" t="t" r="r" b="b"/>
            <a:pathLst>
              <a:path h="90169">
                <a:moveTo>
                  <a:pt x="0" y="0"/>
                </a:moveTo>
                <a:lnTo>
                  <a:pt x="0" y="89750"/>
                </a:lnTo>
              </a:path>
            </a:pathLst>
          </a:custGeom>
          <a:ln w="3175">
            <a:solidFill>
              <a:srgbClr val="000000"/>
            </a:solidFill>
          </a:ln>
        </p:spPr>
        <p:txBody>
          <a:bodyPr wrap="square" lIns="0" tIns="0" rIns="0" bIns="0" rtlCol="0"/>
          <a:lstStyle/>
          <a:p>
            <a:endParaRPr sz="501"/>
          </a:p>
        </p:txBody>
      </p:sp>
      <p:sp>
        <p:nvSpPr>
          <p:cNvPr id="6135" name="bg object 6135"/>
          <p:cNvSpPr/>
          <p:nvPr/>
        </p:nvSpPr>
        <p:spPr>
          <a:xfrm>
            <a:off x="2469605" y="538360"/>
            <a:ext cx="0" cy="22511"/>
          </a:xfrm>
          <a:custGeom>
            <a:avLst/>
            <a:gdLst/>
            <a:ahLst/>
            <a:cxnLst/>
            <a:rect l="l" t="t" r="r" b="b"/>
            <a:pathLst>
              <a:path h="62865">
                <a:moveTo>
                  <a:pt x="0" y="0"/>
                </a:moveTo>
                <a:lnTo>
                  <a:pt x="0" y="62625"/>
                </a:lnTo>
              </a:path>
            </a:pathLst>
          </a:custGeom>
          <a:ln w="3175">
            <a:solidFill>
              <a:srgbClr val="000000"/>
            </a:solidFill>
          </a:ln>
        </p:spPr>
        <p:txBody>
          <a:bodyPr wrap="square" lIns="0" tIns="0" rIns="0" bIns="0" rtlCol="0"/>
          <a:lstStyle/>
          <a:p>
            <a:endParaRPr sz="501"/>
          </a:p>
        </p:txBody>
      </p:sp>
      <p:sp>
        <p:nvSpPr>
          <p:cNvPr id="6136" name="bg object 6136"/>
          <p:cNvSpPr/>
          <p:nvPr/>
        </p:nvSpPr>
        <p:spPr>
          <a:xfrm>
            <a:off x="2732677" y="403663"/>
            <a:ext cx="263114" cy="157124"/>
          </a:xfrm>
          <a:custGeom>
            <a:avLst/>
            <a:gdLst/>
            <a:ahLst/>
            <a:cxnLst/>
            <a:rect l="l" t="t" r="r" b="b"/>
            <a:pathLst>
              <a:path w="578484" h="438784">
                <a:moveTo>
                  <a:pt x="0" y="438779"/>
                </a:moveTo>
                <a:lnTo>
                  <a:pt x="578391" y="438779"/>
                </a:lnTo>
                <a:lnTo>
                  <a:pt x="578391" y="0"/>
                </a:lnTo>
                <a:lnTo>
                  <a:pt x="0" y="0"/>
                </a:lnTo>
                <a:lnTo>
                  <a:pt x="0" y="438779"/>
                </a:lnTo>
              </a:path>
            </a:pathLst>
          </a:custGeom>
          <a:ln w="3191">
            <a:solidFill>
              <a:srgbClr val="000000"/>
            </a:solidFill>
          </a:ln>
        </p:spPr>
        <p:txBody>
          <a:bodyPr wrap="square" lIns="0" tIns="0" rIns="0" bIns="0" rtlCol="0"/>
          <a:lstStyle/>
          <a:p>
            <a:endParaRPr sz="501"/>
          </a:p>
        </p:txBody>
      </p:sp>
      <p:sp>
        <p:nvSpPr>
          <p:cNvPr id="6137" name="bg object 6137"/>
          <p:cNvSpPr/>
          <p:nvPr/>
        </p:nvSpPr>
        <p:spPr>
          <a:xfrm>
            <a:off x="2995749" y="560357"/>
            <a:ext cx="0" cy="455"/>
          </a:xfrm>
          <a:custGeom>
            <a:avLst/>
            <a:gdLst/>
            <a:ahLst/>
            <a:cxnLst/>
            <a:rect l="l" t="t" r="r" b="b"/>
            <a:pathLst>
              <a:path h="1269">
                <a:moveTo>
                  <a:pt x="0" y="1196"/>
                </a:moveTo>
                <a:lnTo>
                  <a:pt x="0" y="0"/>
                </a:lnTo>
              </a:path>
            </a:pathLst>
          </a:custGeom>
          <a:ln w="3175">
            <a:solidFill>
              <a:srgbClr val="000000"/>
            </a:solidFill>
          </a:ln>
        </p:spPr>
        <p:txBody>
          <a:bodyPr wrap="square" lIns="0" tIns="0" rIns="0" bIns="0" rtlCol="0"/>
          <a:lstStyle/>
          <a:p>
            <a:endParaRPr sz="501"/>
          </a:p>
        </p:txBody>
      </p:sp>
      <p:sp>
        <p:nvSpPr>
          <p:cNvPr id="6138" name="bg object 6138"/>
          <p:cNvSpPr/>
          <p:nvPr/>
        </p:nvSpPr>
        <p:spPr>
          <a:xfrm>
            <a:off x="2995748" y="560785"/>
            <a:ext cx="578" cy="0"/>
          </a:xfrm>
          <a:custGeom>
            <a:avLst/>
            <a:gdLst/>
            <a:ahLst/>
            <a:cxnLst/>
            <a:rect l="l" t="t" r="r" b="b"/>
            <a:pathLst>
              <a:path w="1270">
                <a:moveTo>
                  <a:pt x="1196" y="0"/>
                </a:moveTo>
                <a:lnTo>
                  <a:pt x="0" y="0"/>
                </a:lnTo>
              </a:path>
            </a:pathLst>
          </a:custGeom>
          <a:ln w="3175">
            <a:solidFill>
              <a:srgbClr val="000000"/>
            </a:solidFill>
          </a:ln>
        </p:spPr>
        <p:txBody>
          <a:bodyPr wrap="square" lIns="0" tIns="0" rIns="0" bIns="0" rtlCol="0"/>
          <a:lstStyle/>
          <a:p>
            <a:endParaRPr sz="501"/>
          </a:p>
        </p:txBody>
      </p:sp>
      <p:sp>
        <p:nvSpPr>
          <p:cNvPr id="6139" name="bg object 6139"/>
          <p:cNvSpPr/>
          <p:nvPr/>
        </p:nvSpPr>
        <p:spPr>
          <a:xfrm>
            <a:off x="2995748" y="603637"/>
            <a:ext cx="578" cy="0"/>
          </a:xfrm>
          <a:custGeom>
            <a:avLst/>
            <a:gdLst/>
            <a:ahLst/>
            <a:cxnLst/>
            <a:rect l="l" t="t" r="r" b="b"/>
            <a:pathLst>
              <a:path w="1270">
                <a:moveTo>
                  <a:pt x="0" y="0"/>
                </a:moveTo>
                <a:lnTo>
                  <a:pt x="1196" y="0"/>
                </a:lnTo>
              </a:path>
            </a:pathLst>
          </a:custGeom>
          <a:ln w="3175">
            <a:solidFill>
              <a:srgbClr val="000000"/>
            </a:solidFill>
          </a:ln>
        </p:spPr>
        <p:txBody>
          <a:bodyPr wrap="square" lIns="0" tIns="0" rIns="0" bIns="0" rtlCol="0"/>
          <a:lstStyle/>
          <a:p>
            <a:endParaRPr sz="501"/>
          </a:p>
        </p:txBody>
      </p:sp>
      <p:sp>
        <p:nvSpPr>
          <p:cNvPr id="6140" name="bg object 6140"/>
          <p:cNvSpPr/>
          <p:nvPr/>
        </p:nvSpPr>
        <p:spPr>
          <a:xfrm>
            <a:off x="2995748" y="603637"/>
            <a:ext cx="0" cy="455"/>
          </a:xfrm>
          <a:custGeom>
            <a:avLst/>
            <a:gdLst/>
            <a:ahLst/>
            <a:cxnLst/>
            <a:rect l="l" t="t" r="r" b="b"/>
            <a:pathLst>
              <a:path h="1269">
                <a:moveTo>
                  <a:pt x="0" y="797"/>
                </a:moveTo>
                <a:lnTo>
                  <a:pt x="0" y="0"/>
                </a:lnTo>
              </a:path>
            </a:pathLst>
          </a:custGeom>
          <a:ln w="3175">
            <a:solidFill>
              <a:srgbClr val="000000"/>
            </a:solidFill>
          </a:ln>
        </p:spPr>
        <p:txBody>
          <a:bodyPr wrap="square" lIns="0" tIns="0" rIns="0" bIns="0" rtlCol="0"/>
          <a:lstStyle/>
          <a:p>
            <a:endParaRPr sz="501"/>
          </a:p>
        </p:txBody>
      </p:sp>
      <p:sp>
        <p:nvSpPr>
          <p:cNvPr id="6141" name="bg object 6141"/>
          <p:cNvSpPr/>
          <p:nvPr/>
        </p:nvSpPr>
        <p:spPr>
          <a:xfrm>
            <a:off x="2732677" y="603637"/>
            <a:ext cx="0" cy="455"/>
          </a:xfrm>
          <a:custGeom>
            <a:avLst/>
            <a:gdLst/>
            <a:ahLst/>
            <a:cxnLst/>
            <a:rect l="l" t="t" r="r" b="b"/>
            <a:pathLst>
              <a:path h="1269">
                <a:moveTo>
                  <a:pt x="0" y="0"/>
                </a:moveTo>
                <a:lnTo>
                  <a:pt x="0" y="797"/>
                </a:lnTo>
              </a:path>
            </a:pathLst>
          </a:custGeom>
          <a:ln w="3175">
            <a:solidFill>
              <a:srgbClr val="000000"/>
            </a:solidFill>
          </a:ln>
        </p:spPr>
        <p:txBody>
          <a:bodyPr wrap="square" lIns="0" tIns="0" rIns="0" bIns="0" rtlCol="0"/>
          <a:lstStyle/>
          <a:p>
            <a:endParaRPr sz="501"/>
          </a:p>
        </p:txBody>
      </p:sp>
      <p:sp>
        <p:nvSpPr>
          <p:cNvPr id="6142" name="bg object 6142"/>
          <p:cNvSpPr/>
          <p:nvPr/>
        </p:nvSpPr>
        <p:spPr>
          <a:xfrm>
            <a:off x="2596606" y="603637"/>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6143" name="bg object 6143"/>
          <p:cNvSpPr/>
          <p:nvPr/>
        </p:nvSpPr>
        <p:spPr>
          <a:xfrm>
            <a:off x="2644321" y="603637"/>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144" name="bg object 6144"/>
          <p:cNvSpPr/>
          <p:nvPr/>
        </p:nvSpPr>
        <p:spPr>
          <a:xfrm>
            <a:off x="2705463" y="603637"/>
            <a:ext cx="27438" cy="0"/>
          </a:xfrm>
          <a:custGeom>
            <a:avLst/>
            <a:gdLst/>
            <a:ahLst/>
            <a:cxnLst/>
            <a:rect l="l" t="t" r="r" b="b"/>
            <a:pathLst>
              <a:path w="60325">
                <a:moveTo>
                  <a:pt x="0" y="0"/>
                </a:moveTo>
                <a:lnTo>
                  <a:pt x="59833" y="0"/>
                </a:lnTo>
              </a:path>
            </a:pathLst>
          </a:custGeom>
          <a:ln w="3175">
            <a:solidFill>
              <a:srgbClr val="000000"/>
            </a:solidFill>
          </a:ln>
        </p:spPr>
        <p:txBody>
          <a:bodyPr wrap="square" lIns="0" tIns="0" rIns="0" bIns="0" rtlCol="0"/>
          <a:lstStyle/>
          <a:p>
            <a:endParaRPr sz="501"/>
          </a:p>
        </p:txBody>
      </p:sp>
      <p:sp>
        <p:nvSpPr>
          <p:cNvPr id="6145" name="bg object 6145"/>
          <p:cNvSpPr/>
          <p:nvPr/>
        </p:nvSpPr>
        <p:spPr>
          <a:xfrm>
            <a:off x="2705463" y="560785"/>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6146" name="bg object 6146"/>
          <p:cNvSpPr/>
          <p:nvPr/>
        </p:nvSpPr>
        <p:spPr>
          <a:xfrm>
            <a:off x="2644321" y="560785"/>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147" name="bg object 6147"/>
          <p:cNvSpPr/>
          <p:nvPr/>
        </p:nvSpPr>
        <p:spPr>
          <a:xfrm>
            <a:off x="2596606" y="560785"/>
            <a:ext cx="27438" cy="0"/>
          </a:xfrm>
          <a:custGeom>
            <a:avLst/>
            <a:gdLst/>
            <a:ahLst/>
            <a:cxnLst/>
            <a:rect l="l" t="t" r="r" b="b"/>
            <a:pathLst>
              <a:path w="60325">
                <a:moveTo>
                  <a:pt x="59833" y="0"/>
                </a:moveTo>
                <a:lnTo>
                  <a:pt x="0" y="0"/>
                </a:lnTo>
              </a:path>
            </a:pathLst>
          </a:custGeom>
          <a:ln w="3175">
            <a:solidFill>
              <a:srgbClr val="000000"/>
            </a:solidFill>
          </a:ln>
        </p:spPr>
        <p:txBody>
          <a:bodyPr wrap="square" lIns="0" tIns="0" rIns="0" bIns="0" rtlCol="0"/>
          <a:lstStyle/>
          <a:p>
            <a:endParaRPr sz="501"/>
          </a:p>
        </p:txBody>
      </p:sp>
      <p:sp>
        <p:nvSpPr>
          <p:cNvPr id="6148" name="bg object 6148"/>
          <p:cNvSpPr/>
          <p:nvPr/>
        </p:nvSpPr>
        <p:spPr>
          <a:xfrm>
            <a:off x="2732677" y="560357"/>
            <a:ext cx="0" cy="455"/>
          </a:xfrm>
          <a:custGeom>
            <a:avLst/>
            <a:gdLst/>
            <a:ahLst/>
            <a:cxnLst/>
            <a:rect l="l" t="t" r="r" b="b"/>
            <a:pathLst>
              <a:path h="1269">
                <a:moveTo>
                  <a:pt x="0" y="0"/>
                </a:moveTo>
                <a:lnTo>
                  <a:pt x="0" y="1196"/>
                </a:lnTo>
              </a:path>
            </a:pathLst>
          </a:custGeom>
          <a:ln w="3175">
            <a:solidFill>
              <a:srgbClr val="000000"/>
            </a:solidFill>
          </a:ln>
        </p:spPr>
        <p:txBody>
          <a:bodyPr wrap="square" lIns="0" tIns="0" rIns="0" bIns="0" rtlCol="0"/>
          <a:lstStyle/>
          <a:p>
            <a:endParaRPr sz="501"/>
          </a:p>
        </p:txBody>
      </p:sp>
      <p:sp>
        <p:nvSpPr>
          <p:cNvPr id="6149" name="bg object 6149"/>
          <p:cNvSpPr/>
          <p:nvPr/>
        </p:nvSpPr>
        <p:spPr>
          <a:xfrm>
            <a:off x="2732677" y="603923"/>
            <a:ext cx="29748" cy="0"/>
          </a:xfrm>
          <a:custGeom>
            <a:avLst/>
            <a:gdLst/>
            <a:ahLst/>
            <a:cxnLst/>
            <a:rect l="l" t="t" r="r" b="b"/>
            <a:pathLst>
              <a:path w="65404">
                <a:moveTo>
                  <a:pt x="0" y="0"/>
                </a:moveTo>
                <a:lnTo>
                  <a:pt x="65019" y="0"/>
                </a:lnTo>
              </a:path>
            </a:pathLst>
          </a:custGeom>
          <a:ln w="3175">
            <a:solidFill>
              <a:srgbClr val="000000"/>
            </a:solidFill>
          </a:ln>
        </p:spPr>
        <p:txBody>
          <a:bodyPr wrap="square" lIns="0" tIns="0" rIns="0" bIns="0" rtlCol="0"/>
          <a:lstStyle/>
          <a:p>
            <a:endParaRPr sz="501"/>
          </a:p>
        </p:txBody>
      </p:sp>
      <p:sp>
        <p:nvSpPr>
          <p:cNvPr id="6150" name="bg object 6150"/>
          <p:cNvSpPr/>
          <p:nvPr/>
        </p:nvSpPr>
        <p:spPr>
          <a:xfrm>
            <a:off x="2782570" y="603923"/>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151" name="bg object 6151"/>
          <p:cNvSpPr/>
          <p:nvPr/>
        </p:nvSpPr>
        <p:spPr>
          <a:xfrm>
            <a:off x="2843893" y="603923"/>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152" name="bg object 6152"/>
          <p:cNvSpPr/>
          <p:nvPr/>
        </p:nvSpPr>
        <p:spPr>
          <a:xfrm>
            <a:off x="2905034" y="603923"/>
            <a:ext cx="41012" cy="0"/>
          </a:xfrm>
          <a:custGeom>
            <a:avLst/>
            <a:gdLst/>
            <a:ahLst/>
            <a:cxnLst/>
            <a:rect l="l" t="t" r="r" b="b"/>
            <a:pathLst>
              <a:path w="90170">
                <a:moveTo>
                  <a:pt x="0" y="0"/>
                </a:moveTo>
                <a:lnTo>
                  <a:pt x="89750" y="0"/>
                </a:lnTo>
              </a:path>
            </a:pathLst>
          </a:custGeom>
          <a:ln w="3175">
            <a:solidFill>
              <a:srgbClr val="000000"/>
            </a:solidFill>
          </a:ln>
        </p:spPr>
        <p:txBody>
          <a:bodyPr wrap="square" lIns="0" tIns="0" rIns="0" bIns="0" rtlCol="0"/>
          <a:lstStyle/>
          <a:p>
            <a:endParaRPr sz="501"/>
          </a:p>
        </p:txBody>
      </p:sp>
      <p:sp>
        <p:nvSpPr>
          <p:cNvPr id="6153" name="bg object 6153"/>
          <p:cNvSpPr/>
          <p:nvPr/>
        </p:nvSpPr>
        <p:spPr>
          <a:xfrm>
            <a:off x="2966357" y="603923"/>
            <a:ext cx="29459" cy="0"/>
          </a:xfrm>
          <a:custGeom>
            <a:avLst/>
            <a:gdLst/>
            <a:ahLst/>
            <a:cxnLst/>
            <a:rect l="l" t="t" r="r" b="b"/>
            <a:pathLst>
              <a:path w="64770">
                <a:moveTo>
                  <a:pt x="0" y="0"/>
                </a:moveTo>
                <a:lnTo>
                  <a:pt x="64620" y="0"/>
                </a:lnTo>
              </a:path>
            </a:pathLst>
          </a:custGeom>
          <a:ln w="3175">
            <a:solidFill>
              <a:srgbClr val="000000"/>
            </a:solidFill>
          </a:ln>
        </p:spPr>
        <p:txBody>
          <a:bodyPr wrap="square" lIns="0" tIns="0" rIns="0" bIns="0" rtlCol="0"/>
          <a:lstStyle/>
          <a:p>
            <a:endParaRPr sz="501"/>
          </a:p>
        </p:txBody>
      </p:sp>
      <p:sp>
        <p:nvSpPr>
          <p:cNvPr id="6154" name="bg object 6154"/>
          <p:cNvSpPr/>
          <p:nvPr/>
        </p:nvSpPr>
        <p:spPr>
          <a:xfrm>
            <a:off x="2996293" y="560785"/>
            <a:ext cx="0" cy="42976"/>
          </a:xfrm>
          <a:custGeom>
            <a:avLst/>
            <a:gdLst/>
            <a:ahLst/>
            <a:cxnLst/>
            <a:rect l="l" t="t" r="r" b="b"/>
            <a:pathLst>
              <a:path h="120014">
                <a:moveTo>
                  <a:pt x="0" y="119667"/>
                </a:moveTo>
                <a:lnTo>
                  <a:pt x="0" y="0"/>
                </a:lnTo>
              </a:path>
            </a:pathLst>
          </a:custGeom>
          <a:ln w="3175">
            <a:solidFill>
              <a:srgbClr val="000000"/>
            </a:solidFill>
          </a:ln>
        </p:spPr>
        <p:txBody>
          <a:bodyPr wrap="square" lIns="0" tIns="0" rIns="0" bIns="0" rtlCol="0"/>
          <a:lstStyle/>
          <a:p>
            <a:endParaRPr sz="501"/>
          </a:p>
        </p:txBody>
      </p:sp>
      <p:sp>
        <p:nvSpPr>
          <p:cNvPr id="6155" name="bg object 6155"/>
          <p:cNvSpPr/>
          <p:nvPr/>
        </p:nvSpPr>
        <p:spPr>
          <a:xfrm>
            <a:off x="2966357" y="560357"/>
            <a:ext cx="29459" cy="0"/>
          </a:xfrm>
          <a:custGeom>
            <a:avLst/>
            <a:gdLst/>
            <a:ahLst/>
            <a:cxnLst/>
            <a:rect l="l" t="t" r="r" b="b"/>
            <a:pathLst>
              <a:path w="64770">
                <a:moveTo>
                  <a:pt x="64620" y="0"/>
                </a:moveTo>
                <a:lnTo>
                  <a:pt x="0" y="0"/>
                </a:lnTo>
              </a:path>
            </a:pathLst>
          </a:custGeom>
          <a:ln w="3175">
            <a:solidFill>
              <a:srgbClr val="000000"/>
            </a:solidFill>
          </a:ln>
        </p:spPr>
        <p:txBody>
          <a:bodyPr wrap="square" lIns="0" tIns="0" rIns="0" bIns="0" rtlCol="0"/>
          <a:lstStyle/>
          <a:p>
            <a:endParaRPr sz="501"/>
          </a:p>
        </p:txBody>
      </p:sp>
      <p:sp>
        <p:nvSpPr>
          <p:cNvPr id="6156" name="bg object 6156"/>
          <p:cNvSpPr/>
          <p:nvPr/>
        </p:nvSpPr>
        <p:spPr>
          <a:xfrm>
            <a:off x="2905034" y="560357"/>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157" name="bg object 6157"/>
          <p:cNvSpPr/>
          <p:nvPr/>
        </p:nvSpPr>
        <p:spPr>
          <a:xfrm>
            <a:off x="2843893" y="560357"/>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158" name="bg object 6158"/>
          <p:cNvSpPr/>
          <p:nvPr/>
        </p:nvSpPr>
        <p:spPr>
          <a:xfrm>
            <a:off x="2782570" y="560357"/>
            <a:ext cx="41012" cy="0"/>
          </a:xfrm>
          <a:custGeom>
            <a:avLst/>
            <a:gdLst/>
            <a:ahLst/>
            <a:cxnLst/>
            <a:rect l="l" t="t" r="r" b="b"/>
            <a:pathLst>
              <a:path w="90170">
                <a:moveTo>
                  <a:pt x="89750" y="0"/>
                </a:moveTo>
                <a:lnTo>
                  <a:pt x="0" y="0"/>
                </a:lnTo>
              </a:path>
            </a:pathLst>
          </a:custGeom>
          <a:ln w="3175">
            <a:solidFill>
              <a:srgbClr val="000000"/>
            </a:solidFill>
          </a:ln>
        </p:spPr>
        <p:txBody>
          <a:bodyPr wrap="square" lIns="0" tIns="0" rIns="0" bIns="0" rtlCol="0"/>
          <a:lstStyle/>
          <a:p>
            <a:endParaRPr sz="501"/>
          </a:p>
        </p:txBody>
      </p:sp>
      <p:sp>
        <p:nvSpPr>
          <p:cNvPr id="6159" name="bg object 6159"/>
          <p:cNvSpPr/>
          <p:nvPr/>
        </p:nvSpPr>
        <p:spPr>
          <a:xfrm>
            <a:off x="2732677" y="560357"/>
            <a:ext cx="29748" cy="0"/>
          </a:xfrm>
          <a:custGeom>
            <a:avLst/>
            <a:gdLst/>
            <a:ahLst/>
            <a:cxnLst/>
            <a:rect l="l" t="t" r="r" b="b"/>
            <a:pathLst>
              <a:path w="65404">
                <a:moveTo>
                  <a:pt x="65019" y="0"/>
                </a:moveTo>
                <a:lnTo>
                  <a:pt x="0" y="0"/>
                </a:lnTo>
              </a:path>
            </a:pathLst>
          </a:custGeom>
          <a:ln w="3175">
            <a:solidFill>
              <a:srgbClr val="000000"/>
            </a:solidFill>
          </a:ln>
        </p:spPr>
        <p:txBody>
          <a:bodyPr wrap="square" lIns="0" tIns="0" rIns="0" bIns="0" rtlCol="0"/>
          <a:lstStyle/>
          <a:p>
            <a:endParaRPr sz="501"/>
          </a:p>
        </p:txBody>
      </p:sp>
      <p:sp>
        <p:nvSpPr>
          <p:cNvPr id="6160" name="bg object 6160"/>
          <p:cNvSpPr/>
          <p:nvPr/>
        </p:nvSpPr>
        <p:spPr>
          <a:xfrm>
            <a:off x="2596606" y="560785"/>
            <a:ext cx="0" cy="42976"/>
          </a:xfrm>
          <a:custGeom>
            <a:avLst/>
            <a:gdLst/>
            <a:ahLst/>
            <a:cxnLst/>
            <a:rect l="l" t="t" r="r" b="b"/>
            <a:pathLst>
              <a:path h="120014">
                <a:moveTo>
                  <a:pt x="0" y="0"/>
                </a:moveTo>
                <a:lnTo>
                  <a:pt x="0" y="119667"/>
                </a:lnTo>
              </a:path>
            </a:pathLst>
          </a:custGeom>
          <a:ln w="3175">
            <a:solidFill>
              <a:srgbClr val="000000"/>
            </a:solidFill>
          </a:ln>
        </p:spPr>
        <p:txBody>
          <a:bodyPr wrap="square" lIns="0" tIns="0" rIns="0" bIns="0" rtlCol="0"/>
          <a:lstStyle/>
          <a:p>
            <a:endParaRPr sz="501"/>
          </a:p>
        </p:txBody>
      </p:sp>
      <p:sp>
        <p:nvSpPr>
          <p:cNvPr id="6161" name="bg object 6161"/>
          <p:cNvSpPr/>
          <p:nvPr/>
        </p:nvSpPr>
        <p:spPr>
          <a:xfrm>
            <a:off x="2732677" y="560785"/>
            <a:ext cx="263114" cy="42976"/>
          </a:xfrm>
          <a:custGeom>
            <a:avLst/>
            <a:gdLst/>
            <a:ahLst/>
            <a:cxnLst/>
            <a:rect l="l" t="t" r="r" b="b"/>
            <a:pathLst>
              <a:path w="578484" h="120014">
                <a:moveTo>
                  <a:pt x="0" y="119667"/>
                </a:moveTo>
                <a:lnTo>
                  <a:pt x="578391" y="119667"/>
                </a:lnTo>
                <a:lnTo>
                  <a:pt x="578391" y="0"/>
                </a:lnTo>
                <a:lnTo>
                  <a:pt x="0" y="0"/>
                </a:lnTo>
                <a:lnTo>
                  <a:pt x="0" y="119667"/>
                </a:lnTo>
              </a:path>
            </a:pathLst>
          </a:custGeom>
          <a:ln w="3191">
            <a:solidFill>
              <a:srgbClr val="000000"/>
            </a:solidFill>
          </a:ln>
        </p:spPr>
        <p:txBody>
          <a:bodyPr wrap="square" lIns="0" tIns="0" rIns="0" bIns="0" rtlCol="0"/>
          <a:lstStyle/>
          <a:p>
            <a:endParaRPr sz="501"/>
          </a:p>
        </p:txBody>
      </p:sp>
      <p:sp>
        <p:nvSpPr>
          <p:cNvPr id="6162" name="bg object 6162"/>
          <p:cNvSpPr/>
          <p:nvPr/>
        </p:nvSpPr>
        <p:spPr>
          <a:xfrm>
            <a:off x="2691855" y="753189"/>
            <a:ext cx="36391" cy="0"/>
          </a:xfrm>
          <a:custGeom>
            <a:avLst/>
            <a:gdLst/>
            <a:ahLst/>
            <a:cxnLst/>
            <a:rect l="l" t="t" r="r" b="b"/>
            <a:pathLst>
              <a:path w="80010">
                <a:moveTo>
                  <a:pt x="79778" y="0"/>
                </a:moveTo>
                <a:lnTo>
                  <a:pt x="0" y="0"/>
                </a:lnTo>
              </a:path>
            </a:pathLst>
          </a:custGeom>
          <a:ln w="3191">
            <a:solidFill>
              <a:srgbClr val="000000"/>
            </a:solidFill>
          </a:ln>
        </p:spPr>
        <p:txBody>
          <a:bodyPr wrap="square" lIns="0" tIns="0" rIns="0" bIns="0" rtlCol="0"/>
          <a:lstStyle/>
          <a:p>
            <a:endParaRPr sz="501"/>
          </a:p>
        </p:txBody>
      </p:sp>
      <p:sp>
        <p:nvSpPr>
          <p:cNvPr id="6163" name="bg object 6163"/>
          <p:cNvSpPr/>
          <p:nvPr/>
        </p:nvSpPr>
        <p:spPr>
          <a:xfrm>
            <a:off x="2691855" y="756332"/>
            <a:ext cx="36391" cy="0"/>
          </a:xfrm>
          <a:custGeom>
            <a:avLst/>
            <a:gdLst/>
            <a:ahLst/>
            <a:cxnLst/>
            <a:rect l="l" t="t" r="r" b="b"/>
            <a:pathLst>
              <a:path w="80010">
                <a:moveTo>
                  <a:pt x="0" y="0"/>
                </a:moveTo>
                <a:lnTo>
                  <a:pt x="79778" y="0"/>
                </a:lnTo>
              </a:path>
            </a:pathLst>
          </a:custGeom>
          <a:ln w="3191">
            <a:solidFill>
              <a:srgbClr val="000000"/>
            </a:solidFill>
          </a:ln>
        </p:spPr>
        <p:txBody>
          <a:bodyPr wrap="square" lIns="0" tIns="0" rIns="0" bIns="0" rtlCol="0"/>
          <a:lstStyle/>
          <a:p>
            <a:endParaRPr sz="501"/>
          </a:p>
        </p:txBody>
      </p:sp>
      <p:sp>
        <p:nvSpPr>
          <p:cNvPr id="6164" name="bg object 6164"/>
          <p:cNvSpPr/>
          <p:nvPr/>
        </p:nvSpPr>
        <p:spPr>
          <a:xfrm>
            <a:off x="2691855" y="753190"/>
            <a:ext cx="0" cy="3183"/>
          </a:xfrm>
          <a:custGeom>
            <a:avLst/>
            <a:gdLst/>
            <a:ahLst/>
            <a:cxnLst/>
            <a:rect l="l" t="t" r="r" b="b"/>
            <a:pathLst>
              <a:path h="8889">
                <a:moveTo>
                  <a:pt x="0" y="4387"/>
                </a:moveTo>
                <a:lnTo>
                  <a:pt x="0" y="5584"/>
                </a:lnTo>
                <a:lnTo>
                  <a:pt x="0" y="6781"/>
                </a:lnTo>
                <a:lnTo>
                  <a:pt x="0" y="7578"/>
                </a:lnTo>
                <a:lnTo>
                  <a:pt x="0" y="8376"/>
                </a:lnTo>
                <a:lnTo>
                  <a:pt x="0" y="8775"/>
                </a:lnTo>
                <a:lnTo>
                  <a:pt x="0" y="8376"/>
                </a:lnTo>
                <a:lnTo>
                  <a:pt x="0" y="7578"/>
                </a:lnTo>
                <a:lnTo>
                  <a:pt x="0" y="6781"/>
                </a:lnTo>
                <a:lnTo>
                  <a:pt x="0" y="5584"/>
                </a:lnTo>
                <a:lnTo>
                  <a:pt x="0" y="4387"/>
                </a:lnTo>
                <a:lnTo>
                  <a:pt x="0" y="3191"/>
                </a:lnTo>
                <a:lnTo>
                  <a:pt x="0" y="2393"/>
                </a:lnTo>
                <a:lnTo>
                  <a:pt x="0" y="1595"/>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165" name="bg object 6165"/>
          <p:cNvSpPr/>
          <p:nvPr/>
        </p:nvSpPr>
        <p:spPr>
          <a:xfrm>
            <a:off x="2691855" y="753332"/>
            <a:ext cx="0" cy="1592"/>
          </a:xfrm>
          <a:custGeom>
            <a:avLst/>
            <a:gdLst/>
            <a:ahLst/>
            <a:cxnLst/>
            <a:rect l="l" t="t" r="r" b="b"/>
            <a:pathLst>
              <a:path h="4444">
                <a:moveTo>
                  <a:pt x="0" y="0"/>
                </a:moveTo>
                <a:lnTo>
                  <a:pt x="0" y="398"/>
                </a:lnTo>
                <a:lnTo>
                  <a:pt x="0" y="1196"/>
                </a:lnTo>
                <a:lnTo>
                  <a:pt x="0" y="1994"/>
                </a:lnTo>
                <a:lnTo>
                  <a:pt x="0" y="2792"/>
                </a:lnTo>
                <a:lnTo>
                  <a:pt x="0" y="3988"/>
                </a:lnTo>
              </a:path>
            </a:pathLst>
          </a:custGeom>
          <a:ln w="3191">
            <a:solidFill>
              <a:srgbClr val="000000"/>
            </a:solidFill>
          </a:ln>
        </p:spPr>
        <p:txBody>
          <a:bodyPr wrap="square" lIns="0" tIns="0" rIns="0" bIns="0" rtlCol="0"/>
          <a:lstStyle/>
          <a:p>
            <a:endParaRPr sz="501"/>
          </a:p>
        </p:txBody>
      </p:sp>
      <p:sp>
        <p:nvSpPr>
          <p:cNvPr id="6166" name="bg object 6166"/>
          <p:cNvSpPr/>
          <p:nvPr/>
        </p:nvSpPr>
        <p:spPr>
          <a:xfrm>
            <a:off x="2691855" y="729621"/>
            <a:ext cx="36391" cy="0"/>
          </a:xfrm>
          <a:custGeom>
            <a:avLst/>
            <a:gdLst/>
            <a:ahLst/>
            <a:cxnLst/>
            <a:rect l="l" t="t" r="r" b="b"/>
            <a:pathLst>
              <a:path w="80010">
                <a:moveTo>
                  <a:pt x="79778" y="0"/>
                </a:moveTo>
                <a:lnTo>
                  <a:pt x="0" y="0"/>
                </a:lnTo>
              </a:path>
            </a:pathLst>
          </a:custGeom>
          <a:ln w="3191">
            <a:solidFill>
              <a:srgbClr val="000000"/>
            </a:solidFill>
          </a:ln>
        </p:spPr>
        <p:txBody>
          <a:bodyPr wrap="square" lIns="0" tIns="0" rIns="0" bIns="0" rtlCol="0"/>
          <a:lstStyle/>
          <a:p>
            <a:endParaRPr sz="501"/>
          </a:p>
        </p:txBody>
      </p:sp>
      <p:sp>
        <p:nvSpPr>
          <p:cNvPr id="6167" name="bg object 6167"/>
          <p:cNvSpPr/>
          <p:nvPr/>
        </p:nvSpPr>
        <p:spPr>
          <a:xfrm>
            <a:off x="2691855" y="735335"/>
            <a:ext cx="36391" cy="0"/>
          </a:xfrm>
          <a:custGeom>
            <a:avLst/>
            <a:gdLst/>
            <a:ahLst/>
            <a:cxnLst/>
            <a:rect l="l" t="t" r="r" b="b"/>
            <a:pathLst>
              <a:path w="80010">
                <a:moveTo>
                  <a:pt x="0" y="0"/>
                </a:moveTo>
                <a:lnTo>
                  <a:pt x="79778" y="0"/>
                </a:lnTo>
              </a:path>
            </a:pathLst>
          </a:custGeom>
          <a:ln w="3191">
            <a:solidFill>
              <a:srgbClr val="000000"/>
            </a:solidFill>
          </a:ln>
        </p:spPr>
        <p:txBody>
          <a:bodyPr wrap="square" lIns="0" tIns="0" rIns="0" bIns="0" rtlCol="0"/>
          <a:lstStyle/>
          <a:p>
            <a:endParaRPr sz="501"/>
          </a:p>
        </p:txBody>
      </p:sp>
      <p:sp>
        <p:nvSpPr>
          <p:cNvPr id="6168" name="bg object 6168"/>
          <p:cNvSpPr/>
          <p:nvPr/>
        </p:nvSpPr>
        <p:spPr>
          <a:xfrm>
            <a:off x="2691855" y="729621"/>
            <a:ext cx="0" cy="5912"/>
          </a:xfrm>
          <a:custGeom>
            <a:avLst/>
            <a:gdLst/>
            <a:ahLst/>
            <a:cxnLst/>
            <a:rect l="l" t="t" r="r" b="b"/>
            <a:pathLst>
              <a:path h="16510">
                <a:moveTo>
                  <a:pt x="0" y="7977"/>
                </a:moveTo>
                <a:lnTo>
                  <a:pt x="0" y="9972"/>
                </a:lnTo>
                <a:lnTo>
                  <a:pt x="0" y="11966"/>
                </a:lnTo>
                <a:lnTo>
                  <a:pt x="0" y="13562"/>
                </a:lnTo>
                <a:lnTo>
                  <a:pt x="0" y="15157"/>
                </a:lnTo>
                <a:lnTo>
                  <a:pt x="0" y="15955"/>
                </a:lnTo>
                <a:lnTo>
                  <a:pt x="0" y="15157"/>
                </a:lnTo>
                <a:lnTo>
                  <a:pt x="0" y="13562"/>
                </a:lnTo>
                <a:lnTo>
                  <a:pt x="0" y="11966"/>
                </a:lnTo>
                <a:lnTo>
                  <a:pt x="0" y="9972"/>
                </a:lnTo>
                <a:lnTo>
                  <a:pt x="0" y="7977"/>
                </a:lnTo>
                <a:lnTo>
                  <a:pt x="0" y="5983"/>
                </a:lnTo>
                <a:lnTo>
                  <a:pt x="0" y="3988"/>
                </a:lnTo>
                <a:lnTo>
                  <a:pt x="0" y="2393"/>
                </a:lnTo>
                <a:lnTo>
                  <a:pt x="0" y="797"/>
                </a:lnTo>
                <a:lnTo>
                  <a:pt x="0" y="0"/>
                </a:lnTo>
                <a:lnTo>
                  <a:pt x="0" y="797"/>
                </a:lnTo>
                <a:lnTo>
                  <a:pt x="0" y="2393"/>
                </a:lnTo>
                <a:lnTo>
                  <a:pt x="0" y="3988"/>
                </a:lnTo>
                <a:lnTo>
                  <a:pt x="0" y="5983"/>
                </a:lnTo>
                <a:lnTo>
                  <a:pt x="0" y="7977"/>
                </a:lnTo>
              </a:path>
            </a:pathLst>
          </a:custGeom>
          <a:ln w="3191">
            <a:solidFill>
              <a:srgbClr val="000000"/>
            </a:solidFill>
          </a:ln>
        </p:spPr>
        <p:txBody>
          <a:bodyPr wrap="square" lIns="0" tIns="0" rIns="0" bIns="0" rtlCol="0"/>
          <a:lstStyle/>
          <a:p>
            <a:endParaRPr sz="501"/>
          </a:p>
        </p:txBody>
      </p:sp>
      <p:sp>
        <p:nvSpPr>
          <p:cNvPr id="6169" name="bg object 6169"/>
          <p:cNvSpPr/>
          <p:nvPr/>
        </p:nvSpPr>
        <p:spPr>
          <a:xfrm>
            <a:off x="2768963" y="891886"/>
            <a:ext cx="190620" cy="64351"/>
          </a:xfrm>
          <a:custGeom>
            <a:avLst/>
            <a:gdLst/>
            <a:ahLst/>
            <a:cxnLst/>
            <a:rect l="l" t="t" r="r" b="b"/>
            <a:pathLst>
              <a:path w="419100" h="179705">
                <a:moveTo>
                  <a:pt x="418835" y="0"/>
                </a:moveTo>
                <a:lnTo>
                  <a:pt x="0" y="0"/>
                </a:lnTo>
                <a:lnTo>
                  <a:pt x="0" y="179500"/>
                </a:lnTo>
                <a:lnTo>
                  <a:pt x="418835" y="179500"/>
                </a:lnTo>
                <a:lnTo>
                  <a:pt x="418835" y="0"/>
                </a:lnTo>
              </a:path>
            </a:pathLst>
          </a:custGeom>
          <a:ln w="3191">
            <a:solidFill>
              <a:srgbClr val="000000"/>
            </a:solidFill>
          </a:ln>
        </p:spPr>
        <p:txBody>
          <a:bodyPr wrap="square" lIns="0" tIns="0" rIns="0" bIns="0" rtlCol="0"/>
          <a:lstStyle/>
          <a:p>
            <a:endParaRPr sz="501"/>
          </a:p>
        </p:txBody>
      </p:sp>
      <p:sp>
        <p:nvSpPr>
          <p:cNvPr id="6170" name="bg object 6170"/>
          <p:cNvSpPr/>
          <p:nvPr/>
        </p:nvSpPr>
        <p:spPr>
          <a:xfrm>
            <a:off x="2741749" y="775044"/>
            <a:ext cx="245207" cy="50025"/>
          </a:xfrm>
          <a:custGeom>
            <a:avLst/>
            <a:gdLst/>
            <a:ahLst/>
            <a:cxnLst/>
            <a:rect l="l" t="t" r="r" b="b"/>
            <a:pathLst>
              <a:path w="539115" h="139700">
                <a:moveTo>
                  <a:pt x="538502" y="139611"/>
                </a:moveTo>
                <a:lnTo>
                  <a:pt x="538502" y="0"/>
                </a:lnTo>
                <a:lnTo>
                  <a:pt x="0" y="0"/>
                </a:lnTo>
                <a:lnTo>
                  <a:pt x="0" y="139611"/>
                </a:lnTo>
                <a:lnTo>
                  <a:pt x="538502" y="139611"/>
                </a:lnTo>
              </a:path>
            </a:pathLst>
          </a:custGeom>
          <a:ln w="3191">
            <a:solidFill>
              <a:srgbClr val="000000"/>
            </a:solidFill>
          </a:ln>
        </p:spPr>
        <p:txBody>
          <a:bodyPr wrap="square" lIns="0" tIns="0" rIns="0" bIns="0" rtlCol="0"/>
          <a:lstStyle/>
          <a:p>
            <a:endParaRPr sz="501"/>
          </a:p>
        </p:txBody>
      </p:sp>
      <p:sp>
        <p:nvSpPr>
          <p:cNvPr id="6171" name="bg object 6171"/>
          <p:cNvSpPr/>
          <p:nvPr/>
        </p:nvSpPr>
        <p:spPr>
          <a:xfrm>
            <a:off x="2741748" y="400092"/>
            <a:ext cx="245207" cy="0"/>
          </a:xfrm>
          <a:custGeom>
            <a:avLst/>
            <a:gdLst/>
            <a:ahLst/>
            <a:cxnLst/>
            <a:rect l="l" t="t" r="r" b="b"/>
            <a:pathLst>
              <a:path w="539115">
                <a:moveTo>
                  <a:pt x="0" y="0"/>
                </a:moveTo>
                <a:lnTo>
                  <a:pt x="538502" y="0"/>
                </a:lnTo>
              </a:path>
            </a:pathLst>
          </a:custGeom>
          <a:ln w="3191">
            <a:solidFill>
              <a:srgbClr val="000000"/>
            </a:solidFill>
          </a:ln>
        </p:spPr>
        <p:txBody>
          <a:bodyPr wrap="square" lIns="0" tIns="0" rIns="0" bIns="0" rtlCol="0"/>
          <a:lstStyle/>
          <a:p>
            <a:endParaRPr sz="501"/>
          </a:p>
        </p:txBody>
      </p:sp>
      <p:sp>
        <p:nvSpPr>
          <p:cNvPr id="6172" name="bg object 6172"/>
          <p:cNvSpPr/>
          <p:nvPr/>
        </p:nvSpPr>
        <p:spPr>
          <a:xfrm>
            <a:off x="2741748" y="400092"/>
            <a:ext cx="245207" cy="3638"/>
          </a:xfrm>
          <a:custGeom>
            <a:avLst/>
            <a:gdLst/>
            <a:ahLst/>
            <a:cxnLst/>
            <a:rect l="l" t="t" r="r" b="b"/>
            <a:pathLst>
              <a:path w="539115" h="10159">
                <a:moveTo>
                  <a:pt x="538502" y="9972"/>
                </a:moveTo>
                <a:lnTo>
                  <a:pt x="0" y="9972"/>
                </a:lnTo>
              </a:path>
              <a:path w="539115" h="10159">
                <a:moveTo>
                  <a:pt x="538502" y="9972"/>
                </a:moveTo>
                <a:lnTo>
                  <a:pt x="538502" y="0"/>
                </a:lnTo>
              </a:path>
            </a:pathLst>
          </a:custGeom>
          <a:ln w="3191">
            <a:solidFill>
              <a:srgbClr val="000000"/>
            </a:solidFill>
          </a:ln>
        </p:spPr>
        <p:txBody>
          <a:bodyPr wrap="square" lIns="0" tIns="0" rIns="0" bIns="0" rtlCol="0"/>
          <a:lstStyle/>
          <a:p>
            <a:endParaRPr sz="501"/>
          </a:p>
        </p:txBody>
      </p:sp>
      <p:sp>
        <p:nvSpPr>
          <p:cNvPr id="6173" name="bg object 6173"/>
          <p:cNvSpPr/>
          <p:nvPr/>
        </p:nvSpPr>
        <p:spPr>
          <a:xfrm>
            <a:off x="2741748" y="400092"/>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6174" name="bg object 6174"/>
          <p:cNvSpPr/>
          <p:nvPr/>
        </p:nvSpPr>
        <p:spPr>
          <a:xfrm>
            <a:off x="2741748" y="410805"/>
            <a:ext cx="245207" cy="50025"/>
          </a:xfrm>
          <a:custGeom>
            <a:avLst/>
            <a:gdLst/>
            <a:ahLst/>
            <a:cxnLst/>
            <a:rect l="l" t="t" r="r" b="b"/>
            <a:pathLst>
              <a:path w="539115" h="139700">
                <a:moveTo>
                  <a:pt x="538502" y="139611"/>
                </a:moveTo>
                <a:lnTo>
                  <a:pt x="538502" y="0"/>
                </a:lnTo>
                <a:lnTo>
                  <a:pt x="0" y="0"/>
                </a:lnTo>
                <a:lnTo>
                  <a:pt x="0" y="139611"/>
                </a:lnTo>
                <a:lnTo>
                  <a:pt x="538502" y="139611"/>
                </a:lnTo>
              </a:path>
            </a:pathLst>
          </a:custGeom>
          <a:ln w="3191">
            <a:solidFill>
              <a:srgbClr val="000000"/>
            </a:solidFill>
          </a:ln>
        </p:spPr>
        <p:txBody>
          <a:bodyPr wrap="square" lIns="0" tIns="0" rIns="0" bIns="0" rtlCol="0"/>
          <a:lstStyle/>
          <a:p>
            <a:endParaRPr sz="501"/>
          </a:p>
        </p:txBody>
      </p:sp>
      <p:sp>
        <p:nvSpPr>
          <p:cNvPr id="6175" name="bg object 6175"/>
          <p:cNvSpPr/>
          <p:nvPr/>
        </p:nvSpPr>
        <p:spPr>
          <a:xfrm>
            <a:off x="1624874" y="243112"/>
            <a:ext cx="137189" cy="174633"/>
          </a:xfrm>
          <a:custGeom>
            <a:avLst/>
            <a:gdLst/>
            <a:ahLst/>
            <a:cxnLst/>
            <a:rect l="l" t="t" r="r" b="b"/>
            <a:pathLst>
              <a:path w="301625" h="487680">
                <a:moveTo>
                  <a:pt x="0" y="0"/>
                </a:moveTo>
                <a:lnTo>
                  <a:pt x="0" y="487444"/>
                </a:lnTo>
                <a:lnTo>
                  <a:pt x="301162" y="487444"/>
                </a:lnTo>
                <a:lnTo>
                  <a:pt x="301162" y="0"/>
                </a:lnTo>
                <a:lnTo>
                  <a:pt x="0" y="0"/>
                </a:lnTo>
              </a:path>
            </a:pathLst>
          </a:custGeom>
          <a:ln w="3191">
            <a:solidFill>
              <a:srgbClr val="000000"/>
            </a:solidFill>
          </a:ln>
        </p:spPr>
        <p:txBody>
          <a:bodyPr wrap="square" lIns="0" tIns="0" rIns="0" bIns="0" rtlCol="0"/>
          <a:lstStyle/>
          <a:p>
            <a:endParaRPr sz="501"/>
          </a:p>
        </p:txBody>
      </p:sp>
      <p:sp>
        <p:nvSpPr>
          <p:cNvPr id="6176" name="bg object 6176"/>
          <p:cNvSpPr/>
          <p:nvPr/>
        </p:nvSpPr>
        <p:spPr>
          <a:xfrm>
            <a:off x="1629410" y="333957"/>
            <a:ext cx="105419" cy="80267"/>
          </a:xfrm>
          <a:custGeom>
            <a:avLst/>
            <a:gdLst/>
            <a:ahLst/>
            <a:cxnLst/>
            <a:rect l="l" t="t" r="r" b="b"/>
            <a:pathLst>
              <a:path w="231775" h="224155">
                <a:moveTo>
                  <a:pt x="0" y="0"/>
                </a:moveTo>
                <a:lnTo>
                  <a:pt x="231356" y="0"/>
                </a:lnTo>
                <a:lnTo>
                  <a:pt x="231356" y="223777"/>
                </a:lnTo>
                <a:lnTo>
                  <a:pt x="0" y="223777"/>
                </a:lnTo>
                <a:lnTo>
                  <a:pt x="0" y="0"/>
                </a:lnTo>
              </a:path>
            </a:pathLst>
          </a:custGeom>
          <a:ln w="3191">
            <a:solidFill>
              <a:srgbClr val="000000"/>
            </a:solidFill>
          </a:ln>
        </p:spPr>
        <p:txBody>
          <a:bodyPr wrap="square" lIns="0" tIns="0" rIns="0" bIns="0" rtlCol="0"/>
          <a:lstStyle/>
          <a:p>
            <a:endParaRPr sz="501"/>
          </a:p>
        </p:txBody>
      </p:sp>
      <p:sp>
        <p:nvSpPr>
          <p:cNvPr id="6177" name="bg object 6177"/>
          <p:cNvSpPr/>
          <p:nvPr/>
        </p:nvSpPr>
        <p:spPr>
          <a:xfrm>
            <a:off x="1629410" y="246683"/>
            <a:ext cx="105419" cy="80267"/>
          </a:xfrm>
          <a:custGeom>
            <a:avLst/>
            <a:gdLst/>
            <a:ahLst/>
            <a:cxnLst/>
            <a:rect l="l" t="t" r="r" b="b"/>
            <a:pathLst>
              <a:path w="231775" h="224155">
                <a:moveTo>
                  <a:pt x="0" y="0"/>
                </a:moveTo>
                <a:lnTo>
                  <a:pt x="231356" y="0"/>
                </a:lnTo>
                <a:lnTo>
                  <a:pt x="231356" y="223777"/>
                </a:lnTo>
                <a:lnTo>
                  <a:pt x="0" y="223777"/>
                </a:lnTo>
                <a:lnTo>
                  <a:pt x="0" y="0"/>
                </a:lnTo>
              </a:path>
            </a:pathLst>
          </a:custGeom>
          <a:ln w="3191">
            <a:solidFill>
              <a:srgbClr val="000000"/>
            </a:solidFill>
          </a:ln>
        </p:spPr>
        <p:txBody>
          <a:bodyPr wrap="square" lIns="0" tIns="0" rIns="0" bIns="0" rtlCol="0"/>
          <a:lstStyle/>
          <a:p>
            <a:endParaRPr sz="501"/>
          </a:p>
        </p:txBody>
      </p:sp>
      <p:sp>
        <p:nvSpPr>
          <p:cNvPr id="6178" name="bg object 6178"/>
          <p:cNvSpPr/>
          <p:nvPr/>
        </p:nvSpPr>
        <p:spPr>
          <a:xfrm>
            <a:off x="1636848" y="243112"/>
            <a:ext cx="113217" cy="0"/>
          </a:xfrm>
          <a:custGeom>
            <a:avLst/>
            <a:gdLst/>
            <a:ahLst/>
            <a:cxnLst/>
            <a:rect l="l" t="t" r="r" b="b"/>
            <a:pathLst>
              <a:path w="248920">
                <a:moveTo>
                  <a:pt x="0" y="0"/>
                </a:moveTo>
                <a:lnTo>
                  <a:pt x="248509" y="0"/>
                </a:lnTo>
              </a:path>
            </a:pathLst>
          </a:custGeom>
          <a:ln w="3191">
            <a:solidFill>
              <a:srgbClr val="000000"/>
            </a:solidFill>
          </a:ln>
        </p:spPr>
        <p:txBody>
          <a:bodyPr wrap="square" lIns="0" tIns="0" rIns="0" bIns="0" rtlCol="0"/>
          <a:lstStyle/>
          <a:p>
            <a:endParaRPr sz="501"/>
          </a:p>
        </p:txBody>
      </p:sp>
      <p:sp>
        <p:nvSpPr>
          <p:cNvPr id="6179" name="bg object 6179"/>
          <p:cNvSpPr/>
          <p:nvPr/>
        </p:nvSpPr>
        <p:spPr>
          <a:xfrm>
            <a:off x="1761853" y="252539"/>
            <a:ext cx="0" cy="77993"/>
          </a:xfrm>
          <a:custGeom>
            <a:avLst/>
            <a:gdLst/>
            <a:ahLst/>
            <a:cxnLst/>
            <a:rect l="l" t="t" r="r" b="b"/>
            <a:pathLst>
              <a:path h="217805">
                <a:moveTo>
                  <a:pt x="0" y="0"/>
                </a:moveTo>
                <a:lnTo>
                  <a:pt x="0" y="217395"/>
                </a:lnTo>
              </a:path>
            </a:pathLst>
          </a:custGeom>
          <a:ln w="3191">
            <a:solidFill>
              <a:srgbClr val="000000"/>
            </a:solidFill>
          </a:ln>
        </p:spPr>
        <p:txBody>
          <a:bodyPr wrap="square" lIns="0" tIns="0" rIns="0" bIns="0" rtlCol="0"/>
          <a:lstStyle/>
          <a:p>
            <a:endParaRPr sz="501"/>
          </a:p>
        </p:txBody>
      </p:sp>
      <p:sp>
        <p:nvSpPr>
          <p:cNvPr id="6180" name="bg object 6180"/>
          <p:cNvSpPr/>
          <p:nvPr/>
        </p:nvSpPr>
        <p:spPr>
          <a:xfrm>
            <a:off x="1636849" y="417661"/>
            <a:ext cx="56608" cy="0"/>
          </a:xfrm>
          <a:custGeom>
            <a:avLst/>
            <a:gdLst/>
            <a:ahLst/>
            <a:cxnLst/>
            <a:rect l="l" t="t" r="r" b="b"/>
            <a:pathLst>
              <a:path w="124460">
                <a:moveTo>
                  <a:pt x="124453" y="0"/>
                </a:moveTo>
                <a:lnTo>
                  <a:pt x="0" y="0"/>
                </a:lnTo>
              </a:path>
            </a:pathLst>
          </a:custGeom>
          <a:ln w="3191">
            <a:solidFill>
              <a:srgbClr val="000000"/>
            </a:solidFill>
          </a:ln>
        </p:spPr>
        <p:txBody>
          <a:bodyPr wrap="square" lIns="0" tIns="0" rIns="0" bIns="0" rtlCol="0"/>
          <a:lstStyle/>
          <a:p>
            <a:endParaRPr sz="501"/>
          </a:p>
        </p:txBody>
      </p:sp>
      <p:sp>
        <p:nvSpPr>
          <p:cNvPr id="6181" name="bg object 6181"/>
          <p:cNvSpPr/>
          <p:nvPr/>
        </p:nvSpPr>
        <p:spPr>
          <a:xfrm>
            <a:off x="1624874" y="252539"/>
            <a:ext cx="0" cy="155760"/>
          </a:xfrm>
          <a:custGeom>
            <a:avLst/>
            <a:gdLst/>
            <a:ahLst/>
            <a:cxnLst/>
            <a:rect l="l" t="t" r="r" b="b"/>
            <a:pathLst>
              <a:path h="434975">
                <a:moveTo>
                  <a:pt x="0" y="434791"/>
                </a:moveTo>
                <a:lnTo>
                  <a:pt x="0" y="0"/>
                </a:lnTo>
              </a:path>
            </a:pathLst>
          </a:custGeom>
          <a:ln w="3191">
            <a:solidFill>
              <a:srgbClr val="000000"/>
            </a:solidFill>
          </a:ln>
        </p:spPr>
        <p:txBody>
          <a:bodyPr wrap="square" lIns="0" tIns="0" rIns="0" bIns="0" rtlCol="0"/>
          <a:lstStyle/>
          <a:p>
            <a:endParaRPr sz="501"/>
          </a:p>
        </p:txBody>
      </p:sp>
      <p:sp>
        <p:nvSpPr>
          <p:cNvPr id="6182" name="bg object 6182"/>
          <p:cNvSpPr/>
          <p:nvPr/>
        </p:nvSpPr>
        <p:spPr>
          <a:xfrm>
            <a:off x="1624874" y="818896"/>
            <a:ext cx="137189" cy="174633"/>
          </a:xfrm>
          <a:custGeom>
            <a:avLst/>
            <a:gdLst/>
            <a:ahLst/>
            <a:cxnLst/>
            <a:rect l="l" t="t" r="r" b="b"/>
            <a:pathLst>
              <a:path w="301625" h="487680">
                <a:moveTo>
                  <a:pt x="0" y="0"/>
                </a:moveTo>
                <a:lnTo>
                  <a:pt x="0" y="487444"/>
                </a:lnTo>
                <a:lnTo>
                  <a:pt x="301162" y="487444"/>
                </a:lnTo>
                <a:lnTo>
                  <a:pt x="301162" y="0"/>
                </a:lnTo>
                <a:lnTo>
                  <a:pt x="0" y="0"/>
                </a:lnTo>
              </a:path>
            </a:pathLst>
          </a:custGeom>
          <a:ln w="3191">
            <a:solidFill>
              <a:srgbClr val="000000"/>
            </a:solidFill>
          </a:ln>
        </p:spPr>
        <p:txBody>
          <a:bodyPr wrap="square" lIns="0" tIns="0" rIns="0" bIns="0" rtlCol="0"/>
          <a:lstStyle/>
          <a:p>
            <a:endParaRPr sz="501"/>
          </a:p>
        </p:txBody>
      </p:sp>
      <p:sp>
        <p:nvSpPr>
          <p:cNvPr id="6183" name="bg object 6183"/>
          <p:cNvSpPr/>
          <p:nvPr/>
        </p:nvSpPr>
        <p:spPr>
          <a:xfrm>
            <a:off x="1629410" y="909741"/>
            <a:ext cx="105419" cy="80267"/>
          </a:xfrm>
          <a:custGeom>
            <a:avLst/>
            <a:gdLst/>
            <a:ahLst/>
            <a:cxnLst/>
            <a:rect l="l" t="t" r="r" b="b"/>
            <a:pathLst>
              <a:path w="231775" h="224155">
                <a:moveTo>
                  <a:pt x="0" y="0"/>
                </a:moveTo>
                <a:lnTo>
                  <a:pt x="231356" y="0"/>
                </a:lnTo>
                <a:lnTo>
                  <a:pt x="231356" y="223777"/>
                </a:lnTo>
                <a:lnTo>
                  <a:pt x="0" y="223777"/>
                </a:lnTo>
                <a:lnTo>
                  <a:pt x="0" y="0"/>
                </a:lnTo>
              </a:path>
            </a:pathLst>
          </a:custGeom>
          <a:ln w="3191">
            <a:solidFill>
              <a:srgbClr val="000000"/>
            </a:solidFill>
          </a:ln>
        </p:spPr>
        <p:txBody>
          <a:bodyPr wrap="square" lIns="0" tIns="0" rIns="0" bIns="0" rtlCol="0"/>
          <a:lstStyle/>
          <a:p>
            <a:endParaRPr sz="501"/>
          </a:p>
        </p:txBody>
      </p:sp>
      <p:sp>
        <p:nvSpPr>
          <p:cNvPr id="6184" name="bg object 6184"/>
          <p:cNvSpPr/>
          <p:nvPr/>
        </p:nvSpPr>
        <p:spPr>
          <a:xfrm>
            <a:off x="1629410" y="822466"/>
            <a:ext cx="105419" cy="80267"/>
          </a:xfrm>
          <a:custGeom>
            <a:avLst/>
            <a:gdLst/>
            <a:ahLst/>
            <a:cxnLst/>
            <a:rect l="l" t="t" r="r" b="b"/>
            <a:pathLst>
              <a:path w="231775" h="224155">
                <a:moveTo>
                  <a:pt x="0" y="0"/>
                </a:moveTo>
                <a:lnTo>
                  <a:pt x="231356" y="0"/>
                </a:lnTo>
                <a:lnTo>
                  <a:pt x="231356" y="223777"/>
                </a:lnTo>
                <a:lnTo>
                  <a:pt x="0" y="223777"/>
                </a:lnTo>
                <a:lnTo>
                  <a:pt x="0" y="0"/>
                </a:lnTo>
              </a:path>
            </a:pathLst>
          </a:custGeom>
          <a:ln w="3191">
            <a:solidFill>
              <a:srgbClr val="000000"/>
            </a:solidFill>
          </a:ln>
        </p:spPr>
        <p:txBody>
          <a:bodyPr wrap="square" lIns="0" tIns="0" rIns="0" bIns="0" rtlCol="0"/>
          <a:lstStyle/>
          <a:p>
            <a:endParaRPr sz="501"/>
          </a:p>
        </p:txBody>
      </p:sp>
      <p:sp>
        <p:nvSpPr>
          <p:cNvPr id="6185" name="bg object 6185"/>
          <p:cNvSpPr/>
          <p:nvPr/>
        </p:nvSpPr>
        <p:spPr>
          <a:xfrm>
            <a:off x="1636848" y="818895"/>
            <a:ext cx="113217" cy="0"/>
          </a:xfrm>
          <a:custGeom>
            <a:avLst/>
            <a:gdLst/>
            <a:ahLst/>
            <a:cxnLst/>
            <a:rect l="l" t="t" r="r" b="b"/>
            <a:pathLst>
              <a:path w="248920">
                <a:moveTo>
                  <a:pt x="0" y="0"/>
                </a:moveTo>
                <a:lnTo>
                  <a:pt x="248509" y="0"/>
                </a:lnTo>
              </a:path>
            </a:pathLst>
          </a:custGeom>
          <a:ln w="3191">
            <a:solidFill>
              <a:srgbClr val="000000"/>
            </a:solidFill>
          </a:ln>
        </p:spPr>
        <p:txBody>
          <a:bodyPr wrap="square" lIns="0" tIns="0" rIns="0" bIns="0" rtlCol="0"/>
          <a:lstStyle/>
          <a:p>
            <a:endParaRPr sz="501"/>
          </a:p>
        </p:txBody>
      </p:sp>
      <p:sp>
        <p:nvSpPr>
          <p:cNvPr id="6186" name="bg object 6186"/>
          <p:cNvSpPr/>
          <p:nvPr/>
        </p:nvSpPr>
        <p:spPr>
          <a:xfrm>
            <a:off x="1761853" y="828180"/>
            <a:ext cx="0" cy="77993"/>
          </a:xfrm>
          <a:custGeom>
            <a:avLst/>
            <a:gdLst/>
            <a:ahLst/>
            <a:cxnLst/>
            <a:rect l="l" t="t" r="r" b="b"/>
            <a:pathLst>
              <a:path h="217805">
                <a:moveTo>
                  <a:pt x="0" y="0"/>
                </a:moveTo>
                <a:lnTo>
                  <a:pt x="0" y="217794"/>
                </a:lnTo>
              </a:path>
            </a:pathLst>
          </a:custGeom>
          <a:ln w="3191">
            <a:solidFill>
              <a:srgbClr val="000000"/>
            </a:solidFill>
          </a:ln>
        </p:spPr>
        <p:txBody>
          <a:bodyPr wrap="square" lIns="0" tIns="0" rIns="0" bIns="0" rtlCol="0"/>
          <a:lstStyle/>
          <a:p>
            <a:endParaRPr sz="501"/>
          </a:p>
        </p:txBody>
      </p:sp>
      <p:sp>
        <p:nvSpPr>
          <p:cNvPr id="6187" name="bg object 6187"/>
          <p:cNvSpPr/>
          <p:nvPr/>
        </p:nvSpPr>
        <p:spPr>
          <a:xfrm>
            <a:off x="1636849" y="993444"/>
            <a:ext cx="56608" cy="0"/>
          </a:xfrm>
          <a:custGeom>
            <a:avLst/>
            <a:gdLst/>
            <a:ahLst/>
            <a:cxnLst/>
            <a:rect l="l" t="t" r="r" b="b"/>
            <a:pathLst>
              <a:path w="124460">
                <a:moveTo>
                  <a:pt x="124453" y="0"/>
                </a:moveTo>
                <a:lnTo>
                  <a:pt x="0" y="0"/>
                </a:lnTo>
              </a:path>
            </a:pathLst>
          </a:custGeom>
          <a:ln w="3191">
            <a:solidFill>
              <a:srgbClr val="000000"/>
            </a:solidFill>
          </a:ln>
        </p:spPr>
        <p:txBody>
          <a:bodyPr wrap="square" lIns="0" tIns="0" rIns="0" bIns="0" rtlCol="0"/>
          <a:lstStyle/>
          <a:p>
            <a:endParaRPr sz="501"/>
          </a:p>
        </p:txBody>
      </p:sp>
      <p:sp>
        <p:nvSpPr>
          <p:cNvPr id="6188" name="bg object 6188"/>
          <p:cNvSpPr/>
          <p:nvPr/>
        </p:nvSpPr>
        <p:spPr>
          <a:xfrm>
            <a:off x="1624874" y="828180"/>
            <a:ext cx="0" cy="155987"/>
          </a:xfrm>
          <a:custGeom>
            <a:avLst/>
            <a:gdLst/>
            <a:ahLst/>
            <a:cxnLst/>
            <a:rect l="l" t="t" r="r" b="b"/>
            <a:pathLst>
              <a:path h="435610">
                <a:moveTo>
                  <a:pt x="0" y="435189"/>
                </a:moveTo>
                <a:lnTo>
                  <a:pt x="0" y="0"/>
                </a:lnTo>
              </a:path>
            </a:pathLst>
          </a:custGeom>
          <a:ln w="3191">
            <a:solidFill>
              <a:srgbClr val="000000"/>
            </a:solidFill>
          </a:ln>
        </p:spPr>
        <p:txBody>
          <a:bodyPr wrap="square" lIns="0" tIns="0" rIns="0" bIns="0" rtlCol="0"/>
          <a:lstStyle/>
          <a:p>
            <a:endParaRPr sz="501"/>
          </a:p>
        </p:txBody>
      </p:sp>
      <p:sp>
        <p:nvSpPr>
          <p:cNvPr id="6189" name="bg object 6189"/>
          <p:cNvSpPr/>
          <p:nvPr/>
        </p:nvSpPr>
        <p:spPr>
          <a:xfrm>
            <a:off x="1624874" y="996016"/>
            <a:ext cx="137189" cy="174633"/>
          </a:xfrm>
          <a:custGeom>
            <a:avLst/>
            <a:gdLst/>
            <a:ahLst/>
            <a:cxnLst/>
            <a:rect l="l" t="t" r="r" b="b"/>
            <a:pathLst>
              <a:path w="301625" h="487679">
                <a:moveTo>
                  <a:pt x="0" y="0"/>
                </a:moveTo>
                <a:lnTo>
                  <a:pt x="0" y="487444"/>
                </a:lnTo>
                <a:lnTo>
                  <a:pt x="301162" y="487444"/>
                </a:lnTo>
                <a:lnTo>
                  <a:pt x="301162" y="0"/>
                </a:lnTo>
                <a:lnTo>
                  <a:pt x="0" y="0"/>
                </a:lnTo>
              </a:path>
            </a:pathLst>
          </a:custGeom>
          <a:ln w="3191">
            <a:solidFill>
              <a:srgbClr val="000000"/>
            </a:solidFill>
          </a:ln>
        </p:spPr>
        <p:txBody>
          <a:bodyPr wrap="square" lIns="0" tIns="0" rIns="0" bIns="0" rtlCol="0"/>
          <a:lstStyle/>
          <a:p>
            <a:endParaRPr sz="501"/>
          </a:p>
        </p:txBody>
      </p:sp>
      <p:sp>
        <p:nvSpPr>
          <p:cNvPr id="6190" name="bg object 6190"/>
          <p:cNvSpPr/>
          <p:nvPr/>
        </p:nvSpPr>
        <p:spPr>
          <a:xfrm>
            <a:off x="1629410" y="1086861"/>
            <a:ext cx="105419" cy="80267"/>
          </a:xfrm>
          <a:custGeom>
            <a:avLst/>
            <a:gdLst/>
            <a:ahLst/>
            <a:cxnLst/>
            <a:rect l="l" t="t" r="r" b="b"/>
            <a:pathLst>
              <a:path w="231775" h="224154">
                <a:moveTo>
                  <a:pt x="0" y="0"/>
                </a:moveTo>
                <a:lnTo>
                  <a:pt x="231356" y="0"/>
                </a:lnTo>
                <a:lnTo>
                  <a:pt x="231356" y="223777"/>
                </a:lnTo>
                <a:lnTo>
                  <a:pt x="0" y="223777"/>
                </a:lnTo>
                <a:lnTo>
                  <a:pt x="0" y="0"/>
                </a:lnTo>
              </a:path>
            </a:pathLst>
          </a:custGeom>
          <a:ln w="3191">
            <a:solidFill>
              <a:srgbClr val="000000"/>
            </a:solidFill>
          </a:ln>
        </p:spPr>
        <p:txBody>
          <a:bodyPr wrap="square" lIns="0" tIns="0" rIns="0" bIns="0" rtlCol="0"/>
          <a:lstStyle/>
          <a:p>
            <a:endParaRPr sz="501"/>
          </a:p>
        </p:txBody>
      </p:sp>
      <p:sp>
        <p:nvSpPr>
          <p:cNvPr id="6191" name="bg object 6191"/>
          <p:cNvSpPr/>
          <p:nvPr/>
        </p:nvSpPr>
        <p:spPr>
          <a:xfrm>
            <a:off x="1629410" y="999587"/>
            <a:ext cx="105419" cy="80267"/>
          </a:xfrm>
          <a:custGeom>
            <a:avLst/>
            <a:gdLst/>
            <a:ahLst/>
            <a:cxnLst/>
            <a:rect l="l" t="t" r="r" b="b"/>
            <a:pathLst>
              <a:path w="231775" h="224155">
                <a:moveTo>
                  <a:pt x="0" y="0"/>
                </a:moveTo>
                <a:lnTo>
                  <a:pt x="231356" y="0"/>
                </a:lnTo>
                <a:lnTo>
                  <a:pt x="231356" y="223777"/>
                </a:lnTo>
                <a:lnTo>
                  <a:pt x="0" y="223777"/>
                </a:lnTo>
                <a:lnTo>
                  <a:pt x="0" y="0"/>
                </a:lnTo>
              </a:path>
            </a:pathLst>
          </a:custGeom>
          <a:ln w="3191">
            <a:solidFill>
              <a:srgbClr val="000000"/>
            </a:solidFill>
          </a:ln>
        </p:spPr>
        <p:txBody>
          <a:bodyPr wrap="square" lIns="0" tIns="0" rIns="0" bIns="0" rtlCol="0"/>
          <a:lstStyle/>
          <a:p>
            <a:endParaRPr sz="501"/>
          </a:p>
        </p:txBody>
      </p:sp>
      <p:sp>
        <p:nvSpPr>
          <p:cNvPr id="6192" name="bg object 6192"/>
          <p:cNvSpPr/>
          <p:nvPr/>
        </p:nvSpPr>
        <p:spPr>
          <a:xfrm>
            <a:off x="1636848" y="996016"/>
            <a:ext cx="113217" cy="0"/>
          </a:xfrm>
          <a:custGeom>
            <a:avLst/>
            <a:gdLst/>
            <a:ahLst/>
            <a:cxnLst/>
            <a:rect l="l" t="t" r="r" b="b"/>
            <a:pathLst>
              <a:path w="248920">
                <a:moveTo>
                  <a:pt x="0" y="0"/>
                </a:moveTo>
                <a:lnTo>
                  <a:pt x="248509" y="0"/>
                </a:lnTo>
              </a:path>
            </a:pathLst>
          </a:custGeom>
          <a:ln w="3191">
            <a:solidFill>
              <a:srgbClr val="000000"/>
            </a:solidFill>
          </a:ln>
        </p:spPr>
        <p:txBody>
          <a:bodyPr wrap="square" lIns="0" tIns="0" rIns="0" bIns="0" rtlCol="0"/>
          <a:lstStyle/>
          <a:p>
            <a:endParaRPr sz="501"/>
          </a:p>
        </p:txBody>
      </p:sp>
      <p:sp>
        <p:nvSpPr>
          <p:cNvPr id="6193" name="bg object 6193"/>
          <p:cNvSpPr/>
          <p:nvPr/>
        </p:nvSpPr>
        <p:spPr>
          <a:xfrm>
            <a:off x="1761853" y="1005443"/>
            <a:ext cx="0" cy="77993"/>
          </a:xfrm>
          <a:custGeom>
            <a:avLst/>
            <a:gdLst/>
            <a:ahLst/>
            <a:cxnLst/>
            <a:rect l="l" t="t" r="r" b="b"/>
            <a:pathLst>
              <a:path h="217805">
                <a:moveTo>
                  <a:pt x="0" y="0"/>
                </a:moveTo>
                <a:lnTo>
                  <a:pt x="0" y="217395"/>
                </a:lnTo>
              </a:path>
            </a:pathLst>
          </a:custGeom>
          <a:ln w="3191">
            <a:solidFill>
              <a:srgbClr val="000000"/>
            </a:solidFill>
          </a:ln>
        </p:spPr>
        <p:txBody>
          <a:bodyPr wrap="square" lIns="0" tIns="0" rIns="0" bIns="0" rtlCol="0"/>
          <a:lstStyle/>
          <a:p>
            <a:endParaRPr sz="501"/>
          </a:p>
        </p:txBody>
      </p:sp>
      <p:sp>
        <p:nvSpPr>
          <p:cNvPr id="6194" name="bg object 6194"/>
          <p:cNvSpPr/>
          <p:nvPr/>
        </p:nvSpPr>
        <p:spPr>
          <a:xfrm>
            <a:off x="1636849" y="1170565"/>
            <a:ext cx="56608" cy="0"/>
          </a:xfrm>
          <a:custGeom>
            <a:avLst/>
            <a:gdLst/>
            <a:ahLst/>
            <a:cxnLst/>
            <a:rect l="l" t="t" r="r" b="b"/>
            <a:pathLst>
              <a:path w="124460">
                <a:moveTo>
                  <a:pt x="124453" y="0"/>
                </a:moveTo>
                <a:lnTo>
                  <a:pt x="0" y="0"/>
                </a:lnTo>
              </a:path>
            </a:pathLst>
          </a:custGeom>
          <a:ln w="3191">
            <a:solidFill>
              <a:srgbClr val="000000"/>
            </a:solidFill>
          </a:ln>
        </p:spPr>
        <p:txBody>
          <a:bodyPr wrap="square" lIns="0" tIns="0" rIns="0" bIns="0" rtlCol="0"/>
          <a:lstStyle/>
          <a:p>
            <a:endParaRPr sz="501"/>
          </a:p>
        </p:txBody>
      </p:sp>
      <p:sp>
        <p:nvSpPr>
          <p:cNvPr id="6195" name="bg object 6195"/>
          <p:cNvSpPr/>
          <p:nvPr/>
        </p:nvSpPr>
        <p:spPr>
          <a:xfrm>
            <a:off x="1624874" y="1005443"/>
            <a:ext cx="0" cy="155987"/>
          </a:xfrm>
          <a:custGeom>
            <a:avLst/>
            <a:gdLst/>
            <a:ahLst/>
            <a:cxnLst/>
            <a:rect l="l" t="t" r="r" b="b"/>
            <a:pathLst>
              <a:path h="435610">
                <a:moveTo>
                  <a:pt x="0" y="435189"/>
                </a:moveTo>
                <a:lnTo>
                  <a:pt x="0" y="0"/>
                </a:lnTo>
              </a:path>
            </a:pathLst>
          </a:custGeom>
          <a:ln w="3191">
            <a:solidFill>
              <a:srgbClr val="000000"/>
            </a:solidFill>
          </a:ln>
        </p:spPr>
        <p:txBody>
          <a:bodyPr wrap="square" lIns="0" tIns="0" rIns="0" bIns="0" rtlCol="0"/>
          <a:lstStyle/>
          <a:p>
            <a:endParaRPr sz="501"/>
          </a:p>
        </p:txBody>
      </p:sp>
      <p:sp>
        <p:nvSpPr>
          <p:cNvPr id="6196" name="bg object 6196"/>
          <p:cNvSpPr/>
          <p:nvPr/>
        </p:nvSpPr>
        <p:spPr>
          <a:xfrm>
            <a:off x="1624874" y="437087"/>
            <a:ext cx="137189" cy="174633"/>
          </a:xfrm>
          <a:custGeom>
            <a:avLst/>
            <a:gdLst/>
            <a:ahLst/>
            <a:cxnLst/>
            <a:rect l="l" t="t" r="r" b="b"/>
            <a:pathLst>
              <a:path w="301625" h="487680">
                <a:moveTo>
                  <a:pt x="0" y="0"/>
                </a:moveTo>
                <a:lnTo>
                  <a:pt x="0" y="487444"/>
                </a:lnTo>
                <a:lnTo>
                  <a:pt x="301162" y="487444"/>
                </a:lnTo>
                <a:lnTo>
                  <a:pt x="301162" y="0"/>
                </a:lnTo>
                <a:lnTo>
                  <a:pt x="0" y="0"/>
                </a:lnTo>
              </a:path>
            </a:pathLst>
          </a:custGeom>
          <a:ln w="3191">
            <a:solidFill>
              <a:srgbClr val="000000"/>
            </a:solidFill>
          </a:ln>
        </p:spPr>
        <p:txBody>
          <a:bodyPr wrap="square" lIns="0" tIns="0" rIns="0" bIns="0" rtlCol="0"/>
          <a:lstStyle/>
          <a:p>
            <a:endParaRPr sz="501"/>
          </a:p>
        </p:txBody>
      </p:sp>
      <p:sp>
        <p:nvSpPr>
          <p:cNvPr id="6197" name="bg object 6197"/>
          <p:cNvSpPr/>
          <p:nvPr/>
        </p:nvSpPr>
        <p:spPr>
          <a:xfrm>
            <a:off x="1629410" y="527933"/>
            <a:ext cx="105419" cy="80267"/>
          </a:xfrm>
          <a:custGeom>
            <a:avLst/>
            <a:gdLst/>
            <a:ahLst/>
            <a:cxnLst/>
            <a:rect l="l" t="t" r="r" b="b"/>
            <a:pathLst>
              <a:path w="231775" h="224155">
                <a:moveTo>
                  <a:pt x="0" y="0"/>
                </a:moveTo>
                <a:lnTo>
                  <a:pt x="231356" y="0"/>
                </a:lnTo>
                <a:lnTo>
                  <a:pt x="231356" y="223777"/>
                </a:lnTo>
                <a:lnTo>
                  <a:pt x="0" y="223777"/>
                </a:lnTo>
                <a:lnTo>
                  <a:pt x="0" y="0"/>
                </a:lnTo>
              </a:path>
            </a:pathLst>
          </a:custGeom>
          <a:ln w="3191">
            <a:solidFill>
              <a:srgbClr val="000000"/>
            </a:solidFill>
          </a:ln>
        </p:spPr>
        <p:txBody>
          <a:bodyPr wrap="square" lIns="0" tIns="0" rIns="0" bIns="0" rtlCol="0"/>
          <a:lstStyle/>
          <a:p>
            <a:endParaRPr sz="501"/>
          </a:p>
        </p:txBody>
      </p:sp>
      <p:sp>
        <p:nvSpPr>
          <p:cNvPr id="6198" name="bg object 6198"/>
          <p:cNvSpPr/>
          <p:nvPr/>
        </p:nvSpPr>
        <p:spPr>
          <a:xfrm>
            <a:off x="1629410" y="440658"/>
            <a:ext cx="105419" cy="80267"/>
          </a:xfrm>
          <a:custGeom>
            <a:avLst/>
            <a:gdLst/>
            <a:ahLst/>
            <a:cxnLst/>
            <a:rect l="l" t="t" r="r" b="b"/>
            <a:pathLst>
              <a:path w="231775" h="224155">
                <a:moveTo>
                  <a:pt x="0" y="0"/>
                </a:moveTo>
                <a:lnTo>
                  <a:pt x="231356" y="0"/>
                </a:lnTo>
                <a:lnTo>
                  <a:pt x="231356" y="223777"/>
                </a:lnTo>
                <a:lnTo>
                  <a:pt x="0" y="223777"/>
                </a:lnTo>
                <a:lnTo>
                  <a:pt x="0" y="0"/>
                </a:lnTo>
              </a:path>
            </a:pathLst>
          </a:custGeom>
          <a:ln w="3191">
            <a:solidFill>
              <a:srgbClr val="000000"/>
            </a:solidFill>
          </a:ln>
        </p:spPr>
        <p:txBody>
          <a:bodyPr wrap="square" lIns="0" tIns="0" rIns="0" bIns="0" rtlCol="0"/>
          <a:lstStyle/>
          <a:p>
            <a:endParaRPr sz="501"/>
          </a:p>
        </p:txBody>
      </p:sp>
      <p:sp>
        <p:nvSpPr>
          <p:cNvPr id="6199" name="bg object 6199"/>
          <p:cNvSpPr/>
          <p:nvPr/>
        </p:nvSpPr>
        <p:spPr>
          <a:xfrm>
            <a:off x="1636848" y="437087"/>
            <a:ext cx="113217" cy="0"/>
          </a:xfrm>
          <a:custGeom>
            <a:avLst/>
            <a:gdLst/>
            <a:ahLst/>
            <a:cxnLst/>
            <a:rect l="l" t="t" r="r" b="b"/>
            <a:pathLst>
              <a:path w="248920">
                <a:moveTo>
                  <a:pt x="0" y="0"/>
                </a:moveTo>
                <a:lnTo>
                  <a:pt x="248509" y="0"/>
                </a:lnTo>
              </a:path>
            </a:pathLst>
          </a:custGeom>
          <a:ln w="3191">
            <a:solidFill>
              <a:srgbClr val="000000"/>
            </a:solidFill>
          </a:ln>
        </p:spPr>
        <p:txBody>
          <a:bodyPr wrap="square" lIns="0" tIns="0" rIns="0" bIns="0" rtlCol="0"/>
          <a:lstStyle/>
          <a:p>
            <a:endParaRPr sz="501"/>
          </a:p>
        </p:txBody>
      </p:sp>
      <p:sp>
        <p:nvSpPr>
          <p:cNvPr id="6200" name="bg object 6200"/>
          <p:cNvSpPr/>
          <p:nvPr/>
        </p:nvSpPr>
        <p:spPr>
          <a:xfrm>
            <a:off x="1761853" y="446514"/>
            <a:ext cx="0" cy="77993"/>
          </a:xfrm>
          <a:custGeom>
            <a:avLst/>
            <a:gdLst/>
            <a:ahLst/>
            <a:cxnLst/>
            <a:rect l="l" t="t" r="r" b="b"/>
            <a:pathLst>
              <a:path h="217805">
                <a:moveTo>
                  <a:pt x="0" y="0"/>
                </a:moveTo>
                <a:lnTo>
                  <a:pt x="0" y="217395"/>
                </a:lnTo>
              </a:path>
            </a:pathLst>
          </a:custGeom>
          <a:ln w="3191">
            <a:solidFill>
              <a:srgbClr val="000000"/>
            </a:solidFill>
          </a:ln>
        </p:spPr>
        <p:txBody>
          <a:bodyPr wrap="square" lIns="0" tIns="0" rIns="0" bIns="0" rtlCol="0"/>
          <a:lstStyle/>
          <a:p>
            <a:endParaRPr sz="501"/>
          </a:p>
        </p:txBody>
      </p:sp>
      <p:sp>
        <p:nvSpPr>
          <p:cNvPr id="6201" name="bg object 6201"/>
          <p:cNvSpPr/>
          <p:nvPr/>
        </p:nvSpPr>
        <p:spPr>
          <a:xfrm>
            <a:off x="1636849" y="611636"/>
            <a:ext cx="56608" cy="0"/>
          </a:xfrm>
          <a:custGeom>
            <a:avLst/>
            <a:gdLst/>
            <a:ahLst/>
            <a:cxnLst/>
            <a:rect l="l" t="t" r="r" b="b"/>
            <a:pathLst>
              <a:path w="124460">
                <a:moveTo>
                  <a:pt x="124453" y="0"/>
                </a:moveTo>
                <a:lnTo>
                  <a:pt x="0" y="0"/>
                </a:lnTo>
              </a:path>
            </a:pathLst>
          </a:custGeom>
          <a:ln w="3191">
            <a:solidFill>
              <a:srgbClr val="000000"/>
            </a:solidFill>
          </a:ln>
        </p:spPr>
        <p:txBody>
          <a:bodyPr wrap="square" lIns="0" tIns="0" rIns="0" bIns="0" rtlCol="0"/>
          <a:lstStyle/>
          <a:p>
            <a:endParaRPr sz="501"/>
          </a:p>
        </p:txBody>
      </p:sp>
      <p:sp>
        <p:nvSpPr>
          <p:cNvPr id="6202" name="bg object 6202"/>
          <p:cNvSpPr/>
          <p:nvPr/>
        </p:nvSpPr>
        <p:spPr>
          <a:xfrm>
            <a:off x="1624874" y="446514"/>
            <a:ext cx="0" cy="155760"/>
          </a:xfrm>
          <a:custGeom>
            <a:avLst/>
            <a:gdLst/>
            <a:ahLst/>
            <a:cxnLst/>
            <a:rect l="l" t="t" r="r" b="b"/>
            <a:pathLst>
              <a:path h="434975">
                <a:moveTo>
                  <a:pt x="0" y="434791"/>
                </a:moveTo>
                <a:lnTo>
                  <a:pt x="0" y="0"/>
                </a:lnTo>
              </a:path>
            </a:pathLst>
          </a:custGeom>
          <a:ln w="3191">
            <a:solidFill>
              <a:srgbClr val="000000"/>
            </a:solidFill>
          </a:ln>
        </p:spPr>
        <p:txBody>
          <a:bodyPr wrap="square" lIns="0" tIns="0" rIns="0" bIns="0" rtlCol="0"/>
          <a:lstStyle/>
          <a:p>
            <a:endParaRPr sz="501"/>
          </a:p>
        </p:txBody>
      </p:sp>
      <p:sp>
        <p:nvSpPr>
          <p:cNvPr id="6203" name="bg object 6203"/>
          <p:cNvSpPr/>
          <p:nvPr/>
        </p:nvSpPr>
        <p:spPr>
          <a:xfrm>
            <a:off x="1624874" y="614350"/>
            <a:ext cx="137189" cy="174633"/>
          </a:xfrm>
          <a:custGeom>
            <a:avLst/>
            <a:gdLst/>
            <a:ahLst/>
            <a:cxnLst/>
            <a:rect l="l" t="t" r="r" b="b"/>
            <a:pathLst>
              <a:path w="301625" h="487680">
                <a:moveTo>
                  <a:pt x="0" y="0"/>
                </a:moveTo>
                <a:lnTo>
                  <a:pt x="0" y="487444"/>
                </a:lnTo>
                <a:lnTo>
                  <a:pt x="301162" y="487444"/>
                </a:lnTo>
                <a:lnTo>
                  <a:pt x="301162" y="0"/>
                </a:lnTo>
                <a:lnTo>
                  <a:pt x="0" y="0"/>
                </a:lnTo>
              </a:path>
            </a:pathLst>
          </a:custGeom>
          <a:ln w="3191">
            <a:solidFill>
              <a:srgbClr val="000000"/>
            </a:solidFill>
          </a:ln>
        </p:spPr>
        <p:txBody>
          <a:bodyPr wrap="square" lIns="0" tIns="0" rIns="0" bIns="0" rtlCol="0"/>
          <a:lstStyle/>
          <a:p>
            <a:endParaRPr sz="501"/>
          </a:p>
        </p:txBody>
      </p:sp>
      <p:sp>
        <p:nvSpPr>
          <p:cNvPr id="6204" name="bg object 6204"/>
          <p:cNvSpPr/>
          <p:nvPr/>
        </p:nvSpPr>
        <p:spPr>
          <a:xfrm>
            <a:off x="1629410" y="705196"/>
            <a:ext cx="105419" cy="80267"/>
          </a:xfrm>
          <a:custGeom>
            <a:avLst/>
            <a:gdLst/>
            <a:ahLst/>
            <a:cxnLst/>
            <a:rect l="l" t="t" r="r" b="b"/>
            <a:pathLst>
              <a:path w="231775" h="224155">
                <a:moveTo>
                  <a:pt x="0" y="0"/>
                </a:moveTo>
                <a:lnTo>
                  <a:pt x="231356" y="0"/>
                </a:lnTo>
                <a:lnTo>
                  <a:pt x="231356" y="223777"/>
                </a:lnTo>
                <a:lnTo>
                  <a:pt x="0" y="223777"/>
                </a:lnTo>
                <a:lnTo>
                  <a:pt x="0" y="0"/>
                </a:lnTo>
              </a:path>
            </a:pathLst>
          </a:custGeom>
          <a:ln w="3191">
            <a:solidFill>
              <a:srgbClr val="000000"/>
            </a:solidFill>
          </a:ln>
        </p:spPr>
        <p:txBody>
          <a:bodyPr wrap="square" lIns="0" tIns="0" rIns="0" bIns="0" rtlCol="0"/>
          <a:lstStyle/>
          <a:p>
            <a:endParaRPr sz="501"/>
          </a:p>
        </p:txBody>
      </p:sp>
      <p:sp>
        <p:nvSpPr>
          <p:cNvPr id="6205" name="bg object 6205"/>
          <p:cNvSpPr/>
          <p:nvPr/>
        </p:nvSpPr>
        <p:spPr>
          <a:xfrm>
            <a:off x="1629410" y="617921"/>
            <a:ext cx="105419" cy="80267"/>
          </a:xfrm>
          <a:custGeom>
            <a:avLst/>
            <a:gdLst/>
            <a:ahLst/>
            <a:cxnLst/>
            <a:rect l="l" t="t" r="r" b="b"/>
            <a:pathLst>
              <a:path w="231775" h="224155">
                <a:moveTo>
                  <a:pt x="0" y="0"/>
                </a:moveTo>
                <a:lnTo>
                  <a:pt x="231356" y="0"/>
                </a:lnTo>
                <a:lnTo>
                  <a:pt x="231356" y="223777"/>
                </a:lnTo>
                <a:lnTo>
                  <a:pt x="0" y="223777"/>
                </a:lnTo>
                <a:lnTo>
                  <a:pt x="0" y="0"/>
                </a:lnTo>
              </a:path>
            </a:pathLst>
          </a:custGeom>
          <a:ln w="3191">
            <a:solidFill>
              <a:srgbClr val="000000"/>
            </a:solidFill>
          </a:ln>
        </p:spPr>
        <p:txBody>
          <a:bodyPr wrap="square" lIns="0" tIns="0" rIns="0" bIns="0" rtlCol="0"/>
          <a:lstStyle/>
          <a:p>
            <a:endParaRPr sz="501"/>
          </a:p>
        </p:txBody>
      </p:sp>
      <p:sp>
        <p:nvSpPr>
          <p:cNvPr id="6206" name="bg object 6206"/>
          <p:cNvSpPr/>
          <p:nvPr/>
        </p:nvSpPr>
        <p:spPr>
          <a:xfrm>
            <a:off x="1636848" y="614350"/>
            <a:ext cx="113217" cy="0"/>
          </a:xfrm>
          <a:custGeom>
            <a:avLst/>
            <a:gdLst/>
            <a:ahLst/>
            <a:cxnLst/>
            <a:rect l="l" t="t" r="r" b="b"/>
            <a:pathLst>
              <a:path w="248920">
                <a:moveTo>
                  <a:pt x="0" y="0"/>
                </a:moveTo>
                <a:lnTo>
                  <a:pt x="248509" y="0"/>
                </a:lnTo>
              </a:path>
            </a:pathLst>
          </a:custGeom>
          <a:ln w="3191">
            <a:solidFill>
              <a:srgbClr val="000000"/>
            </a:solidFill>
          </a:ln>
        </p:spPr>
        <p:txBody>
          <a:bodyPr wrap="square" lIns="0" tIns="0" rIns="0" bIns="0" rtlCol="0"/>
          <a:lstStyle/>
          <a:p>
            <a:endParaRPr sz="501"/>
          </a:p>
        </p:txBody>
      </p:sp>
      <p:sp>
        <p:nvSpPr>
          <p:cNvPr id="6207" name="bg object 6207"/>
          <p:cNvSpPr/>
          <p:nvPr/>
        </p:nvSpPr>
        <p:spPr>
          <a:xfrm>
            <a:off x="1761853" y="623635"/>
            <a:ext cx="0" cy="77993"/>
          </a:xfrm>
          <a:custGeom>
            <a:avLst/>
            <a:gdLst/>
            <a:ahLst/>
            <a:cxnLst/>
            <a:rect l="l" t="t" r="r" b="b"/>
            <a:pathLst>
              <a:path h="217805">
                <a:moveTo>
                  <a:pt x="0" y="0"/>
                </a:moveTo>
                <a:lnTo>
                  <a:pt x="0" y="217794"/>
                </a:lnTo>
              </a:path>
            </a:pathLst>
          </a:custGeom>
          <a:ln w="3191">
            <a:solidFill>
              <a:srgbClr val="000000"/>
            </a:solidFill>
          </a:ln>
        </p:spPr>
        <p:txBody>
          <a:bodyPr wrap="square" lIns="0" tIns="0" rIns="0" bIns="0" rtlCol="0"/>
          <a:lstStyle/>
          <a:p>
            <a:endParaRPr sz="501"/>
          </a:p>
        </p:txBody>
      </p:sp>
      <p:sp>
        <p:nvSpPr>
          <p:cNvPr id="6208" name="bg object 6208"/>
          <p:cNvSpPr/>
          <p:nvPr/>
        </p:nvSpPr>
        <p:spPr>
          <a:xfrm>
            <a:off x="1636849" y="788899"/>
            <a:ext cx="56608" cy="0"/>
          </a:xfrm>
          <a:custGeom>
            <a:avLst/>
            <a:gdLst/>
            <a:ahLst/>
            <a:cxnLst/>
            <a:rect l="l" t="t" r="r" b="b"/>
            <a:pathLst>
              <a:path w="124460">
                <a:moveTo>
                  <a:pt x="124453" y="0"/>
                </a:moveTo>
                <a:lnTo>
                  <a:pt x="0" y="0"/>
                </a:lnTo>
              </a:path>
            </a:pathLst>
          </a:custGeom>
          <a:ln w="3191">
            <a:solidFill>
              <a:srgbClr val="000000"/>
            </a:solidFill>
          </a:ln>
        </p:spPr>
        <p:txBody>
          <a:bodyPr wrap="square" lIns="0" tIns="0" rIns="0" bIns="0" rtlCol="0"/>
          <a:lstStyle/>
          <a:p>
            <a:endParaRPr sz="501"/>
          </a:p>
        </p:txBody>
      </p:sp>
      <p:sp>
        <p:nvSpPr>
          <p:cNvPr id="6209" name="bg object 6209"/>
          <p:cNvSpPr/>
          <p:nvPr/>
        </p:nvSpPr>
        <p:spPr>
          <a:xfrm>
            <a:off x="1624874" y="623635"/>
            <a:ext cx="0" cy="155987"/>
          </a:xfrm>
          <a:custGeom>
            <a:avLst/>
            <a:gdLst/>
            <a:ahLst/>
            <a:cxnLst/>
            <a:rect l="l" t="t" r="r" b="b"/>
            <a:pathLst>
              <a:path h="435610">
                <a:moveTo>
                  <a:pt x="0" y="435189"/>
                </a:moveTo>
                <a:lnTo>
                  <a:pt x="0" y="0"/>
                </a:lnTo>
              </a:path>
            </a:pathLst>
          </a:custGeom>
          <a:ln w="3191">
            <a:solidFill>
              <a:srgbClr val="000000"/>
            </a:solidFill>
          </a:ln>
        </p:spPr>
        <p:txBody>
          <a:bodyPr wrap="square" lIns="0" tIns="0" rIns="0" bIns="0" rtlCol="0"/>
          <a:lstStyle/>
          <a:p>
            <a:endParaRPr sz="501"/>
          </a:p>
        </p:txBody>
      </p:sp>
      <p:pic>
        <p:nvPicPr>
          <p:cNvPr id="6210" name="bg object 6210"/>
          <p:cNvPicPr/>
          <p:nvPr/>
        </p:nvPicPr>
        <p:blipFill>
          <a:blip r:embed="rId93" cstate="print"/>
          <a:stretch>
            <a:fillRect/>
          </a:stretch>
        </p:blipFill>
        <p:spPr>
          <a:xfrm>
            <a:off x="4046764" y="1177992"/>
            <a:ext cx="64044" cy="40138"/>
          </a:xfrm>
          <a:prstGeom prst="rect">
            <a:avLst/>
          </a:prstGeom>
        </p:spPr>
      </p:pic>
      <p:pic>
        <p:nvPicPr>
          <p:cNvPr id="6211" name="bg object 6211"/>
          <p:cNvPicPr/>
          <p:nvPr/>
        </p:nvPicPr>
        <p:blipFill>
          <a:blip r:embed="rId94" cstate="print"/>
          <a:stretch>
            <a:fillRect/>
          </a:stretch>
        </p:blipFill>
        <p:spPr>
          <a:xfrm>
            <a:off x="3135448" y="2508680"/>
            <a:ext cx="48441" cy="50279"/>
          </a:xfrm>
          <a:prstGeom prst="rect">
            <a:avLst/>
          </a:prstGeom>
        </p:spPr>
      </p:pic>
      <p:pic>
        <p:nvPicPr>
          <p:cNvPr id="6212" name="bg object 6212"/>
          <p:cNvPicPr/>
          <p:nvPr/>
        </p:nvPicPr>
        <p:blipFill>
          <a:blip r:embed="rId95" cstate="print"/>
          <a:stretch>
            <a:fillRect/>
          </a:stretch>
        </p:blipFill>
        <p:spPr>
          <a:xfrm>
            <a:off x="3135448" y="2727366"/>
            <a:ext cx="48441" cy="50422"/>
          </a:xfrm>
          <a:prstGeom prst="rect">
            <a:avLst/>
          </a:prstGeom>
        </p:spPr>
      </p:pic>
      <p:pic>
        <p:nvPicPr>
          <p:cNvPr id="6213" name="bg object 6213"/>
          <p:cNvPicPr/>
          <p:nvPr/>
        </p:nvPicPr>
        <p:blipFill>
          <a:blip r:embed="rId96" cstate="print"/>
          <a:stretch>
            <a:fillRect/>
          </a:stretch>
        </p:blipFill>
        <p:spPr>
          <a:xfrm>
            <a:off x="4509407" y="2547532"/>
            <a:ext cx="64044" cy="97987"/>
          </a:xfrm>
          <a:prstGeom prst="rect">
            <a:avLst/>
          </a:prstGeom>
        </p:spPr>
      </p:pic>
      <p:pic>
        <p:nvPicPr>
          <p:cNvPr id="6214" name="bg object 6214"/>
          <p:cNvPicPr/>
          <p:nvPr/>
        </p:nvPicPr>
        <p:blipFill>
          <a:blip r:embed="rId97" cstate="print"/>
          <a:stretch>
            <a:fillRect/>
          </a:stretch>
        </p:blipFill>
        <p:spPr>
          <a:xfrm>
            <a:off x="4168866" y="1182992"/>
            <a:ext cx="38644" cy="30567"/>
          </a:xfrm>
          <a:prstGeom prst="rect">
            <a:avLst/>
          </a:prstGeom>
        </p:spPr>
      </p:pic>
      <p:pic>
        <p:nvPicPr>
          <p:cNvPr id="6215" name="bg object 6215"/>
          <p:cNvPicPr/>
          <p:nvPr/>
        </p:nvPicPr>
        <p:blipFill>
          <a:blip r:embed="rId98" cstate="print"/>
          <a:stretch>
            <a:fillRect/>
          </a:stretch>
        </p:blipFill>
        <p:spPr>
          <a:xfrm>
            <a:off x="4391116" y="2564387"/>
            <a:ext cx="38644" cy="30424"/>
          </a:xfrm>
          <a:prstGeom prst="rect">
            <a:avLst/>
          </a:prstGeom>
        </p:spPr>
      </p:pic>
      <p:pic>
        <p:nvPicPr>
          <p:cNvPr id="6216" name="bg object 6216"/>
          <p:cNvPicPr/>
          <p:nvPr/>
        </p:nvPicPr>
        <p:blipFill>
          <a:blip r:embed="rId99" cstate="print"/>
          <a:stretch>
            <a:fillRect/>
          </a:stretch>
        </p:blipFill>
        <p:spPr>
          <a:xfrm>
            <a:off x="3417026" y="2323132"/>
            <a:ext cx="38644" cy="30567"/>
          </a:xfrm>
          <a:prstGeom prst="rect">
            <a:avLst/>
          </a:prstGeom>
        </p:spPr>
      </p:pic>
      <p:pic>
        <p:nvPicPr>
          <p:cNvPr id="6217" name="bg object 6217"/>
          <p:cNvPicPr/>
          <p:nvPr/>
        </p:nvPicPr>
        <p:blipFill>
          <a:blip r:embed="rId99" cstate="print"/>
          <a:stretch>
            <a:fillRect/>
          </a:stretch>
        </p:blipFill>
        <p:spPr>
          <a:xfrm>
            <a:off x="2614204" y="2323132"/>
            <a:ext cx="38644" cy="30567"/>
          </a:xfrm>
          <a:prstGeom prst="rect">
            <a:avLst/>
          </a:prstGeom>
        </p:spPr>
      </p:pic>
      <p:pic>
        <p:nvPicPr>
          <p:cNvPr id="6218" name="bg object 6218"/>
          <p:cNvPicPr/>
          <p:nvPr/>
        </p:nvPicPr>
        <p:blipFill>
          <a:blip r:embed="rId100" cstate="print"/>
          <a:stretch>
            <a:fillRect/>
          </a:stretch>
        </p:blipFill>
        <p:spPr>
          <a:xfrm>
            <a:off x="2812506" y="2670373"/>
            <a:ext cx="38100" cy="30424"/>
          </a:xfrm>
          <a:prstGeom prst="rect">
            <a:avLst/>
          </a:prstGeom>
        </p:spPr>
      </p:pic>
      <p:pic>
        <p:nvPicPr>
          <p:cNvPr id="6219" name="bg object 6219"/>
          <p:cNvPicPr/>
          <p:nvPr/>
        </p:nvPicPr>
        <p:blipFill>
          <a:blip r:embed="rId101" cstate="print"/>
          <a:stretch>
            <a:fillRect/>
          </a:stretch>
        </p:blipFill>
        <p:spPr>
          <a:xfrm>
            <a:off x="3263174" y="2670373"/>
            <a:ext cx="38100" cy="30424"/>
          </a:xfrm>
          <a:prstGeom prst="rect">
            <a:avLst/>
          </a:prstGeom>
        </p:spPr>
      </p:pic>
      <p:sp>
        <p:nvSpPr>
          <p:cNvPr id="6220" name="bg object 6220"/>
          <p:cNvSpPr/>
          <p:nvPr/>
        </p:nvSpPr>
        <p:spPr>
          <a:xfrm>
            <a:off x="4395107" y="1215702"/>
            <a:ext cx="5199" cy="64805"/>
          </a:xfrm>
          <a:custGeom>
            <a:avLst/>
            <a:gdLst/>
            <a:ahLst/>
            <a:cxnLst/>
            <a:rect l="l" t="t" r="r" b="b"/>
            <a:pathLst>
              <a:path w="11429" h="180975">
                <a:moveTo>
                  <a:pt x="11168" y="0"/>
                </a:moveTo>
                <a:lnTo>
                  <a:pt x="11168" y="180697"/>
                </a:lnTo>
                <a:lnTo>
                  <a:pt x="0" y="180697"/>
                </a:lnTo>
              </a:path>
            </a:pathLst>
          </a:custGeom>
          <a:ln w="3191">
            <a:solidFill>
              <a:srgbClr val="00FF00"/>
            </a:solidFill>
          </a:ln>
        </p:spPr>
        <p:txBody>
          <a:bodyPr wrap="square" lIns="0" tIns="0" rIns="0" bIns="0" rtlCol="0"/>
          <a:lstStyle/>
          <a:p>
            <a:endParaRPr sz="501"/>
          </a:p>
        </p:txBody>
      </p:sp>
      <p:sp>
        <p:nvSpPr>
          <p:cNvPr id="6221" name="bg object 6221"/>
          <p:cNvSpPr/>
          <p:nvPr/>
        </p:nvSpPr>
        <p:spPr>
          <a:xfrm>
            <a:off x="4303849" y="1215702"/>
            <a:ext cx="96465" cy="64805"/>
          </a:xfrm>
          <a:custGeom>
            <a:avLst/>
            <a:gdLst/>
            <a:ahLst/>
            <a:cxnLst/>
            <a:rect l="l" t="t" r="r" b="b"/>
            <a:pathLst>
              <a:path w="212090" h="180975">
                <a:moveTo>
                  <a:pt x="11168" y="180697"/>
                </a:moveTo>
                <a:lnTo>
                  <a:pt x="0" y="180697"/>
                </a:lnTo>
                <a:lnTo>
                  <a:pt x="0" y="0"/>
                </a:lnTo>
                <a:lnTo>
                  <a:pt x="211811" y="0"/>
                </a:lnTo>
              </a:path>
            </a:pathLst>
          </a:custGeom>
          <a:ln w="3191">
            <a:solidFill>
              <a:srgbClr val="00FF00"/>
            </a:solidFill>
          </a:ln>
        </p:spPr>
        <p:txBody>
          <a:bodyPr wrap="square" lIns="0" tIns="0" rIns="0" bIns="0" rtlCol="0"/>
          <a:lstStyle/>
          <a:p>
            <a:endParaRPr sz="501"/>
          </a:p>
        </p:txBody>
      </p:sp>
      <p:sp>
        <p:nvSpPr>
          <p:cNvPr id="6222" name="bg object 6222"/>
          <p:cNvSpPr/>
          <p:nvPr/>
        </p:nvSpPr>
        <p:spPr>
          <a:xfrm>
            <a:off x="4255951" y="2585384"/>
            <a:ext cx="5199" cy="64805"/>
          </a:xfrm>
          <a:custGeom>
            <a:avLst/>
            <a:gdLst/>
            <a:ahLst/>
            <a:cxnLst/>
            <a:rect l="l" t="t" r="r" b="b"/>
            <a:pathLst>
              <a:path w="11429" h="180975">
                <a:moveTo>
                  <a:pt x="11168" y="0"/>
                </a:moveTo>
                <a:lnTo>
                  <a:pt x="11168" y="180697"/>
                </a:lnTo>
                <a:lnTo>
                  <a:pt x="0" y="180697"/>
                </a:lnTo>
              </a:path>
            </a:pathLst>
          </a:custGeom>
          <a:ln w="3191">
            <a:solidFill>
              <a:srgbClr val="00FF00"/>
            </a:solidFill>
          </a:ln>
        </p:spPr>
        <p:txBody>
          <a:bodyPr wrap="square" lIns="0" tIns="0" rIns="0" bIns="0" rtlCol="0"/>
          <a:lstStyle/>
          <a:p>
            <a:endParaRPr sz="501"/>
          </a:p>
        </p:txBody>
      </p:sp>
      <p:sp>
        <p:nvSpPr>
          <p:cNvPr id="6223" name="bg object 6223"/>
          <p:cNvSpPr/>
          <p:nvPr/>
        </p:nvSpPr>
        <p:spPr>
          <a:xfrm>
            <a:off x="4164693" y="2585384"/>
            <a:ext cx="96465" cy="64805"/>
          </a:xfrm>
          <a:custGeom>
            <a:avLst/>
            <a:gdLst/>
            <a:ahLst/>
            <a:cxnLst/>
            <a:rect l="l" t="t" r="r" b="b"/>
            <a:pathLst>
              <a:path w="212090" h="180975">
                <a:moveTo>
                  <a:pt x="11168" y="180697"/>
                </a:moveTo>
                <a:lnTo>
                  <a:pt x="0" y="180697"/>
                </a:lnTo>
                <a:lnTo>
                  <a:pt x="0" y="0"/>
                </a:lnTo>
                <a:lnTo>
                  <a:pt x="211811" y="0"/>
                </a:lnTo>
              </a:path>
            </a:pathLst>
          </a:custGeom>
          <a:ln w="3191">
            <a:solidFill>
              <a:srgbClr val="00FF00"/>
            </a:solidFill>
          </a:ln>
        </p:spPr>
        <p:txBody>
          <a:bodyPr wrap="square" lIns="0" tIns="0" rIns="0" bIns="0" rtlCol="0"/>
          <a:lstStyle/>
          <a:p>
            <a:endParaRPr sz="501"/>
          </a:p>
        </p:txBody>
      </p:sp>
      <p:sp>
        <p:nvSpPr>
          <p:cNvPr id="6224" name="bg object 6224"/>
          <p:cNvSpPr/>
          <p:nvPr/>
        </p:nvSpPr>
        <p:spPr>
          <a:xfrm>
            <a:off x="3549106" y="2531534"/>
            <a:ext cx="82602" cy="4320"/>
          </a:xfrm>
          <a:custGeom>
            <a:avLst/>
            <a:gdLst/>
            <a:ahLst/>
            <a:cxnLst/>
            <a:rect l="l" t="t" r="r" b="b"/>
            <a:pathLst>
              <a:path w="181609" h="12065">
                <a:moveTo>
                  <a:pt x="0" y="0"/>
                </a:moveTo>
                <a:lnTo>
                  <a:pt x="181096" y="0"/>
                </a:lnTo>
                <a:lnTo>
                  <a:pt x="181096" y="11567"/>
                </a:lnTo>
              </a:path>
            </a:pathLst>
          </a:custGeom>
          <a:ln w="3191">
            <a:solidFill>
              <a:srgbClr val="00FF00"/>
            </a:solidFill>
          </a:ln>
        </p:spPr>
        <p:txBody>
          <a:bodyPr wrap="square" lIns="0" tIns="0" rIns="0" bIns="0" rtlCol="0"/>
          <a:lstStyle/>
          <a:p>
            <a:endParaRPr sz="501"/>
          </a:p>
        </p:txBody>
      </p:sp>
      <p:sp>
        <p:nvSpPr>
          <p:cNvPr id="6225" name="bg object 6225"/>
          <p:cNvSpPr/>
          <p:nvPr/>
        </p:nvSpPr>
        <p:spPr>
          <a:xfrm>
            <a:off x="3549106" y="2603524"/>
            <a:ext cx="82602" cy="4093"/>
          </a:xfrm>
          <a:custGeom>
            <a:avLst/>
            <a:gdLst/>
            <a:ahLst/>
            <a:cxnLst/>
            <a:rect l="l" t="t" r="r" b="b"/>
            <a:pathLst>
              <a:path w="181609" h="11429">
                <a:moveTo>
                  <a:pt x="181096" y="0"/>
                </a:moveTo>
                <a:lnTo>
                  <a:pt x="181096" y="11168"/>
                </a:lnTo>
                <a:lnTo>
                  <a:pt x="0" y="11168"/>
                </a:lnTo>
              </a:path>
            </a:pathLst>
          </a:custGeom>
          <a:ln w="3191">
            <a:solidFill>
              <a:srgbClr val="00FF00"/>
            </a:solidFill>
          </a:ln>
        </p:spPr>
        <p:txBody>
          <a:bodyPr wrap="square" lIns="0" tIns="0" rIns="0" bIns="0" rtlCol="0"/>
          <a:lstStyle/>
          <a:p>
            <a:endParaRPr sz="501"/>
          </a:p>
        </p:txBody>
      </p:sp>
      <p:sp>
        <p:nvSpPr>
          <p:cNvPr id="6226" name="bg object 6226"/>
          <p:cNvSpPr/>
          <p:nvPr/>
        </p:nvSpPr>
        <p:spPr>
          <a:xfrm>
            <a:off x="3549106" y="2531534"/>
            <a:ext cx="0" cy="76175"/>
          </a:xfrm>
          <a:custGeom>
            <a:avLst/>
            <a:gdLst/>
            <a:ahLst/>
            <a:cxnLst/>
            <a:rect l="l" t="t" r="r" b="b"/>
            <a:pathLst>
              <a:path h="212725">
                <a:moveTo>
                  <a:pt x="0" y="212209"/>
                </a:moveTo>
                <a:lnTo>
                  <a:pt x="0" y="0"/>
                </a:lnTo>
              </a:path>
            </a:pathLst>
          </a:custGeom>
          <a:ln w="3191">
            <a:solidFill>
              <a:srgbClr val="00FF00"/>
            </a:solidFill>
          </a:ln>
        </p:spPr>
        <p:txBody>
          <a:bodyPr wrap="square" lIns="0" tIns="0" rIns="0" bIns="0" rtlCol="0"/>
          <a:lstStyle/>
          <a:p>
            <a:endParaRPr sz="501"/>
          </a:p>
        </p:txBody>
      </p:sp>
      <p:sp>
        <p:nvSpPr>
          <p:cNvPr id="6227" name="bg object 6227"/>
          <p:cNvSpPr/>
          <p:nvPr/>
        </p:nvSpPr>
        <p:spPr>
          <a:xfrm>
            <a:off x="3550920" y="2677943"/>
            <a:ext cx="80580" cy="0"/>
          </a:xfrm>
          <a:custGeom>
            <a:avLst/>
            <a:gdLst/>
            <a:ahLst/>
            <a:cxnLst/>
            <a:rect l="l" t="t" r="r" b="b"/>
            <a:pathLst>
              <a:path w="177165">
                <a:moveTo>
                  <a:pt x="0" y="0"/>
                </a:moveTo>
                <a:lnTo>
                  <a:pt x="177107" y="0"/>
                </a:lnTo>
              </a:path>
            </a:pathLst>
          </a:custGeom>
          <a:ln w="3191">
            <a:solidFill>
              <a:srgbClr val="00FF00"/>
            </a:solidFill>
          </a:ln>
        </p:spPr>
        <p:txBody>
          <a:bodyPr wrap="square" lIns="0" tIns="0" rIns="0" bIns="0" rtlCol="0"/>
          <a:lstStyle/>
          <a:p>
            <a:endParaRPr sz="501"/>
          </a:p>
        </p:txBody>
      </p:sp>
      <p:sp>
        <p:nvSpPr>
          <p:cNvPr id="6228" name="bg object 6228"/>
          <p:cNvSpPr/>
          <p:nvPr/>
        </p:nvSpPr>
        <p:spPr>
          <a:xfrm>
            <a:off x="3550920" y="2677943"/>
            <a:ext cx="80580" cy="76175"/>
          </a:xfrm>
          <a:custGeom>
            <a:avLst/>
            <a:gdLst/>
            <a:ahLst/>
            <a:cxnLst/>
            <a:rect l="l" t="t" r="r" b="b"/>
            <a:pathLst>
              <a:path w="177165" h="212725">
                <a:moveTo>
                  <a:pt x="177107" y="212209"/>
                </a:moveTo>
                <a:lnTo>
                  <a:pt x="0" y="212209"/>
                </a:lnTo>
                <a:lnTo>
                  <a:pt x="0" y="0"/>
                </a:lnTo>
              </a:path>
            </a:pathLst>
          </a:custGeom>
          <a:ln w="3191">
            <a:solidFill>
              <a:srgbClr val="00FF00"/>
            </a:solidFill>
          </a:ln>
        </p:spPr>
        <p:txBody>
          <a:bodyPr wrap="square" lIns="0" tIns="0" rIns="0" bIns="0" rtlCol="0"/>
          <a:lstStyle/>
          <a:p>
            <a:endParaRPr sz="501"/>
          </a:p>
        </p:txBody>
      </p:sp>
      <p:sp>
        <p:nvSpPr>
          <p:cNvPr id="6229" name="bg object 6229"/>
          <p:cNvSpPr/>
          <p:nvPr/>
        </p:nvSpPr>
        <p:spPr>
          <a:xfrm>
            <a:off x="2422072" y="2746363"/>
            <a:ext cx="82313" cy="4093"/>
          </a:xfrm>
          <a:custGeom>
            <a:avLst/>
            <a:gdLst/>
            <a:ahLst/>
            <a:cxnLst/>
            <a:rect l="l" t="t" r="r" b="b"/>
            <a:pathLst>
              <a:path w="180975" h="11429">
                <a:moveTo>
                  <a:pt x="180697" y="11168"/>
                </a:moveTo>
                <a:lnTo>
                  <a:pt x="0" y="11168"/>
                </a:lnTo>
                <a:lnTo>
                  <a:pt x="0" y="0"/>
                </a:lnTo>
              </a:path>
            </a:pathLst>
          </a:custGeom>
          <a:ln w="3191">
            <a:solidFill>
              <a:srgbClr val="FF007F"/>
            </a:solidFill>
          </a:ln>
        </p:spPr>
        <p:txBody>
          <a:bodyPr wrap="square" lIns="0" tIns="0" rIns="0" bIns="0" rtlCol="0"/>
          <a:lstStyle/>
          <a:p>
            <a:endParaRPr sz="501"/>
          </a:p>
        </p:txBody>
      </p:sp>
      <p:sp>
        <p:nvSpPr>
          <p:cNvPr id="6230" name="bg object 6230"/>
          <p:cNvSpPr/>
          <p:nvPr/>
        </p:nvSpPr>
        <p:spPr>
          <a:xfrm>
            <a:off x="2422072" y="2674373"/>
            <a:ext cx="82313" cy="76175"/>
          </a:xfrm>
          <a:custGeom>
            <a:avLst/>
            <a:gdLst/>
            <a:ahLst/>
            <a:cxnLst/>
            <a:rect l="l" t="t" r="r" b="b"/>
            <a:pathLst>
              <a:path w="180975" h="212725">
                <a:moveTo>
                  <a:pt x="0" y="11567"/>
                </a:moveTo>
                <a:lnTo>
                  <a:pt x="0" y="0"/>
                </a:lnTo>
                <a:lnTo>
                  <a:pt x="180697" y="0"/>
                </a:lnTo>
                <a:lnTo>
                  <a:pt x="180697" y="212209"/>
                </a:lnTo>
              </a:path>
            </a:pathLst>
          </a:custGeom>
          <a:ln w="3191">
            <a:solidFill>
              <a:srgbClr val="FF007F"/>
            </a:solidFill>
          </a:ln>
        </p:spPr>
        <p:txBody>
          <a:bodyPr wrap="square" lIns="0" tIns="0" rIns="0" bIns="0" rtlCol="0"/>
          <a:lstStyle/>
          <a:p>
            <a:endParaRPr sz="501"/>
          </a:p>
        </p:txBody>
      </p:sp>
      <p:sp>
        <p:nvSpPr>
          <p:cNvPr id="6231" name="bg object 6231"/>
          <p:cNvSpPr/>
          <p:nvPr/>
        </p:nvSpPr>
        <p:spPr>
          <a:xfrm>
            <a:off x="2422072" y="2589241"/>
            <a:ext cx="82313" cy="4093"/>
          </a:xfrm>
          <a:custGeom>
            <a:avLst/>
            <a:gdLst/>
            <a:ahLst/>
            <a:cxnLst/>
            <a:rect l="l" t="t" r="r" b="b"/>
            <a:pathLst>
              <a:path w="180975" h="11429">
                <a:moveTo>
                  <a:pt x="180697" y="11168"/>
                </a:moveTo>
                <a:lnTo>
                  <a:pt x="0" y="11168"/>
                </a:lnTo>
                <a:lnTo>
                  <a:pt x="0" y="0"/>
                </a:lnTo>
              </a:path>
            </a:pathLst>
          </a:custGeom>
          <a:ln w="3191">
            <a:solidFill>
              <a:srgbClr val="00FF00"/>
            </a:solidFill>
          </a:ln>
        </p:spPr>
        <p:txBody>
          <a:bodyPr wrap="square" lIns="0" tIns="0" rIns="0" bIns="0" rtlCol="0"/>
          <a:lstStyle/>
          <a:p>
            <a:endParaRPr sz="501"/>
          </a:p>
        </p:txBody>
      </p:sp>
      <p:sp>
        <p:nvSpPr>
          <p:cNvPr id="6232" name="bg object 6232"/>
          <p:cNvSpPr/>
          <p:nvPr/>
        </p:nvSpPr>
        <p:spPr>
          <a:xfrm>
            <a:off x="2422072" y="2517250"/>
            <a:ext cx="82313" cy="4320"/>
          </a:xfrm>
          <a:custGeom>
            <a:avLst/>
            <a:gdLst/>
            <a:ahLst/>
            <a:cxnLst/>
            <a:rect l="l" t="t" r="r" b="b"/>
            <a:pathLst>
              <a:path w="180975" h="12065">
                <a:moveTo>
                  <a:pt x="0" y="11567"/>
                </a:moveTo>
                <a:lnTo>
                  <a:pt x="0" y="0"/>
                </a:lnTo>
                <a:lnTo>
                  <a:pt x="180697" y="0"/>
                </a:lnTo>
              </a:path>
            </a:pathLst>
          </a:custGeom>
          <a:ln w="3191">
            <a:solidFill>
              <a:srgbClr val="00FF00"/>
            </a:solidFill>
          </a:ln>
        </p:spPr>
        <p:txBody>
          <a:bodyPr wrap="square" lIns="0" tIns="0" rIns="0" bIns="0" rtlCol="0"/>
          <a:lstStyle/>
          <a:p>
            <a:endParaRPr sz="501"/>
          </a:p>
        </p:txBody>
      </p:sp>
      <p:sp>
        <p:nvSpPr>
          <p:cNvPr id="6233" name="bg object 6233"/>
          <p:cNvSpPr/>
          <p:nvPr/>
        </p:nvSpPr>
        <p:spPr>
          <a:xfrm>
            <a:off x="2504258" y="2517250"/>
            <a:ext cx="0" cy="76175"/>
          </a:xfrm>
          <a:custGeom>
            <a:avLst/>
            <a:gdLst/>
            <a:ahLst/>
            <a:cxnLst/>
            <a:rect l="l" t="t" r="r" b="b"/>
            <a:pathLst>
              <a:path h="212725">
                <a:moveTo>
                  <a:pt x="0" y="0"/>
                </a:moveTo>
                <a:lnTo>
                  <a:pt x="0" y="212209"/>
                </a:lnTo>
              </a:path>
            </a:pathLst>
          </a:custGeom>
          <a:ln w="3191">
            <a:solidFill>
              <a:srgbClr val="00FF00"/>
            </a:solidFill>
          </a:ln>
        </p:spPr>
        <p:txBody>
          <a:bodyPr wrap="square" lIns="0" tIns="0" rIns="0" bIns="0" rtlCol="0"/>
          <a:lstStyle/>
          <a:p>
            <a:endParaRPr sz="501"/>
          </a:p>
        </p:txBody>
      </p:sp>
      <p:pic>
        <p:nvPicPr>
          <p:cNvPr id="6234" name="bg object 6234"/>
          <p:cNvPicPr/>
          <p:nvPr/>
        </p:nvPicPr>
        <p:blipFill>
          <a:blip r:embed="rId102" cstate="print"/>
          <a:stretch>
            <a:fillRect/>
          </a:stretch>
        </p:blipFill>
        <p:spPr>
          <a:xfrm>
            <a:off x="2948940" y="2834781"/>
            <a:ext cx="171994" cy="68420"/>
          </a:xfrm>
          <a:prstGeom prst="rect">
            <a:avLst/>
          </a:prstGeom>
        </p:spPr>
      </p:pic>
      <p:sp>
        <p:nvSpPr>
          <p:cNvPr id="6235" name="bg object 6235"/>
          <p:cNvSpPr/>
          <p:nvPr/>
        </p:nvSpPr>
        <p:spPr>
          <a:xfrm>
            <a:off x="3059430" y="2240571"/>
            <a:ext cx="164627" cy="128474"/>
          </a:xfrm>
          <a:custGeom>
            <a:avLst/>
            <a:gdLst/>
            <a:ahLst/>
            <a:cxnLst/>
            <a:rect l="l" t="t" r="r" b="b"/>
            <a:pathLst>
              <a:path w="361950" h="358775">
                <a:moveTo>
                  <a:pt x="361395" y="0"/>
                </a:moveTo>
                <a:lnTo>
                  <a:pt x="0" y="358602"/>
                </a:lnTo>
              </a:path>
            </a:pathLst>
          </a:custGeom>
          <a:ln w="3175">
            <a:solidFill>
              <a:srgbClr val="000000"/>
            </a:solidFill>
          </a:ln>
        </p:spPr>
        <p:txBody>
          <a:bodyPr wrap="square" lIns="0" tIns="0" rIns="0" bIns="0" rtlCol="0"/>
          <a:lstStyle/>
          <a:p>
            <a:endParaRPr sz="501"/>
          </a:p>
        </p:txBody>
      </p:sp>
      <p:sp>
        <p:nvSpPr>
          <p:cNvPr id="6236" name="bg object 6236"/>
          <p:cNvSpPr/>
          <p:nvPr/>
        </p:nvSpPr>
        <p:spPr>
          <a:xfrm>
            <a:off x="3054713" y="2371697"/>
            <a:ext cx="1444" cy="1137"/>
          </a:xfrm>
          <a:custGeom>
            <a:avLst/>
            <a:gdLst/>
            <a:ahLst/>
            <a:cxnLst/>
            <a:rect l="l" t="t" r="r" b="b"/>
            <a:pathLst>
              <a:path w="3175" h="3175">
                <a:moveTo>
                  <a:pt x="2792" y="0"/>
                </a:moveTo>
                <a:lnTo>
                  <a:pt x="0" y="2792"/>
                </a:lnTo>
              </a:path>
            </a:pathLst>
          </a:custGeom>
          <a:ln w="3175">
            <a:solidFill>
              <a:srgbClr val="000000"/>
            </a:solidFill>
          </a:ln>
        </p:spPr>
        <p:txBody>
          <a:bodyPr wrap="square" lIns="0" tIns="0" rIns="0" bIns="0" rtlCol="0"/>
          <a:lstStyle/>
          <a:p>
            <a:endParaRPr sz="501"/>
          </a:p>
        </p:txBody>
      </p:sp>
      <p:sp>
        <p:nvSpPr>
          <p:cNvPr id="6237" name="bg object 6237"/>
          <p:cNvSpPr/>
          <p:nvPr/>
        </p:nvSpPr>
        <p:spPr>
          <a:xfrm>
            <a:off x="3059430" y="2240714"/>
            <a:ext cx="164627" cy="128474"/>
          </a:xfrm>
          <a:custGeom>
            <a:avLst/>
            <a:gdLst/>
            <a:ahLst/>
            <a:cxnLst/>
            <a:rect l="l" t="t" r="r" b="b"/>
            <a:pathLst>
              <a:path w="361950" h="358775">
                <a:moveTo>
                  <a:pt x="361395" y="358602"/>
                </a:moveTo>
                <a:lnTo>
                  <a:pt x="0" y="0"/>
                </a:lnTo>
              </a:path>
            </a:pathLst>
          </a:custGeom>
          <a:ln w="3175">
            <a:solidFill>
              <a:srgbClr val="000000"/>
            </a:solidFill>
          </a:ln>
        </p:spPr>
        <p:txBody>
          <a:bodyPr wrap="square" lIns="0" tIns="0" rIns="0" bIns="0" rtlCol="0"/>
          <a:lstStyle/>
          <a:p>
            <a:endParaRPr sz="501"/>
          </a:p>
        </p:txBody>
      </p:sp>
      <p:sp>
        <p:nvSpPr>
          <p:cNvPr id="6238" name="bg object 6238"/>
          <p:cNvSpPr/>
          <p:nvPr/>
        </p:nvSpPr>
        <p:spPr>
          <a:xfrm>
            <a:off x="3054713" y="2237000"/>
            <a:ext cx="1444" cy="910"/>
          </a:xfrm>
          <a:custGeom>
            <a:avLst/>
            <a:gdLst/>
            <a:ahLst/>
            <a:cxnLst/>
            <a:rect l="l" t="t" r="r" b="b"/>
            <a:pathLst>
              <a:path w="3175" h="2539">
                <a:moveTo>
                  <a:pt x="2792" y="2393"/>
                </a:moveTo>
                <a:lnTo>
                  <a:pt x="0" y="0"/>
                </a:lnTo>
              </a:path>
            </a:pathLst>
          </a:custGeom>
          <a:ln w="3175">
            <a:solidFill>
              <a:srgbClr val="000000"/>
            </a:solidFill>
          </a:ln>
        </p:spPr>
        <p:txBody>
          <a:bodyPr wrap="square" lIns="0" tIns="0" rIns="0" bIns="0" rtlCol="0"/>
          <a:lstStyle/>
          <a:p>
            <a:endParaRPr sz="501"/>
          </a:p>
        </p:txBody>
      </p:sp>
      <p:sp>
        <p:nvSpPr>
          <p:cNvPr id="6239" name="bg object 6239"/>
          <p:cNvSpPr/>
          <p:nvPr/>
        </p:nvSpPr>
        <p:spPr>
          <a:xfrm>
            <a:off x="3135086" y="2299420"/>
            <a:ext cx="12997" cy="10915"/>
          </a:xfrm>
          <a:custGeom>
            <a:avLst/>
            <a:gdLst/>
            <a:ahLst/>
            <a:cxnLst/>
            <a:rect l="l" t="t" r="r" b="b"/>
            <a:pathLst>
              <a:path w="28575" h="30479">
                <a:moveTo>
                  <a:pt x="14360" y="0"/>
                </a:moveTo>
                <a:lnTo>
                  <a:pt x="5584" y="3191"/>
                </a:lnTo>
                <a:lnTo>
                  <a:pt x="0" y="10371"/>
                </a:lnTo>
                <a:lnTo>
                  <a:pt x="0" y="19545"/>
                </a:lnTo>
                <a:lnTo>
                  <a:pt x="5584" y="27124"/>
                </a:lnTo>
                <a:lnTo>
                  <a:pt x="14360" y="29916"/>
                </a:lnTo>
                <a:lnTo>
                  <a:pt x="23135" y="27124"/>
                </a:lnTo>
                <a:lnTo>
                  <a:pt x="28321" y="19545"/>
                </a:lnTo>
                <a:lnTo>
                  <a:pt x="28321" y="10371"/>
                </a:lnTo>
                <a:lnTo>
                  <a:pt x="23135" y="3191"/>
                </a:lnTo>
                <a:lnTo>
                  <a:pt x="14360" y="0"/>
                </a:lnTo>
              </a:path>
            </a:pathLst>
          </a:custGeom>
          <a:ln w="3175">
            <a:solidFill>
              <a:srgbClr val="000000"/>
            </a:solidFill>
          </a:ln>
        </p:spPr>
        <p:txBody>
          <a:bodyPr wrap="square" lIns="0" tIns="0" rIns="0" bIns="0" rtlCol="0"/>
          <a:lstStyle/>
          <a:p>
            <a:endParaRPr sz="501"/>
          </a:p>
        </p:txBody>
      </p:sp>
      <p:sp>
        <p:nvSpPr>
          <p:cNvPr id="6240" name="bg object 6240"/>
          <p:cNvSpPr/>
          <p:nvPr/>
        </p:nvSpPr>
        <p:spPr>
          <a:xfrm>
            <a:off x="3216547" y="2369126"/>
            <a:ext cx="7509" cy="0"/>
          </a:xfrm>
          <a:custGeom>
            <a:avLst/>
            <a:gdLst/>
            <a:ahLst/>
            <a:cxnLst/>
            <a:rect l="l" t="t" r="r" b="b"/>
            <a:pathLst>
              <a:path w="16509">
                <a:moveTo>
                  <a:pt x="15955" y="0"/>
                </a:moveTo>
                <a:lnTo>
                  <a:pt x="12764" y="0"/>
                </a:lnTo>
                <a:lnTo>
                  <a:pt x="11567" y="0"/>
                </a:lnTo>
                <a:lnTo>
                  <a:pt x="10371" y="0"/>
                </a:lnTo>
                <a:lnTo>
                  <a:pt x="8775" y="0"/>
                </a:lnTo>
                <a:lnTo>
                  <a:pt x="6781" y="0"/>
                </a:lnTo>
                <a:lnTo>
                  <a:pt x="5584" y="0"/>
                </a:lnTo>
                <a:lnTo>
                  <a:pt x="3988" y="0"/>
                </a:lnTo>
                <a:lnTo>
                  <a:pt x="0" y="0"/>
                </a:lnTo>
              </a:path>
            </a:pathLst>
          </a:custGeom>
          <a:ln w="3175">
            <a:solidFill>
              <a:srgbClr val="000000"/>
            </a:solidFill>
          </a:ln>
        </p:spPr>
        <p:txBody>
          <a:bodyPr wrap="square" lIns="0" tIns="0" rIns="0" bIns="0" rtlCol="0"/>
          <a:lstStyle/>
          <a:p>
            <a:endParaRPr sz="501"/>
          </a:p>
        </p:txBody>
      </p:sp>
      <p:sp>
        <p:nvSpPr>
          <p:cNvPr id="6241" name="bg object 6241"/>
          <p:cNvSpPr/>
          <p:nvPr/>
        </p:nvSpPr>
        <p:spPr>
          <a:xfrm>
            <a:off x="3216547" y="2240571"/>
            <a:ext cx="7509" cy="0"/>
          </a:xfrm>
          <a:custGeom>
            <a:avLst/>
            <a:gdLst/>
            <a:ahLst/>
            <a:cxnLst/>
            <a:rect l="l" t="t" r="r" b="b"/>
            <a:pathLst>
              <a:path w="16509">
                <a:moveTo>
                  <a:pt x="0" y="0"/>
                </a:moveTo>
                <a:lnTo>
                  <a:pt x="3988" y="0"/>
                </a:lnTo>
                <a:lnTo>
                  <a:pt x="5584" y="0"/>
                </a:lnTo>
                <a:lnTo>
                  <a:pt x="6781" y="0"/>
                </a:lnTo>
                <a:lnTo>
                  <a:pt x="8775" y="0"/>
                </a:lnTo>
                <a:lnTo>
                  <a:pt x="10371" y="0"/>
                </a:lnTo>
                <a:lnTo>
                  <a:pt x="11567" y="0"/>
                </a:lnTo>
                <a:lnTo>
                  <a:pt x="12764" y="0"/>
                </a:lnTo>
                <a:lnTo>
                  <a:pt x="15955" y="0"/>
                </a:lnTo>
              </a:path>
            </a:pathLst>
          </a:custGeom>
          <a:ln w="3175">
            <a:solidFill>
              <a:srgbClr val="000000"/>
            </a:solidFill>
          </a:ln>
        </p:spPr>
        <p:txBody>
          <a:bodyPr wrap="square" lIns="0" tIns="0" rIns="0" bIns="0" rtlCol="0"/>
          <a:lstStyle/>
          <a:p>
            <a:endParaRPr sz="501"/>
          </a:p>
        </p:txBody>
      </p:sp>
      <p:sp>
        <p:nvSpPr>
          <p:cNvPr id="6242" name="bg object 6242"/>
          <p:cNvSpPr/>
          <p:nvPr/>
        </p:nvSpPr>
        <p:spPr>
          <a:xfrm>
            <a:off x="3216547" y="2240571"/>
            <a:ext cx="0" cy="128701"/>
          </a:xfrm>
          <a:custGeom>
            <a:avLst/>
            <a:gdLst/>
            <a:ahLst/>
            <a:cxnLst/>
            <a:rect l="l" t="t" r="r" b="b"/>
            <a:pathLst>
              <a:path h="359409">
                <a:moveTo>
                  <a:pt x="0" y="359001"/>
                </a:moveTo>
                <a:lnTo>
                  <a:pt x="0" y="0"/>
                </a:lnTo>
              </a:path>
            </a:pathLst>
          </a:custGeom>
          <a:ln w="3175">
            <a:solidFill>
              <a:srgbClr val="000000"/>
            </a:solidFill>
          </a:ln>
        </p:spPr>
        <p:txBody>
          <a:bodyPr wrap="square" lIns="0" tIns="0" rIns="0" bIns="0" rtlCol="0"/>
          <a:lstStyle/>
          <a:p>
            <a:endParaRPr sz="501"/>
          </a:p>
        </p:txBody>
      </p:sp>
      <p:sp>
        <p:nvSpPr>
          <p:cNvPr id="6243" name="bg object 6243"/>
          <p:cNvSpPr/>
          <p:nvPr/>
        </p:nvSpPr>
        <p:spPr>
          <a:xfrm>
            <a:off x="3216003" y="2240714"/>
            <a:ext cx="0" cy="128474"/>
          </a:xfrm>
          <a:custGeom>
            <a:avLst/>
            <a:gdLst/>
            <a:ahLst/>
            <a:cxnLst/>
            <a:rect l="l" t="t" r="r" b="b"/>
            <a:pathLst>
              <a:path h="358775">
                <a:moveTo>
                  <a:pt x="0" y="0"/>
                </a:moveTo>
                <a:lnTo>
                  <a:pt x="0" y="358204"/>
                </a:lnTo>
              </a:path>
            </a:pathLst>
          </a:custGeom>
          <a:ln w="3175">
            <a:solidFill>
              <a:srgbClr val="000000"/>
            </a:solidFill>
          </a:ln>
        </p:spPr>
        <p:txBody>
          <a:bodyPr wrap="square" lIns="0" tIns="0" rIns="0" bIns="0" rtlCol="0"/>
          <a:lstStyle/>
          <a:p>
            <a:endParaRPr sz="501"/>
          </a:p>
        </p:txBody>
      </p:sp>
      <p:sp>
        <p:nvSpPr>
          <p:cNvPr id="6244" name="bg object 6244"/>
          <p:cNvSpPr/>
          <p:nvPr/>
        </p:nvSpPr>
        <p:spPr>
          <a:xfrm>
            <a:off x="3223804" y="2240571"/>
            <a:ext cx="0" cy="128701"/>
          </a:xfrm>
          <a:custGeom>
            <a:avLst/>
            <a:gdLst/>
            <a:ahLst/>
            <a:cxnLst/>
            <a:rect l="l" t="t" r="r" b="b"/>
            <a:pathLst>
              <a:path h="359409">
                <a:moveTo>
                  <a:pt x="0" y="0"/>
                </a:moveTo>
                <a:lnTo>
                  <a:pt x="0" y="359001"/>
                </a:lnTo>
              </a:path>
            </a:pathLst>
          </a:custGeom>
          <a:ln w="3175">
            <a:solidFill>
              <a:srgbClr val="000000"/>
            </a:solidFill>
          </a:ln>
        </p:spPr>
        <p:txBody>
          <a:bodyPr wrap="square" lIns="0" tIns="0" rIns="0" bIns="0" rtlCol="0"/>
          <a:lstStyle/>
          <a:p>
            <a:endParaRPr sz="501"/>
          </a:p>
        </p:txBody>
      </p:sp>
      <p:sp>
        <p:nvSpPr>
          <p:cNvPr id="6245" name="bg object 6245"/>
          <p:cNvSpPr/>
          <p:nvPr/>
        </p:nvSpPr>
        <p:spPr>
          <a:xfrm>
            <a:off x="3220539" y="2240571"/>
            <a:ext cx="0" cy="128701"/>
          </a:xfrm>
          <a:custGeom>
            <a:avLst/>
            <a:gdLst/>
            <a:ahLst/>
            <a:cxnLst/>
            <a:rect l="l" t="t" r="r" b="b"/>
            <a:pathLst>
              <a:path h="359409">
                <a:moveTo>
                  <a:pt x="0" y="0"/>
                </a:moveTo>
                <a:lnTo>
                  <a:pt x="0" y="359001"/>
                </a:lnTo>
              </a:path>
            </a:pathLst>
          </a:custGeom>
          <a:ln w="3175">
            <a:solidFill>
              <a:srgbClr val="000000"/>
            </a:solidFill>
          </a:ln>
        </p:spPr>
        <p:txBody>
          <a:bodyPr wrap="square" lIns="0" tIns="0" rIns="0" bIns="0" rtlCol="0"/>
          <a:lstStyle/>
          <a:p>
            <a:endParaRPr sz="501"/>
          </a:p>
        </p:txBody>
      </p:sp>
      <p:sp>
        <p:nvSpPr>
          <p:cNvPr id="6246" name="bg object 6246"/>
          <p:cNvSpPr/>
          <p:nvPr/>
        </p:nvSpPr>
        <p:spPr>
          <a:xfrm>
            <a:off x="3219631" y="2240571"/>
            <a:ext cx="0" cy="128701"/>
          </a:xfrm>
          <a:custGeom>
            <a:avLst/>
            <a:gdLst/>
            <a:ahLst/>
            <a:cxnLst/>
            <a:rect l="l" t="t" r="r" b="b"/>
            <a:pathLst>
              <a:path h="359409">
                <a:moveTo>
                  <a:pt x="0" y="0"/>
                </a:moveTo>
                <a:lnTo>
                  <a:pt x="0" y="359001"/>
                </a:lnTo>
              </a:path>
            </a:pathLst>
          </a:custGeom>
          <a:ln w="3175">
            <a:solidFill>
              <a:srgbClr val="000000"/>
            </a:solidFill>
          </a:ln>
        </p:spPr>
        <p:txBody>
          <a:bodyPr wrap="square" lIns="0" tIns="0" rIns="0" bIns="0" rtlCol="0"/>
          <a:lstStyle/>
          <a:p>
            <a:endParaRPr sz="501"/>
          </a:p>
        </p:txBody>
      </p:sp>
      <p:sp>
        <p:nvSpPr>
          <p:cNvPr id="6247" name="bg object 6247"/>
          <p:cNvSpPr/>
          <p:nvPr/>
        </p:nvSpPr>
        <p:spPr>
          <a:xfrm>
            <a:off x="3218361" y="2240571"/>
            <a:ext cx="0" cy="128701"/>
          </a:xfrm>
          <a:custGeom>
            <a:avLst/>
            <a:gdLst/>
            <a:ahLst/>
            <a:cxnLst/>
            <a:rect l="l" t="t" r="r" b="b"/>
            <a:pathLst>
              <a:path h="359409">
                <a:moveTo>
                  <a:pt x="0" y="0"/>
                </a:moveTo>
                <a:lnTo>
                  <a:pt x="0" y="359001"/>
                </a:lnTo>
              </a:path>
            </a:pathLst>
          </a:custGeom>
          <a:ln w="3175">
            <a:solidFill>
              <a:srgbClr val="000000"/>
            </a:solidFill>
          </a:ln>
        </p:spPr>
        <p:txBody>
          <a:bodyPr wrap="square" lIns="0" tIns="0" rIns="0" bIns="0" rtlCol="0"/>
          <a:lstStyle/>
          <a:p>
            <a:endParaRPr sz="501"/>
          </a:p>
        </p:txBody>
      </p:sp>
      <p:sp>
        <p:nvSpPr>
          <p:cNvPr id="6248" name="bg object 6248"/>
          <p:cNvSpPr/>
          <p:nvPr/>
        </p:nvSpPr>
        <p:spPr>
          <a:xfrm>
            <a:off x="3060156" y="2360127"/>
            <a:ext cx="866" cy="1364"/>
          </a:xfrm>
          <a:custGeom>
            <a:avLst/>
            <a:gdLst/>
            <a:ahLst/>
            <a:cxnLst/>
            <a:rect l="l" t="t" r="r" b="b"/>
            <a:pathLst>
              <a:path w="1904" h="3809">
                <a:moveTo>
                  <a:pt x="0" y="0"/>
                </a:moveTo>
                <a:lnTo>
                  <a:pt x="1595" y="3191"/>
                </a:lnTo>
              </a:path>
            </a:pathLst>
          </a:custGeom>
          <a:ln w="3175">
            <a:solidFill>
              <a:srgbClr val="000000"/>
            </a:solidFill>
          </a:ln>
        </p:spPr>
        <p:txBody>
          <a:bodyPr wrap="square" lIns="0" tIns="0" rIns="0" bIns="0" rtlCol="0"/>
          <a:lstStyle/>
          <a:p>
            <a:endParaRPr sz="501"/>
          </a:p>
        </p:txBody>
      </p:sp>
      <p:sp>
        <p:nvSpPr>
          <p:cNvPr id="6249" name="bg object 6249"/>
          <p:cNvSpPr/>
          <p:nvPr/>
        </p:nvSpPr>
        <p:spPr>
          <a:xfrm>
            <a:off x="3062333" y="2363555"/>
            <a:ext cx="1733" cy="1364"/>
          </a:xfrm>
          <a:custGeom>
            <a:avLst/>
            <a:gdLst/>
            <a:ahLst/>
            <a:cxnLst/>
            <a:rect l="l" t="t" r="r" b="b"/>
            <a:pathLst>
              <a:path w="3809" h="3809">
                <a:moveTo>
                  <a:pt x="0" y="0"/>
                </a:moveTo>
                <a:lnTo>
                  <a:pt x="3191" y="3191"/>
                </a:lnTo>
              </a:path>
            </a:pathLst>
          </a:custGeom>
          <a:ln w="3175">
            <a:solidFill>
              <a:srgbClr val="000000"/>
            </a:solidFill>
          </a:ln>
        </p:spPr>
        <p:txBody>
          <a:bodyPr wrap="square" lIns="0" tIns="0" rIns="0" bIns="0" rtlCol="0"/>
          <a:lstStyle/>
          <a:p>
            <a:endParaRPr sz="501"/>
          </a:p>
        </p:txBody>
      </p:sp>
      <p:sp>
        <p:nvSpPr>
          <p:cNvPr id="6250" name="bg object 6250"/>
          <p:cNvSpPr/>
          <p:nvPr/>
        </p:nvSpPr>
        <p:spPr>
          <a:xfrm>
            <a:off x="3065780" y="2366412"/>
            <a:ext cx="2022" cy="910"/>
          </a:xfrm>
          <a:custGeom>
            <a:avLst/>
            <a:gdLst/>
            <a:ahLst/>
            <a:cxnLst/>
            <a:rect l="l" t="t" r="r" b="b"/>
            <a:pathLst>
              <a:path w="4445" h="2540">
                <a:moveTo>
                  <a:pt x="0" y="0"/>
                </a:moveTo>
                <a:lnTo>
                  <a:pt x="4387" y="2393"/>
                </a:lnTo>
              </a:path>
            </a:pathLst>
          </a:custGeom>
          <a:ln w="3175">
            <a:solidFill>
              <a:srgbClr val="000000"/>
            </a:solidFill>
          </a:ln>
        </p:spPr>
        <p:txBody>
          <a:bodyPr wrap="square" lIns="0" tIns="0" rIns="0" bIns="0" rtlCol="0"/>
          <a:lstStyle/>
          <a:p>
            <a:endParaRPr sz="501"/>
          </a:p>
        </p:txBody>
      </p:sp>
      <p:sp>
        <p:nvSpPr>
          <p:cNvPr id="6251" name="bg object 6251"/>
          <p:cNvSpPr/>
          <p:nvPr/>
        </p:nvSpPr>
        <p:spPr>
          <a:xfrm>
            <a:off x="3070315" y="2368269"/>
            <a:ext cx="2311" cy="455"/>
          </a:xfrm>
          <a:custGeom>
            <a:avLst/>
            <a:gdLst/>
            <a:ahLst/>
            <a:cxnLst/>
            <a:rect l="l" t="t" r="r" b="b"/>
            <a:pathLst>
              <a:path w="5079" h="1270">
                <a:moveTo>
                  <a:pt x="0" y="0"/>
                </a:moveTo>
                <a:lnTo>
                  <a:pt x="4786" y="1196"/>
                </a:lnTo>
              </a:path>
            </a:pathLst>
          </a:custGeom>
          <a:ln w="3175">
            <a:solidFill>
              <a:srgbClr val="000000"/>
            </a:solidFill>
          </a:ln>
        </p:spPr>
        <p:txBody>
          <a:bodyPr wrap="square" lIns="0" tIns="0" rIns="0" bIns="0" rtlCol="0"/>
          <a:lstStyle/>
          <a:p>
            <a:endParaRPr sz="501"/>
          </a:p>
        </p:txBody>
      </p:sp>
      <p:sp>
        <p:nvSpPr>
          <p:cNvPr id="6252" name="bg object 6252"/>
          <p:cNvSpPr/>
          <p:nvPr/>
        </p:nvSpPr>
        <p:spPr>
          <a:xfrm>
            <a:off x="3069227" y="2241142"/>
            <a:ext cx="1733" cy="682"/>
          </a:xfrm>
          <a:custGeom>
            <a:avLst/>
            <a:gdLst/>
            <a:ahLst/>
            <a:cxnLst/>
            <a:rect l="l" t="t" r="r" b="b"/>
            <a:pathLst>
              <a:path w="3809" h="1904">
                <a:moveTo>
                  <a:pt x="3590" y="0"/>
                </a:moveTo>
                <a:lnTo>
                  <a:pt x="0" y="1595"/>
                </a:lnTo>
              </a:path>
            </a:pathLst>
          </a:custGeom>
          <a:ln w="3175">
            <a:solidFill>
              <a:srgbClr val="000000"/>
            </a:solidFill>
          </a:ln>
        </p:spPr>
        <p:txBody>
          <a:bodyPr wrap="square" lIns="0" tIns="0" rIns="0" bIns="0" rtlCol="0"/>
          <a:lstStyle/>
          <a:p>
            <a:endParaRPr sz="501"/>
          </a:p>
        </p:txBody>
      </p:sp>
      <p:sp>
        <p:nvSpPr>
          <p:cNvPr id="6253" name="bg object 6253"/>
          <p:cNvSpPr/>
          <p:nvPr/>
        </p:nvSpPr>
        <p:spPr>
          <a:xfrm>
            <a:off x="3065961" y="2242999"/>
            <a:ext cx="578" cy="455"/>
          </a:xfrm>
          <a:custGeom>
            <a:avLst/>
            <a:gdLst/>
            <a:ahLst/>
            <a:cxnLst/>
            <a:rect l="l" t="t" r="r" b="b"/>
            <a:pathLst>
              <a:path w="1270" h="1270">
                <a:moveTo>
                  <a:pt x="797" y="0"/>
                </a:moveTo>
                <a:lnTo>
                  <a:pt x="0" y="797"/>
                </a:lnTo>
              </a:path>
            </a:pathLst>
          </a:custGeom>
          <a:ln w="3175">
            <a:solidFill>
              <a:srgbClr val="000000"/>
            </a:solidFill>
          </a:ln>
        </p:spPr>
        <p:txBody>
          <a:bodyPr wrap="square" lIns="0" tIns="0" rIns="0" bIns="0" rtlCol="0"/>
          <a:lstStyle/>
          <a:p>
            <a:endParaRPr sz="501"/>
          </a:p>
        </p:txBody>
      </p:sp>
      <p:sp>
        <p:nvSpPr>
          <p:cNvPr id="6254" name="bg object 6254"/>
          <p:cNvSpPr/>
          <p:nvPr/>
        </p:nvSpPr>
        <p:spPr>
          <a:xfrm>
            <a:off x="3223804" y="2367269"/>
            <a:ext cx="0" cy="1819"/>
          </a:xfrm>
          <a:custGeom>
            <a:avLst/>
            <a:gdLst/>
            <a:ahLst/>
            <a:cxnLst/>
            <a:rect l="l" t="t" r="r" b="b"/>
            <a:pathLst>
              <a:path h="5079">
                <a:moveTo>
                  <a:pt x="0" y="0"/>
                </a:moveTo>
                <a:lnTo>
                  <a:pt x="0" y="1595"/>
                </a:lnTo>
                <a:lnTo>
                  <a:pt x="0" y="2792"/>
                </a:lnTo>
                <a:lnTo>
                  <a:pt x="0" y="3590"/>
                </a:lnTo>
                <a:lnTo>
                  <a:pt x="0" y="4387"/>
                </a:lnTo>
                <a:lnTo>
                  <a:pt x="0" y="4786"/>
                </a:lnTo>
              </a:path>
            </a:pathLst>
          </a:custGeom>
          <a:ln w="3175">
            <a:solidFill>
              <a:srgbClr val="000000"/>
            </a:solidFill>
          </a:ln>
        </p:spPr>
        <p:txBody>
          <a:bodyPr wrap="square" lIns="0" tIns="0" rIns="0" bIns="0" rtlCol="0"/>
          <a:lstStyle/>
          <a:p>
            <a:endParaRPr sz="501"/>
          </a:p>
        </p:txBody>
      </p:sp>
      <p:sp>
        <p:nvSpPr>
          <p:cNvPr id="6255" name="bg object 6255"/>
          <p:cNvSpPr/>
          <p:nvPr/>
        </p:nvSpPr>
        <p:spPr>
          <a:xfrm>
            <a:off x="3223804" y="2369126"/>
            <a:ext cx="0" cy="3183"/>
          </a:xfrm>
          <a:custGeom>
            <a:avLst/>
            <a:gdLst/>
            <a:ahLst/>
            <a:cxnLst/>
            <a:rect l="l" t="t" r="r" b="b"/>
            <a:pathLst>
              <a:path h="8890">
                <a:moveTo>
                  <a:pt x="0" y="0"/>
                </a:moveTo>
                <a:lnTo>
                  <a:pt x="0" y="8775"/>
                </a:lnTo>
              </a:path>
            </a:pathLst>
          </a:custGeom>
          <a:ln w="3175">
            <a:solidFill>
              <a:srgbClr val="000000"/>
            </a:solidFill>
          </a:ln>
        </p:spPr>
        <p:txBody>
          <a:bodyPr wrap="square" lIns="0" tIns="0" rIns="0" bIns="0" rtlCol="0"/>
          <a:lstStyle/>
          <a:p>
            <a:endParaRPr sz="501"/>
          </a:p>
        </p:txBody>
      </p:sp>
      <p:sp>
        <p:nvSpPr>
          <p:cNvPr id="6256" name="bg object 6256"/>
          <p:cNvSpPr/>
          <p:nvPr/>
        </p:nvSpPr>
        <p:spPr>
          <a:xfrm>
            <a:off x="3223804" y="2237428"/>
            <a:ext cx="0" cy="130066"/>
          </a:xfrm>
          <a:custGeom>
            <a:avLst/>
            <a:gdLst/>
            <a:ahLst/>
            <a:cxnLst/>
            <a:rect l="l" t="t" r="r" b="b"/>
            <a:pathLst>
              <a:path h="363220">
                <a:moveTo>
                  <a:pt x="0" y="0"/>
                </a:moveTo>
                <a:lnTo>
                  <a:pt x="0" y="8775"/>
                </a:lnTo>
                <a:lnTo>
                  <a:pt x="0" y="9573"/>
                </a:lnTo>
                <a:lnTo>
                  <a:pt x="0" y="10371"/>
                </a:lnTo>
                <a:lnTo>
                  <a:pt x="0" y="11168"/>
                </a:lnTo>
                <a:lnTo>
                  <a:pt x="0" y="12365"/>
                </a:lnTo>
                <a:lnTo>
                  <a:pt x="0" y="13562"/>
                </a:lnTo>
                <a:lnTo>
                  <a:pt x="0" y="362591"/>
                </a:lnTo>
              </a:path>
            </a:pathLst>
          </a:custGeom>
          <a:ln w="3175">
            <a:solidFill>
              <a:srgbClr val="000000"/>
            </a:solidFill>
          </a:ln>
        </p:spPr>
        <p:txBody>
          <a:bodyPr wrap="square" lIns="0" tIns="0" rIns="0" bIns="0" rtlCol="0"/>
          <a:lstStyle/>
          <a:p>
            <a:endParaRPr sz="501"/>
          </a:p>
        </p:txBody>
      </p:sp>
      <p:sp>
        <p:nvSpPr>
          <p:cNvPr id="6257" name="bg object 6257"/>
          <p:cNvSpPr/>
          <p:nvPr/>
        </p:nvSpPr>
        <p:spPr>
          <a:xfrm>
            <a:off x="3134179" y="2298992"/>
            <a:ext cx="14729" cy="11824"/>
          </a:xfrm>
          <a:custGeom>
            <a:avLst/>
            <a:gdLst/>
            <a:ahLst/>
            <a:cxnLst/>
            <a:rect l="l" t="t" r="r" b="b"/>
            <a:pathLst>
              <a:path w="32384" h="33020">
                <a:moveTo>
                  <a:pt x="16354" y="0"/>
                </a:moveTo>
                <a:lnTo>
                  <a:pt x="32310" y="16354"/>
                </a:lnTo>
                <a:lnTo>
                  <a:pt x="31911" y="20343"/>
                </a:lnTo>
                <a:lnTo>
                  <a:pt x="16354" y="32709"/>
                </a:lnTo>
                <a:lnTo>
                  <a:pt x="11966" y="31911"/>
                </a:lnTo>
                <a:lnTo>
                  <a:pt x="0" y="16354"/>
                </a:lnTo>
                <a:lnTo>
                  <a:pt x="398" y="11966"/>
                </a:lnTo>
                <a:lnTo>
                  <a:pt x="16354" y="0"/>
                </a:lnTo>
              </a:path>
            </a:pathLst>
          </a:custGeom>
          <a:ln w="3175">
            <a:solidFill>
              <a:srgbClr val="000000"/>
            </a:solidFill>
          </a:ln>
        </p:spPr>
        <p:txBody>
          <a:bodyPr wrap="square" lIns="0" tIns="0" rIns="0" bIns="0" rtlCol="0"/>
          <a:lstStyle/>
          <a:p>
            <a:endParaRPr sz="501"/>
          </a:p>
        </p:txBody>
      </p:sp>
      <p:sp>
        <p:nvSpPr>
          <p:cNvPr id="6258" name="bg object 6258"/>
          <p:cNvSpPr/>
          <p:nvPr/>
        </p:nvSpPr>
        <p:spPr>
          <a:xfrm>
            <a:off x="3059248" y="2240571"/>
            <a:ext cx="164627" cy="128701"/>
          </a:xfrm>
          <a:custGeom>
            <a:avLst/>
            <a:gdLst/>
            <a:ahLst/>
            <a:cxnLst/>
            <a:rect l="l" t="t" r="r" b="b"/>
            <a:pathLst>
              <a:path w="361950" h="359409">
                <a:moveTo>
                  <a:pt x="36299" y="359001"/>
                </a:moveTo>
                <a:lnTo>
                  <a:pt x="361794" y="359001"/>
                </a:lnTo>
              </a:path>
              <a:path w="361950" h="359409">
                <a:moveTo>
                  <a:pt x="36299" y="359001"/>
                </a:moveTo>
                <a:lnTo>
                  <a:pt x="1994" y="333871"/>
                </a:lnTo>
                <a:lnTo>
                  <a:pt x="0" y="36299"/>
                </a:lnTo>
                <a:lnTo>
                  <a:pt x="1994" y="24731"/>
                </a:lnTo>
                <a:lnTo>
                  <a:pt x="7180" y="14758"/>
                </a:lnTo>
                <a:lnTo>
                  <a:pt x="15157" y="6781"/>
                </a:lnTo>
                <a:lnTo>
                  <a:pt x="25130" y="1595"/>
                </a:lnTo>
                <a:lnTo>
                  <a:pt x="36299" y="0"/>
                </a:lnTo>
                <a:lnTo>
                  <a:pt x="124453" y="0"/>
                </a:lnTo>
              </a:path>
            </a:pathLst>
          </a:custGeom>
          <a:ln w="3175">
            <a:solidFill>
              <a:srgbClr val="000000"/>
            </a:solidFill>
          </a:ln>
        </p:spPr>
        <p:txBody>
          <a:bodyPr wrap="square" lIns="0" tIns="0" rIns="0" bIns="0" rtlCol="0"/>
          <a:lstStyle/>
          <a:p>
            <a:endParaRPr sz="501"/>
          </a:p>
        </p:txBody>
      </p:sp>
      <p:sp>
        <p:nvSpPr>
          <p:cNvPr id="6259" name="bg object 6259"/>
          <p:cNvSpPr/>
          <p:nvPr/>
        </p:nvSpPr>
        <p:spPr>
          <a:xfrm>
            <a:off x="3126377" y="2240571"/>
            <a:ext cx="97620" cy="0"/>
          </a:xfrm>
          <a:custGeom>
            <a:avLst/>
            <a:gdLst/>
            <a:ahLst/>
            <a:cxnLst/>
            <a:rect l="l" t="t" r="r" b="b"/>
            <a:pathLst>
              <a:path w="214629">
                <a:moveTo>
                  <a:pt x="0" y="0"/>
                </a:moveTo>
                <a:lnTo>
                  <a:pt x="214204" y="0"/>
                </a:lnTo>
              </a:path>
            </a:pathLst>
          </a:custGeom>
          <a:ln w="3175">
            <a:solidFill>
              <a:srgbClr val="000000"/>
            </a:solidFill>
          </a:ln>
        </p:spPr>
        <p:txBody>
          <a:bodyPr wrap="square" lIns="0" tIns="0" rIns="0" bIns="0" rtlCol="0"/>
          <a:lstStyle/>
          <a:p>
            <a:endParaRPr sz="501"/>
          </a:p>
        </p:txBody>
      </p:sp>
      <p:sp>
        <p:nvSpPr>
          <p:cNvPr id="6260" name="bg object 6260"/>
          <p:cNvSpPr/>
          <p:nvPr/>
        </p:nvSpPr>
        <p:spPr>
          <a:xfrm>
            <a:off x="3055983" y="2240571"/>
            <a:ext cx="8087" cy="9778"/>
          </a:xfrm>
          <a:custGeom>
            <a:avLst/>
            <a:gdLst/>
            <a:ahLst/>
            <a:cxnLst/>
            <a:rect l="l" t="t" r="r" b="b"/>
            <a:pathLst>
              <a:path w="17779" h="27304">
                <a:moveTo>
                  <a:pt x="17551" y="0"/>
                </a:moveTo>
                <a:lnTo>
                  <a:pt x="11966" y="4387"/>
                </a:lnTo>
                <a:lnTo>
                  <a:pt x="4786" y="13562"/>
                </a:lnTo>
                <a:lnTo>
                  <a:pt x="0" y="24332"/>
                </a:lnTo>
                <a:lnTo>
                  <a:pt x="0" y="26725"/>
                </a:lnTo>
              </a:path>
            </a:pathLst>
          </a:custGeom>
          <a:ln w="3175">
            <a:solidFill>
              <a:srgbClr val="000000"/>
            </a:solidFill>
          </a:ln>
        </p:spPr>
        <p:txBody>
          <a:bodyPr wrap="square" lIns="0" tIns="0" rIns="0" bIns="0" rtlCol="0"/>
          <a:lstStyle/>
          <a:p>
            <a:endParaRPr sz="501"/>
          </a:p>
        </p:txBody>
      </p:sp>
      <p:sp>
        <p:nvSpPr>
          <p:cNvPr id="6261" name="bg object 6261"/>
          <p:cNvSpPr/>
          <p:nvPr/>
        </p:nvSpPr>
        <p:spPr>
          <a:xfrm>
            <a:off x="3055983" y="2359556"/>
            <a:ext cx="8087" cy="9778"/>
          </a:xfrm>
          <a:custGeom>
            <a:avLst/>
            <a:gdLst/>
            <a:ahLst/>
            <a:cxnLst/>
            <a:rect l="l" t="t" r="r" b="b"/>
            <a:pathLst>
              <a:path w="17779" h="27304">
                <a:moveTo>
                  <a:pt x="0" y="0"/>
                </a:moveTo>
                <a:lnTo>
                  <a:pt x="0" y="1994"/>
                </a:lnTo>
                <a:lnTo>
                  <a:pt x="4786" y="13163"/>
                </a:lnTo>
                <a:lnTo>
                  <a:pt x="11966" y="22337"/>
                </a:lnTo>
                <a:lnTo>
                  <a:pt x="17551" y="26725"/>
                </a:lnTo>
              </a:path>
            </a:pathLst>
          </a:custGeom>
          <a:ln w="3175">
            <a:solidFill>
              <a:srgbClr val="000000"/>
            </a:solidFill>
          </a:ln>
        </p:spPr>
        <p:txBody>
          <a:bodyPr wrap="square" lIns="0" tIns="0" rIns="0" bIns="0" rtlCol="0"/>
          <a:lstStyle/>
          <a:p>
            <a:endParaRPr sz="501"/>
          </a:p>
        </p:txBody>
      </p:sp>
      <p:sp>
        <p:nvSpPr>
          <p:cNvPr id="6262" name="bg object 6262"/>
          <p:cNvSpPr/>
          <p:nvPr/>
        </p:nvSpPr>
        <p:spPr>
          <a:xfrm>
            <a:off x="3054713" y="2372268"/>
            <a:ext cx="169825" cy="5003"/>
          </a:xfrm>
          <a:custGeom>
            <a:avLst/>
            <a:gdLst/>
            <a:ahLst/>
            <a:cxnLst/>
            <a:rect l="l" t="t" r="r" b="b"/>
            <a:pathLst>
              <a:path w="373379" h="13970">
                <a:moveTo>
                  <a:pt x="0" y="1196"/>
                </a:moveTo>
                <a:lnTo>
                  <a:pt x="371766" y="1196"/>
                </a:lnTo>
                <a:lnTo>
                  <a:pt x="371766" y="13562"/>
                </a:lnTo>
                <a:lnTo>
                  <a:pt x="372962" y="13562"/>
                </a:lnTo>
                <a:lnTo>
                  <a:pt x="372962" y="0"/>
                </a:lnTo>
                <a:lnTo>
                  <a:pt x="371766" y="0"/>
                </a:lnTo>
              </a:path>
            </a:pathLst>
          </a:custGeom>
          <a:ln w="3175">
            <a:solidFill>
              <a:srgbClr val="000000"/>
            </a:solidFill>
          </a:ln>
        </p:spPr>
        <p:txBody>
          <a:bodyPr wrap="square" lIns="0" tIns="0" rIns="0" bIns="0" rtlCol="0"/>
          <a:lstStyle/>
          <a:p>
            <a:endParaRPr sz="501"/>
          </a:p>
        </p:txBody>
      </p:sp>
      <p:sp>
        <p:nvSpPr>
          <p:cNvPr id="6263" name="bg object 6263"/>
          <p:cNvSpPr/>
          <p:nvPr/>
        </p:nvSpPr>
        <p:spPr>
          <a:xfrm>
            <a:off x="3055983" y="2359556"/>
            <a:ext cx="8087" cy="9778"/>
          </a:xfrm>
          <a:custGeom>
            <a:avLst/>
            <a:gdLst/>
            <a:ahLst/>
            <a:cxnLst/>
            <a:rect l="l" t="t" r="r" b="b"/>
            <a:pathLst>
              <a:path w="17779" h="27304">
                <a:moveTo>
                  <a:pt x="17551" y="26725"/>
                </a:moveTo>
                <a:lnTo>
                  <a:pt x="11966" y="22337"/>
                </a:lnTo>
                <a:lnTo>
                  <a:pt x="4786" y="13163"/>
                </a:lnTo>
                <a:lnTo>
                  <a:pt x="0" y="1994"/>
                </a:lnTo>
                <a:lnTo>
                  <a:pt x="0" y="0"/>
                </a:lnTo>
              </a:path>
            </a:pathLst>
          </a:custGeom>
          <a:ln w="3175">
            <a:solidFill>
              <a:srgbClr val="000000"/>
            </a:solidFill>
          </a:ln>
        </p:spPr>
        <p:txBody>
          <a:bodyPr wrap="square" lIns="0" tIns="0" rIns="0" bIns="0" rtlCol="0"/>
          <a:lstStyle/>
          <a:p>
            <a:endParaRPr sz="501"/>
          </a:p>
        </p:txBody>
      </p:sp>
      <p:sp>
        <p:nvSpPr>
          <p:cNvPr id="6264" name="bg object 6264"/>
          <p:cNvSpPr/>
          <p:nvPr/>
        </p:nvSpPr>
        <p:spPr>
          <a:xfrm>
            <a:off x="3055983" y="2240571"/>
            <a:ext cx="8087" cy="9778"/>
          </a:xfrm>
          <a:custGeom>
            <a:avLst/>
            <a:gdLst/>
            <a:ahLst/>
            <a:cxnLst/>
            <a:rect l="l" t="t" r="r" b="b"/>
            <a:pathLst>
              <a:path w="17779" h="27304">
                <a:moveTo>
                  <a:pt x="0" y="26725"/>
                </a:moveTo>
                <a:lnTo>
                  <a:pt x="0" y="24332"/>
                </a:lnTo>
                <a:lnTo>
                  <a:pt x="4786" y="13562"/>
                </a:lnTo>
                <a:lnTo>
                  <a:pt x="11966" y="4387"/>
                </a:lnTo>
                <a:lnTo>
                  <a:pt x="17551" y="0"/>
                </a:lnTo>
              </a:path>
            </a:pathLst>
          </a:custGeom>
          <a:ln w="3175">
            <a:solidFill>
              <a:srgbClr val="000000"/>
            </a:solidFill>
          </a:ln>
        </p:spPr>
        <p:txBody>
          <a:bodyPr wrap="square" lIns="0" tIns="0" rIns="0" bIns="0" rtlCol="0"/>
          <a:lstStyle/>
          <a:p>
            <a:endParaRPr sz="501"/>
          </a:p>
        </p:txBody>
      </p:sp>
      <p:sp>
        <p:nvSpPr>
          <p:cNvPr id="6265" name="bg object 6265"/>
          <p:cNvSpPr/>
          <p:nvPr/>
        </p:nvSpPr>
        <p:spPr>
          <a:xfrm>
            <a:off x="3054713" y="2232572"/>
            <a:ext cx="169825" cy="6139"/>
          </a:xfrm>
          <a:custGeom>
            <a:avLst/>
            <a:gdLst/>
            <a:ahLst/>
            <a:cxnLst/>
            <a:rect l="l" t="t" r="r" b="b"/>
            <a:pathLst>
              <a:path w="373379" h="17145">
                <a:moveTo>
                  <a:pt x="371766" y="13562"/>
                </a:moveTo>
                <a:lnTo>
                  <a:pt x="372962" y="13562"/>
                </a:lnTo>
                <a:lnTo>
                  <a:pt x="372962" y="0"/>
                </a:lnTo>
                <a:lnTo>
                  <a:pt x="371766" y="0"/>
                </a:lnTo>
                <a:lnTo>
                  <a:pt x="371766" y="12365"/>
                </a:lnTo>
                <a:lnTo>
                  <a:pt x="0" y="12365"/>
                </a:lnTo>
                <a:lnTo>
                  <a:pt x="0" y="16753"/>
                </a:lnTo>
              </a:path>
            </a:pathLst>
          </a:custGeom>
          <a:ln w="3175">
            <a:solidFill>
              <a:srgbClr val="000000"/>
            </a:solidFill>
          </a:ln>
        </p:spPr>
        <p:txBody>
          <a:bodyPr wrap="square" lIns="0" tIns="0" rIns="0" bIns="0" rtlCol="0"/>
          <a:lstStyle/>
          <a:p>
            <a:endParaRPr sz="501"/>
          </a:p>
        </p:txBody>
      </p:sp>
      <p:sp>
        <p:nvSpPr>
          <p:cNvPr id="6266" name="bg object 6266"/>
          <p:cNvSpPr/>
          <p:nvPr/>
        </p:nvSpPr>
        <p:spPr>
          <a:xfrm>
            <a:off x="3054713" y="2370983"/>
            <a:ext cx="0" cy="1819"/>
          </a:xfrm>
          <a:custGeom>
            <a:avLst/>
            <a:gdLst/>
            <a:ahLst/>
            <a:cxnLst/>
            <a:rect l="l" t="t" r="r" b="b"/>
            <a:pathLst>
              <a:path h="5079">
                <a:moveTo>
                  <a:pt x="0" y="0"/>
                </a:moveTo>
                <a:lnTo>
                  <a:pt x="0" y="4786"/>
                </a:lnTo>
              </a:path>
            </a:pathLst>
          </a:custGeom>
          <a:ln w="3175">
            <a:solidFill>
              <a:srgbClr val="000000"/>
            </a:solidFill>
          </a:ln>
        </p:spPr>
        <p:txBody>
          <a:bodyPr wrap="square" lIns="0" tIns="0" rIns="0" bIns="0" rtlCol="0"/>
          <a:lstStyle/>
          <a:p>
            <a:endParaRPr sz="501"/>
          </a:p>
        </p:txBody>
      </p:sp>
      <p:sp>
        <p:nvSpPr>
          <p:cNvPr id="6267" name="bg object 6267"/>
          <p:cNvSpPr/>
          <p:nvPr/>
        </p:nvSpPr>
        <p:spPr>
          <a:xfrm>
            <a:off x="2846070" y="2240999"/>
            <a:ext cx="164049" cy="128246"/>
          </a:xfrm>
          <a:custGeom>
            <a:avLst/>
            <a:gdLst/>
            <a:ahLst/>
            <a:cxnLst/>
            <a:rect l="l" t="t" r="r" b="b"/>
            <a:pathLst>
              <a:path w="360679" h="358140">
                <a:moveTo>
                  <a:pt x="0" y="357805"/>
                </a:moveTo>
                <a:lnTo>
                  <a:pt x="360198" y="0"/>
                </a:lnTo>
              </a:path>
            </a:pathLst>
          </a:custGeom>
          <a:ln w="3175">
            <a:solidFill>
              <a:srgbClr val="000000"/>
            </a:solidFill>
          </a:ln>
        </p:spPr>
        <p:txBody>
          <a:bodyPr wrap="square" lIns="0" tIns="0" rIns="0" bIns="0" rtlCol="0"/>
          <a:lstStyle/>
          <a:p>
            <a:endParaRPr sz="501"/>
          </a:p>
        </p:txBody>
      </p:sp>
      <p:sp>
        <p:nvSpPr>
          <p:cNvPr id="6268" name="bg object 6268"/>
          <p:cNvSpPr/>
          <p:nvPr/>
        </p:nvSpPr>
        <p:spPr>
          <a:xfrm>
            <a:off x="3013528" y="2237000"/>
            <a:ext cx="1733" cy="1364"/>
          </a:xfrm>
          <a:custGeom>
            <a:avLst/>
            <a:gdLst/>
            <a:ahLst/>
            <a:cxnLst/>
            <a:rect l="l" t="t" r="r" b="b"/>
            <a:pathLst>
              <a:path w="3809" h="3810">
                <a:moveTo>
                  <a:pt x="0" y="3590"/>
                </a:moveTo>
                <a:lnTo>
                  <a:pt x="3590" y="0"/>
                </a:lnTo>
              </a:path>
            </a:pathLst>
          </a:custGeom>
          <a:ln w="3175">
            <a:solidFill>
              <a:srgbClr val="000000"/>
            </a:solidFill>
          </a:ln>
        </p:spPr>
        <p:txBody>
          <a:bodyPr wrap="square" lIns="0" tIns="0" rIns="0" bIns="0" rtlCol="0"/>
          <a:lstStyle/>
          <a:p>
            <a:endParaRPr sz="501"/>
          </a:p>
        </p:txBody>
      </p:sp>
      <p:sp>
        <p:nvSpPr>
          <p:cNvPr id="6269" name="bg object 6269"/>
          <p:cNvSpPr/>
          <p:nvPr/>
        </p:nvSpPr>
        <p:spPr>
          <a:xfrm>
            <a:off x="2846795" y="2240999"/>
            <a:ext cx="164049" cy="128474"/>
          </a:xfrm>
          <a:custGeom>
            <a:avLst/>
            <a:gdLst/>
            <a:ahLst/>
            <a:cxnLst/>
            <a:rect l="l" t="t" r="r" b="b"/>
            <a:pathLst>
              <a:path w="360679" h="358775">
                <a:moveTo>
                  <a:pt x="0" y="0"/>
                </a:moveTo>
                <a:lnTo>
                  <a:pt x="360597" y="358602"/>
                </a:lnTo>
              </a:path>
            </a:pathLst>
          </a:custGeom>
          <a:ln w="3175">
            <a:solidFill>
              <a:srgbClr val="000000"/>
            </a:solidFill>
          </a:ln>
        </p:spPr>
        <p:txBody>
          <a:bodyPr wrap="square" lIns="0" tIns="0" rIns="0" bIns="0" rtlCol="0"/>
          <a:lstStyle/>
          <a:p>
            <a:endParaRPr sz="501"/>
          </a:p>
        </p:txBody>
      </p:sp>
      <p:sp>
        <p:nvSpPr>
          <p:cNvPr id="6270" name="bg object 6270"/>
          <p:cNvSpPr/>
          <p:nvPr/>
        </p:nvSpPr>
        <p:spPr>
          <a:xfrm>
            <a:off x="3014254" y="2371982"/>
            <a:ext cx="1155" cy="910"/>
          </a:xfrm>
          <a:custGeom>
            <a:avLst/>
            <a:gdLst/>
            <a:ahLst/>
            <a:cxnLst/>
            <a:rect l="l" t="t" r="r" b="b"/>
            <a:pathLst>
              <a:path w="2540" h="2540">
                <a:moveTo>
                  <a:pt x="0" y="0"/>
                </a:moveTo>
                <a:lnTo>
                  <a:pt x="1994" y="1994"/>
                </a:lnTo>
              </a:path>
            </a:pathLst>
          </a:custGeom>
          <a:ln w="3175">
            <a:solidFill>
              <a:srgbClr val="000000"/>
            </a:solidFill>
          </a:ln>
        </p:spPr>
        <p:txBody>
          <a:bodyPr wrap="square" lIns="0" tIns="0" rIns="0" bIns="0" rtlCol="0"/>
          <a:lstStyle/>
          <a:p>
            <a:endParaRPr sz="501"/>
          </a:p>
        </p:txBody>
      </p:sp>
      <p:sp>
        <p:nvSpPr>
          <p:cNvPr id="6271" name="bg object 6271"/>
          <p:cNvSpPr/>
          <p:nvPr/>
        </p:nvSpPr>
        <p:spPr>
          <a:xfrm>
            <a:off x="2921907" y="2299420"/>
            <a:ext cx="12997" cy="10915"/>
          </a:xfrm>
          <a:custGeom>
            <a:avLst/>
            <a:gdLst/>
            <a:ahLst/>
            <a:cxnLst/>
            <a:rect l="l" t="t" r="r" b="b"/>
            <a:pathLst>
              <a:path w="28575" h="30479">
                <a:moveTo>
                  <a:pt x="14360" y="29916"/>
                </a:moveTo>
                <a:lnTo>
                  <a:pt x="23135" y="27124"/>
                </a:lnTo>
                <a:lnTo>
                  <a:pt x="28321" y="19545"/>
                </a:lnTo>
                <a:lnTo>
                  <a:pt x="28321" y="10371"/>
                </a:lnTo>
                <a:lnTo>
                  <a:pt x="23135" y="3191"/>
                </a:lnTo>
                <a:lnTo>
                  <a:pt x="14360" y="0"/>
                </a:lnTo>
                <a:lnTo>
                  <a:pt x="5584" y="3191"/>
                </a:lnTo>
                <a:lnTo>
                  <a:pt x="0" y="10371"/>
                </a:lnTo>
                <a:lnTo>
                  <a:pt x="0" y="19545"/>
                </a:lnTo>
                <a:lnTo>
                  <a:pt x="5584" y="27124"/>
                </a:lnTo>
                <a:lnTo>
                  <a:pt x="14360" y="29916"/>
                </a:lnTo>
              </a:path>
            </a:pathLst>
          </a:custGeom>
          <a:ln w="3175">
            <a:solidFill>
              <a:srgbClr val="000000"/>
            </a:solidFill>
          </a:ln>
        </p:spPr>
        <p:txBody>
          <a:bodyPr wrap="square" lIns="0" tIns="0" rIns="0" bIns="0" rtlCol="0"/>
          <a:lstStyle/>
          <a:p>
            <a:endParaRPr sz="501"/>
          </a:p>
        </p:txBody>
      </p:sp>
      <p:sp>
        <p:nvSpPr>
          <p:cNvPr id="6272" name="bg object 6272"/>
          <p:cNvSpPr/>
          <p:nvPr/>
        </p:nvSpPr>
        <p:spPr>
          <a:xfrm>
            <a:off x="2846070" y="2369126"/>
            <a:ext cx="7509" cy="0"/>
          </a:xfrm>
          <a:custGeom>
            <a:avLst/>
            <a:gdLst/>
            <a:ahLst/>
            <a:cxnLst/>
            <a:rect l="l" t="t" r="r" b="b"/>
            <a:pathLst>
              <a:path w="16510">
                <a:moveTo>
                  <a:pt x="15955" y="0"/>
                </a:moveTo>
                <a:lnTo>
                  <a:pt x="11966" y="0"/>
                </a:lnTo>
                <a:lnTo>
                  <a:pt x="10770" y="0"/>
                </a:lnTo>
                <a:lnTo>
                  <a:pt x="9573" y="0"/>
                </a:lnTo>
                <a:lnTo>
                  <a:pt x="7180" y="0"/>
                </a:lnTo>
                <a:lnTo>
                  <a:pt x="5983" y="0"/>
                </a:lnTo>
                <a:lnTo>
                  <a:pt x="4387" y="0"/>
                </a:lnTo>
                <a:lnTo>
                  <a:pt x="3191" y="0"/>
                </a:lnTo>
                <a:lnTo>
                  <a:pt x="0" y="0"/>
                </a:lnTo>
              </a:path>
            </a:pathLst>
          </a:custGeom>
          <a:ln w="3175">
            <a:solidFill>
              <a:srgbClr val="000000"/>
            </a:solidFill>
          </a:ln>
        </p:spPr>
        <p:txBody>
          <a:bodyPr wrap="square" lIns="0" tIns="0" rIns="0" bIns="0" rtlCol="0"/>
          <a:lstStyle/>
          <a:p>
            <a:endParaRPr sz="501"/>
          </a:p>
        </p:txBody>
      </p:sp>
      <p:sp>
        <p:nvSpPr>
          <p:cNvPr id="6273" name="bg object 6273"/>
          <p:cNvSpPr/>
          <p:nvPr/>
        </p:nvSpPr>
        <p:spPr>
          <a:xfrm>
            <a:off x="2853327" y="2240999"/>
            <a:ext cx="0" cy="128246"/>
          </a:xfrm>
          <a:custGeom>
            <a:avLst/>
            <a:gdLst/>
            <a:ahLst/>
            <a:cxnLst/>
            <a:rect l="l" t="t" r="r" b="b"/>
            <a:pathLst>
              <a:path h="358140">
                <a:moveTo>
                  <a:pt x="0" y="0"/>
                </a:moveTo>
                <a:lnTo>
                  <a:pt x="0" y="357805"/>
                </a:lnTo>
              </a:path>
            </a:pathLst>
          </a:custGeom>
          <a:ln w="3175">
            <a:solidFill>
              <a:srgbClr val="000000"/>
            </a:solidFill>
          </a:ln>
        </p:spPr>
        <p:txBody>
          <a:bodyPr wrap="square" lIns="0" tIns="0" rIns="0" bIns="0" rtlCol="0"/>
          <a:lstStyle/>
          <a:p>
            <a:endParaRPr sz="501"/>
          </a:p>
        </p:txBody>
      </p:sp>
      <p:sp>
        <p:nvSpPr>
          <p:cNvPr id="6274" name="bg object 6274"/>
          <p:cNvSpPr/>
          <p:nvPr/>
        </p:nvSpPr>
        <p:spPr>
          <a:xfrm>
            <a:off x="2854053" y="2240999"/>
            <a:ext cx="0" cy="128019"/>
          </a:xfrm>
          <a:custGeom>
            <a:avLst/>
            <a:gdLst/>
            <a:ahLst/>
            <a:cxnLst/>
            <a:rect l="l" t="t" r="r" b="b"/>
            <a:pathLst>
              <a:path h="357504">
                <a:moveTo>
                  <a:pt x="0" y="357406"/>
                </a:moveTo>
                <a:lnTo>
                  <a:pt x="0" y="0"/>
                </a:lnTo>
              </a:path>
            </a:pathLst>
          </a:custGeom>
          <a:ln w="3175">
            <a:solidFill>
              <a:srgbClr val="000000"/>
            </a:solidFill>
          </a:ln>
        </p:spPr>
        <p:txBody>
          <a:bodyPr wrap="square" lIns="0" tIns="0" rIns="0" bIns="0" rtlCol="0"/>
          <a:lstStyle/>
          <a:p>
            <a:endParaRPr sz="501"/>
          </a:p>
        </p:txBody>
      </p:sp>
      <p:sp>
        <p:nvSpPr>
          <p:cNvPr id="6275" name="bg object 6275"/>
          <p:cNvSpPr/>
          <p:nvPr/>
        </p:nvSpPr>
        <p:spPr>
          <a:xfrm>
            <a:off x="2846070" y="2240571"/>
            <a:ext cx="0" cy="128701"/>
          </a:xfrm>
          <a:custGeom>
            <a:avLst/>
            <a:gdLst/>
            <a:ahLst/>
            <a:cxnLst/>
            <a:rect l="l" t="t" r="r" b="b"/>
            <a:pathLst>
              <a:path h="359409">
                <a:moveTo>
                  <a:pt x="0" y="359001"/>
                </a:moveTo>
                <a:lnTo>
                  <a:pt x="0" y="0"/>
                </a:lnTo>
              </a:path>
            </a:pathLst>
          </a:custGeom>
          <a:ln w="3175">
            <a:solidFill>
              <a:srgbClr val="000000"/>
            </a:solidFill>
          </a:ln>
        </p:spPr>
        <p:txBody>
          <a:bodyPr wrap="square" lIns="0" tIns="0" rIns="0" bIns="0" rtlCol="0"/>
          <a:lstStyle/>
          <a:p>
            <a:endParaRPr sz="501"/>
          </a:p>
        </p:txBody>
      </p:sp>
      <p:sp>
        <p:nvSpPr>
          <p:cNvPr id="6276" name="bg object 6276"/>
          <p:cNvSpPr/>
          <p:nvPr/>
        </p:nvSpPr>
        <p:spPr>
          <a:xfrm>
            <a:off x="2849336" y="2240999"/>
            <a:ext cx="0" cy="128246"/>
          </a:xfrm>
          <a:custGeom>
            <a:avLst/>
            <a:gdLst/>
            <a:ahLst/>
            <a:cxnLst/>
            <a:rect l="l" t="t" r="r" b="b"/>
            <a:pathLst>
              <a:path h="358140">
                <a:moveTo>
                  <a:pt x="0" y="357805"/>
                </a:moveTo>
                <a:lnTo>
                  <a:pt x="0" y="0"/>
                </a:lnTo>
              </a:path>
            </a:pathLst>
          </a:custGeom>
          <a:ln w="3175">
            <a:solidFill>
              <a:srgbClr val="000000"/>
            </a:solidFill>
          </a:ln>
        </p:spPr>
        <p:txBody>
          <a:bodyPr wrap="square" lIns="0" tIns="0" rIns="0" bIns="0" rtlCol="0"/>
          <a:lstStyle/>
          <a:p>
            <a:endParaRPr sz="501"/>
          </a:p>
        </p:txBody>
      </p:sp>
      <p:sp>
        <p:nvSpPr>
          <p:cNvPr id="6277" name="bg object 6277"/>
          <p:cNvSpPr/>
          <p:nvPr/>
        </p:nvSpPr>
        <p:spPr>
          <a:xfrm>
            <a:off x="2850424" y="2240999"/>
            <a:ext cx="0" cy="128246"/>
          </a:xfrm>
          <a:custGeom>
            <a:avLst/>
            <a:gdLst/>
            <a:ahLst/>
            <a:cxnLst/>
            <a:rect l="l" t="t" r="r" b="b"/>
            <a:pathLst>
              <a:path h="358140">
                <a:moveTo>
                  <a:pt x="0" y="357805"/>
                </a:moveTo>
                <a:lnTo>
                  <a:pt x="0" y="0"/>
                </a:lnTo>
              </a:path>
            </a:pathLst>
          </a:custGeom>
          <a:ln w="3175">
            <a:solidFill>
              <a:srgbClr val="000000"/>
            </a:solidFill>
          </a:ln>
        </p:spPr>
        <p:txBody>
          <a:bodyPr wrap="square" lIns="0" tIns="0" rIns="0" bIns="0" rtlCol="0"/>
          <a:lstStyle/>
          <a:p>
            <a:endParaRPr sz="501"/>
          </a:p>
        </p:txBody>
      </p:sp>
      <p:sp>
        <p:nvSpPr>
          <p:cNvPr id="6278" name="bg object 6278"/>
          <p:cNvSpPr/>
          <p:nvPr/>
        </p:nvSpPr>
        <p:spPr>
          <a:xfrm>
            <a:off x="2851512" y="2240999"/>
            <a:ext cx="0" cy="128246"/>
          </a:xfrm>
          <a:custGeom>
            <a:avLst/>
            <a:gdLst/>
            <a:ahLst/>
            <a:cxnLst/>
            <a:rect l="l" t="t" r="r" b="b"/>
            <a:pathLst>
              <a:path h="358140">
                <a:moveTo>
                  <a:pt x="0" y="357805"/>
                </a:moveTo>
                <a:lnTo>
                  <a:pt x="0" y="0"/>
                </a:lnTo>
              </a:path>
            </a:pathLst>
          </a:custGeom>
          <a:ln w="3175">
            <a:solidFill>
              <a:srgbClr val="000000"/>
            </a:solidFill>
          </a:ln>
        </p:spPr>
        <p:txBody>
          <a:bodyPr wrap="square" lIns="0" tIns="0" rIns="0" bIns="0" rtlCol="0"/>
          <a:lstStyle/>
          <a:p>
            <a:endParaRPr sz="501"/>
          </a:p>
        </p:txBody>
      </p:sp>
      <p:sp>
        <p:nvSpPr>
          <p:cNvPr id="6279" name="bg object 6279"/>
          <p:cNvSpPr/>
          <p:nvPr/>
        </p:nvSpPr>
        <p:spPr>
          <a:xfrm>
            <a:off x="3002280" y="2242427"/>
            <a:ext cx="2022" cy="910"/>
          </a:xfrm>
          <a:custGeom>
            <a:avLst/>
            <a:gdLst/>
            <a:ahLst/>
            <a:cxnLst/>
            <a:rect l="l" t="t" r="r" b="b"/>
            <a:pathLst>
              <a:path w="4445" h="2539">
                <a:moveTo>
                  <a:pt x="3988" y="2393"/>
                </a:moveTo>
                <a:lnTo>
                  <a:pt x="0" y="0"/>
                </a:lnTo>
              </a:path>
            </a:pathLst>
          </a:custGeom>
          <a:ln w="3175">
            <a:solidFill>
              <a:srgbClr val="000000"/>
            </a:solidFill>
          </a:ln>
        </p:spPr>
        <p:txBody>
          <a:bodyPr wrap="square" lIns="0" tIns="0" rIns="0" bIns="0" rtlCol="0"/>
          <a:lstStyle/>
          <a:p>
            <a:endParaRPr sz="501"/>
          </a:p>
        </p:txBody>
      </p:sp>
      <p:sp>
        <p:nvSpPr>
          <p:cNvPr id="6280" name="bg object 6280"/>
          <p:cNvSpPr/>
          <p:nvPr/>
        </p:nvSpPr>
        <p:spPr>
          <a:xfrm>
            <a:off x="2997562" y="2240999"/>
            <a:ext cx="2022" cy="455"/>
          </a:xfrm>
          <a:custGeom>
            <a:avLst/>
            <a:gdLst/>
            <a:ahLst/>
            <a:cxnLst/>
            <a:rect l="l" t="t" r="r" b="b"/>
            <a:pathLst>
              <a:path w="4445" h="1270">
                <a:moveTo>
                  <a:pt x="4387" y="797"/>
                </a:moveTo>
                <a:lnTo>
                  <a:pt x="0" y="0"/>
                </a:lnTo>
              </a:path>
            </a:pathLst>
          </a:custGeom>
          <a:ln w="3175">
            <a:solidFill>
              <a:srgbClr val="000000"/>
            </a:solidFill>
          </a:ln>
        </p:spPr>
        <p:txBody>
          <a:bodyPr wrap="square" lIns="0" tIns="0" rIns="0" bIns="0" rtlCol="0"/>
          <a:lstStyle/>
          <a:p>
            <a:endParaRPr sz="501"/>
          </a:p>
        </p:txBody>
      </p:sp>
      <p:sp>
        <p:nvSpPr>
          <p:cNvPr id="6281" name="bg object 6281"/>
          <p:cNvSpPr/>
          <p:nvPr/>
        </p:nvSpPr>
        <p:spPr>
          <a:xfrm>
            <a:off x="2999014" y="2367983"/>
            <a:ext cx="1733" cy="682"/>
          </a:xfrm>
          <a:custGeom>
            <a:avLst/>
            <a:gdLst/>
            <a:ahLst/>
            <a:cxnLst/>
            <a:rect l="l" t="t" r="r" b="b"/>
            <a:pathLst>
              <a:path w="3809" h="1904">
                <a:moveTo>
                  <a:pt x="0" y="1595"/>
                </a:moveTo>
                <a:lnTo>
                  <a:pt x="3590" y="0"/>
                </a:lnTo>
              </a:path>
            </a:pathLst>
          </a:custGeom>
          <a:ln w="3175">
            <a:solidFill>
              <a:srgbClr val="000000"/>
            </a:solidFill>
          </a:ln>
        </p:spPr>
        <p:txBody>
          <a:bodyPr wrap="square" lIns="0" tIns="0" rIns="0" bIns="0" rtlCol="0"/>
          <a:lstStyle/>
          <a:p>
            <a:endParaRPr sz="501"/>
          </a:p>
        </p:txBody>
      </p:sp>
      <p:sp>
        <p:nvSpPr>
          <p:cNvPr id="6282" name="bg object 6282"/>
          <p:cNvSpPr/>
          <p:nvPr/>
        </p:nvSpPr>
        <p:spPr>
          <a:xfrm>
            <a:off x="3003550" y="2365698"/>
            <a:ext cx="1733" cy="1137"/>
          </a:xfrm>
          <a:custGeom>
            <a:avLst/>
            <a:gdLst/>
            <a:ahLst/>
            <a:cxnLst/>
            <a:rect l="l" t="t" r="r" b="b"/>
            <a:pathLst>
              <a:path w="3809" h="3175">
                <a:moveTo>
                  <a:pt x="0" y="2792"/>
                </a:moveTo>
                <a:lnTo>
                  <a:pt x="3191" y="0"/>
                </a:lnTo>
              </a:path>
            </a:pathLst>
          </a:custGeom>
          <a:ln w="3175">
            <a:solidFill>
              <a:srgbClr val="000000"/>
            </a:solidFill>
          </a:ln>
        </p:spPr>
        <p:txBody>
          <a:bodyPr wrap="square" lIns="0" tIns="0" rIns="0" bIns="0" rtlCol="0"/>
          <a:lstStyle/>
          <a:p>
            <a:endParaRPr sz="501"/>
          </a:p>
        </p:txBody>
      </p:sp>
      <p:sp>
        <p:nvSpPr>
          <p:cNvPr id="6283" name="bg object 6283"/>
          <p:cNvSpPr/>
          <p:nvPr/>
        </p:nvSpPr>
        <p:spPr>
          <a:xfrm>
            <a:off x="3007179" y="2362555"/>
            <a:ext cx="1155" cy="1592"/>
          </a:xfrm>
          <a:custGeom>
            <a:avLst/>
            <a:gdLst/>
            <a:ahLst/>
            <a:cxnLst/>
            <a:rect l="l" t="t" r="r" b="b"/>
            <a:pathLst>
              <a:path w="2540" h="4445">
                <a:moveTo>
                  <a:pt x="0" y="3988"/>
                </a:moveTo>
                <a:lnTo>
                  <a:pt x="2393" y="0"/>
                </a:lnTo>
              </a:path>
            </a:pathLst>
          </a:custGeom>
          <a:ln w="3175">
            <a:solidFill>
              <a:srgbClr val="000000"/>
            </a:solidFill>
          </a:ln>
        </p:spPr>
        <p:txBody>
          <a:bodyPr wrap="square" lIns="0" tIns="0" rIns="0" bIns="0" rtlCol="0"/>
          <a:lstStyle/>
          <a:p>
            <a:endParaRPr sz="501"/>
          </a:p>
        </p:txBody>
      </p:sp>
      <p:sp>
        <p:nvSpPr>
          <p:cNvPr id="6284" name="bg object 6284"/>
          <p:cNvSpPr/>
          <p:nvPr/>
        </p:nvSpPr>
        <p:spPr>
          <a:xfrm>
            <a:off x="3009537" y="2358841"/>
            <a:ext cx="578" cy="1819"/>
          </a:xfrm>
          <a:custGeom>
            <a:avLst/>
            <a:gdLst/>
            <a:ahLst/>
            <a:cxnLst/>
            <a:rect l="l" t="t" r="r" b="b"/>
            <a:pathLst>
              <a:path w="1270" h="5079">
                <a:moveTo>
                  <a:pt x="0" y="4786"/>
                </a:moveTo>
                <a:lnTo>
                  <a:pt x="1196" y="0"/>
                </a:lnTo>
              </a:path>
            </a:pathLst>
          </a:custGeom>
          <a:ln w="3175">
            <a:solidFill>
              <a:srgbClr val="000000"/>
            </a:solidFill>
          </a:ln>
        </p:spPr>
        <p:txBody>
          <a:bodyPr wrap="square" lIns="0" tIns="0" rIns="0" bIns="0" rtlCol="0"/>
          <a:lstStyle/>
          <a:p>
            <a:endParaRPr sz="501"/>
          </a:p>
        </p:txBody>
      </p:sp>
      <p:sp>
        <p:nvSpPr>
          <p:cNvPr id="6285" name="bg object 6285"/>
          <p:cNvSpPr/>
          <p:nvPr/>
        </p:nvSpPr>
        <p:spPr>
          <a:xfrm>
            <a:off x="2846070" y="2237428"/>
            <a:ext cx="0" cy="5003"/>
          </a:xfrm>
          <a:custGeom>
            <a:avLst/>
            <a:gdLst/>
            <a:ahLst/>
            <a:cxnLst/>
            <a:rect l="l" t="t" r="r" b="b"/>
            <a:pathLst>
              <a:path h="13970">
                <a:moveTo>
                  <a:pt x="0" y="13562"/>
                </a:moveTo>
                <a:lnTo>
                  <a:pt x="0" y="12365"/>
                </a:lnTo>
                <a:lnTo>
                  <a:pt x="0" y="11168"/>
                </a:lnTo>
                <a:lnTo>
                  <a:pt x="0" y="10371"/>
                </a:lnTo>
                <a:lnTo>
                  <a:pt x="0" y="9573"/>
                </a:lnTo>
                <a:lnTo>
                  <a:pt x="0" y="8775"/>
                </a:lnTo>
                <a:lnTo>
                  <a:pt x="0" y="0"/>
                </a:lnTo>
              </a:path>
            </a:pathLst>
          </a:custGeom>
          <a:ln w="3175">
            <a:solidFill>
              <a:srgbClr val="000000"/>
            </a:solidFill>
          </a:ln>
        </p:spPr>
        <p:txBody>
          <a:bodyPr wrap="square" lIns="0" tIns="0" rIns="0" bIns="0" rtlCol="0"/>
          <a:lstStyle/>
          <a:p>
            <a:endParaRPr sz="501"/>
          </a:p>
        </p:txBody>
      </p:sp>
      <p:sp>
        <p:nvSpPr>
          <p:cNvPr id="6286" name="bg object 6286"/>
          <p:cNvSpPr/>
          <p:nvPr/>
        </p:nvSpPr>
        <p:spPr>
          <a:xfrm>
            <a:off x="2846070" y="2369126"/>
            <a:ext cx="0" cy="3183"/>
          </a:xfrm>
          <a:custGeom>
            <a:avLst/>
            <a:gdLst/>
            <a:ahLst/>
            <a:cxnLst/>
            <a:rect l="l" t="t" r="r" b="b"/>
            <a:pathLst>
              <a:path h="8890">
                <a:moveTo>
                  <a:pt x="0" y="8775"/>
                </a:moveTo>
                <a:lnTo>
                  <a:pt x="0" y="0"/>
                </a:lnTo>
              </a:path>
            </a:pathLst>
          </a:custGeom>
          <a:ln w="3175">
            <a:solidFill>
              <a:srgbClr val="000000"/>
            </a:solidFill>
          </a:ln>
        </p:spPr>
        <p:txBody>
          <a:bodyPr wrap="square" lIns="0" tIns="0" rIns="0" bIns="0" rtlCol="0"/>
          <a:lstStyle/>
          <a:p>
            <a:endParaRPr sz="501"/>
          </a:p>
        </p:txBody>
      </p:sp>
      <p:sp>
        <p:nvSpPr>
          <p:cNvPr id="6287" name="bg object 6287"/>
          <p:cNvSpPr/>
          <p:nvPr/>
        </p:nvSpPr>
        <p:spPr>
          <a:xfrm>
            <a:off x="2846070" y="2242285"/>
            <a:ext cx="0" cy="126882"/>
          </a:xfrm>
          <a:custGeom>
            <a:avLst/>
            <a:gdLst/>
            <a:ahLst/>
            <a:cxnLst/>
            <a:rect l="l" t="t" r="r" b="b"/>
            <a:pathLst>
              <a:path h="354329">
                <a:moveTo>
                  <a:pt x="0" y="353816"/>
                </a:moveTo>
                <a:lnTo>
                  <a:pt x="0" y="353417"/>
                </a:lnTo>
                <a:lnTo>
                  <a:pt x="0" y="352619"/>
                </a:lnTo>
                <a:lnTo>
                  <a:pt x="0" y="351821"/>
                </a:lnTo>
                <a:lnTo>
                  <a:pt x="0" y="350625"/>
                </a:lnTo>
                <a:lnTo>
                  <a:pt x="0" y="349029"/>
                </a:lnTo>
                <a:lnTo>
                  <a:pt x="0" y="0"/>
                </a:lnTo>
              </a:path>
            </a:pathLst>
          </a:custGeom>
          <a:ln w="3175">
            <a:solidFill>
              <a:srgbClr val="000000"/>
            </a:solidFill>
          </a:ln>
        </p:spPr>
        <p:txBody>
          <a:bodyPr wrap="square" lIns="0" tIns="0" rIns="0" bIns="0" rtlCol="0"/>
          <a:lstStyle/>
          <a:p>
            <a:endParaRPr sz="501"/>
          </a:p>
        </p:txBody>
      </p:sp>
      <p:sp>
        <p:nvSpPr>
          <p:cNvPr id="6288" name="bg object 6288"/>
          <p:cNvSpPr/>
          <p:nvPr/>
        </p:nvSpPr>
        <p:spPr>
          <a:xfrm>
            <a:off x="2921000" y="2298992"/>
            <a:ext cx="14729" cy="11824"/>
          </a:xfrm>
          <a:custGeom>
            <a:avLst/>
            <a:gdLst/>
            <a:ahLst/>
            <a:cxnLst/>
            <a:rect l="l" t="t" r="r" b="b"/>
            <a:pathLst>
              <a:path w="32385" h="33020">
                <a:moveTo>
                  <a:pt x="16354" y="32709"/>
                </a:moveTo>
                <a:lnTo>
                  <a:pt x="0" y="16354"/>
                </a:lnTo>
                <a:lnTo>
                  <a:pt x="398" y="11966"/>
                </a:lnTo>
                <a:lnTo>
                  <a:pt x="16354" y="0"/>
                </a:lnTo>
                <a:lnTo>
                  <a:pt x="20343" y="797"/>
                </a:lnTo>
                <a:lnTo>
                  <a:pt x="32310" y="16354"/>
                </a:lnTo>
                <a:lnTo>
                  <a:pt x="31911" y="20343"/>
                </a:lnTo>
                <a:lnTo>
                  <a:pt x="16354" y="32709"/>
                </a:lnTo>
              </a:path>
            </a:pathLst>
          </a:custGeom>
          <a:ln w="3175">
            <a:solidFill>
              <a:srgbClr val="000000"/>
            </a:solidFill>
          </a:ln>
        </p:spPr>
        <p:txBody>
          <a:bodyPr wrap="square" lIns="0" tIns="0" rIns="0" bIns="0" rtlCol="0"/>
          <a:lstStyle/>
          <a:p>
            <a:endParaRPr sz="501"/>
          </a:p>
        </p:txBody>
      </p:sp>
      <p:sp>
        <p:nvSpPr>
          <p:cNvPr id="6289" name="bg object 6289"/>
          <p:cNvSpPr/>
          <p:nvPr/>
        </p:nvSpPr>
        <p:spPr>
          <a:xfrm>
            <a:off x="2997744" y="2240999"/>
            <a:ext cx="12997" cy="123017"/>
          </a:xfrm>
          <a:custGeom>
            <a:avLst/>
            <a:gdLst/>
            <a:ahLst/>
            <a:cxnLst/>
            <a:rect l="l" t="t" r="r" b="b"/>
            <a:pathLst>
              <a:path w="28575" h="343534">
                <a:moveTo>
                  <a:pt x="0" y="0"/>
                </a:moveTo>
                <a:lnTo>
                  <a:pt x="28321" y="35102"/>
                </a:lnTo>
                <a:lnTo>
                  <a:pt x="28321" y="321506"/>
                </a:lnTo>
                <a:lnTo>
                  <a:pt x="26326" y="332675"/>
                </a:lnTo>
                <a:lnTo>
                  <a:pt x="21141" y="343046"/>
                </a:lnTo>
              </a:path>
            </a:pathLst>
          </a:custGeom>
          <a:ln w="3175">
            <a:solidFill>
              <a:srgbClr val="000000"/>
            </a:solidFill>
          </a:ln>
        </p:spPr>
        <p:txBody>
          <a:bodyPr wrap="square" lIns="0" tIns="0" rIns="0" bIns="0" rtlCol="0"/>
          <a:lstStyle/>
          <a:p>
            <a:endParaRPr sz="501"/>
          </a:p>
        </p:txBody>
      </p:sp>
      <p:sp>
        <p:nvSpPr>
          <p:cNvPr id="6290" name="bg object 6290"/>
          <p:cNvSpPr/>
          <p:nvPr/>
        </p:nvSpPr>
        <p:spPr>
          <a:xfrm>
            <a:off x="2846070" y="2363841"/>
            <a:ext cx="161450" cy="5457"/>
          </a:xfrm>
          <a:custGeom>
            <a:avLst/>
            <a:gdLst/>
            <a:ahLst/>
            <a:cxnLst/>
            <a:rect l="l" t="t" r="r" b="b"/>
            <a:pathLst>
              <a:path w="354965" h="15240">
                <a:moveTo>
                  <a:pt x="354614" y="0"/>
                </a:moveTo>
                <a:lnTo>
                  <a:pt x="346636" y="7977"/>
                </a:lnTo>
                <a:lnTo>
                  <a:pt x="336663" y="12764"/>
                </a:lnTo>
                <a:lnTo>
                  <a:pt x="325494" y="14758"/>
                </a:lnTo>
                <a:lnTo>
                  <a:pt x="0" y="14758"/>
                </a:lnTo>
              </a:path>
            </a:pathLst>
          </a:custGeom>
          <a:ln w="3175">
            <a:solidFill>
              <a:srgbClr val="000000"/>
            </a:solidFill>
          </a:ln>
        </p:spPr>
        <p:txBody>
          <a:bodyPr wrap="square" lIns="0" tIns="0" rIns="0" bIns="0" rtlCol="0"/>
          <a:lstStyle/>
          <a:p>
            <a:endParaRPr sz="501"/>
          </a:p>
        </p:txBody>
      </p:sp>
      <p:sp>
        <p:nvSpPr>
          <p:cNvPr id="6291" name="bg object 6291"/>
          <p:cNvSpPr/>
          <p:nvPr/>
        </p:nvSpPr>
        <p:spPr>
          <a:xfrm>
            <a:off x="3005183" y="2359556"/>
            <a:ext cx="8953" cy="10005"/>
          </a:xfrm>
          <a:custGeom>
            <a:avLst/>
            <a:gdLst/>
            <a:ahLst/>
            <a:cxnLst/>
            <a:rect l="l" t="t" r="r" b="b"/>
            <a:pathLst>
              <a:path w="19684" h="27940">
                <a:moveTo>
                  <a:pt x="0" y="27922"/>
                </a:moveTo>
                <a:lnTo>
                  <a:pt x="7578" y="22337"/>
                </a:lnTo>
                <a:lnTo>
                  <a:pt x="14758" y="13163"/>
                </a:lnTo>
                <a:lnTo>
                  <a:pt x="19146" y="1994"/>
                </a:lnTo>
                <a:lnTo>
                  <a:pt x="19146" y="0"/>
                </a:lnTo>
              </a:path>
            </a:pathLst>
          </a:custGeom>
          <a:ln w="3175">
            <a:solidFill>
              <a:srgbClr val="000000"/>
            </a:solidFill>
          </a:ln>
        </p:spPr>
        <p:txBody>
          <a:bodyPr wrap="square" lIns="0" tIns="0" rIns="0" bIns="0" rtlCol="0"/>
          <a:lstStyle/>
          <a:p>
            <a:endParaRPr sz="501"/>
          </a:p>
        </p:txBody>
      </p:sp>
      <p:sp>
        <p:nvSpPr>
          <p:cNvPr id="6292" name="bg object 6292"/>
          <p:cNvSpPr/>
          <p:nvPr/>
        </p:nvSpPr>
        <p:spPr>
          <a:xfrm>
            <a:off x="3006634" y="2240999"/>
            <a:ext cx="7509" cy="9323"/>
          </a:xfrm>
          <a:custGeom>
            <a:avLst/>
            <a:gdLst/>
            <a:ahLst/>
            <a:cxnLst/>
            <a:rect l="l" t="t" r="r" b="b"/>
            <a:pathLst>
              <a:path w="16509" h="26035">
                <a:moveTo>
                  <a:pt x="15955" y="25529"/>
                </a:moveTo>
                <a:lnTo>
                  <a:pt x="15955" y="23135"/>
                </a:lnTo>
                <a:lnTo>
                  <a:pt x="11567" y="12365"/>
                </a:lnTo>
                <a:lnTo>
                  <a:pt x="4387" y="3191"/>
                </a:lnTo>
                <a:lnTo>
                  <a:pt x="0" y="0"/>
                </a:lnTo>
              </a:path>
            </a:pathLst>
          </a:custGeom>
          <a:ln w="3175">
            <a:solidFill>
              <a:srgbClr val="000000"/>
            </a:solidFill>
          </a:ln>
        </p:spPr>
        <p:txBody>
          <a:bodyPr wrap="square" lIns="0" tIns="0" rIns="0" bIns="0" rtlCol="0"/>
          <a:lstStyle/>
          <a:p>
            <a:endParaRPr sz="501"/>
          </a:p>
        </p:txBody>
      </p:sp>
      <p:sp>
        <p:nvSpPr>
          <p:cNvPr id="6293" name="bg object 6293"/>
          <p:cNvSpPr/>
          <p:nvPr/>
        </p:nvSpPr>
        <p:spPr>
          <a:xfrm>
            <a:off x="2845526" y="2232572"/>
            <a:ext cx="169825" cy="5003"/>
          </a:xfrm>
          <a:custGeom>
            <a:avLst/>
            <a:gdLst/>
            <a:ahLst/>
            <a:cxnLst/>
            <a:rect l="l" t="t" r="r" b="b"/>
            <a:pathLst>
              <a:path w="373379" h="13970">
                <a:moveTo>
                  <a:pt x="372962" y="12365"/>
                </a:moveTo>
                <a:lnTo>
                  <a:pt x="1196" y="12365"/>
                </a:lnTo>
                <a:lnTo>
                  <a:pt x="1196" y="0"/>
                </a:lnTo>
                <a:lnTo>
                  <a:pt x="0" y="0"/>
                </a:lnTo>
                <a:lnTo>
                  <a:pt x="0" y="13562"/>
                </a:lnTo>
                <a:lnTo>
                  <a:pt x="326691" y="13562"/>
                </a:lnTo>
              </a:path>
            </a:pathLst>
          </a:custGeom>
          <a:ln w="3175">
            <a:solidFill>
              <a:srgbClr val="000000"/>
            </a:solidFill>
          </a:ln>
        </p:spPr>
        <p:txBody>
          <a:bodyPr wrap="square" lIns="0" tIns="0" rIns="0" bIns="0" rtlCol="0"/>
          <a:lstStyle/>
          <a:p>
            <a:endParaRPr sz="501"/>
          </a:p>
        </p:txBody>
      </p:sp>
      <p:sp>
        <p:nvSpPr>
          <p:cNvPr id="6294" name="bg object 6294"/>
          <p:cNvSpPr/>
          <p:nvPr/>
        </p:nvSpPr>
        <p:spPr>
          <a:xfrm>
            <a:off x="3006634" y="2240999"/>
            <a:ext cx="7509" cy="9323"/>
          </a:xfrm>
          <a:custGeom>
            <a:avLst/>
            <a:gdLst/>
            <a:ahLst/>
            <a:cxnLst/>
            <a:rect l="l" t="t" r="r" b="b"/>
            <a:pathLst>
              <a:path w="16509" h="26035">
                <a:moveTo>
                  <a:pt x="0" y="0"/>
                </a:moveTo>
                <a:lnTo>
                  <a:pt x="4387" y="3191"/>
                </a:lnTo>
                <a:lnTo>
                  <a:pt x="11567" y="12365"/>
                </a:lnTo>
                <a:lnTo>
                  <a:pt x="15955" y="23135"/>
                </a:lnTo>
                <a:lnTo>
                  <a:pt x="15955" y="25529"/>
                </a:lnTo>
              </a:path>
            </a:pathLst>
          </a:custGeom>
          <a:ln w="3175">
            <a:solidFill>
              <a:srgbClr val="000000"/>
            </a:solidFill>
          </a:ln>
        </p:spPr>
        <p:txBody>
          <a:bodyPr wrap="square" lIns="0" tIns="0" rIns="0" bIns="0" rtlCol="0"/>
          <a:lstStyle/>
          <a:p>
            <a:endParaRPr sz="501"/>
          </a:p>
        </p:txBody>
      </p:sp>
      <p:sp>
        <p:nvSpPr>
          <p:cNvPr id="6295" name="bg object 6295"/>
          <p:cNvSpPr/>
          <p:nvPr/>
        </p:nvSpPr>
        <p:spPr>
          <a:xfrm>
            <a:off x="3005183" y="2359556"/>
            <a:ext cx="8953" cy="10005"/>
          </a:xfrm>
          <a:custGeom>
            <a:avLst/>
            <a:gdLst/>
            <a:ahLst/>
            <a:cxnLst/>
            <a:rect l="l" t="t" r="r" b="b"/>
            <a:pathLst>
              <a:path w="19684" h="27940">
                <a:moveTo>
                  <a:pt x="19146" y="0"/>
                </a:moveTo>
                <a:lnTo>
                  <a:pt x="19146" y="1994"/>
                </a:lnTo>
                <a:lnTo>
                  <a:pt x="14758" y="13163"/>
                </a:lnTo>
                <a:lnTo>
                  <a:pt x="7578" y="22337"/>
                </a:lnTo>
                <a:lnTo>
                  <a:pt x="0" y="27922"/>
                </a:lnTo>
              </a:path>
            </a:pathLst>
          </a:custGeom>
          <a:ln w="3175">
            <a:solidFill>
              <a:srgbClr val="000000"/>
            </a:solidFill>
          </a:ln>
        </p:spPr>
        <p:txBody>
          <a:bodyPr wrap="square" lIns="0" tIns="0" rIns="0" bIns="0" rtlCol="0"/>
          <a:lstStyle/>
          <a:p>
            <a:endParaRPr sz="501"/>
          </a:p>
        </p:txBody>
      </p:sp>
      <p:sp>
        <p:nvSpPr>
          <p:cNvPr id="6296" name="bg object 6296"/>
          <p:cNvSpPr/>
          <p:nvPr/>
        </p:nvSpPr>
        <p:spPr>
          <a:xfrm>
            <a:off x="2845525" y="2372268"/>
            <a:ext cx="578" cy="5003"/>
          </a:xfrm>
          <a:custGeom>
            <a:avLst/>
            <a:gdLst/>
            <a:ahLst/>
            <a:cxnLst/>
            <a:rect l="l" t="t" r="r" b="b"/>
            <a:pathLst>
              <a:path w="1270" h="13970">
                <a:moveTo>
                  <a:pt x="1196" y="0"/>
                </a:moveTo>
                <a:lnTo>
                  <a:pt x="0" y="0"/>
                </a:lnTo>
                <a:lnTo>
                  <a:pt x="0" y="13562"/>
                </a:lnTo>
                <a:lnTo>
                  <a:pt x="1196" y="13562"/>
                </a:lnTo>
                <a:lnTo>
                  <a:pt x="1196" y="1196"/>
                </a:lnTo>
              </a:path>
            </a:pathLst>
          </a:custGeom>
          <a:ln w="3175">
            <a:solidFill>
              <a:srgbClr val="000000"/>
            </a:solidFill>
          </a:ln>
        </p:spPr>
        <p:txBody>
          <a:bodyPr wrap="square" lIns="0" tIns="0" rIns="0" bIns="0" rtlCol="0"/>
          <a:lstStyle/>
          <a:p>
            <a:endParaRPr sz="501"/>
          </a:p>
        </p:txBody>
      </p:sp>
      <p:sp>
        <p:nvSpPr>
          <p:cNvPr id="6297" name="bg object 6297"/>
          <p:cNvSpPr/>
          <p:nvPr/>
        </p:nvSpPr>
        <p:spPr>
          <a:xfrm>
            <a:off x="3012440" y="2371554"/>
            <a:ext cx="2888" cy="1364"/>
          </a:xfrm>
          <a:custGeom>
            <a:avLst/>
            <a:gdLst/>
            <a:ahLst/>
            <a:cxnLst/>
            <a:rect l="l" t="t" r="r" b="b"/>
            <a:pathLst>
              <a:path w="6350" h="3809">
                <a:moveTo>
                  <a:pt x="0" y="3191"/>
                </a:moveTo>
                <a:lnTo>
                  <a:pt x="5983" y="3191"/>
                </a:lnTo>
                <a:lnTo>
                  <a:pt x="5983" y="0"/>
                </a:lnTo>
              </a:path>
            </a:pathLst>
          </a:custGeom>
          <a:ln w="3175">
            <a:solidFill>
              <a:srgbClr val="000000"/>
            </a:solidFill>
          </a:ln>
        </p:spPr>
        <p:txBody>
          <a:bodyPr wrap="square" lIns="0" tIns="0" rIns="0" bIns="0" rtlCol="0"/>
          <a:lstStyle/>
          <a:p>
            <a:endParaRPr sz="501"/>
          </a:p>
        </p:txBody>
      </p:sp>
      <p:sp>
        <p:nvSpPr>
          <p:cNvPr id="6298" name="bg object 6298"/>
          <p:cNvSpPr/>
          <p:nvPr/>
        </p:nvSpPr>
        <p:spPr>
          <a:xfrm>
            <a:off x="3015161" y="2237000"/>
            <a:ext cx="0" cy="2046"/>
          </a:xfrm>
          <a:custGeom>
            <a:avLst/>
            <a:gdLst/>
            <a:ahLst/>
            <a:cxnLst/>
            <a:rect l="l" t="t" r="r" b="b"/>
            <a:pathLst>
              <a:path h="5714">
                <a:moveTo>
                  <a:pt x="0" y="5584"/>
                </a:moveTo>
                <a:lnTo>
                  <a:pt x="0" y="0"/>
                </a:lnTo>
              </a:path>
            </a:pathLst>
          </a:custGeom>
          <a:ln w="3175">
            <a:solidFill>
              <a:srgbClr val="000000"/>
            </a:solidFill>
          </a:ln>
        </p:spPr>
        <p:txBody>
          <a:bodyPr wrap="square" lIns="0" tIns="0" rIns="0" bIns="0" rtlCol="0"/>
          <a:lstStyle/>
          <a:p>
            <a:endParaRPr sz="501"/>
          </a:p>
        </p:txBody>
      </p:sp>
      <p:pic>
        <p:nvPicPr>
          <p:cNvPr id="6299" name="bg object 6299"/>
          <p:cNvPicPr/>
          <p:nvPr/>
        </p:nvPicPr>
        <p:blipFill>
          <a:blip r:embed="rId103" cstate="print"/>
          <a:stretch>
            <a:fillRect/>
          </a:stretch>
        </p:blipFill>
        <p:spPr>
          <a:xfrm>
            <a:off x="2952387" y="2719224"/>
            <a:ext cx="64226" cy="66706"/>
          </a:xfrm>
          <a:prstGeom prst="rect">
            <a:avLst/>
          </a:prstGeom>
        </p:spPr>
      </p:pic>
      <p:pic>
        <p:nvPicPr>
          <p:cNvPr id="6300" name="bg object 6300"/>
          <p:cNvPicPr/>
          <p:nvPr/>
        </p:nvPicPr>
        <p:blipFill>
          <a:blip r:embed="rId104" cstate="print"/>
          <a:stretch>
            <a:fillRect/>
          </a:stretch>
        </p:blipFill>
        <p:spPr>
          <a:xfrm>
            <a:off x="2746466" y="1088004"/>
            <a:ext cx="86904" cy="64849"/>
          </a:xfrm>
          <a:prstGeom prst="rect">
            <a:avLst/>
          </a:prstGeom>
        </p:spPr>
      </p:pic>
      <p:sp>
        <p:nvSpPr>
          <p:cNvPr id="6301" name="bg object 6301"/>
          <p:cNvSpPr/>
          <p:nvPr/>
        </p:nvSpPr>
        <p:spPr>
          <a:xfrm>
            <a:off x="3377656" y="3381711"/>
            <a:ext cx="96465" cy="64805"/>
          </a:xfrm>
          <a:custGeom>
            <a:avLst/>
            <a:gdLst/>
            <a:ahLst/>
            <a:cxnLst/>
            <a:rect l="l" t="t" r="r" b="b"/>
            <a:pathLst>
              <a:path w="212090" h="180975">
                <a:moveTo>
                  <a:pt x="211811" y="0"/>
                </a:moveTo>
                <a:lnTo>
                  <a:pt x="211811" y="180697"/>
                </a:lnTo>
                <a:lnTo>
                  <a:pt x="0" y="180697"/>
                </a:lnTo>
                <a:lnTo>
                  <a:pt x="0" y="0"/>
                </a:lnTo>
                <a:lnTo>
                  <a:pt x="211811" y="0"/>
                </a:lnTo>
              </a:path>
            </a:pathLst>
          </a:custGeom>
          <a:ln w="3191">
            <a:solidFill>
              <a:srgbClr val="00FF00"/>
            </a:solidFill>
          </a:ln>
        </p:spPr>
        <p:txBody>
          <a:bodyPr wrap="square" lIns="0" tIns="0" rIns="0" bIns="0" rtlCol="0"/>
          <a:lstStyle/>
          <a:p>
            <a:endParaRPr sz="501"/>
          </a:p>
        </p:txBody>
      </p:sp>
      <p:sp>
        <p:nvSpPr>
          <p:cNvPr id="6302" name="bg object 6302"/>
          <p:cNvSpPr/>
          <p:nvPr/>
        </p:nvSpPr>
        <p:spPr>
          <a:xfrm>
            <a:off x="4268651" y="1465956"/>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03" name="bg object 6303"/>
          <p:cNvSpPr/>
          <p:nvPr/>
        </p:nvSpPr>
        <p:spPr>
          <a:xfrm>
            <a:off x="4268651" y="1483953"/>
            <a:ext cx="1155" cy="0"/>
          </a:xfrm>
          <a:custGeom>
            <a:avLst/>
            <a:gdLst/>
            <a:ahLst/>
            <a:cxnLst/>
            <a:rect l="l" t="t" r="r" b="b"/>
            <a:pathLst>
              <a:path w="2540">
                <a:moveTo>
                  <a:pt x="0" y="0"/>
                </a:moveTo>
                <a:lnTo>
                  <a:pt x="2393" y="0"/>
                </a:lnTo>
              </a:path>
            </a:pathLst>
          </a:custGeom>
          <a:ln w="3175">
            <a:solidFill>
              <a:srgbClr val="FF0000"/>
            </a:solidFill>
          </a:ln>
        </p:spPr>
        <p:txBody>
          <a:bodyPr wrap="square" lIns="0" tIns="0" rIns="0" bIns="0" rtlCol="0"/>
          <a:lstStyle/>
          <a:p>
            <a:endParaRPr sz="501"/>
          </a:p>
        </p:txBody>
      </p:sp>
      <p:sp>
        <p:nvSpPr>
          <p:cNvPr id="6304" name="bg object 6304"/>
          <p:cNvSpPr/>
          <p:nvPr/>
        </p:nvSpPr>
        <p:spPr>
          <a:xfrm>
            <a:off x="4268651" y="1490953"/>
            <a:ext cx="1155" cy="0"/>
          </a:xfrm>
          <a:custGeom>
            <a:avLst/>
            <a:gdLst/>
            <a:ahLst/>
            <a:cxnLst/>
            <a:rect l="l" t="t" r="r" b="b"/>
            <a:pathLst>
              <a:path w="2540">
                <a:moveTo>
                  <a:pt x="0" y="0"/>
                </a:moveTo>
                <a:lnTo>
                  <a:pt x="2393" y="0"/>
                </a:lnTo>
              </a:path>
            </a:pathLst>
          </a:custGeom>
          <a:ln w="3175">
            <a:solidFill>
              <a:srgbClr val="FF0000"/>
            </a:solidFill>
          </a:ln>
        </p:spPr>
        <p:txBody>
          <a:bodyPr wrap="square" lIns="0" tIns="0" rIns="0" bIns="0" rtlCol="0"/>
          <a:lstStyle/>
          <a:p>
            <a:endParaRPr sz="501"/>
          </a:p>
        </p:txBody>
      </p:sp>
      <p:sp>
        <p:nvSpPr>
          <p:cNvPr id="6305" name="bg object 6305"/>
          <p:cNvSpPr/>
          <p:nvPr/>
        </p:nvSpPr>
        <p:spPr>
          <a:xfrm>
            <a:off x="4268651" y="1478382"/>
            <a:ext cx="1155" cy="0"/>
          </a:xfrm>
          <a:custGeom>
            <a:avLst/>
            <a:gdLst/>
            <a:ahLst/>
            <a:cxnLst/>
            <a:rect l="l" t="t" r="r" b="b"/>
            <a:pathLst>
              <a:path w="2540">
                <a:moveTo>
                  <a:pt x="0" y="0"/>
                </a:moveTo>
                <a:lnTo>
                  <a:pt x="2393" y="0"/>
                </a:lnTo>
              </a:path>
            </a:pathLst>
          </a:custGeom>
          <a:ln w="3175">
            <a:solidFill>
              <a:srgbClr val="FF0000"/>
            </a:solidFill>
          </a:ln>
        </p:spPr>
        <p:txBody>
          <a:bodyPr wrap="square" lIns="0" tIns="0" rIns="0" bIns="0" rtlCol="0"/>
          <a:lstStyle/>
          <a:p>
            <a:endParaRPr sz="501"/>
          </a:p>
        </p:txBody>
      </p:sp>
      <p:sp>
        <p:nvSpPr>
          <p:cNvPr id="6306" name="bg object 6306"/>
          <p:cNvSpPr/>
          <p:nvPr/>
        </p:nvSpPr>
        <p:spPr>
          <a:xfrm>
            <a:off x="4268651" y="1474669"/>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07" name="bg object 6307"/>
          <p:cNvSpPr/>
          <p:nvPr/>
        </p:nvSpPr>
        <p:spPr>
          <a:xfrm>
            <a:off x="4268651" y="1465956"/>
            <a:ext cx="0" cy="8186"/>
          </a:xfrm>
          <a:custGeom>
            <a:avLst/>
            <a:gdLst/>
            <a:ahLst/>
            <a:cxnLst/>
            <a:rect l="l" t="t" r="r" b="b"/>
            <a:pathLst>
              <a:path h="22860">
                <a:moveTo>
                  <a:pt x="0" y="11966"/>
                </a:moveTo>
                <a:lnTo>
                  <a:pt x="0" y="9573"/>
                </a:lnTo>
                <a:lnTo>
                  <a:pt x="0" y="8775"/>
                </a:lnTo>
                <a:lnTo>
                  <a:pt x="0" y="3988"/>
                </a:lnTo>
                <a:lnTo>
                  <a:pt x="0" y="2792"/>
                </a:lnTo>
                <a:lnTo>
                  <a:pt x="0" y="4786"/>
                </a:lnTo>
                <a:lnTo>
                  <a:pt x="0" y="7180"/>
                </a:lnTo>
                <a:lnTo>
                  <a:pt x="0" y="9972"/>
                </a:lnTo>
                <a:lnTo>
                  <a:pt x="0" y="12764"/>
                </a:lnTo>
                <a:lnTo>
                  <a:pt x="0" y="15556"/>
                </a:lnTo>
                <a:lnTo>
                  <a:pt x="0" y="17950"/>
                </a:lnTo>
                <a:lnTo>
                  <a:pt x="0" y="20343"/>
                </a:lnTo>
                <a:lnTo>
                  <a:pt x="0" y="21938"/>
                </a:lnTo>
                <a:lnTo>
                  <a:pt x="0" y="22736"/>
                </a:lnTo>
                <a:lnTo>
                  <a:pt x="0" y="21938"/>
                </a:lnTo>
                <a:lnTo>
                  <a:pt x="0" y="20742"/>
                </a:lnTo>
                <a:lnTo>
                  <a:pt x="0" y="19545"/>
                </a:lnTo>
                <a:lnTo>
                  <a:pt x="0" y="17950"/>
                </a:lnTo>
                <a:lnTo>
                  <a:pt x="0" y="16354"/>
                </a:lnTo>
                <a:lnTo>
                  <a:pt x="0" y="14758"/>
                </a:lnTo>
                <a:lnTo>
                  <a:pt x="0" y="13562"/>
                </a:lnTo>
                <a:lnTo>
                  <a:pt x="0" y="12365"/>
                </a:lnTo>
                <a:lnTo>
                  <a:pt x="0" y="11567"/>
                </a:lnTo>
                <a:lnTo>
                  <a:pt x="0" y="11168"/>
                </a:lnTo>
                <a:lnTo>
                  <a:pt x="0" y="11966"/>
                </a:lnTo>
                <a:lnTo>
                  <a:pt x="0" y="13163"/>
                </a:lnTo>
                <a:lnTo>
                  <a:pt x="0" y="14360"/>
                </a:lnTo>
                <a:lnTo>
                  <a:pt x="0" y="15556"/>
                </a:lnTo>
                <a:lnTo>
                  <a:pt x="0" y="17152"/>
                </a:lnTo>
                <a:lnTo>
                  <a:pt x="0" y="18747"/>
                </a:lnTo>
                <a:lnTo>
                  <a:pt x="0" y="20343"/>
                </a:lnTo>
                <a:lnTo>
                  <a:pt x="0" y="21540"/>
                </a:lnTo>
                <a:lnTo>
                  <a:pt x="0" y="22337"/>
                </a:lnTo>
                <a:lnTo>
                  <a:pt x="0" y="21141"/>
                </a:lnTo>
                <a:lnTo>
                  <a:pt x="0" y="19545"/>
                </a:lnTo>
                <a:lnTo>
                  <a:pt x="0" y="17551"/>
                </a:lnTo>
                <a:lnTo>
                  <a:pt x="0" y="14758"/>
                </a:lnTo>
                <a:lnTo>
                  <a:pt x="0" y="12365"/>
                </a:lnTo>
                <a:lnTo>
                  <a:pt x="0" y="9573"/>
                </a:lnTo>
                <a:lnTo>
                  <a:pt x="0" y="6781"/>
                </a:lnTo>
                <a:lnTo>
                  <a:pt x="0" y="4387"/>
                </a:lnTo>
                <a:lnTo>
                  <a:pt x="0" y="2393"/>
                </a:lnTo>
                <a:lnTo>
                  <a:pt x="0" y="1196"/>
                </a:lnTo>
                <a:lnTo>
                  <a:pt x="0" y="0"/>
                </a:lnTo>
                <a:lnTo>
                  <a:pt x="0" y="398"/>
                </a:lnTo>
                <a:lnTo>
                  <a:pt x="0" y="1196"/>
                </a:lnTo>
              </a:path>
            </a:pathLst>
          </a:custGeom>
          <a:ln w="3175">
            <a:solidFill>
              <a:srgbClr val="FF0000"/>
            </a:solidFill>
          </a:ln>
        </p:spPr>
        <p:txBody>
          <a:bodyPr wrap="square" lIns="0" tIns="0" rIns="0" bIns="0" rtlCol="0"/>
          <a:lstStyle/>
          <a:p>
            <a:endParaRPr sz="501"/>
          </a:p>
        </p:txBody>
      </p:sp>
      <p:sp>
        <p:nvSpPr>
          <p:cNvPr id="6308" name="bg object 6308"/>
          <p:cNvSpPr/>
          <p:nvPr/>
        </p:nvSpPr>
        <p:spPr>
          <a:xfrm>
            <a:off x="4268651" y="1467670"/>
            <a:ext cx="0" cy="1364"/>
          </a:xfrm>
          <a:custGeom>
            <a:avLst/>
            <a:gdLst/>
            <a:ahLst/>
            <a:cxnLst/>
            <a:rect l="l" t="t" r="r" b="b"/>
            <a:pathLst>
              <a:path h="3810">
                <a:moveTo>
                  <a:pt x="0" y="3191"/>
                </a:moveTo>
                <a:lnTo>
                  <a:pt x="0" y="1595"/>
                </a:lnTo>
                <a:lnTo>
                  <a:pt x="0" y="0"/>
                </a:lnTo>
              </a:path>
            </a:pathLst>
          </a:custGeom>
          <a:ln w="3175">
            <a:solidFill>
              <a:srgbClr val="FF0000"/>
            </a:solidFill>
          </a:ln>
        </p:spPr>
        <p:txBody>
          <a:bodyPr wrap="square" lIns="0" tIns="0" rIns="0" bIns="0" rtlCol="0"/>
          <a:lstStyle/>
          <a:p>
            <a:endParaRPr sz="501"/>
          </a:p>
        </p:txBody>
      </p:sp>
      <p:sp>
        <p:nvSpPr>
          <p:cNvPr id="6309" name="bg object 6309"/>
          <p:cNvSpPr/>
          <p:nvPr/>
        </p:nvSpPr>
        <p:spPr>
          <a:xfrm>
            <a:off x="4268651" y="1470669"/>
            <a:ext cx="0" cy="2956"/>
          </a:xfrm>
          <a:custGeom>
            <a:avLst/>
            <a:gdLst/>
            <a:ahLst/>
            <a:cxnLst/>
            <a:rect l="l" t="t" r="r" b="b"/>
            <a:pathLst>
              <a:path h="8254">
                <a:moveTo>
                  <a:pt x="0" y="0"/>
                </a:moveTo>
                <a:lnTo>
                  <a:pt x="0" y="398"/>
                </a:lnTo>
                <a:lnTo>
                  <a:pt x="0" y="1196"/>
                </a:lnTo>
                <a:lnTo>
                  <a:pt x="0" y="1994"/>
                </a:lnTo>
                <a:lnTo>
                  <a:pt x="0" y="2792"/>
                </a:lnTo>
                <a:lnTo>
                  <a:pt x="0" y="3988"/>
                </a:lnTo>
                <a:lnTo>
                  <a:pt x="0" y="5185"/>
                </a:lnTo>
                <a:lnTo>
                  <a:pt x="0" y="5983"/>
                </a:lnTo>
                <a:lnTo>
                  <a:pt x="0" y="6781"/>
                </a:lnTo>
                <a:lnTo>
                  <a:pt x="0" y="7578"/>
                </a:lnTo>
                <a:lnTo>
                  <a:pt x="0" y="7977"/>
                </a:lnTo>
                <a:lnTo>
                  <a:pt x="0" y="7578"/>
                </a:lnTo>
                <a:lnTo>
                  <a:pt x="0" y="6781"/>
                </a:lnTo>
                <a:lnTo>
                  <a:pt x="0" y="5983"/>
                </a:lnTo>
                <a:lnTo>
                  <a:pt x="0" y="5185"/>
                </a:lnTo>
                <a:lnTo>
                  <a:pt x="0" y="3988"/>
                </a:lnTo>
                <a:lnTo>
                  <a:pt x="0" y="2792"/>
                </a:lnTo>
                <a:lnTo>
                  <a:pt x="0" y="1994"/>
                </a:lnTo>
                <a:lnTo>
                  <a:pt x="0" y="1196"/>
                </a:lnTo>
                <a:lnTo>
                  <a:pt x="0" y="398"/>
                </a:lnTo>
                <a:lnTo>
                  <a:pt x="0" y="0"/>
                </a:lnTo>
              </a:path>
            </a:pathLst>
          </a:custGeom>
          <a:ln w="3175">
            <a:solidFill>
              <a:srgbClr val="FF0000"/>
            </a:solidFill>
          </a:ln>
        </p:spPr>
        <p:txBody>
          <a:bodyPr wrap="square" lIns="0" tIns="0" rIns="0" bIns="0" rtlCol="0"/>
          <a:lstStyle/>
          <a:p>
            <a:endParaRPr sz="501"/>
          </a:p>
        </p:txBody>
      </p:sp>
      <p:sp>
        <p:nvSpPr>
          <p:cNvPr id="6310" name="bg object 6310"/>
          <p:cNvSpPr/>
          <p:nvPr/>
        </p:nvSpPr>
        <p:spPr>
          <a:xfrm>
            <a:off x="4268651" y="1478954"/>
            <a:ext cx="0" cy="1592"/>
          </a:xfrm>
          <a:custGeom>
            <a:avLst/>
            <a:gdLst/>
            <a:ahLst/>
            <a:cxnLst/>
            <a:rect l="l" t="t" r="r" b="b"/>
            <a:pathLst>
              <a:path h="4445">
                <a:moveTo>
                  <a:pt x="0" y="1994"/>
                </a:moveTo>
                <a:lnTo>
                  <a:pt x="0" y="0"/>
                </a:lnTo>
              </a:path>
              <a:path h="4445">
                <a:moveTo>
                  <a:pt x="0" y="1994"/>
                </a:moveTo>
                <a:lnTo>
                  <a:pt x="0" y="2393"/>
                </a:lnTo>
                <a:lnTo>
                  <a:pt x="0" y="3191"/>
                </a:lnTo>
                <a:lnTo>
                  <a:pt x="0" y="3590"/>
                </a:lnTo>
                <a:lnTo>
                  <a:pt x="0" y="3988"/>
                </a:lnTo>
              </a:path>
            </a:pathLst>
          </a:custGeom>
          <a:ln w="3175">
            <a:solidFill>
              <a:srgbClr val="FF0000"/>
            </a:solidFill>
          </a:ln>
        </p:spPr>
        <p:txBody>
          <a:bodyPr wrap="square" lIns="0" tIns="0" rIns="0" bIns="0" rtlCol="0"/>
          <a:lstStyle/>
          <a:p>
            <a:endParaRPr sz="501"/>
          </a:p>
        </p:txBody>
      </p:sp>
      <p:sp>
        <p:nvSpPr>
          <p:cNvPr id="6311" name="bg object 6311"/>
          <p:cNvSpPr/>
          <p:nvPr/>
        </p:nvSpPr>
        <p:spPr>
          <a:xfrm>
            <a:off x="4268651" y="1480668"/>
            <a:ext cx="0" cy="455"/>
          </a:xfrm>
          <a:custGeom>
            <a:avLst/>
            <a:gdLst/>
            <a:ahLst/>
            <a:cxnLst/>
            <a:rect l="l" t="t" r="r" b="b"/>
            <a:pathLst>
              <a:path h="1270">
                <a:moveTo>
                  <a:pt x="0" y="0"/>
                </a:moveTo>
                <a:lnTo>
                  <a:pt x="0" y="398"/>
                </a:lnTo>
                <a:lnTo>
                  <a:pt x="0" y="797"/>
                </a:lnTo>
              </a:path>
            </a:pathLst>
          </a:custGeom>
          <a:ln w="3175">
            <a:solidFill>
              <a:srgbClr val="FF0000"/>
            </a:solidFill>
          </a:ln>
        </p:spPr>
        <p:txBody>
          <a:bodyPr wrap="square" lIns="0" tIns="0" rIns="0" bIns="0" rtlCol="0"/>
          <a:lstStyle/>
          <a:p>
            <a:endParaRPr sz="501"/>
          </a:p>
        </p:txBody>
      </p:sp>
      <p:sp>
        <p:nvSpPr>
          <p:cNvPr id="6312" name="bg object 6312"/>
          <p:cNvSpPr/>
          <p:nvPr/>
        </p:nvSpPr>
        <p:spPr>
          <a:xfrm>
            <a:off x="4268651" y="1481811"/>
            <a:ext cx="0" cy="910"/>
          </a:xfrm>
          <a:custGeom>
            <a:avLst/>
            <a:gdLst/>
            <a:ahLst/>
            <a:cxnLst/>
            <a:rect l="l" t="t" r="r" b="b"/>
            <a:pathLst>
              <a:path h="2539">
                <a:moveTo>
                  <a:pt x="0" y="0"/>
                </a:moveTo>
                <a:lnTo>
                  <a:pt x="0" y="398"/>
                </a:lnTo>
                <a:lnTo>
                  <a:pt x="0" y="1196"/>
                </a:lnTo>
                <a:lnTo>
                  <a:pt x="0" y="1595"/>
                </a:lnTo>
                <a:lnTo>
                  <a:pt x="0" y="1994"/>
                </a:lnTo>
              </a:path>
            </a:pathLst>
          </a:custGeom>
          <a:ln w="3175">
            <a:solidFill>
              <a:srgbClr val="FF0000"/>
            </a:solidFill>
          </a:ln>
        </p:spPr>
        <p:txBody>
          <a:bodyPr wrap="square" lIns="0" tIns="0" rIns="0" bIns="0" rtlCol="0"/>
          <a:lstStyle/>
          <a:p>
            <a:endParaRPr sz="501"/>
          </a:p>
        </p:txBody>
      </p:sp>
      <p:sp>
        <p:nvSpPr>
          <p:cNvPr id="6313" name="bg object 6313"/>
          <p:cNvSpPr/>
          <p:nvPr/>
        </p:nvSpPr>
        <p:spPr>
          <a:xfrm>
            <a:off x="4268651" y="1482811"/>
            <a:ext cx="0" cy="455"/>
          </a:xfrm>
          <a:custGeom>
            <a:avLst/>
            <a:gdLst/>
            <a:ahLst/>
            <a:cxnLst/>
            <a:rect l="l" t="t" r="r" b="b"/>
            <a:pathLst>
              <a:path h="1270">
                <a:moveTo>
                  <a:pt x="0" y="0"/>
                </a:moveTo>
                <a:lnTo>
                  <a:pt x="0" y="398"/>
                </a:lnTo>
                <a:lnTo>
                  <a:pt x="0" y="797"/>
                </a:lnTo>
              </a:path>
            </a:pathLst>
          </a:custGeom>
          <a:ln w="3175">
            <a:solidFill>
              <a:srgbClr val="FF0000"/>
            </a:solidFill>
          </a:ln>
        </p:spPr>
        <p:txBody>
          <a:bodyPr wrap="square" lIns="0" tIns="0" rIns="0" bIns="0" rtlCol="0"/>
          <a:lstStyle/>
          <a:p>
            <a:endParaRPr sz="501"/>
          </a:p>
        </p:txBody>
      </p:sp>
      <p:sp>
        <p:nvSpPr>
          <p:cNvPr id="6314" name="bg object 6314"/>
          <p:cNvSpPr/>
          <p:nvPr/>
        </p:nvSpPr>
        <p:spPr>
          <a:xfrm>
            <a:off x="4268651" y="1479668"/>
            <a:ext cx="0" cy="4320"/>
          </a:xfrm>
          <a:custGeom>
            <a:avLst/>
            <a:gdLst/>
            <a:ahLst/>
            <a:cxnLst/>
            <a:rect l="l" t="t" r="r" b="b"/>
            <a:pathLst>
              <a:path h="12064">
                <a:moveTo>
                  <a:pt x="0" y="11966"/>
                </a:moveTo>
                <a:lnTo>
                  <a:pt x="0" y="11567"/>
                </a:lnTo>
                <a:lnTo>
                  <a:pt x="0" y="11168"/>
                </a:lnTo>
                <a:lnTo>
                  <a:pt x="0" y="10371"/>
                </a:lnTo>
                <a:lnTo>
                  <a:pt x="0" y="9573"/>
                </a:lnTo>
                <a:lnTo>
                  <a:pt x="0" y="8775"/>
                </a:lnTo>
                <a:lnTo>
                  <a:pt x="0" y="7977"/>
                </a:lnTo>
                <a:lnTo>
                  <a:pt x="0" y="6781"/>
                </a:lnTo>
                <a:lnTo>
                  <a:pt x="0" y="5983"/>
                </a:lnTo>
                <a:lnTo>
                  <a:pt x="0" y="5185"/>
                </a:lnTo>
                <a:lnTo>
                  <a:pt x="0" y="4786"/>
                </a:lnTo>
                <a:lnTo>
                  <a:pt x="0" y="3988"/>
                </a:lnTo>
                <a:lnTo>
                  <a:pt x="0" y="3590"/>
                </a:lnTo>
                <a:lnTo>
                  <a:pt x="0" y="2792"/>
                </a:lnTo>
                <a:lnTo>
                  <a:pt x="0" y="1994"/>
                </a:lnTo>
                <a:lnTo>
                  <a:pt x="0" y="1196"/>
                </a:lnTo>
                <a:lnTo>
                  <a:pt x="0" y="797"/>
                </a:lnTo>
                <a:lnTo>
                  <a:pt x="0" y="398"/>
                </a:lnTo>
                <a:lnTo>
                  <a:pt x="0" y="0"/>
                </a:lnTo>
              </a:path>
            </a:pathLst>
          </a:custGeom>
          <a:ln w="3175">
            <a:solidFill>
              <a:srgbClr val="FF0000"/>
            </a:solidFill>
          </a:ln>
        </p:spPr>
        <p:txBody>
          <a:bodyPr wrap="square" lIns="0" tIns="0" rIns="0" bIns="0" rtlCol="0"/>
          <a:lstStyle/>
          <a:p>
            <a:endParaRPr sz="501"/>
          </a:p>
        </p:txBody>
      </p:sp>
      <p:sp>
        <p:nvSpPr>
          <p:cNvPr id="6315" name="bg object 6315"/>
          <p:cNvSpPr/>
          <p:nvPr/>
        </p:nvSpPr>
        <p:spPr>
          <a:xfrm>
            <a:off x="4268651" y="1484667"/>
            <a:ext cx="0" cy="910"/>
          </a:xfrm>
          <a:custGeom>
            <a:avLst/>
            <a:gdLst/>
            <a:ahLst/>
            <a:cxnLst/>
            <a:rect l="l" t="t" r="r" b="b"/>
            <a:pathLst>
              <a:path h="2539">
                <a:moveTo>
                  <a:pt x="0" y="1994"/>
                </a:moveTo>
                <a:lnTo>
                  <a:pt x="0" y="0"/>
                </a:lnTo>
              </a:path>
              <a:path h="2539">
                <a:moveTo>
                  <a:pt x="0" y="1994"/>
                </a:moveTo>
                <a:lnTo>
                  <a:pt x="0" y="0"/>
                </a:lnTo>
              </a:path>
            </a:pathLst>
          </a:custGeom>
          <a:ln w="3175">
            <a:solidFill>
              <a:srgbClr val="FF0000"/>
            </a:solidFill>
          </a:ln>
        </p:spPr>
        <p:txBody>
          <a:bodyPr wrap="square" lIns="0" tIns="0" rIns="0" bIns="0" rtlCol="0"/>
          <a:lstStyle/>
          <a:p>
            <a:endParaRPr sz="501"/>
          </a:p>
        </p:txBody>
      </p:sp>
      <p:sp>
        <p:nvSpPr>
          <p:cNvPr id="6316" name="bg object 6316"/>
          <p:cNvSpPr/>
          <p:nvPr/>
        </p:nvSpPr>
        <p:spPr>
          <a:xfrm>
            <a:off x="4268651" y="1486096"/>
            <a:ext cx="0" cy="1364"/>
          </a:xfrm>
          <a:custGeom>
            <a:avLst/>
            <a:gdLst/>
            <a:ahLst/>
            <a:cxnLst/>
            <a:rect l="l" t="t" r="r" b="b"/>
            <a:pathLst>
              <a:path h="3810">
                <a:moveTo>
                  <a:pt x="0" y="0"/>
                </a:moveTo>
                <a:lnTo>
                  <a:pt x="0" y="398"/>
                </a:lnTo>
                <a:lnTo>
                  <a:pt x="0" y="797"/>
                </a:lnTo>
                <a:lnTo>
                  <a:pt x="0" y="1196"/>
                </a:lnTo>
                <a:lnTo>
                  <a:pt x="0" y="1994"/>
                </a:lnTo>
                <a:lnTo>
                  <a:pt x="0" y="2393"/>
                </a:lnTo>
                <a:lnTo>
                  <a:pt x="0" y="3191"/>
                </a:lnTo>
                <a:lnTo>
                  <a:pt x="0" y="2792"/>
                </a:lnTo>
                <a:lnTo>
                  <a:pt x="0" y="2393"/>
                </a:lnTo>
              </a:path>
            </a:pathLst>
          </a:custGeom>
          <a:ln w="3175">
            <a:solidFill>
              <a:srgbClr val="FF0000"/>
            </a:solidFill>
          </a:ln>
        </p:spPr>
        <p:txBody>
          <a:bodyPr wrap="square" lIns="0" tIns="0" rIns="0" bIns="0" rtlCol="0"/>
          <a:lstStyle/>
          <a:p>
            <a:endParaRPr sz="501"/>
          </a:p>
        </p:txBody>
      </p:sp>
      <p:sp>
        <p:nvSpPr>
          <p:cNvPr id="6317" name="bg object 6317"/>
          <p:cNvSpPr/>
          <p:nvPr/>
        </p:nvSpPr>
        <p:spPr>
          <a:xfrm>
            <a:off x="4268651" y="1486096"/>
            <a:ext cx="0" cy="1364"/>
          </a:xfrm>
          <a:custGeom>
            <a:avLst/>
            <a:gdLst/>
            <a:ahLst/>
            <a:cxnLst/>
            <a:rect l="l" t="t" r="r" b="b"/>
            <a:pathLst>
              <a:path h="3810">
                <a:moveTo>
                  <a:pt x="0" y="3191"/>
                </a:moveTo>
                <a:lnTo>
                  <a:pt x="0" y="1994"/>
                </a:lnTo>
                <a:lnTo>
                  <a:pt x="0" y="0"/>
                </a:lnTo>
              </a:path>
            </a:pathLst>
          </a:custGeom>
          <a:ln w="3175">
            <a:solidFill>
              <a:srgbClr val="FF0000"/>
            </a:solidFill>
          </a:ln>
        </p:spPr>
        <p:txBody>
          <a:bodyPr wrap="square" lIns="0" tIns="0" rIns="0" bIns="0" rtlCol="0"/>
          <a:lstStyle/>
          <a:p>
            <a:endParaRPr sz="501"/>
          </a:p>
        </p:txBody>
      </p:sp>
      <p:sp>
        <p:nvSpPr>
          <p:cNvPr id="6318" name="bg object 6318"/>
          <p:cNvSpPr/>
          <p:nvPr/>
        </p:nvSpPr>
        <p:spPr>
          <a:xfrm>
            <a:off x="4268651" y="1489809"/>
            <a:ext cx="0" cy="455"/>
          </a:xfrm>
          <a:custGeom>
            <a:avLst/>
            <a:gdLst/>
            <a:ahLst/>
            <a:cxnLst/>
            <a:rect l="l" t="t" r="r" b="b"/>
            <a:pathLst>
              <a:path h="1270">
                <a:moveTo>
                  <a:pt x="0" y="0"/>
                </a:moveTo>
                <a:lnTo>
                  <a:pt x="0" y="398"/>
                </a:lnTo>
                <a:lnTo>
                  <a:pt x="0" y="797"/>
                </a:lnTo>
              </a:path>
            </a:pathLst>
          </a:custGeom>
          <a:ln w="3175">
            <a:solidFill>
              <a:srgbClr val="FF0000"/>
            </a:solidFill>
          </a:ln>
        </p:spPr>
        <p:txBody>
          <a:bodyPr wrap="square" lIns="0" tIns="0" rIns="0" bIns="0" rtlCol="0"/>
          <a:lstStyle/>
          <a:p>
            <a:endParaRPr sz="501"/>
          </a:p>
        </p:txBody>
      </p:sp>
      <p:sp>
        <p:nvSpPr>
          <p:cNvPr id="6319" name="bg object 6319"/>
          <p:cNvSpPr/>
          <p:nvPr/>
        </p:nvSpPr>
        <p:spPr>
          <a:xfrm>
            <a:off x="4268651" y="1487810"/>
            <a:ext cx="0" cy="3183"/>
          </a:xfrm>
          <a:custGeom>
            <a:avLst/>
            <a:gdLst/>
            <a:ahLst/>
            <a:cxnLst/>
            <a:rect l="l" t="t" r="r" b="b"/>
            <a:pathLst>
              <a:path h="8889">
                <a:moveTo>
                  <a:pt x="0" y="8775"/>
                </a:moveTo>
                <a:lnTo>
                  <a:pt x="0" y="8376"/>
                </a:lnTo>
                <a:lnTo>
                  <a:pt x="0" y="7578"/>
                </a:lnTo>
                <a:lnTo>
                  <a:pt x="0" y="7180"/>
                </a:lnTo>
                <a:lnTo>
                  <a:pt x="0" y="6382"/>
                </a:lnTo>
                <a:lnTo>
                  <a:pt x="0" y="5584"/>
                </a:lnTo>
                <a:lnTo>
                  <a:pt x="0" y="2393"/>
                </a:lnTo>
                <a:lnTo>
                  <a:pt x="0" y="0"/>
                </a:lnTo>
              </a:path>
            </a:pathLst>
          </a:custGeom>
          <a:ln w="3175">
            <a:solidFill>
              <a:srgbClr val="FF0000"/>
            </a:solidFill>
          </a:ln>
        </p:spPr>
        <p:txBody>
          <a:bodyPr wrap="square" lIns="0" tIns="0" rIns="0" bIns="0" rtlCol="0"/>
          <a:lstStyle/>
          <a:p>
            <a:endParaRPr sz="501"/>
          </a:p>
        </p:txBody>
      </p:sp>
      <p:sp>
        <p:nvSpPr>
          <p:cNvPr id="6320" name="bg object 6320"/>
          <p:cNvSpPr/>
          <p:nvPr/>
        </p:nvSpPr>
        <p:spPr>
          <a:xfrm>
            <a:off x="4268651" y="1474526"/>
            <a:ext cx="0" cy="3866"/>
          </a:xfrm>
          <a:custGeom>
            <a:avLst/>
            <a:gdLst/>
            <a:ahLst/>
            <a:cxnLst/>
            <a:rect l="l" t="t" r="r" b="b"/>
            <a:pathLst>
              <a:path h="10795">
                <a:moveTo>
                  <a:pt x="0" y="1994"/>
                </a:moveTo>
                <a:lnTo>
                  <a:pt x="0" y="0"/>
                </a:lnTo>
                <a:lnTo>
                  <a:pt x="0" y="1595"/>
                </a:lnTo>
                <a:lnTo>
                  <a:pt x="0" y="3590"/>
                </a:lnTo>
                <a:lnTo>
                  <a:pt x="0" y="5584"/>
                </a:lnTo>
                <a:lnTo>
                  <a:pt x="0" y="6781"/>
                </a:lnTo>
                <a:lnTo>
                  <a:pt x="0" y="7977"/>
                </a:lnTo>
                <a:lnTo>
                  <a:pt x="0" y="9174"/>
                </a:lnTo>
                <a:lnTo>
                  <a:pt x="0" y="9972"/>
                </a:lnTo>
                <a:lnTo>
                  <a:pt x="0" y="10371"/>
                </a:lnTo>
                <a:lnTo>
                  <a:pt x="0" y="10770"/>
                </a:lnTo>
                <a:lnTo>
                  <a:pt x="0" y="10371"/>
                </a:lnTo>
                <a:lnTo>
                  <a:pt x="0" y="9972"/>
                </a:lnTo>
                <a:lnTo>
                  <a:pt x="0" y="9573"/>
                </a:lnTo>
                <a:lnTo>
                  <a:pt x="0" y="8775"/>
                </a:lnTo>
                <a:lnTo>
                  <a:pt x="0" y="7977"/>
                </a:lnTo>
                <a:lnTo>
                  <a:pt x="0" y="4387"/>
                </a:lnTo>
                <a:lnTo>
                  <a:pt x="0" y="3988"/>
                </a:lnTo>
                <a:lnTo>
                  <a:pt x="0" y="3590"/>
                </a:lnTo>
              </a:path>
            </a:pathLst>
          </a:custGeom>
          <a:ln w="3175">
            <a:solidFill>
              <a:srgbClr val="FF0000"/>
            </a:solidFill>
          </a:ln>
        </p:spPr>
        <p:txBody>
          <a:bodyPr wrap="square" lIns="0" tIns="0" rIns="0" bIns="0" rtlCol="0"/>
          <a:lstStyle/>
          <a:p>
            <a:endParaRPr sz="501"/>
          </a:p>
        </p:txBody>
      </p:sp>
      <p:sp>
        <p:nvSpPr>
          <p:cNvPr id="6321" name="bg object 6321"/>
          <p:cNvSpPr/>
          <p:nvPr/>
        </p:nvSpPr>
        <p:spPr>
          <a:xfrm>
            <a:off x="4268651" y="1475669"/>
            <a:ext cx="0" cy="2046"/>
          </a:xfrm>
          <a:custGeom>
            <a:avLst/>
            <a:gdLst/>
            <a:ahLst/>
            <a:cxnLst/>
            <a:rect l="l" t="t" r="r" b="b"/>
            <a:pathLst>
              <a:path h="5714">
                <a:moveTo>
                  <a:pt x="0" y="0"/>
                </a:moveTo>
                <a:lnTo>
                  <a:pt x="0" y="398"/>
                </a:lnTo>
                <a:lnTo>
                  <a:pt x="0" y="1196"/>
                </a:lnTo>
                <a:lnTo>
                  <a:pt x="0" y="1595"/>
                </a:lnTo>
                <a:lnTo>
                  <a:pt x="0" y="2393"/>
                </a:lnTo>
                <a:lnTo>
                  <a:pt x="0" y="3191"/>
                </a:lnTo>
                <a:lnTo>
                  <a:pt x="0" y="3988"/>
                </a:lnTo>
                <a:lnTo>
                  <a:pt x="0" y="5185"/>
                </a:lnTo>
                <a:lnTo>
                  <a:pt x="0" y="5584"/>
                </a:lnTo>
              </a:path>
            </a:pathLst>
          </a:custGeom>
          <a:ln w="3175">
            <a:solidFill>
              <a:srgbClr val="FF0000"/>
            </a:solidFill>
          </a:ln>
        </p:spPr>
        <p:txBody>
          <a:bodyPr wrap="square" lIns="0" tIns="0" rIns="0" bIns="0" rtlCol="0"/>
          <a:lstStyle/>
          <a:p>
            <a:endParaRPr sz="501"/>
          </a:p>
        </p:txBody>
      </p:sp>
      <p:sp>
        <p:nvSpPr>
          <p:cNvPr id="6322" name="bg object 6322"/>
          <p:cNvSpPr/>
          <p:nvPr/>
        </p:nvSpPr>
        <p:spPr>
          <a:xfrm>
            <a:off x="4268651" y="1474669"/>
            <a:ext cx="0" cy="3866"/>
          </a:xfrm>
          <a:custGeom>
            <a:avLst/>
            <a:gdLst/>
            <a:ahLst/>
            <a:cxnLst/>
            <a:rect l="l" t="t" r="r" b="b"/>
            <a:pathLst>
              <a:path h="10795">
                <a:moveTo>
                  <a:pt x="0" y="10371"/>
                </a:moveTo>
                <a:lnTo>
                  <a:pt x="0" y="9174"/>
                </a:lnTo>
                <a:lnTo>
                  <a:pt x="0" y="7578"/>
                </a:lnTo>
                <a:lnTo>
                  <a:pt x="0" y="6382"/>
                </a:lnTo>
                <a:lnTo>
                  <a:pt x="0" y="5185"/>
                </a:lnTo>
                <a:lnTo>
                  <a:pt x="0" y="4387"/>
                </a:lnTo>
                <a:lnTo>
                  <a:pt x="0" y="3590"/>
                </a:lnTo>
                <a:lnTo>
                  <a:pt x="0" y="2792"/>
                </a:lnTo>
                <a:lnTo>
                  <a:pt x="0" y="0"/>
                </a:lnTo>
              </a:path>
            </a:pathLst>
          </a:custGeom>
          <a:ln w="3175">
            <a:solidFill>
              <a:srgbClr val="FF0000"/>
            </a:solidFill>
          </a:ln>
        </p:spPr>
        <p:txBody>
          <a:bodyPr wrap="square" lIns="0" tIns="0" rIns="0" bIns="0" rtlCol="0"/>
          <a:lstStyle/>
          <a:p>
            <a:endParaRPr sz="501"/>
          </a:p>
        </p:txBody>
      </p:sp>
      <p:sp>
        <p:nvSpPr>
          <p:cNvPr id="6323" name="bg object 6323"/>
          <p:cNvSpPr/>
          <p:nvPr/>
        </p:nvSpPr>
        <p:spPr>
          <a:xfrm>
            <a:off x="4268651" y="1474812"/>
            <a:ext cx="0" cy="1364"/>
          </a:xfrm>
          <a:custGeom>
            <a:avLst/>
            <a:gdLst/>
            <a:ahLst/>
            <a:cxnLst/>
            <a:rect l="l" t="t" r="r" b="b"/>
            <a:pathLst>
              <a:path h="3810">
                <a:moveTo>
                  <a:pt x="0" y="0"/>
                </a:moveTo>
                <a:lnTo>
                  <a:pt x="0" y="398"/>
                </a:lnTo>
                <a:lnTo>
                  <a:pt x="0" y="797"/>
                </a:lnTo>
                <a:lnTo>
                  <a:pt x="0" y="1196"/>
                </a:lnTo>
                <a:lnTo>
                  <a:pt x="0" y="1595"/>
                </a:lnTo>
                <a:lnTo>
                  <a:pt x="0" y="2393"/>
                </a:lnTo>
                <a:lnTo>
                  <a:pt x="0" y="3191"/>
                </a:lnTo>
              </a:path>
            </a:pathLst>
          </a:custGeom>
          <a:ln w="3175">
            <a:solidFill>
              <a:srgbClr val="FF0000"/>
            </a:solidFill>
          </a:ln>
        </p:spPr>
        <p:txBody>
          <a:bodyPr wrap="square" lIns="0" tIns="0" rIns="0" bIns="0" rtlCol="0"/>
          <a:lstStyle/>
          <a:p>
            <a:endParaRPr sz="501"/>
          </a:p>
        </p:txBody>
      </p:sp>
      <p:sp>
        <p:nvSpPr>
          <p:cNvPr id="6324" name="bg object 6324"/>
          <p:cNvSpPr/>
          <p:nvPr/>
        </p:nvSpPr>
        <p:spPr>
          <a:xfrm>
            <a:off x="4268651" y="1476954"/>
            <a:ext cx="0" cy="455"/>
          </a:xfrm>
          <a:custGeom>
            <a:avLst/>
            <a:gdLst/>
            <a:ahLst/>
            <a:cxnLst/>
            <a:rect l="l" t="t" r="r" b="b"/>
            <a:pathLst>
              <a:path h="1270">
                <a:moveTo>
                  <a:pt x="0" y="0"/>
                </a:moveTo>
                <a:lnTo>
                  <a:pt x="0" y="797"/>
                </a:lnTo>
                <a:lnTo>
                  <a:pt x="0" y="1196"/>
                </a:lnTo>
              </a:path>
            </a:pathLst>
          </a:custGeom>
          <a:ln w="3175">
            <a:solidFill>
              <a:srgbClr val="FF0000"/>
            </a:solidFill>
          </a:ln>
        </p:spPr>
        <p:txBody>
          <a:bodyPr wrap="square" lIns="0" tIns="0" rIns="0" bIns="0" rtlCol="0"/>
          <a:lstStyle/>
          <a:p>
            <a:endParaRPr sz="501"/>
          </a:p>
        </p:txBody>
      </p:sp>
      <p:sp>
        <p:nvSpPr>
          <p:cNvPr id="6325" name="bg object 6325"/>
          <p:cNvSpPr/>
          <p:nvPr/>
        </p:nvSpPr>
        <p:spPr>
          <a:xfrm>
            <a:off x="4268651" y="1475241"/>
            <a:ext cx="0" cy="2501"/>
          </a:xfrm>
          <a:custGeom>
            <a:avLst/>
            <a:gdLst/>
            <a:ahLst/>
            <a:cxnLst/>
            <a:rect l="l" t="t" r="r" b="b"/>
            <a:pathLst>
              <a:path h="6985">
                <a:moveTo>
                  <a:pt x="0" y="6382"/>
                </a:moveTo>
                <a:lnTo>
                  <a:pt x="0" y="5983"/>
                </a:lnTo>
                <a:lnTo>
                  <a:pt x="0" y="5584"/>
                </a:lnTo>
                <a:lnTo>
                  <a:pt x="0" y="5185"/>
                </a:lnTo>
                <a:lnTo>
                  <a:pt x="0" y="4387"/>
                </a:lnTo>
                <a:lnTo>
                  <a:pt x="0" y="3590"/>
                </a:lnTo>
                <a:lnTo>
                  <a:pt x="0" y="2393"/>
                </a:lnTo>
                <a:lnTo>
                  <a:pt x="0" y="797"/>
                </a:lnTo>
                <a:lnTo>
                  <a:pt x="0" y="0"/>
                </a:lnTo>
              </a:path>
            </a:pathLst>
          </a:custGeom>
          <a:ln w="3175">
            <a:solidFill>
              <a:srgbClr val="FF0000"/>
            </a:solidFill>
          </a:ln>
        </p:spPr>
        <p:txBody>
          <a:bodyPr wrap="square" lIns="0" tIns="0" rIns="0" bIns="0" rtlCol="0"/>
          <a:lstStyle/>
          <a:p>
            <a:endParaRPr sz="501"/>
          </a:p>
        </p:txBody>
      </p:sp>
      <p:sp>
        <p:nvSpPr>
          <p:cNvPr id="6326" name="bg object 6326"/>
          <p:cNvSpPr/>
          <p:nvPr/>
        </p:nvSpPr>
        <p:spPr>
          <a:xfrm>
            <a:off x="4269740" y="1465956"/>
            <a:ext cx="0" cy="1592"/>
          </a:xfrm>
          <a:custGeom>
            <a:avLst/>
            <a:gdLst/>
            <a:ahLst/>
            <a:cxnLst/>
            <a:rect l="l" t="t" r="r" b="b"/>
            <a:pathLst>
              <a:path h="4445">
                <a:moveTo>
                  <a:pt x="0" y="0"/>
                </a:moveTo>
                <a:lnTo>
                  <a:pt x="0" y="1196"/>
                </a:lnTo>
                <a:lnTo>
                  <a:pt x="0" y="2393"/>
                </a:lnTo>
                <a:lnTo>
                  <a:pt x="0" y="4387"/>
                </a:lnTo>
              </a:path>
            </a:pathLst>
          </a:custGeom>
          <a:ln w="3175">
            <a:solidFill>
              <a:srgbClr val="FF0000"/>
            </a:solidFill>
          </a:ln>
        </p:spPr>
        <p:txBody>
          <a:bodyPr wrap="square" lIns="0" tIns="0" rIns="0" bIns="0" rtlCol="0"/>
          <a:lstStyle/>
          <a:p>
            <a:endParaRPr sz="501"/>
          </a:p>
        </p:txBody>
      </p:sp>
      <p:sp>
        <p:nvSpPr>
          <p:cNvPr id="6327" name="bg object 6327"/>
          <p:cNvSpPr/>
          <p:nvPr/>
        </p:nvSpPr>
        <p:spPr>
          <a:xfrm>
            <a:off x="4269740" y="1467527"/>
            <a:ext cx="0" cy="6594"/>
          </a:xfrm>
          <a:custGeom>
            <a:avLst/>
            <a:gdLst/>
            <a:ahLst/>
            <a:cxnLst/>
            <a:rect l="l" t="t" r="r" b="b"/>
            <a:pathLst>
              <a:path h="18414">
                <a:moveTo>
                  <a:pt x="0" y="0"/>
                </a:moveTo>
                <a:lnTo>
                  <a:pt x="0" y="2393"/>
                </a:lnTo>
                <a:lnTo>
                  <a:pt x="0" y="5185"/>
                </a:lnTo>
                <a:lnTo>
                  <a:pt x="0" y="7977"/>
                </a:lnTo>
                <a:lnTo>
                  <a:pt x="0" y="10371"/>
                </a:lnTo>
                <a:lnTo>
                  <a:pt x="0" y="13163"/>
                </a:lnTo>
                <a:lnTo>
                  <a:pt x="0" y="15157"/>
                </a:lnTo>
                <a:lnTo>
                  <a:pt x="0" y="16753"/>
                </a:lnTo>
                <a:lnTo>
                  <a:pt x="0" y="17950"/>
                </a:lnTo>
                <a:lnTo>
                  <a:pt x="0" y="18348"/>
                </a:lnTo>
              </a:path>
            </a:pathLst>
          </a:custGeom>
          <a:ln w="3175">
            <a:solidFill>
              <a:srgbClr val="FF0000"/>
            </a:solidFill>
          </a:ln>
        </p:spPr>
        <p:txBody>
          <a:bodyPr wrap="square" lIns="0" tIns="0" rIns="0" bIns="0" rtlCol="0"/>
          <a:lstStyle/>
          <a:p>
            <a:endParaRPr sz="501"/>
          </a:p>
        </p:txBody>
      </p:sp>
      <p:sp>
        <p:nvSpPr>
          <p:cNvPr id="6328" name="bg object 6328"/>
          <p:cNvSpPr/>
          <p:nvPr/>
        </p:nvSpPr>
        <p:spPr>
          <a:xfrm>
            <a:off x="4269740" y="1479668"/>
            <a:ext cx="0" cy="4320"/>
          </a:xfrm>
          <a:custGeom>
            <a:avLst/>
            <a:gdLst/>
            <a:ahLst/>
            <a:cxnLst/>
            <a:rect l="l" t="t" r="r" b="b"/>
            <a:pathLst>
              <a:path h="12064">
                <a:moveTo>
                  <a:pt x="0" y="0"/>
                </a:moveTo>
                <a:lnTo>
                  <a:pt x="0" y="398"/>
                </a:lnTo>
                <a:lnTo>
                  <a:pt x="0" y="797"/>
                </a:lnTo>
                <a:lnTo>
                  <a:pt x="0" y="1196"/>
                </a:lnTo>
                <a:lnTo>
                  <a:pt x="0" y="1994"/>
                </a:lnTo>
                <a:lnTo>
                  <a:pt x="0" y="2792"/>
                </a:lnTo>
                <a:lnTo>
                  <a:pt x="0" y="3590"/>
                </a:lnTo>
                <a:lnTo>
                  <a:pt x="0" y="3988"/>
                </a:lnTo>
                <a:lnTo>
                  <a:pt x="0" y="4786"/>
                </a:lnTo>
                <a:lnTo>
                  <a:pt x="0" y="5185"/>
                </a:lnTo>
                <a:lnTo>
                  <a:pt x="0" y="5983"/>
                </a:lnTo>
                <a:lnTo>
                  <a:pt x="0" y="6781"/>
                </a:lnTo>
                <a:lnTo>
                  <a:pt x="0" y="7977"/>
                </a:lnTo>
                <a:lnTo>
                  <a:pt x="0" y="8775"/>
                </a:lnTo>
                <a:lnTo>
                  <a:pt x="0" y="9573"/>
                </a:lnTo>
                <a:lnTo>
                  <a:pt x="0" y="10371"/>
                </a:lnTo>
                <a:lnTo>
                  <a:pt x="0" y="11168"/>
                </a:lnTo>
                <a:lnTo>
                  <a:pt x="0" y="11567"/>
                </a:lnTo>
                <a:lnTo>
                  <a:pt x="0" y="11966"/>
                </a:lnTo>
              </a:path>
            </a:pathLst>
          </a:custGeom>
          <a:ln w="3175">
            <a:solidFill>
              <a:srgbClr val="FF0000"/>
            </a:solidFill>
          </a:ln>
        </p:spPr>
        <p:txBody>
          <a:bodyPr wrap="square" lIns="0" tIns="0" rIns="0" bIns="0" rtlCol="0"/>
          <a:lstStyle/>
          <a:p>
            <a:endParaRPr sz="501"/>
          </a:p>
        </p:txBody>
      </p:sp>
      <p:sp>
        <p:nvSpPr>
          <p:cNvPr id="6329" name="bg object 6329"/>
          <p:cNvSpPr/>
          <p:nvPr/>
        </p:nvSpPr>
        <p:spPr>
          <a:xfrm>
            <a:off x="4269740" y="1478954"/>
            <a:ext cx="0" cy="910"/>
          </a:xfrm>
          <a:custGeom>
            <a:avLst/>
            <a:gdLst/>
            <a:ahLst/>
            <a:cxnLst/>
            <a:rect l="l" t="t" r="r" b="b"/>
            <a:pathLst>
              <a:path h="2539">
                <a:moveTo>
                  <a:pt x="0" y="0"/>
                </a:moveTo>
                <a:lnTo>
                  <a:pt x="0" y="1994"/>
                </a:lnTo>
              </a:path>
            </a:pathLst>
          </a:custGeom>
          <a:ln w="3175">
            <a:solidFill>
              <a:srgbClr val="FF0000"/>
            </a:solidFill>
          </a:ln>
        </p:spPr>
        <p:txBody>
          <a:bodyPr wrap="square" lIns="0" tIns="0" rIns="0" bIns="0" rtlCol="0"/>
          <a:lstStyle/>
          <a:p>
            <a:endParaRPr sz="501"/>
          </a:p>
        </p:txBody>
      </p:sp>
      <p:sp>
        <p:nvSpPr>
          <p:cNvPr id="6330" name="bg object 6330"/>
          <p:cNvSpPr/>
          <p:nvPr/>
        </p:nvSpPr>
        <p:spPr>
          <a:xfrm>
            <a:off x="4269740" y="1484667"/>
            <a:ext cx="0" cy="910"/>
          </a:xfrm>
          <a:custGeom>
            <a:avLst/>
            <a:gdLst/>
            <a:ahLst/>
            <a:cxnLst/>
            <a:rect l="l" t="t" r="r" b="b"/>
            <a:pathLst>
              <a:path h="2539">
                <a:moveTo>
                  <a:pt x="0" y="0"/>
                </a:moveTo>
                <a:lnTo>
                  <a:pt x="0" y="1994"/>
                </a:lnTo>
              </a:path>
            </a:pathLst>
          </a:custGeom>
          <a:ln w="3175">
            <a:solidFill>
              <a:srgbClr val="FF0000"/>
            </a:solidFill>
          </a:ln>
        </p:spPr>
        <p:txBody>
          <a:bodyPr wrap="square" lIns="0" tIns="0" rIns="0" bIns="0" rtlCol="0"/>
          <a:lstStyle/>
          <a:p>
            <a:endParaRPr sz="501"/>
          </a:p>
        </p:txBody>
      </p:sp>
      <p:sp>
        <p:nvSpPr>
          <p:cNvPr id="6331" name="bg object 6331"/>
          <p:cNvSpPr/>
          <p:nvPr/>
        </p:nvSpPr>
        <p:spPr>
          <a:xfrm>
            <a:off x="4269740" y="1486096"/>
            <a:ext cx="0" cy="1364"/>
          </a:xfrm>
          <a:custGeom>
            <a:avLst/>
            <a:gdLst/>
            <a:ahLst/>
            <a:cxnLst/>
            <a:rect l="l" t="t" r="r" b="b"/>
            <a:pathLst>
              <a:path h="3810">
                <a:moveTo>
                  <a:pt x="0" y="0"/>
                </a:moveTo>
                <a:lnTo>
                  <a:pt x="0" y="1994"/>
                </a:lnTo>
                <a:lnTo>
                  <a:pt x="0" y="3191"/>
                </a:lnTo>
              </a:path>
            </a:pathLst>
          </a:custGeom>
          <a:ln w="3175">
            <a:solidFill>
              <a:srgbClr val="FF0000"/>
            </a:solidFill>
          </a:ln>
        </p:spPr>
        <p:txBody>
          <a:bodyPr wrap="square" lIns="0" tIns="0" rIns="0" bIns="0" rtlCol="0"/>
          <a:lstStyle/>
          <a:p>
            <a:endParaRPr sz="501"/>
          </a:p>
        </p:txBody>
      </p:sp>
      <p:sp>
        <p:nvSpPr>
          <p:cNvPr id="6332" name="bg object 6332"/>
          <p:cNvSpPr/>
          <p:nvPr/>
        </p:nvSpPr>
        <p:spPr>
          <a:xfrm>
            <a:off x="4269740" y="1487810"/>
            <a:ext cx="0" cy="3183"/>
          </a:xfrm>
          <a:custGeom>
            <a:avLst/>
            <a:gdLst/>
            <a:ahLst/>
            <a:cxnLst/>
            <a:rect l="l" t="t" r="r" b="b"/>
            <a:pathLst>
              <a:path h="8889">
                <a:moveTo>
                  <a:pt x="0" y="0"/>
                </a:moveTo>
                <a:lnTo>
                  <a:pt x="0" y="2393"/>
                </a:lnTo>
                <a:lnTo>
                  <a:pt x="0" y="5584"/>
                </a:lnTo>
                <a:lnTo>
                  <a:pt x="0" y="6382"/>
                </a:lnTo>
                <a:lnTo>
                  <a:pt x="0" y="7180"/>
                </a:lnTo>
                <a:lnTo>
                  <a:pt x="0" y="7578"/>
                </a:lnTo>
                <a:lnTo>
                  <a:pt x="0" y="8376"/>
                </a:lnTo>
              </a:path>
            </a:pathLst>
          </a:custGeom>
          <a:ln w="3175">
            <a:solidFill>
              <a:srgbClr val="FF0000"/>
            </a:solidFill>
          </a:ln>
        </p:spPr>
        <p:txBody>
          <a:bodyPr wrap="square" lIns="0" tIns="0" rIns="0" bIns="0" rtlCol="0"/>
          <a:lstStyle/>
          <a:p>
            <a:endParaRPr sz="501"/>
          </a:p>
        </p:txBody>
      </p:sp>
      <p:sp>
        <p:nvSpPr>
          <p:cNvPr id="6333" name="bg object 6333"/>
          <p:cNvSpPr/>
          <p:nvPr/>
        </p:nvSpPr>
        <p:spPr>
          <a:xfrm>
            <a:off x="4269740" y="1474812"/>
            <a:ext cx="0" cy="3638"/>
          </a:xfrm>
          <a:custGeom>
            <a:avLst/>
            <a:gdLst/>
            <a:ahLst/>
            <a:cxnLst/>
            <a:rect l="l" t="t" r="r" b="b"/>
            <a:pathLst>
              <a:path h="10160">
                <a:moveTo>
                  <a:pt x="0" y="0"/>
                </a:moveTo>
                <a:lnTo>
                  <a:pt x="0" y="797"/>
                </a:lnTo>
                <a:lnTo>
                  <a:pt x="0" y="1595"/>
                </a:lnTo>
                <a:lnTo>
                  <a:pt x="0" y="2393"/>
                </a:lnTo>
                <a:lnTo>
                  <a:pt x="0" y="3191"/>
                </a:lnTo>
                <a:lnTo>
                  <a:pt x="0" y="3988"/>
                </a:lnTo>
                <a:lnTo>
                  <a:pt x="0" y="4786"/>
                </a:lnTo>
                <a:lnTo>
                  <a:pt x="0" y="5983"/>
                </a:lnTo>
                <a:lnTo>
                  <a:pt x="0" y="7180"/>
                </a:lnTo>
                <a:lnTo>
                  <a:pt x="0" y="8775"/>
                </a:lnTo>
                <a:lnTo>
                  <a:pt x="0" y="9972"/>
                </a:lnTo>
              </a:path>
            </a:pathLst>
          </a:custGeom>
          <a:ln w="3175">
            <a:solidFill>
              <a:srgbClr val="FF0000"/>
            </a:solidFill>
          </a:ln>
        </p:spPr>
        <p:txBody>
          <a:bodyPr wrap="square" lIns="0" tIns="0" rIns="0" bIns="0" rtlCol="0"/>
          <a:lstStyle/>
          <a:p>
            <a:endParaRPr sz="501"/>
          </a:p>
        </p:txBody>
      </p:sp>
      <p:sp>
        <p:nvSpPr>
          <p:cNvPr id="6334" name="bg object 6334"/>
          <p:cNvSpPr/>
          <p:nvPr/>
        </p:nvSpPr>
        <p:spPr>
          <a:xfrm>
            <a:off x="4269740" y="1474526"/>
            <a:ext cx="0" cy="227"/>
          </a:xfrm>
          <a:custGeom>
            <a:avLst/>
            <a:gdLst/>
            <a:ahLst/>
            <a:cxnLst/>
            <a:rect l="l" t="t" r="r" b="b"/>
            <a:pathLst>
              <a:path h="635">
                <a:moveTo>
                  <a:pt x="0" y="0"/>
                </a:moveTo>
                <a:lnTo>
                  <a:pt x="0" y="398"/>
                </a:lnTo>
              </a:path>
            </a:pathLst>
          </a:custGeom>
          <a:ln w="3175">
            <a:solidFill>
              <a:srgbClr val="FF0000"/>
            </a:solidFill>
          </a:ln>
        </p:spPr>
        <p:txBody>
          <a:bodyPr wrap="square" lIns="0" tIns="0" rIns="0" bIns="0" rtlCol="0"/>
          <a:lstStyle/>
          <a:p>
            <a:endParaRPr sz="501"/>
          </a:p>
        </p:txBody>
      </p:sp>
      <p:sp>
        <p:nvSpPr>
          <p:cNvPr id="6335" name="bg object 6335"/>
          <p:cNvSpPr/>
          <p:nvPr/>
        </p:nvSpPr>
        <p:spPr>
          <a:xfrm>
            <a:off x="4268651" y="1474097"/>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36" name="bg object 6336"/>
          <p:cNvSpPr/>
          <p:nvPr/>
        </p:nvSpPr>
        <p:spPr>
          <a:xfrm>
            <a:off x="4268651" y="1473955"/>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37" name="bg object 6337"/>
          <p:cNvSpPr/>
          <p:nvPr/>
        </p:nvSpPr>
        <p:spPr>
          <a:xfrm>
            <a:off x="4268651" y="1479668"/>
            <a:ext cx="1155" cy="0"/>
          </a:xfrm>
          <a:custGeom>
            <a:avLst/>
            <a:gdLst/>
            <a:ahLst/>
            <a:cxnLst/>
            <a:rect l="l" t="t" r="r" b="b"/>
            <a:pathLst>
              <a:path w="2540">
                <a:moveTo>
                  <a:pt x="0" y="0"/>
                </a:moveTo>
                <a:lnTo>
                  <a:pt x="2393" y="0"/>
                </a:lnTo>
              </a:path>
            </a:pathLst>
          </a:custGeom>
          <a:ln w="3175">
            <a:solidFill>
              <a:srgbClr val="FF0000"/>
            </a:solidFill>
          </a:ln>
        </p:spPr>
        <p:txBody>
          <a:bodyPr wrap="square" lIns="0" tIns="0" rIns="0" bIns="0" rtlCol="0"/>
          <a:lstStyle/>
          <a:p>
            <a:endParaRPr sz="501"/>
          </a:p>
        </p:txBody>
      </p:sp>
      <p:sp>
        <p:nvSpPr>
          <p:cNvPr id="6338" name="bg object 6338"/>
          <p:cNvSpPr/>
          <p:nvPr/>
        </p:nvSpPr>
        <p:spPr>
          <a:xfrm>
            <a:off x="4268651" y="1478954"/>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39" name="bg object 6339"/>
          <p:cNvSpPr/>
          <p:nvPr/>
        </p:nvSpPr>
        <p:spPr>
          <a:xfrm>
            <a:off x="4268651" y="1483953"/>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40" name="bg object 6340"/>
          <p:cNvSpPr/>
          <p:nvPr/>
        </p:nvSpPr>
        <p:spPr>
          <a:xfrm>
            <a:off x="4268651" y="1481525"/>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41" name="bg object 6341"/>
          <p:cNvSpPr/>
          <p:nvPr/>
        </p:nvSpPr>
        <p:spPr>
          <a:xfrm>
            <a:off x="4268651" y="1479668"/>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42" name="bg object 6342"/>
          <p:cNvSpPr/>
          <p:nvPr/>
        </p:nvSpPr>
        <p:spPr>
          <a:xfrm>
            <a:off x="4268651" y="1485382"/>
            <a:ext cx="1155" cy="0"/>
          </a:xfrm>
          <a:custGeom>
            <a:avLst/>
            <a:gdLst/>
            <a:ahLst/>
            <a:cxnLst/>
            <a:rect l="l" t="t" r="r" b="b"/>
            <a:pathLst>
              <a:path w="2540">
                <a:moveTo>
                  <a:pt x="0" y="0"/>
                </a:moveTo>
                <a:lnTo>
                  <a:pt x="2393" y="0"/>
                </a:lnTo>
              </a:path>
            </a:pathLst>
          </a:custGeom>
          <a:ln w="3175">
            <a:solidFill>
              <a:srgbClr val="FF0000"/>
            </a:solidFill>
          </a:ln>
        </p:spPr>
        <p:txBody>
          <a:bodyPr wrap="square" lIns="0" tIns="0" rIns="0" bIns="0" rtlCol="0"/>
          <a:lstStyle/>
          <a:p>
            <a:endParaRPr sz="501"/>
          </a:p>
        </p:txBody>
      </p:sp>
      <p:sp>
        <p:nvSpPr>
          <p:cNvPr id="6343" name="bg object 6343"/>
          <p:cNvSpPr/>
          <p:nvPr/>
        </p:nvSpPr>
        <p:spPr>
          <a:xfrm>
            <a:off x="4268651" y="1484667"/>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44" name="bg object 6344"/>
          <p:cNvSpPr/>
          <p:nvPr/>
        </p:nvSpPr>
        <p:spPr>
          <a:xfrm>
            <a:off x="4268651" y="1485382"/>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45" name="bg object 6345"/>
          <p:cNvSpPr/>
          <p:nvPr/>
        </p:nvSpPr>
        <p:spPr>
          <a:xfrm>
            <a:off x="4268651" y="1484667"/>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46" name="bg object 6346"/>
          <p:cNvSpPr/>
          <p:nvPr/>
        </p:nvSpPr>
        <p:spPr>
          <a:xfrm>
            <a:off x="4268651" y="1487238"/>
            <a:ext cx="1155" cy="0"/>
          </a:xfrm>
          <a:custGeom>
            <a:avLst/>
            <a:gdLst/>
            <a:ahLst/>
            <a:cxnLst/>
            <a:rect l="l" t="t" r="r" b="b"/>
            <a:pathLst>
              <a:path w="2540">
                <a:moveTo>
                  <a:pt x="2393" y="0"/>
                </a:moveTo>
                <a:lnTo>
                  <a:pt x="0" y="0"/>
                </a:lnTo>
              </a:path>
              <a:path w="2540">
                <a:moveTo>
                  <a:pt x="2393" y="0"/>
                </a:moveTo>
                <a:lnTo>
                  <a:pt x="0" y="0"/>
                </a:lnTo>
              </a:path>
              <a:path w="2540">
                <a:moveTo>
                  <a:pt x="2393" y="0"/>
                </a:moveTo>
                <a:lnTo>
                  <a:pt x="0" y="0"/>
                </a:lnTo>
              </a:path>
            </a:pathLst>
          </a:custGeom>
          <a:ln w="3175">
            <a:solidFill>
              <a:srgbClr val="FF0000"/>
            </a:solidFill>
          </a:ln>
        </p:spPr>
        <p:txBody>
          <a:bodyPr wrap="square" lIns="0" tIns="0" rIns="0" bIns="0" rtlCol="0"/>
          <a:lstStyle/>
          <a:p>
            <a:endParaRPr sz="501"/>
          </a:p>
        </p:txBody>
      </p:sp>
      <p:sp>
        <p:nvSpPr>
          <p:cNvPr id="6347" name="bg object 6347"/>
          <p:cNvSpPr/>
          <p:nvPr/>
        </p:nvSpPr>
        <p:spPr>
          <a:xfrm>
            <a:off x="4268651" y="1486810"/>
            <a:ext cx="1155" cy="0"/>
          </a:xfrm>
          <a:custGeom>
            <a:avLst/>
            <a:gdLst/>
            <a:ahLst/>
            <a:cxnLst/>
            <a:rect l="l" t="t" r="r" b="b"/>
            <a:pathLst>
              <a:path w="2540">
                <a:moveTo>
                  <a:pt x="2393" y="0"/>
                </a:moveTo>
                <a:lnTo>
                  <a:pt x="0" y="0"/>
                </a:lnTo>
              </a:path>
              <a:path w="2540">
                <a:moveTo>
                  <a:pt x="2393" y="0"/>
                </a:moveTo>
                <a:lnTo>
                  <a:pt x="0" y="0"/>
                </a:lnTo>
              </a:path>
            </a:pathLst>
          </a:custGeom>
          <a:ln w="3175">
            <a:solidFill>
              <a:srgbClr val="FF0000"/>
            </a:solidFill>
          </a:ln>
        </p:spPr>
        <p:txBody>
          <a:bodyPr wrap="square" lIns="0" tIns="0" rIns="0" bIns="0" rtlCol="0"/>
          <a:lstStyle/>
          <a:p>
            <a:endParaRPr sz="501"/>
          </a:p>
        </p:txBody>
      </p:sp>
      <p:sp>
        <p:nvSpPr>
          <p:cNvPr id="6348" name="bg object 6348"/>
          <p:cNvSpPr/>
          <p:nvPr/>
        </p:nvSpPr>
        <p:spPr>
          <a:xfrm>
            <a:off x="4268651" y="1486096"/>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49" name="bg object 6349"/>
          <p:cNvSpPr/>
          <p:nvPr/>
        </p:nvSpPr>
        <p:spPr>
          <a:xfrm>
            <a:off x="4268651" y="1490953"/>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50" name="bg object 6350"/>
          <p:cNvSpPr/>
          <p:nvPr/>
        </p:nvSpPr>
        <p:spPr>
          <a:xfrm>
            <a:off x="4268651" y="1488667"/>
            <a:ext cx="1155" cy="0"/>
          </a:xfrm>
          <a:custGeom>
            <a:avLst/>
            <a:gdLst/>
            <a:ahLst/>
            <a:cxnLst/>
            <a:rect l="l" t="t" r="r" b="b"/>
            <a:pathLst>
              <a:path w="2540">
                <a:moveTo>
                  <a:pt x="2393" y="0"/>
                </a:moveTo>
                <a:lnTo>
                  <a:pt x="0" y="0"/>
                </a:lnTo>
              </a:path>
              <a:path w="2540">
                <a:moveTo>
                  <a:pt x="2393" y="0"/>
                </a:moveTo>
                <a:lnTo>
                  <a:pt x="0" y="0"/>
                </a:lnTo>
              </a:path>
            </a:pathLst>
          </a:custGeom>
          <a:ln w="3175">
            <a:solidFill>
              <a:srgbClr val="FF0000"/>
            </a:solidFill>
          </a:ln>
        </p:spPr>
        <p:txBody>
          <a:bodyPr wrap="square" lIns="0" tIns="0" rIns="0" bIns="0" rtlCol="0"/>
          <a:lstStyle/>
          <a:p>
            <a:endParaRPr sz="501"/>
          </a:p>
        </p:txBody>
      </p:sp>
      <p:sp>
        <p:nvSpPr>
          <p:cNvPr id="6351" name="bg object 6351"/>
          <p:cNvSpPr/>
          <p:nvPr/>
        </p:nvSpPr>
        <p:spPr>
          <a:xfrm>
            <a:off x="4268651" y="1487810"/>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52" name="bg object 6352"/>
          <p:cNvSpPr/>
          <p:nvPr/>
        </p:nvSpPr>
        <p:spPr>
          <a:xfrm>
            <a:off x="4268651" y="1474526"/>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53" name="bg object 6353"/>
          <p:cNvSpPr/>
          <p:nvPr/>
        </p:nvSpPr>
        <p:spPr>
          <a:xfrm>
            <a:off x="4268651" y="1478382"/>
            <a:ext cx="1155" cy="0"/>
          </a:xfrm>
          <a:custGeom>
            <a:avLst/>
            <a:gdLst/>
            <a:ahLst/>
            <a:cxnLst/>
            <a:rect l="l" t="t" r="r" b="b"/>
            <a:pathLst>
              <a:path w="2540">
                <a:moveTo>
                  <a:pt x="2393" y="0"/>
                </a:moveTo>
                <a:lnTo>
                  <a:pt x="0" y="0"/>
                </a:lnTo>
              </a:path>
            </a:pathLst>
          </a:custGeom>
          <a:ln w="3175">
            <a:solidFill>
              <a:srgbClr val="FF0000"/>
            </a:solidFill>
          </a:ln>
        </p:spPr>
        <p:txBody>
          <a:bodyPr wrap="square" lIns="0" tIns="0" rIns="0" bIns="0" rtlCol="0"/>
          <a:lstStyle/>
          <a:p>
            <a:endParaRPr sz="501"/>
          </a:p>
        </p:txBody>
      </p:sp>
      <p:sp>
        <p:nvSpPr>
          <p:cNvPr id="6354" name="bg object 6354"/>
          <p:cNvSpPr/>
          <p:nvPr/>
        </p:nvSpPr>
        <p:spPr>
          <a:xfrm>
            <a:off x="4269740" y="1439531"/>
            <a:ext cx="58341" cy="81404"/>
          </a:xfrm>
          <a:custGeom>
            <a:avLst/>
            <a:gdLst/>
            <a:ahLst/>
            <a:cxnLst/>
            <a:rect l="l" t="t" r="r" b="b"/>
            <a:pathLst>
              <a:path w="128270" h="227329">
                <a:moveTo>
                  <a:pt x="0" y="0"/>
                </a:moveTo>
                <a:lnTo>
                  <a:pt x="0" y="216996"/>
                </a:lnTo>
                <a:lnTo>
                  <a:pt x="9972" y="226968"/>
                </a:lnTo>
                <a:lnTo>
                  <a:pt x="128043" y="226968"/>
                </a:lnTo>
                <a:lnTo>
                  <a:pt x="126049" y="224974"/>
                </a:lnTo>
              </a:path>
            </a:pathLst>
          </a:custGeom>
          <a:ln w="3175">
            <a:solidFill>
              <a:srgbClr val="FF0000"/>
            </a:solidFill>
          </a:ln>
        </p:spPr>
        <p:txBody>
          <a:bodyPr wrap="square" lIns="0" tIns="0" rIns="0" bIns="0" rtlCol="0"/>
          <a:lstStyle/>
          <a:p>
            <a:endParaRPr sz="501"/>
          </a:p>
        </p:txBody>
      </p:sp>
      <p:sp>
        <p:nvSpPr>
          <p:cNvPr id="6355" name="bg object 6355"/>
          <p:cNvSpPr/>
          <p:nvPr/>
        </p:nvSpPr>
        <p:spPr>
          <a:xfrm>
            <a:off x="4318363" y="1513521"/>
            <a:ext cx="3755" cy="3183"/>
          </a:xfrm>
          <a:custGeom>
            <a:avLst/>
            <a:gdLst/>
            <a:ahLst/>
            <a:cxnLst/>
            <a:rect l="l" t="t" r="r" b="b"/>
            <a:pathLst>
              <a:path w="8254" h="8889">
                <a:moveTo>
                  <a:pt x="7977" y="8376"/>
                </a:moveTo>
                <a:lnTo>
                  <a:pt x="1196" y="1994"/>
                </a:lnTo>
                <a:lnTo>
                  <a:pt x="0" y="0"/>
                </a:lnTo>
              </a:path>
            </a:pathLst>
          </a:custGeom>
          <a:ln w="3175">
            <a:solidFill>
              <a:srgbClr val="FF0000"/>
            </a:solidFill>
          </a:ln>
        </p:spPr>
        <p:txBody>
          <a:bodyPr wrap="square" lIns="0" tIns="0" rIns="0" bIns="0" rtlCol="0"/>
          <a:lstStyle/>
          <a:p>
            <a:endParaRPr sz="501"/>
          </a:p>
        </p:txBody>
      </p:sp>
      <p:sp>
        <p:nvSpPr>
          <p:cNvPr id="6356" name="bg object 6356"/>
          <p:cNvSpPr/>
          <p:nvPr/>
        </p:nvSpPr>
        <p:spPr>
          <a:xfrm>
            <a:off x="4311106" y="1505808"/>
            <a:ext cx="3177" cy="3411"/>
          </a:xfrm>
          <a:custGeom>
            <a:avLst/>
            <a:gdLst/>
            <a:ahLst/>
            <a:cxnLst/>
            <a:rect l="l" t="t" r="r" b="b"/>
            <a:pathLst>
              <a:path w="6984" h="9525">
                <a:moveTo>
                  <a:pt x="6781" y="9174"/>
                </a:moveTo>
                <a:lnTo>
                  <a:pt x="797" y="1595"/>
                </a:lnTo>
                <a:lnTo>
                  <a:pt x="0" y="0"/>
                </a:lnTo>
              </a:path>
            </a:pathLst>
          </a:custGeom>
          <a:ln w="3175">
            <a:solidFill>
              <a:srgbClr val="FF0000"/>
            </a:solidFill>
          </a:ln>
        </p:spPr>
        <p:txBody>
          <a:bodyPr wrap="square" lIns="0" tIns="0" rIns="0" bIns="0" rtlCol="0"/>
          <a:lstStyle/>
          <a:p>
            <a:endParaRPr sz="501"/>
          </a:p>
        </p:txBody>
      </p:sp>
      <p:sp>
        <p:nvSpPr>
          <p:cNvPr id="6357" name="bg object 6357"/>
          <p:cNvSpPr/>
          <p:nvPr/>
        </p:nvSpPr>
        <p:spPr>
          <a:xfrm>
            <a:off x="4305844" y="1497095"/>
            <a:ext cx="2311" cy="3638"/>
          </a:xfrm>
          <a:custGeom>
            <a:avLst/>
            <a:gdLst/>
            <a:ahLst/>
            <a:cxnLst/>
            <a:rect l="l" t="t" r="r" b="b"/>
            <a:pathLst>
              <a:path w="5079" h="10160">
                <a:moveTo>
                  <a:pt x="4786" y="9573"/>
                </a:moveTo>
                <a:lnTo>
                  <a:pt x="398" y="1196"/>
                </a:lnTo>
                <a:lnTo>
                  <a:pt x="0" y="0"/>
                </a:lnTo>
              </a:path>
            </a:pathLst>
          </a:custGeom>
          <a:ln w="3175">
            <a:solidFill>
              <a:srgbClr val="FF0000"/>
            </a:solidFill>
          </a:ln>
        </p:spPr>
        <p:txBody>
          <a:bodyPr wrap="square" lIns="0" tIns="0" rIns="0" bIns="0" rtlCol="0"/>
          <a:lstStyle/>
          <a:p>
            <a:endParaRPr sz="501"/>
          </a:p>
        </p:txBody>
      </p:sp>
      <p:sp>
        <p:nvSpPr>
          <p:cNvPr id="6358" name="bg object 6358"/>
          <p:cNvSpPr/>
          <p:nvPr/>
        </p:nvSpPr>
        <p:spPr>
          <a:xfrm>
            <a:off x="4302578" y="1487953"/>
            <a:ext cx="1155" cy="3183"/>
          </a:xfrm>
          <a:custGeom>
            <a:avLst/>
            <a:gdLst/>
            <a:ahLst/>
            <a:cxnLst/>
            <a:rect l="l" t="t" r="r" b="b"/>
            <a:pathLst>
              <a:path w="2540" h="8889">
                <a:moveTo>
                  <a:pt x="2393" y="8376"/>
                </a:moveTo>
                <a:lnTo>
                  <a:pt x="398" y="398"/>
                </a:lnTo>
                <a:lnTo>
                  <a:pt x="0" y="0"/>
                </a:lnTo>
              </a:path>
            </a:pathLst>
          </a:custGeom>
          <a:ln w="3175">
            <a:solidFill>
              <a:srgbClr val="FF0000"/>
            </a:solidFill>
          </a:ln>
        </p:spPr>
        <p:txBody>
          <a:bodyPr wrap="square" lIns="0" tIns="0" rIns="0" bIns="0" rtlCol="0"/>
          <a:lstStyle/>
          <a:p>
            <a:endParaRPr sz="501"/>
          </a:p>
        </p:txBody>
      </p:sp>
      <p:sp>
        <p:nvSpPr>
          <p:cNvPr id="6359" name="bg object 6359"/>
          <p:cNvSpPr/>
          <p:nvPr/>
        </p:nvSpPr>
        <p:spPr>
          <a:xfrm>
            <a:off x="4302578" y="1465813"/>
            <a:ext cx="1155" cy="3183"/>
          </a:xfrm>
          <a:custGeom>
            <a:avLst/>
            <a:gdLst/>
            <a:ahLst/>
            <a:cxnLst/>
            <a:rect l="l" t="t" r="r" b="b"/>
            <a:pathLst>
              <a:path w="2540" h="8889">
                <a:moveTo>
                  <a:pt x="0" y="8775"/>
                </a:moveTo>
                <a:lnTo>
                  <a:pt x="398" y="7977"/>
                </a:lnTo>
                <a:lnTo>
                  <a:pt x="2393" y="0"/>
                </a:lnTo>
              </a:path>
            </a:pathLst>
          </a:custGeom>
          <a:ln w="3175">
            <a:solidFill>
              <a:srgbClr val="FF0000"/>
            </a:solidFill>
          </a:ln>
        </p:spPr>
        <p:txBody>
          <a:bodyPr wrap="square" lIns="0" tIns="0" rIns="0" bIns="0" rtlCol="0"/>
          <a:lstStyle/>
          <a:p>
            <a:endParaRPr sz="501"/>
          </a:p>
        </p:txBody>
      </p:sp>
      <p:sp>
        <p:nvSpPr>
          <p:cNvPr id="6360" name="bg object 6360"/>
          <p:cNvSpPr/>
          <p:nvPr/>
        </p:nvSpPr>
        <p:spPr>
          <a:xfrm>
            <a:off x="4305844" y="1456243"/>
            <a:ext cx="2311" cy="3638"/>
          </a:xfrm>
          <a:custGeom>
            <a:avLst/>
            <a:gdLst/>
            <a:ahLst/>
            <a:cxnLst/>
            <a:rect l="l" t="t" r="r" b="b"/>
            <a:pathLst>
              <a:path w="5079" h="10160">
                <a:moveTo>
                  <a:pt x="0" y="9573"/>
                </a:moveTo>
                <a:lnTo>
                  <a:pt x="398" y="8376"/>
                </a:lnTo>
                <a:lnTo>
                  <a:pt x="4786" y="0"/>
                </a:lnTo>
              </a:path>
            </a:pathLst>
          </a:custGeom>
          <a:ln w="3175">
            <a:solidFill>
              <a:srgbClr val="FF0000"/>
            </a:solidFill>
          </a:ln>
        </p:spPr>
        <p:txBody>
          <a:bodyPr wrap="square" lIns="0" tIns="0" rIns="0" bIns="0" rtlCol="0"/>
          <a:lstStyle/>
          <a:p>
            <a:endParaRPr sz="501"/>
          </a:p>
        </p:txBody>
      </p:sp>
      <p:sp>
        <p:nvSpPr>
          <p:cNvPr id="6361" name="bg object 6361"/>
          <p:cNvSpPr/>
          <p:nvPr/>
        </p:nvSpPr>
        <p:spPr>
          <a:xfrm>
            <a:off x="4311106" y="1447672"/>
            <a:ext cx="3177" cy="3638"/>
          </a:xfrm>
          <a:custGeom>
            <a:avLst/>
            <a:gdLst/>
            <a:ahLst/>
            <a:cxnLst/>
            <a:rect l="l" t="t" r="r" b="b"/>
            <a:pathLst>
              <a:path w="6984" h="10160">
                <a:moveTo>
                  <a:pt x="0" y="9573"/>
                </a:moveTo>
                <a:lnTo>
                  <a:pt x="797" y="7977"/>
                </a:lnTo>
                <a:lnTo>
                  <a:pt x="6781" y="0"/>
                </a:lnTo>
              </a:path>
            </a:pathLst>
          </a:custGeom>
          <a:ln w="3175">
            <a:solidFill>
              <a:srgbClr val="FF0000"/>
            </a:solidFill>
          </a:ln>
        </p:spPr>
        <p:txBody>
          <a:bodyPr wrap="square" lIns="0" tIns="0" rIns="0" bIns="0" rtlCol="0"/>
          <a:lstStyle/>
          <a:p>
            <a:endParaRPr sz="501"/>
          </a:p>
        </p:txBody>
      </p:sp>
      <p:sp>
        <p:nvSpPr>
          <p:cNvPr id="6362" name="bg object 6362"/>
          <p:cNvSpPr/>
          <p:nvPr/>
        </p:nvSpPr>
        <p:spPr>
          <a:xfrm>
            <a:off x="4318363" y="1440388"/>
            <a:ext cx="3755" cy="3183"/>
          </a:xfrm>
          <a:custGeom>
            <a:avLst/>
            <a:gdLst/>
            <a:ahLst/>
            <a:cxnLst/>
            <a:rect l="l" t="t" r="r" b="b"/>
            <a:pathLst>
              <a:path w="8254" h="8889">
                <a:moveTo>
                  <a:pt x="0" y="8376"/>
                </a:moveTo>
                <a:lnTo>
                  <a:pt x="1196" y="6382"/>
                </a:lnTo>
                <a:lnTo>
                  <a:pt x="7977" y="0"/>
                </a:lnTo>
              </a:path>
            </a:pathLst>
          </a:custGeom>
          <a:ln w="3175">
            <a:solidFill>
              <a:srgbClr val="FF0000"/>
            </a:solidFill>
          </a:ln>
        </p:spPr>
        <p:txBody>
          <a:bodyPr wrap="square" lIns="0" tIns="0" rIns="0" bIns="0" rtlCol="0"/>
          <a:lstStyle/>
          <a:p>
            <a:endParaRPr sz="501"/>
          </a:p>
        </p:txBody>
      </p:sp>
      <p:sp>
        <p:nvSpPr>
          <p:cNvPr id="6363" name="bg object 6363"/>
          <p:cNvSpPr/>
          <p:nvPr/>
        </p:nvSpPr>
        <p:spPr>
          <a:xfrm>
            <a:off x="4269740" y="1435959"/>
            <a:ext cx="58341" cy="3638"/>
          </a:xfrm>
          <a:custGeom>
            <a:avLst/>
            <a:gdLst/>
            <a:ahLst/>
            <a:cxnLst/>
            <a:rect l="l" t="t" r="r" b="b"/>
            <a:pathLst>
              <a:path w="128270" h="10160">
                <a:moveTo>
                  <a:pt x="126049" y="1994"/>
                </a:moveTo>
                <a:lnTo>
                  <a:pt x="128043" y="0"/>
                </a:lnTo>
                <a:lnTo>
                  <a:pt x="9972" y="0"/>
                </a:lnTo>
                <a:lnTo>
                  <a:pt x="7578" y="398"/>
                </a:lnTo>
                <a:lnTo>
                  <a:pt x="5185" y="1595"/>
                </a:lnTo>
                <a:lnTo>
                  <a:pt x="3191" y="3191"/>
                </a:lnTo>
                <a:lnTo>
                  <a:pt x="1595" y="5185"/>
                </a:lnTo>
                <a:lnTo>
                  <a:pt x="398" y="7578"/>
                </a:lnTo>
                <a:lnTo>
                  <a:pt x="0" y="9972"/>
                </a:lnTo>
              </a:path>
            </a:pathLst>
          </a:custGeom>
          <a:ln w="3175">
            <a:solidFill>
              <a:srgbClr val="FF0000"/>
            </a:solidFill>
          </a:ln>
        </p:spPr>
        <p:txBody>
          <a:bodyPr wrap="square" lIns="0" tIns="0" rIns="0" bIns="0" rtlCol="0"/>
          <a:lstStyle/>
          <a:p>
            <a:endParaRPr sz="501"/>
          </a:p>
        </p:txBody>
      </p:sp>
      <p:sp>
        <p:nvSpPr>
          <p:cNvPr id="6364" name="bg object 6364"/>
          <p:cNvSpPr/>
          <p:nvPr/>
        </p:nvSpPr>
        <p:spPr>
          <a:xfrm>
            <a:off x="4269740" y="1490952"/>
            <a:ext cx="0" cy="1819"/>
          </a:xfrm>
          <a:custGeom>
            <a:avLst/>
            <a:gdLst/>
            <a:ahLst/>
            <a:cxnLst/>
            <a:rect l="l" t="t" r="r" b="b"/>
            <a:pathLst>
              <a:path h="5079">
                <a:moveTo>
                  <a:pt x="0" y="4786"/>
                </a:moveTo>
                <a:lnTo>
                  <a:pt x="0" y="0"/>
                </a:lnTo>
              </a:path>
            </a:pathLst>
          </a:custGeom>
          <a:ln w="3175">
            <a:solidFill>
              <a:srgbClr val="FF0000"/>
            </a:solidFill>
          </a:ln>
        </p:spPr>
        <p:txBody>
          <a:bodyPr wrap="square" lIns="0" tIns="0" rIns="0" bIns="0" rtlCol="0"/>
          <a:lstStyle/>
          <a:p>
            <a:endParaRPr sz="501"/>
          </a:p>
        </p:txBody>
      </p:sp>
      <p:sp>
        <p:nvSpPr>
          <p:cNvPr id="6365" name="bg object 6365"/>
          <p:cNvSpPr/>
          <p:nvPr/>
        </p:nvSpPr>
        <p:spPr>
          <a:xfrm>
            <a:off x="4269740" y="1487239"/>
            <a:ext cx="0" cy="682"/>
          </a:xfrm>
          <a:custGeom>
            <a:avLst/>
            <a:gdLst/>
            <a:ahLst/>
            <a:cxnLst/>
            <a:rect l="l" t="t" r="r" b="b"/>
            <a:pathLst>
              <a:path h="1904">
                <a:moveTo>
                  <a:pt x="0" y="1595"/>
                </a:moveTo>
                <a:lnTo>
                  <a:pt x="0" y="0"/>
                </a:lnTo>
              </a:path>
            </a:pathLst>
          </a:custGeom>
          <a:ln w="3175">
            <a:solidFill>
              <a:srgbClr val="FF0000"/>
            </a:solidFill>
          </a:ln>
        </p:spPr>
        <p:txBody>
          <a:bodyPr wrap="square" lIns="0" tIns="0" rIns="0" bIns="0" rtlCol="0"/>
          <a:lstStyle/>
          <a:p>
            <a:endParaRPr sz="501"/>
          </a:p>
        </p:txBody>
      </p:sp>
      <p:sp>
        <p:nvSpPr>
          <p:cNvPr id="6366" name="bg object 6366"/>
          <p:cNvSpPr/>
          <p:nvPr/>
        </p:nvSpPr>
        <p:spPr>
          <a:xfrm>
            <a:off x="4269740" y="1485381"/>
            <a:ext cx="0" cy="910"/>
          </a:xfrm>
          <a:custGeom>
            <a:avLst/>
            <a:gdLst/>
            <a:ahLst/>
            <a:cxnLst/>
            <a:rect l="l" t="t" r="r" b="b"/>
            <a:pathLst>
              <a:path h="2539">
                <a:moveTo>
                  <a:pt x="0" y="1994"/>
                </a:moveTo>
                <a:lnTo>
                  <a:pt x="0" y="0"/>
                </a:lnTo>
              </a:path>
            </a:pathLst>
          </a:custGeom>
          <a:ln w="3175">
            <a:solidFill>
              <a:srgbClr val="FF0000"/>
            </a:solidFill>
          </a:ln>
        </p:spPr>
        <p:txBody>
          <a:bodyPr wrap="square" lIns="0" tIns="0" rIns="0" bIns="0" rtlCol="0"/>
          <a:lstStyle/>
          <a:p>
            <a:endParaRPr sz="501"/>
          </a:p>
        </p:txBody>
      </p:sp>
      <p:sp>
        <p:nvSpPr>
          <p:cNvPr id="6367" name="bg object 6367"/>
          <p:cNvSpPr/>
          <p:nvPr/>
        </p:nvSpPr>
        <p:spPr>
          <a:xfrm>
            <a:off x="4269740" y="1483953"/>
            <a:ext cx="0" cy="910"/>
          </a:xfrm>
          <a:custGeom>
            <a:avLst/>
            <a:gdLst/>
            <a:ahLst/>
            <a:cxnLst/>
            <a:rect l="l" t="t" r="r" b="b"/>
            <a:pathLst>
              <a:path h="2539">
                <a:moveTo>
                  <a:pt x="0" y="1994"/>
                </a:moveTo>
                <a:lnTo>
                  <a:pt x="0" y="0"/>
                </a:lnTo>
              </a:path>
            </a:pathLst>
          </a:custGeom>
          <a:ln w="3175">
            <a:solidFill>
              <a:srgbClr val="FF0000"/>
            </a:solidFill>
          </a:ln>
        </p:spPr>
        <p:txBody>
          <a:bodyPr wrap="square" lIns="0" tIns="0" rIns="0" bIns="0" rtlCol="0"/>
          <a:lstStyle/>
          <a:p>
            <a:endParaRPr sz="501"/>
          </a:p>
        </p:txBody>
      </p:sp>
      <p:sp>
        <p:nvSpPr>
          <p:cNvPr id="6368" name="bg object 6368"/>
          <p:cNvSpPr/>
          <p:nvPr/>
        </p:nvSpPr>
        <p:spPr>
          <a:xfrm>
            <a:off x="4269740" y="1478383"/>
            <a:ext cx="0" cy="682"/>
          </a:xfrm>
          <a:custGeom>
            <a:avLst/>
            <a:gdLst/>
            <a:ahLst/>
            <a:cxnLst/>
            <a:rect l="l" t="t" r="r" b="b"/>
            <a:pathLst>
              <a:path h="1904">
                <a:moveTo>
                  <a:pt x="0" y="1595"/>
                </a:moveTo>
                <a:lnTo>
                  <a:pt x="0" y="0"/>
                </a:lnTo>
              </a:path>
            </a:pathLst>
          </a:custGeom>
          <a:ln w="3175">
            <a:solidFill>
              <a:srgbClr val="FF0000"/>
            </a:solidFill>
          </a:ln>
        </p:spPr>
        <p:txBody>
          <a:bodyPr wrap="square" lIns="0" tIns="0" rIns="0" bIns="0" rtlCol="0"/>
          <a:lstStyle/>
          <a:p>
            <a:endParaRPr sz="501"/>
          </a:p>
        </p:txBody>
      </p:sp>
      <p:sp>
        <p:nvSpPr>
          <p:cNvPr id="6369" name="bg object 6369"/>
          <p:cNvSpPr/>
          <p:nvPr/>
        </p:nvSpPr>
        <p:spPr>
          <a:xfrm>
            <a:off x="4269740" y="1474097"/>
            <a:ext cx="0" cy="455"/>
          </a:xfrm>
          <a:custGeom>
            <a:avLst/>
            <a:gdLst/>
            <a:ahLst/>
            <a:cxnLst/>
            <a:rect l="l" t="t" r="r" b="b"/>
            <a:pathLst>
              <a:path h="1270">
                <a:moveTo>
                  <a:pt x="0" y="1196"/>
                </a:moveTo>
                <a:lnTo>
                  <a:pt x="0" y="0"/>
                </a:lnTo>
              </a:path>
            </a:pathLst>
          </a:custGeom>
          <a:ln w="3175">
            <a:solidFill>
              <a:srgbClr val="FF0000"/>
            </a:solidFill>
          </a:ln>
        </p:spPr>
        <p:txBody>
          <a:bodyPr wrap="square" lIns="0" tIns="0" rIns="0" bIns="0" rtlCol="0"/>
          <a:lstStyle/>
          <a:p>
            <a:endParaRPr sz="501"/>
          </a:p>
        </p:txBody>
      </p:sp>
      <p:sp>
        <p:nvSpPr>
          <p:cNvPr id="6370" name="bg object 6370"/>
          <p:cNvSpPr/>
          <p:nvPr/>
        </p:nvSpPr>
        <p:spPr>
          <a:xfrm>
            <a:off x="4269740" y="1464099"/>
            <a:ext cx="0" cy="2046"/>
          </a:xfrm>
          <a:custGeom>
            <a:avLst/>
            <a:gdLst/>
            <a:ahLst/>
            <a:cxnLst/>
            <a:rect l="l" t="t" r="r" b="b"/>
            <a:pathLst>
              <a:path h="5714">
                <a:moveTo>
                  <a:pt x="0" y="5185"/>
                </a:moveTo>
                <a:lnTo>
                  <a:pt x="0" y="0"/>
                </a:lnTo>
              </a:path>
            </a:pathLst>
          </a:custGeom>
          <a:ln w="3175">
            <a:solidFill>
              <a:srgbClr val="FF0000"/>
            </a:solidFill>
          </a:ln>
        </p:spPr>
        <p:txBody>
          <a:bodyPr wrap="square" lIns="0" tIns="0" rIns="0" bIns="0" rtlCol="0"/>
          <a:lstStyle/>
          <a:p>
            <a:endParaRPr sz="501"/>
          </a:p>
        </p:txBody>
      </p:sp>
      <p:sp>
        <p:nvSpPr>
          <p:cNvPr id="6371" name="bg object 6371"/>
          <p:cNvSpPr/>
          <p:nvPr/>
        </p:nvSpPr>
        <p:spPr>
          <a:xfrm>
            <a:off x="4301490" y="1424818"/>
            <a:ext cx="136322" cy="107327"/>
          </a:xfrm>
          <a:custGeom>
            <a:avLst/>
            <a:gdLst/>
            <a:ahLst/>
            <a:cxnLst/>
            <a:rect l="l" t="t" r="r" b="b"/>
            <a:pathLst>
              <a:path w="299720" h="299720">
                <a:moveTo>
                  <a:pt x="149584" y="0"/>
                </a:moveTo>
                <a:lnTo>
                  <a:pt x="98526" y="9174"/>
                </a:lnTo>
                <a:lnTo>
                  <a:pt x="53451" y="35102"/>
                </a:lnTo>
                <a:lnTo>
                  <a:pt x="20343" y="74991"/>
                </a:lnTo>
                <a:lnTo>
                  <a:pt x="2393" y="123656"/>
                </a:lnTo>
                <a:lnTo>
                  <a:pt x="0" y="149584"/>
                </a:lnTo>
                <a:lnTo>
                  <a:pt x="2393" y="175511"/>
                </a:lnTo>
                <a:lnTo>
                  <a:pt x="20343" y="224575"/>
                </a:lnTo>
                <a:lnTo>
                  <a:pt x="53451" y="264065"/>
                </a:lnTo>
                <a:lnTo>
                  <a:pt x="98526" y="290392"/>
                </a:lnTo>
                <a:lnTo>
                  <a:pt x="149584" y="299168"/>
                </a:lnTo>
                <a:lnTo>
                  <a:pt x="175511" y="297173"/>
                </a:lnTo>
                <a:lnTo>
                  <a:pt x="224575" y="279223"/>
                </a:lnTo>
                <a:lnTo>
                  <a:pt x="264464" y="245716"/>
                </a:lnTo>
                <a:lnTo>
                  <a:pt x="290392" y="200642"/>
                </a:lnTo>
                <a:lnTo>
                  <a:pt x="299168" y="149584"/>
                </a:lnTo>
                <a:lnTo>
                  <a:pt x="297173" y="123656"/>
                </a:lnTo>
                <a:lnTo>
                  <a:pt x="279223" y="74991"/>
                </a:lnTo>
                <a:lnTo>
                  <a:pt x="245716" y="35102"/>
                </a:lnTo>
                <a:lnTo>
                  <a:pt x="201041" y="9174"/>
                </a:lnTo>
                <a:lnTo>
                  <a:pt x="149584" y="0"/>
                </a:lnTo>
              </a:path>
            </a:pathLst>
          </a:custGeom>
          <a:ln w="3175">
            <a:solidFill>
              <a:srgbClr val="FF0000"/>
            </a:solidFill>
          </a:ln>
        </p:spPr>
        <p:txBody>
          <a:bodyPr wrap="square" lIns="0" tIns="0" rIns="0" bIns="0" rtlCol="0"/>
          <a:lstStyle/>
          <a:p>
            <a:endParaRPr sz="501"/>
          </a:p>
        </p:txBody>
      </p:sp>
      <p:sp>
        <p:nvSpPr>
          <p:cNvPr id="6372" name="bg object 6372"/>
          <p:cNvSpPr/>
          <p:nvPr/>
        </p:nvSpPr>
        <p:spPr>
          <a:xfrm>
            <a:off x="3522436" y="4374870"/>
            <a:ext cx="41012" cy="42976"/>
          </a:xfrm>
          <a:custGeom>
            <a:avLst/>
            <a:gdLst/>
            <a:ahLst/>
            <a:cxnLst/>
            <a:rect l="l" t="t" r="r" b="b"/>
            <a:pathLst>
              <a:path w="90170" h="120015">
                <a:moveTo>
                  <a:pt x="89750" y="0"/>
                </a:moveTo>
                <a:lnTo>
                  <a:pt x="0" y="0"/>
                </a:lnTo>
                <a:lnTo>
                  <a:pt x="0" y="119667"/>
                </a:lnTo>
                <a:lnTo>
                  <a:pt x="89750" y="119667"/>
                </a:lnTo>
              </a:path>
            </a:pathLst>
          </a:custGeom>
          <a:ln w="3175">
            <a:solidFill>
              <a:srgbClr val="7F7F00"/>
            </a:solidFill>
          </a:ln>
        </p:spPr>
        <p:txBody>
          <a:bodyPr wrap="square" lIns="0" tIns="0" rIns="0" bIns="0" rtlCol="0"/>
          <a:lstStyle/>
          <a:p>
            <a:endParaRPr sz="501"/>
          </a:p>
        </p:txBody>
      </p:sp>
      <p:sp>
        <p:nvSpPr>
          <p:cNvPr id="6373" name="bg object 6373"/>
          <p:cNvSpPr/>
          <p:nvPr/>
        </p:nvSpPr>
        <p:spPr>
          <a:xfrm>
            <a:off x="3544025" y="4392010"/>
            <a:ext cx="11553" cy="8641"/>
          </a:xfrm>
          <a:custGeom>
            <a:avLst/>
            <a:gdLst/>
            <a:ahLst/>
            <a:cxnLst/>
            <a:rect l="l" t="t" r="r" b="b"/>
            <a:pathLst>
              <a:path w="25400" h="24129">
                <a:moveTo>
                  <a:pt x="25130" y="11966"/>
                </a:moveTo>
                <a:lnTo>
                  <a:pt x="22736" y="19146"/>
                </a:lnTo>
                <a:lnTo>
                  <a:pt x="16354" y="23933"/>
                </a:lnTo>
                <a:lnTo>
                  <a:pt x="8775" y="23933"/>
                </a:lnTo>
                <a:lnTo>
                  <a:pt x="2393" y="19146"/>
                </a:lnTo>
                <a:lnTo>
                  <a:pt x="0" y="11966"/>
                </a:lnTo>
                <a:lnTo>
                  <a:pt x="2393" y="4387"/>
                </a:lnTo>
                <a:lnTo>
                  <a:pt x="8775" y="0"/>
                </a:lnTo>
                <a:lnTo>
                  <a:pt x="16354" y="0"/>
                </a:lnTo>
                <a:lnTo>
                  <a:pt x="22736" y="4387"/>
                </a:lnTo>
                <a:lnTo>
                  <a:pt x="25130" y="11966"/>
                </a:lnTo>
              </a:path>
            </a:pathLst>
          </a:custGeom>
          <a:ln w="3175">
            <a:solidFill>
              <a:srgbClr val="7F7F00"/>
            </a:solidFill>
          </a:ln>
        </p:spPr>
        <p:txBody>
          <a:bodyPr wrap="square" lIns="0" tIns="0" rIns="0" bIns="0" rtlCol="0"/>
          <a:lstStyle/>
          <a:p>
            <a:endParaRPr sz="501"/>
          </a:p>
        </p:txBody>
      </p:sp>
      <p:sp>
        <p:nvSpPr>
          <p:cNvPr id="6374" name="bg object 6374"/>
          <p:cNvSpPr/>
          <p:nvPr/>
        </p:nvSpPr>
        <p:spPr>
          <a:xfrm>
            <a:off x="2455998" y="4389011"/>
            <a:ext cx="54586" cy="42976"/>
          </a:xfrm>
          <a:custGeom>
            <a:avLst/>
            <a:gdLst/>
            <a:ahLst/>
            <a:cxnLst/>
            <a:rect l="l" t="t" r="r" b="b"/>
            <a:pathLst>
              <a:path w="120014" h="120015">
                <a:moveTo>
                  <a:pt x="119667" y="0"/>
                </a:moveTo>
                <a:lnTo>
                  <a:pt x="0" y="0"/>
                </a:lnTo>
                <a:lnTo>
                  <a:pt x="0" y="119667"/>
                </a:lnTo>
                <a:lnTo>
                  <a:pt x="119667" y="119667"/>
                </a:lnTo>
                <a:lnTo>
                  <a:pt x="119667" y="0"/>
                </a:lnTo>
              </a:path>
            </a:pathLst>
          </a:custGeom>
          <a:ln w="3175">
            <a:solidFill>
              <a:srgbClr val="00FF00"/>
            </a:solidFill>
          </a:ln>
        </p:spPr>
        <p:txBody>
          <a:bodyPr wrap="square" lIns="0" tIns="0" rIns="0" bIns="0" rtlCol="0"/>
          <a:lstStyle/>
          <a:p>
            <a:endParaRPr sz="501"/>
          </a:p>
        </p:txBody>
      </p:sp>
      <p:sp>
        <p:nvSpPr>
          <p:cNvPr id="6375" name="bg object 6375"/>
          <p:cNvSpPr/>
          <p:nvPr/>
        </p:nvSpPr>
        <p:spPr>
          <a:xfrm>
            <a:off x="2477588" y="4406152"/>
            <a:ext cx="11264" cy="8641"/>
          </a:xfrm>
          <a:custGeom>
            <a:avLst/>
            <a:gdLst/>
            <a:ahLst/>
            <a:cxnLst/>
            <a:rect l="l" t="t" r="r" b="b"/>
            <a:pathLst>
              <a:path w="24764" h="24129">
                <a:moveTo>
                  <a:pt x="24731" y="11966"/>
                </a:moveTo>
                <a:lnTo>
                  <a:pt x="22337" y="19545"/>
                </a:lnTo>
                <a:lnTo>
                  <a:pt x="16354" y="23933"/>
                </a:lnTo>
                <a:lnTo>
                  <a:pt x="8376" y="23933"/>
                </a:lnTo>
                <a:lnTo>
                  <a:pt x="2393" y="19545"/>
                </a:lnTo>
                <a:lnTo>
                  <a:pt x="0" y="11966"/>
                </a:lnTo>
                <a:lnTo>
                  <a:pt x="2393" y="4786"/>
                </a:lnTo>
                <a:lnTo>
                  <a:pt x="8376" y="0"/>
                </a:lnTo>
                <a:lnTo>
                  <a:pt x="16354" y="0"/>
                </a:lnTo>
                <a:lnTo>
                  <a:pt x="22337" y="4786"/>
                </a:lnTo>
                <a:lnTo>
                  <a:pt x="24731" y="11966"/>
                </a:lnTo>
              </a:path>
            </a:pathLst>
          </a:custGeom>
          <a:ln w="3175">
            <a:solidFill>
              <a:srgbClr val="00FF00"/>
            </a:solidFill>
          </a:ln>
        </p:spPr>
        <p:txBody>
          <a:bodyPr wrap="square" lIns="0" tIns="0" rIns="0" bIns="0" rtlCol="0"/>
          <a:lstStyle/>
          <a:p>
            <a:endParaRPr sz="501"/>
          </a:p>
        </p:txBody>
      </p:sp>
      <p:sp>
        <p:nvSpPr>
          <p:cNvPr id="6376" name="bg object 6376"/>
          <p:cNvSpPr/>
          <p:nvPr/>
        </p:nvSpPr>
        <p:spPr>
          <a:xfrm>
            <a:off x="2346597" y="638490"/>
            <a:ext cx="13285" cy="0"/>
          </a:xfrm>
          <a:custGeom>
            <a:avLst/>
            <a:gdLst/>
            <a:ahLst/>
            <a:cxnLst/>
            <a:rect l="l" t="t" r="r" b="b"/>
            <a:pathLst>
              <a:path w="29210">
                <a:moveTo>
                  <a:pt x="0" y="0"/>
                </a:moveTo>
                <a:lnTo>
                  <a:pt x="28720" y="0"/>
                </a:lnTo>
              </a:path>
            </a:pathLst>
          </a:custGeom>
          <a:ln w="3175">
            <a:solidFill>
              <a:srgbClr val="FF0000"/>
            </a:solidFill>
          </a:ln>
        </p:spPr>
        <p:txBody>
          <a:bodyPr wrap="square" lIns="0" tIns="0" rIns="0" bIns="0" rtlCol="0"/>
          <a:lstStyle/>
          <a:p>
            <a:endParaRPr sz="501"/>
          </a:p>
        </p:txBody>
      </p:sp>
      <p:sp>
        <p:nvSpPr>
          <p:cNvPr id="6377" name="bg object 6377"/>
          <p:cNvSpPr/>
          <p:nvPr/>
        </p:nvSpPr>
        <p:spPr>
          <a:xfrm>
            <a:off x="2346597" y="638490"/>
            <a:ext cx="0" cy="85725"/>
          </a:xfrm>
          <a:custGeom>
            <a:avLst/>
            <a:gdLst/>
            <a:ahLst/>
            <a:cxnLst/>
            <a:rect l="l" t="t" r="r" b="b"/>
            <a:pathLst>
              <a:path h="239394">
                <a:moveTo>
                  <a:pt x="0" y="239334"/>
                </a:moveTo>
                <a:lnTo>
                  <a:pt x="0" y="0"/>
                </a:lnTo>
              </a:path>
            </a:pathLst>
          </a:custGeom>
          <a:ln w="3175">
            <a:solidFill>
              <a:srgbClr val="FF0000"/>
            </a:solidFill>
          </a:ln>
        </p:spPr>
        <p:txBody>
          <a:bodyPr wrap="square" lIns="0" tIns="0" rIns="0" bIns="0" rtlCol="0"/>
          <a:lstStyle/>
          <a:p>
            <a:endParaRPr sz="501"/>
          </a:p>
        </p:txBody>
      </p:sp>
      <p:sp>
        <p:nvSpPr>
          <p:cNvPr id="6378" name="bg object 6378"/>
          <p:cNvSpPr/>
          <p:nvPr/>
        </p:nvSpPr>
        <p:spPr>
          <a:xfrm>
            <a:off x="2295797" y="724193"/>
            <a:ext cx="50832" cy="0"/>
          </a:xfrm>
          <a:custGeom>
            <a:avLst/>
            <a:gdLst/>
            <a:ahLst/>
            <a:cxnLst/>
            <a:rect l="l" t="t" r="r" b="b"/>
            <a:pathLst>
              <a:path w="111760">
                <a:moveTo>
                  <a:pt x="0" y="0"/>
                </a:moveTo>
                <a:lnTo>
                  <a:pt x="111689" y="0"/>
                </a:lnTo>
              </a:path>
            </a:pathLst>
          </a:custGeom>
          <a:ln w="3175">
            <a:solidFill>
              <a:srgbClr val="FF0000"/>
            </a:solidFill>
          </a:ln>
        </p:spPr>
        <p:txBody>
          <a:bodyPr wrap="square" lIns="0" tIns="0" rIns="0" bIns="0" rtlCol="0"/>
          <a:lstStyle/>
          <a:p>
            <a:endParaRPr sz="501"/>
          </a:p>
        </p:txBody>
      </p:sp>
      <p:sp>
        <p:nvSpPr>
          <p:cNvPr id="6379" name="bg object 6379"/>
          <p:cNvSpPr/>
          <p:nvPr/>
        </p:nvSpPr>
        <p:spPr>
          <a:xfrm>
            <a:off x="2295797" y="638490"/>
            <a:ext cx="0" cy="85725"/>
          </a:xfrm>
          <a:custGeom>
            <a:avLst/>
            <a:gdLst/>
            <a:ahLst/>
            <a:cxnLst/>
            <a:rect l="l" t="t" r="r" b="b"/>
            <a:pathLst>
              <a:path h="239394">
                <a:moveTo>
                  <a:pt x="0" y="0"/>
                </a:moveTo>
                <a:lnTo>
                  <a:pt x="0" y="239334"/>
                </a:lnTo>
              </a:path>
            </a:pathLst>
          </a:custGeom>
          <a:ln w="3175">
            <a:solidFill>
              <a:srgbClr val="FF0000"/>
            </a:solidFill>
          </a:ln>
        </p:spPr>
        <p:txBody>
          <a:bodyPr wrap="square" lIns="0" tIns="0" rIns="0" bIns="0" rtlCol="0"/>
          <a:lstStyle/>
          <a:p>
            <a:endParaRPr sz="501"/>
          </a:p>
        </p:txBody>
      </p:sp>
      <p:sp>
        <p:nvSpPr>
          <p:cNvPr id="6380" name="bg object 6380"/>
          <p:cNvSpPr/>
          <p:nvPr/>
        </p:nvSpPr>
        <p:spPr>
          <a:xfrm>
            <a:off x="2291261" y="638490"/>
            <a:ext cx="4621" cy="0"/>
          </a:xfrm>
          <a:custGeom>
            <a:avLst/>
            <a:gdLst/>
            <a:ahLst/>
            <a:cxnLst/>
            <a:rect l="l" t="t" r="r" b="b"/>
            <a:pathLst>
              <a:path w="10160">
                <a:moveTo>
                  <a:pt x="0" y="0"/>
                </a:moveTo>
                <a:lnTo>
                  <a:pt x="9972" y="0"/>
                </a:lnTo>
              </a:path>
            </a:pathLst>
          </a:custGeom>
          <a:ln w="3175">
            <a:solidFill>
              <a:srgbClr val="FF0000"/>
            </a:solidFill>
          </a:ln>
        </p:spPr>
        <p:txBody>
          <a:bodyPr wrap="square" lIns="0" tIns="0" rIns="0" bIns="0" rtlCol="0"/>
          <a:lstStyle/>
          <a:p>
            <a:endParaRPr sz="501"/>
          </a:p>
        </p:txBody>
      </p:sp>
      <p:sp>
        <p:nvSpPr>
          <p:cNvPr id="6381" name="bg object 6381"/>
          <p:cNvSpPr/>
          <p:nvPr/>
        </p:nvSpPr>
        <p:spPr>
          <a:xfrm>
            <a:off x="2291261" y="524076"/>
            <a:ext cx="0" cy="23421"/>
          </a:xfrm>
          <a:custGeom>
            <a:avLst/>
            <a:gdLst/>
            <a:ahLst/>
            <a:cxnLst/>
            <a:rect l="l" t="t" r="r" b="b"/>
            <a:pathLst>
              <a:path h="65405">
                <a:moveTo>
                  <a:pt x="0" y="0"/>
                </a:moveTo>
                <a:lnTo>
                  <a:pt x="0" y="65019"/>
                </a:lnTo>
              </a:path>
            </a:pathLst>
          </a:custGeom>
          <a:ln w="3175">
            <a:solidFill>
              <a:srgbClr val="FF0000"/>
            </a:solidFill>
          </a:ln>
        </p:spPr>
        <p:txBody>
          <a:bodyPr wrap="square" lIns="0" tIns="0" rIns="0" bIns="0" rtlCol="0"/>
          <a:lstStyle/>
          <a:p>
            <a:endParaRPr sz="501"/>
          </a:p>
        </p:txBody>
      </p:sp>
      <p:sp>
        <p:nvSpPr>
          <p:cNvPr id="6382" name="bg object 6382"/>
          <p:cNvSpPr/>
          <p:nvPr/>
        </p:nvSpPr>
        <p:spPr>
          <a:xfrm>
            <a:off x="2291261" y="579497"/>
            <a:ext cx="0" cy="3638"/>
          </a:xfrm>
          <a:custGeom>
            <a:avLst/>
            <a:gdLst/>
            <a:ahLst/>
            <a:cxnLst/>
            <a:rect l="l" t="t" r="r" b="b"/>
            <a:pathLst>
              <a:path h="10160">
                <a:moveTo>
                  <a:pt x="0" y="0"/>
                </a:moveTo>
                <a:lnTo>
                  <a:pt x="0" y="9972"/>
                </a:lnTo>
              </a:path>
            </a:pathLst>
          </a:custGeom>
          <a:ln w="3175">
            <a:solidFill>
              <a:srgbClr val="FF0000"/>
            </a:solidFill>
          </a:ln>
        </p:spPr>
        <p:txBody>
          <a:bodyPr wrap="square" lIns="0" tIns="0" rIns="0" bIns="0" rtlCol="0"/>
          <a:lstStyle/>
          <a:p>
            <a:endParaRPr sz="501"/>
          </a:p>
        </p:txBody>
      </p:sp>
      <p:sp>
        <p:nvSpPr>
          <p:cNvPr id="6383" name="bg object 6383"/>
          <p:cNvSpPr/>
          <p:nvPr/>
        </p:nvSpPr>
        <p:spPr>
          <a:xfrm>
            <a:off x="2291261" y="615207"/>
            <a:ext cx="0" cy="23421"/>
          </a:xfrm>
          <a:custGeom>
            <a:avLst/>
            <a:gdLst/>
            <a:ahLst/>
            <a:cxnLst/>
            <a:rect l="l" t="t" r="r" b="b"/>
            <a:pathLst>
              <a:path h="65405">
                <a:moveTo>
                  <a:pt x="0" y="0"/>
                </a:moveTo>
                <a:lnTo>
                  <a:pt x="0" y="65019"/>
                </a:lnTo>
              </a:path>
            </a:pathLst>
          </a:custGeom>
          <a:ln w="3175">
            <a:solidFill>
              <a:srgbClr val="FF0000"/>
            </a:solidFill>
          </a:ln>
        </p:spPr>
        <p:txBody>
          <a:bodyPr wrap="square" lIns="0" tIns="0" rIns="0" bIns="0" rtlCol="0"/>
          <a:lstStyle/>
          <a:p>
            <a:endParaRPr sz="501"/>
          </a:p>
        </p:txBody>
      </p:sp>
      <p:sp>
        <p:nvSpPr>
          <p:cNvPr id="6384" name="bg object 6384"/>
          <p:cNvSpPr/>
          <p:nvPr/>
        </p:nvSpPr>
        <p:spPr>
          <a:xfrm>
            <a:off x="2291261" y="524076"/>
            <a:ext cx="4621" cy="0"/>
          </a:xfrm>
          <a:custGeom>
            <a:avLst/>
            <a:gdLst/>
            <a:ahLst/>
            <a:cxnLst/>
            <a:rect l="l" t="t" r="r" b="b"/>
            <a:pathLst>
              <a:path w="10160">
                <a:moveTo>
                  <a:pt x="9972" y="0"/>
                </a:moveTo>
                <a:lnTo>
                  <a:pt x="0" y="0"/>
                </a:lnTo>
              </a:path>
            </a:pathLst>
          </a:custGeom>
          <a:ln w="3175">
            <a:solidFill>
              <a:srgbClr val="FF0000"/>
            </a:solidFill>
          </a:ln>
        </p:spPr>
        <p:txBody>
          <a:bodyPr wrap="square" lIns="0" tIns="0" rIns="0" bIns="0" rtlCol="0"/>
          <a:lstStyle/>
          <a:p>
            <a:endParaRPr sz="501"/>
          </a:p>
        </p:txBody>
      </p:sp>
      <p:sp>
        <p:nvSpPr>
          <p:cNvPr id="6385" name="bg object 6385"/>
          <p:cNvSpPr/>
          <p:nvPr/>
        </p:nvSpPr>
        <p:spPr>
          <a:xfrm>
            <a:off x="2295797" y="509792"/>
            <a:ext cx="0" cy="14325"/>
          </a:xfrm>
          <a:custGeom>
            <a:avLst/>
            <a:gdLst/>
            <a:ahLst/>
            <a:cxnLst/>
            <a:rect l="l" t="t" r="r" b="b"/>
            <a:pathLst>
              <a:path h="40005">
                <a:moveTo>
                  <a:pt x="0" y="0"/>
                </a:moveTo>
                <a:lnTo>
                  <a:pt x="0" y="39889"/>
                </a:lnTo>
              </a:path>
            </a:pathLst>
          </a:custGeom>
          <a:ln w="3175">
            <a:solidFill>
              <a:srgbClr val="FF0000"/>
            </a:solidFill>
          </a:ln>
        </p:spPr>
        <p:txBody>
          <a:bodyPr wrap="square" lIns="0" tIns="0" rIns="0" bIns="0" rtlCol="0"/>
          <a:lstStyle/>
          <a:p>
            <a:endParaRPr sz="501"/>
          </a:p>
        </p:txBody>
      </p:sp>
      <p:sp>
        <p:nvSpPr>
          <p:cNvPr id="6386" name="bg object 6386"/>
          <p:cNvSpPr/>
          <p:nvPr/>
        </p:nvSpPr>
        <p:spPr>
          <a:xfrm>
            <a:off x="2295797" y="509792"/>
            <a:ext cx="50832" cy="0"/>
          </a:xfrm>
          <a:custGeom>
            <a:avLst/>
            <a:gdLst/>
            <a:ahLst/>
            <a:cxnLst/>
            <a:rect l="l" t="t" r="r" b="b"/>
            <a:pathLst>
              <a:path w="111760">
                <a:moveTo>
                  <a:pt x="111689" y="0"/>
                </a:moveTo>
                <a:lnTo>
                  <a:pt x="0" y="0"/>
                </a:lnTo>
              </a:path>
            </a:pathLst>
          </a:custGeom>
          <a:ln w="3175">
            <a:solidFill>
              <a:srgbClr val="FF0000"/>
            </a:solidFill>
          </a:ln>
        </p:spPr>
        <p:txBody>
          <a:bodyPr wrap="square" lIns="0" tIns="0" rIns="0" bIns="0" rtlCol="0"/>
          <a:lstStyle/>
          <a:p>
            <a:endParaRPr sz="501"/>
          </a:p>
        </p:txBody>
      </p:sp>
      <p:sp>
        <p:nvSpPr>
          <p:cNvPr id="6387" name="bg object 6387"/>
          <p:cNvSpPr/>
          <p:nvPr/>
        </p:nvSpPr>
        <p:spPr>
          <a:xfrm>
            <a:off x="2346597" y="509792"/>
            <a:ext cx="0" cy="14325"/>
          </a:xfrm>
          <a:custGeom>
            <a:avLst/>
            <a:gdLst/>
            <a:ahLst/>
            <a:cxnLst/>
            <a:rect l="l" t="t" r="r" b="b"/>
            <a:pathLst>
              <a:path h="40005">
                <a:moveTo>
                  <a:pt x="0" y="39889"/>
                </a:moveTo>
                <a:lnTo>
                  <a:pt x="0" y="0"/>
                </a:lnTo>
              </a:path>
            </a:pathLst>
          </a:custGeom>
          <a:ln w="3175">
            <a:solidFill>
              <a:srgbClr val="FF0000"/>
            </a:solidFill>
          </a:ln>
        </p:spPr>
        <p:txBody>
          <a:bodyPr wrap="square" lIns="0" tIns="0" rIns="0" bIns="0" rtlCol="0"/>
          <a:lstStyle/>
          <a:p>
            <a:endParaRPr sz="501"/>
          </a:p>
        </p:txBody>
      </p:sp>
      <p:sp>
        <p:nvSpPr>
          <p:cNvPr id="6388" name="bg object 6388"/>
          <p:cNvSpPr/>
          <p:nvPr/>
        </p:nvSpPr>
        <p:spPr>
          <a:xfrm>
            <a:off x="2346597" y="524076"/>
            <a:ext cx="13285" cy="0"/>
          </a:xfrm>
          <a:custGeom>
            <a:avLst/>
            <a:gdLst/>
            <a:ahLst/>
            <a:cxnLst/>
            <a:rect l="l" t="t" r="r" b="b"/>
            <a:pathLst>
              <a:path w="29210">
                <a:moveTo>
                  <a:pt x="28720" y="0"/>
                </a:moveTo>
                <a:lnTo>
                  <a:pt x="0" y="0"/>
                </a:lnTo>
              </a:path>
            </a:pathLst>
          </a:custGeom>
          <a:ln w="3175">
            <a:solidFill>
              <a:srgbClr val="FF0000"/>
            </a:solidFill>
          </a:ln>
        </p:spPr>
        <p:txBody>
          <a:bodyPr wrap="square" lIns="0" tIns="0" rIns="0" bIns="0" rtlCol="0"/>
          <a:lstStyle/>
          <a:p>
            <a:endParaRPr sz="501"/>
          </a:p>
        </p:txBody>
      </p:sp>
      <p:sp>
        <p:nvSpPr>
          <p:cNvPr id="6389" name="bg object 6389"/>
          <p:cNvSpPr/>
          <p:nvPr/>
        </p:nvSpPr>
        <p:spPr>
          <a:xfrm>
            <a:off x="2291261" y="524076"/>
            <a:ext cx="55453" cy="114603"/>
          </a:xfrm>
          <a:custGeom>
            <a:avLst/>
            <a:gdLst/>
            <a:ahLst/>
            <a:cxnLst/>
            <a:rect l="l" t="t" r="r" b="b"/>
            <a:pathLst>
              <a:path w="121920" h="320039">
                <a:moveTo>
                  <a:pt x="121661" y="309539"/>
                </a:moveTo>
                <a:lnTo>
                  <a:pt x="121661" y="9972"/>
                </a:lnTo>
                <a:lnTo>
                  <a:pt x="121661" y="7578"/>
                </a:lnTo>
                <a:lnTo>
                  <a:pt x="120465" y="5185"/>
                </a:lnTo>
                <a:lnTo>
                  <a:pt x="118869" y="2792"/>
                </a:lnTo>
                <a:lnTo>
                  <a:pt x="116875" y="1196"/>
                </a:lnTo>
                <a:lnTo>
                  <a:pt x="114481" y="398"/>
                </a:lnTo>
                <a:lnTo>
                  <a:pt x="111689" y="0"/>
                </a:lnTo>
                <a:lnTo>
                  <a:pt x="22337" y="0"/>
                </a:lnTo>
                <a:lnTo>
                  <a:pt x="0" y="19944"/>
                </a:lnTo>
                <a:lnTo>
                  <a:pt x="0" y="299567"/>
                </a:lnTo>
                <a:lnTo>
                  <a:pt x="22337" y="319511"/>
                </a:lnTo>
                <a:lnTo>
                  <a:pt x="111689" y="319511"/>
                </a:lnTo>
                <a:lnTo>
                  <a:pt x="121661" y="312331"/>
                </a:lnTo>
                <a:lnTo>
                  <a:pt x="121661" y="309539"/>
                </a:lnTo>
              </a:path>
            </a:pathLst>
          </a:custGeom>
          <a:ln w="3191">
            <a:solidFill>
              <a:srgbClr val="000000"/>
            </a:solidFill>
          </a:ln>
        </p:spPr>
        <p:txBody>
          <a:bodyPr wrap="square" lIns="0" tIns="0" rIns="0" bIns="0" rtlCol="0"/>
          <a:lstStyle/>
          <a:p>
            <a:endParaRPr sz="501"/>
          </a:p>
        </p:txBody>
      </p:sp>
      <p:sp>
        <p:nvSpPr>
          <p:cNvPr id="6390" name="bg object 6390"/>
          <p:cNvSpPr/>
          <p:nvPr/>
        </p:nvSpPr>
        <p:spPr>
          <a:xfrm>
            <a:off x="2364740" y="1108001"/>
            <a:ext cx="0" cy="23421"/>
          </a:xfrm>
          <a:custGeom>
            <a:avLst/>
            <a:gdLst/>
            <a:ahLst/>
            <a:cxnLst/>
            <a:rect l="l" t="t" r="r" b="b"/>
            <a:pathLst>
              <a:path h="65405">
                <a:moveTo>
                  <a:pt x="0" y="65019"/>
                </a:moveTo>
                <a:lnTo>
                  <a:pt x="0" y="0"/>
                </a:lnTo>
              </a:path>
            </a:pathLst>
          </a:custGeom>
          <a:ln w="3175">
            <a:solidFill>
              <a:srgbClr val="FF0000"/>
            </a:solidFill>
          </a:ln>
        </p:spPr>
        <p:txBody>
          <a:bodyPr wrap="square" lIns="0" tIns="0" rIns="0" bIns="0" rtlCol="0"/>
          <a:lstStyle/>
          <a:p>
            <a:endParaRPr sz="501"/>
          </a:p>
        </p:txBody>
      </p:sp>
      <p:sp>
        <p:nvSpPr>
          <p:cNvPr id="6391" name="bg object 6391"/>
          <p:cNvSpPr/>
          <p:nvPr/>
        </p:nvSpPr>
        <p:spPr>
          <a:xfrm>
            <a:off x="2364740" y="1072291"/>
            <a:ext cx="0" cy="3638"/>
          </a:xfrm>
          <a:custGeom>
            <a:avLst/>
            <a:gdLst/>
            <a:ahLst/>
            <a:cxnLst/>
            <a:rect l="l" t="t" r="r" b="b"/>
            <a:pathLst>
              <a:path h="10160">
                <a:moveTo>
                  <a:pt x="0" y="9972"/>
                </a:moveTo>
                <a:lnTo>
                  <a:pt x="0" y="0"/>
                </a:lnTo>
              </a:path>
            </a:pathLst>
          </a:custGeom>
          <a:ln w="3175">
            <a:solidFill>
              <a:srgbClr val="FF0000"/>
            </a:solidFill>
          </a:ln>
        </p:spPr>
        <p:txBody>
          <a:bodyPr wrap="square" lIns="0" tIns="0" rIns="0" bIns="0" rtlCol="0"/>
          <a:lstStyle/>
          <a:p>
            <a:endParaRPr sz="501"/>
          </a:p>
        </p:txBody>
      </p:sp>
      <p:sp>
        <p:nvSpPr>
          <p:cNvPr id="6392" name="bg object 6392"/>
          <p:cNvSpPr/>
          <p:nvPr/>
        </p:nvSpPr>
        <p:spPr>
          <a:xfrm>
            <a:off x="2364740" y="1016870"/>
            <a:ext cx="0" cy="23421"/>
          </a:xfrm>
          <a:custGeom>
            <a:avLst/>
            <a:gdLst/>
            <a:ahLst/>
            <a:cxnLst/>
            <a:rect l="l" t="t" r="r" b="b"/>
            <a:pathLst>
              <a:path h="65405">
                <a:moveTo>
                  <a:pt x="0" y="65019"/>
                </a:moveTo>
                <a:lnTo>
                  <a:pt x="0" y="0"/>
                </a:lnTo>
              </a:path>
            </a:pathLst>
          </a:custGeom>
          <a:ln w="3175">
            <a:solidFill>
              <a:srgbClr val="FF0000"/>
            </a:solidFill>
          </a:ln>
        </p:spPr>
        <p:txBody>
          <a:bodyPr wrap="square" lIns="0" tIns="0" rIns="0" bIns="0" rtlCol="0"/>
          <a:lstStyle/>
          <a:p>
            <a:endParaRPr sz="501"/>
          </a:p>
        </p:txBody>
      </p:sp>
      <p:sp>
        <p:nvSpPr>
          <p:cNvPr id="6393" name="bg object 6393"/>
          <p:cNvSpPr/>
          <p:nvPr/>
        </p:nvSpPr>
        <p:spPr>
          <a:xfrm>
            <a:off x="2346597" y="1131284"/>
            <a:ext cx="18196" cy="0"/>
          </a:xfrm>
          <a:custGeom>
            <a:avLst/>
            <a:gdLst/>
            <a:ahLst/>
            <a:cxnLst/>
            <a:rect l="l" t="t" r="r" b="b"/>
            <a:pathLst>
              <a:path w="40004">
                <a:moveTo>
                  <a:pt x="0" y="0"/>
                </a:moveTo>
                <a:lnTo>
                  <a:pt x="39889" y="0"/>
                </a:lnTo>
              </a:path>
            </a:pathLst>
          </a:custGeom>
          <a:ln w="3175">
            <a:solidFill>
              <a:srgbClr val="FF0000"/>
            </a:solidFill>
          </a:ln>
        </p:spPr>
        <p:txBody>
          <a:bodyPr wrap="square" lIns="0" tIns="0" rIns="0" bIns="0" rtlCol="0"/>
          <a:lstStyle/>
          <a:p>
            <a:endParaRPr sz="501"/>
          </a:p>
        </p:txBody>
      </p:sp>
      <p:sp>
        <p:nvSpPr>
          <p:cNvPr id="6394" name="bg object 6394"/>
          <p:cNvSpPr/>
          <p:nvPr/>
        </p:nvSpPr>
        <p:spPr>
          <a:xfrm>
            <a:off x="2346597" y="1131284"/>
            <a:ext cx="0" cy="85725"/>
          </a:xfrm>
          <a:custGeom>
            <a:avLst/>
            <a:gdLst/>
            <a:ahLst/>
            <a:cxnLst/>
            <a:rect l="l" t="t" r="r" b="b"/>
            <a:pathLst>
              <a:path h="239395">
                <a:moveTo>
                  <a:pt x="0" y="239334"/>
                </a:moveTo>
                <a:lnTo>
                  <a:pt x="0" y="0"/>
                </a:lnTo>
              </a:path>
            </a:pathLst>
          </a:custGeom>
          <a:ln w="3175">
            <a:solidFill>
              <a:srgbClr val="FF0000"/>
            </a:solidFill>
          </a:ln>
        </p:spPr>
        <p:txBody>
          <a:bodyPr wrap="square" lIns="0" tIns="0" rIns="0" bIns="0" rtlCol="0"/>
          <a:lstStyle/>
          <a:p>
            <a:endParaRPr sz="501"/>
          </a:p>
        </p:txBody>
      </p:sp>
      <p:sp>
        <p:nvSpPr>
          <p:cNvPr id="6395" name="bg object 6395"/>
          <p:cNvSpPr/>
          <p:nvPr/>
        </p:nvSpPr>
        <p:spPr>
          <a:xfrm>
            <a:off x="2295797" y="1216987"/>
            <a:ext cx="50832" cy="0"/>
          </a:xfrm>
          <a:custGeom>
            <a:avLst/>
            <a:gdLst/>
            <a:ahLst/>
            <a:cxnLst/>
            <a:rect l="l" t="t" r="r" b="b"/>
            <a:pathLst>
              <a:path w="111760">
                <a:moveTo>
                  <a:pt x="0" y="0"/>
                </a:moveTo>
                <a:lnTo>
                  <a:pt x="111689" y="0"/>
                </a:lnTo>
              </a:path>
            </a:pathLst>
          </a:custGeom>
          <a:ln w="3175">
            <a:solidFill>
              <a:srgbClr val="FF0000"/>
            </a:solidFill>
          </a:ln>
        </p:spPr>
        <p:txBody>
          <a:bodyPr wrap="square" lIns="0" tIns="0" rIns="0" bIns="0" rtlCol="0"/>
          <a:lstStyle/>
          <a:p>
            <a:endParaRPr sz="501"/>
          </a:p>
        </p:txBody>
      </p:sp>
      <p:sp>
        <p:nvSpPr>
          <p:cNvPr id="6396" name="bg object 6396"/>
          <p:cNvSpPr/>
          <p:nvPr/>
        </p:nvSpPr>
        <p:spPr>
          <a:xfrm>
            <a:off x="2295797" y="1131284"/>
            <a:ext cx="0" cy="85725"/>
          </a:xfrm>
          <a:custGeom>
            <a:avLst/>
            <a:gdLst/>
            <a:ahLst/>
            <a:cxnLst/>
            <a:rect l="l" t="t" r="r" b="b"/>
            <a:pathLst>
              <a:path h="239395">
                <a:moveTo>
                  <a:pt x="0" y="0"/>
                </a:moveTo>
                <a:lnTo>
                  <a:pt x="0" y="239334"/>
                </a:lnTo>
              </a:path>
            </a:pathLst>
          </a:custGeom>
          <a:ln w="3175">
            <a:solidFill>
              <a:srgbClr val="FF0000"/>
            </a:solidFill>
          </a:ln>
        </p:spPr>
        <p:txBody>
          <a:bodyPr wrap="square" lIns="0" tIns="0" rIns="0" bIns="0" rtlCol="0"/>
          <a:lstStyle/>
          <a:p>
            <a:endParaRPr sz="501"/>
          </a:p>
        </p:txBody>
      </p:sp>
      <p:sp>
        <p:nvSpPr>
          <p:cNvPr id="6397" name="bg object 6397"/>
          <p:cNvSpPr/>
          <p:nvPr/>
        </p:nvSpPr>
        <p:spPr>
          <a:xfrm>
            <a:off x="2291261" y="1131284"/>
            <a:ext cx="4621" cy="0"/>
          </a:xfrm>
          <a:custGeom>
            <a:avLst/>
            <a:gdLst/>
            <a:ahLst/>
            <a:cxnLst/>
            <a:rect l="l" t="t" r="r" b="b"/>
            <a:pathLst>
              <a:path w="10160">
                <a:moveTo>
                  <a:pt x="0" y="0"/>
                </a:moveTo>
                <a:lnTo>
                  <a:pt x="9972" y="0"/>
                </a:lnTo>
              </a:path>
            </a:pathLst>
          </a:custGeom>
          <a:ln w="3175">
            <a:solidFill>
              <a:srgbClr val="FF0000"/>
            </a:solidFill>
          </a:ln>
        </p:spPr>
        <p:txBody>
          <a:bodyPr wrap="square" lIns="0" tIns="0" rIns="0" bIns="0" rtlCol="0"/>
          <a:lstStyle/>
          <a:p>
            <a:endParaRPr sz="501"/>
          </a:p>
        </p:txBody>
      </p:sp>
      <p:sp>
        <p:nvSpPr>
          <p:cNvPr id="6398" name="bg object 6398"/>
          <p:cNvSpPr/>
          <p:nvPr/>
        </p:nvSpPr>
        <p:spPr>
          <a:xfrm>
            <a:off x="2291261" y="1016870"/>
            <a:ext cx="0" cy="23421"/>
          </a:xfrm>
          <a:custGeom>
            <a:avLst/>
            <a:gdLst/>
            <a:ahLst/>
            <a:cxnLst/>
            <a:rect l="l" t="t" r="r" b="b"/>
            <a:pathLst>
              <a:path h="65405">
                <a:moveTo>
                  <a:pt x="0" y="0"/>
                </a:moveTo>
                <a:lnTo>
                  <a:pt x="0" y="65019"/>
                </a:lnTo>
              </a:path>
            </a:pathLst>
          </a:custGeom>
          <a:ln w="3175">
            <a:solidFill>
              <a:srgbClr val="FF0000"/>
            </a:solidFill>
          </a:ln>
        </p:spPr>
        <p:txBody>
          <a:bodyPr wrap="square" lIns="0" tIns="0" rIns="0" bIns="0" rtlCol="0"/>
          <a:lstStyle/>
          <a:p>
            <a:endParaRPr sz="501"/>
          </a:p>
        </p:txBody>
      </p:sp>
      <p:sp>
        <p:nvSpPr>
          <p:cNvPr id="6399" name="bg object 6399"/>
          <p:cNvSpPr/>
          <p:nvPr/>
        </p:nvSpPr>
        <p:spPr>
          <a:xfrm>
            <a:off x="2291261" y="1072291"/>
            <a:ext cx="0" cy="3638"/>
          </a:xfrm>
          <a:custGeom>
            <a:avLst/>
            <a:gdLst/>
            <a:ahLst/>
            <a:cxnLst/>
            <a:rect l="l" t="t" r="r" b="b"/>
            <a:pathLst>
              <a:path h="10160">
                <a:moveTo>
                  <a:pt x="0" y="0"/>
                </a:moveTo>
                <a:lnTo>
                  <a:pt x="0" y="9972"/>
                </a:lnTo>
              </a:path>
            </a:pathLst>
          </a:custGeom>
          <a:ln w="3175">
            <a:solidFill>
              <a:srgbClr val="FF0000"/>
            </a:solidFill>
          </a:ln>
        </p:spPr>
        <p:txBody>
          <a:bodyPr wrap="square" lIns="0" tIns="0" rIns="0" bIns="0" rtlCol="0"/>
          <a:lstStyle/>
          <a:p>
            <a:endParaRPr sz="501"/>
          </a:p>
        </p:txBody>
      </p:sp>
      <p:sp>
        <p:nvSpPr>
          <p:cNvPr id="6400" name="bg object 6400"/>
          <p:cNvSpPr/>
          <p:nvPr/>
        </p:nvSpPr>
        <p:spPr>
          <a:xfrm>
            <a:off x="2291261" y="1108001"/>
            <a:ext cx="0" cy="23421"/>
          </a:xfrm>
          <a:custGeom>
            <a:avLst/>
            <a:gdLst/>
            <a:ahLst/>
            <a:cxnLst/>
            <a:rect l="l" t="t" r="r" b="b"/>
            <a:pathLst>
              <a:path h="65405">
                <a:moveTo>
                  <a:pt x="0" y="0"/>
                </a:moveTo>
                <a:lnTo>
                  <a:pt x="0" y="65019"/>
                </a:lnTo>
              </a:path>
            </a:pathLst>
          </a:custGeom>
          <a:ln w="3175">
            <a:solidFill>
              <a:srgbClr val="FF0000"/>
            </a:solidFill>
          </a:ln>
        </p:spPr>
        <p:txBody>
          <a:bodyPr wrap="square" lIns="0" tIns="0" rIns="0" bIns="0" rtlCol="0"/>
          <a:lstStyle/>
          <a:p>
            <a:endParaRPr sz="501"/>
          </a:p>
        </p:txBody>
      </p:sp>
      <p:sp>
        <p:nvSpPr>
          <p:cNvPr id="6401" name="bg object 6401"/>
          <p:cNvSpPr/>
          <p:nvPr/>
        </p:nvSpPr>
        <p:spPr>
          <a:xfrm>
            <a:off x="2291261" y="1016870"/>
            <a:ext cx="4621" cy="0"/>
          </a:xfrm>
          <a:custGeom>
            <a:avLst/>
            <a:gdLst/>
            <a:ahLst/>
            <a:cxnLst/>
            <a:rect l="l" t="t" r="r" b="b"/>
            <a:pathLst>
              <a:path w="10160">
                <a:moveTo>
                  <a:pt x="9972" y="0"/>
                </a:moveTo>
                <a:lnTo>
                  <a:pt x="0" y="0"/>
                </a:lnTo>
              </a:path>
            </a:pathLst>
          </a:custGeom>
          <a:ln w="3175">
            <a:solidFill>
              <a:srgbClr val="FF0000"/>
            </a:solidFill>
          </a:ln>
        </p:spPr>
        <p:txBody>
          <a:bodyPr wrap="square" lIns="0" tIns="0" rIns="0" bIns="0" rtlCol="0"/>
          <a:lstStyle/>
          <a:p>
            <a:endParaRPr sz="501"/>
          </a:p>
        </p:txBody>
      </p:sp>
      <p:sp>
        <p:nvSpPr>
          <p:cNvPr id="6402" name="bg object 6402"/>
          <p:cNvSpPr/>
          <p:nvPr/>
        </p:nvSpPr>
        <p:spPr>
          <a:xfrm>
            <a:off x="2295797" y="1002587"/>
            <a:ext cx="0" cy="14325"/>
          </a:xfrm>
          <a:custGeom>
            <a:avLst/>
            <a:gdLst/>
            <a:ahLst/>
            <a:cxnLst/>
            <a:rect l="l" t="t" r="r" b="b"/>
            <a:pathLst>
              <a:path h="40005">
                <a:moveTo>
                  <a:pt x="0" y="0"/>
                </a:moveTo>
                <a:lnTo>
                  <a:pt x="0" y="39889"/>
                </a:lnTo>
              </a:path>
            </a:pathLst>
          </a:custGeom>
          <a:ln w="3175">
            <a:solidFill>
              <a:srgbClr val="FF0000"/>
            </a:solidFill>
          </a:ln>
        </p:spPr>
        <p:txBody>
          <a:bodyPr wrap="square" lIns="0" tIns="0" rIns="0" bIns="0" rtlCol="0"/>
          <a:lstStyle/>
          <a:p>
            <a:endParaRPr sz="501"/>
          </a:p>
        </p:txBody>
      </p:sp>
      <p:sp>
        <p:nvSpPr>
          <p:cNvPr id="6403" name="bg object 6403"/>
          <p:cNvSpPr/>
          <p:nvPr/>
        </p:nvSpPr>
        <p:spPr>
          <a:xfrm>
            <a:off x="2295797" y="1002586"/>
            <a:ext cx="50832" cy="0"/>
          </a:xfrm>
          <a:custGeom>
            <a:avLst/>
            <a:gdLst/>
            <a:ahLst/>
            <a:cxnLst/>
            <a:rect l="l" t="t" r="r" b="b"/>
            <a:pathLst>
              <a:path w="111760">
                <a:moveTo>
                  <a:pt x="111689" y="0"/>
                </a:moveTo>
                <a:lnTo>
                  <a:pt x="0" y="0"/>
                </a:lnTo>
              </a:path>
            </a:pathLst>
          </a:custGeom>
          <a:ln w="3175">
            <a:solidFill>
              <a:srgbClr val="FF0000"/>
            </a:solidFill>
          </a:ln>
        </p:spPr>
        <p:txBody>
          <a:bodyPr wrap="square" lIns="0" tIns="0" rIns="0" bIns="0" rtlCol="0"/>
          <a:lstStyle/>
          <a:p>
            <a:endParaRPr sz="501"/>
          </a:p>
        </p:txBody>
      </p:sp>
      <p:sp>
        <p:nvSpPr>
          <p:cNvPr id="6404" name="bg object 6404"/>
          <p:cNvSpPr/>
          <p:nvPr/>
        </p:nvSpPr>
        <p:spPr>
          <a:xfrm>
            <a:off x="2346597" y="1002587"/>
            <a:ext cx="0" cy="14325"/>
          </a:xfrm>
          <a:custGeom>
            <a:avLst/>
            <a:gdLst/>
            <a:ahLst/>
            <a:cxnLst/>
            <a:rect l="l" t="t" r="r" b="b"/>
            <a:pathLst>
              <a:path h="40005">
                <a:moveTo>
                  <a:pt x="0" y="39889"/>
                </a:moveTo>
                <a:lnTo>
                  <a:pt x="0" y="0"/>
                </a:lnTo>
              </a:path>
            </a:pathLst>
          </a:custGeom>
          <a:ln w="3175">
            <a:solidFill>
              <a:srgbClr val="FF0000"/>
            </a:solidFill>
          </a:ln>
        </p:spPr>
        <p:txBody>
          <a:bodyPr wrap="square" lIns="0" tIns="0" rIns="0" bIns="0" rtlCol="0"/>
          <a:lstStyle/>
          <a:p>
            <a:endParaRPr sz="501"/>
          </a:p>
        </p:txBody>
      </p:sp>
      <p:sp>
        <p:nvSpPr>
          <p:cNvPr id="6405" name="bg object 6405"/>
          <p:cNvSpPr/>
          <p:nvPr/>
        </p:nvSpPr>
        <p:spPr>
          <a:xfrm>
            <a:off x="2346597" y="1016870"/>
            <a:ext cx="18196" cy="0"/>
          </a:xfrm>
          <a:custGeom>
            <a:avLst/>
            <a:gdLst/>
            <a:ahLst/>
            <a:cxnLst/>
            <a:rect l="l" t="t" r="r" b="b"/>
            <a:pathLst>
              <a:path w="40004">
                <a:moveTo>
                  <a:pt x="39889" y="0"/>
                </a:moveTo>
                <a:lnTo>
                  <a:pt x="0" y="0"/>
                </a:lnTo>
              </a:path>
            </a:pathLst>
          </a:custGeom>
          <a:ln w="3175">
            <a:solidFill>
              <a:srgbClr val="FF0000"/>
            </a:solidFill>
          </a:ln>
        </p:spPr>
        <p:txBody>
          <a:bodyPr wrap="square" lIns="0" tIns="0" rIns="0" bIns="0" rtlCol="0"/>
          <a:lstStyle/>
          <a:p>
            <a:endParaRPr sz="501"/>
          </a:p>
        </p:txBody>
      </p:sp>
      <p:sp>
        <p:nvSpPr>
          <p:cNvPr id="6406" name="bg object 6406"/>
          <p:cNvSpPr/>
          <p:nvPr/>
        </p:nvSpPr>
        <p:spPr>
          <a:xfrm>
            <a:off x="2291261" y="1016870"/>
            <a:ext cx="55453" cy="114603"/>
          </a:xfrm>
          <a:custGeom>
            <a:avLst/>
            <a:gdLst/>
            <a:ahLst/>
            <a:cxnLst/>
            <a:rect l="l" t="t" r="r" b="b"/>
            <a:pathLst>
              <a:path w="121920" h="320039">
                <a:moveTo>
                  <a:pt x="121661" y="309539"/>
                </a:moveTo>
                <a:lnTo>
                  <a:pt x="121661" y="9972"/>
                </a:lnTo>
                <a:lnTo>
                  <a:pt x="121661" y="7578"/>
                </a:lnTo>
                <a:lnTo>
                  <a:pt x="120465" y="5185"/>
                </a:lnTo>
                <a:lnTo>
                  <a:pt x="118869" y="2792"/>
                </a:lnTo>
                <a:lnTo>
                  <a:pt x="116875" y="1196"/>
                </a:lnTo>
                <a:lnTo>
                  <a:pt x="114481" y="398"/>
                </a:lnTo>
                <a:lnTo>
                  <a:pt x="111689" y="0"/>
                </a:lnTo>
                <a:lnTo>
                  <a:pt x="22337" y="0"/>
                </a:lnTo>
                <a:lnTo>
                  <a:pt x="0" y="19944"/>
                </a:lnTo>
                <a:lnTo>
                  <a:pt x="0" y="299567"/>
                </a:lnTo>
                <a:lnTo>
                  <a:pt x="22337" y="319511"/>
                </a:lnTo>
                <a:lnTo>
                  <a:pt x="111689" y="319511"/>
                </a:lnTo>
                <a:lnTo>
                  <a:pt x="121661" y="312331"/>
                </a:lnTo>
                <a:lnTo>
                  <a:pt x="121661" y="309539"/>
                </a:lnTo>
              </a:path>
            </a:pathLst>
          </a:custGeom>
          <a:ln w="3191">
            <a:solidFill>
              <a:srgbClr val="000000"/>
            </a:solidFill>
          </a:ln>
        </p:spPr>
        <p:txBody>
          <a:bodyPr wrap="square" lIns="0" tIns="0" rIns="0" bIns="0" rtlCol="0"/>
          <a:lstStyle/>
          <a:p>
            <a:endParaRPr sz="501"/>
          </a:p>
        </p:txBody>
      </p:sp>
      <p:pic>
        <p:nvPicPr>
          <p:cNvPr id="6407" name="bg object 6407"/>
          <p:cNvPicPr/>
          <p:nvPr/>
        </p:nvPicPr>
        <p:blipFill>
          <a:blip r:embed="rId105" cstate="print"/>
          <a:stretch>
            <a:fillRect/>
          </a:stretch>
        </p:blipFill>
        <p:spPr>
          <a:xfrm>
            <a:off x="2659561" y="4415008"/>
            <a:ext cx="38644" cy="30567"/>
          </a:xfrm>
          <a:prstGeom prst="rect">
            <a:avLst/>
          </a:prstGeom>
        </p:spPr>
      </p:pic>
      <p:pic>
        <p:nvPicPr>
          <p:cNvPr id="6408" name="bg object 6408"/>
          <p:cNvPicPr/>
          <p:nvPr/>
        </p:nvPicPr>
        <p:blipFill>
          <a:blip r:embed="rId106" cstate="print"/>
          <a:stretch>
            <a:fillRect/>
          </a:stretch>
        </p:blipFill>
        <p:spPr>
          <a:xfrm>
            <a:off x="3540942" y="4732539"/>
            <a:ext cx="38644" cy="30567"/>
          </a:xfrm>
          <a:prstGeom prst="rect">
            <a:avLst/>
          </a:prstGeom>
        </p:spPr>
      </p:pic>
      <p:sp>
        <p:nvSpPr>
          <p:cNvPr id="6409" name="bg object 6409"/>
          <p:cNvSpPr/>
          <p:nvPr/>
        </p:nvSpPr>
        <p:spPr>
          <a:xfrm>
            <a:off x="2826113" y="4395010"/>
            <a:ext cx="54586" cy="42976"/>
          </a:xfrm>
          <a:custGeom>
            <a:avLst/>
            <a:gdLst/>
            <a:ahLst/>
            <a:cxnLst/>
            <a:rect l="l" t="t" r="r" b="b"/>
            <a:pathLst>
              <a:path w="120014" h="120015">
                <a:moveTo>
                  <a:pt x="119667" y="0"/>
                </a:moveTo>
                <a:lnTo>
                  <a:pt x="0" y="0"/>
                </a:lnTo>
                <a:lnTo>
                  <a:pt x="0" y="119667"/>
                </a:lnTo>
                <a:lnTo>
                  <a:pt x="119667" y="119667"/>
                </a:lnTo>
                <a:lnTo>
                  <a:pt x="119667" y="0"/>
                </a:lnTo>
              </a:path>
            </a:pathLst>
          </a:custGeom>
          <a:ln w="3175">
            <a:solidFill>
              <a:srgbClr val="7F7F00"/>
            </a:solidFill>
          </a:ln>
        </p:spPr>
        <p:txBody>
          <a:bodyPr wrap="square" lIns="0" tIns="0" rIns="0" bIns="0" rtlCol="0"/>
          <a:lstStyle/>
          <a:p>
            <a:endParaRPr sz="501"/>
          </a:p>
        </p:txBody>
      </p:sp>
      <p:sp>
        <p:nvSpPr>
          <p:cNvPr id="6410" name="bg object 6410"/>
          <p:cNvSpPr/>
          <p:nvPr/>
        </p:nvSpPr>
        <p:spPr>
          <a:xfrm>
            <a:off x="2847703" y="4412294"/>
            <a:ext cx="11264" cy="8641"/>
          </a:xfrm>
          <a:custGeom>
            <a:avLst/>
            <a:gdLst/>
            <a:ahLst/>
            <a:cxnLst/>
            <a:rect l="l" t="t" r="r" b="b"/>
            <a:pathLst>
              <a:path w="24764" h="24129">
                <a:moveTo>
                  <a:pt x="24731" y="11567"/>
                </a:moveTo>
                <a:lnTo>
                  <a:pt x="22337" y="19146"/>
                </a:lnTo>
                <a:lnTo>
                  <a:pt x="15955" y="23534"/>
                </a:lnTo>
                <a:lnTo>
                  <a:pt x="8376" y="23534"/>
                </a:lnTo>
                <a:lnTo>
                  <a:pt x="1994" y="19146"/>
                </a:lnTo>
                <a:lnTo>
                  <a:pt x="0" y="11567"/>
                </a:lnTo>
                <a:lnTo>
                  <a:pt x="1994" y="4387"/>
                </a:lnTo>
                <a:lnTo>
                  <a:pt x="8376" y="0"/>
                </a:lnTo>
                <a:lnTo>
                  <a:pt x="15955" y="0"/>
                </a:lnTo>
                <a:lnTo>
                  <a:pt x="22337" y="4387"/>
                </a:lnTo>
                <a:lnTo>
                  <a:pt x="24731" y="11567"/>
                </a:lnTo>
              </a:path>
            </a:pathLst>
          </a:custGeom>
          <a:ln w="3175">
            <a:solidFill>
              <a:srgbClr val="7F7F00"/>
            </a:solidFill>
          </a:ln>
        </p:spPr>
        <p:txBody>
          <a:bodyPr wrap="square" lIns="0" tIns="0" rIns="0" bIns="0" rtlCol="0"/>
          <a:lstStyle/>
          <a:p>
            <a:endParaRPr sz="501"/>
          </a:p>
        </p:txBody>
      </p:sp>
      <p:sp>
        <p:nvSpPr>
          <p:cNvPr id="6411" name="bg object 6411"/>
          <p:cNvSpPr/>
          <p:nvPr/>
        </p:nvSpPr>
        <p:spPr>
          <a:xfrm>
            <a:off x="2455998" y="4509853"/>
            <a:ext cx="54586" cy="42976"/>
          </a:xfrm>
          <a:custGeom>
            <a:avLst/>
            <a:gdLst/>
            <a:ahLst/>
            <a:cxnLst/>
            <a:rect l="l" t="t" r="r" b="b"/>
            <a:pathLst>
              <a:path w="120014" h="120015">
                <a:moveTo>
                  <a:pt x="119667" y="0"/>
                </a:moveTo>
                <a:lnTo>
                  <a:pt x="0" y="0"/>
                </a:lnTo>
                <a:lnTo>
                  <a:pt x="0" y="119667"/>
                </a:lnTo>
                <a:lnTo>
                  <a:pt x="119667" y="119667"/>
                </a:lnTo>
                <a:lnTo>
                  <a:pt x="119667" y="0"/>
                </a:lnTo>
              </a:path>
            </a:pathLst>
          </a:custGeom>
          <a:ln w="3175">
            <a:solidFill>
              <a:srgbClr val="7F7F00"/>
            </a:solidFill>
          </a:ln>
        </p:spPr>
        <p:txBody>
          <a:bodyPr wrap="square" lIns="0" tIns="0" rIns="0" bIns="0" rtlCol="0"/>
          <a:lstStyle/>
          <a:p>
            <a:endParaRPr sz="501"/>
          </a:p>
        </p:txBody>
      </p:sp>
      <p:sp>
        <p:nvSpPr>
          <p:cNvPr id="6412" name="bg object 6412"/>
          <p:cNvSpPr/>
          <p:nvPr/>
        </p:nvSpPr>
        <p:spPr>
          <a:xfrm>
            <a:off x="2477588" y="4526993"/>
            <a:ext cx="11264" cy="8641"/>
          </a:xfrm>
          <a:custGeom>
            <a:avLst/>
            <a:gdLst/>
            <a:ahLst/>
            <a:cxnLst/>
            <a:rect l="l" t="t" r="r" b="b"/>
            <a:pathLst>
              <a:path w="24764" h="24129">
                <a:moveTo>
                  <a:pt x="24731" y="11966"/>
                </a:moveTo>
                <a:lnTo>
                  <a:pt x="22337" y="19146"/>
                </a:lnTo>
                <a:lnTo>
                  <a:pt x="16354" y="23534"/>
                </a:lnTo>
                <a:lnTo>
                  <a:pt x="8376" y="23534"/>
                </a:lnTo>
                <a:lnTo>
                  <a:pt x="2393" y="19146"/>
                </a:lnTo>
                <a:lnTo>
                  <a:pt x="0" y="11966"/>
                </a:lnTo>
                <a:lnTo>
                  <a:pt x="2393" y="4387"/>
                </a:lnTo>
                <a:lnTo>
                  <a:pt x="8376" y="0"/>
                </a:lnTo>
                <a:lnTo>
                  <a:pt x="16354" y="0"/>
                </a:lnTo>
                <a:lnTo>
                  <a:pt x="22337" y="4387"/>
                </a:lnTo>
                <a:lnTo>
                  <a:pt x="24731" y="11966"/>
                </a:lnTo>
              </a:path>
            </a:pathLst>
          </a:custGeom>
          <a:ln w="3175">
            <a:solidFill>
              <a:srgbClr val="7F7F00"/>
            </a:solidFill>
          </a:ln>
        </p:spPr>
        <p:txBody>
          <a:bodyPr wrap="square" lIns="0" tIns="0" rIns="0" bIns="0" rtlCol="0"/>
          <a:lstStyle/>
          <a:p>
            <a:endParaRPr sz="501"/>
          </a:p>
        </p:txBody>
      </p:sp>
      <p:sp>
        <p:nvSpPr>
          <p:cNvPr id="6413" name="bg object 6413"/>
          <p:cNvSpPr/>
          <p:nvPr/>
        </p:nvSpPr>
        <p:spPr>
          <a:xfrm>
            <a:off x="2973070" y="1012585"/>
            <a:ext cx="54586" cy="42976"/>
          </a:xfrm>
          <a:custGeom>
            <a:avLst/>
            <a:gdLst/>
            <a:ahLst/>
            <a:cxnLst/>
            <a:rect l="l" t="t" r="r" b="b"/>
            <a:pathLst>
              <a:path w="120015" h="120014">
                <a:moveTo>
                  <a:pt x="119667" y="0"/>
                </a:moveTo>
                <a:lnTo>
                  <a:pt x="0" y="0"/>
                </a:lnTo>
                <a:lnTo>
                  <a:pt x="0" y="119667"/>
                </a:lnTo>
                <a:lnTo>
                  <a:pt x="119667" y="119667"/>
                </a:lnTo>
                <a:lnTo>
                  <a:pt x="119667" y="0"/>
                </a:lnTo>
              </a:path>
            </a:pathLst>
          </a:custGeom>
          <a:ln w="3175">
            <a:solidFill>
              <a:srgbClr val="00FF00"/>
            </a:solidFill>
          </a:ln>
        </p:spPr>
        <p:txBody>
          <a:bodyPr wrap="square" lIns="0" tIns="0" rIns="0" bIns="0" rtlCol="0"/>
          <a:lstStyle/>
          <a:p>
            <a:endParaRPr sz="501"/>
          </a:p>
        </p:txBody>
      </p:sp>
      <p:sp>
        <p:nvSpPr>
          <p:cNvPr id="6414" name="bg object 6414"/>
          <p:cNvSpPr/>
          <p:nvPr/>
        </p:nvSpPr>
        <p:spPr>
          <a:xfrm>
            <a:off x="2994660" y="1029725"/>
            <a:ext cx="11553" cy="8641"/>
          </a:xfrm>
          <a:custGeom>
            <a:avLst/>
            <a:gdLst/>
            <a:ahLst/>
            <a:cxnLst/>
            <a:rect l="l" t="t" r="r" b="b"/>
            <a:pathLst>
              <a:path w="25400" h="24130">
                <a:moveTo>
                  <a:pt x="25130" y="11966"/>
                </a:moveTo>
                <a:lnTo>
                  <a:pt x="22736" y="19146"/>
                </a:lnTo>
                <a:lnTo>
                  <a:pt x="16354" y="23933"/>
                </a:lnTo>
                <a:lnTo>
                  <a:pt x="8775" y="23933"/>
                </a:lnTo>
                <a:lnTo>
                  <a:pt x="2393" y="19146"/>
                </a:lnTo>
                <a:lnTo>
                  <a:pt x="0" y="11966"/>
                </a:lnTo>
                <a:lnTo>
                  <a:pt x="2393" y="4786"/>
                </a:lnTo>
                <a:lnTo>
                  <a:pt x="8775" y="0"/>
                </a:lnTo>
                <a:lnTo>
                  <a:pt x="16354" y="0"/>
                </a:lnTo>
                <a:lnTo>
                  <a:pt x="22736" y="4786"/>
                </a:lnTo>
                <a:lnTo>
                  <a:pt x="25130" y="11966"/>
                </a:lnTo>
              </a:path>
            </a:pathLst>
          </a:custGeom>
          <a:ln w="3175">
            <a:solidFill>
              <a:srgbClr val="00FF00"/>
            </a:solidFill>
          </a:ln>
        </p:spPr>
        <p:txBody>
          <a:bodyPr wrap="square" lIns="0" tIns="0" rIns="0" bIns="0" rtlCol="0"/>
          <a:lstStyle/>
          <a:p>
            <a:endParaRPr sz="501"/>
          </a:p>
        </p:txBody>
      </p:sp>
      <p:sp>
        <p:nvSpPr>
          <p:cNvPr id="6415" name="bg object 6415"/>
          <p:cNvSpPr/>
          <p:nvPr/>
        </p:nvSpPr>
        <p:spPr>
          <a:xfrm>
            <a:off x="4062912" y="3019614"/>
            <a:ext cx="15885" cy="29560"/>
          </a:xfrm>
          <a:custGeom>
            <a:avLst/>
            <a:gdLst/>
            <a:ahLst/>
            <a:cxnLst/>
            <a:rect l="l" t="t" r="r" b="b"/>
            <a:pathLst>
              <a:path w="34925" h="82550">
                <a:moveTo>
                  <a:pt x="0" y="82171"/>
                </a:moveTo>
                <a:lnTo>
                  <a:pt x="34703" y="82171"/>
                </a:lnTo>
                <a:lnTo>
                  <a:pt x="34703" y="0"/>
                </a:lnTo>
                <a:lnTo>
                  <a:pt x="0" y="0"/>
                </a:lnTo>
                <a:lnTo>
                  <a:pt x="0" y="82171"/>
                </a:lnTo>
              </a:path>
            </a:pathLst>
          </a:custGeom>
          <a:ln w="3175">
            <a:solidFill>
              <a:srgbClr val="000000"/>
            </a:solidFill>
          </a:ln>
        </p:spPr>
        <p:txBody>
          <a:bodyPr wrap="square" lIns="0" tIns="0" rIns="0" bIns="0" rtlCol="0"/>
          <a:lstStyle/>
          <a:p>
            <a:endParaRPr sz="501"/>
          </a:p>
        </p:txBody>
      </p:sp>
      <p:pic>
        <p:nvPicPr>
          <p:cNvPr id="6416" name="bg object 6416"/>
          <p:cNvPicPr/>
          <p:nvPr/>
        </p:nvPicPr>
        <p:blipFill>
          <a:blip r:embed="rId107" cstate="print"/>
          <a:stretch>
            <a:fillRect/>
          </a:stretch>
        </p:blipFill>
        <p:spPr>
          <a:xfrm>
            <a:off x="2886166" y="2508680"/>
            <a:ext cx="48441" cy="50279"/>
          </a:xfrm>
          <a:prstGeom prst="rect">
            <a:avLst/>
          </a:prstGeom>
        </p:spPr>
      </p:pic>
      <p:pic>
        <p:nvPicPr>
          <p:cNvPr id="6417" name="bg object 6417"/>
          <p:cNvPicPr/>
          <p:nvPr/>
        </p:nvPicPr>
        <p:blipFill>
          <a:blip r:embed="rId108" cstate="print"/>
          <a:stretch>
            <a:fillRect/>
          </a:stretch>
        </p:blipFill>
        <p:spPr>
          <a:xfrm>
            <a:off x="2658292" y="4872235"/>
            <a:ext cx="87085" cy="53850"/>
          </a:xfrm>
          <a:prstGeom prst="rect">
            <a:avLst/>
          </a:prstGeom>
        </p:spPr>
      </p:pic>
      <p:sp>
        <p:nvSpPr>
          <p:cNvPr id="6418" name="bg object 6418"/>
          <p:cNvSpPr/>
          <p:nvPr/>
        </p:nvSpPr>
        <p:spPr>
          <a:xfrm>
            <a:off x="2892334" y="4921943"/>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6419" name="bg object 6419"/>
          <p:cNvSpPr/>
          <p:nvPr/>
        </p:nvSpPr>
        <p:spPr>
          <a:xfrm>
            <a:off x="2805067" y="4929085"/>
            <a:ext cx="87512" cy="0"/>
          </a:xfrm>
          <a:custGeom>
            <a:avLst/>
            <a:gdLst/>
            <a:ahLst/>
            <a:cxnLst/>
            <a:rect l="l" t="t" r="r" b="b"/>
            <a:pathLst>
              <a:path w="192404">
                <a:moveTo>
                  <a:pt x="0" y="0"/>
                </a:moveTo>
                <a:lnTo>
                  <a:pt x="191866" y="0"/>
                </a:lnTo>
              </a:path>
            </a:pathLst>
          </a:custGeom>
          <a:ln w="3191">
            <a:solidFill>
              <a:srgbClr val="000000"/>
            </a:solidFill>
          </a:ln>
        </p:spPr>
        <p:txBody>
          <a:bodyPr wrap="square" lIns="0" tIns="0" rIns="0" bIns="0" rtlCol="0"/>
          <a:lstStyle/>
          <a:p>
            <a:endParaRPr sz="501"/>
          </a:p>
        </p:txBody>
      </p:sp>
      <p:sp>
        <p:nvSpPr>
          <p:cNvPr id="6420" name="bg object 6420"/>
          <p:cNvSpPr/>
          <p:nvPr/>
        </p:nvSpPr>
        <p:spPr>
          <a:xfrm>
            <a:off x="2805067" y="4921943"/>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6421" name="bg object 6421"/>
          <p:cNvSpPr/>
          <p:nvPr/>
        </p:nvSpPr>
        <p:spPr>
          <a:xfrm>
            <a:off x="2783477" y="4820099"/>
            <a:ext cx="130546" cy="0"/>
          </a:xfrm>
          <a:custGeom>
            <a:avLst/>
            <a:gdLst/>
            <a:ahLst/>
            <a:cxnLst/>
            <a:rect l="l" t="t" r="r" b="b"/>
            <a:pathLst>
              <a:path w="287020">
                <a:moveTo>
                  <a:pt x="0" y="0"/>
                </a:moveTo>
                <a:lnTo>
                  <a:pt x="286802" y="0"/>
                </a:lnTo>
              </a:path>
            </a:pathLst>
          </a:custGeom>
          <a:ln w="3175">
            <a:solidFill>
              <a:srgbClr val="000000"/>
            </a:solidFill>
          </a:ln>
        </p:spPr>
        <p:txBody>
          <a:bodyPr wrap="square" lIns="0" tIns="0" rIns="0" bIns="0" rtlCol="0"/>
          <a:lstStyle/>
          <a:p>
            <a:endParaRPr sz="501"/>
          </a:p>
        </p:txBody>
      </p:sp>
      <p:sp>
        <p:nvSpPr>
          <p:cNvPr id="6422" name="bg object 6422"/>
          <p:cNvSpPr/>
          <p:nvPr/>
        </p:nvSpPr>
        <p:spPr>
          <a:xfrm>
            <a:off x="2783477" y="4815670"/>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6423" name="bg object 6423"/>
          <p:cNvSpPr/>
          <p:nvPr/>
        </p:nvSpPr>
        <p:spPr>
          <a:xfrm>
            <a:off x="2783477" y="4812100"/>
            <a:ext cx="125925" cy="3638"/>
          </a:xfrm>
          <a:custGeom>
            <a:avLst/>
            <a:gdLst/>
            <a:ahLst/>
            <a:cxnLst/>
            <a:rect l="l" t="t" r="r" b="b"/>
            <a:pathLst>
              <a:path w="276860" h="10159">
                <a:moveTo>
                  <a:pt x="9972" y="0"/>
                </a:moveTo>
                <a:lnTo>
                  <a:pt x="2792" y="2792"/>
                </a:lnTo>
                <a:lnTo>
                  <a:pt x="0" y="9972"/>
                </a:lnTo>
              </a:path>
              <a:path w="276860" h="10159">
                <a:moveTo>
                  <a:pt x="9972" y="0"/>
                </a:moveTo>
                <a:lnTo>
                  <a:pt x="276830" y="0"/>
                </a:lnTo>
              </a:path>
            </a:pathLst>
          </a:custGeom>
          <a:ln w="3191">
            <a:solidFill>
              <a:srgbClr val="000000"/>
            </a:solidFill>
          </a:ln>
        </p:spPr>
        <p:txBody>
          <a:bodyPr wrap="square" lIns="0" tIns="0" rIns="0" bIns="0" rtlCol="0"/>
          <a:lstStyle/>
          <a:p>
            <a:endParaRPr sz="501"/>
          </a:p>
        </p:txBody>
      </p:sp>
      <p:sp>
        <p:nvSpPr>
          <p:cNvPr id="6424" name="bg object 6424"/>
          <p:cNvSpPr/>
          <p:nvPr/>
        </p:nvSpPr>
        <p:spPr>
          <a:xfrm>
            <a:off x="2909389" y="4812100"/>
            <a:ext cx="4621" cy="110055"/>
          </a:xfrm>
          <a:custGeom>
            <a:avLst/>
            <a:gdLst/>
            <a:ahLst/>
            <a:cxnLst/>
            <a:rect l="l" t="t" r="r" b="b"/>
            <a:pathLst>
              <a:path w="10160" h="307340">
                <a:moveTo>
                  <a:pt x="9972" y="9972"/>
                </a:moveTo>
                <a:lnTo>
                  <a:pt x="6781" y="2792"/>
                </a:lnTo>
                <a:lnTo>
                  <a:pt x="0" y="0"/>
                </a:lnTo>
              </a:path>
              <a:path w="10160" h="307340">
                <a:moveTo>
                  <a:pt x="9972" y="9972"/>
                </a:moveTo>
                <a:lnTo>
                  <a:pt x="9972" y="22337"/>
                </a:lnTo>
                <a:lnTo>
                  <a:pt x="9972" y="306747"/>
                </a:lnTo>
              </a:path>
            </a:pathLst>
          </a:custGeom>
          <a:ln w="3191">
            <a:solidFill>
              <a:srgbClr val="000000"/>
            </a:solidFill>
          </a:ln>
        </p:spPr>
        <p:txBody>
          <a:bodyPr wrap="square" lIns="0" tIns="0" rIns="0" bIns="0" rtlCol="0"/>
          <a:lstStyle/>
          <a:p>
            <a:endParaRPr sz="501"/>
          </a:p>
        </p:txBody>
      </p:sp>
      <p:sp>
        <p:nvSpPr>
          <p:cNvPr id="6425" name="bg object 6425"/>
          <p:cNvSpPr/>
          <p:nvPr/>
        </p:nvSpPr>
        <p:spPr>
          <a:xfrm>
            <a:off x="2783477" y="4820099"/>
            <a:ext cx="0" cy="101869"/>
          </a:xfrm>
          <a:custGeom>
            <a:avLst/>
            <a:gdLst/>
            <a:ahLst/>
            <a:cxnLst/>
            <a:rect l="l" t="t" r="r" b="b"/>
            <a:pathLst>
              <a:path h="284480">
                <a:moveTo>
                  <a:pt x="0" y="284409"/>
                </a:moveTo>
                <a:lnTo>
                  <a:pt x="0" y="0"/>
                </a:lnTo>
              </a:path>
            </a:pathLst>
          </a:custGeom>
          <a:ln w="3191">
            <a:solidFill>
              <a:srgbClr val="000000"/>
            </a:solidFill>
          </a:ln>
        </p:spPr>
        <p:txBody>
          <a:bodyPr wrap="square" lIns="0" tIns="0" rIns="0" bIns="0" rtlCol="0"/>
          <a:lstStyle/>
          <a:p>
            <a:endParaRPr sz="501"/>
          </a:p>
        </p:txBody>
      </p:sp>
      <p:sp>
        <p:nvSpPr>
          <p:cNvPr id="6426" name="bg object 6426"/>
          <p:cNvSpPr/>
          <p:nvPr/>
        </p:nvSpPr>
        <p:spPr>
          <a:xfrm>
            <a:off x="2783477" y="4921943"/>
            <a:ext cx="130546" cy="0"/>
          </a:xfrm>
          <a:custGeom>
            <a:avLst/>
            <a:gdLst/>
            <a:ahLst/>
            <a:cxnLst/>
            <a:rect l="l" t="t" r="r" b="b"/>
            <a:pathLst>
              <a:path w="287020">
                <a:moveTo>
                  <a:pt x="286802" y="0"/>
                </a:moveTo>
                <a:lnTo>
                  <a:pt x="0" y="0"/>
                </a:lnTo>
              </a:path>
            </a:pathLst>
          </a:custGeom>
          <a:ln w="3191">
            <a:solidFill>
              <a:srgbClr val="000000"/>
            </a:solidFill>
          </a:ln>
        </p:spPr>
        <p:txBody>
          <a:bodyPr wrap="square" lIns="0" tIns="0" rIns="0" bIns="0" rtlCol="0"/>
          <a:lstStyle/>
          <a:p>
            <a:endParaRPr sz="501"/>
          </a:p>
        </p:txBody>
      </p:sp>
      <p:sp>
        <p:nvSpPr>
          <p:cNvPr id="6427" name="bg object 6427"/>
          <p:cNvSpPr/>
          <p:nvPr/>
        </p:nvSpPr>
        <p:spPr>
          <a:xfrm>
            <a:off x="2783477" y="4716112"/>
            <a:ext cx="8376" cy="910"/>
          </a:xfrm>
          <a:custGeom>
            <a:avLst/>
            <a:gdLst/>
            <a:ahLst/>
            <a:cxnLst/>
            <a:rect l="l" t="t" r="r" b="b"/>
            <a:pathLst>
              <a:path w="18414" h="2540">
                <a:moveTo>
                  <a:pt x="0" y="0"/>
                </a:moveTo>
                <a:lnTo>
                  <a:pt x="18348" y="2393"/>
                </a:lnTo>
              </a:path>
            </a:pathLst>
          </a:custGeom>
          <a:ln w="3175">
            <a:solidFill>
              <a:srgbClr val="0000FF"/>
            </a:solidFill>
          </a:ln>
        </p:spPr>
        <p:txBody>
          <a:bodyPr wrap="square" lIns="0" tIns="0" rIns="0" bIns="0" rtlCol="0"/>
          <a:lstStyle/>
          <a:p>
            <a:endParaRPr sz="501"/>
          </a:p>
        </p:txBody>
      </p:sp>
      <p:sp>
        <p:nvSpPr>
          <p:cNvPr id="6428" name="bg object 6428"/>
          <p:cNvSpPr/>
          <p:nvPr/>
        </p:nvSpPr>
        <p:spPr>
          <a:xfrm>
            <a:off x="2805249" y="4718541"/>
            <a:ext cx="13285" cy="2956"/>
          </a:xfrm>
          <a:custGeom>
            <a:avLst/>
            <a:gdLst/>
            <a:ahLst/>
            <a:cxnLst/>
            <a:rect l="l" t="t" r="r" b="b"/>
            <a:pathLst>
              <a:path w="29210" h="8255">
                <a:moveTo>
                  <a:pt x="0" y="0"/>
                </a:moveTo>
                <a:lnTo>
                  <a:pt x="28720" y="7977"/>
                </a:lnTo>
              </a:path>
            </a:pathLst>
          </a:custGeom>
          <a:ln w="3175">
            <a:solidFill>
              <a:srgbClr val="0000FF"/>
            </a:solidFill>
          </a:ln>
        </p:spPr>
        <p:txBody>
          <a:bodyPr wrap="square" lIns="0" tIns="0" rIns="0" bIns="0" rtlCol="0"/>
          <a:lstStyle/>
          <a:p>
            <a:endParaRPr sz="501"/>
          </a:p>
        </p:txBody>
      </p:sp>
      <p:sp>
        <p:nvSpPr>
          <p:cNvPr id="6429" name="bg object 6429"/>
          <p:cNvSpPr/>
          <p:nvPr/>
        </p:nvSpPr>
        <p:spPr>
          <a:xfrm>
            <a:off x="2831012" y="4725254"/>
            <a:ext cx="12419" cy="4775"/>
          </a:xfrm>
          <a:custGeom>
            <a:avLst/>
            <a:gdLst/>
            <a:ahLst/>
            <a:cxnLst/>
            <a:rect l="l" t="t" r="r" b="b"/>
            <a:pathLst>
              <a:path w="27304" h="13334">
                <a:moveTo>
                  <a:pt x="0" y="0"/>
                </a:moveTo>
                <a:lnTo>
                  <a:pt x="17950" y="7578"/>
                </a:lnTo>
                <a:lnTo>
                  <a:pt x="27124" y="12764"/>
                </a:lnTo>
              </a:path>
            </a:pathLst>
          </a:custGeom>
          <a:ln w="3175">
            <a:solidFill>
              <a:srgbClr val="0000FF"/>
            </a:solidFill>
          </a:ln>
        </p:spPr>
        <p:txBody>
          <a:bodyPr wrap="square" lIns="0" tIns="0" rIns="0" bIns="0" rtlCol="0"/>
          <a:lstStyle/>
          <a:p>
            <a:endParaRPr sz="501"/>
          </a:p>
        </p:txBody>
      </p:sp>
      <p:sp>
        <p:nvSpPr>
          <p:cNvPr id="6430" name="bg object 6430"/>
          <p:cNvSpPr/>
          <p:nvPr/>
        </p:nvSpPr>
        <p:spPr>
          <a:xfrm>
            <a:off x="2854960" y="4735395"/>
            <a:ext cx="10686" cy="6822"/>
          </a:xfrm>
          <a:custGeom>
            <a:avLst/>
            <a:gdLst/>
            <a:ahLst/>
            <a:cxnLst/>
            <a:rect l="l" t="t" r="r" b="b"/>
            <a:pathLst>
              <a:path w="23495" h="19050">
                <a:moveTo>
                  <a:pt x="0" y="0"/>
                </a:moveTo>
                <a:lnTo>
                  <a:pt x="1994" y="1196"/>
                </a:lnTo>
                <a:lnTo>
                  <a:pt x="23135" y="18747"/>
                </a:lnTo>
              </a:path>
            </a:pathLst>
          </a:custGeom>
          <a:ln w="3175">
            <a:solidFill>
              <a:srgbClr val="0000FF"/>
            </a:solidFill>
          </a:ln>
        </p:spPr>
        <p:txBody>
          <a:bodyPr wrap="square" lIns="0" tIns="0" rIns="0" bIns="0" rtlCol="0"/>
          <a:lstStyle/>
          <a:p>
            <a:endParaRPr sz="501"/>
          </a:p>
        </p:txBody>
      </p:sp>
      <p:sp>
        <p:nvSpPr>
          <p:cNvPr id="6431" name="bg object 6431"/>
          <p:cNvSpPr/>
          <p:nvPr/>
        </p:nvSpPr>
        <p:spPr>
          <a:xfrm>
            <a:off x="2875461" y="4749393"/>
            <a:ext cx="9531" cy="7959"/>
          </a:xfrm>
          <a:custGeom>
            <a:avLst/>
            <a:gdLst/>
            <a:ahLst/>
            <a:cxnLst/>
            <a:rect l="l" t="t" r="r" b="b"/>
            <a:pathLst>
              <a:path w="20954" h="22225">
                <a:moveTo>
                  <a:pt x="0" y="0"/>
                </a:moveTo>
                <a:lnTo>
                  <a:pt x="18747" y="20343"/>
                </a:lnTo>
                <a:lnTo>
                  <a:pt x="20343" y="21938"/>
                </a:lnTo>
              </a:path>
            </a:pathLst>
          </a:custGeom>
          <a:ln w="3175">
            <a:solidFill>
              <a:srgbClr val="0000FF"/>
            </a:solidFill>
          </a:ln>
        </p:spPr>
        <p:txBody>
          <a:bodyPr wrap="square" lIns="0" tIns="0" rIns="0" bIns="0" rtlCol="0"/>
          <a:lstStyle/>
          <a:p>
            <a:endParaRPr sz="501"/>
          </a:p>
        </p:txBody>
      </p:sp>
      <p:sp>
        <p:nvSpPr>
          <p:cNvPr id="6432" name="bg object 6432"/>
          <p:cNvSpPr/>
          <p:nvPr/>
        </p:nvSpPr>
        <p:spPr>
          <a:xfrm>
            <a:off x="2892515" y="4766105"/>
            <a:ext cx="6932" cy="9323"/>
          </a:xfrm>
          <a:custGeom>
            <a:avLst/>
            <a:gdLst/>
            <a:ahLst/>
            <a:cxnLst/>
            <a:rect l="l" t="t" r="r" b="b"/>
            <a:pathLst>
              <a:path w="15239" h="26034">
                <a:moveTo>
                  <a:pt x="0" y="0"/>
                </a:moveTo>
                <a:lnTo>
                  <a:pt x="5584" y="8376"/>
                </a:lnTo>
                <a:lnTo>
                  <a:pt x="14758" y="25927"/>
                </a:lnTo>
              </a:path>
            </a:pathLst>
          </a:custGeom>
          <a:ln w="3175">
            <a:solidFill>
              <a:srgbClr val="0000FF"/>
            </a:solidFill>
          </a:ln>
        </p:spPr>
        <p:txBody>
          <a:bodyPr wrap="square" lIns="0" tIns="0" rIns="0" bIns="0" rtlCol="0"/>
          <a:lstStyle/>
          <a:p>
            <a:endParaRPr sz="501"/>
          </a:p>
        </p:txBody>
      </p:sp>
      <p:sp>
        <p:nvSpPr>
          <p:cNvPr id="6433" name="bg object 6433"/>
          <p:cNvSpPr/>
          <p:nvPr/>
        </p:nvSpPr>
        <p:spPr>
          <a:xfrm>
            <a:off x="2904853" y="4785103"/>
            <a:ext cx="4621" cy="10005"/>
          </a:xfrm>
          <a:custGeom>
            <a:avLst/>
            <a:gdLst/>
            <a:ahLst/>
            <a:cxnLst/>
            <a:rect l="l" t="t" r="r" b="b"/>
            <a:pathLst>
              <a:path w="10160" h="27940">
                <a:moveTo>
                  <a:pt x="0" y="0"/>
                </a:moveTo>
                <a:lnTo>
                  <a:pt x="9972" y="27922"/>
                </a:lnTo>
              </a:path>
            </a:pathLst>
          </a:custGeom>
          <a:ln w="3175">
            <a:solidFill>
              <a:srgbClr val="0000FF"/>
            </a:solidFill>
          </a:ln>
        </p:spPr>
        <p:txBody>
          <a:bodyPr wrap="square" lIns="0" tIns="0" rIns="0" bIns="0" rtlCol="0"/>
          <a:lstStyle/>
          <a:p>
            <a:endParaRPr sz="501"/>
          </a:p>
        </p:txBody>
      </p:sp>
      <p:sp>
        <p:nvSpPr>
          <p:cNvPr id="6434" name="bg object 6434"/>
          <p:cNvSpPr/>
          <p:nvPr/>
        </p:nvSpPr>
        <p:spPr>
          <a:xfrm>
            <a:off x="2912291" y="4805672"/>
            <a:ext cx="1733" cy="6594"/>
          </a:xfrm>
          <a:custGeom>
            <a:avLst/>
            <a:gdLst/>
            <a:ahLst/>
            <a:cxnLst/>
            <a:rect l="l" t="t" r="r" b="b"/>
            <a:pathLst>
              <a:path w="3810" h="18415">
                <a:moveTo>
                  <a:pt x="0" y="0"/>
                </a:moveTo>
                <a:lnTo>
                  <a:pt x="3590" y="17950"/>
                </a:lnTo>
              </a:path>
            </a:pathLst>
          </a:custGeom>
          <a:ln w="3175">
            <a:solidFill>
              <a:srgbClr val="0000FF"/>
            </a:solidFill>
          </a:ln>
        </p:spPr>
        <p:txBody>
          <a:bodyPr wrap="square" lIns="0" tIns="0" rIns="0" bIns="0" rtlCol="0"/>
          <a:lstStyle/>
          <a:p>
            <a:endParaRPr sz="501"/>
          </a:p>
        </p:txBody>
      </p:sp>
      <p:sp>
        <p:nvSpPr>
          <p:cNvPr id="6435" name="bg object 6435"/>
          <p:cNvSpPr/>
          <p:nvPr/>
        </p:nvSpPr>
        <p:spPr>
          <a:xfrm>
            <a:off x="2783477" y="4801673"/>
            <a:ext cx="0" cy="10459"/>
          </a:xfrm>
          <a:custGeom>
            <a:avLst/>
            <a:gdLst/>
            <a:ahLst/>
            <a:cxnLst/>
            <a:rect l="l" t="t" r="r" b="b"/>
            <a:pathLst>
              <a:path h="29209">
                <a:moveTo>
                  <a:pt x="0" y="29119"/>
                </a:moveTo>
                <a:lnTo>
                  <a:pt x="0" y="0"/>
                </a:lnTo>
              </a:path>
            </a:pathLst>
          </a:custGeom>
          <a:ln w="3175">
            <a:solidFill>
              <a:srgbClr val="0000FF"/>
            </a:solidFill>
          </a:ln>
        </p:spPr>
        <p:txBody>
          <a:bodyPr wrap="square" lIns="0" tIns="0" rIns="0" bIns="0" rtlCol="0"/>
          <a:lstStyle/>
          <a:p>
            <a:endParaRPr sz="501"/>
          </a:p>
        </p:txBody>
      </p:sp>
      <p:sp>
        <p:nvSpPr>
          <p:cNvPr id="6436" name="bg object 6436"/>
          <p:cNvSpPr/>
          <p:nvPr/>
        </p:nvSpPr>
        <p:spPr>
          <a:xfrm>
            <a:off x="2783477" y="4780246"/>
            <a:ext cx="0" cy="10915"/>
          </a:xfrm>
          <a:custGeom>
            <a:avLst/>
            <a:gdLst/>
            <a:ahLst/>
            <a:cxnLst/>
            <a:rect l="l" t="t" r="r" b="b"/>
            <a:pathLst>
              <a:path h="30480">
                <a:moveTo>
                  <a:pt x="0" y="29916"/>
                </a:moveTo>
                <a:lnTo>
                  <a:pt x="0" y="0"/>
                </a:lnTo>
              </a:path>
            </a:pathLst>
          </a:custGeom>
          <a:ln w="3175">
            <a:solidFill>
              <a:srgbClr val="0000FF"/>
            </a:solidFill>
          </a:ln>
        </p:spPr>
        <p:txBody>
          <a:bodyPr wrap="square" lIns="0" tIns="0" rIns="0" bIns="0" rtlCol="0"/>
          <a:lstStyle/>
          <a:p>
            <a:endParaRPr sz="501"/>
          </a:p>
        </p:txBody>
      </p:sp>
      <p:sp>
        <p:nvSpPr>
          <p:cNvPr id="6437" name="bg object 6437"/>
          <p:cNvSpPr/>
          <p:nvPr/>
        </p:nvSpPr>
        <p:spPr>
          <a:xfrm>
            <a:off x="2783477" y="4758821"/>
            <a:ext cx="0" cy="10915"/>
          </a:xfrm>
          <a:custGeom>
            <a:avLst/>
            <a:gdLst/>
            <a:ahLst/>
            <a:cxnLst/>
            <a:rect l="l" t="t" r="r" b="b"/>
            <a:pathLst>
              <a:path h="30480">
                <a:moveTo>
                  <a:pt x="0" y="29916"/>
                </a:moveTo>
                <a:lnTo>
                  <a:pt x="0" y="0"/>
                </a:lnTo>
              </a:path>
            </a:pathLst>
          </a:custGeom>
          <a:ln w="3175">
            <a:solidFill>
              <a:srgbClr val="0000FF"/>
            </a:solidFill>
          </a:ln>
        </p:spPr>
        <p:txBody>
          <a:bodyPr wrap="square" lIns="0" tIns="0" rIns="0" bIns="0" rtlCol="0"/>
          <a:lstStyle/>
          <a:p>
            <a:endParaRPr sz="501"/>
          </a:p>
        </p:txBody>
      </p:sp>
      <p:sp>
        <p:nvSpPr>
          <p:cNvPr id="6438" name="bg object 6438"/>
          <p:cNvSpPr/>
          <p:nvPr/>
        </p:nvSpPr>
        <p:spPr>
          <a:xfrm>
            <a:off x="2783477" y="4737395"/>
            <a:ext cx="0" cy="10915"/>
          </a:xfrm>
          <a:custGeom>
            <a:avLst/>
            <a:gdLst/>
            <a:ahLst/>
            <a:cxnLst/>
            <a:rect l="l" t="t" r="r" b="b"/>
            <a:pathLst>
              <a:path h="30480">
                <a:moveTo>
                  <a:pt x="0" y="29916"/>
                </a:moveTo>
                <a:lnTo>
                  <a:pt x="0" y="0"/>
                </a:lnTo>
              </a:path>
            </a:pathLst>
          </a:custGeom>
          <a:ln w="3175">
            <a:solidFill>
              <a:srgbClr val="0000FF"/>
            </a:solidFill>
          </a:ln>
        </p:spPr>
        <p:txBody>
          <a:bodyPr wrap="square" lIns="0" tIns="0" rIns="0" bIns="0" rtlCol="0"/>
          <a:lstStyle/>
          <a:p>
            <a:endParaRPr sz="501"/>
          </a:p>
        </p:txBody>
      </p:sp>
      <p:sp>
        <p:nvSpPr>
          <p:cNvPr id="6439" name="bg object 6439"/>
          <p:cNvSpPr/>
          <p:nvPr/>
        </p:nvSpPr>
        <p:spPr>
          <a:xfrm>
            <a:off x="2783477" y="4716112"/>
            <a:ext cx="0" cy="10687"/>
          </a:xfrm>
          <a:custGeom>
            <a:avLst/>
            <a:gdLst/>
            <a:ahLst/>
            <a:cxnLst/>
            <a:rect l="l" t="t" r="r" b="b"/>
            <a:pathLst>
              <a:path h="29844">
                <a:moveTo>
                  <a:pt x="0" y="29517"/>
                </a:moveTo>
                <a:lnTo>
                  <a:pt x="0" y="0"/>
                </a:lnTo>
              </a:path>
            </a:pathLst>
          </a:custGeom>
          <a:ln w="3175">
            <a:solidFill>
              <a:srgbClr val="0000FF"/>
            </a:solidFill>
          </a:ln>
        </p:spPr>
        <p:txBody>
          <a:bodyPr wrap="square" lIns="0" tIns="0" rIns="0" bIns="0" rtlCol="0"/>
          <a:lstStyle/>
          <a:p>
            <a:endParaRPr sz="501"/>
          </a:p>
        </p:txBody>
      </p:sp>
      <p:sp>
        <p:nvSpPr>
          <p:cNvPr id="6440" name="bg object 6440"/>
          <p:cNvSpPr/>
          <p:nvPr/>
        </p:nvSpPr>
        <p:spPr>
          <a:xfrm>
            <a:off x="2785473" y="4812100"/>
            <a:ext cx="4621" cy="1592"/>
          </a:xfrm>
          <a:custGeom>
            <a:avLst/>
            <a:gdLst/>
            <a:ahLst/>
            <a:cxnLst/>
            <a:rect l="l" t="t" r="r" b="b"/>
            <a:pathLst>
              <a:path w="10160" h="4444">
                <a:moveTo>
                  <a:pt x="0" y="4387"/>
                </a:moveTo>
                <a:lnTo>
                  <a:pt x="8775" y="0"/>
                </a:lnTo>
                <a:lnTo>
                  <a:pt x="9174" y="0"/>
                </a:lnTo>
                <a:lnTo>
                  <a:pt x="9972" y="0"/>
                </a:lnTo>
              </a:path>
            </a:pathLst>
          </a:custGeom>
          <a:ln w="3191">
            <a:solidFill>
              <a:srgbClr val="000000"/>
            </a:solidFill>
          </a:ln>
        </p:spPr>
        <p:txBody>
          <a:bodyPr wrap="square" lIns="0" tIns="0" rIns="0" bIns="0" rtlCol="0"/>
          <a:lstStyle/>
          <a:p>
            <a:endParaRPr sz="501"/>
          </a:p>
        </p:txBody>
      </p:sp>
      <p:sp>
        <p:nvSpPr>
          <p:cNvPr id="6441" name="bg object 6441"/>
          <p:cNvSpPr/>
          <p:nvPr/>
        </p:nvSpPr>
        <p:spPr>
          <a:xfrm>
            <a:off x="2783477" y="4813671"/>
            <a:ext cx="2022" cy="5003"/>
          </a:xfrm>
          <a:custGeom>
            <a:avLst/>
            <a:gdLst/>
            <a:ahLst/>
            <a:cxnLst/>
            <a:rect l="l" t="t" r="r" b="b"/>
            <a:pathLst>
              <a:path w="4445" h="13969">
                <a:moveTo>
                  <a:pt x="0" y="7180"/>
                </a:moveTo>
                <a:lnTo>
                  <a:pt x="1196" y="3191"/>
                </a:lnTo>
                <a:lnTo>
                  <a:pt x="4387" y="0"/>
                </a:lnTo>
              </a:path>
              <a:path w="4445" h="13969">
                <a:moveTo>
                  <a:pt x="0" y="7180"/>
                </a:moveTo>
                <a:lnTo>
                  <a:pt x="0" y="13562"/>
                </a:lnTo>
              </a:path>
            </a:pathLst>
          </a:custGeom>
          <a:ln w="3191">
            <a:solidFill>
              <a:srgbClr val="000000"/>
            </a:solidFill>
          </a:ln>
        </p:spPr>
        <p:txBody>
          <a:bodyPr wrap="square" lIns="0" tIns="0" rIns="0" bIns="0" rtlCol="0"/>
          <a:lstStyle/>
          <a:p>
            <a:endParaRPr sz="501"/>
          </a:p>
        </p:txBody>
      </p:sp>
      <p:sp>
        <p:nvSpPr>
          <p:cNvPr id="6442" name="bg object 6442"/>
          <p:cNvSpPr/>
          <p:nvPr/>
        </p:nvSpPr>
        <p:spPr>
          <a:xfrm>
            <a:off x="2790008" y="4812100"/>
            <a:ext cx="117838" cy="0"/>
          </a:xfrm>
          <a:custGeom>
            <a:avLst/>
            <a:gdLst/>
            <a:ahLst/>
            <a:cxnLst/>
            <a:rect l="l" t="t" r="r" b="b"/>
            <a:pathLst>
              <a:path w="259079">
                <a:moveTo>
                  <a:pt x="258082" y="0"/>
                </a:moveTo>
                <a:lnTo>
                  <a:pt x="0" y="0"/>
                </a:lnTo>
              </a:path>
              <a:path w="259079">
                <a:moveTo>
                  <a:pt x="258082" y="0"/>
                </a:moveTo>
                <a:lnTo>
                  <a:pt x="258481" y="0"/>
                </a:lnTo>
                <a:lnTo>
                  <a:pt x="258880" y="0"/>
                </a:lnTo>
              </a:path>
            </a:pathLst>
          </a:custGeom>
          <a:ln w="3191">
            <a:solidFill>
              <a:srgbClr val="000000"/>
            </a:solidFill>
          </a:ln>
        </p:spPr>
        <p:txBody>
          <a:bodyPr wrap="square" lIns="0" tIns="0" rIns="0" bIns="0" rtlCol="0"/>
          <a:lstStyle/>
          <a:p>
            <a:endParaRPr sz="501"/>
          </a:p>
        </p:txBody>
      </p:sp>
      <p:sp>
        <p:nvSpPr>
          <p:cNvPr id="6443" name="bg object 6443"/>
          <p:cNvSpPr/>
          <p:nvPr/>
        </p:nvSpPr>
        <p:spPr>
          <a:xfrm>
            <a:off x="2911928" y="4813671"/>
            <a:ext cx="2022" cy="2729"/>
          </a:xfrm>
          <a:custGeom>
            <a:avLst/>
            <a:gdLst/>
            <a:ahLst/>
            <a:cxnLst/>
            <a:rect l="l" t="t" r="r" b="b"/>
            <a:pathLst>
              <a:path w="4445" h="7619">
                <a:moveTo>
                  <a:pt x="0" y="0"/>
                </a:moveTo>
                <a:lnTo>
                  <a:pt x="3191" y="3191"/>
                </a:lnTo>
                <a:lnTo>
                  <a:pt x="4387" y="7180"/>
                </a:lnTo>
              </a:path>
            </a:pathLst>
          </a:custGeom>
          <a:ln w="3191">
            <a:solidFill>
              <a:srgbClr val="000000"/>
            </a:solidFill>
          </a:ln>
        </p:spPr>
        <p:txBody>
          <a:bodyPr wrap="square" lIns="0" tIns="0" rIns="0" bIns="0" rtlCol="0"/>
          <a:lstStyle/>
          <a:p>
            <a:endParaRPr sz="501"/>
          </a:p>
        </p:txBody>
      </p:sp>
      <p:sp>
        <p:nvSpPr>
          <p:cNvPr id="6444" name="bg object 6444"/>
          <p:cNvSpPr/>
          <p:nvPr/>
        </p:nvSpPr>
        <p:spPr>
          <a:xfrm>
            <a:off x="2907756" y="4812100"/>
            <a:ext cx="4332" cy="1592"/>
          </a:xfrm>
          <a:custGeom>
            <a:avLst/>
            <a:gdLst/>
            <a:ahLst/>
            <a:cxnLst/>
            <a:rect l="l" t="t" r="r" b="b"/>
            <a:pathLst>
              <a:path w="9525" h="4444">
                <a:moveTo>
                  <a:pt x="0" y="0"/>
                </a:moveTo>
                <a:lnTo>
                  <a:pt x="9174" y="4387"/>
                </a:lnTo>
              </a:path>
            </a:pathLst>
          </a:custGeom>
          <a:ln w="3191">
            <a:solidFill>
              <a:srgbClr val="000000"/>
            </a:solidFill>
          </a:ln>
        </p:spPr>
        <p:txBody>
          <a:bodyPr wrap="square" lIns="0" tIns="0" rIns="0" bIns="0" rtlCol="0"/>
          <a:lstStyle/>
          <a:p>
            <a:endParaRPr sz="501"/>
          </a:p>
        </p:txBody>
      </p:sp>
      <p:sp>
        <p:nvSpPr>
          <p:cNvPr id="6445" name="bg object 6445"/>
          <p:cNvSpPr/>
          <p:nvPr/>
        </p:nvSpPr>
        <p:spPr>
          <a:xfrm>
            <a:off x="2913924" y="4816242"/>
            <a:ext cx="0" cy="2501"/>
          </a:xfrm>
          <a:custGeom>
            <a:avLst/>
            <a:gdLst/>
            <a:ahLst/>
            <a:cxnLst/>
            <a:rect l="l" t="t" r="r" b="b"/>
            <a:pathLst>
              <a:path h="6984">
                <a:moveTo>
                  <a:pt x="0" y="6382"/>
                </a:moveTo>
                <a:lnTo>
                  <a:pt x="0" y="0"/>
                </a:lnTo>
              </a:path>
            </a:pathLst>
          </a:custGeom>
          <a:ln w="3191">
            <a:solidFill>
              <a:srgbClr val="000000"/>
            </a:solidFill>
          </a:ln>
        </p:spPr>
        <p:txBody>
          <a:bodyPr wrap="square" lIns="0" tIns="0" rIns="0" bIns="0" rtlCol="0"/>
          <a:lstStyle/>
          <a:p>
            <a:endParaRPr sz="501"/>
          </a:p>
        </p:txBody>
      </p:sp>
      <p:sp>
        <p:nvSpPr>
          <p:cNvPr id="6446" name="bg object 6446"/>
          <p:cNvSpPr/>
          <p:nvPr/>
        </p:nvSpPr>
        <p:spPr>
          <a:xfrm>
            <a:off x="2783477" y="4818527"/>
            <a:ext cx="130546" cy="0"/>
          </a:xfrm>
          <a:custGeom>
            <a:avLst/>
            <a:gdLst/>
            <a:ahLst/>
            <a:cxnLst/>
            <a:rect l="l" t="t" r="r" b="b"/>
            <a:pathLst>
              <a:path w="287020">
                <a:moveTo>
                  <a:pt x="0" y="0"/>
                </a:moveTo>
                <a:lnTo>
                  <a:pt x="286802" y="0"/>
                </a:lnTo>
              </a:path>
            </a:pathLst>
          </a:custGeom>
          <a:ln w="3191">
            <a:solidFill>
              <a:srgbClr val="000000"/>
            </a:solidFill>
          </a:ln>
        </p:spPr>
        <p:txBody>
          <a:bodyPr wrap="square" lIns="0" tIns="0" rIns="0" bIns="0" rtlCol="0"/>
          <a:lstStyle/>
          <a:p>
            <a:endParaRPr sz="501"/>
          </a:p>
        </p:txBody>
      </p:sp>
      <p:sp>
        <p:nvSpPr>
          <p:cNvPr id="6447" name="bg object 6447"/>
          <p:cNvSpPr/>
          <p:nvPr/>
        </p:nvSpPr>
        <p:spPr>
          <a:xfrm>
            <a:off x="2902313" y="4821099"/>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48" name="bg object 6448"/>
          <p:cNvSpPr/>
          <p:nvPr/>
        </p:nvSpPr>
        <p:spPr>
          <a:xfrm>
            <a:off x="2899047" y="4823670"/>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49" name="bg object 6449"/>
          <p:cNvSpPr/>
          <p:nvPr/>
        </p:nvSpPr>
        <p:spPr>
          <a:xfrm>
            <a:off x="2902313" y="4821099"/>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50" name="bg object 6450"/>
          <p:cNvSpPr/>
          <p:nvPr/>
        </p:nvSpPr>
        <p:spPr>
          <a:xfrm>
            <a:off x="2899047" y="4823670"/>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51" name="bg object 6451"/>
          <p:cNvSpPr/>
          <p:nvPr/>
        </p:nvSpPr>
        <p:spPr>
          <a:xfrm>
            <a:off x="2790190" y="4821099"/>
            <a:ext cx="12130" cy="9550"/>
          </a:xfrm>
          <a:custGeom>
            <a:avLst/>
            <a:gdLst/>
            <a:ahLst/>
            <a:cxnLst/>
            <a:rect l="l" t="t" r="r" b="b"/>
            <a:pathLst>
              <a:path w="26670" h="26669">
                <a:moveTo>
                  <a:pt x="0" y="0"/>
                </a:moveTo>
                <a:lnTo>
                  <a:pt x="26326" y="26326"/>
                </a:lnTo>
              </a:path>
            </a:pathLst>
          </a:custGeom>
          <a:ln w="3175">
            <a:solidFill>
              <a:srgbClr val="FF00FF"/>
            </a:solidFill>
          </a:ln>
        </p:spPr>
        <p:txBody>
          <a:bodyPr wrap="square" lIns="0" tIns="0" rIns="0" bIns="0" rtlCol="0"/>
          <a:lstStyle/>
          <a:p>
            <a:endParaRPr sz="501"/>
          </a:p>
        </p:txBody>
      </p:sp>
      <p:sp>
        <p:nvSpPr>
          <p:cNvPr id="6452" name="bg object 6452"/>
          <p:cNvSpPr/>
          <p:nvPr/>
        </p:nvSpPr>
        <p:spPr>
          <a:xfrm>
            <a:off x="2786743" y="4823670"/>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53" name="bg object 6453"/>
          <p:cNvSpPr/>
          <p:nvPr/>
        </p:nvSpPr>
        <p:spPr>
          <a:xfrm>
            <a:off x="2790190" y="4821099"/>
            <a:ext cx="12130" cy="9550"/>
          </a:xfrm>
          <a:custGeom>
            <a:avLst/>
            <a:gdLst/>
            <a:ahLst/>
            <a:cxnLst/>
            <a:rect l="l" t="t" r="r" b="b"/>
            <a:pathLst>
              <a:path w="26670" h="26669">
                <a:moveTo>
                  <a:pt x="0" y="0"/>
                </a:moveTo>
                <a:lnTo>
                  <a:pt x="26326" y="26326"/>
                </a:lnTo>
              </a:path>
            </a:pathLst>
          </a:custGeom>
          <a:ln w="3175">
            <a:solidFill>
              <a:srgbClr val="FF00FF"/>
            </a:solidFill>
          </a:ln>
        </p:spPr>
        <p:txBody>
          <a:bodyPr wrap="square" lIns="0" tIns="0" rIns="0" bIns="0" rtlCol="0"/>
          <a:lstStyle/>
          <a:p>
            <a:endParaRPr sz="501"/>
          </a:p>
        </p:txBody>
      </p:sp>
      <p:sp>
        <p:nvSpPr>
          <p:cNvPr id="6454" name="bg object 6454"/>
          <p:cNvSpPr/>
          <p:nvPr/>
        </p:nvSpPr>
        <p:spPr>
          <a:xfrm>
            <a:off x="2786743" y="4823670"/>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55" name="bg object 6455"/>
          <p:cNvSpPr/>
          <p:nvPr/>
        </p:nvSpPr>
        <p:spPr>
          <a:xfrm>
            <a:off x="2902313" y="4906802"/>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56" name="bg object 6456"/>
          <p:cNvSpPr/>
          <p:nvPr/>
        </p:nvSpPr>
        <p:spPr>
          <a:xfrm>
            <a:off x="2899047" y="4909373"/>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57" name="bg object 6457"/>
          <p:cNvSpPr/>
          <p:nvPr/>
        </p:nvSpPr>
        <p:spPr>
          <a:xfrm>
            <a:off x="2902313" y="4906802"/>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58" name="bg object 6458"/>
          <p:cNvSpPr/>
          <p:nvPr/>
        </p:nvSpPr>
        <p:spPr>
          <a:xfrm>
            <a:off x="2899047" y="4909373"/>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59" name="bg object 6459"/>
          <p:cNvSpPr/>
          <p:nvPr/>
        </p:nvSpPr>
        <p:spPr>
          <a:xfrm>
            <a:off x="2790190" y="4906802"/>
            <a:ext cx="12130" cy="9550"/>
          </a:xfrm>
          <a:custGeom>
            <a:avLst/>
            <a:gdLst/>
            <a:ahLst/>
            <a:cxnLst/>
            <a:rect l="l" t="t" r="r" b="b"/>
            <a:pathLst>
              <a:path w="26670" h="26669">
                <a:moveTo>
                  <a:pt x="0" y="0"/>
                </a:moveTo>
                <a:lnTo>
                  <a:pt x="26326" y="26326"/>
                </a:lnTo>
              </a:path>
            </a:pathLst>
          </a:custGeom>
          <a:ln w="3175">
            <a:solidFill>
              <a:srgbClr val="FF00FF"/>
            </a:solidFill>
          </a:ln>
        </p:spPr>
        <p:txBody>
          <a:bodyPr wrap="square" lIns="0" tIns="0" rIns="0" bIns="0" rtlCol="0"/>
          <a:lstStyle/>
          <a:p>
            <a:endParaRPr sz="501"/>
          </a:p>
        </p:txBody>
      </p:sp>
      <p:sp>
        <p:nvSpPr>
          <p:cNvPr id="6460" name="bg object 6460"/>
          <p:cNvSpPr/>
          <p:nvPr/>
        </p:nvSpPr>
        <p:spPr>
          <a:xfrm>
            <a:off x="2786743" y="4909373"/>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61" name="bg object 6461"/>
          <p:cNvSpPr/>
          <p:nvPr/>
        </p:nvSpPr>
        <p:spPr>
          <a:xfrm>
            <a:off x="2790190" y="4906802"/>
            <a:ext cx="12130" cy="9550"/>
          </a:xfrm>
          <a:custGeom>
            <a:avLst/>
            <a:gdLst/>
            <a:ahLst/>
            <a:cxnLst/>
            <a:rect l="l" t="t" r="r" b="b"/>
            <a:pathLst>
              <a:path w="26670" h="26669">
                <a:moveTo>
                  <a:pt x="0" y="0"/>
                </a:moveTo>
                <a:lnTo>
                  <a:pt x="26326" y="26326"/>
                </a:lnTo>
              </a:path>
            </a:pathLst>
          </a:custGeom>
          <a:ln w="3175">
            <a:solidFill>
              <a:srgbClr val="FF00FF"/>
            </a:solidFill>
          </a:ln>
        </p:spPr>
        <p:txBody>
          <a:bodyPr wrap="square" lIns="0" tIns="0" rIns="0" bIns="0" rtlCol="0"/>
          <a:lstStyle/>
          <a:p>
            <a:endParaRPr sz="501"/>
          </a:p>
        </p:txBody>
      </p:sp>
      <p:sp>
        <p:nvSpPr>
          <p:cNvPr id="6462" name="bg object 6462"/>
          <p:cNvSpPr/>
          <p:nvPr/>
        </p:nvSpPr>
        <p:spPr>
          <a:xfrm>
            <a:off x="2786743" y="4909373"/>
            <a:ext cx="12419" cy="9550"/>
          </a:xfrm>
          <a:custGeom>
            <a:avLst/>
            <a:gdLst/>
            <a:ahLst/>
            <a:cxnLst/>
            <a:rect l="l" t="t" r="r" b="b"/>
            <a:pathLst>
              <a:path w="27304" h="26669">
                <a:moveTo>
                  <a:pt x="0" y="0"/>
                </a:moveTo>
                <a:lnTo>
                  <a:pt x="26725" y="26326"/>
                </a:lnTo>
              </a:path>
            </a:pathLst>
          </a:custGeom>
          <a:ln w="3175">
            <a:solidFill>
              <a:srgbClr val="FF00FF"/>
            </a:solidFill>
          </a:ln>
        </p:spPr>
        <p:txBody>
          <a:bodyPr wrap="square" lIns="0" tIns="0" rIns="0" bIns="0" rtlCol="0"/>
          <a:lstStyle/>
          <a:p>
            <a:endParaRPr sz="501"/>
          </a:p>
        </p:txBody>
      </p:sp>
      <p:sp>
        <p:nvSpPr>
          <p:cNvPr id="6463" name="bg object 6463"/>
          <p:cNvSpPr/>
          <p:nvPr/>
        </p:nvSpPr>
        <p:spPr>
          <a:xfrm>
            <a:off x="2992120" y="4921943"/>
            <a:ext cx="0" cy="7276"/>
          </a:xfrm>
          <a:custGeom>
            <a:avLst/>
            <a:gdLst/>
            <a:ahLst/>
            <a:cxnLst/>
            <a:rect l="l" t="t" r="r" b="b"/>
            <a:pathLst>
              <a:path h="20319">
                <a:moveTo>
                  <a:pt x="0" y="19944"/>
                </a:moveTo>
                <a:lnTo>
                  <a:pt x="0" y="0"/>
                </a:lnTo>
              </a:path>
            </a:pathLst>
          </a:custGeom>
          <a:ln w="3191">
            <a:solidFill>
              <a:srgbClr val="000000"/>
            </a:solidFill>
          </a:ln>
        </p:spPr>
        <p:txBody>
          <a:bodyPr wrap="square" lIns="0" tIns="0" rIns="0" bIns="0" rtlCol="0"/>
          <a:lstStyle/>
          <a:p>
            <a:endParaRPr sz="501"/>
          </a:p>
        </p:txBody>
      </p:sp>
      <p:sp>
        <p:nvSpPr>
          <p:cNvPr id="6464" name="bg object 6464"/>
          <p:cNvSpPr/>
          <p:nvPr/>
        </p:nvSpPr>
        <p:spPr>
          <a:xfrm>
            <a:off x="2992120" y="4929085"/>
            <a:ext cx="87512" cy="0"/>
          </a:xfrm>
          <a:custGeom>
            <a:avLst/>
            <a:gdLst/>
            <a:ahLst/>
            <a:cxnLst/>
            <a:rect l="l" t="t" r="r" b="b"/>
            <a:pathLst>
              <a:path w="192404">
                <a:moveTo>
                  <a:pt x="191866" y="0"/>
                </a:moveTo>
                <a:lnTo>
                  <a:pt x="0" y="0"/>
                </a:lnTo>
              </a:path>
            </a:pathLst>
          </a:custGeom>
          <a:ln w="3191">
            <a:solidFill>
              <a:srgbClr val="000000"/>
            </a:solidFill>
          </a:ln>
        </p:spPr>
        <p:txBody>
          <a:bodyPr wrap="square" lIns="0" tIns="0" rIns="0" bIns="0" rtlCol="0"/>
          <a:lstStyle/>
          <a:p>
            <a:endParaRPr sz="501"/>
          </a:p>
        </p:txBody>
      </p:sp>
      <p:sp>
        <p:nvSpPr>
          <p:cNvPr id="6465" name="bg object 6465"/>
          <p:cNvSpPr/>
          <p:nvPr/>
        </p:nvSpPr>
        <p:spPr>
          <a:xfrm>
            <a:off x="3079387" y="4921943"/>
            <a:ext cx="0" cy="7276"/>
          </a:xfrm>
          <a:custGeom>
            <a:avLst/>
            <a:gdLst/>
            <a:ahLst/>
            <a:cxnLst/>
            <a:rect l="l" t="t" r="r" b="b"/>
            <a:pathLst>
              <a:path h="20319">
                <a:moveTo>
                  <a:pt x="0" y="0"/>
                </a:moveTo>
                <a:lnTo>
                  <a:pt x="0" y="19944"/>
                </a:lnTo>
              </a:path>
            </a:pathLst>
          </a:custGeom>
          <a:ln w="3191">
            <a:solidFill>
              <a:srgbClr val="000000"/>
            </a:solidFill>
          </a:ln>
        </p:spPr>
        <p:txBody>
          <a:bodyPr wrap="square" lIns="0" tIns="0" rIns="0" bIns="0" rtlCol="0"/>
          <a:lstStyle/>
          <a:p>
            <a:endParaRPr sz="501"/>
          </a:p>
        </p:txBody>
      </p:sp>
      <p:sp>
        <p:nvSpPr>
          <p:cNvPr id="6466" name="bg object 6466"/>
          <p:cNvSpPr/>
          <p:nvPr/>
        </p:nvSpPr>
        <p:spPr>
          <a:xfrm>
            <a:off x="2918460" y="4820098"/>
            <a:ext cx="234810" cy="0"/>
          </a:xfrm>
          <a:custGeom>
            <a:avLst/>
            <a:gdLst/>
            <a:ahLst/>
            <a:cxnLst/>
            <a:rect l="l" t="t" r="r" b="b"/>
            <a:pathLst>
              <a:path w="516254">
                <a:moveTo>
                  <a:pt x="516164" y="0"/>
                </a:moveTo>
                <a:lnTo>
                  <a:pt x="0" y="0"/>
                </a:lnTo>
              </a:path>
            </a:pathLst>
          </a:custGeom>
          <a:ln w="3175">
            <a:solidFill>
              <a:srgbClr val="000000"/>
            </a:solidFill>
          </a:ln>
        </p:spPr>
        <p:txBody>
          <a:bodyPr wrap="square" lIns="0" tIns="0" rIns="0" bIns="0" rtlCol="0"/>
          <a:lstStyle/>
          <a:p>
            <a:endParaRPr sz="501"/>
          </a:p>
        </p:txBody>
      </p:sp>
      <p:sp>
        <p:nvSpPr>
          <p:cNvPr id="6467" name="bg object 6467"/>
          <p:cNvSpPr/>
          <p:nvPr/>
        </p:nvSpPr>
        <p:spPr>
          <a:xfrm>
            <a:off x="3153228" y="4815670"/>
            <a:ext cx="0" cy="4548"/>
          </a:xfrm>
          <a:custGeom>
            <a:avLst/>
            <a:gdLst/>
            <a:ahLst/>
            <a:cxnLst/>
            <a:rect l="l" t="t" r="r" b="b"/>
            <a:pathLst>
              <a:path h="12700">
                <a:moveTo>
                  <a:pt x="0" y="12365"/>
                </a:moveTo>
                <a:lnTo>
                  <a:pt x="0" y="0"/>
                </a:lnTo>
              </a:path>
            </a:pathLst>
          </a:custGeom>
          <a:ln w="3191">
            <a:solidFill>
              <a:srgbClr val="000000"/>
            </a:solidFill>
          </a:ln>
        </p:spPr>
        <p:txBody>
          <a:bodyPr wrap="square" lIns="0" tIns="0" rIns="0" bIns="0" rtlCol="0"/>
          <a:lstStyle/>
          <a:p>
            <a:endParaRPr sz="501"/>
          </a:p>
        </p:txBody>
      </p:sp>
      <p:sp>
        <p:nvSpPr>
          <p:cNvPr id="6468" name="bg object 6468"/>
          <p:cNvSpPr/>
          <p:nvPr/>
        </p:nvSpPr>
        <p:spPr>
          <a:xfrm>
            <a:off x="2922995" y="4812099"/>
            <a:ext cx="230477" cy="3638"/>
          </a:xfrm>
          <a:custGeom>
            <a:avLst/>
            <a:gdLst/>
            <a:ahLst/>
            <a:cxnLst/>
            <a:rect l="l" t="t" r="r" b="b"/>
            <a:pathLst>
              <a:path w="506729" h="10159">
                <a:moveTo>
                  <a:pt x="496220" y="0"/>
                </a:moveTo>
                <a:lnTo>
                  <a:pt x="503001" y="2792"/>
                </a:lnTo>
                <a:lnTo>
                  <a:pt x="506192" y="9972"/>
                </a:lnTo>
              </a:path>
              <a:path w="506729" h="10159">
                <a:moveTo>
                  <a:pt x="496220" y="0"/>
                </a:moveTo>
                <a:lnTo>
                  <a:pt x="0" y="0"/>
                </a:lnTo>
              </a:path>
            </a:pathLst>
          </a:custGeom>
          <a:ln w="3191">
            <a:solidFill>
              <a:srgbClr val="000000"/>
            </a:solidFill>
          </a:ln>
        </p:spPr>
        <p:txBody>
          <a:bodyPr wrap="square" lIns="0" tIns="0" rIns="0" bIns="0" rtlCol="0"/>
          <a:lstStyle/>
          <a:p>
            <a:endParaRPr sz="501"/>
          </a:p>
        </p:txBody>
      </p:sp>
      <p:sp>
        <p:nvSpPr>
          <p:cNvPr id="6469" name="bg object 6469"/>
          <p:cNvSpPr/>
          <p:nvPr/>
        </p:nvSpPr>
        <p:spPr>
          <a:xfrm>
            <a:off x="2918460" y="4812100"/>
            <a:ext cx="4621" cy="110055"/>
          </a:xfrm>
          <a:custGeom>
            <a:avLst/>
            <a:gdLst/>
            <a:ahLst/>
            <a:cxnLst/>
            <a:rect l="l" t="t" r="r" b="b"/>
            <a:pathLst>
              <a:path w="10160" h="307340">
                <a:moveTo>
                  <a:pt x="0" y="9972"/>
                </a:moveTo>
                <a:lnTo>
                  <a:pt x="2792" y="2792"/>
                </a:lnTo>
                <a:lnTo>
                  <a:pt x="9972" y="0"/>
                </a:lnTo>
              </a:path>
              <a:path w="10160" h="307340">
                <a:moveTo>
                  <a:pt x="0" y="9972"/>
                </a:moveTo>
                <a:lnTo>
                  <a:pt x="0" y="22337"/>
                </a:lnTo>
                <a:lnTo>
                  <a:pt x="0" y="306747"/>
                </a:lnTo>
              </a:path>
            </a:pathLst>
          </a:custGeom>
          <a:ln w="3191">
            <a:solidFill>
              <a:srgbClr val="000000"/>
            </a:solidFill>
          </a:ln>
        </p:spPr>
        <p:txBody>
          <a:bodyPr wrap="square" lIns="0" tIns="0" rIns="0" bIns="0" rtlCol="0"/>
          <a:lstStyle/>
          <a:p>
            <a:endParaRPr sz="501"/>
          </a:p>
        </p:txBody>
      </p:sp>
      <p:sp>
        <p:nvSpPr>
          <p:cNvPr id="6470" name="bg object 6470"/>
          <p:cNvSpPr/>
          <p:nvPr/>
        </p:nvSpPr>
        <p:spPr>
          <a:xfrm>
            <a:off x="3153228" y="4820099"/>
            <a:ext cx="0" cy="101869"/>
          </a:xfrm>
          <a:custGeom>
            <a:avLst/>
            <a:gdLst/>
            <a:ahLst/>
            <a:cxnLst/>
            <a:rect l="l" t="t" r="r" b="b"/>
            <a:pathLst>
              <a:path h="284480">
                <a:moveTo>
                  <a:pt x="0" y="284409"/>
                </a:moveTo>
                <a:lnTo>
                  <a:pt x="0" y="0"/>
                </a:lnTo>
              </a:path>
            </a:pathLst>
          </a:custGeom>
          <a:ln w="3191">
            <a:solidFill>
              <a:srgbClr val="000000"/>
            </a:solidFill>
          </a:ln>
        </p:spPr>
        <p:txBody>
          <a:bodyPr wrap="square" lIns="0" tIns="0" rIns="0" bIns="0" rtlCol="0"/>
          <a:lstStyle/>
          <a:p>
            <a:endParaRPr sz="501"/>
          </a:p>
        </p:txBody>
      </p:sp>
      <p:sp>
        <p:nvSpPr>
          <p:cNvPr id="6471" name="bg object 6471"/>
          <p:cNvSpPr/>
          <p:nvPr/>
        </p:nvSpPr>
        <p:spPr>
          <a:xfrm>
            <a:off x="2918460" y="4921943"/>
            <a:ext cx="234810" cy="0"/>
          </a:xfrm>
          <a:custGeom>
            <a:avLst/>
            <a:gdLst/>
            <a:ahLst/>
            <a:cxnLst/>
            <a:rect l="l" t="t" r="r" b="b"/>
            <a:pathLst>
              <a:path w="516254">
                <a:moveTo>
                  <a:pt x="0" y="0"/>
                </a:moveTo>
                <a:lnTo>
                  <a:pt x="516164" y="0"/>
                </a:lnTo>
              </a:path>
            </a:pathLst>
          </a:custGeom>
          <a:ln w="3191">
            <a:solidFill>
              <a:srgbClr val="000000"/>
            </a:solidFill>
          </a:ln>
        </p:spPr>
        <p:txBody>
          <a:bodyPr wrap="square" lIns="0" tIns="0" rIns="0" bIns="0" rtlCol="0"/>
          <a:lstStyle/>
          <a:p>
            <a:endParaRPr sz="501"/>
          </a:p>
        </p:txBody>
      </p:sp>
      <p:sp>
        <p:nvSpPr>
          <p:cNvPr id="6472" name="bg object 6472"/>
          <p:cNvSpPr/>
          <p:nvPr/>
        </p:nvSpPr>
        <p:spPr>
          <a:xfrm>
            <a:off x="3036933" y="4805101"/>
            <a:ext cx="1733" cy="7049"/>
          </a:xfrm>
          <a:custGeom>
            <a:avLst/>
            <a:gdLst/>
            <a:ahLst/>
            <a:cxnLst/>
            <a:rect l="l" t="t" r="r" b="b"/>
            <a:pathLst>
              <a:path w="3809" h="19684">
                <a:moveTo>
                  <a:pt x="0" y="19545"/>
                </a:moveTo>
                <a:lnTo>
                  <a:pt x="3590" y="0"/>
                </a:lnTo>
              </a:path>
            </a:pathLst>
          </a:custGeom>
          <a:ln w="3175">
            <a:solidFill>
              <a:srgbClr val="0000FF"/>
            </a:solidFill>
          </a:ln>
        </p:spPr>
        <p:txBody>
          <a:bodyPr wrap="square" lIns="0" tIns="0" rIns="0" bIns="0" rtlCol="0"/>
          <a:lstStyle/>
          <a:p>
            <a:endParaRPr sz="501"/>
          </a:p>
        </p:txBody>
      </p:sp>
      <p:sp>
        <p:nvSpPr>
          <p:cNvPr id="6473" name="bg object 6473"/>
          <p:cNvSpPr/>
          <p:nvPr/>
        </p:nvSpPr>
        <p:spPr>
          <a:xfrm>
            <a:off x="3042013" y="4784817"/>
            <a:ext cx="4910" cy="10005"/>
          </a:xfrm>
          <a:custGeom>
            <a:avLst/>
            <a:gdLst/>
            <a:ahLst/>
            <a:cxnLst/>
            <a:rect l="l" t="t" r="r" b="b"/>
            <a:pathLst>
              <a:path w="10795" h="27940">
                <a:moveTo>
                  <a:pt x="0" y="27523"/>
                </a:moveTo>
                <a:lnTo>
                  <a:pt x="7977" y="5185"/>
                </a:lnTo>
                <a:lnTo>
                  <a:pt x="10770" y="0"/>
                </a:lnTo>
              </a:path>
            </a:pathLst>
          </a:custGeom>
          <a:ln w="3175">
            <a:solidFill>
              <a:srgbClr val="0000FF"/>
            </a:solidFill>
          </a:ln>
        </p:spPr>
        <p:txBody>
          <a:bodyPr wrap="square" lIns="0" tIns="0" rIns="0" bIns="0" rtlCol="0"/>
          <a:lstStyle/>
          <a:p>
            <a:endParaRPr sz="501"/>
          </a:p>
        </p:txBody>
      </p:sp>
      <p:sp>
        <p:nvSpPr>
          <p:cNvPr id="6474" name="bg object 6474"/>
          <p:cNvSpPr/>
          <p:nvPr/>
        </p:nvSpPr>
        <p:spPr>
          <a:xfrm>
            <a:off x="3053261" y="4766677"/>
            <a:ext cx="8376" cy="8641"/>
          </a:xfrm>
          <a:custGeom>
            <a:avLst/>
            <a:gdLst/>
            <a:ahLst/>
            <a:cxnLst/>
            <a:rect l="l" t="t" r="r" b="b"/>
            <a:pathLst>
              <a:path w="18415" h="24130">
                <a:moveTo>
                  <a:pt x="0" y="23933"/>
                </a:moveTo>
                <a:lnTo>
                  <a:pt x="398" y="23135"/>
                </a:lnTo>
                <a:lnTo>
                  <a:pt x="17950" y="0"/>
                </a:lnTo>
              </a:path>
            </a:pathLst>
          </a:custGeom>
          <a:ln w="3175">
            <a:solidFill>
              <a:srgbClr val="0000FF"/>
            </a:solidFill>
          </a:ln>
        </p:spPr>
        <p:txBody>
          <a:bodyPr wrap="square" lIns="0" tIns="0" rIns="0" bIns="0" rtlCol="0"/>
          <a:lstStyle/>
          <a:p>
            <a:endParaRPr sz="501"/>
          </a:p>
        </p:txBody>
      </p:sp>
      <p:sp>
        <p:nvSpPr>
          <p:cNvPr id="6475" name="bg object 6475"/>
          <p:cNvSpPr/>
          <p:nvPr/>
        </p:nvSpPr>
        <p:spPr>
          <a:xfrm>
            <a:off x="3070679" y="4751964"/>
            <a:ext cx="10397" cy="7049"/>
          </a:xfrm>
          <a:custGeom>
            <a:avLst/>
            <a:gdLst/>
            <a:ahLst/>
            <a:cxnLst/>
            <a:rect l="l" t="t" r="r" b="b"/>
            <a:pathLst>
              <a:path w="22859" h="19684">
                <a:moveTo>
                  <a:pt x="0" y="19146"/>
                </a:moveTo>
                <a:lnTo>
                  <a:pt x="10371" y="8775"/>
                </a:lnTo>
                <a:lnTo>
                  <a:pt x="22736" y="0"/>
                </a:lnTo>
              </a:path>
            </a:pathLst>
          </a:custGeom>
          <a:ln w="3175">
            <a:solidFill>
              <a:srgbClr val="0000FF"/>
            </a:solidFill>
          </a:ln>
        </p:spPr>
        <p:txBody>
          <a:bodyPr wrap="square" lIns="0" tIns="0" rIns="0" bIns="0" rtlCol="0"/>
          <a:lstStyle/>
          <a:p>
            <a:endParaRPr sz="501"/>
          </a:p>
        </p:txBody>
      </p:sp>
      <p:sp>
        <p:nvSpPr>
          <p:cNvPr id="6476" name="bg object 6476"/>
          <p:cNvSpPr/>
          <p:nvPr/>
        </p:nvSpPr>
        <p:spPr>
          <a:xfrm>
            <a:off x="3092269" y="4741108"/>
            <a:ext cx="12419" cy="5003"/>
          </a:xfrm>
          <a:custGeom>
            <a:avLst/>
            <a:gdLst/>
            <a:ahLst/>
            <a:cxnLst/>
            <a:rect l="l" t="t" r="r" b="b"/>
            <a:pathLst>
              <a:path w="27304" h="13969">
                <a:moveTo>
                  <a:pt x="0" y="13562"/>
                </a:moveTo>
                <a:lnTo>
                  <a:pt x="25529" y="398"/>
                </a:lnTo>
                <a:lnTo>
                  <a:pt x="26725" y="0"/>
                </a:lnTo>
              </a:path>
            </a:pathLst>
          </a:custGeom>
          <a:ln w="3175">
            <a:solidFill>
              <a:srgbClr val="0000FF"/>
            </a:solidFill>
          </a:ln>
        </p:spPr>
        <p:txBody>
          <a:bodyPr wrap="square" lIns="0" tIns="0" rIns="0" bIns="0" rtlCol="0"/>
          <a:lstStyle/>
          <a:p>
            <a:endParaRPr sz="501"/>
          </a:p>
        </p:txBody>
      </p:sp>
      <p:sp>
        <p:nvSpPr>
          <p:cNvPr id="6477" name="bg object 6477"/>
          <p:cNvSpPr/>
          <p:nvPr/>
        </p:nvSpPr>
        <p:spPr>
          <a:xfrm>
            <a:off x="3117306" y="4735538"/>
            <a:ext cx="13285" cy="2274"/>
          </a:xfrm>
          <a:custGeom>
            <a:avLst/>
            <a:gdLst/>
            <a:ahLst/>
            <a:cxnLst/>
            <a:rect l="l" t="t" r="r" b="b"/>
            <a:pathLst>
              <a:path w="29209" h="6350">
                <a:moveTo>
                  <a:pt x="0" y="5983"/>
                </a:moveTo>
                <a:lnTo>
                  <a:pt x="5584" y="4387"/>
                </a:lnTo>
                <a:lnTo>
                  <a:pt x="29119" y="0"/>
                </a:lnTo>
              </a:path>
            </a:pathLst>
          </a:custGeom>
          <a:ln w="3175">
            <a:solidFill>
              <a:srgbClr val="0000FF"/>
            </a:solidFill>
          </a:ln>
        </p:spPr>
        <p:txBody>
          <a:bodyPr wrap="square" lIns="0" tIns="0" rIns="0" bIns="0" rtlCol="0"/>
          <a:lstStyle/>
          <a:p>
            <a:endParaRPr sz="501"/>
          </a:p>
        </p:txBody>
      </p:sp>
      <p:sp>
        <p:nvSpPr>
          <p:cNvPr id="6478" name="bg object 6478"/>
          <p:cNvSpPr/>
          <p:nvPr/>
        </p:nvSpPr>
        <p:spPr>
          <a:xfrm>
            <a:off x="3144157" y="4734396"/>
            <a:ext cx="9242" cy="227"/>
          </a:xfrm>
          <a:custGeom>
            <a:avLst/>
            <a:gdLst/>
            <a:ahLst/>
            <a:cxnLst/>
            <a:rect l="l" t="t" r="r" b="b"/>
            <a:pathLst>
              <a:path w="20320" h="634">
                <a:moveTo>
                  <a:pt x="0" y="398"/>
                </a:moveTo>
                <a:lnTo>
                  <a:pt x="19944" y="0"/>
                </a:lnTo>
              </a:path>
            </a:pathLst>
          </a:custGeom>
          <a:ln w="3175">
            <a:solidFill>
              <a:srgbClr val="0000FF"/>
            </a:solidFill>
          </a:ln>
        </p:spPr>
        <p:txBody>
          <a:bodyPr wrap="square" lIns="0" tIns="0" rIns="0" bIns="0" rtlCol="0"/>
          <a:lstStyle/>
          <a:p>
            <a:endParaRPr sz="501"/>
          </a:p>
        </p:txBody>
      </p:sp>
      <p:sp>
        <p:nvSpPr>
          <p:cNvPr id="6479" name="bg object 6479"/>
          <p:cNvSpPr/>
          <p:nvPr/>
        </p:nvSpPr>
        <p:spPr>
          <a:xfrm>
            <a:off x="2918460" y="4734396"/>
            <a:ext cx="8953" cy="227"/>
          </a:xfrm>
          <a:custGeom>
            <a:avLst/>
            <a:gdLst/>
            <a:ahLst/>
            <a:cxnLst/>
            <a:rect l="l" t="t" r="r" b="b"/>
            <a:pathLst>
              <a:path w="19685" h="634">
                <a:moveTo>
                  <a:pt x="0" y="0"/>
                </a:moveTo>
                <a:lnTo>
                  <a:pt x="19545" y="398"/>
                </a:lnTo>
              </a:path>
            </a:pathLst>
          </a:custGeom>
          <a:ln w="3175">
            <a:solidFill>
              <a:srgbClr val="0000FF"/>
            </a:solidFill>
          </a:ln>
        </p:spPr>
        <p:txBody>
          <a:bodyPr wrap="square" lIns="0" tIns="0" rIns="0" bIns="0" rtlCol="0"/>
          <a:lstStyle/>
          <a:p>
            <a:endParaRPr sz="501"/>
          </a:p>
        </p:txBody>
      </p:sp>
      <p:sp>
        <p:nvSpPr>
          <p:cNvPr id="6480" name="bg object 6480"/>
          <p:cNvSpPr/>
          <p:nvPr/>
        </p:nvSpPr>
        <p:spPr>
          <a:xfrm>
            <a:off x="2940957" y="4735538"/>
            <a:ext cx="13285" cy="2274"/>
          </a:xfrm>
          <a:custGeom>
            <a:avLst/>
            <a:gdLst/>
            <a:ahLst/>
            <a:cxnLst/>
            <a:rect l="l" t="t" r="r" b="b"/>
            <a:pathLst>
              <a:path w="29210" h="6350">
                <a:moveTo>
                  <a:pt x="0" y="0"/>
                </a:moveTo>
                <a:lnTo>
                  <a:pt x="23534" y="4387"/>
                </a:lnTo>
                <a:lnTo>
                  <a:pt x="29119" y="5983"/>
                </a:lnTo>
              </a:path>
            </a:pathLst>
          </a:custGeom>
          <a:ln w="3175">
            <a:solidFill>
              <a:srgbClr val="0000FF"/>
            </a:solidFill>
          </a:ln>
        </p:spPr>
        <p:txBody>
          <a:bodyPr wrap="square" lIns="0" tIns="0" rIns="0" bIns="0" rtlCol="0"/>
          <a:lstStyle/>
          <a:p>
            <a:endParaRPr sz="501"/>
          </a:p>
        </p:txBody>
      </p:sp>
      <p:sp>
        <p:nvSpPr>
          <p:cNvPr id="6481" name="bg object 6481"/>
          <p:cNvSpPr/>
          <p:nvPr/>
        </p:nvSpPr>
        <p:spPr>
          <a:xfrm>
            <a:off x="2967083" y="4741108"/>
            <a:ext cx="12419" cy="5003"/>
          </a:xfrm>
          <a:custGeom>
            <a:avLst/>
            <a:gdLst/>
            <a:ahLst/>
            <a:cxnLst/>
            <a:rect l="l" t="t" r="r" b="b"/>
            <a:pathLst>
              <a:path w="27304" h="13969">
                <a:moveTo>
                  <a:pt x="0" y="0"/>
                </a:moveTo>
                <a:lnTo>
                  <a:pt x="1196" y="398"/>
                </a:lnTo>
                <a:lnTo>
                  <a:pt x="26725" y="13961"/>
                </a:lnTo>
              </a:path>
            </a:pathLst>
          </a:custGeom>
          <a:ln w="3175">
            <a:solidFill>
              <a:srgbClr val="0000FF"/>
            </a:solidFill>
          </a:ln>
        </p:spPr>
        <p:txBody>
          <a:bodyPr wrap="square" lIns="0" tIns="0" rIns="0" bIns="0" rtlCol="0"/>
          <a:lstStyle/>
          <a:p>
            <a:endParaRPr sz="501"/>
          </a:p>
        </p:txBody>
      </p:sp>
      <p:sp>
        <p:nvSpPr>
          <p:cNvPr id="6482" name="bg object 6482"/>
          <p:cNvSpPr/>
          <p:nvPr/>
        </p:nvSpPr>
        <p:spPr>
          <a:xfrm>
            <a:off x="2990487" y="4751964"/>
            <a:ext cx="10397" cy="7049"/>
          </a:xfrm>
          <a:custGeom>
            <a:avLst/>
            <a:gdLst/>
            <a:ahLst/>
            <a:cxnLst/>
            <a:rect l="l" t="t" r="r" b="b"/>
            <a:pathLst>
              <a:path w="22859" h="19684">
                <a:moveTo>
                  <a:pt x="0" y="0"/>
                </a:moveTo>
                <a:lnTo>
                  <a:pt x="12365" y="8775"/>
                </a:lnTo>
                <a:lnTo>
                  <a:pt x="22736" y="19545"/>
                </a:lnTo>
              </a:path>
            </a:pathLst>
          </a:custGeom>
          <a:ln w="3175">
            <a:solidFill>
              <a:srgbClr val="0000FF"/>
            </a:solidFill>
          </a:ln>
        </p:spPr>
        <p:txBody>
          <a:bodyPr wrap="square" lIns="0" tIns="0" rIns="0" bIns="0" rtlCol="0"/>
          <a:lstStyle/>
          <a:p>
            <a:endParaRPr sz="501"/>
          </a:p>
        </p:txBody>
      </p:sp>
      <p:sp>
        <p:nvSpPr>
          <p:cNvPr id="6483" name="bg object 6483"/>
          <p:cNvSpPr/>
          <p:nvPr/>
        </p:nvSpPr>
        <p:spPr>
          <a:xfrm>
            <a:off x="3010081" y="4766677"/>
            <a:ext cx="8376" cy="8868"/>
          </a:xfrm>
          <a:custGeom>
            <a:avLst/>
            <a:gdLst/>
            <a:ahLst/>
            <a:cxnLst/>
            <a:rect l="l" t="t" r="r" b="b"/>
            <a:pathLst>
              <a:path w="18415" h="24765">
                <a:moveTo>
                  <a:pt x="0" y="0"/>
                </a:moveTo>
                <a:lnTo>
                  <a:pt x="17551" y="23135"/>
                </a:lnTo>
                <a:lnTo>
                  <a:pt x="17950" y="24332"/>
                </a:lnTo>
              </a:path>
            </a:pathLst>
          </a:custGeom>
          <a:ln w="3175">
            <a:solidFill>
              <a:srgbClr val="0000FF"/>
            </a:solidFill>
          </a:ln>
        </p:spPr>
        <p:txBody>
          <a:bodyPr wrap="square" lIns="0" tIns="0" rIns="0" bIns="0" rtlCol="0"/>
          <a:lstStyle/>
          <a:p>
            <a:endParaRPr sz="501"/>
          </a:p>
        </p:txBody>
      </p:sp>
      <p:sp>
        <p:nvSpPr>
          <p:cNvPr id="6484" name="bg object 6484"/>
          <p:cNvSpPr/>
          <p:nvPr/>
        </p:nvSpPr>
        <p:spPr>
          <a:xfrm>
            <a:off x="3024596" y="4784817"/>
            <a:ext cx="4910" cy="10005"/>
          </a:xfrm>
          <a:custGeom>
            <a:avLst/>
            <a:gdLst/>
            <a:ahLst/>
            <a:cxnLst/>
            <a:rect l="l" t="t" r="r" b="b"/>
            <a:pathLst>
              <a:path w="10795" h="27940">
                <a:moveTo>
                  <a:pt x="0" y="0"/>
                </a:moveTo>
                <a:lnTo>
                  <a:pt x="2792" y="5185"/>
                </a:lnTo>
                <a:lnTo>
                  <a:pt x="10770" y="27922"/>
                </a:lnTo>
              </a:path>
            </a:pathLst>
          </a:custGeom>
          <a:ln w="3175">
            <a:solidFill>
              <a:srgbClr val="0000FF"/>
            </a:solidFill>
          </a:ln>
        </p:spPr>
        <p:txBody>
          <a:bodyPr wrap="square" lIns="0" tIns="0" rIns="0" bIns="0" rtlCol="0"/>
          <a:lstStyle/>
          <a:p>
            <a:endParaRPr sz="501"/>
          </a:p>
        </p:txBody>
      </p:sp>
      <p:sp>
        <p:nvSpPr>
          <p:cNvPr id="6485" name="bg object 6485"/>
          <p:cNvSpPr/>
          <p:nvPr/>
        </p:nvSpPr>
        <p:spPr>
          <a:xfrm>
            <a:off x="3032941" y="4805101"/>
            <a:ext cx="1733" cy="7049"/>
          </a:xfrm>
          <a:custGeom>
            <a:avLst/>
            <a:gdLst/>
            <a:ahLst/>
            <a:cxnLst/>
            <a:rect l="l" t="t" r="r" b="b"/>
            <a:pathLst>
              <a:path w="3809" h="19684">
                <a:moveTo>
                  <a:pt x="0" y="0"/>
                </a:moveTo>
                <a:lnTo>
                  <a:pt x="3590" y="19545"/>
                </a:lnTo>
              </a:path>
            </a:pathLst>
          </a:custGeom>
          <a:ln w="3175">
            <a:solidFill>
              <a:srgbClr val="0000FF"/>
            </a:solidFill>
          </a:ln>
        </p:spPr>
        <p:txBody>
          <a:bodyPr wrap="square" lIns="0" tIns="0" rIns="0" bIns="0" rtlCol="0"/>
          <a:lstStyle/>
          <a:p>
            <a:endParaRPr sz="501"/>
          </a:p>
        </p:txBody>
      </p:sp>
      <p:sp>
        <p:nvSpPr>
          <p:cNvPr id="6486" name="bg object 6486"/>
          <p:cNvSpPr/>
          <p:nvPr/>
        </p:nvSpPr>
        <p:spPr>
          <a:xfrm>
            <a:off x="2918460" y="4800101"/>
            <a:ext cx="0" cy="12052"/>
          </a:xfrm>
          <a:custGeom>
            <a:avLst/>
            <a:gdLst/>
            <a:ahLst/>
            <a:cxnLst/>
            <a:rect l="l" t="t" r="r" b="b"/>
            <a:pathLst>
              <a:path h="33655">
                <a:moveTo>
                  <a:pt x="0" y="33506"/>
                </a:moveTo>
                <a:lnTo>
                  <a:pt x="0" y="0"/>
                </a:lnTo>
              </a:path>
            </a:pathLst>
          </a:custGeom>
          <a:ln w="3175">
            <a:solidFill>
              <a:srgbClr val="0000FF"/>
            </a:solidFill>
          </a:ln>
        </p:spPr>
        <p:txBody>
          <a:bodyPr wrap="square" lIns="0" tIns="0" rIns="0" bIns="0" rtlCol="0"/>
          <a:lstStyle/>
          <a:p>
            <a:endParaRPr sz="501"/>
          </a:p>
        </p:txBody>
      </p:sp>
      <p:sp>
        <p:nvSpPr>
          <p:cNvPr id="6487" name="bg object 6487"/>
          <p:cNvSpPr/>
          <p:nvPr/>
        </p:nvSpPr>
        <p:spPr>
          <a:xfrm>
            <a:off x="2918460" y="4778675"/>
            <a:ext cx="0" cy="10915"/>
          </a:xfrm>
          <a:custGeom>
            <a:avLst/>
            <a:gdLst/>
            <a:ahLst/>
            <a:cxnLst/>
            <a:rect l="l" t="t" r="r" b="b"/>
            <a:pathLst>
              <a:path h="30480">
                <a:moveTo>
                  <a:pt x="0" y="29916"/>
                </a:moveTo>
                <a:lnTo>
                  <a:pt x="0" y="0"/>
                </a:lnTo>
              </a:path>
            </a:pathLst>
          </a:custGeom>
          <a:ln w="3175">
            <a:solidFill>
              <a:srgbClr val="0000FF"/>
            </a:solidFill>
          </a:ln>
        </p:spPr>
        <p:txBody>
          <a:bodyPr wrap="square" lIns="0" tIns="0" rIns="0" bIns="0" rtlCol="0"/>
          <a:lstStyle/>
          <a:p>
            <a:endParaRPr sz="501"/>
          </a:p>
        </p:txBody>
      </p:sp>
      <p:sp>
        <p:nvSpPr>
          <p:cNvPr id="6488" name="bg object 6488"/>
          <p:cNvSpPr/>
          <p:nvPr/>
        </p:nvSpPr>
        <p:spPr>
          <a:xfrm>
            <a:off x="2918460" y="4757249"/>
            <a:ext cx="0" cy="10915"/>
          </a:xfrm>
          <a:custGeom>
            <a:avLst/>
            <a:gdLst/>
            <a:ahLst/>
            <a:cxnLst/>
            <a:rect l="l" t="t" r="r" b="b"/>
            <a:pathLst>
              <a:path h="30480">
                <a:moveTo>
                  <a:pt x="0" y="29916"/>
                </a:moveTo>
                <a:lnTo>
                  <a:pt x="0" y="0"/>
                </a:lnTo>
              </a:path>
            </a:pathLst>
          </a:custGeom>
          <a:ln w="3175">
            <a:solidFill>
              <a:srgbClr val="0000FF"/>
            </a:solidFill>
          </a:ln>
        </p:spPr>
        <p:txBody>
          <a:bodyPr wrap="square" lIns="0" tIns="0" rIns="0" bIns="0" rtlCol="0"/>
          <a:lstStyle/>
          <a:p>
            <a:endParaRPr sz="501"/>
          </a:p>
        </p:txBody>
      </p:sp>
      <p:sp>
        <p:nvSpPr>
          <p:cNvPr id="6489" name="bg object 6489"/>
          <p:cNvSpPr/>
          <p:nvPr/>
        </p:nvSpPr>
        <p:spPr>
          <a:xfrm>
            <a:off x="2918460" y="4734395"/>
            <a:ext cx="0" cy="12279"/>
          </a:xfrm>
          <a:custGeom>
            <a:avLst/>
            <a:gdLst/>
            <a:ahLst/>
            <a:cxnLst/>
            <a:rect l="l" t="t" r="r" b="b"/>
            <a:pathLst>
              <a:path h="34290">
                <a:moveTo>
                  <a:pt x="0" y="33905"/>
                </a:moveTo>
                <a:lnTo>
                  <a:pt x="0" y="0"/>
                </a:lnTo>
              </a:path>
            </a:pathLst>
          </a:custGeom>
          <a:ln w="3175">
            <a:solidFill>
              <a:srgbClr val="0000FF"/>
            </a:solidFill>
          </a:ln>
        </p:spPr>
        <p:txBody>
          <a:bodyPr wrap="square" lIns="0" tIns="0" rIns="0" bIns="0" rtlCol="0"/>
          <a:lstStyle/>
          <a:p>
            <a:endParaRPr sz="501"/>
          </a:p>
        </p:txBody>
      </p:sp>
      <p:sp>
        <p:nvSpPr>
          <p:cNvPr id="6490" name="bg object 6490"/>
          <p:cNvSpPr/>
          <p:nvPr/>
        </p:nvSpPr>
        <p:spPr>
          <a:xfrm>
            <a:off x="3153228" y="4800101"/>
            <a:ext cx="0" cy="12052"/>
          </a:xfrm>
          <a:custGeom>
            <a:avLst/>
            <a:gdLst/>
            <a:ahLst/>
            <a:cxnLst/>
            <a:rect l="l" t="t" r="r" b="b"/>
            <a:pathLst>
              <a:path h="33655">
                <a:moveTo>
                  <a:pt x="0" y="33506"/>
                </a:moveTo>
                <a:lnTo>
                  <a:pt x="0" y="0"/>
                </a:lnTo>
              </a:path>
            </a:pathLst>
          </a:custGeom>
          <a:ln w="3175">
            <a:solidFill>
              <a:srgbClr val="0000FF"/>
            </a:solidFill>
          </a:ln>
        </p:spPr>
        <p:txBody>
          <a:bodyPr wrap="square" lIns="0" tIns="0" rIns="0" bIns="0" rtlCol="0"/>
          <a:lstStyle/>
          <a:p>
            <a:endParaRPr sz="501"/>
          </a:p>
        </p:txBody>
      </p:sp>
      <p:sp>
        <p:nvSpPr>
          <p:cNvPr id="6491" name="bg object 6491"/>
          <p:cNvSpPr/>
          <p:nvPr/>
        </p:nvSpPr>
        <p:spPr>
          <a:xfrm>
            <a:off x="3153228" y="4778675"/>
            <a:ext cx="0" cy="10915"/>
          </a:xfrm>
          <a:custGeom>
            <a:avLst/>
            <a:gdLst/>
            <a:ahLst/>
            <a:cxnLst/>
            <a:rect l="l" t="t" r="r" b="b"/>
            <a:pathLst>
              <a:path h="30480">
                <a:moveTo>
                  <a:pt x="0" y="29916"/>
                </a:moveTo>
                <a:lnTo>
                  <a:pt x="0" y="0"/>
                </a:lnTo>
              </a:path>
            </a:pathLst>
          </a:custGeom>
          <a:ln w="3175">
            <a:solidFill>
              <a:srgbClr val="0000FF"/>
            </a:solidFill>
          </a:ln>
        </p:spPr>
        <p:txBody>
          <a:bodyPr wrap="square" lIns="0" tIns="0" rIns="0" bIns="0" rtlCol="0"/>
          <a:lstStyle/>
          <a:p>
            <a:endParaRPr sz="501"/>
          </a:p>
        </p:txBody>
      </p:sp>
      <p:sp>
        <p:nvSpPr>
          <p:cNvPr id="6492" name="bg object 6492"/>
          <p:cNvSpPr/>
          <p:nvPr/>
        </p:nvSpPr>
        <p:spPr>
          <a:xfrm>
            <a:off x="3153228" y="4757249"/>
            <a:ext cx="0" cy="10915"/>
          </a:xfrm>
          <a:custGeom>
            <a:avLst/>
            <a:gdLst/>
            <a:ahLst/>
            <a:cxnLst/>
            <a:rect l="l" t="t" r="r" b="b"/>
            <a:pathLst>
              <a:path h="30480">
                <a:moveTo>
                  <a:pt x="0" y="29916"/>
                </a:moveTo>
                <a:lnTo>
                  <a:pt x="0" y="0"/>
                </a:lnTo>
              </a:path>
            </a:pathLst>
          </a:custGeom>
          <a:ln w="3175">
            <a:solidFill>
              <a:srgbClr val="0000FF"/>
            </a:solidFill>
          </a:ln>
        </p:spPr>
        <p:txBody>
          <a:bodyPr wrap="square" lIns="0" tIns="0" rIns="0" bIns="0" rtlCol="0"/>
          <a:lstStyle/>
          <a:p>
            <a:endParaRPr sz="501"/>
          </a:p>
        </p:txBody>
      </p:sp>
      <p:sp>
        <p:nvSpPr>
          <p:cNvPr id="6493" name="bg object 6493"/>
          <p:cNvSpPr/>
          <p:nvPr/>
        </p:nvSpPr>
        <p:spPr>
          <a:xfrm>
            <a:off x="3153228" y="4734395"/>
            <a:ext cx="0" cy="12279"/>
          </a:xfrm>
          <a:custGeom>
            <a:avLst/>
            <a:gdLst/>
            <a:ahLst/>
            <a:cxnLst/>
            <a:rect l="l" t="t" r="r" b="b"/>
            <a:pathLst>
              <a:path h="34290">
                <a:moveTo>
                  <a:pt x="0" y="33905"/>
                </a:moveTo>
                <a:lnTo>
                  <a:pt x="0" y="0"/>
                </a:lnTo>
              </a:path>
            </a:pathLst>
          </a:custGeom>
          <a:ln w="3175">
            <a:solidFill>
              <a:srgbClr val="0000FF"/>
            </a:solidFill>
          </a:ln>
        </p:spPr>
        <p:txBody>
          <a:bodyPr wrap="square" lIns="0" tIns="0" rIns="0" bIns="0" rtlCol="0"/>
          <a:lstStyle/>
          <a:p>
            <a:endParaRPr sz="501"/>
          </a:p>
        </p:txBody>
      </p:sp>
      <p:sp>
        <p:nvSpPr>
          <p:cNvPr id="6494" name="bg object 6494"/>
          <p:cNvSpPr/>
          <p:nvPr/>
        </p:nvSpPr>
        <p:spPr>
          <a:xfrm>
            <a:off x="2917916" y="4821099"/>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495" name="bg object 6495"/>
          <p:cNvSpPr/>
          <p:nvPr/>
        </p:nvSpPr>
        <p:spPr>
          <a:xfrm>
            <a:off x="2921182" y="4823670"/>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496" name="bg object 6496"/>
          <p:cNvSpPr/>
          <p:nvPr/>
        </p:nvSpPr>
        <p:spPr>
          <a:xfrm>
            <a:off x="2917916" y="4821099"/>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497" name="bg object 6497"/>
          <p:cNvSpPr/>
          <p:nvPr/>
        </p:nvSpPr>
        <p:spPr>
          <a:xfrm>
            <a:off x="2921182" y="4823670"/>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498" name="bg object 6498"/>
          <p:cNvSpPr/>
          <p:nvPr/>
        </p:nvSpPr>
        <p:spPr>
          <a:xfrm>
            <a:off x="3134541" y="4821099"/>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499" name="bg object 6499"/>
          <p:cNvSpPr/>
          <p:nvPr/>
        </p:nvSpPr>
        <p:spPr>
          <a:xfrm>
            <a:off x="3137807" y="4823670"/>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00" name="bg object 6500"/>
          <p:cNvSpPr/>
          <p:nvPr/>
        </p:nvSpPr>
        <p:spPr>
          <a:xfrm>
            <a:off x="3134541" y="4821099"/>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01" name="bg object 6501"/>
          <p:cNvSpPr/>
          <p:nvPr/>
        </p:nvSpPr>
        <p:spPr>
          <a:xfrm>
            <a:off x="3137807" y="4823670"/>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02" name="bg object 6502"/>
          <p:cNvSpPr/>
          <p:nvPr/>
        </p:nvSpPr>
        <p:spPr>
          <a:xfrm>
            <a:off x="2917916" y="4906802"/>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03" name="bg object 6503"/>
          <p:cNvSpPr/>
          <p:nvPr/>
        </p:nvSpPr>
        <p:spPr>
          <a:xfrm>
            <a:off x="2921182" y="4909373"/>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04" name="bg object 6504"/>
          <p:cNvSpPr/>
          <p:nvPr/>
        </p:nvSpPr>
        <p:spPr>
          <a:xfrm>
            <a:off x="2917916" y="4906802"/>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05" name="bg object 6505"/>
          <p:cNvSpPr/>
          <p:nvPr/>
        </p:nvSpPr>
        <p:spPr>
          <a:xfrm>
            <a:off x="2921182" y="4909373"/>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06" name="bg object 6506"/>
          <p:cNvSpPr/>
          <p:nvPr/>
        </p:nvSpPr>
        <p:spPr>
          <a:xfrm>
            <a:off x="3134541" y="4906802"/>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07" name="bg object 6507"/>
          <p:cNvSpPr/>
          <p:nvPr/>
        </p:nvSpPr>
        <p:spPr>
          <a:xfrm>
            <a:off x="3137807" y="4909373"/>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08" name="bg object 6508"/>
          <p:cNvSpPr/>
          <p:nvPr/>
        </p:nvSpPr>
        <p:spPr>
          <a:xfrm>
            <a:off x="3134541" y="4906802"/>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09" name="bg object 6509"/>
          <p:cNvSpPr/>
          <p:nvPr/>
        </p:nvSpPr>
        <p:spPr>
          <a:xfrm>
            <a:off x="3137807" y="4909373"/>
            <a:ext cx="12130" cy="9550"/>
          </a:xfrm>
          <a:custGeom>
            <a:avLst/>
            <a:gdLst/>
            <a:ahLst/>
            <a:cxnLst/>
            <a:rect l="l" t="t" r="r" b="b"/>
            <a:pathLst>
              <a:path w="26670" h="26669">
                <a:moveTo>
                  <a:pt x="26326" y="0"/>
                </a:moveTo>
                <a:lnTo>
                  <a:pt x="0" y="26326"/>
                </a:lnTo>
              </a:path>
            </a:pathLst>
          </a:custGeom>
          <a:ln w="3175">
            <a:solidFill>
              <a:srgbClr val="FF00FF"/>
            </a:solidFill>
          </a:ln>
        </p:spPr>
        <p:txBody>
          <a:bodyPr wrap="square" lIns="0" tIns="0" rIns="0" bIns="0" rtlCol="0"/>
          <a:lstStyle/>
          <a:p>
            <a:endParaRPr sz="501"/>
          </a:p>
        </p:txBody>
      </p:sp>
      <p:sp>
        <p:nvSpPr>
          <p:cNvPr id="6510" name="bg object 6510"/>
          <p:cNvSpPr/>
          <p:nvPr/>
        </p:nvSpPr>
        <p:spPr>
          <a:xfrm>
            <a:off x="3398157" y="4816813"/>
            <a:ext cx="559442" cy="108919"/>
          </a:xfrm>
          <a:custGeom>
            <a:avLst/>
            <a:gdLst/>
            <a:ahLst/>
            <a:cxnLst/>
            <a:rect l="l" t="t" r="r" b="b"/>
            <a:pathLst>
              <a:path w="1229995" h="304165">
                <a:moveTo>
                  <a:pt x="1229381" y="303555"/>
                </a:moveTo>
                <a:lnTo>
                  <a:pt x="1229381" y="0"/>
                </a:lnTo>
                <a:lnTo>
                  <a:pt x="0" y="0"/>
                </a:lnTo>
                <a:lnTo>
                  <a:pt x="0" y="303555"/>
                </a:lnTo>
              </a:path>
            </a:pathLst>
          </a:custGeom>
          <a:ln w="3191">
            <a:solidFill>
              <a:srgbClr val="000000"/>
            </a:solidFill>
          </a:ln>
        </p:spPr>
        <p:txBody>
          <a:bodyPr wrap="square" lIns="0" tIns="0" rIns="0" bIns="0" rtlCol="0"/>
          <a:lstStyle/>
          <a:p>
            <a:endParaRPr sz="501"/>
          </a:p>
        </p:txBody>
      </p:sp>
      <p:sp>
        <p:nvSpPr>
          <p:cNvPr id="6511" name="bg object 6511"/>
          <p:cNvSpPr/>
          <p:nvPr/>
        </p:nvSpPr>
        <p:spPr>
          <a:xfrm>
            <a:off x="3623491" y="4822384"/>
            <a:ext cx="1733" cy="2046"/>
          </a:xfrm>
          <a:custGeom>
            <a:avLst/>
            <a:gdLst/>
            <a:ahLst/>
            <a:cxnLst/>
            <a:rect l="l" t="t" r="r" b="b"/>
            <a:pathLst>
              <a:path w="3809" h="5715">
                <a:moveTo>
                  <a:pt x="0" y="0"/>
                </a:moveTo>
                <a:lnTo>
                  <a:pt x="2393" y="2393"/>
                </a:lnTo>
                <a:lnTo>
                  <a:pt x="3191" y="5584"/>
                </a:lnTo>
              </a:path>
            </a:pathLst>
          </a:custGeom>
          <a:ln w="3191">
            <a:solidFill>
              <a:srgbClr val="000000"/>
            </a:solidFill>
          </a:ln>
        </p:spPr>
        <p:txBody>
          <a:bodyPr wrap="square" lIns="0" tIns="0" rIns="0" bIns="0" rtlCol="0"/>
          <a:lstStyle/>
          <a:p>
            <a:endParaRPr sz="501"/>
          </a:p>
        </p:txBody>
      </p:sp>
      <p:sp>
        <p:nvSpPr>
          <p:cNvPr id="6512" name="bg object 6512"/>
          <p:cNvSpPr/>
          <p:nvPr/>
        </p:nvSpPr>
        <p:spPr>
          <a:xfrm>
            <a:off x="3632381" y="4822384"/>
            <a:ext cx="1733" cy="2046"/>
          </a:xfrm>
          <a:custGeom>
            <a:avLst/>
            <a:gdLst/>
            <a:ahLst/>
            <a:cxnLst/>
            <a:rect l="l" t="t" r="r" b="b"/>
            <a:pathLst>
              <a:path w="3809" h="5715">
                <a:moveTo>
                  <a:pt x="0" y="5584"/>
                </a:moveTo>
                <a:lnTo>
                  <a:pt x="797" y="2393"/>
                </a:lnTo>
                <a:lnTo>
                  <a:pt x="3191" y="0"/>
                </a:lnTo>
              </a:path>
            </a:pathLst>
          </a:custGeom>
          <a:ln w="3191">
            <a:solidFill>
              <a:srgbClr val="000000"/>
            </a:solidFill>
          </a:ln>
        </p:spPr>
        <p:txBody>
          <a:bodyPr wrap="square" lIns="0" tIns="0" rIns="0" bIns="0" rtlCol="0"/>
          <a:lstStyle/>
          <a:p>
            <a:endParaRPr sz="501"/>
          </a:p>
        </p:txBody>
      </p:sp>
      <p:sp>
        <p:nvSpPr>
          <p:cNvPr id="6513" name="bg object 6513"/>
          <p:cNvSpPr/>
          <p:nvPr/>
        </p:nvSpPr>
        <p:spPr>
          <a:xfrm>
            <a:off x="3721644" y="4822384"/>
            <a:ext cx="1733" cy="2046"/>
          </a:xfrm>
          <a:custGeom>
            <a:avLst/>
            <a:gdLst/>
            <a:ahLst/>
            <a:cxnLst/>
            <a:rect l="l" t="t" r="r" b="b"/>
            <a:pathLst>
              <a:path w="3809" h="5715">
                <a:moveTo>
                  <a:pt x="0" y="0"/>
                </a:moveTo>
                <a:lnTo>
                  <a:pt x="2393" y="2393"/>
                </a:lnTo>
                <a:lnTo>
                  <a:pt x="3191" y="5584"/>
                </a:lnTo>
              </a:path>
            </a:pathLst>
          </a:custGeom>
          <a:ln w="3191">
            <a:solidFill>
              <a:srgbClr val="000000"/>
            </a:solidFill>
          </a:ln>
        </p:spPr>
        <p:txBody>
          <a:bodyPr wrap="square" lIns="0" tIns="0" rIns="0" bIns="0" rtlCol="0"/>
          <a:lstStyle/>
          <a:p>
            <a:endParaRPr sz="501"/>
          </a:p>
        </p:txBody>
      </p:sp>
      <p:sp>
        <p:nvSpPr>
          <p:cNvPr id="6514" name="bg object 6514"/>
          <p:cNvSpPr/>
          <p:nvPr/>
        </p:nvSpPr>
        <p:spPr>
          <a:xfrm>
            <a:off x="3730534" y="4822384"/>
            <a:ext cx="1733" cy="2046"/>
          </a:xfrm>
          <a:custGeom>
            <a:avLst/>
            <a:gdLst/>
            <a:ahLst/>
            <a:cxnLst/>
            <a:rect l="l" t="t" r="r" b="b"/>
            <a:pathLst>
              <a:path w="3809" h="5715">
                <a:moveTo>
                  <a:pt x="0" y="5584"/>
                </a:moveTo>
                <a:lnTo>
                  <a:pt x="797" y="2393"/>
                </a:lnTo>
                <a:lnTo>
                  <a:pt x="3191" y="0"/>
                </a:lnTo>
              </a:path>
            </a:pathLst>
          </a:custGeom>
          <a:ln w="3191">
            <a:solidFill>
              <a:srgbClr val="000000"/>
            </a:solidFill>
          </a:ln>
        </p:spPr>
        <p:txBody>
          <a:bodyPr wrap="square" lIns="0" tIns="0" rIns="0" bIns="0" rtlCol="0"/>
          <a:lstStyle/>
          <a:p>
            <a:endParaRPr sz="501"/>
          </a:p>
        </p:txBody>
      </p:sp>
      <p:sp>
        <p:nvSpPr>
          <p:cNvPr id="6515" name="bg object 6515"/>
          <p:cNvSpPr/>
          <p:nvPr/>
        </p:nvSpPr>
        <p:spPr>
          <a:xfrm>
            <a:off x="3622221" y="4916372"/>
            <a:ext cx="2888" cy="2274"/>
          </a:xfrm>
          <a:custGeom>
            <a:avLst/>
            <a:gdLst/>
            <a:ahLst/>
            <a:cxnLst/>
            <a:rect l="l" t="t" r="r" b="b"/>
            <a:pathLst>
              <a:path w="6350" h="6350">
                <a:moveTo>
                  <a:pt x="5983" y="0"/>
                </a:moveTo>
                <a:lnTo>
                  <a:pt x="4387" y="4387"/>
                </a:lnTo>
                <a:lnTo>
                  <a:pt x="0" y="5983"/>
                </a:lnTo>
              </a:path>
            </a:pathLst>
          </a:custGeom>
          <a:ln w="3191">
            <a:solidFill>
              <a:srgbClr val="000000"/>
            </a:solidFill>
          </a:ln>
        </p:spPr>
        <p:txBody>
          <a:bodyPr wrap="square" lIns="0" tIns="0" rIns="0" bIns="0" rtlCol="0"/>
          <a:lstStyle/>
          <a:p>
            <a:endParaRPr sz="501"/>
          </a:p>
        </p:txBody>
      </p:sp>
      <p:sp>
        <p:nvSpPr>
          <p:cNvPr id="6516" name="bg object 6516"/>
          <p:cNvSpPr/>
          <p:nvPr/>
        </p:nvSpPr>
        <p:spPr>
          <a:xfrm>
            <a:off x="3632381" y="4916372"/>
            <a:ext cx="3177" cy="2274"/>
          </a:xfrm>
          <a:custGeom>
            <a:avLst/>
            <a:gdLst/>
            <a:ahLst/>
            <a:cxnLst/>
            <a:rect l="l" t="t" r="r" b="b"/>
            <a:pathLst>
              <a:path w="6984" h="6350">
                <a:moveTo>
                  <a:pt x="6382" y="5983"/>
                </a:moveTo>
                <a:lnTo>
                  <a:pt x="1994" y="4387"/>
                </a:lnTo>
                <a:lnTo>
                  <a:pt x="0" y="0"/>
                </a:lnTo>
              </a:path>
            </a:pathLst>
          </a:custGeom>
          <a:ln w="3191">
            <a:solidFill>
              <a:srgbClr val="000000"/>
            </a:solidFill>
          </a:ln>
        </p:spPr>
        <p:txBody>
          <a:bodyPr wrap="square" lIns="0" tIns="0" rIns="0" bIns="0" rtlCol="0"/>
          <a:lstStyle/>
          <a:p>
            <a:endParaRPr sz="501"/>
          </a:p>
        </p:txBody>
      </p:sp>
      <p:sp>
        <p:nvSpPr>
          <p:cNvPr id="6517" name="bg object 6517"/>
          <p:cNvSpPr/>
          <p:nvPr/>
        </p:nvSpPr>
        <p:spPr>
          <a:xfrm>
            <a:off x="3720193" y="4916372"/>
            <a:ext cx="3177" cy="2274"/>
          </a:xfrm>
          <a:custGeom>
            <a:avLst/>
            <a:gdLst/>
            <a:ahLst/>
            <a:cxnLst/>
            <a:rect l="l" t="t" r="r" b="b"/>
            <a:pathLst>
              <a:path w="6984" h="6350">
                <a:moveTo>
                  <a:pt x="6382" y="0"/>
                </a:moveTo>
                <a:lnTo>
                  <a:pt x="4387" y="4387"/>
                </a:lnTo>
                <a:lnTo>
                  <a:pt x="0" y="5983"/>
                </a:lnTo>
              </a:path>
            </a:pathLst>
          </a:custGeom>
          <a:ln w="3191">
            <a:solidFill>
              <a:srgbClr val="000000"/>
            </a:solidFill>
          </a:ln>
        </p:spPr>
        <p:txBody>
          <a:bodyPr wrap="square" lIns="0" tIns="0" rIns="0" bIns="0" rtlCol="0"/>
          <a:lstStyle/>
          <a:p>
            <a:endParaRPr sz="501"/>
          </a:p>
        </p:txBody>
      </p:sp>
      <p:sp>
        <p:nvSpPr>
          <p:cNvPr id="6518" name="bg object 6518"/>
          <p:cNvSpPr/>
          <p:nvPr/>
        </p:nvSpPr>
        <p:spPr>
          <a:xfrm>
            <a:off x="3730534" y="4916372"/>
            <a:ext cx="2888" cy="2274"/>
          </a:xfrm>
          <a:custGeom>
            <a:avLst/>
            <a:gdLst/>
            <a:ahLst/>
            <a:cxnLst/>
            <a:rect l="l" t="t" r="r" b="b"/>
            <a:pathLst>
              <a:path w="6350" h="6350">
                <a:moveTo>
                  <a:pt x="5983" y="5983"/>
                </a:moveTo>
                <a:lnTo>
                  <a:pt x="1595" y="4387"/>
                </a:lnTo>
                <a:lnTo>
                  <a:pt x="0" y="0"/>
                </a:lnTo>
              </a:path>
            </a:pathLst>
          </a:custGeom>
          <a:ln w="3191">
            <a:solidFill>
              <a:srgbClr val="000000"/>
            </a:solidFill>
          </a:ln>
        </p:spPr>
        <p:txBody>
          <a:bodyPr wrap="square" lIns="0" tIns="0" rIns="0" bIns="0" rtlCol="0"/>
          <a:lstStyle/>
          <a:p>
            <a:endParaRPr sz="501"/>
          </a:p>
        </p:txBody>
      </p:sp>
      <p:sp>
        <p:nvSpPr>
          <p:cNvPr id="6519" name="bg object 6519"/>
          <p:cNvSpPr/>
          <p:nvPr/>
        </p:nvSpPr>
        <p:spPr>
          <a:xfrm>
            <a:off x="3624943" y="4824384"/>
            <a:ext cx="0" cy="92092"/>
          </a:xfrm>
          <a:custGeom>
            <a:avLst/>
            <a:gdLst/>
            <a:ahLst/>
            <a:cxnLst/>
            <a:rect l="l" t="t" r="r" b="b"/>
            <a:pathLst>
              <a:path h="257175">
                <a:moveTo>
                  <a:pt x="0" y="0"/>
                </a:moveTo>
                <a:lnTo>
                  <a:pt x="0" y="256885"/>
                </a:lnTo>
              </a:path>
            </a:pathLst>
          </a:custGeom>
          <a:ln w="3191">
            <a:solidFill>
              <a:srgbClr val="000000"/>
            </a:solidFill>
          </a:ln>
        </p:spPr>
        <p:txBody>
          <a:bodyPr wrap="square" lIns="0" tIns="0" rIns="0" bIns="0" rtlCol="0"/>
          <a:lstStyle/>
          <a:p>
            <a:endParaRPr sz="501"/>
          </a:p>
        </p:txBody>
      </p:sp>
      <p:sp>
        <p:nvSpPr>
          <p:cNvPr id="6520" name="bg object 6520"/>
          <p:cNvSpPr/>
          <p:nvPr/>
        </p:nvSpPr>
        <p:spPr>
          <a:xfrm>
            <a:off x="3632381" y="4824384"/>
            <a:ext cx="0" cy="92092"/>
          </a:xfrm>
          <a:custGeom>
            <a:avLst/>
            <a:gdLst/>
            <a:ahLst/>
            <a:cxnLst/>
            <a:rect l="l" t="t" r="r" b="b"/>
            <a:pathLst>
              <a:path h="257175">
                <a:moveTo>
                  <a:pt x="0" y="256885"/>
                </a:moveTo>
                <a:lnTo>
                  <a:pt x="0" y="0"/>
                </a:lnTo>
              </a:path>
            </a:pathLst>
          </a:custGeom>
          <a:ln w="3191">
            <a:solidFill>
              <a:srgbClr val="000000"/>
            </a:solidFill>
          </a:ln>
        </p:spPr>
        <p:txBody>
          <a:bodyPr wrap="square" lIns="0" tIns="0" rIns="0" bIns="0" rtlCol="0"/>
          <a:lstStyle/>
          <a:p>
            <a:endParaRPr sz="501"/>
          </a:p>
        </p:txBody>
      </p:sp>
      <p:sp>
        <p:nvSpPr>
          <p:cNvPr id="6521" name="bg object 6521"/>
          <p:cNvSpPr/>
          <p:nvPr/>
        </p:nvSpPr>
        <p:spPr>
          <a:xfrm>
            <a:off x="3723095" y="4824384"/>
            <a:ext cx="0" cy="92092"/>
          </a:xfrm>
          <a:custGeom>
            <a:avLst/>
            <a:gdLst/>
            <a:ahLst/>
            <a:cxnLst/>
            <a:rect l="l" t="t" r="r" b="b"/>
            <a:pathLst>
              <a:path h="257175">
                <a:moveTo>
                  <a:pt x="0" y="0"/>
                </a:moveTo>
                <a:lnTo>
                  <a:pt x="0" y="256885"/>
                </a:lnTo>
              </a:path>
            </a:pathLst>
          </a:custGeom>
          <a:ln w="3191">
            <a:solidFill>
              <a:srgbClr val="000000"/>
            </a:solidFill>
          </a:ln>
        </p:spPr>
        <p:txBody>
          <a:bodyPr wrap="square" lIns="0" tIns="0" rIns="0" bIns="0" rtlCol="0"/>
          <a:lstStyle/>
          <a:p>
            <a:endParaRPr sz="501"/>
          </a:p>
        </p:txBody>
      </p:sp>
      <p:sp>
        <p:nvSpPr>
          <p:cNvPr id="6522" name="bg object 6522"/>
          <p:cNvSpPr/>
          <p:nvPr/>
        </p:nvSpPr>
        <p:spPr>
          <a:xfrm>
            <a:off x="3730534" y="4824384"/>
            <a:ext cx="0" cy="92092"/>
          </a:xfrm>
          <a:custGeom>
            <a:avLst/>
            <a:gdLst/>
            <a:ahLst/>
            <a:cxnLst/>
            <a:rect l="l" t="t" r="r" b="b"/>
            <a:pathLst>
              <a:path h="257175">
                <a:moveTo>
                  <a:pt x="0" y="256885"/>
                </a:moveTo>
                <a:lnTo>
                  <a:pt x="0" y="0"/>
                </a:lnTo>
              </a:path>
            </a:pathLst>
          </a:custGeom>
          <a:ln w="3191">
            <a:solidFill>
              <a:srgbClr val="000000"/>
            </a:solidFill>
          </a:ln>
        </p:spPr>
        <p:txBody>
          <a:bodyPr wrap="square" lIns="0" tIns="0" rIns="0" bIns="0" rtlCol="0"/>
          <a:lstStyle/>
          <a:p>
            <a:endParaRPr sz="501"/>
          </a:p>
        </p:txBody>
      </p:sp>
      <p:sp>
        <p:nvSpPr>
          <p:cNvPr id="6523" name="bg object 6523"/>
          <p:cNvSpPr/>
          <p:nvPr/>
        </p:nvSpPr>
        <p:spPr>
          <a:xfrm>
            <a:off x="3583033" y="4865522"/>
            <a:ext cx="4621" cy="5912"/>
          </a:xfrm>
          <a:custGeom>
            <a:avLst/>
            <a:gdLst/>
            <a:ahLst/>
            <a:cxnLst/>
            <a:rect l="l" t="t" r="r" b="b"/>
            <a:pathLst>
              <a:path w="10159" h="16509">
                <a:moveTo>
                  <a:pt x="9972" y="15955"/>
                </a:moveTo>
                <a:lnTo>
                  <a:pt x="7180" y="6781"/>
                </a:lnTo>
                <a:lnTo>
                  <a:pt x="0" y="0"/>
                </a:lnTo>
              </a:path>
            </a:pathLst>
          </a:custGeom>
          <a:ln w="3191">
            <a:solidFill>
              <a:srgbClr val="000000"/>
            </a:solidFill>
          </a:ln>
        </p:spPr>
        <p:txBody>
          <a:bodyPr wrap="square" lIns="0" tIns="0" rIns="0" bIns="0" rtlCol="0"/>
          <a:lstStyle/>
          <a:p>
            <a:endParaRPr sz="501"/>
          </a:p>
        </p:txBody>
      </p:sp>
      <p:sp>
        <p:nvSpPr>
          <p:cNvPr id="6524" name="bg object 6524"/>
          <p:cNvSpPr/>
          <p:nvPr/>
        </p:nvSpPr>
        <p:spPr>
          <a:xfrm>
            <a:off x="3578497" y="4865093"/>
            <a:ext cx="4621" cy="455"/>
          </a:xfrm>
          <a:custGeom>
            <a:avLst/>
            <a:gdLst/>
            <a:ahLst/>
            <a:cxnLst/>
            <a:rect l="l" t="t" r="r" b="b"/>
            <a:pathLst>
              <a:path w="10159" h="1269">
                <a:moveTo>
                  <a:pt x="9972" y="1196"/>
                </a:moveTo>
                <a:lnTo>
                  <a:pt x="0" y="0"/>
                </a:lnTo>
              </a:path>
            </a:pathLst>
          </a:custGeom>
          <a:ln w="3191">
            <a:solidFill>
              <a:srgbClr val="000000"/>
            </a:solidFill>
          </a:ln>
        </p:spPr>
        <p:txBody>
          <a:bodyPr wrap="square" lIns="0" tIns="0" rIns="0" bIns="0" rtlCol="0"/>
          <a:lstStyle/>
          <a:p>
            <a:endParaRPr sz="501"/>
          </a:p>
        </p:txBody>
      </p:sp>
      <p:sp>
        <p:nvSpPr>
          <p:cNvPr id="6525" name="bg object 6525"/>
          <p:cNvSpPr/>
          <p:nvPr/>
        </p:nvSpPr>
        <p:spPr>
          <a:xfrm>
            <a:off x="3571966" y="4865093"/>
            <a:ext cx="6642" cy="12506"/>
          </a:xfrm>
          <a:custGeom>
            <a:avLst/>
            <a:gdLst/>
            <a:ahLst/>
            <a:cxnLst/>
            <a:rect l="l" t="t" r="r" b="b"/>
            <a:pathLst>
              <a:path w="14604" h="34925">
                <a:moveTo>
                  <a:pt x="14360" y="0"/>
                </a:moveTo>
                <a:lnTo>
                  <a:pt x="5584" y="3988"/>
                </a:lnTo>
                <a:lnTo>
                  <a:pt x="0" y="12365"/>
                </a:lnTo>
                <a:lnTo>
                  <a:pt x="0" y="22337"/>
                </a:lnTo>
                <a:lnTo>
                  <a:pt x="5584" y="30315"/>
                </a:lnTo>
                <a:lnTo>
                  <a:pt x="14360" y="34304"/>
                </a:lnTo>
              </a:path>
            </a:pathLst>
          </a:custGeom>
          <a:ln w="3191">
            <a:solidFill>
              <a:srgbClr val="000000"/>
            </a:solidFill>
          </a:ln>
        </p:spPr>
        <p:txBody>
          <a:bodyPr wrap="square" lIns="0" tIns="0" rIns="0" bIns="0" rtlCol="0"/>
          <a:lstStyle/>
          <a:p>
            <a:endParaRPr sz="501"/>
          </a:p>
        </p:txBody>
      </p:sp>
      <p:sp>
        <p:nvSpPr>
          <p:cNvPr id="6526" name="bg object 6526"/>
          <p:cNvSpPr/>
          <p:nvPr/>
        </p:nvSpPr>
        <p:spPr>
          <a:xfrm>
            <a:off x="3578497" y="4876949"/>
            <a:ext cx="4621" cy="455"/>
          </a:xfrm>
          <a:custGeom>
            <a:avLst/>
            <a:gdLst/>
            <a:ahLst/>
            <a:cxnLst/>
            <a:rect l="l" t="t" r="r" b="b"/>
            <a:pathLst>
              <a:path w="10159" h="1269">
                <a:moveTo>
                  <a:pt x="0" y="1196"/>
                </a:moveTo>
                <a:lnTo>
                  <a:pt x="9972" y="0"/>
                </a:lnTo>
              </a:path>
            </a:pathLst>
          </a:custGeom>
          <a:ln w="3191">
            <a:solidFill>
              <a:srgbClr val="000000"/>
            </a:solidFill>
          </a:ln>
        </p:spPr>
        <p:txBody>
          <a:bodyPr wrap="square" lIns="0" tIns="0" rIns="0" bIns="0" rtlCol="0"/>
          <a:lstStyle/>
          <a:p>
            <a:endParaRPr sz="501"/>
          </a:p>
        </p:txBody>
      </p:sp>
      <p:sp>
        <p:nvSpPr>
          <p:cNvPr id="6527" name="bg object 6527"/>
          <p:cNvSpPr/>
          <p:nvPr/>
        </p:nvSpPr>
        <p:spPr>
          <a:xfrm>
            <a:off x="3583033" y="4871235"/>
            <a:ext cx="4621" cy="5912"/>
          </a:xfrm>
          <a:custGeom>
            <a:avLst/>
            <a:gdLst/>
            <a:ahLst/>
            <a:cxnLst/>
            <a:rect l="l" t="t" r="r" b="b"/>
            <a:pathLst>
              <a:path w="10159" h="16509">
                <a:moveTo>
                  <a:pt x="0" y="15955"/>
                </a:moveTo>
                <a:lnTo>
                  <a:pt x="7180" y="9573"/>
                </a:lnTo>
                <a:lnTo>
                  <a:pt x="9972" y="0"/>
                </a:lnTo>
              </a:path>
            </a:pathLst>
          </a:custGeom>
          <a:ln w="3191">
            <a:solidFill>
              <a:srgbClr val="000000"/>
            </a:solidFill>
          </a:ln>
        </p:spPr>
        <p:txBody>
          <a:bodyPr wrap="square" lIns="0" tIns="0" rIns="0" bIns="0" rtlCol="0"/>
          <a:lstStyle/>
          <a:p>
            <a:endParaRPr sz="501"/>
          </a:p>
        </p:txBody>
      </p:sp>
      <p:sp>
        <p:nvSpPr>
          <p:cNvPr id="6528" name="bg object 6528"/>
          <p:cNvSpPr/>
          <p:nvPr/>
        </p:nvSpPr>
        <p:spPr>
          <a:xfrm>
            <a:off x="3681005" y="4865522"/>
            <a:ext cx="4910" cy="5912"/>
          </a:xfrm>
          <a:custGeom>
            <a:avLst/>
            <a:gdLst/>
            <a:ahLst/>
            <a:cxnLst/>
            <a:rect l="l" t="t" r="r" b="b"/>
            <a:pathLst>
              <a:path w="10795" h="16509">
                <a:moveTo>
                  <a:pt x="10371" y="15955"/>
                </a:moveTo>
                <a:lnTo>
                  <a:pt x="7578" y="6781"/>
                </a:lnTo>
                <a:lnTo>
                  <a:pt x="0" y="0"/>
                </a:lnTo>
              </a:path>
            </a:pathLst>
          </a:custGeom>
          <a:ln w="3191">
            <a:solidFill>
              <a:srgbClr val="000000"/>
            </a:solidFill>
          </a:ln>
        </p:spPr>
        <p:txBody>
          <a:bodyPr wrap="square" lIns="0" tIns="0" rIns="0" bIns="0" rtlCol="0"/>
          <a:lstStyle/>
          <a:p>
            <a:endParaRPr sz="501"/>
          </a:p>
        </p:txBody>
      </p:sp>
      <p:sp>
        <p:nvSpPr>
          <p:cNvPr id="6529" name="bg object 6529"/>
          <p:cNvSpPr/>
          <p:nvPr/>
        </p:nvSpPr>
        <p:spPr>
          <a:xfrm>
            <a:off x="3676650" y="4865093"/>
            <a:ext cx="4621" cy="455"/>
          </a:xfrm>
          <a:custGeom>
            <a:avLst/>
            <a:gdLst/>
            <a:ahLst/>
            <a:cxnLst/>
            <a:rect l="l" t="t" r="r" b="b"/>
            <a:pathLst>
              <a:path w="10159" h="1269">
                <a:moveTo>
                  <a:pt x="9573" y="1196"/>
                </a:moveTo>
                <a:lnTo>
                  <a:pt x="0" y="0"/>
                </a:lnTo>
              </a:path>
            </a:pathLst>
          </a:custGeom>
          <a:ln w="3191">
            <a:solidFill>
              <a:srgbClr val="000000"/>
            </a:solidFill>
          </a:ln>
        </p:spPr>
        <p:txBody>
          <a:bodyPr wrap="square" lIns="0" tIns="0" rIns="0" bIns="0" rtlCol="0"/>
          <a:lstStyle/>
          <a:p>
            <a:endParaRPr sz="501"/>
          </a:p>
        </p:txBody>
      </p:sp>
      <p:sp>
        <p:nvSpPr>
          <p:cNvPr id="6530" name="bg object 6530"/>
          <p:cNvSpPr/>
          <p:nvPr/>
        </p:nvSpPr>
        <p:spPr>
          <a:xfrm>
            <a:off x="3670119" y="4865093"/>
            <a:ext cx="6642" cy="12506"/>
          </a:xfrm>
          <a:custGeom>
            <a:avLst/>
            <a:gdLst/>
            <a:ahLst/>
            <a:cxnLst/>
            <a:rect l="l" t="t" r="r" b="b"/>
            <a:pathLst>
              <a:path w="14604" h="34925">
                <a:moveTo>
                  <a:pt x="14360" y="0"/>
                </a:moveTo>
                <a:lnTo>
                  <a:pt x="5185" y="3988"/>
                </a:lnTo>
                <a:lnTo>
                  <a:pt x="0" y="12365"/>
                </a:lnTo>
                <a:lnTo>
                  <a:pt x="0" y="22337"/>
                </a:lnTo>
                <a:lnTo>
                  <a:pt x="5185" y="30315"/>
                </a:lnTo>
                <a:lnTo>
                  <a:pt x="14360" y="34304"/>
                </a:lnTo>
              </a:path>
            </a:pathLst>
          </a:custGeom>
          <a:ln w="3191">
            <a:solidFill>
              <a:srgbClr val="000000"/>
            </a:solidFill>
          </a:ln>
        </p:spPr>
        <p:txBody>
          <a:bodyPr wrap="square" lIns="0" tIns="0" rIns="0" bIns="0" rtlCol="0"/>
          <a:lstStyle/>
          <a:p>
            <a:endParaRPr sz="501"/>
          </a:p>
        </p:txBody>
      </p:sp>
      <p:sp>
        <p:nvSpPr>
          <p:cNvPr id="6531" name="bg object 6531"/>
          <p:cNvSpPr/>
          <p:nvPr/>
        </p:nvSpPr>
        <p:spPr>
          <a:xfrm>
            <a:off x="3676650" y="4876949"/>
            <a:ext cx="4621" cy="455"/>
          </a:xfrm>
          <a:custGeom>
            <a:avLst/>
            <a:gdLst/>
            <a:ahLst/>
            <a:cxnLst/>
            <a:rect l="l" t="t" r="r" b="b"/>
            <a:pathLst>
              <a:path w="10159" h="1269">
                <a:moveTo>
                  <a:pt x="0" y="1196"/>
                </a:moveTo>
                <a:lnTo>
                  <a:pt x="9573" y="0"/>
                </a:lnTo>
              </a:path>
            </a:pathLst>
          </a:custGeom>
          <a:ln w="3191">
            <a:solidFill>
              <a:srgbClr val="000000"/>
            </a:solidFill>
          </a:ln>
        </p:spPr>
        <p:txBody>
          <a:bodyPr wrap="square" lIns="0" tIns="0" rIns="0" bIns="0" rtlCol="0"/>
          <a:lstStyle/>
          <a:p>
            <a:endParaRPr sz="501"/>
          </a:p>
        </p:txBody>
      </p:sp>
      <p:sp>
        <p:nvSpPr>
          <p:cNvPr id="6532" name="bg object 6532"/>
          <p:cNvSpPr/>
          <p:nvPr/>
        </p:nvSpPr>
        <p:spPr>
          <a:xfrm>
            <a:off x="3681005" y="4871235"/>
            <a:ext cx="4910" cy="5912"/>
          </a:xfrm>
          <a:custGeom>
            <a:avLst/>
            <a:gdLst/>
            <a:ahLst/>
            <a:cxnLst/>
            <a:rect l="l" t="t" r="r" b="b"/>
            <a:pathLst>
              <a:path w="10795" h="16509">
                <a:moveTo>
                  <a:pt x="0" y="15955"/>
                </a:moveTo>
                <a:lnTo>
                  <a:pt x="7578" y="9573"/>
                </a:lnTo>
                <a:lnTo>
                  <a:pt x="10371" y="0"/>
                </a:lnTo>
              </a:path>
            </a:pathLst>
          </a:custGeom>
          <a:ln w="3191">
            <a:solidFill>
              <a:srgbClr val="000000"/>
            </a:solidFill>
          </a:ln>
        </p:spPr>
        <p:txBody>
          <a:bodyPr wrap="square" lIns="0" tIns="0" rIns="0" bIns="0" rtlCol="0"/>
          <a:lstStyle/>
          <a:p>
            <a:endParaRPr sz="501"/>
          </a:p>
        </p:txBody>
      </p:sp>
      <p:sp>
        <p:nvSpPr>
          <p:cNvPr id="6533" name="bg object 6533"/>
          <p:cNvSpPr/>
          <p:nvPr/>
        </p:nvSpPr>
        <p:spPr>
          <a:xfrm>
            <a:off x="3779157" y="4865522"/>
            <a:ext cx="4621" cy="5912"/>
          </a:xfrm>
          <a:custGeom>
            <a:avLst/>
            <a:gdLst/>
            <a:ahLst/>
            <a:cxnLst/>
            <a:rect l="l" t="t" r="r" b="b"/>
            <a:pathLst>
              <a:path w="10159" h="16509">
                <a:moveTo>
                  <a:pt x="9972" y="15955"/>
                </a:moveTo>
                <a:lnTo>
                  <a:pt x="7180" y="6781"/>
                </a:lnTo>
                <a:lnTo>
                  <a:pt x="0" y="0"/>
                </a:lnTo>
              </a:path>
            </a:pathLst>
          </a:custGeom>
          <a:ln w="3191">
            <a:solidFill>
              <a:srgbClr val="000000"/>
            </a:solidFill>
          </a:ln>
        </p:spPr>
        <p:txBody>
          <a:bodyPr wrap="square" lIns="0" tIns="0" rIns="0" bIns="0" rtlCol="0"/>
          <a:lstStyle/>
          <a:p>
            <a:endParaRPr sz="501"/>
          </a:p>
        </p:txBody>
      </p:sp>
      <p:sp>
        <p:nvSpPr>
          <p:cNvPr id="6534" name="bg object 6534"/>
          <p:cNvSpPr/>
          <p:nvPr/>
        </p:nvSpPr>
        <p:spPr>
          <a:xfrm>
            <a:off x="3774621" y="4865093"/>
            <a:ext cx="4621" cy="455"/>
          </a:xfrm>
          <a:custGeom>
            <a:avLst/>
            <a:gdLst/>
            <a:ahLst/>
            <a:cxnLst/>
            <a:rect l="l" t="t" r="r" b="b"/>
            <a:pathLst>
              <a:path w="10159" h="1269">
                <a:moveTo>
                  <a:pt x="9972" y="1196"/>
                </a:moveTo>
                <a:lnTo>
                  <a:pt x="0" y="0"/>
                </a:lnTo>
              </a:path>
            </a:pathLst>
          </a:custGeom>
          <a:ln w="3191">
            <a:solidFill>
              <a:srgbClr val="000000"/>
            </a:solidFill>
          </a:ln>
        </p:spPr>
        <p:txBody>
          <a:bodyPr wrap="square" lIns="0" tIns="0" rIns="0" bIns="0" rtlCol="0"/>
          <a:lstStyle/>
          <a:p>
            <a:endParaRPr sz="501"/>
          </a:p>
        </p:txBody>
      </p:sp>
      <p:sp>
        <p:nvSpPr>
          <p:cNvPr id="6535" name="bg object 6535"/>
          <p:cNvSpPr/>
          <p:nvPr/>
        </p:nvSpPr>
        <p:spPr>
          <a:xfrm>
            <a:off x="3768271" y="4865093"/>
            <a:ext cx="6354" cy="12506"/>
          </a:xfrm>
          <a:custGeom>
            <a:avLst/>
            <a:gdLst/>
            <a:ahLst/>
            <a:cxnLst/>
            <a:rect l="l" t="t" r="r" b="b"/>
            <a:pathLst>
              <a:path w="13970" h="34925">
                <a:moveTo>
                  <a:pt x="13961" y="0"/>
                </a:moveTo>
                <a:lnTo>
                  <a:pt x="5185" y="3988"/>
                </a:lnTo>
                <a:lnTo>
                  <a:pt x="0" y="12365"/>
                </a:lnTo>
                <a:lnTo>
                  <a:pt x="0" y="22337"/>
                </a:lnTo>
                <a:lnTo>
                  <a:pt x="5185" y="30315"/>
                </a:lnTo>
                <a:lnTo>
                  <a:pt x="13961" y="34304"/>
                </a:lnTo>
              </a:path>
            </a:pathLst>
          </a:custGeom>
          <a:ln w="3191">
            <a:solidFill>
              <a:srgbClr val="000000"/>
            </a:solidFill>
          </a:ln>
        </p:spPr>
        <p:txBody>
          <a:bodyPr wrap="square" lIns="0" tIns="0" rIns="0" bIns="0" rtlCol="0"/>
          <a:lstStyle/>
          <a:p>
            <a:endParaRPr sz="501"/>
          </a:p>
        </p:txBody>
      </p:sp>
      <p:sp>
        <p:nvSpPr>
          <p:cNvPr id="6536" name="bg object 6536"/>
          <p:cNvSpPr/>
          <p:nvPr/>
        </p:nvSpPr>
        <p:spPr>
          <a:xfrm>
            <a:off x="3774621" y="4876949"/>
            <a:ext cx="4621" cy="455"/>
          </a:xfrm>
          <a:custGeom>
            <a:avLst/>
            <a:gdLst/>
            <a:ahLst/>
            <a:cxnLst/>
            <a:rect l="l" t="t" r="r" b="b"/>
            <a:pathLst>
              <a:path w="10159" h="1269">
                <a:moveTo>
                  <a:pt x="0" y="1196"/>
                </a:moveTo>
                <a:lnTo>
                  <a:pt x="9972" y="0"/>
                </a:lnTo>
              </a:path>
            </a:pathLst>
          </a:custGeom>
          <a:ln w="3191">
            <a:solidFill>
              <a:srgbClr val="000000"/>
            </a:solidFill>
          </a:ln>
        </p:spPr>
        <p:txBody>
          <a:bodyPr wrap="square" lIns="0" tIns="0" rIns="0" bIns="0" rtlCol="0"/>
          <a:lstStyle/>
          <a:p>
            <a:endParaRPr sz="501"/>
          </a:p>
        </p:txBody>
      </p:sp>
      <p:sp>
        <p:nvSpPr>
          <p:cNvPr id="6537" name="bg object 6537"/>
          <p:cNvSpPr/>
          <p:nvPr/>
        </p:nvSpPr>
        <p:spPr>
          <a:xfrm>
            <a:off x="3779157" y="4871235"/>
            <a:ext cx="4621" cy="5912"/>
          </a:xfrm>
          <a:custGeom>
            <a:avLst/>
            <a:gdLst/>
            <a:ahLst/>
            <a:cxnLst/>
            <a:rect l="l" t="t" r="r" b="b"/>
            <a:pathLst>
              <a:path w="10159" h="16509">
                <a:moveTo>
                  <a:pt x="0" y="15955"/>
                </a:moveTo>
                <a:lnTo>
                  <a:pt x="7180" y="9573"/>
                </a:lnTo>
                <a:lnTo>
                  <a:pt x="9972" y="0"/>
                </a:lnTo>
              </a:path>
            </a:pathLst>
          </a:custGeom>
          <a:ln w="3191">
            <a:solidFill>
              <a:srgbClr val="000000"/>
            </a:solidFill>
          </a:ln>
        </p:spPr>
        <p:txBody>
          <a:bodyPr wrap="square" lIns="0" tIns="0" rIns="0" bIns="0" rtlCol="0"/>
          <a:lstStyle/>
          <a:p>
            <a:endParaRPr sz="501"/>
          </a:p>
        </p:txBody>
      </p:sp>
      <p:sp>
        <p:nvSpPr>
          <p:cNvPr id="6538" name="bg object 6538"/>
          <p:cNvSpPr/>
          <p:nvPr/>
        </p:nvSpPr>
        <p:spPr>
          <a:xfrm>
            <a:off x="3534228" y="4822098"/>
            <a:ext cx="0" cy="96640"/>
          </a:xfrm>
          <a:custGeom>
            <a:avLst/>
            <a:gdLst/>
            <a:ahLst/>
            <a:cxnLst/>
            <a:rect l="l" t="t" r="r" b="b"/>
            <a:pathLst>
              <a:path h="269875">
                <a:moveTo>
                  <a:pt x="0" y="269251"/>
                </a:moveTo>
                <a:lnTo>
                  <a:pt x="0" y="0"/>
                </a:lnTo>
              </a:path>
            </a:pathLst>
          </a:custGeom>
          <a:ln w="3191">
            <a:solidFill>
              <a:srgbClr val="000000"/>
            </a:solidFill>
          </a:ln>
        </p:spPr>
        <p:txBody>
          <a:bodyPr wrap="square" lIns="0" tIns="0" rIns="0" bIns="0" rtlCol="0"/>
          <a:lstStyle/>
          <a:p>
            <a:endParaRPr sz="501"/>
          </a:p>
        </p:txBody>
      </p:sp>
      <p:sp>
        <p:nvSpPr>
          <p:cNvPr id="6539" name="bg object 6539"/>
          <p:cNvSpPr/>
          <p:nvPr/>
        </p:nvSpPr>
        <p:spPr>
          <a:xfrm>
            <a:off x="3821248" y="4822098"/>
            <a:ext cx="0" cy="96640"/>
          </a:xfrm>
          <a:custGeom>
            <a:avLst/>
            <a:gdLst/>
            <a:ahLst/>
            <a:cxnLst/>
            <a:rect l="l" t="t" r="r" b="b"/>
            <a:pathLst>
              <a:path h="269875">
                <a:moveTo>
                  <a:pt x="0" y="269251"/>
                </a:moveTo>
                <a:lnTo>
                  <a:pt x="0" y="0"/>
                </a:lnTo>
              </a:path>
            </a:pathLst>
          </a:custGeom>
          <a:ln w="3191">
            <a:solidFill>
              <a:srgbClr val="000000"/>
            </a:solidFill>
          </a:ln>
        </p:spPr>
        <p:txBody>
          <a:bodyPr wrap="square" lIns="0" tIns="0" rIns="0" bIns="0" rtlCol="0"/>
          <a:lstStyle/>
          <a:p>
            <a:endParaRPr sz="501"/>
          </a:p>
        </p:txBody>
      </p:sp>
      <p:sp>
        <p:nvSpPr>
          <p:cNvPr id="6540" name="bg object 6540"/>
          <p:cNvSpPr/>
          <p:nvPr/>
        </p:nvSpPr>
        <p:spPr>
          <a:xfrm>
            <a:off x="3405051" y="4822098"/>
            <a:ext cx="0" cy="96640"/>
          </a:xfrm>
          <a:custGeom>
            <a:avLst/>
            <a:gdLst/>
            <a:ahLst/>
            <a:cxnLst/>
            <a:rect l="l" t="t" r="r" b="b"/>
            <a:pathLst>
              <a:path h="269875">
                <a:moveTo>
                  <a:pt x="0" y="0"/>
                </a:moveTo>
                <a:lnTo>
                  <a:pt x="0" y="269251"/>
                </a:lnTo>
              </a:path>
            </a:pathLst>
          </a:custGeom>
          <a:ln w="3191">
            <a:solidFill>
              <a:srgbClr val="000000"/>
            </a:solidFill>
          </a:ln>
        </p:spPr>
        <p:txBody>
          <a:bodyPr wrap="square" lIns="0" tIns="0" rIns="0" bIns="0" rtlCol="0"/>
          <a:lstStyle/>
          <a:p>
            <a:endParaRPr sz="501"/>
          </a:p>
        </p:txBody>
      </p:sp>
      <p:sp>
        <p:nvSpPr>
          <p:cNvPr id="6541" name="bg object 6541"/>
          <p:cNvSpPr/>
          <p:nvPr/>
        </p:nvSpPr>
        <p:spPr>
          <a:xfrm>
            <a:off x="3405051" y="4822098"/>
            <a:ext cx="545579" cy="0"/>
          </a:xfrm>
          <a:custGeom>
            <a:avLst/>
            <a:gdLst/>
            <a:ahLst/>
            <a:cxnLst/>
            <a:rect l="l" t="t" r="r" b="b"/>
            <a:pathLst>
              <a:path w="1199515">
                <a:moveTo>
                  <a:pt x="1199066" y="0"/>
                </a:moveTo>
                <a:lnTo>
                  <a:pt x="0" y="0"/>
                </a:lnTo>
              </a:path>
            </a:pathLst>
          </a:custGeom>
          <a:ln w="3191">
            <a:solidFill>
              <a:srgbClr val="000000"/>
            </a:solidFill>
          </a:ln>
        </p:spPr>
        <p:txBody>
          <a:bodyPr wrap="square" lIns="0" tIns="0" rIns="0" bIns="0" rtlCol="0"/>
          <a:lstStyle/>
          <a:p>
            <a:endParaRPr sz="501"/>
          </a:p>
        </p:txBody>
      </p:sp>
      <p:sp>
        <p:nvSpPr>
          <p:cNvPr id="6542" name="bg object 6542"/>
          <p:cNvSpPr/>
          <p:nvPr/>
        </p:nvSpPr>
        <p:spPr>
          <a:xfrm>
            <a:off x="3950425" y="4822098"/>
            <a:ext cx="0" cy="96640"/>
          </a:xfrm>
          <a:custGeom>
            <a:avLst/>
            <a:gdLst/>
            <a:ahLst/>
            <a:cxnLst/>
            <a:rect l="l" t="t" r="r" b="b"/>
            <a:pathLst>
              <a:path h="269875">
                <a:moveTo>
                  <a:pt x="0" y="269251"/>
                </a:moveTo>
                <a:lnTo>
                  <a:pt x="0" y="0"/>
                </a:lnTo>
              </a:path>
            </a:pathLst>
          </a:custGeom>
          <a:ln w="3191">
            <a:solidFill>
              <a:srgbClr val="000000"/>
            </a:solidFill>
          </a:ln>
        </p:spPr>
        <p:txBody>
          <a:bodyPr wrap="square" lIns="0" tIns="0" rIns="0" bIns="0" rtlCol="0"/>
          <a:lstStyle/>
          <a:p>
            <a:endParaRPr sz="501"/>
          </a:p>
        </p:txBody>
      </p:sp>
      <p:sp>
        <p:nvSpPr>
          <p:cNvPr id="6543" name="bg object 6543"/>
          <p:cNvSpPr/>
          <p:nvPr/>
        </p:nvSpPr>
        <p:spPr>
          <a:xfrm>
            <a:off x="3398157" y="4918515"/>
            <a:ext cx="559442" cy="0"/>
          </a:xfrm>
          <a:custGeom>
            <a:avLst/>
            <a:gdLst/>
            <a:ahLst/>
            <a:cxnLst/>
            <a:rect l="l" t="t" r="r" b="b"/>
            <a:pathLst>
              <a:path w="1229995">
                <a:moveTo>
                  <a:pt x="1229381" y="0"/>
                </a:moveTo>
                <a:lnTo>
                  <a:pt x="0" y="0"/>
                </a:lnTo>
              </a:path>
            </a:pathLst>
          </a:custGeom>
          <a:ln w="3191">
            <a:solidFill>
              <a:srgbClr val="000000"/>
            </a:solidFill>
          </a:ln>
        </p:spPr>
        <p:txBody>
          <a:bodyPr wrap="square" lIns="0" tIns="0" rIns="0" bIns="0" rtlCol="0"/>
          <a:lstStyle/>
          <a:p>
            <a:endParaRPr sz="501"/>
          </a:p>
        </p:txBody>
      </p:sp>
      <p:sp>
        <p:nvSpPr>
          <p:cNvPr id="6544" name="bg object 6544"/>
          <p:cNvSpPr/>
          <p:nvPr/>
        </p:nvSpPr>
        <p:spPr>
          <a:xfrm>
            <a:off x="3398157" y="4816813"/>
            <a:ext cx="559442" cy="0"/>
          </a:xfrm>
          <a:custGeom>
            <a:avLst/>
            <a:gdLst/>
            <a:ahLst/>
            <a:cxnLst/>
            <a:rect l="l" t="t" r="r" b="b"/>
            <a:pathLst>
              <a:path w="1229995">
                <a:moveTo>
                  <a:pt x="1229381" y="0"/>
                </a:moveTo>
                <a:lnTo>
                  <a:pt x="0" y="0"/>
                </a:lnTo>
              </a:path>
            </a:pathLst>
          </a:custGeom>
          <a:ln w="3191">
            <a:solidFill>
              <a:srgbClr val="000000"/>
            </a:solidFill>
          </a:ln>
        </p:spPr>
        <p:txBody>
          <a:bodyPr wrap="square" lIns="0" tIns="0" rIns="0" bIns="0" rtlCol="0"/>
          <a:lstStyle/>
          <a:p>
            <a:endParaRPr sz="501"/>
          </a:p>
        </p:txBody>
      </p:sp>
      <p:sp>
        <p:nvSpPr>
          <p:cNvPr id="6545" name="bg object 6545"/>
          <p:cNvSpPr/>
          <p:nvPr/>
        </p:nvSpPr>
        <p:spPr>
          <a:xfrm>
            <a:off x="3957320" y="4816813"/>
            <a:ext cx="0" cy="101869"/>
          </a:xfrm>
          <a:custGeom>
            <a:avLst/>
            <a:gdLst/>
            <a:ahLst/>
            <a:cxnLst/>
            <a:rect l="l" t="t" r="r" b="b"/>
            <a:pathLst>
              <a:path h="284480">
                <a:moveTo>
                  <a:pt x="0" y="284010"/>
                </a:moveTo>
                <a:lnTo>
                  <a:pt x="0" y="0"/>
                </a:lnTo>
              </a:path>
            </a:pathLst>
          </a:custGeom>
          <a:ln w="3191">
            <a:solidFill>
              <a:srgbClr val="000000"/>
            </a:solidFill>
          </a:ln>
        </p:spPr>
        <p:txBody>
          <a:bodyPr wrap="square" lIns="0" tIns="0" rIns="0" bIns="0" rtlCol="0"/>
          <a:lstStyle/>
          <a:p>
            <a:endParaRPr sz="501"/>
          </a:p>
        </p:txBody>
      </p:sp>
      <p:sp>
        <p:nvSpPr>
          <p:cNvPr id="6546" name="bg object 6546"/>
          <p:cNvSpPr/>
          <p:nvPr/>
        </p:nvSpPr>
        <p:spPr>
          <a:xfrm>
            <a:off x="3398157" y="4816813"/>
            <a:ext cx="0" cy="108919"/>
          </a:xfrm>
          <a:custGeom>
            <a:avLst/>
            <a:gdLst/>
            <a:ahLst/>
            <a:cxnLst/>
            <a:rect l="l" t="t" r="r" b="b"/>
            <a:pathLst>
              <a:path h="304165">
                <a:moveTo>
                  <a:pt x="0" y="0"/>
                </a:moveTo>
                <a:lnTo>
                  <a:pt x="0" y="284010"/>
                </a:lnTo>
                <a:lnTo>
                  <a:pt x="0" y="303555"/>
                </a:lnTo>
              </a:path>
            </a:pathLst>
          </a:custGeom>
          <a:ln w="3191">
            <a:solidFill>
              <a:srgbClr val="000000"/>
            </a:solidFill>
          </a:ln>
        </p:spPr>
        <p:txBody>
          <a:bodyPr wrap="square" lIns="0" tIns="0" rIns="0" bIns="0" rtlCol="0"/>
          <a:lstStyle/>
          <a:p>
            <a:endParaRPr sz="501"/>
          </a:p>
        </p:txBody>
      </p:sp>
      <p:sp>
        <p:nvSpPr>
          <p:cNvPr id="6547" name="bg object 6547"/>
          <p:cNvSpPr/>
          <p:nvPr/>
        </p:nvSpPr>
        <p:spPr>
          <a:xfrm>
            <a:off x="3957320" y="4918515"/>
            <a:ext cx="0" cy="7049"/>
          </a:xfrm>
          <a:custGeom>
            <a:avLst/>
            <a:gdLst/>
            <a:ahLst/>
            <a:cxnLst/>
            <a:rect l="l" t="t" r="r" b="b"/>
            <a:pathLst>
              <a:path h="19684">
                <a:moveTo>
                  <a:pt x="0" y="19545"/>
                </a:moveTo>
                <a:lnTo>
                  <a:pt x="0" y="0"/>
                </a:lnTo>
              </a:path>
            </a:pathLst>
          </a:custGeom>
          <a:ln w="3191">
            <a:solidFill>
              <a:srgbClr val="000000"/>
            </a:solidFill>
          </a:ln>
        </p:spPr>
        <p:txBody>
          <a:bodyPr wrap="square" lIns="0" tIns="0" rIns="0" bIns="0" rtlCol="0"/>
          <a:lstStyle/>
          <a:p>
            <a:endParaRPr sz="501"/>
          </a:p>
        </p:txBody>
      </p:sp>
      <p:sp>
        <p:nvSpPr>
          <p:cNvPr id="6548" name="bg object 6548"/>
          <p:cNvSpPr/>
          <p:nvPr/>
        </p:nvSpPr>
        <p:spPr>
          <a:xfrm>
            <a:off x="3167561" y="4916658"/>
            <a:ext cx="1444" cy="910"/>
          </a:xfrm>
          <a:custGeom>
            <a:avLst/>
            <a:gdLst/>
            <a:ahLst/>
            <a:cxnLst/>
            <a:rect l="l" t="t" r="r" b="b"/>
            <a:pathLst>
              <a:path w="3175" h="2540">
                <a:moveTo>
                  <a:pt x="2792" y="2393"/>
                </a:moveTo>
                <a:lnTo>
                  <a:pt x="797" y="1595"/>
                </a:lnTo>
                <a:lnTo>
                  <a:pt x="0" y="0"/>
                </a:lnTo>
              </a:path>
            </a:pathLst>
          </a:custGeom>
          <a:ln w="3175">
            <a:solidFill>
              <a:srgbClr val="FF00FF"/>
            </a:solidFill>
          </a:ln>
        </p:spPr>
        <p:txBody>
          <a:bodyPr wrap="square" lIns="0" tIns="0" rIns="0" bIns="0" rtlCol="0"/>
          <a:lstStyle/>
          <a:p>
            <a:endParaRPr sz="501"/>
          </a:p>
        </p:txBody>
      </p:sp>
      <p:sp>
        <p:nvSpPr>
          <p:cNvPr id="6549" name="bg object 6549"/>
          <p:cNvSpPr/>
          <p:nvPr/>
        </p:nvSpPr>
        <p:spPr>
          <a:xfrm>
            <a:off x="3167561" y="4912944"/>
            <a:ext cx="2022" cy="910"/>
          </a:xfrm>
          <a:custGeom>
            <a:avLst/>
            <a:gdLst/>
            <a:ahLst/>
            <a:cxnLst/>
            <a:rect l="l" t="t" r="r" b="b"/>
            <a:pathLst>
              <a:path w="4445" h="2540">
                <a:moveTo>
                  <a:pt x="0" y="2393"/>
                </a:moveTo>
                <a:lnTo>
                  <a:pt x="1595" y="0"/>
                </a:lnTo>
                <a:lnTo>
                  <a:pt x="4387" y="398"/>
                </a:lnTo>
              </a:path>
            </a:pathLst>
          </a:custGeom>
          <a:ln w="3175">
            <a:solidFill>
              <a:srgbClr val="FF00FF"/>
            </a:solidFill>
          </a:ln>
        </p:spPr>
        <p:txBody>
          <a:bodyPr wrap="square" lIns="0" tIns="0" rIns="0" bIns="0" rtlCol="0"/>
          <a:lstStyle/>
          <a:p>
            <a:endParaRPr sz="501"/>
          </a:p>
        </p:txBody>
      </p:sp>
      <p:sp>
        <p:nvSpPr>
          <p:cNvPr id="6550" name="bg object 6550"/>
          <p:cNvSpPr/>
          <p:nvPr/>
        </p:nvSpPr>
        <p:spPr>
          <a:xfrm>
            <a:off x="3168831" y="4915944"/>
            <a:ext cx="4910" cy="1592"/>
          </a:xfrm>
          <a:custGeom>
            <a:avLst/>
            <a:gdLst/>
            <a:ahLst/>
            <a:cxnLst/>
            <a:rect l="l" t="t" r="r" b="b"/>
            <a:pathLst>
              <a:path w="10795" h="4444">
                <a:moveTo>
                  <a:pt x="9573" y="0"/>
                </a:moveTo>
                <a:lnTo>
                  <a:pt x="10371" y="2792"/>
                </a:lnTo>
                <a:lnTo>
                  <a:pt x="7977" y="4387"/>
                </a:lnTo>
                <a:lnTo>
                  <a:pt x="0" y="4387"/>
                </a:lnTo>
              </a:path>
            </a:pathLst>
          </a:custGeom>
          <a:ln w="3175">
            <a:solidFill>
              <a:srgbClr val="FF00FF"/>
            </a:solidFill>
          </a:ln>
        </p:spPr>
        <p:txBody>
          <a:bodyPr wrap="square" lIns="0" tIns="0" rIns="0" bIns="0" rtlCol="0"/>
          <a:lstStyle/>
          <a:p>
            <a:endParaRPr sz="501"/>
          </a:p>
        </p:txBody>
      </p:sp>
      <p:sp>
        <p:nvSpPr>
          <p:cNvPr id="6551" name="bg object 6551"/>
          <p:cNvSpPr/>
          <p:nvPr/>
        </p:nvSpPr>
        <p:spPr>
          <a:xfrm>
            <a:off x="3167561" y="4913801"/>
            <a:ext cx="0" cy="2956"/>
          </a:xfrm>
          <a:custGeom>
            <a:avLst/>
            <a:gdLst/>
            <a:ahLst/>
            <a:cxnLst/>
            <a:rect l="l" t="t" r="r" b="b"/>
            <a:pathLst>
              <a:path h="8255">
                <a:moveTo>
                  <a:pt x="0" y="7977"/>
                </a:moveTo>
                <a:lnTo>
                  <a:pt x="0" y="0"/>
                </a:lnTo>
              </a:path>
            </a:pathLst>
          </a:custGeom>
          <a:ln w="3175">
            <a:solidFill>
              <a:srgbClr val="FF00FF"/>
            </a:solidFill>
          </a:ln>
        </p:spPr>
        <p:txBody>
          <a:bodyPr wrap="square" lIns="0" tIns="0" rIns="0" bIns="0" rtlCol="0"/>
          <a:lstStyle/>
          <a:p>
            <a:endParaRPr sz="501"/>
          </a:p>
        </p:txBody>
      </p:sp>
      <p:sp>
        <p:nvSpPr>
          <p:cNvPr id="6552" name="bg object 6552"/>
          <p:cNvSpPr/>
          <p:nvPr/>
        </p:nvSpPr>
        <p:spPr>
          <a:xfrm>
            <a:off x="3169557" y="4913087"/>
            <a:ext cx="3755" cy="2956"/>
          </a:xfrm>
          <a:custGeom>
            <a:avLst/>
            <a:gdLst/>
            <a:ahLst/>
            <a:cxnLst/>
            <a:rect l="l" t="t" r="r" b="b"/>
            <a:pathLst>
              <a:path w="8254" h="8255">
                <a:moveTo>
                  <a:pt x="0" y="0"/>
                </a:moveTo>
                <a:lnTo>
                  <a:pt x="7977" y="7977"/>
                </a:lnTo>
              </a:path>
            </a:pathLst>
          </a:custGeom>
          <a:ln w="3175">
            <a:solidFill>
              <a:srgbClr val="FF00FF"/>
            </a:solidFill>
          </a:ln>
        </p:spPr>
        <p:txBody>
          <a:bodyPr wrap="square" lIns="0" tIns="0" rIns="0" bIns="0" rtlCol="0"/>
          <a:lstStyle/>
          <a:p>
            <a:endParaRPr sz="501"/>
          </a:p>
        </p:txBody>
      </p:sp>
      <p:sp>
        <p:nvSpPr>
          <p:cNvPr id="6553" name="bg object 6553"/>
          <p:cNvSpPr/>
          <p:nvPr/>
        </p:nvSpPr>
        <p:spPr>
          <a:xfrm>
            <a:off x="3383643" y="4916658"/>
            <a:ext cx="1155" cy="910"/>
          </a:xfrm>
          <a:custGeom>
            <a:avLst/>
            <a:gdLst/>
            <a:ahLst/>
            <a:cxnLst/>
            <a:rect l="l" t="t" r="r" b="b"/>
            <a:pathLst>
              <a:path w="2540" h="2540">
                <a:moveTo>
                  <a:pt x="2393" y="0"/>
                </a:moveTo>
                <a:lnTo>
                  <a:pt x="1595" y="1595"/>
                </a:lnTo>
                <a:lnTo>
                  <a:pt x="0" y="2393"/>
                </a:lnTo>
              </a:path>
            </a:pathLst>
          </a:custGeom>
          <a:ln w="3175">
            <a:solidFill>
              <a:srgbClr val="FF00FF"/>
            </a:solidFill>
          </a:ln>
        </p:spPr>
        <p:txBody>
          <a:bodyPr wrap="square" lIns="0" tIns="0" rIns="0" bIns="0" rtlCol="0"/>
          <a:lstStyle/>
          <a:p>
            <a:endParaRPr sz="501"/>
          </a:p>
        </p:txBody>
      </p:sp>
      <p:sp>
        <p:nvSpPr>
          <p:cNvPr id="6554" name="bg object 6554"/>
          <p:cNvSpPr/>
          <p:nvPr/>
        </p:nvSpPr>
        <p:spPr>
          <a:xfrm>
            <a:off x="3378926" y="4915944"/>
            <a:ext cx="1155" cy="1592"/>
          </a:xfrm>
          <a:custGeom>
            <a:avLst/>
            <a:gdLst/>
            <a:ahLst/>
            <a:cxnLst/>
            <a:rect l="l" t="t" r="r" b="b"/>
            <a:pathLst>
              <a:path w="2540" h="4444">
                <a:moveTo>
                  <a:pt x="2393" y="4387"/>
                </a:moveTo>
                <a:lnTo>
                  <a:pt x="0" y="2792"/>
                </a:lnTo>
                <a:lnTo>
                  <a:pt x="398" y="0"/>
                </a:lnTo>
              </a:path>
            </a:pathLst>
          </a:custGeom>
          <a:ln w="3175">
            <a:solidFill>
              <a:srgbClr val="FF00FF"/>
            </a:solidFill>
          </a:ln>
        </p:spPr>
        <p:txBody>
          <a:bodyPr wrap="square" lIns="0" tIns="0" rIns="0" bIns="0" rtlCol="0"/>
          <a:lstStyle/>
          <a:p>
            <a:endParaRPr sz="501"/>
          </a:p>
        </p:txBody>
      </p:sp>
      <p:sp>
        <p:nvSpPr>
          <p:cNvPr id="6555" name="bg object 6555"/>
          <p:cNvSpPr/>
          <p:nvPr/>
        </p:nvSpPr>
        <p:spPr>
          <a:xfrm>
            <a:off x="3382917" y="4912944"/>
            <a:ext cx="2022" cy="910"/>
          </a:xfrm>
          <a:custGeom>
            <a:avLst/>
            <a:gdLst/>
            <a:ahLst/>
            <a:cxnLst/>
            <a:rect l="l" t="t" r="r" b="b"/>
            <a:pathLst>
              <a:path w="4445" h="2540">
                <a:moveTo>
                  <a:pt x="0" y="398"/>
                </a:moveTo>
                <a:lnTo>
                  <a:pt x="2393" y="0"/>
                </a:lnTo>
                <a:lnTo>
                  <a:pt x="3988" y="2393"/>
                </a:lnTo>
              </a:path>
            </a:pathLst>
          </a:custGeom>
          <a:ln w="3175">
            <a:solidFill>
              <a:srgbClr val="FF00FF"/>
            </a:solidFill>
          </a:ln>
        </p:spPr>
        <p:txBody>
          <a:bodyPr wrap="square" lIns="0" tIns="0" rIns="0" bIns="0" rtlCol="0"/>
          <a:lstStyle/>
          <a:p>
            <a:endParaRPr sz="501"/>
          </a:p>
        </p:txBody>
      </p:sp>
      <p:sp>
        <p:nvSpPr>
          <p:cNvPr id="6556" name="bg object 6556"/>
          <p:cNvSpPr/>
          <p:nvPr/>
        </p:nvSpPr>
        <p:spPr>
          <a:xfrm>
            <a:off x="3384731" y="4913801"/>
            <a:ext cx="0" cy="2956"/>
          </a:xfrm>
          <a:custGeom>
            <a:avLst/>
            <a:gdLst/>
            <a:ahLst/>
            <a:cxnLst/>
            <a:rect l="l" t="t" r="r" b="b"/>
            <a:pathLst>
              <a:path h="8255">
                <a:moveTo>
                  <a:pt x="0" y="0"/>
                </a:moveTo>
                <a:lnTo>
                  <a:pt x="0" y="7977"/>
                </a:lnTo>
              </a:path>
            </a:pathLst>
          </a:custGeom>
          <a:ln w="3175">
            <a:solidFill>
              <a:srgbClr val="FF00FF"/>
            </a:solidFill>
          </a:ln>
        </p:spPr>
        <p:txBody>
          <a:bodyPr wrap="square" lIns="0" tIns="0" rIns="0" bIns="0" rtlCol="0"/>
          <a:lstStyle/>
          <a:p>
            <a:endParaRPr sz="501"/>
          </a:p>
        </p:txBody>
      </p:sp>
      <p:sp>
        <p:nvSpPr>
          <p:cNvPr id="6557" name="bg object 6557"/>
          <p:cNvSpPr/>
          <p:nvPr/>
        </p:nvSpPr>
        <p:spPr>
          <a:xfrm>
            <a:off x="3380014" y="4917515"/>
            <a:ext cx="3755" cy="0"/>
          </a:xfrm>
          <a:custGeom>
            <a:avLst/>
            <a:gdLst/>
            <a:ahLst/>
            <a:cxnLst/>
            <a:rect l="l" t="t" r="r" b="b"/>
            <a:pathLst>
              <a:path w="8254">
                <a:moveTo>
                  <a:pt x="7977" y="0"/>
                </a:moveTo>
                <a:lnTo>
                  <a:pt x="0" y="0"/>
                </a:lnTo>
              </a:path>
            </a:pathLst>
          </a:custGeom>
          <a:ln w="3175">
            <a:solidFill>
              <a:srgbClr val="FF00FF"/>
            </a:solidFill>
          </a:ln>
        </p:spPr>
        <p:txBody>
          <a:bodyPr wrap="square" lIns="0" tIns="0" rIns="0" bIns="0" rtlCol="0"/>
          <a:lstStyle/>
          <a:p>
            <a:endParaRPr sz="501"/>
          </a:p>
        </p:txBody>
      </p:sp>
      <p:sp>
        <p:nvSpPr>
          <p:cNvPr id="6558" name="bg object 6558"/>
          <p:cNvSpPr/>
          <p:nvPr/>
        </p:nvSpPr>
        <p:spPr>
          <a:xfrm>
            <a:off x="3379107" y="4913087"/>
            <a:ext cx="4043" cy="2956"/>
          </a:xfrm>
          <a:custGeom>
            <a:avLst/>
            <a:gdLst/>
            <a:ahLst/>
            <a:cxnLst/>
            <a:rect l="l" t="t" r="r" b="b"/>
            <a:pathLst>
              <a:path w="8890" h="8255">
                <a:moveTo>
                  <a:pt x="0" y="7977"/>
                </a:moveTo>
                <a:lnTo>
                  <a:pt x="8376" y="0"/>
                </a:lnTo>
              </a:path>
            </a:pathLst>
          </a:custGeom>
          <a:ln w="3175">
            <a:solidFill>
              <a:srgbClr val="FF00FF"/>
            </a:solidFill>
          </a:ln>
        </p:spPr>
        <p:txBody>
          <a:bodyPr wrap="square" lIns="0" tIns="0" rIns="0" bIns="0" rtlCol="0"/>
          <a:lstStyle/>
          <a:p>
            <a:endParaRPr sz="501"/>
          </a:p>
        </p:txBody>
      </p:sp>
      <p:sp>
        <p:nvSpPr>
          <p:cNvPr id="6559" name="bg object 6559"/>
          <p:cNvSpPr/>
          <p:nvPr/>
        </p:nvSpPr>
        <p:spPr>
          <a:xfrm>
            <a:off x="3382917" y="4835096"/>
            <a:ext cx="2022" cy="910"/>
          </a:xfrm>
          <a:custGeom>
            <a:avLst/>
            <a:gdLst/>
            <a:ahLst/>
            <a:cxnLst/>
            <a:rect l="l" t="t" r="r" b="b"/>
            <a:pathLst>
              <a:path w="4445" h="2540">
                <a:moveTo>
                  <a:pt x="3988" y="0"/>
                </a:moveTo>
                <a:lnTo>
                  <a:pt x="2393" y="2393"/>
                </a:lnTo>
                <a:lnTo>
                  <a:pt x="0" y="1994"/>
                </a:lnTo>
              </a:path>
            </a:pathLst>
          </a:custGeom>
          <a:ln w="3175">
            <a:solidFill>
              <a:srgbClr val="FF00FF"/>
            </a:solidFill>
          </a:ln>
        </p:spPr>
        <p:txBody>
          <a:bodyPr wrap="square" lIns="0" tIns="0" rIns="0" bIns="0" rtlCol="0"/>
          <a:lstStyle/>
          <a:p>
            <a:endParaRPr sz="501"/>
          </a:p>
        </p:txBody>
      </p:sp>
      <p:sp>
        <p:nvSpPr>
          <p:cNvPr id="6560" name="bg object 6560"/>
          <p:cNvSpPr/>
          <p:nvPr/>
        </p:nvSpPr>
        <p:spPr>
          <a:xfrm>
            <a:off x="3383643" y="4831383"/>
            <a:ext cx="1155" cy="910"/>
          </a:xfrm>
          <a:custGeom>
            <a:avLst/>
            <a:gdLst/>
            <a:ahLst/>
            <a:cxnLst/>
            <a:rect l="l" t="t" r="r" b="b"/>
            <a:pathLst>
              <a:path w="2540" h="2540">
                <a:moveTo>
                  <a:pt x="0" y="0"/>
                </a:moveTo>
                <a:lnTo>
                  <a:pt x="1595" y="797"/>
                </a:lnTo>
                <a:lnTo>
                  <a:pt x="2393" y="2393"/>
                </a:lnTo>
              </a:path>
            </a:pathLst>
          </a:custGeom>
          <a:ln w="3175">
            <a:solidFill>
              <a:srgbClr val="FF00FF"/>
            </a:solidFill>
          </a:ln>
        </p:spPr>
        <p:txBody>
          <a:bodyPr wrap="square" lIns="0" tIns="0" rIns="0" bIns="0" rtlCol="0"/>
          <a:lstStyle/>
          <a:p>
            <a:endParaRPr sz="501"/>
          </a:p>
        </p:txBody>
      </p:sp>
      <p:sp>
        <p:nvSpPr>
          <p:cNvPr id="6561" name="bg object 6561"/>
          <p:cNvSpPr/>
          <p:nvPr/>
        </p:nvSpPr>
        <p:spPr>
          <a:xfrm>
            <a:off x="3378926" y="4831383"/>
            <a:ext cx="4910" cy="1592"/>
          </a:xfrm>
          <a:custGeom>
            <a:avLst/>
            <a:gdLst/>
            <a:ahLst/>
            <a:cxnLst/>
            <a:rect l="l" t="t" r="r" b="b"/>
            <a:pathLst>
              <a:path w="10795" h="4444">
                <a:moveTo>
                  <a:pt x="398" y="4387"/>
                </a:moveTo>
                <a:lnTo>
                  <a:pt x="0" y="1595"/>
                </a:lnTo>
                <a:lnTo>
                  <a:pt x="2393" y="0"/>
                </a:lnTo>
                <a:lnTo>
                  <a:pt x="10371" y="0"/>
                </a:lnTo>
              </a:path>
            </a:pathLst>
          </a:custGeom>
          <a:ln w="3175">
            <a:solidFill>
              <a:srgbClr val="FF00FF"/>
            </a:solidFill>
          </a:ln>
        </p:spPr>
        <p:txBody>
          <a:bodyPr wrap="square" lIns="0" tIns="0" rIns="0" bIns="0" rtlCol="0"/>
          <a:lstStyle/>
          <a:p>
            <a:endParaRPr sz="501"/>
          </a:p>
        </p:txBody>
      </p:sp>
      <p:sp>
        <p:nvSpPr>
          <p:cNvPr id="6562" name="bg object 6562"/>
          <p:cNvSpPr/>
          <p:nvPr/>
        </p:nvSpPr>
        <p:spPr>
          <a:xfrm>
            <a:off x="3384731" y="4832240"/>
            <a:ext cx="0" cy="2956"/>
          </a:xfrm>
          <a:custGeom>
            <a:avLst/>
            <a:gdLst/>
            <a:ahLst/>
            <a:cxnLst/>
            <a:rect l="l" t="t" r="r" b="b"/>
            <a:pathLst>
              <a:path h="8255">
                <a:moveTo>
                  <a:pt x="0" y="0"/>
                </a:moveTo>
                <a:lnTo>
                  <a:pt x="0" y="7977"/>
                </a:lnTo>
              </a:path>
            </a:pathLst>
          </a:custGeom>
          <a:ln w="3175">
            <a:solidFill>
              <a:srgbClr val="FF00FF"/>
            </a:solidFill>
          </a:ln>
        </p:spPr>
        <p:txBody>
          <a:bodyPr wrap="square" lIns="0" tIns="0" rIns="0" bIns="0" rtlCol="0"/>
          <a:lstStyle/>
          <a:p>
            <a:endParaRPr sz="501"/>
          </a:p>
        </p:txBody>
      </p:sp>
      <p:sp>
        <p:nvSpPr>
          <p:cNvPr id="6563" name="bg object 6563"/>
          <p:cNvSpPr/>
          <p:nvPr/>
        </p:nvSpPr>
        <p:spPr>
          <a:xfrm>
            <a:off x="3379107" y="4832954"/>
            <a:ext cx="4043" cy="2956"/>
          </a:xfrm>
          <a:custGeom>
            <a:avLst/>
            <a:gdLst/>
            <a:ahLst/>
            <a:cxnLst/>
            <a:rect l="l" t="t" r="r" b="b"/>
            <a:pathLst>
              <a:path w="8890" h="8255">
                <a:moveTo>
                  <a:pt x="8376" y="7977"/>
                </a:moveTo>
                <a:lnTo>
                  <a:pt x="0" y="0"/>
                </a:lnTo>
              </a:path>
            </a:pathLst>
          </a:custGeom>
          <a:ln w="3175">
            <a:solidFill>
              <a:srgbClr val="FF00FF"/>
            </a:solidFill>
          </a:ln>
        </p:spPr>
        <p:txBody>
          <a:bodyPr wrap="square" lIns="0" tIns="0" rIns="0" bIns="0" rtlCol="0"/>
          <a:lstStyle/>
          <a:p>
            <a:endParaRPr sz="501"/>
          </a:p>
        </p:txBody>
      </p:sp>
      <p:sp>
        <p:nvSpPr>
          <p:cNvPr id="6564" name="bg object 6564"/>
          <p:cNvSpPr/>
          <p:nvPr/>
        </p:nvSpPr>
        <p:spPr>
          <a:xfrm>
            <a:off x="3172460" y="4831383"/>
            <a:ext cx="1155" cy="1592"/>
          </a:xfrm>
          <a:custGeom>
            <a:avLst/>
            <a:gdLst/>
            <a:ahLst/>
            <a:cxnLst/>
            <a:rect l="l" t="t" r="r" b="b"/>
            <a:pathLst>
              <a:path w="2540" h="4444">
                <a:moveTo>
                  <a:pt x="0" y="0"/>
                </a:moveTo>
                <a:lnTo>
                  <a:pt x="2393" y="1595"/>
                </a:lnTo>
                <a:lnTo>
                  <a:pt x="1595" y="4387"/>
                </a:lnTo>
              </a:path>
            </a:pathLst>
          </a:custGeom>
          <a:ln w="3175">
            <a:solidFill>
              <a:srgbClr val="FF00FF"/>
            </a:solidFill>
          </a:ln>
        </p:spPr>
        <p:txBody>
          <a:bodyPr wrap="square" lIns="0" tIns="0" rIns="0" bIns="0" rtlCol="0"/>
          <a:lstStyle/>
          <a:p>
            <a:endParaRPr sz="501"/>
          </a:p>
        </p:txBody>
      </p:sp>
      <p:sp>
        <p:nvSpPr>
          <p:cNvPr id="6565" name="bg object 6565"/>
          <p:cNvSpPr/>
          <p:nvPr/>
        </p:nvSpPr>
        <p:spPr>
          <a:xfrm>
            <a:off x="3167561" y="4831383"/>
            <a:ext cx="1444" cy="910"/>
          </a:xfrm>
          <a:custGeom>
            <a:avLst/>
            <a:gdLst/>
            <a:ahLst/>
            <a:cxnLst/>
            <a:rect l="l" t="t" r="r" b="b"/>
            <a:pathLst>
              <a:path w="3175" h="2540">
                <a:moveTo>
                  <a:pt x="0" y="2393"/>
                </a:moveTo>
                <a:lnTo>
                  <a:pt x="797" y="797"/>
                </a:lnTo>
                <a:lnTo>
                  <a:pt x="2792" y="0"/>
                </a:lnTo>
              </a:path>
            </a:pathLst>
          </a:custGeom>
          <a:ln w="3175">
            <a:solidFill>
              <a:srgbClr val="FF00FF"/>
            </a:solidFill>
          </a:ln>
        </p:spPr>
        <p:txBody>
          <a:bodyPr wrap="square" lIns="0" tIns="0" rIns="0" bIns="0" rtlCol="0"/>
          <a:lstStyle/>
          <a:p>
            <a:endParaRPr sz="501"/>
          </a:p>
        </p:txBody>
      </p:sp>
      <p:sp>
        <p:nvSpPr>
          <p:cNvPr id="6566" name="bg object 6566"/>
          <p:cNvSpPr/>
          <p:nvPr/>
        </p:nvSpPr>
        <p:spPr>
          <a:xfrm>
            <a:off x="3167561" y="4832240"/>
            <a:ext cx="0" cy="2956"/>
          </a:xfrm>
          <a:custGeom>
            <a:avLst/>
            <a:gdLst/>
            <a:ahLst/>
            <a:cxnLst/>
            <a:rect l="l" t="t" r="r" b="b"/>
            <a:pathLst>
              <a:path h="8255">
                <a:moveTo>
                  <a:pt x="0" y="7977"/>
                </a:moveTo>
                <a:lnTo>
                  <a:pt x="0" y="0"/>
                </a:lnTo>
              </a:path>
            </a:pathLst>
          </a:custGeom>
          <a:ln w="3175">
            <a:solidFill>
              <a:srgbClr val="FF00FF"/>
            </a:solidFill>
          </a:ln>
        </p:spPr>
        <p:txBody>
          <a:bodyPr wrap="square" lIns="0" tIns="0" rIns="0" bIns="0" rtlCol="0"/>
          <a:lstStyle/>
          <a:p>
            <a:endParaRPr sz="501"/>
          </a:p>
        </p:txBody>
      </p:sp>
      <p:sp>
        <p:nvSpPr>
          <p:cNvPr id="6567" name="bg object 6567"/>
          <p:cNvSpPr/>
          <p:nvPr/>
        </p:nvSpPr>
        <p:spPr>
          <a:xfrm>
            <a:off x="3167561" y="4835096"/>
            <a:ext cx="2311" cy="910"/>
          </a:xfrm>
          <a:custGeom>
            <a:avLst/>
            <a:gdLst/>
            <a:ahLst/>
            <a:cxnLst/>
            <a:rect l="l" t="t" r="r" b="b"/>
            <a:pathLst>
              <a:path w="5079" h="2540">
                <a:moveTo>
                  <a:pt x="4786" y="1595"/>
                </a:moveTo>
                <a:lnTo>
                  <a:pt x="1994" y="2393"/>
                </a:lnTo>
                <a:lnTo>
                  <a:pt x="0" y="0"/>
                </a:lnTo>
              </a:path>
            </a:pathLst>
          </a:custGeom>
          <a:ln w="3175">
            <a:solidFill>
              <a:srgbClr val="FF00FF"/>
            </a:solidFill>
          </a:ln>
        </p:spPr>
        <p:txBody>
          <a:bodyPr wrap="square" lIns="0" tIns="0" rIns="0" bIns="0" rtlCol="0"/>
          <a:lstStyle/>
          <a:p>
            <a:endParaRPr sz="501"/>
          </a:p>
        </p:txBody>
      </p:sp>
      <p:sp>
        <p:nvSpPr>
          <p:cNvPr id="6568" name="bg object 6568"/>
          <p:cNvSpPr/>
          <p:nvPr/>
        </p:nvSpPr>
        <p:spPr>
          <a:xfrm>
            <a:off x="3168831" y="4831383"/>
            <a:ext cx="3755" cy="0"/>
          </a:xfrm>
          <a:custGeom>
            <a:avLst/>
            <a:gdLst/>
            <a:ahLst/>
            <a:cxnLst/>
            <a:rect l="l" t="t" r="r" b="b"/>
            <a:pathLst>
              <a:path w="8254">
                <a:moveTo>
                  <a:pt x="0" y="0"/>
                </a:moveTo>
                <a:lnTo>
                  <a:pt x="7977" y="0"/>
                </a:lnTo>
              </a:path>
            </a:pathLst>
          </a:custGeom>
          <a:ln w="3175">
            <a:solidFill>
              <a:srgbClr val="FF00FF"/>
            </a:solidFill>
          </a:ln>
        </p:spPr>
        <p:txBody>
          <a:bodyPr wrap="square" lIns="0" tIns="0" rIns="0" bIns="0" rtlCol="0"/>
          <a:lstStyle/>
          <a:p>
            <a:endParaRPr sz="501"/>
          </a:p>
        </p:txBody>
      </p:sp>
      <p:sp>
        <p:nvSpPr>
          <p:cNvPr id="6569" name="bg object 6569"/>
          <p:cNvSpPr/>
          <p:nvPr/>
        </p:nvSpPr>
        <p:spPr>
          <a:xfrm>
            <a:off x="3169738" y="4832954"/>
            <a:ext cx="3466" cy="2729"/>
          </a:xfrm>
          <a:custGeom>
            <a:avLst/>
            <a:gdLst/>
            <a:ahLst/>
            <a:cxnLst/>
            <a:rect l="l" t="t" r="r" b="b"/>
            <a:pathLst>
              <a:path w="7620" h="7619">
                <a:moveTo>
                  <a:pt x="7578" y="0"/>
                </a:moveTo>
                <a:lnTo>
                  <a:pt x="0" y="7578"/>
                </a:lnTo>
              </a:path>
            </a:pathLst>
          </a:custGeom>
          <a:ln w="3175">
            <a:solidFill>
              <a:srgbClr val="FF00FF"/>
            </a:solidFill>
          </a:ln>
        </p:spPr>
        <p:txBody>
          <a:bodyPr wrap="square" lIns="0" tIns="0" rIns="0" bIns="0" rtlCol="0"/>
          <a:lstStyle/>
          <a:p>
            <a:endParaRPr sz="501"/>
          </a:p>
        </p:txBody>
      </p:sp>
      <p:sp>
        <p:nvSpPr>
          <p:cNvPr id="6570" name="bg object 6570"/>
          <p:cNvSpPr/>
          <p:nvPr/>
        </p:nvSpPr>
        <p:spPr>
          <a:xfrm>
            <a:off x="3170827" y="4912373"/>
            <a:ext cx="3466" cy="2729"/>
          </a:xfrm>
          <a:custGeom>
            <a:avLst/>
            <a:gdLst/>
            <a:ahLst/>
            <a:cxnLst/>
            <a:rect l="l" t="t" r="r" b="b"/>
            <a:pathLst>
              <a:path w="7620" h="7619">
                <a:moveTo>
                  <a:pt x="7180" y="7578"/>
                </a:moveTo>
                <a:lnTo>
                  <a:pt x="0" y="0"/>
                </a:lnTo>
              </a:path>
            </a:pathLst>
          </a:custGeom>
          <a:ln w="3191">
            <a:solidFill>
              <a:srgbClr val="000000"/>
            </a:solidFill>
          </a:ln>
        </p:spPr>
        <p:txBody>
          <a:bodyPr wrap="square" lIns="0" tIns="0" rIns="0" bIns="0" rtlCol="0"/>
          <a:lstStyle/>
          <a:p>
            <a:endParaRPr sz="501"/>
          </a:p>
        </p:txBody>
      </p:sp>
      <p:sp>
        <p:nvSpPr>
          <p:cNvPr id="6571" name="bg object 6571"/>
          <p:cNvSpPr/>
          <p:nvPr/>
        </p:nvSpPr>
        <p:spPr>
          <a:xfrm>
            <a:off x="3174093" y="4915087"/>
            <a:ext cx="204195" cy="0"/>
          </a:xfrm>
          <a:custGeom>
            <a:avLst/>
            <a:gdLst/>
            <a:ahLst/>
            <a:cxnLst/>
            <a:rect l="l" t="t" r="r" b="b"/>
            <a:pathLst>
              <a:path w="448945">
                <a:moveTo>
                  <a:pt x="448752" y="0"/>
                </a:moveTo>
                <a:lnTo>
                  <a:pt x="0" y="0"/>
                </a:lnTo>
              </a:path>
            </a:pathLst>
          </a:custGeom>
          <a:ln w="3191">
            <a:solidFill>
              <a:srgbClr val="000000"/>
            </a:solidFill>
          </a:ln>
        </p:spPr>
        <p:txBody>
          <a:bodyPr wrap="square" lIns="0" tIns="0" rIns="0" bIns="0" rtlCol="0"/>
          <a:lstStyle/>
          <a:p>
            <a:endParaRPr sz="501"/>
          </a:p>
        </p:txBody>
      </p:sp>
      <p:sp>
        <p:nvSpPr>
          <p:cNvPr id="6572" name="bg object 6572"/>
          <p:cNvSpPr/>
          <p:nvPr/>
        </p:nvSpPr>
        <p:spPr>
          <a:xfrm>
            <a:off x="3378199" y="4912373"/>
            <a:ext cx="3466" cy="2729"/>
          </a:xfrm>
          <a:custGeom>
            <a:avLst/>
            <a:gdLst/>
            <a:ahLst/>
            <a:cxnLst/>
            <a:rect l="l" t="t" r="r" b="b"/>
            <a:pathLst>
              <a:path w="7620" h="7619">
                <a:moveTo>
                  <a:pt x="7578" y="0"/>
                </a:moveTo>
                <a:lnTo>
                  <a:pt x="0" y="7578"/>
                </a:lnTo>
              </a:path>
            </a:pathLst>
          </a:custGeom>
          <a:ln w="3191">
            <a:solidFill>
              <a:srgbClr val="000000"/>
            </a:solidFill>
          </a:ln>
        </p:spPr>
        <p:txBody>
          <a:bodyPr wrap="square" lIns="0" tIns="0" rIns="0" bIns="0" rtlCol="0"/>
          <a:lstStyle/>
          <a:p>
            <a:endParaRPr sz="501"/>
          </a:p>
        </p:txBody>
      </p:sp>
      <p:sp>
        <p:nvSpPr>
          <p:cNvPr id="6573" name="bg object 6573"/>
          <p:cNvSpPr/>
          <p:nvPr/>
        </p:nvSpPr>
        <p:spPr>
          <a:xfrm>
            <a:off x="3381647" y="4836526"/>
            <a:ext cx="0" cy="75947"/>
          </a:xfrm>
          <a:custGeom>
            <a:avLst/>
            <a:gdLst/>
            <a:ahLst/>
            <a:cxnLst/>
            <a:rect l="l" t="t" r="r" b="b"/>
            <a:pathLst>
              <a:path h="212090">
                <a:moveTo>
                  <a:pt x="0" y="0"/>
                </a:moveTo>
                <a:lnTo>
                  <a:pt x="0" y="211811"/>
                </a:lnTo>
              </a:path>
            </a:pathLst>
          </a:custGeom>
          <a:ln w="3191">
            <a:solidFill>
              <a:srgbClr val="000000"/>
            </a:solidFill>
          </a:ln>
        </p:spPr>
        <p:txBody>
          <a:bodyPr wrap="square" lIns="0" tIns="0" rIns="0" bIns="0" rtlCol="0"/>
          <a:lstStyle/>
          <a:p>
            <a:endParaRPr sz="501"/>
          </a:p>
        </p:txBody>
      </p:sp>
      <p:sp>
        <p:nvSpPr>
          <p:cNvPr id="6574" name="bg object 6574"/>
          <p:cNvSpPr/>
          <p:nvPr/>
        </p:nvSpPr>
        <p:spPr>
          <a:xfrm>
            <a:off x="3378199" y="4833811"/>
            <a:ext cx="3466" cy="2729"/>
          </a:xfrm>
          <a:custGeom>
            <a:avLst/>
            <a:gdLst/>
            <a:ahLst/>
            <a:cxnLst/>
            <a:rect l="l" t="t" r="r" b="b"/>
            <a:pathLst>
              <a:path w="7620" h="7619">
                <a:moveTo>
                  <a:pt x="0" y="0"/>
                </a:moveTo>
                <a:lnTo>
                  <a:pt x="7578" y="7578"/>
                </a:lnTo>
              </a:path>
            </a:pathLst>
          </a:custGeom>
          <a:ln w="3191">
            <a:solidFill>
              <a:srgbClr val="000000"/>
            </a:solidFill>
          </a:ln>
        </p:spPr>
        <p:txBody>
          <a:bodyPr wrap="square" lIns="0" tIns="0" rIns="0" bIns="0" rtlCol="0"/>
          <a:lstStyle/>
          <a:p>
            <a:endParaRPr sz="501"/>
          </a:p>
        </p:txBody>
      </p:sp>
      <p:sp>
        <p:nvSpPr>
          <p:cNvPr id="6575" name="bg object 6575"/>
          <p:cNvSpPr/>
          <p:nvPr/>
        </p:nvSpPr>
        <p:spPr>
          <a:xfrm>
            <a:off x="3170827" y="4833811"/>
            <a:ext cx="207372" cy="78676"/>
          </a:xfrm>
          <a:custGeom>
            <a:avLst/>
            <a:gdLst/>
            <a:ahLst/>
            <a:cxnLst/>
            <a:rect l="l" t="t" r="r" b="b"/>
            <a:pathLst>
              <a:path w="455929" h="219709">
                <a:moveTo>
                  <a:pt x="0" y="219389"/>
                </a:moveTo>
                <a:lnTo>
                  <a:pt x="0" y="7578"/>
                </a:lnTo>
                <a:lnTo>
                  <a:pt x="7180" y="0"/>
                </a:lnTo>
                <a:lnTo>
                  <a:pt x="455932" y="0"/>
                </a:lnTo>
              </a:path>
            </a:pathLst>
          </a:custGeom>
          <a:ln w="3191">
            <a:solidFill>
              <a:srgbClr val="000000"/>
            </a:solidFill>
          </a:ln>
        </p:spPr>
        <p:txBody>
          <a:bodyPr wrap="square" lIns="0" tIns="0" rIns="0" bIns="0" rtlCol="0"/>
          <a:lstStyle/>
          <a:p>
            <a:endParaRPr sz="501"/>
          </a:p>
        </p:txBody>
      </p:sp>
      <p:sp>
        <p:nvSpPr>
          <p:cNvPr id="6576" name="bg object 6576"/>
          <p:cNvSpPr/>
          <p:nvPr/>
        </p:nvSpPr>
        <p:spPr>
          <a:xfrm>
            <a:off x="3167380" y="4916658"/>
            <a:ext cx="1733" cy="1364"/>
          </a:xfrm>
          <a:custGeom>
            <a:avLst/>
            <a:gdLst/>
            <a:ahLst/>
            <a:cxnLst/>
            <a:rect l="l" t="t" r="r" b="b"/>
            <a:pathLst>
              <a:path w="3809" h="3809">
                <a:moveTo>
                  <a:pt x="3191" y="3191"/>
                </a:moveTo>
                <a:lnTo>
                  <a:pt x="797" y="1994"/>
                </a:lnTo>
                <a:lnTo>
                  <a:pt x="0" y="0"/>
                </a:lnTo>
              </a:path>
            </a:pathLst>
          </a:custGeom>
          <a:ln w="3191">
            <a:solidFill>
              <a:srgbClr val="000000"/>
            </a:solidFill>
          </a:ln>
        </p:spPr>
        <p:txBody>
          <a:bodyPr wrap="square" lIns="0" tIns="0" rIns="0" bIns="0" rtlCol="0"/>
          <a:lstStyle/>
          <a:p>
            <a:endParaRPr sz="501"/>
          </a:p>
        </p:txBody>
      </p:sp>
      <p:sp>
        <p:nvSpPr>
          <p:cNvPr id="6577" name="bg object 6577"/>
          <p:cNvSpPr/>
          <p:nvPr/>
        </p:nvSpPr>
        <p:spPr>
          <a:xfrm>
            <a:off x="3383642" y="4916658"/>
            <a:ext cx="1733" cy="1364"/>
          </a:xfrm>
          <a:custGeom>
            <a:avLst/>
            <a:gdLst/>
            <a:ahLst/>
            <a:cxnLst/>
            <a:rect l="l" t="t" r="r" b="b"/>
            <a:pathLst>
              <a:path w="3809" h="3809">
                <a:moveTo>
                  <a:pt x="3191" y="0"/>
                </a:moveTo>
                <a:lnTo>
                  <a:pt x="2393" y="1994"/>
                </a:lnTo>
                <a:lnTo>
                  <a:pt x="0" y="3191"/>
                </a:lnTo>
              </a:path>
            </a:pathLst>
          </a:custGeom>
          <a:ln w="3191">
            <a:solidFill>
              <a:srgbClr val="000000"/>
            </a:solidFill>
          </a:ln>
        </p:spPr>
        <p:txBody>
          <a:bodyPr wrap="square" lIns="0" tIns="0" rIns="0" bIns="0" rtlCol="0"/>
          <a:lstStyle/>
          <a:p>
            <a:endParaRPr sz="501"/>
          </a:p>
        </p:txBody>
      </p:sp>
      <p:sp>
        <p:nvSpPr>
          <p:cNvPr id="6578" name="bg object 6578"/>
          <p:cNvSpPr/>
          <p:nvPr/>
        </p:nvSpPr>
        <p:spPr>
          <a:xfrm>
            <a:off x="3383642" y="4831098"/>
            <a:ext cx="1733" cy="1364"/>
          </a:xfrm>
          <a:custGeom>
            <a:avLst/>
            <a:gdLst/>
            <a:ahLst/>
            <a:cxnLst/>
            <a:rect l="l" t="t" r="r" b="b"/>
            <a:pathLst>
              <a:path w="3809" h="3809">
                <a:moveTo>
                  <a:pt x="0" y="0"/>
                </a:moveTo>
                <a:lnTo>
                  <a:pt x="2393" y="1196"/>
                </a:lnTo>
                <a:lnTo>
                  <a:pt x="3191" y="3191"/>
                </a:lnTo>
              </a:path>
            </a:pathLst>
          </a:custGeom>
          <a:ln w="3191">
            <a:solidFill>
              <a:srgbClr val="000000"/>
            </a:solidFill>
          </a:ln>
        </p:spPr>
        <p:txBody>
          <a:bodyPr wrap="square" lIns="0" tIns="0" rIns="0" bIns="0" rtlCol="0"/>
          <a:lstStyle/>
          <a:p>
            <a:endParaRPr sz="501"/>
          </a:p>
        </p:txBody>
      </p:sp>
      <p:sp>
        <p:nvSpPr>
          <p:cNvPr id="6579" name="bg object 6579"/>
          <p:cNvSpPr/>
          <p:nvPr/>
        </p:nvSpPr>
        <p:spPr>
          <a:xfrm>
            <a:off x="3167380" y="4831098"/>
            <a:ext cx="1733" cy="1364"/>
          </a:xfrm>
          <a:custGeom>
            <a:avLst/>
            <a:gdLst/>
            <a:ahLst/>
            <a:cxnLst/>
            <a:rect l="l" t="t" r="r" b="b"/>
            <a:pathLst>
              <a:path w="3809" h="3809">
                <a:moveTo>
                  <a:pt x="3191" y="0"/>
                </a:moveTo>
                <a:lnTo>
                  <a:pt x="797" y="1196"/>
                </a:lnTo>
                <a:lnTo>
                  <a:pt x="0" y="3191"/>
                </a:lnTo>
              </a:path>
            </a:pathLst>
          </a:custGeom>
          <a:ln w="3191">
            <a:solidFill>
              <a:srgbClr val="000000"/>
            </a:solidFill>
          </a:ln>
        </p:spPr>
        <p:txBody>
          <a:bodyPr wrap="square" lIns="0" tIns="0" rIns="0" bIns="0" rtlCol="0"/>
          <a:lstStyle/>
          <a:p>
            <a:endParaRPr sz="501"/>
          </a:p>
        </p:txBody>
      </p:sp>
      <p:sp>
        <p:nvSpPr>
          <p:cNvPr id="6580" name="bg object 6580"/>
          <p:cNvSpPr/>
          <p:nvPr/>
        </p:nvSpPr>
        <p:spPr>
          <a:xfrm>
            <a:off x="3385094" y="4832240"/>
            <a:ext cx="0" cy="84588"/>
          </a:xfrm>
          <a:custGeom>
            <a:avLst/>
            <a:gdLst/>
            <a:ahLst/>
            <a:cxnLst/>
            <a:rect l="l" t="t" r="r" b="b"/>
            <a:pathLst>
              <a:path h="236219">
                <a:moveTo>
                  <a:pt x="0" y="0"/>
                </a:moveTo>
                <a:lnTo>
                  <a:pt x="0" y="235744"/>
                </a:lnTo>
              </a:path>
            </a:pathLst>
          </a:custGeom>
          <a:ln w="3191">
            <a:solidFill>
              <a:srgbClr val="000000"/>
            </a:solidFill>
          </a:ln>
        </p:spPr>
        <p:txBody>
          <a:bodyPr wrap="square" lIns="0" tIns="0" rIns="0" bIns="0" rtlCol="0"/>
          <a:lstStyle/>
          <a:p>
            <a:endParaRPr sz="501"/>
          </a:p>
        </p:txBody>
      </p:sp>
      <p:sp>
        <p:nvSpPr>
          <p:cNvPr id="6581" name="bg object 6581"/>
          <p:cNvSpPr/>
          <p:nvPr/>
        </p:nvSpPr>
        <p:spPr>
          <a:xfrm>
            <a:off x="3168831" y="4917801"/>
            <a:ext cx="214881" cy="0"/>
          </a:xfrm>
          <a:custGeom>
            <a:avLst/>
            <a:gdLst/>
            <a:ahLst/>
            <a:cxnLst/>
            <a:rect l="l" t="t" r="r" b="b"/>
            <a:pathLst>
              <a:path w="472440">
                <a:moveTo>
                  <a:pt x="472286" y="0"/>
                </a:moveTo>
                <a:lnTo>
                  <a:pt x="0" y="0"/>
                </a:lnTo>
              </a:path>
            </a:pathLst>
          </a:custGeom>
          <a:ln w="3191">
            <a:solidFill>
              <a:srgbClr val="000000"/>
            </a:solidFill>
          </a:ln>
        </p:spPr>
        <p:txBody>
          <a:bodyPr wrap="square" lIns="0" tIns="0" rIns="0" bIns="0" rtlCol="0"/>
          <a:lstStyle/>
          <a:p>
            <a:endParaRPr sz="501"/>
          </a:p>
        </p:txBody>
      </p:sp>
      <p:sp>
        <p:nvSpPr>
          <p:cNvPr id="6582" name="bg object 6582"/>
          <p:cNvSpPr/>
          <p:nvPr/>
        </p:nvSpPr>
        <p:spPr>
          <a:xfrm>
            <a:off x="3167380" y="4832240"/>
            <a:ext cx="0" cy="84588"/>
          </a:xfrm>
          <a:custGeom>
            <a:avLst/>
            <a:gdLst/>
            <a:ahLst/>
            <a:cxnLst/>
            <a:rect l="l" t="t" r="r" b="b"/>
            <a:pathLst>
              <a:path h="236219">
                <a:moveTo>
                  <a:pt x="0" y="235744"/>
                </a:moveTo>
                <a:lnTo>
                  <a:pt x="0" y="0"/>
                </a:lnTo>
              </a:path>
            </a:pathLst>
          </a:custGeom>
          <a:ln w="3191">
            <a:solidFill>
              <a:srgbClr val="000000"/>
            </a:solidFill>
          </a:ln>
        </p:spPr>
        <p:txBody>
          <a:bodyPr wrap="square" lIns="0" tIns="0" rIns="0" bIns="0" rtlCol="0"/>
          <a:lstStyle/>
          <a:p>
            <a:endParaRPr sz="501"/>
          </a:p>
        </p:txBody>
      </p:sp>
      <p:sp>
        <p:nvSpPr>
          <p:cNvPr id="6583" name="bg object 6583"/>
          <p:cNvSpPr/>
          <p:nvPr/>
        </p:nvSpPr>
        <p:spPr>
          <a:xfrm>
            <a:off x="3168831" y="4831097"/>
            <a:ext cx="214881" cy="0"/>
          </a:xfrm>
          <a:custGeom>
            <a:avLst/>
            <a:gdLst/>
            <a:ahLst/>
            <a:cxnLst/>
            <a:rect l="l" t="t" r="r" b="b"/>
            <a:pathLst>
              <a:path w="472440">
                <a:moveTo>
                  <a:pt x="0" y="0"/>
                </a:moveTo>
                <a:lnTo>
                  <a:pt x="472286" y="0"/>
                </a:lnTo>
              </a:path>
            </a:pathLst>
          </a:custGeom>
          <a:ln w="3191">
            <a:solidFill>
              <a:srgbClr val="000000"/>
            </a:solidFill>
          </a:ln>
        </p:spPr>
        <p:txBody>
          <a:bodyPr wrap="square" lIns="0" tIns="0" rIns="0" bIns="0" rtlCol="0"/>
          <a:lstStyle/>
          <a:p>
            <a:endParaRPr sz="501"/>
          </a:p>
        </p:txBody>
      </p:sp>
      <p:sp>
        <p:nvSpPr>
          <p:cNvPr id="6584" name="bg object 6584"/>
          <p:cNvSpPr/>
          <p:nvPr/>
        </p:nvSpPr>
        <p:spPr>
          <a:xfrm>
            <a:off x="3360057"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585" name="bg object 6585"/>
          <p:cNvSpPr/>
          <p:nvPr/>
        </p:nvSpPr>
        <p:spPr>
          <a:xfrm>
            <a:off x="3359513"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586" name="bg object 6586"/>
          <p:cNvSpPr/>
          <p:nvPr/>
        </p:nvSpPr>
        <p:spPr>
          <a:xfrm>
            <a:off x="3360057"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587" name="bg object 6587"/>
          <p:cNvSpPr/>
          <p:nvPr/>
        </p:nvSpPr>
        <p:spPr>
          <a:xfrm>
            <a:off x="3359513"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588" name="bg object 6588"/>
          <p:cNvSpPr/>
          <p:nvPr/>
        </p:nvSpPr>
        <p:spPr>
          <a:xfrm>
            <a:off x="3360057"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589" name="bg object 6589"/>
          <p:cNvSpPr/>
          <p:nvPr/>
        </p:nvSpPr>
        <p:spPr>
          <a:xfrm>
            <a:off x="3359513"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590" name="bg object 6590"/>
          <p:cNvSpPr/>
          <p:nvPr/>
        </p:nvSpPr>
        <p:spPr>
          <a:xfrm>
            <a:off x="3360057"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591" name="bg object 6591"/>
          <p:cNvSpPr/>
          <p:nvPr/>
        </p:nvSpPr>
        <p:spPr>
          <a:xfrm>
            <a:off x="3359513"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592" name="bg object 6592"/>
          <p:cNvSpPr/>
          <p:nvPr/>
        </p:nvSpPr>
        <p:spPr>
          <a:xfrm>
            <a:off x="3360057"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593" name="bg object 6593"/>
          <p:cNvSpPr/>
          <p:nvPr/>
        </p:nvSpPr>
        <p:spPr>
          <a:xfrm>
            <a:off x="3359513"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594" name="bg object 6594"/>
          <p:cNvSpPr/>
          <p:nvPr/>
        </p:nvSpPr>
        <p:spPr>
          <a:xfrm>
            <a:off x="3360057"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595" name="bg object 6595"/>
          <p:cNvSpPr/>
          <p:nvPr/>
        </p:nvSpPr>
        <p:spPr>
          <a:xfrm>
            <a:off x="3359513"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596" name="bg object 6596"/>
          <p:cNvSpPr/>
          <p:nvPr/>
        </p:nvSpPr>
        <p:spPr>
          <a:xfrm>
            <a:off x="3360057"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597" name="bg object 6597"/>
          <p:cNvSpPr/>
          <p:nvPr/>
        </p:nvSpPr>
        <p:spPr>
          <a:xfrm>
            <a:off x="3359513"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598" name="bg object 6598"/>
          <p:cNvSpPr/>
          <p:nvPr/>
        </p:nvSpPr>
        <p:spPr>
          <a:xfrm>
            <a:off x="3360057"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599" name="bg object 6599"/>
          <p:cNvSpPr/>
          <p:nvPr/>
        </p:nvSpPr>
        <p:spPr>
          <a:xfrm>
            <a:off x="3359513"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600" name="bg object 6600"/>
          <p:cNvSpPr/>
          <p:nvPr/>
        </p:nvSpPr>
        <p:spPr>
          <a:xfrm>
            <a:off x="3360057"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01" name="bg object 6601"/>
          <p:cNvSpPr/>
          <p:nvPr/>
        </p:nvSpPr>
        <p:spPr>
          <a:xfrm>
            <a:off x="3359513"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02" name="bg object 6602"/>
          <p:cNvSpPr/>
          <p:nvPr/>
        </p:nvSpPr>
        <p:spPr>
          <a:xfrm>
            <a:off x="3360057"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603" name="bg object 6603"/>
          <p:cNvSpPr/>
          <p:nvPr/>
        </p:nvSpPr>
        <p:spPr>
          <a:xfrm>
            <a:off x="3359513"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604" name="bg object 6604"/>
          <p:cNvSpPr/>
          <p:nvPr/>
        </p:nvSpPr>
        <p:spPr>
          <a:xfrm>
            <a:off x="3360057"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605" name="bg object 6605"/>
          <p:cNvSpPr/>
          <p:nvPr/>
        </p:nvSpPr>
        <p:spPr>
          <a:xfrm>
            <a:off x="3359513"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606" name="bg object 6606"/>
          <p:cNvSpPr/>
          <p:nvPr/>
        </p:nvSpPr>
        <p:spPr>
          <a:xfrm>
            <a:off x="3360057"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07" name="bg object 6607"/>
          <p:cNvSpPr/>
          <p:nvPr/>
        </p:nvSpPr>
        <p:spPr>
          <a:xfrm>
            <a:off x="3359513"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08" name="bg object 6608"/>
          <p:cNvSpPr/>
          <p:nvPr/>
        </p:nvSpPr>
        <p:spPr>
          <a:xfrm>
            <a:off x="3360057"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09" name="bg object 6609"/>
          <p:cNvSpPr/>
          <p:nvPr/>
        </p:nvSpPr>
        <p:spPr>
          <a:xfrm>
            <a:off x="3359513"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10" name="bg object 6610"/>
          <p:cNvSpPr/>
          <p:nvPr/>
        </p:nvSpPr>
        <p:spPr>
          <a:xfrm>
            <a:off x="3360057"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611" name="bg object 6611"/>
          <p:cNvSpPr/>
          <p:nvPr/>
        </p:nvSpPr>
        <p:spPr>
          <a:xfrm>
            <a:off x="3359513"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612" name="bg object 6612"/>
          <p:cNvSpPr/>
          <p:nvPr/>
        </p:nvSpPr>
        <p:spPr>
          <a:xfrm>
            <a:off x="3360057"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613" name="bg object 6613"/>
          <p:cNvSpPr/>
          <p:nvPr/>
        </p:nvSpPr>
        <p:spPr>
          <a:xfrm>
            <a:off x="3359513"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614" name="bg object 6614"/>
          <p:cNvSpPr/>
          <p:nvPr/>
        </p:nvSpPr>
        <p:spPr>
          <a:xfrm>
            <a:off x="3359513"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615" name="bg object 6615"/>
          <p:cNvSpPr/>
          <p:nvPr/>
        </p:nvSpPr>
        <p:spPr>
          <a:xfrm>
            <a:off x="3359513" y="4829526"/>
            <a:ext cx="578" cy="455"/>
          </a:xfrm>
          <a:custGeom>
            <a:avLst/>
            <a:gdLst/>
            <a:ahLst/>
            <a:cxnLst/>
            <a:rect l="l" t="t" r="r" b="b"/>
            <a:pathLst>
              <a:path w="1270" h="1269">
                <a:moveTo>
                  <a:pt x="0" y="1196"/>
                </a:moveTo>
                <a:lnTo>
                  <a:pt x="0" y="797"/>
                </a:lnTo>
                <a:lnTo>
                  <a:pt x="0" y="398"/>
                </a:lnTo>
                <a:lnTo>
                  <a:pt x="398" y="398"/>
                </a:lnTo>
                <a:lnTo>
                  <a:pt x="398" y="0"/>
                </a:lnTo>
                <a:lnTo>
                  <a:pt x="797" y="0"/>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6616" name="bg object 6616"/>
          <p:cNvSpPr/>
          <p:nvPr/>
        </p:nvSpPr>
        <p:spPr>
          <a:xfrm>
            <a:off x="3352981"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17" name="bg object 6617"/>
          <p:cNvSpPr/>
          <p:nvPr/>
        </p:nvSpPr>
        <p:spPr>
          <a:xfrm>
            <a:off x="3352437"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18" name="bg object 6618"/>
          <p:cNvSpPr/>
          <p:nvPr/>
        </p:nvSpPr>
        <p:spPr>
          <a:xfrm>
            <a:off x="3352981"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619" name="bg object 6619"/>
          <p:cNvSpPr/>
          <p:nvPr/>
        </p:nvSpPr>
        <p:spPr>
          <a:xfrm>
            <a:off x="3352437"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620" name="bg object 6620"/>
          <p:cNvSpPr/>
          <p:nvPr/>
        </p:nvSpPr>
        <p:spPr>
          <a:xfrm>
            <a:off x="3352981"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21" name="bg object 6621"/>
          <p:cNvSpPr/>
          <p:nvPr/>
        </p:nvSpPr>
        <p:spPr>
          <a:xfrm>
            <a:off x="3352437"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22" name="bg object 6622"/>
          <p:cNvSpPr/>
          <p:nvPr/>
        </p:nvSpPr>
        <p:spPr>
          <a:xfrm>
            <a:off x="3352981"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23" name="bg object 6623"/>
          <p:cNvSpPr/>
          <p:nvPr/>
        </p:nvSpPr>
        <p:spPr>
          <a:xfrm>
            <a:off x="3352437"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24" name="bg object 6624"/>
          <p:cNvSpPr/>
          <p:nvPr/>
        </p:nvSpPr>
        <p:spPr>
          <a:xfrm>
            <a:off x="3352981"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625" name="bg object 6625"/>
          <p:cNvSpPr/>
          <p:nvPr/>
        </p:nvSpPr>
        <p:spPr>
          <a:xfrm>
            <a:off x="3352437"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626" name="bg object 6626"/>
          <p:cNvSpPr/>
          <p:nvPr/>
        </p:nvSpPr>
        <p:spPr>
          <a:xfrm>
            <a:off x="3352981"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27" name="bg object 6627"/>
          <p:cNvSpPr/>
          <p:nvPr/>
        </p:nvSpPr>
        <p:spPr>
          <a:xfrm>
            <a:off x="3352437"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28" name="bg object 6628"/>
          <p:cNvSpPr/>
          <p:nvPr/>
        </p:nvSpPr>
        <p:spPr>
          <a:xfrm>
            <a:off x="3352981"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29" name="bg object 6629"/>
          <p:cNvSpPr/>
          <p:nvPr/>
        </p:nvSpPr>
        <p:spPr>
          <a:xfrm>
            <a:off x="3352437"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30" name="bg object 6630"/>
          <p:cNvSpPr/>
          <p:nvPr/>
        </p:nvSpPr>
        <p:spPr>
          <a:xfrm>
            <a:off x="3352981"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631" name="bg object 6631"/>
          <p:cNvSpPr/>
          <p:nvPr/>
        </p:nvSpPr>
        <p:spPr>
          <a:xfrm>
            <a:off x="3352437"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632" name="bg object 6632"/>
          <p:cNvSpPr/>
          <p:nvPr/>
        </p:nvSpPr>
        <p:spPr>
          <a:xfrm>
            <a:off x="3352981"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33" name="bg object 6633"/>
          <p:cNvSpPr/>
          <p:nvPr/>
        </p:nvSpPr>
        <p:spPr>
          <a:xfrm>
            <a:off x="3352437"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34" name="bg object 6634"/>
          <p:cNvSpPr/>
          <p:nvPr/>
        </p:nvSpPr>
        <p:spPr>
          <a:xfrm>
            <a:off x="3352981"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635" name="bg object 6635"/>
          <p:cNvSpPr/>
          <p:nvPr/>
        </p:nvSpPr>
        <p:spPr>
          <a:xfrm>
            <a:off x="3352437"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636" name="bg object 6636"/>
          <p:cNvSpPr/>
          <p:nvPr/>
        </p:nvSpPr>
        <p:spPr>
          <a:xfrm>
            <a:off x="3352981"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637" name="bg object 6637"/>
          <p:cNvSpPr/>
          <p:nvPr/>
        </p:nvSpPr>
        <p:spPr>
          <a:xfrm>
            <a:off x="3352437"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638" name="bg object 6638"/>
          <p:cNvSpPr/>
          <p:nvPr/>
        </p:nvSpPr>
        <p:spPr>
          <a:xfrm>
            <a:off x="3352981"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39" name="bg object 6639"/>
          <p:cNvSpPr/>
          <p:nvPr/>
        </p:nvSpPr>
        <p:spPr>
          <a:xfrm>
            <a:off x="3352437"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40" name="bg object 6640"/>
          <p:cNvSpPr/>
          <p:nvPr/>
        </p:nvSpPr>
        <p:spPr>
          <a:xfrm>
            <a:off x="3352981"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41" name="bg object 6641"/>
          <p:cNvSpPr/>
          <p:nvPr/>
        </p:nvSpPr>
        <p:spPr>
          <a:xfrm>
            <a:off x="3352437"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42" name="bg object 6642"/>
          <p:cNvSpPr/>
          <p:nvPr/>
        </p:nvSpPr>
        <p:spPr>
          <a:xfrm>
            <a:off x="3352981"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643" name="bg object 6643"/>
          <p:cNvSpPr/>
          <p:nvPr/>
        </p:nvSpPr>
        <p:spPr>
          <a:xfrm>
            <a:off x="3352437"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644" name="bg object 6644"/>
          <p:cNvSpPr/>
          <p:nvPr/>
        </p:nvSpPr>
        <p:spPr>
          <a:xfrm>
            <a:off x="3352981"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645" name="bg object 6645"/>
          <p:cNvSpPr/>
          <p:nvPr/>
        </p:nvSpPr>
        <p:spPr>
          <a:xfrm>
            <a:off x="3352437"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646" name="bg object 6646"/>
          <p:cNvSpPr/>
          <p:nvPr/>
        </p:nvSpPr>
        <p:spPr>
          <a:xfrm>
            <a:off x="3352437"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647" name="bg object 6647"/>
          <p:cNvSpPr/>
          <p:nvPr/>
        </p:nvSpPr>
        <p:spPr>
          <a:xfrm>
            <a:off x="3352437" y="4829526"/>
            <a:ext cx="578" cy="455"/>
          </a:xfrm>
          <a:custGeom>
            <a:avLst/>
            <a:gdLst/>
            <a:ahLst/>
            <a:cxnLst/>
            <a:rect l="l" t="t" r="r" b="b"/>
            <a:pathLst>
              <a:path w="1270" h="1269">
                <a:moveTo>
                  <a:pt x="0" y="1196"/>
                </a:moveTo>
                <a:lnTo>
                  <a:pt x="0" y="797"/>
                </a:lnTo>
                <a:lnTo>
                  <a:pt x="0" y="398"/>
                </a:lnTo>
                <a:lnTo>
                  <a:pt x="398" y="398"/>
                </a:lnTo>
                <a:lnTo>
                  <a:pt x="398" y="0"/>
                </a:lnTo>
                <a:lnTo>
                  <a:pt x="797" y="0"/>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6648" name="bg object 6648"/>
          <p:cNvSpPr/>
          <p:nvPr/>
        </p:nvSpPr>
        <p:spPr>
          <a:xfrm>
            <a:off x="3345905"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49" name="bg object 6649"/>
          <p:cNvSpPr/>
          <p:nvPr/>
        </p:nvSpPr>
        <p:spPr>
          <a:xfrm>
            <a:off x="3345361"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50" name="bg object 6650"/>
          <p:cNvSpPr/>
          <p:nvPr/>
        </p:nvSpPr>
        <p:spPr>
          <a:xfrm>
            <a:off x="3345905"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651" name="bg object 6651"/>
          <p:cNvSpPr/>
          <p:nvPr/>
        </p:nvSpPr>
        <p:spPr>
          <a:xfrm>
            <a:off x="3345361"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652" name="bg object 6652"/>
          <p:cNvSpPr/>
          <p:nvPr/>
        </p:nvSpPr>
        <p:spPr>
          <a:xfrm>
            <a:off x="3345905"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53" name="bg object 6653"/>
          <p:cNvSpPr/>
          <p:nvPr/>
        </p:nvSpPr>
        <p:spPr>
          <a:xfrm>
            <a:off x="3345361"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54" name="bg object 6654"/>
          <p:cNvSpPr/>
          <p:nvPr/>
        </p:nvSpPr>
        <p:spPr>
          <a:xfrm>
            <a:off x="3345905"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55" name="bg object 6655"/>
          <p:cNvSpPr/>
          <p:nvPr/>
        </p:nvSpPr>
        <p:spPr>
          <a:xfrm>
            <a:off x="3345361"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56" name="bg object 6656"/>
          <p:cNvSpPr/>
          <p:nvPr/>
        </p:nvSpPr>
        <p:spPr>
          <a:xfrm>
            <a:off x="3345905"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657" name="bg object 6657"/>
          <p:cNvSpPr/>
          <p:nvPr/>
        </p:nvSpPr>
        <p:spPr>
          <a:xfrm>
            <a:off x="3345361"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658" name="bg object 6658"/>
          <p:cNvSpPr/>
          <p:nvPr/>
        </p:nvSpPr>
        <p:spPr>
          <a:xfrm>
            <a:off x="3345905"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59" name="bg object 6659"/>
          <p:cNvSpPr/>
          <p:nvPr/>
        </p:nvSpPr>
        <p:spPr>
          <a:xfrm>
            <a:off x="3345361"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60" name="bg object 6660"/>
          <p:cNvSpPr/>
          <p:nvPr/>
        </p:nvSpPr>
        <p:spPr>
          <a:xfrm>
            <a:off x="3345905"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61" name="bg object 6661"/>
          <p:cNvSpPr/>
          <p:nvPr/>
        </p:nvSpPr>
        <p:spPr>
          <a:xfrm>
            <a:off x="3345361"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62" name="bg object 6662"/>
          <p:cNvSpPr/>
          <p:nvPr/>
        </p:nvSpPr>
        <p:spPr>
          <a:xfrm>
            <a:off x="3345905"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663" name="bg object 6663"/>
          <p:cNvSpPr/>
          <p:nvPr/>
        </p:nvSpPr>
        <p:spPr>
          <a:xfrm>
            <a:off x="3345361"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664" name="bg object 6664"/>
          <p:cNvSpPr/>
          <p:nvPr/>
        </p:nvSpPr>
        <p:spPr>
          <a:xfrm>
            <a:off x="3345905"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65" name="bg object 6665"/>
          <p:cNvSpPr/>
          <p:nvPr/>
        </p:nvSpPr>
        <p:spPr>
          <a:xfrm>
            <a:off x="3345361"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66" name="bg object 6666"/>
          <p:cNvSpPr/>
          <p:nvPr/>
        </p:nvSpPr>
        <p:spPr>
          <a:xfrm>
            <a:off x="3345905"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667" name="bg object 6667"/>
          <p:cNvSpPr/>
          <p:nvPr/>
        </p:nvSpPr>
        <p:spPr>
          <a:xfrm>
            <a:off x="3345361"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668" name="bg object 6668"/>
          <p:cNvSpPr/>
          <p:nvPr/>
        </p:nvSpPr>
        <p:spPr>
          <a:xfrm>
            <a:off x="3345905"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669" name="bg object 6669"/>
          <p:cNvSpPr/>
          <p:nvPr/>
        </p:nvSpPr>
        <p:spPr>
          <a:xfrm>
            <a:off x="3345361"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670" name="bg object 6670"/>
          <p:cNvSpPr/>
          <p:nvPr/>
        </p:nvSpPr>
        <p:spPr>
          <a:xfrm>
            <a:off x="3345905"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71" name="bg object 6671"/>
          <p:cNvSpPr/>
          <p:nvPr/>
        </p:nvSpPr>
        <p:spPr>
          <a:xfrm>
            <a:off x="3345361"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72" name="bg object 6672"/>
          <p:cNvSpPr/>
          <p:nvPr/>
        </p:nvSpPr>
        <p:spPr>
          <a:xfrm>
            <a:off x="3345905"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73" name="bg object 6673"/>
          <p:cNvSpPr/>
          <p:nvPr/>
        </p:nvSpPr>
        <p:spPr>
          <a:xfrm>
            <a:off x="3345361"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74" name="bg object 6674"/>
          <p:cNvSpPr/>
          <p:nvPr/>
        </p:nvSpPr>
        <p:spPr>
          <a:xfrm>
            <a:off x="3345905"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675" name="bg object 6675"/>
          <p:cNvSpPr/>
          <p:nvPr/>
        </p:nvSpPr>
        <p:spPr>
          <a:xfrm>
            <a:off x="3345361"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676" name="bg object 6676"/>
          <p:cNvSpPr/>
          <p:nvPr/>
        </p:nvSpPr>
        <p:spPr>
          <a:xfrm>
            <a:off x="3345905"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677" name="bg object 6677"/>
          <p:cNvSpPr/>
          <p:nvPr/>
        </p:nvSpPr>
        <p:spPr>
          <a:xfrm>
            <a:off x="3345361"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678" name="bg object 6678"/>
          <p:cNvSpPr/>
          <p:nvPr/>
        </p:nvSpPr>
        <p:spPr>
          <a:xfrm>
            <a:off x="3345905" y="4918944"/>
            <a:ext cx="0" cy="227"/>
          </a:xfrm>
          <a:custGeom>
            <a:avLst/>
            <a:gdLst/>
            <a:ahLst/>
            <a:cxnLst/>
            <a:rect l="l" t="t" r="r" b="b"/>
            <a:pathLst>
              <a:path h="634">
                <a:moveTo>
                  <a:pt x="0" y="0"/>
                </a:moveTo>
                <a:lnTo>
                  <a:pt x="0" y="398"/>
                </a:lnTo>
                <a:lnTo>
                  <a:pt x="0" y="398"/>
                </a:lnTo>
              </a:path>
            </a:pathLst>
          </a:custGeom>
          <a:ln w="3191">
            <a:solidFill>
              <a:srgbClr val="000000"/>
            </a:solidFill>
          </a:ln>
        </p:spPr>
        <p:txBody>
          <a:bodyPr wrap="square" lIns="0" tIns="0" rIns="0" bIns="0" rtlCol="0"/>
          <a:lstStyle/>
          <a:p>
            <a:endParaRPr sz="501"/>
          </a:p>
        </p:txBody>
      </p:sp>
      <p:sp>
        <p:nvSpPr>
          <p:cNvPr id="6679" name="bg object 6679"/>
          <p:cNvSpPr/>
          <p:nvPr/>
        </p:nvSpPr>
        <p:spPr>
          <a:xfrm>
            <a:off x="3345361" y="4918943"/>
            <a:ext cx="578" cy="455"/>
          </a:xfrm>
          <a:custGeom>
            <a:avLst/>
            <a:gdLst/>
            <a:ahLst/>
            <a:cxnLst/>
            <a:rect l="l" t="t" r="r" b="b"/>
            <a:pathLst>
              <a:path w="1270" h="1269">
                <a:moveTo>
                  <a:pt x="1196" y="398"/>
                </a:move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680" name="bg object 6680"/>
          <p:cNvSpPr/>
          <p:nvPr/>
        </p:nvSpPr>
        <p:spPr>
          <a:xfrm>
            <a:off x="3345361"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6681" name="bg object 6681"/>
          <p:cNvSpPr/>
          <p:nvPr/>
        </p:nvSpPr>
        <p:spPr>
          <a:xfrm>
            <a:off x="3338830"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82" name="bg object 6682"/>
          <p:cNvSpPr/>
          <p:nvPr/>
        </p:nvSpPr>
        <p:spPr>
          <a:xfrm>
            <a:off x="3338285"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83" name="bg object 6683"/>
          <p:cNvSpPr/>
          <p:nvPr/>
        </p:nvSpPr>
        <p:spPr>
          <a:xfrm>
            <a:off x="3338830"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684" name="bg object 6684"/>
          <p:cNvSpPr/>
          <p:nvPr/>
        </p:nvSpPr>
        <p:spPr>
          <a:xfrm>
            <a:off x="3338285"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685" name="bg object 6685"/>
          <p:cNvSpPr/>
          <p:nvPr/>
        </p:nvSpPr>
        <p:spPr>
          <a:xfrm>
            <a:off x="3338830"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86" name="bg object 6686"/>
          <p:cNvSpPr/>
          <p:nvPr/>
        </p:nvSpPr>
        <p:spPr>
          <a:xfrm>
            <a:off x="3338285"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87" name="bg object 6687"/>
          <p:cNvSpPr/>
          <p:nvPr/>
        </p:nvSpPr>
        <p:spPr>
          <a:xfrm>
            <a:off x="3338830"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88" name="bg object 6688"/>
          <p:cNvSpPr/>
          <p:nvPr/>
        </p:nvSpPr>
        <p:spPr>
          <a:xfrm>
            <a:off x="3338285"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89" name="bg object 6689"/>
          <p:cNvSpPr/>
          <p:nvPr/>
        </p:nvSpPr>
        <p:spPr>
          <a:xfrm>
            <a:off x="3338830"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690" name="bg object 6690"/>
          <p:cNvSpPr/>
          <p:nvPr/>
        </p:nvSpPr>
        <p:spPr>
          <a:xfrm>
            <a:off x="3338285"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691" name="bg object 6691"/>
          <p:cNvSpPr/>
          <p:nvPr/>
        </p:nvSpPr>
        <p:spPr>
          <a:xfrm>
            <a:off x="3338830"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692" name="bg object 6692"/>
          <p:cNvSpPr/>
          <p:nvPr/>
        </p:nvSpPr>
        <p:spPr>
          <a:xfrm>
            <a:off x="3338285"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693" name="bg object 6693"/>
          <p:cNvSpPr/>
          <p:nvPr/>
        </p:nvSpPr>
        <p:spPr>
          <a:xfrm>
            <a:off x="3338830"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94" name="bg object 6694"/>
          <p:cNvSpPr/>
          <p:nvPr/>
        </p:nvSpPr>
        <p:spPr>
          <a:xfrm>
            <a:off x="3338285"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95" name="bg object 6695"/>
          <p:cNvSpPr/>
          <p:nvPr/>
        </p:nvSpPr>
        <p:spPr>
          <a:xfrm>
            <a:off x="3338830"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696" name="bg object 6696"/>
          <p:cNvSpPr/>
          <p:nvPr/>
        </p:nvSpPr>
        <p:spPr>
          <a:xfrm>
            <a:off x="3338285"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697" name="bg object 6697"/>
          <p:cNvSpPr/>
          <p:nvPr/>
        </p:nvSpPr>
        <p:spPr>
          <a:xfrm>
            <a:off x="3338830"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698" name="bg object 6698"/>
          <p:cNvSpPr/>
          <p:nvPr/>
        </p:nvSpPr>
        <p:spPr>
          <a:xfrm>
            <a:off x="3338285"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699" name="bg object 6699"/>
          <p:cNvSpPr/>
          <p:nvPr/>
        </p:nvSpPr>
        <p:spPr>
          <a:xfrm>
            <a:off x="3338830"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700" name="bg object 6700"/>
          <p:cNvSpPr/>
          <p:nvPr/>
        </p:nvSpPr>
        <p:spPr>
          <a:xfrm>
            <a:off x="3338285"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701" name="bg object 6701"/>
          <p:cNvSpPr/>
          <p:nvPr/>
        </p:nvSpPr>
        <p:spPr>
          <a:xfrm>
            <a:off x="3338830"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702" name="bg object 6702"/>
          <p:cNvSpPr/>
          <p:nvPr/>
        </p:nvSpPr>
        <p:spPr>
          <a:xfrm>
            <a:off x="3338285"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703" name="bg object 6703"/>
          <p:cNvSpPr/>
          <p:nvPr/>
        </p:nvSpPr>
        <p:spPr>
          <a:xfrm>
            <a:off x="3338830"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04" name="bg object 6704"/>
          <p:cNvSpPr/>
          <p:nvPr/>
        </p:nvSpPr>
        <p:spPr>
          <a:xfrm>
            <a:off x="3338285"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05" name="bg object 6705"/>
          <p:cNvSpPr/>
          <p:nvPr/>
        </p:nvSpPr>
        <p:spPr>
          <a:xfrm>
            <a:off x="3338830"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06" name="bg object 6706"/>
          <p:cNvSpPr/>
          <p:nvPr/>
        </p:nvSpPr>
        <p:spPr>
          <a:xfrm>
            <a:off x="3338285"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07" name="bg object 6707"/>
          <p:cNvSpPr/>
          <p:nvPr/>
        </p:nvSpPr>
        <p:spPr>
          <a:xfrm>
            <a:off x="3338830"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708" name="bg object 6708"/>
          <p:cNvSpPr/>
          <p:nvPr/>
        </p:nvSpPr>
        <p:spPr>
          <a:xfrm>
            <a:off x="3338285"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709" name="bg object 6709"/>
          <p:cNvSpPr/>
          <p:nvPr/>
        </p:nvSpPr>
        <p:spPr>
          <a:xfrm>
            <a:off x="3338830"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710" name="bg object 6710"/>
          <p:cNvSpPr/>
          <p:nvPr/>
        </p:nvSpPr>
        <p:spPr>
          <a:xfrm>
            <a:off x="3338285"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711" name="bg object 6711"/>
          <p:cNvSpPr/>
          <p:nvPr/>
        </p:nvSpPr>
        <p:spPr>
          <a:xfrm>
            <a:off x="3338285"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712" name="bg object 6712"/>
          <p:cNvSpPr/>
          <p:nvPr/>
        </p:nvSpPr>
        <p:spPr>
          <a:xfrm>
            <a:off x="3338285"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6713" name="bg object 6713"/>
          <p:cNvSpPr/>
          <p:nvPr/>
        </p:nvSpPr>
        <p:spPr>
          <a:xfrm>
            <a:off x="3331754"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14" name="bg object 6714"/>
          <p:cNvSpPr/>
          <p:nvPr/>
        </p:nvSpPr>
        <p:spPr>
          <a:xfrm>
            <a:off x="3331210"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15" name="bg object 6715"/>
          <p:cNvSpPr/>
          <p:nvPr/>
        </p:nvSpPr>
        <p:spPr>
          <a:xfrm>
            <a:off x="3331754"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716" name="bg object 6716"/>
          <p:cNvSpPr/>
          <p:nvPr/>
        </p:nvSpPr>
        <p:spPr>
          <a:xfrm>
            <a:off x="3331210"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717" name="bg object 6717"/>
          <p:cNvSpPr/>
          <p:nvPr/>
        </p:nvSpPr>
        <p:spPr>
          <a:xfrm>
            <a:off x="3331754"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18" name="bg object 6718"/>
          <p:cNvSpPr/>
          <p:nvPr/>
        </p:nvSpPr>
        <p:spPr>
          <a:xfrm>
            <a:off x="3331210"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19" name="bg object 6719"/>
          <p:cNvSpPr/>
          <p:nvPr/>
        </p:nvSpPr>
        <p:spPr>
          <a:xfrm>
            <a:off x="3331754"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20" name="bg object 6720"/>
          <p:cNvSpPr/>
          <p:nvPr/>
        </p:nvSpPr>
        <p:spPr>
          <a:xfrm>
            <a:off x="3331210"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21" name="bg object 6721"/>
          <p:cNvSpPr/>
          <p:nvPr/>
        </p:nvSpPr>
        <p:spPr>
          <a:xfrm>
            <a:off x="3331754"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722" name="bg object 6722"/>
          <p:cNvSpPr/>
          <p:nvPr/>
        </p:nvSpPr>
        <p:spPr>
          <a:xfrm>
            <a:off x="3331210"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723" name="bg object 6723"/>
          <p:cNvSpPr/>
          <p:nvPr/>
        </p:nvSpPr>
        <p:spPr>
          <a:xfrm>
            <a:off x="3331754"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24" name="bg object 6724"/>
          <p:cNvSpPr/>
          <p:nvPr/>
        </p:nvSpPr>
        <p:spPr>
          <a:xfrm>
            <a:off x="3331210"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25" name="bg object 6725"/>
          <p:cNvSpPr/>
          <p:nvPr/>
        </p:nvSpPr>
        <p:spPr>
          <a:xfrm>
            <a:off x="3331754"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26" name="bg object 6726"/>
          <p:cNvSpPr/>
          <p:nvPr/>
        </p:nvSpPr>
        <p:spPr>
          <a:xfrm>
            <a:off x="3331210"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27" name="bg object 6727"/>
          <p:cNvSpPr/>
          <p:nvPr/>
        </p:nvSpPr>
        <p:spPr>
          <a:xfrm>
            <a:off x="3331754"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728" name="bg object 6728"/>
          <p:cNvSpPr/>
          <p:nvPr/>
        </p:nvSpPr>
        <p:spPr>
          <a:xfrm>
            <a:off x="3331210"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729" name="bg object 6729"/>
          <p:cNvSpPr/>
          <p:nvPr/>
        </p:nvSpPr>
        <p:spPr>
          <a:xfrm>
            <a:off x="3331754"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30" name="bg object 6730"/>
          <p:cNvSpPr/>
          <p:nvPr/>
        </p:nvSpPr>
        <p:spPr>
          <a:xfrm>
            <a:off x="3331210"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31" name="bg object 6731"/>
          <p:cNvSpPr/>
          <p:nvPr/>
        </p:nvSpPr>
        <p:spPr>
          <a:xfrm>
            <a:off x="3331754"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732" name="bg object 6732"/>
          <p:cNvSpPr/>
          <p:nvPr/>
        </p:nvSpPr>
        <p:spPr>
          <a:xfrm>
            <a:off x="3331210"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733" name="bg object 6733"/>
          <p:cNvSpPr/>
          <p:nvPr/>
        </p:nvSpPr>
        <p:spPr>
          <a:xfrm>
            <a:off x="3331754"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734" name="bg object 6734"/>
          <p:cNvSpPr/>
          <p:nvPr/>
        </p:nvSpPr>
        <p:spPr>
          <a:xfrm>
            <a:off x="3331210"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735" name="bg object 6735"/>
          <p:cNvSpPr/>
          <p:nvPr/>
        </p:nvSpPr>
        <p:spPr>
          <a:xfrm>
            <a:off x="3331754"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36" name="bg object 6736"/>
          <p:cNvSpPr/>
          <p:nvPr/>
        </p:nvSpPr>
        <p:spPr>
          <a:xfrm>
            <a:off x="3331210"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37" name="bg object 6737"/>
          <p:cNvSpPr/>
          <p:nvPr/>
        </p:nvSpPr>
        <p:spPr>
          <a:xfrm>
            <a:off x="3331754"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38" name="bg object 6738"/>
          <p:cNvSpPr/>
          <p:nvPr/>
        </p:nvSpPr>
        <p:spPr>
          <a:xfrm>
            <a:off x="3331210"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39" name="bg object 6739"/>
          <p:cNvSpPr/>
          <p:nvPr/>
        </p:nvSpPr>
        <p:spPr>
          <a:xfrm>
            <a:off x="3331754"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740" name="bg object 6740"/>
          <p:cNvSpPr/>
          <p:nvPr/>
        </p:nvSpPr>
        <p:spPr>
          <a:xfrm>
            <a:off x="3331210"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741" name="bg object 6741"/>
          <p:cNvSpPr/>
          <p:nvPr/>
        </p:nvSpPr>
        <p:spPr>
          <a:xfrm>
            <a:off x="3331754"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742" name="bg object 6742"/>
          <p:cNvSpPr/>
          <p:nvPr/>
        </p:nvSpPr>
        <p:spPr>
          <a:xfrm>
            <a:off x="3331210"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743" name="bg object 6743"/>
          <p:cNvSpPr/>
          <p:nvPr/>
        </p:nvSpPr>
        <p:spPr>
          <a:xfrm>
            <a:off x="3331210"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744" name="bg object 6744"/>
          <p:cNvSpPr/>
          <p:nvPr/>
        </p:nvSpPr>
        <p:spPr>
          <a:xfrm>
            <a:off x="3331210"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6745" name="bg object 6745"/>
          <p:cNvSpPr/>
          <p:nvPr/>
        </p:nvSpPr>
        <p:spPr>
          <a:xfrm>
            <a:off x="3324678"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46" name="bg object 6746"/>
          <p:cNvSpPr/>
          <p:nvPr/>
        </p:nvSpPr>
        <p:spPr>
          <a:xfrm>
            <a:off x="3324134"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47" name="bg object 6747"/>
          <p:cNvSpPr/>
          <p:nvPr/>
        </p:nvSpPr>
        <p:spPr>
          <a:xfrm>
            <a:off x="3324678"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748" name="bg object 6748"/>
          <p:cNvSpPr/>
          <p:nvPr/>
        </p:nvSpPr>
        <p:spPr>
          <a:xfrm>
            <a:off x="3324134"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749" name="bg object 6749"/>
          <p:cNvSpPr/>
          <p:nvPr/>
        </p:nvSpPr>
        <p:spPr>
          <a:xfrm>
            <a:off x="3324678"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50" name="bg object 6750"/>
          <p:cNvSpPr/>
          <p:nvPr/>
        </p:nvSpPr>
        <p:spPr>
          <a:xfrm>
            <a:off x="3324134"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51" name="bg object 6751"/>
          <p:cNvSpPr/>
          <p:nvPr/>
        </p:nvSpPr>
        <p:spPr>
          <a:xfrm>
            <a:off x="3324678"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52" name="bg object 6752"/>
          <p:cNvSpPr/>
          <p:nvPr/>
        </p:nvSpPr>
        <p:spPr>
          <a:xfrm>
            <a:off x="3324134"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53" name="bg object 6753"/>
          <p:cNvSpPr/>
          <p:nvPr/>
        </p:nvSpPr>
        <p:spPr>
          <a:xfrm>
            <a:off x="3324678"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754" name="bg object 6754"/>
          <p:cNvSpPr/>
          <p:nvPr/>
        </p:nvSpPr>
        <p:spPr>
          <a:xfrm>
            <a:off x="3324134"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755" name="bg object 6755"/>
          <p:cNvSpPr/>
          <p:nvPr/>
        </p:nvSpPr>
        <p:spPr>
          <a:xfrm>
            <a:off x="3324678"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56" name="bg object 6756"/>
          <p:cNvSpPr/>
          <p:nvPr/>
        </p:nvSpPr>
        <p:spPr>
          <a:xfrm>
            <a:off x="3324134"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57" name="bg object 6757"/>
          <p:cNvSpPr/>
          <p:nvPr/>
        </p:nvSpPr>
        <p:spPr>
          <a:xfrm>
            <a:off x="3324678"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58" name="bg object 6758"/>
          <p:cNvSpPr/>
          <p:nvPr/>
        </p:nvSpPr>
        <p:spPr>
          <a:xfrm>
            <a:off x="3324134"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59" name="bg object 6759"/>
          <p:cNvSpPr/>
          <p:nvPr/>
        </p:nvSpPr>
        <p:spPr>
          <a:xfrm>
            <a:off x="3324678"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760" name="bg object 6760"/>
          <p:cNvSpPr/>
          <p:nvPr/>
        </p:nvSpPr>
        <p:spPr>
          <a:xfrm>
            <a:off x="3324134"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761" name="bg object 6761"/>
          <p:cNvSpPr/>
          <p:nvPr/>
        </p:nvSpPr>
        <p:spPr>
          <a:xfrm>
            <a:off x="3324678"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62" name="bg object 6762"/>
          <p:cNvSpPr/>
          <p:nvPr/>
        </p:nvSpPr>
        <p:spPr>
          <a:xfrm>
            <a:off x="3324134"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63" name="bg object 6763"/>
          <p:cNvSpPr/>
          <p:nvPr/>
        </p:nvSpPr>
        <p:spPr>
          <a:xfrm>
            <a:off x="3324678"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764" name="bg object 6764"/>
          <p:cNvSpPr/>
          <p:nvPr/>
        </p:nvSpPr>
        <p:spPr>
          <a:xfrm>
            <a:off x="3324134"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765" name="bg object 6765"/>
          <p:cNvSpPr/>
          <p:nvPr/>
        </p:nvSpPr>
        <p:spPr>
          <a:xfrm>
            <a:off x="3324678"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766" name="bg object 6766"/>
          <p:cNvSpPr/>
          <p:nvPr/>
        </p:nvSpPr>
        <p:spPr>
          <a:xfrm>
            <a:off x="3324134"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767" name="bg object 6767"/>
          <p:cNvSpPr/>
          <p:nvPr/>
        </p:nvSpPr>
        <p:spPr>
          <a:xfrm>
            <a:off x="3324678"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68" name="bg object 6768"/>
          <p:cNvSpPr/>
          <p:nvPr/>
        </p:nvSpPr>
        <p:spPr>
          <a:xfrm>
            <a:off x="3324134"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69" name="bg object 6769"/>
          <p:cNvSpPr/>
          <p:nvPr/>
        </p:nvSpPr>
        <p:spPr>
          <a:xfrm>
            <a:off x="3324678"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70" name="bg object 6770"/>
          <p:cNvSpPr/>
          <p:nvPr/>
        </p:nvSpPr>
        <p:spPr>
          <a:xfrm>
            <a:off x="3324134"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71" name="bg object 6771"/>
          <p:cNvSpPr/>
          <p:nvPr/>
        </p:nvSpPr>
        <p:spPr>
          <a:xfrm>
            <a:off x="3324678"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772" name="bg object 6772"/>
          <p:cNvSpPr/>
          <p:nvPr/>
        </p:nvSpPr>
        <p:spPr>
          <a:xfrm>
            <a:off x="3324134"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773" name="bg object 6773"/>
          <p:cNvSpPr/>
          <p:nvPr/>
        </p:nvSpPr>
        <p:spPr>
          <a:xfrm>
            <a:off x="3324678"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774" name="bg object 6774"/>
          <p:cNvSpPr/>
          <p:nvPr/>
        </p:nvSpPr>
        <p:spPr>
          <a:xfrm>
            <a:off x="3324134"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775" name="bg object 6775"/>
          <p:cNvSpPr/>
          <p:nvPr/>
        </p:nvSpPr>
        <p:spPr>
          <a:xfrm>
            <a:off x="3324134"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776" name="bg object 6776"/>
          <p:cNvSpPr/>
          <p:nvPr/>
        </p:nvSpPr>
        <p:spPr>
          <a:xfrm>
            <a:off x="3324134"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6777" name="bg object 6777"/>
          <p:cNvSpPr/>
          <p:nvPr/>
        </p:nvSpPr>
        <p:spPr>
          <a:xfrm>
            <a:off x="3317603"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78" name="bg object 6778"/>
          <p:cNvSpPr/>
          <p:nvPr/>
        </p:nvSpPr>
        <p:spPr>
          <a:xfrm>
            <a:off x="3317058"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79" name="bg object 6779"/>
          <p:cNvSpPr/>
          <p:nvPr/>
        </p:nvSpPr>
        <p:spPr>
          <a:xfrm>
            <a:off x="3317603"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780" name="bg object 6780"/>
          <p:cNvSpPr/>
          <p:nvPr/>
        </p:nvSpPr>
        <p:spPr>
          <a:xfrm>
            <a:off x="3317058"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781" name="bg object 6781"/>
          <p:cNvSpPr/>
          <p:nvPr/>
        </p:nvSpPr>
        <p:spPr>
          <a:xfrm>
            <a:off x="3317603"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82" name="bg object 6782"/>
          <p:cNvSpPr/>
          <p:nvPr/>
        </p:nvSpPr>
        <p:spPr>
          <a:xfrm>
            <a:off x="3317058"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83" name="bg object 6783"/>
          <p:cNvSpPr/>
          <p:nvPr/>
        </p:nvSpPr>
        <p:spPr>
          <a:xfrm>
            <a:off x="3317603"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84" name="bg object 6784"/>
          <p:cNvSpPr/>
          <p:nvPr/>
        </p:nvSpPr>
        <p:spPr>
          <a:xfrm>
            <a:off x="3317058"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85" name="bg object 6785"/>
          <p:cNvSpPr/>
          <p:nvPr/>
        </p:nvSpPr>
        <p:spPr>
          <a:xfrm>
            <a:off x="3317603"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786" name="bg object 6786"/>
          <p:cNvSpPr/>
          <p:nvPr/>
        </p:nvSpPr>
        <p:spPr>
          <a:xfrm>
            <a:off x="3317058"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787" name="bg object 6787"/>
          <p:cNvSpPr/>
          <p:nvPr/>
        </p:nvSpPr>
        <p:spPr>
          <a:xfrm>
            <a:off x="3317603"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788" name="bg object 6788"/>
          <p:cNvSpPr/>
          <p:nvPr/>
        </p:nvSpPr>
        <p:spPr>
          <a:xfrm>
            <a:off x="3317058"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789" name="bg object 6789"/>
          <p:cNvSpPr/>
          <p:nvPr/>
        </p:nvSpPr>
        <p:spPr>
          <a:xfrm>
            <a:off x="3317603"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90" name="bg object 6790"/>
          <p:cNvSpPr/>
          <p:nvPr/>
        </p:nvSpPr>
        <p:spPr>
          <a:xfrm>
            <a:off x="3317058"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91" name="bg object 6791"/>
          <p:cNvSpPr/>
          <p:nvPr/>
        </p:nvSpPr>
        <p:spPr>
          <a:xfrm>
            <a:off x="3317603"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792" name="bg object 6792"/>
          <p:cNvSpPr/>
          <p:nvPr/>
        </p:nvSpPr>
        <p:spPr>
          <a:xfrm>
            <a:off x="3317058"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793" name="bg object 6793"/>
          <p:cNvSpPr/>
          <p:nvPr/>
        </p:nvSpPr>
        <p:spPr>
          <a:xfrm>
            <a:off x="3317603"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794" name="bg object 6794"/>
          <p:cNvSpPr/>
          <p:nvPr/>
        </p:nvSpPr>
        <p:spPr>
          <a:xfrm>
            <a:off x="3317058"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795" name="bg object 6795"/>
          <p:cNvSpPr/>
          <p:nvPr/>
        </p:nvSpPr>
        <p:spPr>
          <a:xfrm>
            <a:off x="3317603"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796" name="bg object 6796"/>
          <p:cNvSpPr/>
          <p:nvPr/>
        </p:nvSpPr>
        <p:spPr>
          <a:xfrm>
            <a:off x="3317058"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797" name="bg object 6797"/>
          <p:cNvSpPr/>
          <p:nvPr/>
        </p:nvSpPr>
        <p:spPr>
          <a:xfrm>
            <a:off x="3317603"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798" name="bg object 6798"/>
          <p:cNvSpPr/>
          <p:nvPr/>
        </p:nvSpPr>
        <p:spPr>
          <a:xfrm>
            <a:off x="3317058"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799" name="bg object 6799"/>
          <p:cNvSpPr/>
          <p:nvPr/>
        </p:nvSpPr>
        <p:spPr>
          <a:xfrm>
            <a:off x="3317603"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00" name="bg object 6800"/>
          <p:cNvSpPr/>
          <p:nvPr/>
        </p:nvSpPr>
        <p:spPr>
          <a:xfrm>
            <a:off x="3317058"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01" name="bg object 6801"/>
          <p:cNvSpPr/>
          <p:nvPr/>
        </p:nvSpPr>
        <p:spPr>
          <a:xfrm>
            <a:off x="3317603"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02" name="bg object 6802"/>
          <p:cNvSpPr/>
          <p:nvPr/>
        </p:nvSpPr>
        <p:spPr>
          <a:xfrm>
            <a:off x="3317058"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03" name="bg object 6803"/>
          <p:cNvSpPr/>
          <p:nvPr/>
        </p:nvSpPr>
        <p:spPr>
          <a:xfrm>
            <a:off x="3317603"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804" name="bg object 6804"/>
          <p:cNvSpPr/>
          <p:nvPr/>
        </p:nvSpPr>
        <p:spPr>
          <a:xfrm>
            <a:off x="3317058"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805" name="bg object 6805"/>
          <p:cNvSpPr/>
          <p:nvPr/>
        </p:nvSpPr>
        <p:spPr>
          <a:xfrm>
            <a:off x="3317603"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806" name="bg object 6806"/>
          <p:cNvSpPr/>
          <p:nvPr/>
        </p:nvSpPr>
        <p:spPr>
          <a:xfrm>
            <a:off x="3317058"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807" name="bg object 6807"/>
          <p:cNvSpPr/>
          <p:nvPr/>
        </p:nvSpPr>
        <p:spPr>
          <a:xfrm>
            <a:off x="3317058"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808" name="bg object 6808"/>
          <p:cNvSpPr/>
          <p:nvPr/>
        </p:nvSpPr>
        <p:spPr>
          <a:xfrm>
            <a:off x="3317058"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6809" name="bg object 6809"/>
          <p:cNvSpPr/>
          <p:nvPr/>
        </p:nvSpPr>
        <p:spPr>
          <a:xfrm>
            <a:off x="3375660" y="4896089"/>
            <a:ext cx="0" cy="17964"/>
          </a:xfrm>
          <a:custGeom>
            <a:avLst/>
            <a:gdLst/>
            <a:ahLst/>
            <a:cxnLst/>
            <a:rect l="l" t="t" r="r" b="b"/>
            <a:pathLst>
              <a:path h="50165">
                <a:moveTo>
                  <a:pt x="0" y="49861"/>
                </a:moveTo>
                <a:lnTo>
                  <a:pt x="0" y="0"/>
                </a:lnTo>
              </a:path>
            </a:pathLst>
          </a:custGeom>
          <a:ln w="3191">
            <a:solidFill>
              <a:srgbClr val="000000"/>
            </a:solidFill>
          </a:ln>
        </p:spPr>
        <p:txBody>
          <a:bodyPr wrap="square" lIns="0" tIns="0" rIns="0" bIns="0" rtlCol="0"/>
          <a:lstStyle/>
          <a:p>
            <a:endParaRPr sz="501"/>
          </a:p>
        </p:txBody>
      </p:sp>
      <p:sp>
        <p:nvSpPr>
          <p:cNvPr id="6810" name="bg object 6810"/>
          <p:cNvSpPr/>
          <p:nvPr/>
        </p:nvSpPr>
        <p:spPr>
          <a:xfrm>
            <a:off x="3375115" y="4896089"/>
            <a:ext cx="0" cy="17964"/>
          </a:xfrm>
          <a:custGeom>
            <a:avLst/>
            <a:gdLst/>
            <a:ahLst/>
            <a:cxnLst/>
            <a:rect l="l" t="t" r="r" b="b"/>
            <a:pathLst>
              <a:path h="50165">
                <a:moveTo>
                  <a:pt x="0" y="0"/>
                </a:moveTo>
                <a:lnTo>
                  <a:pt x="0" y="49861"/>
                </a:lnTo>
              </a:path>
            </a:pathLst>
          </a:custGeom>
          <a:ln w="3191">
            <a:solidFill>
              <a:srgbClr val="000000"/>
            </a:solidFill>
          </a:ln>
        </p:spPr>
        <p:txBody>
          <a:bodyPr wrap="square" lIns="0" tIns="0" rIns="0" bIns="0" rtlCol="0"/>
          <a:lstStyle/>
          <a:p>
            <a:endParaRPr sz="501"/>
          </a:p>
        </p:txBody>
      </p:sp>
      <p:sp>
        <p:nvSpPr>
          <p:cNvPr id="6811" name="bg object 6811"/>
          <p:cNvSpPr/>
          <p:nvPr/>
        </p:nvSpPr>
        <p:spPr>
          <a:xfrm>
            <a:off x="3375660"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812" name="bg object 6812"/>
          <p:cNvSpPr/>
          <p:nvPr/>
        </p:nvSpPr>
        <p:spPr>
          <a:xfrm>
            <a:off x="3375115"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813" name="bg object 6813"/>
          <p:cNvSpPr/>
          <p:nvPr/>
        </p:nvSpPr>
        <p:spPr>
          <a:xfrm>
            <a:off x="3375660"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14" name="bg object 6814"/>
          <p:cNvSpPr/>
          <p:nvPr/>
        </p:nvSpPr>
        <p:spPr>
          <a:xfrm>
            <a:off x="3375115"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15" name="bg object 6815"/>
          <p:cNvSpPr/>
          <p:nvPr/>
        </p:nvSpPr>
        <p:spPr>
          <a:xfrm>
            <a:off x="3375660"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16" name="bg object 6816"/>
          <p:cNvSpPr/>
          <p:nvPr/>
        </p:nvSpPr>
        <p:spPr>
          <a:xfrm>
            <a:off x="3375115"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17" name="bg object 6817"/>
          <p:cNvSpPr/>
          <p:nvPr/>
        </p:nvSpPr>
        <p:spPr>
          <a:xfrm>
            <a:off x="3375660"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818" name="bg object 6818"/>
          <p:cNvSpPr/>
          <p:nvPr/>
        </p:nvSpPr>
        <p:spPr>
          <a:xfrm>
            <a:off x="3375115"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819" name="bg object 6819"/>
          <p:cNvSpPr/>
          <p:nvPr/>
        </p:nvSpPr>
        <p:spPr>
          <a:xfrm>
            <a:off x="3375660"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20" name="bg object 6820"/>
          <p:cNvSpPr/>
          <p:nvPr/>
        </p:nvSpPr>
        <p:spPr>
          <a:xfrm>
            <a:off x="3375115"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21" name="bg object 6821"/>
          <p:cNvSpPr/>
          <p:nvPr/>
        </p:nvSpPr>
        <p:spPr>
          <a:xfrm>
            <a:off x="3375660"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22" name="bg object 6822"/>
          <p:cNvSpPr/>
          <p:nvPr/>
        </p:nvSpPr>
        <p:spPr>
          <a:xfrm>
            <a:off x="3375115"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23" name="bg object 6823"/>
          <p:cNvSpPr/>
          <p:nvPr/>
        </p:nvSpPr>
        <p:spPr>
          <a:xfrm>
            <a:off x="3375660"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824" name="bg object 6824"/>
          <p:cNvSpPr/>
          <p:nvPr/>
        </p:nvSpPr>
        <p:spPr>
          <a:xfrm>
            <a:off x="3375115"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825" name="bg object 6825"/>
          <p:cNvSpPr/>
          <p:nvPr/>
        </p:nvSpPr>
        <p:spPr>
          <a:xfrm>
            <a:off x="3375660" y="4834954"/>
            <a:ext cx="0" cy="17964"/>
          </a:xfrm>
          <a:custGeom>
            <a:avLst/>
            <a:gdLst/>
            <a:ahLst/>
            <a:cxnLst/>
            <a:rect l="l" t="t" r="r" b="b"/>
            <a:pathLst>
              <a:path h="50165">
                <a:moveTo>
                  <a:pt x="0" y="49861"/>
                </a:moveTo>
                <a:lnTo>
                  <a:pt x="0" y="0"/>
                </a:lnTo>
              </a:path>
            </a:pathLst>
          </a:custGeom>
          <a:ln w="3191">
            <a:solidFill>
              <a:srgbClr val="000000"/>
            </a:solidFill>
          </a:ln>
        </p:spPr>
        <p:txBody>
          <a:bodyPr wrap="square" lIns="0" tIns="0" rIns="0" bIns="0" rtlCol="0"/>
          <a:lstStyle/>
          <a:p>
            <a:endParaRPr sz="501"/>
          </a:p>
        </p:txBody>
      </p:sp>
      <p:sp>
        <p:nvSpPr>
          <p:cNvPr id="6826" name="bg object 6826"/>
          <p:cNvSpPr/>
          <p:nvPr/>
        </p:nvSpPr>
        <p:spPr>
          <a:xfrm>
            <a:off x="3375115" y="4834954"/>
            <a:ext cx="0" cy="17964"/>
          </a:xfrm>
          <a:custGeom>
            <a:avLst/>
            <a:gdLst/>
            <a:ahLst/>
            <a:cxnLst/>
            <a:rect l="l" t="t" r="r" b="b"/>
            <a:pathLst>
              <a:path h="50165">
                <a:moveTo>
                  <a:pt x="0" y="0"/>
                </a:moveTo>
                <a:lnTo>
                  <a:pt x="0" y="49861"/>
                </a:lnTo>
              </a:path>
            </a:pathLst>
          </a:custGeom>
          <a:ln w="3191">
            <a:solidFill>
              <a:srgbClr val="000000"/>
            </a:solidFill>
          </a:ln>
        </p:spPr>
        <p:txBody>
          <a:bodyPr wrap="square" lIns="0" tIns="0" rIns="0" bIns="0" rtlCol="0"/>
          <a:lstStyle/>
          <a:p>
            <a:endParaRPr sz="501"/>
          </a:p>
        </p:txBody>
      </p:sp>
      <p:sp>
        <p:nvSpPr>
          <p:cNvPr id="6827" name="bg object 6827"/>
          <p:cNvSpPr/>
          <p:nvPr/>
        </p:nvSpPr>
        <p:spPr>
          <a:xfrm>
            <a:off x="3375115" y="4913801"/>
            <a:ext cx="578" cy="455"/>
          </a:xfrm>
          <a:custGeom>
            <a:avLst/>
            <a:gdLst/>
            <a:ahLst/>
            <a:cxnLst/>
            <a:rect l="l" t="t" r="r" b="b"/>
            <a:pathLst>
              <a:path w="1270" h="1269">
                <a:moveTo>
                  <a:pt x="797" y="797"/>
                </a:moveTo>
                <a:lnTo>
                  <a:pt x="1196" y="797"/>
                </a:lnTo>
                <a:lnTo>
                  <a:pt x="1196" y="398"/>
                </a:lnTo>
                <a:lnTo>
                  <a:pt x="1196" y="0"/>
                </a:lnTo>
                <a:lnTo>
                  <a:pt x="797" y="0"/>
                </a:lnTo>
                <a:lnTo>
                  <a:pt x="398" y="0"/>
                </a:lnTo>
                <a:lnTo>
                  <a:pt x="0" y="0"/>
                </a:lnTo>
                <a:lnTo>
                  <a:pt x="0" y="398"/>
                </a:lnTo>
                <a:lnTo>
                  <a:pt x="0" y="797"/>
                </a:lnTo>
                <a:lnTo>
                  <a:pt x="398" y="797"/>
                </a:lnTo>
                <a:lnTo>
                  <a:pt x="797" y="797"/>
                </a:lnTo>
              </a:path>
            </a:pathLst>
          </a:custGeom>
          <a:ln w="3191">
            <a:solidFill>
              <a:srgbClr val="000000"/>
            </a:solidFill>
          </a:ln>
        </p:spPr>
        <p:txBody>
          <a:bodyPr wrap="square" lIns="0" tIns="0" rIns="0" bIns="0" rtlCol="0"/>
          <a:lstStyle/>
          <a:p>
            <a:endParaRPr sz="501"/>
          </a:p>
        </p:txBody>
      </p:sp>
      <p:sp>
        <p:nvSpPr>
          <p:cNvPr id="6828" name="bg object 6828"/>
          <p:cNvSpPr/>
          <p:nvPr/>
        </p:nvSpPr>
        <p:spPr>
          <a:xfrm>
            <a:off x="3375115" y="4834811"/>
            <a:ext cx="578" cy="455"/>
          </a:xfrm>
          <a:custGeom>
            <a:avLst/>
            <a:gdLst/>
            <a:ahLst/>
            <a:cxnLst/>
            <a:rect l="l" t="t" r="r" b="b"/>
            <a:pathLst>
              <a:path w="1270" h="1269">
                <a:moveTo>
                  <a:pt x="797" y="0"/>
                </a:moveTo>
                <a:lnTo>
                  <a:pt x="398" y="0"/>
                </a:lnTo>
                <a:lnTo>
                  <a:pt x="0" y="0"/>
                </a:lnTo>
                <a:lnTo>
                  <a:pt x="0" y="398"/>
                </a:lnTo>
                <a:lnTo>
                  <a:pt x="398" y="797"/>
                </a:lnTo>
                <a:lnTo>
                  <a:pt x="797" y="797"/>
                </a:lnTo>
                <a:lnTo>
                  <a:pt x="1196" y="797"/>
                </a:lnTo>
                <a:lnTo>
                  <a:pt x="1196" y="398"/>
                </a:lnTo>
                <a:lnTo>
                  <a:pt x="1196" y="0"/>
                </a:lnTo>
                <a:lnTo>
                  <a:pt x="797" y="0"/>
                </a:lnTo>
              </a:path>
            </a:pathLst>
          </a:custGeom>
          <a:ln w="3191">
            <a:solidFill>
              <a:srgbClr val="000000"/>
            </a:solidFill>
          </a:ln>
        </p:spPr>
        <p:txBody>
          <a:bodyPr wrap="square" lIns="0" tIns="0" rIns="0" bIns="0" rtlCol="0"/>
          <a:lstStyle/>
          <a:p>
            <a:endParaRPr sz="501"/>
          </a:p>
        </p:txBody>
      </p:sp>
      <p:sp>
        <p:nvSpPr>
          <p:cNvPr id="6829" name="bg object 6829"/>
          <p:cNvSpPr/>
          <p:nvPr/>
        </p:nvSpPr>
        <p:spPr>
          <a:xfrm>
            <a:off x="3177358" y="4896089"/>
            <a:ext cx="0" cy="17964"/>
          </a:xfrm>
          <a:custGeom>
            <a:avLst/>
            <a:gdLst/>
            <a:ahLst/>
            <a:cxnLst/>
            <a:rect l="l" t="t" r="r" b="b"/>
            <a:pathLst>
              <a:path h="50165">
                <a:moveTo>
                  <a:pt x="0" y="49861"/>
                </a:moveTo>
                <a:lnTo>
                  <a:pt x="0" y="0"/>
                </a:lnTo>
              </a:path>
            </a:pathLst>
          </a:custGeom>
          <a:ln w="3191">
            <a:solidFill>
              <a:srgbClr val="000000"/>
            </a:solidFill>
          </a:ln>
        </p:spPr>
        <p:txBody>
          <a:bodyPr wrap="square" lIns="0" tIns="0" rIns="0" bIns="0" rtlCol="0"/>
          <a:lstStyle/>
          <a:p>
            <a:endParaRPr sz="501"/>
          </a:p>
        </p:txBody>
      </p:sp>
      <p:sp>
        <p:nvSpPr>
          <p:cNvPr id="6830" name="bg object 6830"/>
          <p:cNvSpPr/>
          <p:nvPr/>
        </p:nvSpPr>
        <p:spPr>
          <a:xfrm>
            <a:off x="3176633" y="4896089"/>
            <a:ext cx="0" cy="17964"/>
          </a:xfrm>
          <a:custGeom>
            <a:avLst/>
            <a:gdLst/>
            <a:ahLst/>
            <a:cxnLst/>
            <a:rect l="l" t="t" r="r" b="b"/>
            <a:pathLst>
              <a:path h="50165">
                <a:moveTo>
                  <a:pt x="0" y="0"/>
                </a:moveTo>
                <a:lnTo>
                  <a:pt x="0" y="49861"/>
                </a:lnTo>
              </a:path>
            </a:pathLst>
          </a:custGeom>
          <a:ln w="3191">
            <a:solidFill>
              <a:srgbClr val="000000"/>
            </a:solidFill>
          </a:ln>
        </p:spPr>
        <p:txBody>
          <a:bodyPr wrap="square" lIns="0" tIns="0" rIns="0" bIns="0" rtlCol="0"/>
          <a:lstStyle/>
          <a:p>
            <a:endParaRPr sz="501"/>
          </a:p>
        </p:txBody>
      </p:sp>
      <p:sp>
        <p:nvSpPr>
          <p:cNvPr id="6831" name="bg object 6831"/>
          <p:cNvSpPr/>
          <p:nvPr/>
        </p:nvSpPr>
        <p:spPr>
          <a:xfrm>
            <a:off x="3177358"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832" name="bg object 6832"/>
          <p:cNvSpPr/>
          <p:nvPr/>
        </p:nvSpPr>
        <p:spPr>
          <a:xfrm>
            <a:off x="3176633"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833" name="bg object 6833"/>
          <p:cNvSpPr/>
          <p:nvPr/>
        </p:nvSpPr>
        <p:spPr>
          <a:xfrm>
            <a:off x="3177358"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34" name="bg object 6834"/>
          <p:cNvSpPr/>
          <p:nvPr/>
        </p:nvSpPr>
        <p:spPr>
          <a:xfrm>
            <a:off x="3176633"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35" name="bg object 6835"/>
          <p:cNvSpPr/>
          <p:nvPr/>
        </p:nvSpPr>
        <p:spPr>
          <a:xfrm>
            <a:off x="3177358"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36" name="bg object 6836"/>
          <p:cNvSpPr/>
          <p:nvPr/>
        </p:nvSpPr>
        <p:spPr>
          <a:xfrm>
            <a:off x="3176633"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37" name="bg object 6837"/>
          <p:cNvSpPr/>
          <p:nvPr/>
        </p:nvSpPr>
        <p:spPr>
          <a:xfrm>
            <a:off x="3177358"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838" name="bg object 6838"/>
          <p:cNvSpPr/>
          <p:nvPr/>
        </p:nvSpPr>
        <p:spPr>
          <a:xfrm>
            <a:off x="3176633"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839" name="bg object 6839"/>
          <p:cNvSpPr/>
          <p:nvPr/>
        </p:nvSpPr>
        <p:spPr>
          <a:xfrm>
            <a:off x="3177358"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40" name="bg object 6840"/>
          <p:cNvSpPr/>
          <p:nvPr/>
        </p:nvSpPr>
        <p:spPr>
          <a:xfrm>
            <a:off x="3176633"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41" name="bg object 6841"/>
          <p:cNvSpPr/>
          <p:nvPr/>
        </p:nvSpPr>
        <p:spPr>
          <a:xfrm>
            <a:off x="3177358"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42" name="bg object 6842"/>
          <p:cNvSpPr/>
          <p:nvPr/>
        </p:nvSpPr>
        <p:spPr>
          <a:xfrm>
            <a:off x="3176633"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43" name="bg object 6843"/>
          <p:cNvSpPr/>
          <p:nvPr/>
        </p:nvSpPr>
        <p:spPr>
          <a:xfrm>
            <a:off x="3177358"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844" name="bg object 6844"/>
          <p:cNvSpPr/>
          <p:nvPr/>
        </p:nvSpPr>
        <p:spPr>
          <a:xfrm>
            <a:off x="3176633"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845" name="bg object 6845"/>
          <p:cNvSpPr/>
          <p:nvPr/>
        </p:nvSpPr>
        <p:spPr>
          <a:xfrm>
            <a:off x="3177358" y="4834954"/>
            <a:ext cx="0" cy="17964"/>
          </a:xfrm>
          <a:custGeom>
            <a:avLst/>
            <a:gdLst/>
            <a:ahLst/>
            <a:cxnLst/>
            <a:rect l="l" t="t" r="r" b="b"/>
            <a:pathLst>
              <a:path h="50165">
                <a:moveTo>
                  <a:pt x="0" y="49861"/>
                </a:moveTo>
                <a:lnTo>
                  <a:pt x="0" y="0"/>
                </a:lnTo>
              </a:path>
            </a:pathLst>
          </a:custGeom>
          <a:ln w="3191">
            <a:solidFill>
              <a:srgbClr val="000000"/>
            </a:solidFill>
          </a:ln>
        </p:spPr>
        <p:txBody>
          <a:bodyPr wrap="square" lIns="0" tIns="0" rIns="0" bIns="0" rtlCol="0"/>
          <a:lstStyle/>
          <a:p>
            <a:endParaRPr sz="501"/>
          </a:p>
        </p:txBody>
      </p:sp>
      <p:sp>
        <p:nvSpPr>
          <p:cNvPr id="6846" name="bg object 6846"/>
          <p:cNvSpPr/>
          <p:nvPr/>
        </p:nvSpPr>
        <p:spPr>
          <a:xfrm>
            <a:off x="3176633" y="4834954"/>
            <a:ext cx="0" cy="17964"/>
          </a:xfrm>
          <a:custGeom>
            <a:avLst/>
            <a:gdLst/>
            <a:ahLst/>
            <a:cxnLst/>
            <a:rect l="l" t="t" r="r" b="b"/>
            <a:pathLst>
              <a:path h="50165">
                <a:moveTo>
                  <a:pt x="0" y="0"/>
                </a:moveTo>
                <a:lnTo>
                  <a:pt x="0" y="49861"/>
                </a:lnTo>
              </a:path>
            </a:pathLst>
          </a:custGeom>
          <a:ln w="3191">
            <a:solidFill>
              <a:srgbClr val="000000"/>
            </a:solidFill>
          </a:ln>
        </p:spPr>
        <p:txBody>
          <a:bodyPr wrap="square" lIns="0" tIns="0" rIns="0" bIns="0" rtlCol="0"/>
          <a:lstStyle/>
          <a:p>
            <a:endParaRPr sz="501"/>
          </a:p>
        </p:txBody>
      </p:sp>
      <p:sp>
        <p:nvSpPr>
          <p:cNvPr id="6847" name="bg object 6847"/>
          <p:cNvSpPr/>
          <p:nvPr/>
        </p:nvSpPr>
        <p:spPr>
          <a:xfrm>
            <a:off x="3176633" y="4913801"/>
            <a:ext cx="866" cy="455"/>
          </a:xfrm>
          <a:custGeom>
            <a:avLst/>
            <a:gdLst/>
            <a:ahLst/>
            <a:cxnLst/>
            <a:rect l="l" t="t" r="r" b="b"/>
            <a:pathLst>
              <a:path w="1904" h="1269">
                <a:moveTo>
                  <a:pt x="797" y="797"/>
                </a:moveTo>
                <a:lnTo>
                  <a:pt x="1196" y="797"/>
                </a:lnTo>
                <a:lnTo>
                  <a:pt x="1595" y="398"/>
                </a:lnTo>
                <a:lnTo>
                  <a:pt x="1196" y="0"/>
                </a:lnTo>
                <a:lnTo>
                  <a:pt x="797" y="0"/>
                </a:lnTo>
                <a:lnTo>
                  <a:pt x="398" y="0"/>
                </a:lnTo>
                <a:lnTo>
                  <a:pt x="0" y="398"/>
                </a:lnTo>
                <a:lnTo>
                  <a:pt x="398" y="797"/>
                </a:lnTo>
                <a:lnTo>
                  <a:pt x="797" y="797"/>
                </a:lnTo>
              </a:path>
            </a:pathLst>
          </a:custGeom>
          <a:ln w="3191">
            <a:solidFill>
              <a:srgbClr val="000000"/>
            </a:solidFill>
          </a:ln>
        </p:spPr>
        <p:txBody>
          <a:bodyPr wrap="square" lIns="0" tIns="0" rIns="0" bIns="0" rtlCol="0"/>
          <a:lstStyle/>
          <a:p>
            <a:endParaRPr sz="501"/>
          </a:p>
        </p:txBody>
      </p:sp>
      <p:sp>
        <p:nvSpPr>
          <p:cNvPr id="6848" name="bg object 6848"/>
          <p:cNvSpPr/>
          <p:nvPr/>
        </p:nvSpPr>
        <p:spPr>
          <a:xfrm>
            <a:off x="3176633" y="4834811"/>
            <a:ext cx="866" cy="455"/>
          </a:xfrm>
          <a:custGeom>
            <a:avLst/>
            <a:gdLst/>
            <a:ahLst/>
            <a:cxnLst/>
            <a:rect l="l" t="t" r="r" b="b"/>
            <a:pathLst>
              <a:path w="1904" h="1269">
                <a:moveTo>
                  <a:pt x="797" y="0"/>
                </a:moveTo>
                <a:lnTo>
                  <a:pt x="398" y="0"/>
                </a:lnTo>
                <a:lnTo>
                  <a:pt x="0" y="398"/>
                </a:lnTo>
                <a:lnTo>
                  <a:pt x="398" y="398"/>
                </a:lnTo>
                <a:lnTo>
                  <a:pt x="398" y="797"/>
                </a:lnTo>
                <a:lnTo>
                  <a:pt x="797" y="797"/>
                </a:lnTo>
                <a:lnTo>
                  <a:pt x="1196" y="797"/>
                </a:lnTo>
                <a:lnTo>
                  <a:pt x="1196" y="398"/>
                </a:lnTo>
                <a:lnTo>
                  <a:pt x="1595" y="398"/>
                </a:lnTo>
                <a:lnTo>
                  <a:pt x="1196" y="0"/>
                </a:lnTo>
                <a:lnTo>
                  <a:pt x="797" y="0"/>
                </a:lnTo>
              </a:path>
            </a:pathLst>
          </a:custGeom>
          <a:ln w="3191">
            <a:solidFill>
              <a:srgbClr val="000000"/>
            </a:solidFill>
          </a:ln>
        </p:spPr>
        <p:txBody>
          <a:bodyPr wrap="square" lIns="0" tIns="0" rIns="0" bIns="0" rtlCol="0"/>
          <a:lstStyle/>
          <a:p>
            <a:endParaRPr sz="501"/>
          </a:p>
        </p:txBody>
      </p:sp>
      <p:sp>
        <p:nvSpPr>
          <p:cNvPr id="6849" name="bg object 6849"/>
          <p:cNvSpPr/>
          <p:nvPr/>
        </p:nvSpPr>
        <p:spPr>
          <a:xfrm>
            <a:off x="3370035" y="4829812"/>
            <a:ext cx="0" cy="89363"/>
          </a:xfrm>
          <a:custGeom>
            <a:avLst/>
            <a:gdLst/>
            <a:ahLst/>
            <a:cxnLst/>
            <a:rect l="l" t="t" r="r" b="b"/>
            <a:pathLst>
              <a:path h="249555">
                <a:moveTo>
                  <a:pt x="0" y="0"/>
                </a:moveTo>
                <a:lnTo>
                  <a:pt x="0" y="249306"/>
                </a:lnTo>
              </a:path>
            </a:pathLst>
          </a:custGeom>
          <a:ln w="3175">
            <a:solidFill>
              <a:srgbClr val="FF00FF"/>
            </a:solidFill>
          </a:ln>
        </p:spPr>
        <p:txBody>
          <a:bodyPr wrap="square" lIns="0" tIns="0" rIns="0" bIns="0" rtlCol="0"/>
          <a:lstStyle/>
          <a:p>
            <a:endParaRPr sz="501"/>
          </a:p>
        </p:txBody>
      </p:sp>
      <p:sp>
        <p:nvSpPr>
          <p:cNvPr id="6850" name="bg object 6850"/>
          <p:cNvSpPr/>
          <p:nvPr/>
        </p:nvSpPr>
        <p:spPr>
          <a:xfrm>
            <a:off x="3369491" y="4829812"/>
            <a:ext cx="578" cy="0"/>
          </a:xfrm>
          <a:custGeom>
            <a:avLst/>
            <a:gdLst/>
            <a:ahLst/>
            <a:cxnLst/>
            <a:rect l="l" t="t" r="r" b="b"/>
            <a:pathLst>
              <a:path w="1270">
                <a:moveTo>
                  <a:pt x="0" y="0"/>
                </a:moveTo>
                <a:lnTo>
                  <a:pt x="1196" y="0"/>
                </a:lnTo>
              </a:path>
            </a:pathLst>
          </a:custGeom>
          <a:ln w="3175">
            <a:solidFill>
              <a:srgbClr val="FF00FF"/>
            </a:solidFill>
          </a:ln>
        </p:spPr>
        <p:txBody>
          <a:bodyPr wrap="square" lIns="0" tIns="0" rIns="0" bIns="0" rtlCol="0"/>
          <a:lstStyle/>
          <a:p>
            <a:endParaRPr sz="501"/>
          </a:p>
        </p:txBody>
      </p:sp>
      <p:sp>
        <p:nvSpPr>
          <p:cNvPr id="6851" name="bg object 6851"/>
          <p:cNvSpPr/>
          <p:nvPr/>
        </p:nvSpPr>
        <p:spPr>
          <a:xfrm>
            <a:off x="3369491" y="4829812"/>
            <a:ext cx="0" cy="89363"/>
          </a:xfrm>
          <a:custGeom>
            <a:avLst/>
            <a:gdLst/>
            <a:ahLst/>
            <a:cxnLst/>
            <a:rect l="l" t="t" r="r" b="b"/>
            <a:pathLst>
              <a:path h="249555">
                <a:moveTo>
                  <a:pt x="0" y="249306"/>
                </a:moveTo>
                <a:lnTo>
                  <a:pt x="0" y="0"/>
                </a:lnTo>
              </a:path>
            </a:pathLst>
          </a:custGeom>
          <a:ln w="3175">
            <a:solidFill>
              <a:srgbClr val="FF00FF"/>
            </a:solidFill>
          </a:ln>
        </p:spPr>
        <p:txBody>
          <a:bodyPr wrap="square" lIns="0" tIns="0" rIns="0" bIns="0" rtlCol="0"/>
          <a:lstStyle/>
          <a:p>
            <a:endParaRPr sz="501"/>
          </a:p>
        </p:txBody>
      </p:sp>
      <p:sp>
        <p:nvSpPr>
          <p:cNvPr id="6852" name="bg object 6852"/>
          <p:cNvSpPr/>
          <p:nvPr/>
        </p:nvSpPr>
        <p:spPr>
          <a:xfrm>
            <a:off x="3369491" y="4919086"/>
            <a:ext cx="578" cy="0"/>
          </a:xfrm>
          <a:custGeom>
            <a:avLst/>
            <a:gdLst/>
            <a:ahLst/>
            <a:cxnLst/>
            <a:rect l="l" t="t" r="r" b="b"/>
            <a:pathLst>
              <a:path w="1270">
                <a:moveTo>
                  <a:pt x="1196" y="0"/>
                </a:moveTo>
                <a:lnTo>
                  <a:pt x="0" y="0"/>
                </a:lnTo>
              </a:path>
            </a:pathLst>
          </a:custGeom>
          <a:ln w="3175">
            <a:solidFill>
              <a:srgbClr val="FF00FF"/>
            </a:solidFill>
          </a:ln>
        </p:spPr>
        <p:txBody>
          <a:bodyPr wrap="square" lIns="0" tIns="0" rIns="0" bIns="0" rtlCol="0"/>
          <a:lstStyle/>
          <a:p>
            <a:endParaRPr sz="501"/>
          </a:p>
        </p:txBody>
      </p:sp>
      <p:sp>
        <p:nvSpPr>
          <p:cNvPr id="6853" name="bg object 6853"/>
          <p:cNvSpPr/>
          <p:nvPr/>
        </p:nvSpPr>
        <p:spPr>
          <a:xfrm>
            <a:off x="3370035"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54" name="bg object 6854"/>
          <p:cNvSpPr/>
          <p:nvPr/>
        </p:nvSpPr>
        <p:spPr>
          <a:xfrm>
            <a:off x="3369491"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55" name="bg object 6855"/>
          <p:cNvSpPr/>
          <p:nvPr/>
        </p:nvSpPr>
        <p:spPr>
          <a:xfrm>
            <a:off x="3370035"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856" name="bg object 6856"/>
          <p:cNvSpPr/>
          <p:nvPr/>
        </p:nvSpPr>
        <p:spPr>
          <a:xfrm>
            <a:off x="3369491"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857" name="bg object 6857"/>
          <p:cNvSpPr/>
          <p:nvPr/>
        </p:nvSpPr>
        <p:spPr>
          <a:xfrm>
            <a:off x="3370035"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58" name="bg object 6858"/>
          <p:cNvSpPr/>
          <p:nvPr/>
        </p:nvSpPr>
        <p:spPr>
          <a:xfrm>
            <a:off x="3369491"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59" name="bg object 6859"/>
          <p:cNvSpPr/>
          <p:nvPr/>
        </p:nvSpPr>
        <p:spPr>
          <a:xfrm>
            <a:off x="3370035"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60" name="bg object 6860"/>
          <p:cNvSpPr/>
          <p:nvPr/>
        </p:nvSpPr>
        <p:spPr>
          <a:xfrm>
            <a:off x="3369491"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61" name="bg object 6861"/>
          <p:cNvSpPr/>
          <p:nvPr/>
        </p:nvSpPr>
        <p:spPr>
          <a:xfrm>
            <a:off x="3370035"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862" name="bg object 6862"/>
          <p:cNvSpPr/>
          <p:nvPr/>
        </p:nvSpPr>
        <p:spPr>
          <a:xfrm>
            <a:off x="3369491"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863" name="bg object 6863"/>
          <p:cNvSpPr/>
          <p:nvPr/>
        </p:nvSpPr>
        <p:spPr>
          <a:xfrm>
            <a:off x="3370035"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64" name="bg object 6864"/>
          <p:cNvSpPr/>
          <p:nvPr/>
        </p:nvSpPr>
        <p:spPr>
          <a:xfrm>
            <a:off x="3369491"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65" name="bg object 6865"/>
          <p:cNvSpPr/>
          <p:nvPr/>
        </p:nvSpPr>
        <p:spPr>
          <a:xfrm>
            <a:off x="3370035"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66" name="bg object 6866"/>
          <p:cNvSpPr/>
          <p:nvPr/>
        </p:nvSpPr>
        <p:spPr>
          <a:xfrm>
            <a:off x="3369491"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67" name="bg object 6867"/>
          <p:cNvSpPr/>
          <p:nvPr/>
        </p:nvSpPr>
        <p:spPr>
          <a:xfrm>
            <a:off x="3370035"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868" name="bg object 6868"/>
          <p:cNvSpPr/>
          <p:nvPr/>
        </p:nvSpPr>
        <p:spPr>
          <a:xfrm>
            <a:off x="3369491"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869" name="bg object 6869"/>
          <p:cNvSpPr/>
          <p:nvPr/>
        </p:nvSpPr>
        <p:spPr>
          <a:xfrm>
            <a:off x="3370035"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70" name="bg object 6870"/>
          <p:cNvSpPr/>
          <p:nvPr/>
        </p:nvSpPr>
        <p:spPr>
          <a:xfrm>
            <a:off x="3369491"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71" name="bg object 6871"/>
          <p:cNvSpPr/>
          <p:nvPr/>
        </p:nvSpPr>
        <p:spPr>
          <a:xfrm>
            <a:off x="3370035"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872" name="bg object 6872"/>
          <p:cNvSpPr/>
          <p:nvPr/>
        </p:nvSpPr>
        <p:spPr>
          <a:xfrm>
            <a:off x="3369491"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873" name="bg object 6873"/>
          <p:cNvSpPr/>
          <p:nvPr/>
        </p:nvSpPr>
        <p:spPr>
          <a:xfrm>
            <a:off x="3370035"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874" name="bg object 6874"/>
          <p:cNvSpPr/>
          <p:nvPr/>
        </p:nvSpPr>
        <p:spPr>
          <a:xfrm>
            <a:off x="3369491"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875" name="bg object 6875"/>
          <p:cNvSpPr/>
          <p:nvPr/>
        </p:nvSpPr>
        <p:spPr>
          <a:xfrm>
            <a:off x="3370035"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76" name="bg object 6876"/>
          <p:cNvSpPr/>
          <p:nvPr/>
        </p:nvSpPr>
        <p:spPr>
          <a:xfrm>
            <a:off x="3369491"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77" name="bg object 6877"/>
          <p:cNvSpPr/>
          <p:nvPr/>
        </p:nvSpPr>
        <p:spPr>
          <a:xfrm>
            <a:off x="3370035"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78" name="bg object 6878"/>
          <p:cNvSpPr/>
          <p:nvPr/>
        </p:nvSpPr>
        <p:spPr>
          <a:xfrm>
            <a:off x="3369491"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79" name="bg object 6879"/>
          <p:cNvSpPr/>
          <p:nvPr/>
        </p:nvSpPr>
        <p:spPr>
          <a:xfrm>
            <a:off x="3370035"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880" name="bg object 6880"/>
          <p:cNvSpPr/>
          <p:nvPr/>
        </p:nvSpPr>
        <p:spPr>
          <a:xfrm>
            <a:off x="3369491"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881" name="bg object 6881"/>
          <p:cNvSpPr/>
          <p:nvPr/>
        </p:nvSpPr>
        <p:spPr>
          <a:xfrm>
            <a:off x="3370035"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882" name="bg object 6882"/>
          <p:cNvSpPr/>
          <p:nvPr/>
        </p:nvSpPr>
        <p:spPr>
          <a:xfrm>
            <a:off x="3369491"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883" name="bg object 6883"/>
          <p:cNvSpPr/>
          <p:nvPr/>
        </p:nvSpPr>
        <p:spPr>
          <a:xfrm>
            <a:off x="3369491"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884" name="bg object 6884"/>
          <p:cNvSpPr/>
          <p:nvPr/>
        </p:nvSpPr>
        <p:spPr>
          <a:xfrm>
            <a:off x="3369491"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6885" name="bg object 6885"/>
          <p:cNvSpPr/>
          <p:nvPr/>
        </p:nvSpPr>
        <p:spPr>
          <a:xfrm>
            <a:off x="3310527"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86" name="bg object 6886"/>
          <p:cNvSpPr/>
          <p:nvPr/>
        </p:nvSpPr>
        <p:spPr>
          <a:xfrm>
            <a:off x="3309982"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87" name="bg object 6887"/>
          <p:cNvSpPr/>
          <p:nvPr/>
        </p:nvSpPr>
        <p:spPr>
          <a:xfrm>
            <a:off x="3310527"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888" name="bg object 6888"/>
          <p:cNvSpPr/>
          <p:nvPr/>
        </p:nvSpPr>
        <p:spPr>
          <a:xfrm>
            <a:off x="3309982"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889" name="bg object 6889"/>
          <p:cNvSpPr/>
          <p:nvPr/>
        </p:nvSpPr>
        <p:spPr>
          <a:xfrm>
            <a:off x="3310527"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90" name="bg object 6890"/>
          <p:cNvSpPr/>
          <p:nvPr/>
        </p:nvSpPr>
        <p:spPr>
          <a:xfrm>
            <a:off x="3309982"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91" name="bg object 6891"/>
          <p:cNvSpPr/>
          <p:nvPr/>
        </p:nvSpPr>
        <p:spPr>
          <a:xfrm>
            <a:off x="3310527"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92" name="bg object 6892"/>
          <p:cNvSpPr/>
          <p:nvPr/>
        </p:nvSpPr>
        <p:spPr>
          <a:xfrm>
            <a:off x="3309982"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93" name="bg object 6893"/>
          <p:cNvSpPr/>
          <p:nvPr/>
        </p:nvSpPr>
        <p:spPr>
          <a:xfrm>
            <a:off x="3310527"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894" name="bg object 6894"/>
          <p:cNvSpPr/>
          <p:nvPr/>
        </p:nvSpPr>
        <p:spPr>
          <a:xfrm>
            <a:off x="3309982"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895" name="bg object 6895"/>
          <p:cNvSpPr/>
          <p:nvPr/>
        </p:nvSpPr>
        <p:spPr>
          <a:xfrm>
            <a:off x="3310527"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896" name="bg object 6896"/>
          <p:cNvSpPr/>
          <p:nvPr/>
        </p:nvSpPr>
        <p:spPr>
          <a:xfrm>
            <a:off x="3309982"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897" name="bg object 6897"/>
          <p:cNvSpPr/>
          <p:nvPr/>
        </p:nvSpPr>
        <p:spPr>
          <a:xfrm>
            <a:off x="3310527"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898" name="bg object 6898"/>
          <p:cNvSpPr/>
          <p:nvPr/>
        </p:nvSpPr>
        <p:spPr>
          <a:xfrm>
            <a:off x="3309982"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899" name="bg object 6899"/>
          <p:cNvSpPr/>
          <p:nvPr/>
        </p:nvSpPr>
        <p:spPr>
          <a:xfrm>
            <a:off x="3310527"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900" name="bg object 6900"/>
          <p:cNvSpPr/>
          <p:nvPr/>
        </p:nvSpPr>
        <p:spPr>
          <a:xfrm>
            <a:off x="3309982"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901" name="bg object 6901"/>
          <p:cNvSpPr/>
          <p:nvPr/>
        </p:nvSpPr>
        <p:spPr>
          <a:xfrm>
            <a:off x="3310527"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02" name="bg object 6902"/>
          <p:cNvSpPr/>
          <p:nvPr/>
        </p:nvSpPr>
        <p:spPr>
          <a:xfrm>
            <a:off x="3309982"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03" name="bg object 6903"/>
          <p:cNvSpPr/>
          <p:nvPr/>
        </p:nvSpPr>
        <p:spPr>
          <a:xfrm>
            <a:off x="3310527"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904" name="bg object 6904"/>
          <p:cNvSpPr/>
          <p:nvPr/>
        </p:nvSpPr>
        <p:spPr>
          <a:xfrm>
            <a:off x="3309982"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905" name="bg object 6905"/>
          <p:cNvSpPr/>
          <p:nvPr/>
        </p:nvSpPr>
        <p:spPr>
          <a:xfrm>
            <a:off x="3310527"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906" name="bg object 6906"/>
          <p:cNvSpPr/>
          <p:nvPr/>
        </p:nvSpPr>
        <p:spPr>
          <a:xfrm>
            <a:off x="3309982"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907" name="bg object 6907"/>
          <p:cNvSpPr/>
          <p:nvPr/>
        </p:nvSpPr>
        <p:spPr>
          <a:xfrm>
            <a:off x="3310527"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08" name="bg object 6908"/>
          <p:cNvSpPr/>
          <p:nvPr/>
        </p:nvSpPr>
        <p:spPr>
          <a:xfrm>
            <a:off x="3309982"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09" name="bg object 6909"/>
          <p:cNvSpPr/>
          <p:nvPr/>
        </p:nvSpPr>
        <p:spPr>
          <a:xfrm>
            <a:off x="3310527"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10" name="bg object 6910"/>
          <p:cNvSpPr/>
          <p:nvPr/>
        </p:nvSpPr>
        <p:spPr>
          <a:xfrm>
            <a:off x="3309982"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11" name="bg object 6911"/>
          <p:cNvSpPr/>
          <p:nvPr/>
        </p:nvSpPr>
        <p:spPr>
          <a:xfrm>
            <a:off x="3310527"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912" name="bg object 6912"/>
          <p:cNvSpPr/>
          <p:nvPr/>
        </p:nvSpPr>
        <p:spPr>
          <a:xfrm>
            <a:off x="3309982"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913" name="bg object 6913"/>
          <p:cNvSpPr/>
          <p:nvPr/>
        </p:nvSpPr>
        <p:spPr>
          <a:xfrm>
            <a:off x="3310527"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914" name="bg object 6914"/>
          <p:cNvSpPr/>
          <p:nvPr/>
        </p:nvSpPr>
        <p:spPr>
          <a:xfrm>
            <a:off x="3309982"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915" name="bg object 6915"/>
          <p:cNvSpPr/>
          <p:nvPr/>
        </p:nvSpPr>
        <p:spPr>
          <a:xfrm>
            <a:off x="3309982"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916" name="bg object 6916"/>
          <p:cNvSpPr/>
          <p:nvPr/>
        </p:nvSpPr>
        <p:spPr>
          <a:xfrm>
            <a:off x="3309982"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6917" name="bg object 6917"/>
          <p:cNvSpPr/>
          <p:nvPr/>
        </p:nvSpPr>
        <p:spPr>
          <a:xfrm>
            <a:off x="3303451"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18" name="bg object 6918"/>
          <p:cNvSpPr/>
          <p:nvPr/>
        </p:nvSpPr>
        <p:spPr>
          <a:xfrm>
            <a:off x="3302907"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19" name="bg object 6919"/>
          <p:cNvSpPr/>
          <p:nvPr/>
        </p:nvSpPr>
        <p:spPr>
          <a:xfrm>
            <a:off x="3303451"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920" name="bg object 6920"/>
          <p:cNvSpPr/>
          <p:nvPr/>
        </p:nvSpPr>
        <p:spPr>
          <a:xfrm>
            <a:off x="3302907"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921" name="bg object 6921"/>
          <p:cNvSpPr/>
          <p:nvPr/>
        </p:nvSpPr>
        <p:spPr>
          <a:xfrm>
            <a:off x="3303451"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22" name="bg object 6922"/>
          <p:cNvSpPr/>
          <p:nvPr/>
        </p:nvSpPr>
        <p:spPr>
          <a:xfrm>
            <a:off x="3302907"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23" name="bg object 6923"/>
          <p:cNvSpPr/>
          <p:nvPr/>
        </p:nvSpPr>
        <p:spPr>
          <a:xfrm>
            <a:off x="3303451"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24" name="bg object 6924"/>
          <p:cNvSpPr/>
          <p:nvPr/>
        </p:nvSpPr>
        <p:spPr>
          <a:xfrm>
            <a:off x="3302907"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25" name="bg object 6925"/>
          <p:cNvSpPr/>
          <p:nvPr/>
        </p:nvSpPr>
        <p:spPr>
          <a:xfrm>
            <a:off x="3303451"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926" name="bg object 6926"/>
          <p:cNvSpPr/>
          <p:nvPr/>
        </p:nvSpPr>
        <p:spPr>
          <a:xfrm>
            <a:off x="3302907"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927" name="bg object 6927"/>
          <p:cNvSpPr/>
          <p:nvPr/>
        </p:nvSpPr>
        <p:spPr>
          <a:xfrm>
            <a:off x="3303451"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28" name="bg object 6928"/>
          <p:cNvSpPr/>
          <p:nvPr/>
        </p:nvSpPr>
        <p:spPr>
          <a:xfrm>
            <a:off x="3302907"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29" name="bg object 6929"/>
          <p:cNvSpPr/>
          <p:nvPr/>
        </p:nvSpPr>
        <p:spPr>
          <a:xfrm>
            <a:off x="3303451"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30" name="bg object 6930"/>
          <p:cNvSpPr/>
          <p:nvPr/>
        </p:nvSpPr>
        <p:spPr>
          <a:xfrm>
            <a:off x="3302907"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31" name="bg object 6931"/>
          <p:cNvSpPr/>
          <p:nvPr/>
        </p:nvSpPr>
        <p:spPr>
          <a:xfrm>
            <a:off x="3303451"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932" name="bg object 6932"/>
          <p:cNvSpPr/>
          <p:nvPr/>
        </p:nvSpPr>
        <p:spPr>
          <a:xfrm>
            <a:off x="3302907"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933" name="bg object 6933"/>
          <p:cNvSpPr/>
          <p:nvPr/>
        </p:nvSpPr>
        <p:spPr>
          <a:xfrm>
            <a:off x="3303451"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34" name="bg object 6934"/>
          <p:cNvSpPr/>
          <p:nvPr/>
        </p:nvSpPr>
        <p:spPr>
          <a:xfrm>
            <a:off x="3302907"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35" name="bg object 6935"/>
          <p:cNvSpPr/>
          <p:nvPr/>
        </p:nvSpPr>
        <p:spPr>
          <a:xfrm>
            <a:off x="3303451"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936" name="bg object 6936"/>
          <p:cNvSpPr/>
          <p:nvPr/>
        </p:nvSpPr>
        <p:spPr>
          <a:xfrm>
            <a:off x="3302907"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937" name="bg object 6937"/>
          <p:cNvSpPr/>
          <p:nvPr/>
        </p:nvSpPr>
        <p:spPr>
          <a:xfrm>
            <a:off x="3303451"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938" name="bg object 6938"/>
          <p:cNvSpPr/>
          <p:nvPr/>
        </p:nvSpPr>
        <p:spPr>
          <a:xfrm>
            <a:off x="3302907"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939" name="bg object 6939"/>
          <p:cNvSpPr/>
          <p:nvPr/>
        </p:nvSpPr>
        <p:spPr>
          <a:xfrm>
            <a:off x="3303451"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40" name="bg object 6940"/>
          <p:cNvSpPr/>
          <p:nvPr/>
        </p:nvSpPr>
        <p:spPr>
          <a:xfrm>
            <a:off x="3302907"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41" name="bg object 6941"/>
          <p:cNvSpPr/>
          <p:nvPr/>
        </p:nvSpPr>
        <p:spPr>
          <a:xfrm>
            <a:off x="3303451"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42" name="bg object 6942"/>
          <p:cNvSpPr/>
          <p:nvPr/>
        </p:nvSpPr>
        <p:spPr>
          <a:xfrm>
            <a:off x="3302907"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43" name="bg object 6943"/>
          <p:cNvSpPr/>
          <p:nvPr/>
        </p:nvSpPr>
        <p:spPr>
          <a:xfrm>
            <a:off x="3303451"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944" name="bg object 6944"/>
          <p:cNvSpPr/>
          <p:nvPr/>
        </p:nvSpPr>
        <p:spPr>
          <a:xfrm>
            <a:off x="3302907"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945" name="bg object 6945"/>
          <p:cNvSpPr/>
          <p:nvPr/>
        </p:nvSpPr>
        <p:spPr>
          <a:xfrm>
            <a:off x="3303451"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946" name="bg object 6946"/>
          <p:cNvSpPr/>
          <p:nvPr/>
        </p:nvSpPr>
        <p:spPr>
          <a:xfrm>
            <a:off x="3302907"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947" name="bg object 6947"/>
          <p:cNvSpPr/>
          <p:nvPr/>
        </p:nvSpPr>
        <p:spPr>
          <a:xfrm>
            <a:off x="3302907"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948" name="bg object 6948"/>
          <p:cNvSpPr/>
          <p:nvPr/>
        </p:nvSpPr>
        <p:spPr>
          <a:xfrm>
            <a:off x="3302907" y="4829669"/>
            <a:ext cx="289" cy="455"/>
          </a:xfrm>
          <a:custGeom>
            <a:avLst/>
            <a:gdLst/>
            <a:ahLst/>
            <a:cxnLst/>
            <a:rect l="l" t="t" r="r" b="b"/>
            <a:pathLst>
              <a:path w="634" h="1269">
                <a:moveTo>
                  <a:pt x="0" y="797"/>
                </a:moveTo>
                <a:lnTo>
                  <a:pt x="0" y="398"/>
                </a:lnTo>
                <a:lnTo>
                  <a:pt x="0" y="0"/>
                </a:lnTo>
                <a:lnTo>
                  <a:pt x="398" y="0"/>
                </a:lnTo>
              </a:path>
            </a:pathLst>
          </a:custGeom>
          <a:ln w="3191">
            <a:solidFill>
              <a:srgbClr val="000000"/>
            </a:solidFill>
          </a:ln>
        </p:spPr>
        <p:txBody>
          <a:bodyPr wrap="square" lIns="0" tIns="0" rIns="0" bIns="0" rtlCol="0"/>
          <a:lstStyle/>
          <a:p>
            <a:endParaRPr sz="501"/>
          </a:p>
        </p:txBody>
      </p:sp>
      <p:sp>
        <p:nvSpPr>
          <p:cNvPr id="6949" name="bg object 6949"/>
          <p:cNvSpPr/>
          <p:nvPr/>
        </p:nvSpPr>
        <p:spPr>
          <a:xfrm>
            <a:off x="3303088" y="4829526"/>
            <a:ext cx="578" cy="455"/>
          </a:xfrm>
          <a:custGeom>
            <a:avLst/>
            <a:gdLst/>
            <a:ahLst/>
            <a:cxnLst/>
            <a:rect l="l" t="t" r="r" b="b"/>
            <a:pathLst>
              <a:path w="1270" h="1269">
                <a:moveTo>
                  <a:pt x="0" y="398"/>
                </a:moveTo>
                <a:lnTo>
                  <a:pt x="0" y="0"/>
                </a:lnTo>
                <a:lnTo>
                  <a:pt x="398" y="0"/>
                </a:lnTo>
                <a:lnTo>
                  <a:pt x="398" y="398"/>
                </a:lnTo>
                <a:lnTo>
                  <a:pt x="797" y="398"/>
                </a:lnTo>
                <a:lnTo>
                  <a:pt x="797" y="797"/>
                </a:lnTo>
                <a:lnTo>
                  <a:pt x="797" y="1196"/>
                </a:lnTo>
              </a:path>
            </a:pathLst>
          </a:custGeom>
          <a:ln w="3191">
            <a:solidFill>
              <a:srgbClr val="000000"/>
            </a:solidFill>
          </a:ln>
        </p:spPr>
        <p:txBody>
          <a:bodyPr wrap="square" lIns="0" tIns="0" rIns="0" bIns="0" rtlCol="0"/>
          <a:lstStyle/>
          <a:p>
            <a:endParaRPr sz="501"/>
          </a:p>
        </p:txBody>
      </p:sp>
      <p:sp>
        <p:nvSpPr>
          <p:cNvPr id="6950" name="bg object 6950"/>
          <p:cNvSpPr/>
          <p:nvPr/>
        </p:nvSpPr>
        <p:spPr>
          <a:xfrm>
            <a:off x="3296376"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51" name="bg object 6951"/>
          <p:cNvSpPr/>
          <p:nvPr/>
        </p:nvSpPr>
        <p:spPr>
          <a:xfrm>
            <a:off x="3295831"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52" name="bg object 6952"/>
          <p:cNvSpPr/>
          <p:nvPr/>
        </p:nvSpPr>
        <p:spPr>
          <a:xfrm>
            <a:off x="3296376"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953" name="bg object 6953"/>
          <p:cNvSpPr/>
          <p:nvPr/>
        </p:nvSpPr>
        <p:spPr>
          <a:xfrm>
            <a:off x="3295831"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954" name="bg object 6954"/>
          <p:cNvSpPr/>
          <p:nvPr/>
        </p:nvSpPr>
        <p:spPr>
          <a:xfrm>
            <a:off x="3296376"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55" name="bg object 6955"/>
          <p:cNvSpPr/>
          <p:nvPr/>
        </p:nvSpPr>
        <p:spPr>
          <a:xfrm>
            <a:off x="3295831"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56" name="bg object 6956"/>
          <p:cNvSpPr/>
          <p:nvPr/>
        </p:nvSpPr>
        <p:spPr>
          <a:xfrm>
            <a:off x="3296376"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57" name="bg object 6957"/>
          <p:cNvSpPr/>
          <p:nvPr/>
        </p:nvSpPr>
        <p:spPr>
          <a:xfrm>
            <a:off x="3295831"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58" name="bg object 6958"/>
          <p:cNvSpPr/>
          <p:nvPr/>
        </p:nvSpPr>
        <p:spPr>
          <a:xfrm>
            <a:off x="3296376"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959" name="bg object 6959"/>
          <p:cNvSpPr/>
          <p:nvPr/>
        </p:nvSpPr>
        <p:spPr>
          <a:xfrm>
            <a:off x="3295831"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960" name="bg object 6960"/>
          <p:cNvSpPr/>
          <p:nvPr/>
        </p:nvSpPr>
        <p:spPr>
          <a:xfrm>
            <a:off x="3296376"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61" name="bg object 6961"/>
          <p:cNvSpPr/>
          <p:nvPr/>
        </p:nvSpPr>
        <p:spPr>
          <a:xfrm>
            <a:off x="3295831"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62" name="bg object 6962"/>
          <p:cNvSpPr/>
          <p:nvPr/>
        </p:nvSpPr>
        <p:spPr>
          <a:xfrm>
            <a:off x="3296376"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63" name="bg object 6963"/>
          <p:cNvSpPr/>
          <p:nvPr/>
        </p:nvSpPr>
        <p:spPr>
          <a:xfrm>
            <a:off x="3295831"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64" name="bg object 6964"/>
          <p:cNvSpPr/>
          <p:nvPr/>
        </p:nvSpPr>
        <p:spPr>
          <a:xfrm>
            <a:off x="3296376"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965" name="bg object 6965"/>
          <p:cNvSpPr/>
          <p:nvPr/>
        </p:nvSpPr>
        <p:spPr>
          <a:xfrm>
            <a:off x="3295831"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966" name="bg object 6966"/>
          <p:cNvSpPr/>
          <p:nvPr/>
        </p:nvSpPr>
        <p:spPr>
          <a:xfrm>
            <a:off x="3296376"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67" name="bg object 6967"/>
          <p:cNvSpPr/>
          <p:nvPr/>
        </p:nvSpPr>
        <p:spPr>
          <a:xfrm>
            <a:off x="3295831"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68" name="bg object 6968"/>
          <p:cNvSpPr/>
          <p:nvPr/>
        </p:nvSpPr>
        <p:spPr>
          <a:xfrm>
            <a:off x="3296376"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6969" name="bg object 6969"/>
          <p:cNvSpPr/>
          <p:nvPr/>
        </p:nvSpPr>
        <p:spPr>
          <a:xfrm>
            <a:off x="3295831"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6970" name="bg object 6970"/>
          <p:cNvSpPr/>
          <p:nvPr/>
        </p:nvSpPr>
        <p:spPr>
          <a:xfrm>
            <a:off x="3296376"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971" name="bg object 6971"/>
          <p:cNvSpPr/>
          <p:nvPr/>
        </p:nvSpPr>
        <p:spPr>
          <a:xfrm>
            <a:off x="3295831"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972" name="bg object 6972"/>
          <p:cNvSpPr/>
          <p:nvPr/>
        </p:nvSpPr>
        <p:spPr>
          <a:xfrm>
            <a:off x="3296376"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73" name="bg object 6973"/>
          <p:cNvSpPr/>
          <p:nvPr/>
        </p:nvSpPr>
        <p:spPr>
          <a:xfrm>
            <a:off x="3295831"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74" name="bg object 6974"/>
          <p:cNvSpPr/>
          <p:nvPr/>
        </p:nvSpPr>
        <p:spPr>
          <a:xfrm>
            <a:off x="3296376"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75" name="bg object 6975"/>
          <p:cNvSpPr/>
          <p:nvPr/>
        </p:nvSpPr>
        <p:spPr>
          <a:xfrm>
            <a:off x="3295831"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76" name="bg object 6976"/>
          <p:cNvSpPr/>
          <p:nvPr/>
        </p:nvSpPr>
        <p:spPr>
          <a:xfrm>
            <a:off x="3296376"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6977" name="bg object 6977"/>
          <p:cNvSpPr/>
          <p:nvPr/>
        </p:nvSpPr>
        <p:spPr>
          <a:xfrm>
            <a:off x="3295831"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6978" name="bg object 6978"/>
          <p:cNvSpPr/>
          <p:nvPr/>
        </p:nvSpPr>
        <p:spPr>
          <a:xfrm>
            <a:off x="3296376"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6979" name="bg object 6979"/>
          <p:cNvSpPr/>
          <p:nvPr/>
        </p:nvSpPr>
        <p:spPr>
          <a:xfrm>
            <a:off x="3295831"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6980" name="bg object 6980"/>
          <p:cNvSpPr/>
          <p:nvPr/>
        </p:nvSpPr>
        <p:spPr>
          <a:xfrm>
            <a:off x="3295831"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6981" name="bg object 6981"/>
          <p:cNvSpPr/>
          <p:nvPr/>
        </p:nvSpPr>
        <p:spPr>
          <a:xfrm>
            <a:off x="3295831" y="4829526"/>
            <a:ext cx="578" cy="455"/>
          </a:xfrm>
          <a:custGeom>
            <a:avLst/>
            <a:gdLst/>
            <a:ahLst/>
            <a:cxnLst/>
            <a:rect l="l" t="t" r="r" b="b"/>
            <a:pathLst>
              <a:path w="1270" h="1269">
                <a:moveTo>
                  <a:pt x="0" y="1196"/>
                </a:moveTo>
                <a:lnTo>
                  <a:pt x="0" y="797"/>
                </a:lnTo>
                <a:lnTo>
                  <a:pt x="0"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6982" name="bg object 6982"/>
          <p:cNvSpPr/>
          <p:nvPr/>
        </p:nvSpPr>
        <p:spPr>
          <a:xfrm>
            <a:off x="3289300"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83" name="bg object 6983"/>
          <p:cNvSpPr/>
          <p:nvPr/>
        </p:nvSpPr>
        <p:spPr>
          <a:xfrm>
            <a:off x="3288755"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84" name="bg object 6984"/>
          <p:cNvSpPr/>
          <p:nvPr/>
        </p:nvSpPr>
        <p:spPr>
          <a:xfrm>
            <a:off x="3289300"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985" name="bg object 6985"/>
          <p:cNvSpPr/>
          <p:nvPr/>
        </p:nvSpPr>
        <p:spPr>
          <a:xfrm>
            <a:off x="3288755"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986" name="bg object 6986"/>
          <p:cNvSpPr/>
          <p:nvPr/>
        </p:nvSpPr>
        <p:spPr>
          <a:xfrm>
            <a:off x="3289300"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87" name="bg object 6987"/>
          <p:cNvSpPr/>
          <p:nvPr/>
        </p:nvSpPr>
        <p:spPr>
          <a:xfrm>
            <a:off x="3288755"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88" name="bg object 6988"/>
          <p:cNvSpPr/>
          <p:nvPr/>
        </p:nvSpPr>
        <p:spPr>
          <a:xfrm>
            <a:off x="3289300"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89" name="bg object 6989"/>
          <p:cNvSpPr/>
          <p:nvPr/>
        </p:nvSpPr>
        <p:spPr>
          <a:xfrm>
            <a:off x="3288755"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90" name="bg object 6990"/>
          <p:cNvSpPr/>
          <p:nvPr/>
        </p:nvSpPr>
        <p:spPr>
          <a:xfrm>
            <a:off x="3289300"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6991" name="bg object 6991"/>
          <p:cNvSpPr/>
          <p:nvPr/>
        </p:nvSpPr>
        <p:spPr>
          <a:xfrm>
            <a:off x="3288755"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6992" name="bg object 6992"/>
          <p:cNvSpPr/>
          <p:nvPr/>
        </p:nvSpPr>
        <p:spPr>
          <a:xfrm>
            <a:off x="3289300"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6993" name="bg object 6993"/>
          <p:cNvSpPr/>
          <p:nvPr/>
        </p:nvSpPr>
        <p:spPr>
          <a:xfrm>
            <a:off x="3288755"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6994" name="bg object 6994"/>
          <p:cNvSpPr/>
          <p:nvPr/>
        </p:nvSpPr>
        <p:spPr>
          <a:xfrm>
            <a:off x="3289300"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95" name="bg object 6995"/>
          <p:cNvSpPr/>
          <p:nvPr/>
        </p:nvSpPr>
        <p:spPr>
          <a:xfrm>
            <a:off x="3288755"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6996" name="bg object 6996"/>
          <p:cNvSpPr/>
          <p:nvPr/>
        </p:nvSpPr>
        <p:spPr>
          <a:xfrm>
            <a:off x="3289300"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6997" name="bg object 6997"/>
          <p:cNvSpPr/>
          <p:nvPr/>
        </p:nvSpPr>
        <p:spPr>
          <a:xfrm>
            <a:off x="3288755"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6998" name="bg object 6998"/>
          <p:cNvSpPr/>
          <p:nvPr/>
        </p:nvSpPr>
        <p:spPr>
          <a:xfrm>
            <a:off x="3289300"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6999" name="bg object 6999"/>
          <p:cNvSpPr/>
          <p:nvPr/>
        </p:nvSpPr>
        <p:spPr>
          <a:xfrm>
            <a:off x="3288755"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00" name="bg object 7000"/>
          <p:cNvSpPr/>
          <p:nvPr/>
        </p:nvSpPr>
        <p:spPr>
          <a:xfrm>
            <a:off x="3289300"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001" name="bg object 7001"/>
          <p:cNvSpPr/>
          <p:nvPr/>
        </p:nvSpPr>
        <p:spPr>
          <a:xfrm>
            <a:off x="3288755"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002" name="bg object 7002"/>
          <p:cNvSpPr/>
          <p:nvPr/>
        </p:nvSpPr>
        <p:spPr>
          <a:xfrm>
            <a:off x="3289300"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003" name="bg object 7003"/>
          <p:cNvSpPr/>
          <p:nvPr/>
        </p:nvSpPr>
        <p:spPr>
          <a:xfrm>
            <a:off x="3288755"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004" name="bg object 7004"/>
          <p:cNvSpPr/>
          <p:nvPr/>
        </p:nvSpPr>
        <p:spPr>
          <a:xfrm>
            <a:off x="3289300"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05" name="bg object 7005"/>
          <p:cNvSpPr/>
          <p:nvPr/>
        </p:nvSpPr>
        <p:spPr>
          <a:xfrm>
            <a:off x="3288755"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06" name="bg object 7006"/>
          <p:cNvSpPr/>
          <p:nvPr/>
        </p:nvSpPr>
        <p:spPr>
          <a:xfrm>
            <a:off x="3289300"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07" name="bg object 7007"/>
          <p:cNvSpPr/>
          <p:nvPr/>
        </p:nvSpPr>
        <p:spPr>
          <a:xfrm>
            <a:off x="3288755"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08" name="bg object 7008"/>
          <p:cNvSpPr/>
          <p:nvPr/>
        </p:nvSpPr>
        <p:spPr>
          <a:xfrm>
            <a:off x="3289300"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009" name="bg object 7009"/>
          <p:cNvSpPr/>
          <p:nvPr/>
        </p:nvSpPr>
        <p:spPr>
          <a:xfrm>
            <a:off x="3288755"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010" name="bg object 7010"/>
          <p:cNvSpPr/>
          <p:nvPr/>
        </p:nvSpPr>
        <p:spPr>
          <a:xfrm>
            <a:off x="3289300"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011" name="bg object 7011"/>
          <p:cNvSpPr/>
          <p:nvPr/>
        </p:nvSpPr>
        <p:spPr>
          <a:xfrm>
            <a:off x="3288755"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012" name="bg object 7012"/>
          <p:cNvSpPr/>
          <p:nvPr/>
        </p:nvSpPr>
        <p:spPr>
          <a:xfrm>
            <a:off x="3288755"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013" name="bg object 7013"/>
          <p:cNvSpPr/>
          <p:nvPr/>
        </p:nvSpPr>
        <p:spPr>
          <a:xfrm>
            <a:off x="3288755" y="4829526"/>
            <a:ext cx="578" cy="455"/>
          </a:xfrm>
          <a:custGeom>
            <a:avLst/>
            <a:gdLst/>
            <a:ahLst/>
            <a:cxnLst/>
            <a:rect l="l" t="t" r="r" b="b"/>
            <a:pathLst>
              <a:path w="1270" h="1269">
                <a:moveTo>
                  <a:pt x="0" y="1196"/>
                </a:moveTo>
                <a:lnTo>
                  <a:pt x="0" y="797"/>
                </a:lnTo>
                <a:lnTo>
                  <a:pt x="0"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014" name="bg object 7014"/>
          <p:cNvSpPr/>
          <p:nvPr/>
        </p:nvSpPr>
        <p:spPr>
          <a:xfrm>
            <a:off x="3282224"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15" name="bg object 7015"/>
          <p:cNvSpPr/>
          <p:nvPr/>
        </p:nvSpPr>
        <p:spPr>
          <a:xfrm>
            <a:off x="3281679"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16" name="bg object 7016"/>
          <p:cNvSpPr/>
          <p:nvPr/>
        </p:nvSpPr>
        <p:spPr>
          <a:xfrm>
            <a:off x="3282224"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017" name="bg object 7017"/>
          <p:cNvSpPr/>
          <p:nvPr/>
        </p:nvSpPr>
        <p:spPr>
          <a:xfrm>
            <a:off x="3281679"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018" name="bg object 7018"/>
          <p:cNvSpPr/>
          <p:nvPr/>
        </p:nvSpPr>
        <p:spPr>
          <a:xfrm>
            <a:off x="3282224"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19" name="bg object 7019"/>
          <p:cNvSpPr/>
          <p:nvPr/>
        </p:nvSpPr>
        <p:spPr>
          <a:xfrm>
            <a:off x="3281679"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20" name="bg object 7020"/>
          <p:cNvSpPr/>
          <p:nvPr/>
        </p:nvSpPr>
        <p:spPr>
          <a:xfrm>
            <a:off x="3282224"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21" name="bg object 7021"/>
          <p:cNvSpPr/>
          <p:nvPr/>
        </p:nvSpPr>
        <p:spPr>
          <a:xfrm>
            <a:off x="3281679"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22" name="bg object 7022"/>
          <p:cNvSpPr/>
          <p:nvPr/>
        </p:nvSpPr>
        <p:spPr>
          <a:xfrm>
            <a:off x="3282224"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023" name="bg object 7023"/>
          <p:cNvSpPr/>
          <p:nvPr/>
        </p:nvSpPr>
        <p:spPr>
          <a:xfrm>
            <a:off x="3281679"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024" name="bg object 7024"/>
          <p:cNvSpPr/>
          <p:nvPr/>
        </p:nvSpPr>
        <p:spPr>
          <a:xfrm>
            <a:off x="3282224"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25" name="bg object 7025"/>
          <p:cNvSpPr/>
          <p:nvPr/>
        </p:nvSpPr>
        <p:spPr>
          <a:xfrm>
            <a:off x="3281679"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26" name="bg object 7026"/>
          <p:cNvSpPr/>
          <p:nvPr/>
        </p:nvSpPr>
        <p:spPr>
          <a:xfrm>
            <a:off x="3282224"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27" name="bg object 7027"/>
          <p:cNvSpPr/>
          <p:nvPr/>
        </p:nvSpPr>
        <p:spPr>
          <a:xfrm>
            <a:off x="3281679"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28" name="bg object 7028"/>
          <p:cNvSpPr/>
          <p:nvPr/>
        </p:nvSpPr>
        <p:spPr>
          <a:xfrm>
            <a:off x="3282224"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029" name="bg object 7029"/>
          <p:cNvSpPr/>
          <p:nvPr/>
        </p:nvSpPr>
        <p:spPr>
          <a:xfrm>
            <a:off x="3281679"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030" name="bg object 7030"/>
          <p:cNvSpPr/>
          <p:nvPr/>
        </p:nvSpPr>
        <p:spPr>
          <a:xfrm>
            <a:off x="3282224"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31" name="bg object 7031"/>
          <p:cNvSpPr/>
          <p:nvPr/>
        </p:nvSpPr>
        <p:spPr>
          <a:xfrm>
            <a:off x="3281679"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32" name="bg object 7032"/>
          <p:cNvSpPr/>
          <p:nvPr/>
        </p:nvSpPr>
        <p:spPr>
          <a:xfrm>
            <a:off x="3282224"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033" name="bg object 7033"/>
          <p:cNvSpPr/>
          <p:nvPr/>
        </p:nvSpPr>
        <p:spPr>
          <a:xfrm>
            <a:off x="3281679"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034" name="bg object 7034"/>
          <p:cNvSpPr/>
          <p:nvPr/>
        </p:nvSpPr>
        <p:spPr>
          <a:xfrm>
            <a:off x="3282224"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035" name="bg object 7035"/>
          <p:cNvSpPr/>
          <p:nvPr/>
        </p:nvSpPr>
        <p:spPr>
          <a:xfrm>
            <a:off x="3281679"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036" name="bg object 7036"/>
          <p:cNvSpPr/>
          <p:nvPr/>
        </p:nvSpPr>
        <p:spPr>
          <a:xfrm>
            <a:off x="3282224"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37" name="bg object 7037"/>
          <p:cNvSpPr/>
          <p:nvPr/>
        </p:nvSpPr>
        <p:spPr>
          <a:xfrm>
            <a:off x="3281679"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38" name="bg object 7038"/>
          <p:cNvSpPr/>
          <p:nvPr/>
        </p:nvSpPr>
        <p:spPr>
          <a:xfrm>
            <a:off x="3282224"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39" name="bg object 7039"/>
          <p:cNvSpPr/>
          <p:nvPr/>
        </p:nvSpPr>
        <p:spPr>
          <a:xfrm>
            <a:off x="3281679"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40" name="bg object 7040"/>
          <p:cNvSpPr/>
          <p:nvPr/>
        </p:nvSpPr>
        <p:spPr>
          <a:xfrm>
            <a:off x="3282224"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041" name="bg object 7041"/>
          <p:cNvSpPr/>
          <p:nvPr/>
        </p:nvSpPr>
        <p:spPr>
          <a:xfrm>
            <a:off x="3281679"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042" name="bg object 7042"/>
          <p:cNvSpPr/>
          <p:nvPr/>
        </p:nvSpPr>
        <p:spPr>
          <a:xfrm>
            <a:off x="3282224"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043" name="bg object 7043"/>
          <p:cNvSpPr/>
          <p:nvPr/>
        </p:nvSpPr>
        <p:spPr>
          <a:xfrm>
            <a:off x="3281679"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044" name="bg object 7044"/>
          <p:cNvSpPr/>
          <p:nvPr/>
        </p:nvSpPr>
        <p:spPr>
          <a:xfrm>
            <a:off x="3281679" y="4918943"/>
            <a:ext cx="578" cy="455"/>
          </a:xfrm>
          <a:custGeom>
            <a:avLst/>
            <a:gdLst/>
            <a:ahLst/>
            <a:cxnLst/>
            <a:rect l="l" t="t" r="r" b="b"/>
            <a:pathLst>
              <a:path w="1270" h="1269">
                <a:moveTo>
                  <a:pt x="797" y="0"/>
                </a:moveTo>
                <a:lnTo>
                  <a:pt x="1196" y="398"/>
                </a:lnTo>
                <a:lnTo>
                  <a:pt x="797" y="797"/>
                </a:lnTo>
                <a:lnTo>
                  <a:pt x="398" y="1196"/>
                </a:lnTo>
                <a:lnTo>
                  <a:pt x="398" y="797"/>
                </a:lnTo>
                <a:lnTo>
                  <a:pt x="0" y="797"/>
                </a:lnTo>
              </a:path>
            </a:pathLst>
          </a:custGeom>
          <a:ln w="3191">
            <a:solidFill>
              <a:srgbClr val="000000"/>
            </a:solidFill>
          </a:ln>
        </p:spPr>
        <p:txBody>
          <a:bodyPr wrap="square" lIns="0" tIns="0" rIns="0" bIns="0" rtlCol="0"/>
          <a:lstStyle/>
          <a:p>
            <a:endParaRPr sz="501"/>
          </a:p>
        </p:txBody>
      </p:sp>
      <p:sp>
        <p:nvSpPr>
          <p:cNvPr id="7045" name="bg object 7045"/>
          <p:cNvSpPr/>
          <p:nvPr/>
        </p:nvSpPr>
        <p:spPr>
          <a:xfrm>
            <a:off x="3281679" y="4918943"/>
            <a:ext cx="0" cy="455"/>
          </a:xfrm>
          <a:custGeom>
            <a:avLst/>
            <a:gdLst/>
            <a:ahLst/>
            <a:cxnLst/>
            <a:rect l="l" t="t" r="r" b="b"/>
            <a:pathLst>
              <a:path h="1269">
                <a:moveTo>
                  <a:pt x="0" y="797"/>
                </a:moveTo>
                <a:lnTo>
                  <a:pt x="0" y="398"/>
                </a:lnTo>
                <a:lnTo>
                  <a:pt x="0" y="0"/>
                </a:lnTo>
              </a:path>
            </a:pathLst>
          </a:custGeom>
          <a:ln w="3191">
            <a:solidFill>
              <a:srgbClr val="000000"/>
            </a:solidFill>
          </a:ln>
        </p:spPr>
        <p:txBody>
          <a:bodyPr wrap="square" lIns="0" tIns="0" rIns="0" bIns="0" rtlCol="0"/>
          <a:lstStyle/>
          <a:p>
            <a:endParaRPr sz="501"/>
          </a:p>
        </p:txBody>
      </p:sp>
      <p:sp>
        <p:nvSpPr>
          <p:cNvPr id="7046" name="bg object 7046"/>
          <p:cNvSpPr/>
          <p:nvPr/>
        </p:nvSpPr>
        <p:spPr>
          <a:xfrm>
            <a:off x="3281679" y="4829526"/>
            <a:ext cx="578" cy="455"/>
          </a:xfrm>
          <a:custGeom>
            <a:avLst/>
            <a:gdLst/>
            <a:ahLst/>
            <a:cxnLst/>
            <a:rect l="l" t="t" r="r" b="b"/>
            <a:pathLst>
              <a:path w="1270" h="1269">
                <a:moveTo>
                  <a:pt x="0" y="1196"/>
                </a:moveTo>
                <a:lnTo>
                  <a:pt x="0" y="797"/>
                </a:lnTo>
                <a:lnTo>
                  <a:pt x="0" y="398"/>
                </a:lnTo>
                <a:lnTo>
                  <a:pt x="398" y="0"/>
                </a:lnTo>
                <a:lnTo>
                  <a:pt x="797" y="0"/>
                </a:lnTo>
                <a:lnTo>
                  <a:pt x="797" y="398"/>
                </a:lnTo>
                <a:lnTo>
                  <a:pt x="1196" y="797"/>
                </a:lnTo>
                <a:lnTo>
                  <a:pt x="797" y="1196"/>
                </a:lnTo>
              </a:path>
            </a:pathLst>
          </a:custGeom>
          <a:ln w="3191">
            <a:solidFill>
              <a:srgbClr val="000000"/>
            </a:solidFill>
          </a:ln>
        </p:spPr>
        <p:txBody>
          <a:bodyPr wrap="square" lIns="0" tIns="0" rIns="0" bIns="0" rtlCol="0"/>
          <a:lstStyle/>
          <a:p>
            <a:endParaRPr sz="501"/>
          </a:p>
        </p:txBody>
      </p:sp>
      <p:sp>
        <p:nvSpPr>
          <p:cNvPr id="7047" name="bg object 7047"/>
          <p:cNvSpPr/>
          <p:nvPr/>
        </p:nvSpPr>
        <p:spPr>
          <a:xfrm>
            <a:off x="3275148"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48" name="bg object 7048"/>
          <p:cNvSpPr/>
          <p:nvPr/>
        </p:nvSpPr>
        <p:spPr>
          <a:xfrm>
            <a:off x="3274604"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49" name="bg object 7049"/>
          <p:cNvSpPr/>
          <p:nvPr/>
        </p:nvSpPr>
        <p:spPr>
          <a:xfrm>
            <a:off x="3275148"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050" name="bg object 7050"/>
          <p:cNvSpPr/>
          <p:nvPr/>
        </p:nvSpPr>
        <p:spPr>
          <a:xfrm>
            <a:off x="3274604"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051" name="bg object 7051"/>
          <p:cNvSpPr/>
          <p:nvPr/>
        </p:nvSpPr>
        <p:spPr>
          <a:xfrm>
            <a:off x="3275148"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52" name="bg object 7052"/>
          <p:cNvSpPr/>
          <p:nvPr/>
        </p:nvSpPr>
        <p:spPr>
          <a:xfrm>
            <a:off x="3274604"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53" name="bg object 7053"/>
          <p:cNvSpPr/>
          <p:nvPr/>
        </p:nvSpPr>
        <p:spPr>
          <a:xfrm>
            <a:off x="3275148"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54" name="bg object 7054"/>
          <p:cNvSpPr/>
          <p:nvPr/>
        </p:nvSpPr>
        <p:spPr>
          <a:xfrm>
            <a:off x="3274604"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55" name="bg object 7055"/>
          <p:cNvSpPr/>
          <p:nvPr/>
        </p:nvSpPr>
        <p:spPr>
          <a:xfrm>
            <a:off x="3275148"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056" name="bg object 7056"/>
          <p:cNvSpPr/>
          <p:nvPr/>
        </p:nvSpPr>
        <p:spPr>
          <a:xfrm>
            <a:off x="3274604"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057" name="bg object 7057"/>
          <p:cNvSpPr/>
          <p:nvPr/>
        </p:nvSpPr>
        <p:spPr>
          <a:xfrm>
            <a:off x="3275148"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58" name="bg object 7058"/>
          <p:cNvSpPr/>
          <p:nvPr/>
        </p:nvSpPr>
        <p:spPr>
          <a:xfrm>
            <a:off x="3274604"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59" name="bg object 7059"/>
          <p:cNvSpPr/>
          <p:nvPr/>
        </p:nvSpPr>
        <p:spPr>
          <a:xfrm>
            <a:off x="3275148"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60" name="bg object 7060"/>
          <p:cNvSpPr/>
          <p:nvPr/>
        </p:nvSpPr>
        <p:spPr>
          <a:xfrm>
            <a:off x="3274604"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61" name="bg object 7061"/>
          <p:cNvSpPr/>
          <p:nvPr/>
        </p:nvSpPr>
        <p:spPr>
          <a:xfrm>
            <a:off x="3275148"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062" name="bg object 7062"/>
          <p:cNvSpPr/>
          <p:nvPr/>
        </p:nvSpPr>
        <p:spPr>
          <a:xfrm>
            <a:off x="3274604"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063" name="bg object 7063"/>
          <p:cNvSpPr/>
          <p:nvPr/>
        </p:nvSpPr>
        <p:spPr>
          <a:xfrm>
            <a:off x="3275148"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64" name="bg object 7064"/>
          <p:cNvSpPr/>
          <p:nvPr/>
        </p:nvSpPr>
        <p:spPr>
          <a:xfrm>
            <a:off x="3274604"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65" name="bg object 7065"/>
          <p:cNvSpPr/>
          <p:nvPr/>
        </p:nvSpPr>
        <p:spPr>
          <a:xfrm>
            <a:off x="3275148"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066" name="bg object 7066"/>
          <p:cNvSpPr/>
          <p:nvPr/>
        </p:nvSpPr>
        <p:spPr>
          <a:xfrm>
            <a:off x="3274604"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067" name="bg object 7067"/>
          <p:cNvSpPr/>
          <p:nvPr/>
        </p:nvSpPr>
        <p:spPr>
          <a:xfrm>
            <a:off x="3275148"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068" name="bg object 7068"/>
          <p:cNvSpPr/>
          <p:nvPr/>
        </p:nvSpPr>
        <p:spPr>
          <a:xfrm>
            <a:off x="3274604"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069" name="bg object 7069"/>
          <p:cNvSpPr/>
          <p:nvPr/>
        </p:nvSpPr>
        <p:spPr>
          <a:xfrm>
            <a:off x="3275148"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70" name="bg object 7070"/>
          <p:cNvSpPr/>
          <p:nvPr/>
        </p:nvSpPr>
        <p:spPr>
          <a:xfrm>
            <a:off x="3274604"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71" name="bg object 7071"/>
          <p:cNvSpPr/>
          <p:nvPr/>
        </p:nvSpPr>
        <p:spPr>
          <a:xfrm>
            <a:off x="3275148"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72" name="bg object 7072"/>
          <p:cNvSpPr/>
          <p:nvPr/>
        </p:nvSpPr>
        <p:spPr>
          <a:xfrm>
            <a:off x="3274604"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73" name="bg object 7073"/>
          <p:cNvSpPr/>
          <p:nvPr/>
        </p:nvSpPr>
        <p:spPr>
          <a:xfrm>
            <a:off x="3275148"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074" name="bg object 7074"/>
          <p:cNvSpPr/>
          <p:nvPr/>
        </p:nvSpPr>
        <p:spPr>
          <a:xfrm>
            <a:off x="3274604"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075" name="bg object 7075"/>
          <p:cNvSpPr/>
          <p:nvPr/>
        </p:nvSpPr>
        <p:spPr>
          <a:xfrm>
            <a:off x="3275148"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076" name="bg object 7076"/>
          <p:cNvSpPr/>
          <p:nvPr/>
        </p:nvSpPr>
        <p:spPr>
          <a:xfrm>
            <a:off x="3274604"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077" name="bg object 7077"/>
          <p:cNvSpPr/>
          <p:nvPr/>
        </p:nvSpPr>
        <p:spPr>
          <a:xfrm>
            <a:off x="3274604" y="4918943"/>
            <a:ext cx="578" cy="455"/>
          </a:xfrm>
          <a:custGeom>
            <a:avLst/>
            <a:gdLst/>
            <a:ahLst/>
            <a:cxnLst/>
            <a:rect l="l" t="t" r="r" b="b"/>
            <a:pathLst>
              <a:path w="1270" h="1269">
                <a:moveTo>
                  <a:pt x="797" y="0"/>
                </a:moveTo>
                <a:lnTo>
                  <a:pt x="1196" y="398"/>
                </a:lnTo>
                <a:lnTo>
                  <a:pt x="797" y="797"/>
                </a:lnTo>
                <a:lnTo>
                  <a:pt x="398"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078" name="bg object 7078"/>
          <p:cNvSpPr/>
          <p:nvPr/>
        </p:nvSpPr>
        <p:spPr>
          <a:xfrm>
            <a:off x="3274604" y="4829526"/>
            <a:ext cx="578" cy="455"/>
          </a:xfrm>
          <a:custGeom>
            <a:avLst/>
            <a:gdLst/>
            <a:ahLst/>
            <a:cxnLst/>
            <a:rect l="l" t="t" r="r" b="b"/>
            <a:pathLst>
              <a:path w="1270" h="1269">
                <a:moveTo>
                  <a:pt x="0" y="1196"/>
                </a:moveTo>
                <a:lnTo>
                  <a:pt x="0" y="797"/>
                </a:lnTo>
                <a:lnTo>
                  <a:pt x="0" y="398"/>
                </a:lnTo>
                <a:lnTo>
                  <a:pt x="398" y="0"/>
                </a:lnTo>
                <a:lnTo>
                  <a:pt x="797" y="398"/>
                </a:lnTo>
                <a:lnTo>
                  <a:pt x="1196" y="797"/>
                </a:lnTo>
                <a:lnTo>
                  <a:pt x="797" y="1196"/>
                </a:lnTo>
              </a:path>
            </a:pathLst>
          </a:custGeom>
          <a:ln w="3191">
            <a:solidFill>
              <a:srgbClr val="000000"/>
            </a:solidFill>
          </a:ln>
        </p:spPr>
        <p:txBody>
          <a:bodyPr wrap="square" lIns="0" tIns="0" rIns="0" bIns="0" rtlCol="0"/>
          <a:lstStyle/>
          <a:p>
            <a:endParaRPr sz="501"/>
          </a:p>
        </p:txBody>
      </p:sp>
      <p:sp>
        <p:nvSpPr>
          <p:cNvPr id="7079" name="bg object 7079"/>
          <p:cNvSpPr/>
          <p:nvPr/>
        </p:nvSpPr>
        <p:spPr>
          <a:xfrm>
            <a:off x="3268073"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80" name="bg object 7080"/>
          <p:cNvSpPr/>
          <p:nvPr/>
        </p:nvSpPr>
        <p:spPr>
          <a:xfrm>
            <a:off x="3267347"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81" name="bg object 7081"/>
          <p:cNvSpPr/>
          <p:nvPr/>
        </p:nvSpPr>
        <p:spPr>
          <a:xfrm>
            <a:off x="3268073"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082" name="bg object 7082"/>
          <p:cNvSpPr/>
          <p:nvPr/>
        </p:nvSpPr>
        <p:spPr>
          <a:xfrm>
            <a:off x="3267347"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083" name="bg object 7083"/>
          <p:cNvSpPr/>
          <p:nvPr/>
        </p:nvSpPr>
        <p:spPr>
          <a:xfrm>
            <a:off x="3268073"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84" name="bg object 7084"/>
          <p:cNvSpPr/>
          <p:nvPr/>
        </p:nvSpPr>
        <p:spPr>
          <a:xfrm>
            <a:off x="3267347"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85" name="bg object 7085"/>
          <p:cNvSpPr/>
          <p:nvPr/>
        </p:nvSpPr>
        <p:spPr>
          <a:xfrm>
            <a:off x="3268073"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86" name="bg object 7086"/>
          <p:cNvSpPr/>
          <p:nvPr/>
        </p:nvSpPr>
        <p:spPr>
          <a:xfrm>
            <a:off x="3267347"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87" name="bg object 7087"/>
          <p:cNvSpPr/>
          <p:nvPr/>
        </p:nvSpPr>
        <p:spPr>
          <a:xfrm>
            <a:off x="3268073"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088" name="bg object 7088"/>
          <p:cNvSpPr/>
          <p:nvPr/>
        </p:nvSpPr>
        <p:spPr>
          <a:xfrm>
            <a:off x="3267347"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089" name="bg object 7089"/>
          <p:cNvSpPr/>
          <p:nvPr/>
        </p:nvSpPr>
        <p:spPr>
          <a:xfrm>
            <a:off x="3268073"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090" name="bg object 7090"/>
          <p:cNvSpPr/>
          <p:nvPr/>
        </p:nvSpPr>
        <p:spPr>
          <a:xfrm>
            <a:off x="3267347"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091" name="bg object 7091"/>
          <p:cNvSpPr/>
          <p:nvPr/>
        </p:nvSpPr>
        <p:spPr>
          <a:xfrm>
            <a:off x="3268073"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92" name="bg object 7092"/>
          <p:cNvSpPr/>
          <p:nvPr/>
        </p:nvSpPr>
        <p:spPr>
          <a:xfrm>
            <a:off x="3267347"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93" name="bg object 7093"/>
          <p:cNvSpPr/>
          <p:nvPr/>
        </p:nvSpPr>
        <p:spPr>
          <a:xfrm>
            <a:off x="3268073"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094" name="bg object 7094"/>
          <p:cNvSpPr/>
          <p:nvPr/>
        </p:nvSpPr>
        <p:spPr>
          <a:xfrm>
            <a:off x="3267347"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095" name="bg object 7095"/>
          <p:cNvSpPr/>
          <p:nvPr/>
        </p:nvSpPr>
        <p:spPr>
          <a:xfrm>
            <a:off x="3268073"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096" name="bg object 7096"/>
          <p:cNvSpPr/>
          <p:nvPr/>
        </p:nvSpPr>
        <p:spPr>
          <a:xfrm>
            <a:off x="3267347"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097" name="bg object 7097"/>
          <p:cNvSpPr/>
          <p:nvPr/>
        </p:nvSpPr>
        <p:spPr>
          <a:xfrm>
            <a:off x="3268073"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098" name="bg object 7098"/>
          <p:cNvSpPr/>
          <p:nvPr/>
        </p:nvSpPr>
        <p:spPr>
          <a:xfrm>
            <a:off x="3267347"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099" name="bg object 7099"/>
          <p:cNvSpPr/>
          <p:nvPr/>
        </p:nvSpPr>
        <p:spPr>
          <a:xfrm>
            <a:off x="3268073"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100" name="bg object 7100"/>
          <p:cNvSpPr/>
          <p:nvPr/>
        </p:nvSpPr>
        <p:spPr>
          <a:xfrm>
            <a:off x="3267347"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101" name="bg object 7101"/>
          <p:cNvSpPr/>
          <p:nvPr/>
        </p:nvSpPr>
        <p:spPr>
          <a:xfrm>
            <a:off x="3268073"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02" name="bg object 7102"/>
          <p:cNvSpPr/>
          <p:nvPr/>
        </p:nvSpPr>
        <p:spPr>
          <a:xfrm>
            <a:off x="3267347"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03" name="bg object 7103"/>
          <p:cNvSpPr/>
          <p:nvPr/>
        </p:nvSpPr>
        <p:spPr>
          <a:xfrm>
            <a:off x="3268073"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04" name="bg object 7104"/>
          <p:cNvSpPr/>
          <p:nvPr/>
        </p:nvSpPr>
        <p:spPr>
          <a:xfrm>
            <a:off x="3267347"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05" name="bg object 7105"/>
          <p:cNvSpPr/>
          <p:nvPr/>
        </p:nvSpPr>
        <p:spPr>
          <a:xfrm>
            <a:off x="3268073"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106" name="bg object 7106"/>
          <p:cNvSpPr/>
          <p:nvPr/>
        </p:nvSpPr>
        <p:spPr>
          <a:xfrm>
            <a:off x="3267347"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107" name="bg object 7107"/>
          <p:cNvSpPr/>
          <p:nvPr/>
        </p:nvSpPr>
        <p:spPr>
          <a:xfrm>
            <a:off x="3268073"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108" name="bg object 7108"/>
          <p:cNvSpPr/>
          <p:nvPr/>
        </p:nvSpPr>
        <p:spPr>
          <a:xfrm>
            <a:off x="3267347"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109" name="bg object 7109"/>
          <p:cNvSpPr/>
          <p:nvPr/>
        </p:nvSpPr>
        <p:spPr>
          <a:xfrm>
            <a:off x="3267347" y="4918943"/>
            <a:ext cx="866" cy="455"/>
          </a:xfrm>
          <a:custGeom>
            <a:avLst/>
            <a:gdLst/>
            <a:ahLst/>
            <a:cxnLst/>
            <a:rect l="l" t="t" r="r" b="b"/>
            <a:pathLst>
              <a:path w="1904" h="1269">
                <a:moveTo>
                  <a:pt x="1196" y="0"/>
                </a:moveTo>
                <a:lnTo>
                  <a:pt x="1595" y="398"/>
                </a:lnTo>
                <a:lnTo>
                  <a:pt x="1196" y="797"/>
                </a:lnTo>
                <a:lnTo>
                  <a:pt x="797" y="797"/>
                </a:lnTo>
                <a:lnTo>
                  <a:pt x="797" y="1196"/>
                </a:lnTo>
                <a:lnTo>
                  <a:pt x="797" y="797"/>
                </a:lnTo>
                <a:lnTo>
                  <a:pt x="398" y="797"/>
                </a:lnTo>
                <a:lnTo>
                  <a:pt x="0" y="398"/>
                </a:lnTo>
                <a:lnTo>
                  <a:pt x="398" y="0"/>
                </a:lnTo>
              </a:path>
            </a:pathLst>
          </a:custGeom>
          <a:ln w="3191">
            <a:solidFill>
              <a:srgbClr val="000000"/>
            </a:solidFill>
          </a:ln>
        </p:spPr>
        <p:txBody>
          <a:bodyPr wrap="square" lIns="0" tIns="0" rIns="0" bIns="0" rtlCol="0"/>
          <a:lstStyle/>
          <a:p>
            <a:endParaRPr sz="501"/>
          </a:p>
        </p:txBody>
      </p:sp>
      <p:sp>
        <p:nvSpPr>
          <p:cNvPr id="7110" name="bg object 7110"/>
          <p:cNvSpPr/>
          <p:nvPr/>
        </p:nvSpPr>
        <p:spPr>
          <a:xfrm>
            <a:off x="3267347" y="4829526"/>
            <a:ext cx="866" cy="455"/>
          </a:xfrm>
          <a:custGeom>
            <a:avLst/>
            <a:gdLst/>
            <a:ahLst/>
            <a:cxnLst/>
            <a:rect l="l" t="t" r="r" b="b"/>
            <a:pathLst>
              <a:path w="1904" h="1269">
                <a:moveTo>
                  <a:pt x="398" y="1196"/>
                </a:moveTo>
                <a:lnTo>
                  <a:pt x="0" y="797"/>
                </a:lnTo>
                <a:lnTo>
                  <a:pt x="398" y="398"/>
                </a:lnTo>
                <a:lnTo>
                  <a:pt x="797" y="0"/>
                </a:lnTo>
                <a:lnTo>
                  <a:pt x="1196" y="398"/>
                </a:lnTo>
                <a:lnTo>
                  <a:pt x="1595" y="797"/>
                </a:lnTo>
                <a:lnTo>
                  <a:pt x="1196" y="1196"/>
                </a:lnTo>
              </a:path>
            </a:pathLst>
          </a:custGeom>
          <a:ln w="3191">
            <a:solidFill>
              <a:srgbClr val="000000"/>
            </a:solidFill>
          </a:ln>
        </p:spPr>
        <p:txBody>
          <a:bodyPr wrap="square" lIns="0" tIns="0" rIns="0" bIns="0" rtlCol="0"/>
          <a:lstStyle/>
          <a:p>
            <a:endParaRPr sz="501"/>
          </a:p>
        </p:txBody>
      </p:sp>
      <p:sp>
        <p:nvSpPr>
          <p:cNvPr id="7111" name="bg object 7111"/>
          <p:cNvSpPr/>
          <p:nvPr/>
        </p:nvSpPr>
        <p:spPr>
          <a:xfrm>
            <a:off x="3260997"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12" name="bg object 7112"/>
          <p:cNvSpPr/>
          <p:nvPr/>
        </p:nvSpPr>
        <p:spPr>
          <a:xfrm>
            <a:off x="3260271"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13" name="bg object 7113"/>
          <p:cNvSpPr/>
          <p:nvPr/>
        </p:nvSpPr>
        <p:spPr>
          <a:xfrm>
            <a:off x="3260997"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114" name="bg object 7114"/>
          <p:cNvSpPr/>
          <p:nvPr/>
        </p:nvSpPr>
        <p:spPr>
          <a:xfrm>
            <a:off x="3260271"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115" name="bg object 7115"/>
          <p:cNvSpPr/>
          <p:nvPr/>
        </p:nvSpPr>
        <p:spPr>
          <a:xfrm>
            <a:off x="3260997"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16" name="bg object 7116"/>
          <p:cNvSpPr/>
          <p:nvPr/>
        </p:nvSpPr>
        <p:spPr>
          <a:xfrm>
            <a:off x="3260271"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17" name="bg object 7117"/>
          <p:cNvSpPr/>
          <p:nvPr/>
        </p:nvSpPr>
        <p:spPr>
          <a:xfrm>
            <a:off x="3260997"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18" name="bg object 7118"/>
          <p:cNvSpPr/>
          <p:nvPr/>
        </p:nvSpPr>
        <p:spPr>
          <a:xfrm>
            <a:off x="3260271"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19" name="bg object 7119"/>
          <p:cNvSpPr/>
          <p:nvPr/>
        </p:nvSpPr>
        <p:spPr>
          <a:xfrm>
            <a:off x="3260997"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120" name="bg object 7120"/>
          <p:cNvSpPr/>
          <p:nvPr/>
        </p:nvSpPr>
        <p:spPr>
          <a:xfrm>
            <a:off x="3260271"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121" name="bg object 7121"/>
          <p:cNvSpPr/>
          <p:nvPr/>
        </p:nvSpPr>
        <p:spPr>
          <a:xfrm>
            <a:off x="3260997"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22" name="bg object 7122"/>
          <p:cNvSpPr/>
          <p:nvPr/>
        </p:nvSpPr>
        <p:spPr>
          <a:xfrm>
            <a:off x="3260271"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23" name="bg object 7123"/>
          <p:cNvSpPr/>
          <p:nvPr/>
        </p:nvSpPr>
        <p:spPr>
          <a:xfrm>
            <a:off x="3260997"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24" name="bg object 7124"/>
          <p:cNvSpPr/>
          <p:nvPr/>
        </p:nvSpPr>
        <p:spPr>
          <a:xfrm>
            <a:off x="3260271"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25" name="bg object 7125"/>
          <p:cNvSpPr/>
          <p:nvPr/>
        </p:nvSpPr>
        <p:spPr>
          <a:xfrm>
            <a:off x="3260997"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126" name="bg object 7126"/>
          <p:cNvSpPr/>
          <p:nvPr/>
        </p:nvSpPr>
        <p:spPr>
          <a:xfrm>
            <a:off x="3260271"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127" name="bg object 7127"/>
          <p:cNvSpPr/>
          <p:nvPr/>
        </p:nvSpPr>
        <p:spPr>
          <a:xfrm>
            <a:off x="3260997"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28" name="bg object 7128"/>
          <p:cNvSpPr/>
          <p:nvPr/>
        </p:nvSpPr>
        <p:spPr>
          <a:xfrm>
            <a:off x="3260271"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29" name="bg object 7129"/>
          <p:cNvSpPr/>
          <p:nvPr/>
        </p:nvSpPr>
        <p:spPr>
          <a:xfrm>
            <a:off x="3260997"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130" name="bg object 7130"/>
          <p:cNvSpPr/>
          <p:nvPr/>
        </p:nvSpPr>
        <p:spPr>
          <a:xfrm>
            <a:off x="3260271"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131" name="bg object 7131"/>
          <p:cNvSpPr/>
          <p:nvPr/>
        </p:nvSpPr>
        <p:spPr>
          <a:xfrm>
            <a:off x="3260997"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132" name="bg object 7132"/>
          <p:cNvSpPr/>
          <p:nvPr/>
        </p:nvSpPr>
        <p:spPr>
          <a:xfrm>
            <a:off x="3260271"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133" name="bg object 7133"/>
          <p:cNvSpPr/>
          <p:nvPr/>
        </p:nvSpPr>
        <p:spPr>
          <a:xfrm>
            <a:off x="3260997"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34" name="bg object 7134"/>
          <p:cNvSpPr/>
          <p:nvPr/>
        </p:nvSpPr>
        <p:spPr>
          <a:xfrm>
            <a:off x="3260271"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35" name="bg object 7135"/>
          <p:cNvSpPr/>
          <p:nvPr/>
        </p:nvSpPr>
        <p:spPr>
          <a:xfrm>
            <a:off x="3260997"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36" name="bg object 7136"/>
          <p:cNvSpPr/>
          <p:nvPr/>
        </p:nvSpPr>
        <p:spPr>
          <a:xfrm>
            <a:off x="3260271"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37" name="bg object 7137"/>
          <p:cNvSpPr/>
          <p:nvPr/>
        </p:nvSpPr>
        <p:spPr>
          <a:xfrm>
            <a:off x="3260997"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138" name="bg object 7138"/>
          <p:cNvSpPr/>
          <p:nvPr/>
        </p:nvSpPr>
        <p:spPr>
          <a:xfrm>
            <a:off x="3260271"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139" name="bg object 7139"/>
          <p:cNvSpPr/>
          <p:nvPr/>
        </p:nvSpPr>
        <p:spPr>
          <a:xfrm>
            <a:off x="3260997"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140" name="bg object 7140"/>
          <p:cNvSpPr/>
          <p:nvPr/>
        </p:nvSpPr>
        <p:spPr>
          <a:xfrm>
            <a:off x="3260271"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141" name="bg object 7141"/>
          <p:cNvSpPr/>
          <p:nvPr/>
        </p:nvSpPr>
        <p:spPr>
          <a:xfrm>
            <a:off x="3260816" y="4918944"/>
            <a:ext cx="289" cy="227"/>
          </a:xfrm>
          <a:custGeom>
            <a:avLst/>
            <a:gdLst/>
            <a:ahLst/>
            <a:cxnLst/>
            <a:rect l="l" t="t" r="r" b="b"/>
            <a:pathLst>
              <a:path w="634" h="634">
                <a:moveTo>
                  <a:pt x="0" y="0"/>
                </a:moveTo>
                <a:lnTo>
                  <a:pt x="0" y="398"/>
                </a:lnTo>
                <a:lnTo>
                  <a:pt x="398" y="398"/>
                </a:lnTo>
              </a:path>
            </a:pathLst>
          </a:custGeom>
          <a:ln w="3191">
            <a:solidFill>
              <a:srgbClr val="000000"/>
            </a:solidFill>
          </a:ln>
        </p:spPr>
        <p:txBody>
          <a:bodyPr wrap="square" lIns="0" tIns="0" rIns="0" bIns="0" rtlCol="0"/>
          <a:lstStyle/>
          <a:p>
            <a:endParaRPr sz="501"/>
          </a:p>
        </p:txBody>
      </p:sp>
      <p:sp>
        <p:nvSpPr>
          <p:cNvPr id="7142" name="bg object 7142"/>
          <p:cNvSpPr/>
          <p:nvPr/>
        </p:nvSpPr>
        <p:spPr>
          <a:xfrm>
            <a:off x="3260271" y="4918943"/>
            <a:ext cx="866" cy="455"/>
          </a:xfrm>
          <a:custGeom>
            <a:avLst/>
            <a:gdLst/>
            <a:ahLst/>
            <a:cxnLst/>
            <a:rect l="l" t="t" r="r" b="b"/>
            <a:pathLst>
              <a:path w="1904" h="1269">
                <a:moveTo>
                  <a:pt x="1595" y="398"/>
                </a:moveTo>
                <a:lnTo>
                  <a:pt x="1196" y="398"/>
                </a:lnTo>
                <a:lnTo>
                  <a:pt x="1196" y="797"/>
                </a:lnTo>
                <a:lnTo>
                  <a:pt x="797" y="797"/>
                </a:lnTo>
                <a:lnTo>
                  <a:pt x="797" y="1196"/>
                </a:lnTo>
                <a:lnTo>
                  <a:pt x="797" y="797"/>
                </a:lnTo>
                <a:lnTo>
                  <a:pt x="398" y="797"/>
                </a:lnTo>
                <a:lnTo>
                  <a:pt x="0" y="398"/>
                </a:lnTo>
                <a:lnTo>
                  <a:pt x="398" y="0"/>
                </a:lnTo>
              </a:path>
            </a:pathLst>
          </a:custGeom>
          <a:ln w="3191">
            <a:solidFill>
              <a:srgbClr val="000000"/>
            </a:solidFill>
          </a:ln>
        </p:spPr>
        <p:txBody>
          <a:bodyPr wrap="square" lIns="0" tIns="0" rIns="0" bIns="0" rtlCol="0"/>
          <a:lstStyle/>
          <a:p>
            <a:endParaRPr sz="501"/>
          </a:p>
        </p:txBody>
      </p:sp>
      <p:sp>
        <p:nvSpPr>
          <p:cNvPr id="7143" name="bg object 7143"/>
          <p:cNvSpPr/>
          <p:nvPr/>
        </p:nvSpPr>
        <p:spPr>
          <a:xfrm>
            <a:off x="3260271" y="4829526"/>
            <a:ext cx="866" cy="455"/>
          </a:xfrm>
          <a:custGeom>
            <a:avLst/>
            <a:gdLst/>
            <a:ahLst/>
            <a:cxnLst/>
            <a:rect l="l" t="t" r="r" b="b"/>
            <a:pathLst>
              <a:path w="1904" h="1269">
                <a:moveTo>
                  <a:pt x="398" y="1196"/>
                </a:moveTo>
                <a:lnTo>
                  <a:pt x="0" y="797"/>
                </a:lnTo>
                <a:lnTo>
                  <a:pt x="398" y="398"/>
                </a:lnTo>
                <a:lnTo>
                  <a:pt x="797" y="0"/>
                </a:lnTo>
                <a:lnTo>
                  <a:pt x="1196" y="398"/>
                </a:lnTo>
                <a:lnTo>
                  <a:pt x="1196" y="797"/>
                </a:lnTo>
                <a:lnTo>
                  <a:pt x="1595" y="797"/>
                </a:lnTo>
                <a:lnTo>
                  <a:pt x="1196" y="797"/>
                </a:lnTo>
                <a:lnTo>
                  <a:pt x="1196" y="1196"/>
                </a:lnTo>
              </a:path>
            </a:pathLst>
          </a:custGeom>
          <a:ln w="3191">
            <a:solidFill>
              <a:srgbClr val="000000"/>
            </a:solidFill>
          </a:ln>
        </p:spPr>
        <p:txBody>
          <a:bodyPr wrap="square" lIns="0" tIns="0" rIns="0" bIns="0" rtlCol="0"/>
          <a:lstStyle/>
          <a:p>
            <a:endParaRPr sz="501"/>
          </a:p>
        </p:txBody>
      </p:sp>
      <p:sp>
        <p:nvSpPr>
          <p:cNvPr id="7144" name="bg object 7144"/>
          <p:cNvSpPr/>
          <p:nvPr/>
        </p:nvSpPr>
        <p:spPr>
          <a:xfrm>
            <a:off x="3253740"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45" name="bg object 7145"/>
          <p:cNvSpPr/>
          <p:nvPr/>
        </p:nvSpPr>
        <p:spPr>
          <a:xfrm>
            <a:off x="3253196"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46" name="bg object 7146"/>
          <p:cNvSpPr/>
          <p:nvPr/>
        </p:nvSpPr>
        <p:spPr>
          <a:xfrm>
            <a:off x="3253740"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147" name="bg object 7147"/>
          <p:cNvSpPr/>
          <p:nvPr/>
        </p:nvSpPr>
        <p:spPr>
          <a:xfrm>
            <a:off x="3253196"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148" name="bg object 7148"/>
          <p:cNvSpPr/>
          <p:nvPr/>
        </p:nvSpPr>
        <p:spPr>
          <a:xfrm>
            <a:off x="3253740"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49" name="bg object 7149"/>
          <p:cNvSpPr/>
          <p:nvPr/>
        </p:nvSpPr>
        <p:spPr>
          <a:xfrm>
            <a:off x="3253196"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50" name="bg object 7150"/>
          <p:cNvSpPr/>
          <p:nvPr/>
        </p:nvSpPr>
        <p:spPr>
          <a:xfrm>
            <a:off x="3253740"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51" name="bg object 7151"/>
          <p:cNvSpPr/>
          <p:nvPr/>
        </p:nvSpPr>
        <p:spPr>
          <a:xfrm>
            <a:off x="3253196"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52" name="bg object 7152"/>
          <p:cNvSpPr/>
          <p:nvPr/>
        </p:nvSpPr>
        <p:spPr>
          <a:xfrm>
            <a:off x="3253740"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153" name="bg object 7153"/>
          <p:cNvSpPr/>
          <p:nvPr/>
        </p:nvSpPr>
        <p:spPr>
          <a:xfrm>
            <a:off x="3253196"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154" name="bg object 7154"/>
          <p:cNvSpPr/>
          <p:nvPr/>
        </p:nvSpPr>
        <p:spPr>
          <a:xfrm>
            <a:off x="3253740"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55" name="bg object 7155"/>
          <p:cNvSpPr/>
          <p:nvPr/>
        </p:nvSpPr>
        <p:spPr>
          <a:xfrm>
            <a:off x="3253196"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56" name="bg object 7156"/>
          <p:cNvSpPr/>
          <p:nvPr/>
        </p:nvSpPr>
        <p:spPr>
          <a:xfrm>
            <a:off x="3253740"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57" name="bg object 7157"/>
          <p:cNvSpPr/>
          <p:nvPr/>
        </p:nvSpPr>
        <p:spPr>
          <a:xfrm>
            <a:off x="3253196"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58" name="bg object 7158"/>
          <p:cNvSpPr/>
          <p:nvPr/>
        </p:nvSpPr>
        <p:spPr>
          <a:xfrm>
            <a:off x="3253740"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159" name="bg object 7159"/>
          <p:cNvSpPr/>
          <p:nvPr/>
        </p:nvSpPr>
        <p:spPr>
          <a:xfrm>
            <a:off x="3253196"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160" name="bg object 7160"/>
          <p:cNvSpPr/>
          <p:nvPr/>
        </p:nvSpPr>
        <p:spPr>
          <a:xfrm>
            <a:off x="3253740"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61" name="bg object 7161"/>
          <p:cNvSpPr/>
          <p:nvPr/>
        </p:nvSpPr>
        <p:spPr>
          <a:xfrm>
            <a:off x="3253196"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62" name="bg object 7162"/>
          <p:cNvSpPr/>
          <p:nvPr/>
        </p:nvSpPr>
        <p:spPr>
          <a:xfrm>
            <a:off x="3253740"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163" name="bg object 7163"/>
          <p:cNvSpPr/>
          <p:nvPr/>
        </p:nvSpPr>
        <p:spPr>
          <a:xfrm>
            <a:off x="3253196"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164" name="bg object 7164"/>
          <p:cNvSpPr/>
          <p:nvPr/>
        </p:nvSpPr>
        <p:spPr>
          <a:xfrm>
            <a:off x="3253740"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165" name="bg object 7165"/>
          <p:cNvSpPr/>
          <p:nvPr/>
        </p:nvSpPr>
        <p:spPr>
          <a:xfrm>
            <a:off x="3253196"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166" name="bg object 7166"/>
          <p:cNvSpPr/>
          <p:nvPr/>
        </p:nvSpPr>
        <p:spPr>
          <a:xfrm>
            <a:off x="3253740"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67" name="bg object 7167"/>
          <p:cNvSpPr/>
          <p:nvPr/>
        </p:nvSpPr>
        <p:spPr>
          <a:xfrm>
            <a:off x="3253196"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68" name="bg object 7168"/>
          <p:cNvSpPr/>
          <p:nvPr/>
        </p:nvSpPr>
        <p:spPr>
          <a:xfrm>
            <a:off x="3253740"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69" name="bg object 7169"/>
          <p:cNvSpPr/>
          <p:nvPr/>
        </p:nvSpPr>
        <p:spPr>
          <a:xfrm>
            <a:off x="3253196"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70" name="bg object 7170"/>
          <p:cNvSpPr/>
          <p:nvPr/>
        </p:nvSpPr>
        <p:spPr>
          <a:xfrm>
            <a:off x="3253740"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171" name="bg object 7171"/>
          <p:cNvSpPr/>
          <p:nvPr/>
        </p:nvSpPr>
        <p:spPr>
          <a:xfrm>
            <a:off x="3253196"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172" name="bg object 7172"/>
          <p:cNvSpPr/>
          <p:nvPr/>
        </p:nvSpPr>
        <p:spPr>
          <a:xfrm>
            <a:off x="3253740"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173" name="bg object 7173"/>
          <p:cNvSpPr/>
          <p:nvPr/>
        </p:nvSpPr>
        <p:spPr>
          <a:xfrm>
            <a:off x="3253196"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174" name="bg object 7174"/>
          <p:cNvSpPr/>
          <p:nvPr/>
        </p:nvSpPr>
        <p:spPr>
          <a:xfrm>
            <a:off x="3253195" y="4918943"/>
            <a:ext cx="578" cy="455"/>
          </a:xfrm>
          <a:custGeom>
            <a:avLst/>
            <a:gdLst/>
            <a:ahLst/>
            <a:cxnLst/>
            <a:rect l="l" t="t" r="r" b="b"/>
            <a:pathLst>
              <a:path w="1270" h="1269">
                <a:moveTo>
                  <a:pt x="1196" y="0"/>
                </a:moveTo>
                <a:lnTo>
                  <a:pt x="1196" y="398"/>
                </a:lnTo>
                <a:lnTo>
                  <a:pt x="1196" y="797"/>
                </a:lnTo>
                <a:lnTo>
                  <a:pt x="797" y="797"/>
                </a:lnTo>
                <a:lnTo>
                  <a:pt x="797" y="1196"/>
                </a:lnTo>
                <a:lnTo>
                  <a:pt x="0" y="398"/>
                </a:lnTo>
                <a:lnTo>
                  <a:pt x="398" y="0"/>
                </a:lnTo>
              </a:path>
            </a:pathLst>
          </a:custGeom>
          <a:ln w="3191">
            <a:solidFill>
              <a:srgbClr val="000000"/>
            </a:solidFill>
          </a:ln>
        </p:spPr>
        <p:txBody>
          <a:bodyPr wrap="square" lIns="0" tIns="0" rIns="0" bIns="0" rtlCol="0"/>
          <a:lstStyle/>
          <a:p>
            <a:endParaRPr sz="501"/>
          </a:p>
        </p:txBody>
      </p:sp>
      <p:sp>
        <p:nvSpPr>
          <p:cNvPr id="7175" name="bg object 7175"/>
          <p:cNvSpPr/>
          <p:nvPr/>
        </p:nvSpPr>
        <p:spPr>
          <a:xfrm>
            <a:off x="3253195" y="4829526"/>
            <a:ext cx="578" cy="455"/>
          </a:xfrm>
          <a:custGeom>
            <a:avLst/>
            <a:gdLst/>
            <a:ahLst/>
            <a:cxnLst/>
            <a:rect l="l" t="t" r="r" b="b"/>
            <a:pathLst>
              <a:path w="1270" h="1269">
                <a:moveTo>
                  <a:pt x="398" y="1196"/>
                </a:moveTo>
                <a:lnTo>
                  <a:pt x="0" y="797"/>
                </a:lnTo>
                <a:lnTo>
                  <a:pt x="398" y="398"/>
                </a:lnTo>
                <a:lnTo>
                  <a:pt x="398" y="0"/>
                </a:lnTo>
                <a:lnTo>
                  <a:pt x="797" y="0"/>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176" name="bg object 7176"/>
          <p:cNvSpPr/>
          <p:nvPr/>
        </p:nvSpPr>
        <p:spPr>
          <a:xfrm>
            <a:off x="3246664"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77" name="bg object 7177"/>
          <p:cNvSpPr/>
          <p:nvPr/>
        </p:nvSpPr>
        <p:spPr>
          <a:xfrm>
            <a:off x="3246120"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78" name="bg object 7178"/>
          <p:cNvSpPr/>
          <p:nvPr/>
        </p:nvSpPr>
        <p:spPr>
          <a:xfrm>
            <a:off x="3246664"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179" name="bg object 7179"/>
          <p:cNvSpPr/>
          <p:nvPr/>
        </p:nvSpPr>
        <p:spPr>
          <a:xfrm>
            <a:off x="3246120"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180" name="bg object 7180"/>
          <p:cNvSpPr/>
          <p:nvPr/>
        </p:nvSpPr>
        <p:spPr>
          <a:xfrm>
            <a:off x="3246664"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81" name="bg object 7181"/>
          <p:cNvSpPr/>
          <p:nvPr/>
        </p:nvSpPr>
        <p:spPr>
          <a:xfrm>
            <a:off x="3246120"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82" name="bg object 7182"/>
          <p:cNvSpPr/>
          <p:nvPr/>
        </p:nvSpPr>
        <p:spPr>
          <a:xfrm>
            <a:off x="3246664"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83" name="bg object 7183"/>
          <p:cNvSpPr/>
          <p:nvPr/>
        </p:nvSpPr>
        <p:spPr>
          <a:xfrm>
            <a:off x="3246120"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84" name="bg object 7184"/>
          <p:cNvSpPr/>
          <p:nvPr/>
        </p:nvSpPr>
        <p:spPr>
          <a:xfrm>
            <a:off x="3246664"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185" name="bg object 7185"/>
          <p:cNvSpPr/>
          <p:nvPr/>
        </p:nvSpPr>
        <p:spPr>
          <a:xfrm>
            <a:off x="3246120"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186" name="bg object 7186"/>
          <p:cNvSpPr/>
          <p:nvPr/>
        </p:nvSpPr>
        <p:spPr>
          <a:xfrm>
            <a:off x="3246664"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87" name="bg object 7187"/>
          <p:cNvSpPr/>
          <p:nvPr/>
        </p:nvSpPr>
        <p:spPr>
          <a:xfrm>
            <a:off x="3246120"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188" name="bg object 7188"/>
          <p:cNvSpPr/>
          <p:nvPr/>
        </p:nvSpPr>
        <p:spPr>
          <a:xfrm>
            <a:off x="3246664"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89" name="bg object 7189"/>
          <p:cNvSpPr/>
          <p:nvPr/>
        </p:nvSpPr>
        <p:spPr>
          <a:xfrm>
            <a:off x="3246120"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90" name="bg object 7190"/>
          <p:cNvSpPr/>
          <p:nvPr/>
        </p:nvSpPr>
        <p:spPr>
          <a:xfrm>
            <a:off x="3246664"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191" name="bg object 7191"/>
          <p:cNvSpPr/>
          <p:nvPr/>
        </p:nvSpPr>
        <p:spPr>
          <a:xfrm>
            <a:off x="3246120"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192" name="bg object 7192"/>
          <p:cNvSpPr/>
          <p:nvPr/>
        </p:nvSpPr>
        <p:spPr>
          <a:xfrm>
            <a:off x="3246664"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193" name="bg object 7193"/>
          <p:cNvSpPr/>
          <p:nvPr/>
        </p:nvSpPr>
        <p:spPr>
          <a:xfrm>
            <a:off x="3246120"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194" name="bg object 7194"/>
          <p:cNvSpPr/>
          <p:nvPr/>
        </p:nvSpPr>
        <p:spPr>
          <a:xfrm>
            <a:off x="3246664"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195" name="bg object 7195"/>
          <p:cNvSpPr/>
          <p:nvPr/>
        </p:nvSpPr>
        <p:spPr>
          <a:xfrm>
            <a:off x="3246120"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196" name="bg object 7196"/>
          <p:cNvSpPr/>
          <p:nvPr/>
        </p:nvSpPr>
        <p:spPr>
          <a:xfrm>
            <a:off x="3246664"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197" name="bg object 7197"/>
          <p:cNvSpPr/>
          <p:nvPr/>
        </p:nvSpPr>
        <p:spPr>
          <a:xfrm>
            <a:off x="3246120"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198" name="bg object 7198"/>
          <p:cNvSpPr/>
          <p:nvPr/>
        </p:nvSpPr>
        <p:spPr>
          <a:xfrm>
            <a:off x="3246664"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199" name="bg object 7199"/>
          <p:cNvSpPr/>
          <p:nvPr/>
        </p:nvSpPr>
        <p:spPr>
          <a:xfrm>
            <a:off x="3246120"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00" name="bg object 7200"/>
          <p:cNvSpPr/>
          <p:nvPr/>
        </p:nvSpPr>
        <p:spPr>
          <a:xfrm>
            <a:off x="3246664"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01" name="bg object 7201"/>
          <p:cNvSpPr/>
          <p:nvPr/>
        </p:nvSpPr>
        <p:spPr>
          <a:xfrm>
            <a:off x="3246120"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02" name="bg object 7202"/>
          <p:cNvSpPr/>
          <p:nvPr/>
        </p:nvSpPr>
        <p:spPr>
          <a:xfrm>
            <a:off x="3246664"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203" name="bg object 7203"/>
          <p:cNvSpPr/>
          <p:nvPr/>
        </p:nvSpPr>
        <p:spPr>
          <a:xfrm>
            <a:off x="3246120"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204" name="bg object 7204"/>
          <p:cNvSpPr/>
          <p:nvPr/>
        </p:nvSpPr>
        <p:spPr>
          <a:xfrm>
            <a:off x="3246664"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205" name="bg object 7205"/>
          <p:cNvSpPr/>
          <p:nvPr/>
        </p:nvSpPr>
        <p:spPr>
          <a:xfrm>
            <a:off x="3246120"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206" name="bg object 7206"/>
          <p:cNvSpPr/>
          <p:nvPr/>
        </p:nvSpPr>
        <p:spPr>
          <a:xfrm>
            <a:off x="3246120"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207" name="bg object 7207"/>
          <p:cNvSpPr/>
          <p:nvPr/>
        </p:nvSpPr>
        <p:spPr>
          <a:xfrm>
            <a:off x="3246120" y="4829526"/>
            <a:ext cx="578" cy="455"/>
          </a:xfrm>
          <a:custGeom>
            <a:avLst/>
            <a:gdLst/>
            <a:ahLst/>
            <a:cxnLst/>
            <a:rect l="l" t="t" r="r" b="b"/>
            <a:pathLst>
              <a:path w="1270" h="1269">
                <a:moveTo>
                  <a:pt x="0" y="1196"/>
                </a:moveTo>
                <a:lnTo>
                  <a:pt x="0" y="797"/>
                </a:lnTo>
                <a:lnTo>
                  <a:pt x="0" y="398"/>
                </a:lnTo>
                <a:lnTo>
                  <a:pt x="398" y="398"/>
                </a:lnTo>
                <a:lnTo>
                  <a:pt x="398" y="0"/>
                </a:lnTo>
                <a:lnTo>
                  <a:pt x="797" y="0"/>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208" name="bg object 7208"/>
          <p:cNvSpPr/>
          <p:nvPr/>
        </p:nvSpPr>
        <p:spPr>
          <a:xfrm>
            <a:off x="3239588"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09" name="bg object 7209"/>
          <p:cNvSpPr/>
          <p:nvPr/>
        </p:nvSpPr>
        <p:spPr>
          <a:xfrm>
            <a:off x="3239044"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10" name="bg object 7210"/>
          <p:cNvSpPr/>
          <p:nvPr/>
        </p:nvSpPr>
        <p:spPr>
          <a:xfrm>
            <a:off x="3239588"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211" name="bg object 7211"/>
          <p:cNvSpPr/>
          <p:nvPr/>
        </p:nvSpPr>
        <p:spPr>
          <a:xfrm>
            <a:off x="3239044"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212" name="bg object 7212"/>
          <p:cNvSpPr/>
          <p:nvPr/>
        </p:nvSpPr>
        <p:spPr>
          <a:xfrm>
            <a:off x="3239588"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13" name="bg object 7213"/>
          <p:cNvSpPr/>
          <p:nvPr/>
        </p:nvSpPr>
        <p:spPr>
          <a:xfrm>
            <a:off x="3239044"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14" name="bg object 7214"/>
          <p:cNvSpPr/>
          <p:nvPr/>
        </p:nvSpPr>
        <p:spPr>
          <a:xfrm>
            <a:off x="3239588"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15" name="bg object 7215"/>
          <p:cNvSpPr/>
          <p:nvPr/>
        </p:nvSpPr>
        <p:spPr>
          <a:xfrm>
            <a:off x="3239044"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16" name="bg object 7216"/>
          <p:cNvSpPr/>
          <p:nvPr/>
        </p:nvSpPr>
        <p:spPr>
          <a:xfrm>
            <a:off x="3239588"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217" name="bg object 7217"/>
          <p:cNvSpPr/>
          <p:nvPr/>
        </p:nvSpPr>
        <p:spPr>
          <a:xfrm>
            <a:off x="3239044"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218" name="bg object 7218"/>
          <p:cNvSpPr/>
          <p:nvPr/>
        </p:nvSpPr>
        <p:spPr>
          <a:xfrm>
            <a:off x="3239588"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19" name="bg object 7219"/>
          <p:cNvSpPr/>
          <p:nvPr/>
        </p:nvSpPr>
        <p:spPr>
          <a:xfrm>
            <a:off x="3239044"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20" name="bg object 7220"/>
          <p:cNvSpPr/>
          <p:nvPr/>
        </p:nvSpPr>
        <p:spPr>
          <a:xfrm>
            <a:off x="3239588"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21" name="bg object 7221"/>
          <p:cNvSpPr/>
          <p:nvPr/>
        </p:nvSpPr>
        <p:spPr>
          <a:xfrm>
            <a:off x="3239044"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22" name="bg object 7222"/>
          <p:cNvSpPr/>
          <p:nvPr/>
        </p:nvSpPr>
        <p:spPr>
          <a:xfrm>
            <a:off x="3239588"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223" name="bg object 7223"/>
          <p:cNvSpPr/>
          <p:nvPr/>
        </p:nvSpPr>
        <p:spPr>
          <a:xfrm>
            <a:off x="3239044"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224" name="bg object 7224"/>
          <p:cNvSpPr/>
          <p:nvPr/>
        </p:nvSpPr>
        <p:spPr>
          <a:xfrm>
            <a:off x="3239588"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25" name="bg object 7225"/>
          <p:cNvSpPr/>
          <p:nvPr/>
        </p:nvSpPr>
        <p:spPr>
          <a:xfrm>
            <a:off x="3239044"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26" name="bg object 7226"/>
          <p:cNvSpPr/>
          <p:nvPr/>
        </p:nvSpPr>
        <p:spPr>
          <a:xfrm>
            <a:off x="3239588"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227" name="bg object 7227"/>
          <p:cNvSpPr/>
          <p:nvPr/>
        </p:nvSpPr>
        <p:spPr>
          <a:xfrm>
            <a:off x="3239044"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228" name="bg object 7228"/>
          <p:cNvSpPr/>
          <p:nvPr/>
        </p:nvSpPr>
        <p:spPr>
          <a:xfrm>
            <a:off x="3239588"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229" name="bg object 7229"/>
          <p:cNvSpPr/>
          <p:nvPr/>
        </p:nvSpPr>
        <p:spPr>
          <a:xfrm>
            <a:off x="3239044"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230" name="bg object 7230"/>
          <p:cNvSpPr/>
          <p:nvPr/>
        </p:nvSpPr>
        <p:spPr>
          <a:xfrm>
            <a:off x="3239588"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31" name="bg object 7231"/>
          <p:cNvSpPr/>
          <p:nvPr/>
        </p:nvSpPr>
        <p:spPr>
          <a:xfrm>
            <a:off x="3239044"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32" name="bg object 7232"/>
          <p:cNvSpPr/>
          <p:nvPr/>
        </p:nvSpPr>
        <p:spPr>
          <a:xfrm>
            <a:off x="3239588"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33" name="bg object 7233"/>
          <p:cNvSpPr/>
          <p:nvPr/>
        </p:nvSpPr>
        <p:spPr>
          <a:xfrm>
            <a:off x="3239044"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34" name="bg object 7234"/>
          <p:cNvSpPr/>
          <p:nvPr/>
        </p:nvSpPr>
        <p:spPr>
          <a:xfrm>
            <a:off x="3239588"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235" name="bg object 7235"/>
          <p:cNvSpPr/>
          <p:nvPr/>
        </p:nvSpPr>
        <p:spPr>
          <a:xfrm>
            <a:off x="3239044"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236" name="bg object 7236"/>
          <p:cNvSpPr/>
          <p:nvPr/>
        </p:nvSpPr>
        <p:spPr>
          <a:xfrm>
            <a:off x="3239588"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237" name="bg object 7237"/>
          <p:cNvSpPr/>
          <p:nvPr/>
        </p:nvSpPr>
        <p:spPr>
          <a:xfrm>
            <a:off x="3239044"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238" name="bg object 7238"/>
          <p:cNvSpPr/>
          <p:nvPr/>
        </p:nvSpPr>
        <p:spPr>
          <a:xfrm>
            <a:off x="3239044"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239" name="bg object 7239"/>
          <p:cNvSpPr/>
          <p:nvPr/>
        </p:nvSpPr>
        <p:spPr>
          <a:xfrm>
            <a:off x="3239044" y="4829526"/>
            <a:ext cx="578" cy="455"/>
          </a:xfrm>
          <a:custGeom>
            <a:avLst/>
            <a:gdLst/>
            <a:ahLst/>
            <a:cxnLst/>
            <a:rect l="l" t="t" r="r" b="b"/>
            <a:pathLst>
              <a:path w="1270" h="1269">
                <a:moveTo>
                  <a:pt x="0" y="1196"/>
                </a:moveTo>
                <a:lnTo>
                  <a:pt x="0" y="797"/>
                </a:lnTo>
                <a:lnTo>
                  <a:pt x="0" y="398"/>
                </a:lnTo>
                <a:lnTo>
                  <a:pt x="398" y="398"/>
                </a:lnTo>
                <a:lnTo>
                  <a:pt x="398" y="0"/>
                </a:lnTo>
                <a:lnTo>
                  <a:pt x="797" y="0"/>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240" name="bg object 7240"/>
          <p:cNvSpPr/>
          <p:nvPr/>
        </p:nvSpPr>
        <p:spPr>
          <a:xfrm>
            <a:off x="3232513"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41" name="bg object 7241"/>
          <p:cNvSpPr/>
          <p:nvPr/>
        </p:nvSpPr>
        <p:spPr>
          <a:xfrm>
            <a:off x="3231968"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42" name="bg object 7242"/>
          <p:cNvSpPr/>
          <p:nvPr/>
        </p:nvSpPr>
        <p:spPr>
          <a:xfrm>
            <a:off x="3232513"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243" name="bg object 7243"/>
          <p:cNvSpPr/>
          <p:nvPr/>
        </p:nvSpPr>
        <p:spPr>
          <a:xfrm>
            <a:off x="3231968"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244" name="bg object 7244"/>
          <p:cNvSpPr/>
          <p:nvPr/>
        </p:nvSpPr>
        <p:spPr>
          <a:xfrm>
            <a:off x="3232513"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45" name="bg object 7245"/>
          <p:cNvSpPr/>
          <p:nvPr/>
        </p:nvSpPr>
        <p:spPr>
          <a:xfrm>
            <a:off x="3231968"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46" name="bg object 7246"/>
          <p:cNvSpPr/>
          <p:nvPr/>
        </p:nvSpPr>
        <p:spPr>
          <a:xfrm>
            <a:off x="3232513"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47" name="bg object 7247"/>
          <p:cNvSpPr/>
          <p:nvPr/>
        </p:nvSpPr>
        <p:spPr>
          <a:xfrm>
            <a:off x="3231968"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48" name="bg object 7248"/>
          <p:cNvSpPr/>
          <p:nvPr/>
        </p:nvSpPr>
        <p:spPr>
          <a:xfrm>
            <a:off x="3232513"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249" name="bg object 7249"/>
          <p:cNvSpPr/>
          <p:nvPr/>
        </p:nvSpPr>
        <p:spPr>
          <a:xfrm>
            <a:off x="3231968"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250" name="bg object 7250"/>
          <p:cNvSpPr/>
          <p:nvPr/>
        </p:nvSpPr>
        <p:spPr>
          <a:xfrm>
            <a:off x="3232513"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51" name="bg object 7251"/>
          <p:cNvSpPr/>
          <p:nvPr/>
        </p:nvSpPr>
        <p:spPr>
          <a:xfrm>
            <a:off x="3231968"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52" name="bg object 7252"/>
          <p:cNvSpPr/>
          <p:nvPr/>
        </p:nvSpPr>
        <p:spPr>
          <a:xfrm>
            <a:off x="3232513"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53" name="bg object 7253"/>
          <p:cNvSpPr/>
          <p:nvPr/>
        </p:nvSpPr>
        <p:spPr>
          <a:xfrm>
            <a:off x="3231968"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54" name="bg object 7254"/>
          <p:cNvSpPr/>
          <p:nvPr/>
        </p:nvSpPr>
        <p:spPr>
          <a:xfrm>
            <a:off x="3232513"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255" name="bg object 7255"/>
          <p:cNvSpPr/>
          <p:nvPr/>
        </p:nvSpPr>
        <p:spPr>
          <a:xfrm>
            <a:off x="3231968"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256" name="bg object 7256"/>
          <p:cNvSpPr/>
          <p:nvPr/>
        </p:nvSpPr>
        <p:spPr>
          <a:xfrm>
            <a:off x="3232513"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57" name="bg object 7257"/>
          <p:cNvSpPr/>
          <p:nvPr/>
        </p:nvSpPr>
        <p:spPr>
          <a:xfrm>
            <a:off x="3231968"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58" name="bg object 7258"/>
          <p:cNvSpPr/>
          <p:nvPr/>
        </p:nvSpPr>
        <p:spPr>
          <a:xfrm>
            <a:off x="3232513"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259" name="bg object 7259"/>
          <p:cNvSpPr/>
          <p:nvPr/>
        </p:nvSpPr>
        <p:spPr>
          <a:xfrm>
            <a:off x="3231968"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260" name="bg object 7260"/>
          <p:cNvSpPr/>
          <p:nvPr/>
        </p:nvSpPr>
        <p:spPr>
          <a:xfrm>
            <a:off x="3232513"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261" name="bg object 7261"/>
          <p:cNvSpPr/>
          <p:nvPr/>
        </p:nvSpPr>
        <p:spPr>
          <a:xfrm>
            <a:off x="3231968"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262" name="bg object 7262"/>
          <p:cNvSpPr/>
          <p:nvPr/>
        </p:nvSpPr>
        <p:spPr>
          <a:xfrm>
            <a:off x="3232513"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63" name="bg object 7263"/>
          <p:cNvSpPr/>
          <p:nvPr/>
        </p:nvSpPr>
        <p:spPr>
          <a:xfrm>
            <a:off x="3231968"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64" name="bg object 7264"/>
          <p:cNvSpPr/>
          <p:nvPr/>
        </p:nvSpPr>
        <p:spPr>
          <a:xfrm>
            <a:off x="3232513"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65" name="bg object 7265"/>
          <p:cNvSpPr/>
          <p:nvPr/>
        </p:nvSpPr>
        <p:spPr>
          <a:xfrm>
            <a:off x="3231968"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66" name="bg object 7266"/>
          <p:cNvSpPr/>
          <p:nvPr/>
        </p:nvSpPr>
        <p:spPr>
          <a:xfrm>
            <a:off x="3232513"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267" name="bg object 7267"/>
          <p:cNvSpPr/>
          <p:nvPr/>
        </p:nvSpPr>
        <p:spPr>
          <a:xfrm>
            <a:off x="3231968"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268" name="bg object 7268"/>
          <p:cNvSpPr/>
          <p:nvPr/>
        </p:nvSpPr>
        <p:spPr>
          <a:xfrm>
            <a:off x="3232513"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269" name="bg object 7269"/>
          <p:cNvSpPr/>
          <p:nvPr/>
        </p:nvSpPr>
        <p:spPr>
          <a:xfrm>
            <a:off x="3231968"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270" name="bg object 7270"/>
          <p:cNvSpPr/>
          <p:nvPr/>
        </p:nvSpPr>
        <p:spPr>
          <a:xfrm>
            <a:off x="3231968"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271" name="bg object 7271"/>
          <p:cNvSpPr/>
          <p:nvPr/>
        </p:nvSpPr>
        <p:spPr>
          <a:xfrm>
            <a:off x="3231968"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272" name="bg object 7272"/>
          <p:cNvSpPr/>
          <p:nvPr/>
        </p:nvSpPr>
        <p:spPr>
          <a:xfrm>
            <a:off x="3225437"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73" name="bg object 7273"/>
          <p:cNvSpPr/>
          <p:nvPr/>
        </p:nvSpPr>
        <p:spPr>
          <a:xfrm>
            <a:off x="3224893"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74" name="bg object 7274"/>
          <p:cNvSpPr/>
          <p:nvPr/>
        </p:nvSpPr>
        <p:spPr>
          <a:xfrm>
            <a:off x="3225437"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275" name="bg object 7275"/>
          <p:cNvSpPr/>
          <p:nvPr/>
        </p:nvSpPr>
        <p:spPr>
          <a:xfrm>
            <a:off x="3224893"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276" name="bg object 7276"/>
          <p:cNvSpPr/>
          <p:nvPr/>
        </p:nvSpPr>
        <p:spPr>
          <a:xfrm>
            <a:off x="3225437"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77" name="bg object 7277"/>
          <p:cNvSpPr/>
          <p:nvPr/>
        </p:nvSpPr>
        <p:spPr>
          <a:xfrm>
            <a:off x="3224893"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78" name="bg object 7278"/>
          <p:cNvSpPr/>
          <p:nvPr/>
        </p:nvSpPr>
        <p:spPr>
          <a:xfrm>
            <a:off x="3225437"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79" name="bg object 7279"/>
          <p:cNvSpPr/>
          <p:nvPr/>
        </p:nvSpPr>
        <p:spPr>
          <a:xfrm>
            <a:off x="3224893"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80" name="bg object 7280"/>
          <p:cNvSpPr/>
          <p:nvPr/>
        </p:nvSpPr>
        <p:spPr>
          <a:xfrm>
            <a:off x="3225437"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281" name="bg object 7281"/>
          <p:cNvSpPr/>
          <p:nvPr/>
        </p:nvSpPr>
        <p:spPr>
          <a:xfrm>
            <a:off x="3224893"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282" name="bg object 7282"/>
          <p:cNvSpPr/>
          <p:nvPr/>
        </p:nvSpPr>
        <p:spPr>
          <a:xfrm>
            <a:off x="3225437"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83" name="bg object 7283"/>
          <p:cNvSpPr/>
          <p:nvPr/>
        </p:nvSpPr>
        <p:spPr>
          <a:xfrm>
            <a:off x="3224893"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84" name="bg object 7284"/>
          <p:cNvSpPr/>
          <p:nvPr/>
        </p:nvSpPr>
        <p:spPr>
          <a:xfrm>
            <a:off x="3225437"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85" name="bg object 7285"/>
          <p:cNvSpPr/>
          <p:nvPr/>
        </p:nvSpPr>
        <p:spPr>
          <a:xfrm>
            <a:off x="3224893"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86" name="bg object 7286"/>
          <p:cNvSpPr/>
          <p:nvPr/>
        </p:nvSpPr>
        <p:spPr>
          <a:xfrm>
            <a:off x="3225437"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287" name="bg object 7287"/>
          <p:cNvSpPr/>
          <p:nvPr/>
        </p:nvSpPr>
        <p:spPr>
          <a:xfrm>
            <a:off x="3224893"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288" name="bg object 7288"/>
          <p:cNvSpPr/>
          <p:nvPr/>
        </p:nvSpPr>
        <p:spPr>
          <a:xfrm>
            <a:off x="3225437"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289" name="bg object 7289"/>
          <p:cNvSpPr/>
          <p:nvPr/>
        </p:nvSpPr>
        <p:spPr>
          <a:xfrm>
            <a:off x="3224893"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290" name="bg object 7290"/>
          <p:cNvSpPr/>
          <p:nvPr/>
        </p:nvSpPr>
        <p:spPr>
          <a:xfrm>
            <a:off x="3225437"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291" name="bg object 7291"/>
          <p:cNvSpPr/>
          <p:nvPr/>
        </p:nvSpPr>
        <p:spPr>
          <a:xfrm>
            <a:off x="3224893"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292" name="bg object 7292"/>
          <p:cNvSpPr/>
          <p:nvPr/>
        </p:nvSpPr>
        <p:spPr>
          <a:xfrm>
            <a:off x="3225437"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293" name="bg object 7293"/>
          <p:cNvSpPr/>
          <p:nvPr/>
        </p:nvSpPr>
        <p:spPr>
          <a:xfrm>
            <a:off x="3224893"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294" name="bg object 7294"/>
          <p:cNvSpPr/>
          <p:nvPr/>
        </p:nvSpPr>
        <p:spPr>
          <a:xfrm>
            <a:off x="3225437"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95" name="bg object 7295"/>
          <p:cNvSpPr/>
          <p:nvPr/>
        </p:nvSpPr>
        <p:spPr>
          <a:xfrm>
            <a:off x="3224893"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96" name="bg object 7296"/>
          <p:cNvSpPr/>
          <p:nvPr/>
        </p:nvSpPr>
        <p:spPr>
          <a:xfrm>
            <a:off x="3225437"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297" name="bg object 7297"/>
          <p:cNvSpPr/>
          <p:nvPr/>
        </p:nvSpPr>
        <p:spPr>
          <a:xfrm>
            <a:off x="3224893"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298" name="bg object 7298"/>
          <p:cNvSpPr/>
          <p:nvPr/>
        </p:nvSpPr>
        <p:spPr>
          <a:xfrm>
            <a:off x="3225437"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299" name="bg object 7299"/>
          <p:cNvSpPr/>
          <p:nvPr/>
        </p:nvSpPr>
        <p:spPr>
          <a:xfrm>
            <a:off x="3224893"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300" name="bg object 7300"/>
          <p:cNvSpPr/>
          <p:nvPr/>
        </p:nvSpPr>
        <p:spPr>
          <a:xfrm>
            <a:off x="3225437"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301" name="bg object 7301"/>
          <p:cNvSpPr/>
          <p:nvPr/>
        </p:nvSpPr>
        <p:spPr>
          <a:xfrm>
            <a:off x="3224893"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302" name="bg object 7302"/>
          <p:cNvSpPr/>
          <p:nvPr/>
        </p:nvSpPr>
        <p:spPr>
          <a:xfrm>
            <a:off x="3224893"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303" name="bg object 7303"/>
          <p:cNvSpPr/>
          <p:nvPr/>
        </p:nvSpPr>
        <p:spPr>
          <a:xfrm>
            <a:off x="3224893"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304" name="bg object 7304"/>
          <p:cNvSpPr/>
          <p:nvPr/>
        </p:nvSpPr>
        <p:spPr>
          <a:xfrm>
            <a:off x="3218361"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05" name="bg object 7305"/>
          <p:cNvSpPr/>
          <p:nvPr/>
        </p:nvSpPr>
        <p:spPr>
          <a:xfrm>
            <a:off x="3217817"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06" name="bg object 7306"/>
          <p:cNvSpPr/>
          <p:nvPr/>
        </p:nvSpPr>
        <p:spPr>
          <a:xfrm>
            <a:off x="3218361"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307" name="bg object 7307"/>
          <p:cNvSpPr/>
          <p:nvPr/>
        </p:nvSpPr>
        <p:spPr>
          <a:xfrm>
            <a:off x="3217817"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308" name="bg object 7308"/>
          <p:cNvSpPr/>
          <p:nvPr/>
        </p:nvSpPr>
        <p:spPr>
          <a:xfrm>
            <a:off x="3218361"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09" name="bg object 7309"/>
          <p:cNvSpPr/>
          <p:nvPr/>
        </p:nvSpPr>
        <p:spPr>
          <a:xfrm>
            <a:off x="3217817"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10" name="bg object 7310"/>
          <p:cNvSpPr/>
          <p:nvPr/>
        </p:nvSpPr>
        <p:spPr>
          <a:xfrm>
            <a:off x="3218361"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11" name="bg object 7311"/>
          <p:cNvSpPr/>
          <p:nvPr/>
        </p:nvSpPr>
        <p:spPr>
          <a:xfrm>
            <a:off x="3217817"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12" name="bg object 7312"/>
          <p:cNvSpPr/>
          <p:nvPr/>
        </p:nvSpPr>
        <p:spPr>
          <a:xfrm>
            <a:off x="3218361"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313" name="bg object 7313"/>
          <p:cNvSpPr/>
          <p:nvPr/>
        </p:nvSpPr>
        <p:spPr>
          <a:xfrm>
            <a:off x="3217817"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314" name="bg object 7314"/>
          <p:cNvSpPr/>
          <p:nvPr/>
        </p:nvSpPr>
        <p:spPr>
          <a:xfrm>
            <a:off x="3218361"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15" name="bg object 7315"/>
          <p:cNvSpPr/>
          <p:nvPr/>
        </p:nvSpPr>
        <p:spPr>
          <a:xfrm>
            <a:off x="3217817"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16" name="bg object 7316"/>
          <p:cNvSpPr/>
          <p:nvPr/>
        </p:nvSpPr>
        <p:spPr>
          <a:xfrm>
            <a:off x="3218361"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17" name="bg object 7317"/>
          <p:cNvSpPr/>
          <p:nvPr/>
        </p:nvSpPr>
        <p:spPr>
          <a:xfrm>
            <a:off x="3217817"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18" name="bg object 7318"/>
          <p:cNvSpPr/>
          <p:nvPr/>
        </p:nvSpPr>
        <p:spPr>
          <a:xfrm>
            <a:off x="3218361"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319" name="bg object 7319"/>
          <p:cNvSpPr/>
          <p:nvPr/>
        </p:nvSpPr>
        <p:spPr>
          <a:xfrm>
            <a:off x="3217817"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320" name="bg object 7320"/>
          <p:cNvSpPr/>
          <p:nvPr/>
        </p:nvSpPr>
        <p:spPr>
          <a:xfrm>
            <a:off x="3218361"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21" name="bg object 7321"/>
          <p:cNvSpPr/>
          <p:nvPr/>
        </p:nvSpPr>
        <p:spPr>
          <a:xfrm>
            <a:off x="3217817"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22" name="bg object 7322"/>
          <p:cNvSpPr/>
          <p:nvPr/>
        </p:nvSpPr>
        <p:spPr>
          <a:xfrm>
            <a:off x="3218361"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323" name="bg object 7323"/>
          <p:cNvSpPr/>
          <p:nvPr/>
        </p:nvSpPr>
        <p:spPr>
          <a:xfrm>
            <a:off x="3217817"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324" name="bg object 7324"/>
          <p:cNvSpPr/>
          <p:nvPr/>
        </p:nvSpPr>
        <p:spPr>
          <a:xfrm>
            <a:off x="3218361"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325" name="bg object 7325"/>
          <p:cNvSpPr/>
          <p:nvPr/>
        </p:nvSpPr>
        <p:spPr>
          <a:xfrm>
            <a:off x="3217817"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326" name="bg object 7326"/>
          <p:cNvSpPr/>
          <p:nvPr/>
        </p:nvSpPr>
        <p:spPr>
          <a:xfrm>
            <a:off x="3218361"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27" name="bg object 7327"/>
          <p:cNvSpPr/>
          <p:nvPr/>
        </p:nvSpPr>
        <p:spPr>
          <a:xfrm>
            <a:off x="3217817"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28" name="bg object 7328"/>
          <p:cNvSpPr/>
          <p:nvPr/>
        </p:nvSpPr>
        <p:spPr>
          <a:xfrm>
            <a:off x="3218361"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29" name="bg object 7329"/>
          <p:cNvSpPr/>
          <p:nvPr/>
        </p:nvSpPr>
        <p:spPr>
          <a:xfrm>
            <a:off x="3217817"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30" name="bg object 7330"/>
          <p:cNvSpPr/>
          <p:nvPr/>
        </p:nvSpPr>
        <p:spPr>
          <a:xfrm>
            <a:off x="3218361"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331" name="bg object 7331"/>
          <p:cNvSpPr/>
          <p:nvPr/>
        </p:nvSpPr>
        <p:spPr>
          <a:xfrm>
            <a:off x="3217817"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332" name="bg object 7332"/>
          <p:cNvSpPr/>
          <p:nvPr/>
        </p:nvSpPr>
        <p:spPr>
          <a:xfrm>
            <a:off x="3218361"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333" name="bg object 7333"/>
          <p:cNvSpPr/>
          <p:nvPr/>
        </p:nvSpPr>
        <p:spPr>
          <a:xfrm>
            <a:off x="3217817"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334" name="bg object 7334"/>
          <p:cNvSpPr/>
          <p:nvPr/>
        </p:nvSpPr>
        <p:spPr>
          <a:xfrm>
            <a:off x="3217817"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335" name="bg object 7335"/>
          <p:cNvSpPr/>
          <p:nvPr/>
        </p:nvSpPr>
        <p:spPr>
          <a:xfrm>
            <a:off x="3217817"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336" name="bg object 7336"/>
          <p:cNvSpPr/>
          <p:nvPr/>
        </p:nvSpPr>
        <p:spPr>
          <a:xfrm>
            <a:off x="3211286"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37" name="bg object 7337"/>
          <p:cNvSpPr/>
          <p:nvPr/>
        </p:nvSpPr>
        <p:spPr>
          <a:xfrm>
            <a:off x="3210741"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38" name="bg object 7338"/>
          <p:cNvSpPr/>
          <p:nvPr/>
        </p:nvSpPr>
        <p:spPr>
          <a:xfrm>
            <a:off x="3211286"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339" name="bg object 7339"/>
          <p:cNvSpPr/>
          <p:nvPr/>
        </p:nvSpPr>
        <p:spPr>
          <a:xfrm>
            <a:off x="3210741"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340" name="bg object 7340"/>
          <p:cNvSpPr/>
          <p:nvPr/>
        </p:nvSpPr>
        <p:spPr>
          <a:xfrm>
            <a:off x="3211286"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41" name="bg object 7341"/>
          <p:cNvSpPr/>
          <p:nvPr/>
        </p:nvSpPr>
        <p:spPr>
          <a:xfrm>
            <a:off x="3210741"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42" name="bg object 7342"/>
          <p:cNvSpPr/>
          <p:nvPr/>
        </p:nvSpPr>
        <p:spPr>
          <a:xfrm>
            <a:off x="3211286"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43" name="bg object 7343"/>
          <p:cNvSpPr/>
          <p:nvPr/>
        </p:nvSpPr>
        <p:spPr>
          <a:xfrm>
            <a:off x="3210741"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44" name="bg object 7344"/>
          <p:cNvSpPr/>
          <p:nvPr/>
        </p:nvSpPr>
        <p:spPr>
          <a:xfrm>
            <a:off x="3211286"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345" name="bg object 7345"/>
          <p:cNvSpPr/>
          <p:nvPr/>
        </p:nvSpPr>
        <p:spPr>
          <a:xfrm>
            <a:off x="3210741"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346" name="bg object 7346"/>
          <p:cNvSpPr/>
          <p:nvPr/>
        </p:nvSpPr>
        <p:spPr>
          <a:xfrm>
            <a:off x="3211286"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47" name="bg object 7347"/>
          <p:cNvSpPr/>
          <p:nvPr/>
        </p:nvSpPr>
        <p:spPr>
          <a:xfrm>
            <a:off x="3210741"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48" name="bg object 7348"/>
          <p:cNvSpPr/>
          <p:nvPr/>
        </p:nvSpPr>
        <p:spPr>
          <a:xfrm>
            <a:off x="3211286"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49" name="bg object 7349"/>
          <p:cNvSpPr/>
          <p:nvPr/>
        </p:nvSpPr>
        <p:spPr>
          <a:xfrm>
            <a:off x="3210741"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50" name="bg object 7350"/>
          <p:cNvSpPr/>
          <p:nvPr/>
        </p:nvSpPr>
        <p:spPr>
          <a:xfrm>
            <a:off x="3211286"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351" name="bg object 7351"/>
          <p:cNvSpPr/>
          <p:nvPr/>
        </p:nvSpPr>
        <p:spPr>
          <a:xfrm>
            <a:off x="3210741"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352" name="bg object 7352"/>
          <p:cNvSpPr/>
          <p:nvPr/>
        </p:nvSpPr>
        <p:spPr>
          <a:xfrm>
            <a:off x="3211286"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53" name="bg object 7353"/>
          <p:cNvSpPr/>
          <p:nvPr/>
        </p:nvSpPr>
        <p:spPr>
          <a:xfrm>
            <a:off x="3210741"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54" name="bg object 7354"/>
          <p:cNvSpPr/>
          <p:nvPr/>
        </p:nvSpPr>
        <p:spPr>
          <a:xfrm>
            <a:off x="3211286"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355" name="bg object 7355"/>
          <p:cNvSpPr/>
          <p:nvPr/>
        </p:nvSpPr>
        <p:spPr>
          <a:xfrm>
            <a:off x="3210741"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356" name="bg object 7356"/>
          <p:cNvSpPr/>
          <p:nvPr/>
        </p:nvSpPr>
        <p:spPr>
          <a:xfrm>
            <a:off x="3211286"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357" name="bg object 7357"/>
          <p:cNvSpPr/>
          <p:nvPr/>
        </p:nvSpPr>
        <p:spPr>
          <a:xfrm>
            <a:off x="3210741"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358" name="bg object 7358"/>
          <p:cNvSpPr/>
          <p:nvPr/>
        </p:nvSpPr>
        <p:spPr>
          <a:xfrm>
            <a:off x="3211286"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59" name="bg object 7359"/>
          <p:cNvSpPr/>
          <p:nvPr/>
        </p:nvSpPr>
        <p:spPr>
          <a:xfrm>
            <a:off x="3210741"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60" name="bg object 7360"/>
          <p:cNvSpPr/>
          <p:nvPr/>
        </p:nvSpPr>
        <p:spPr>
          <a:xfrm>
            <a:off x="3211286"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61" name="bg object 7361"/>
          <p:cNvSpPr/>
          <p:nvPr/>
        </p:nvSpPr>
        <p:spPr>
          <a:xfrm>
            <a:off x="3210741"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62" name="bg object 7362"/>
          <p:cNvSpPr/>
          <p:nvPr/>
        </p:nvSpPr>
        <p:spPr>
          <a:xfrm>
            <a:off x="3211286"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363" name="bg object 7363"/>
          <p:cNvSpPr/>
          <p:nvPr/>
        </p:nvSpPr>
        <p:spPr>
          <a:xfrm>
            <a:off x="3210741"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364" name="bg object 7364"/>
          <p:cNvSpPr/>
          <p:nvPr/>
        </p:nvSpPr>
        <p:spPr>
          <a:xfrm>
            <a:off x="3211286"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365" name="bg object 7365"/>
          <p:cNvSpPr/>
          <p:nvPr/>
        </p:nvSpPr>
        <p:spPr>
          <a:xfrm>
            <a:off x="3210741"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366" name="bg object 7366"/>
          <p:cNvSpPr/>
          <p:nvPr/>
        </p:nvSpPr>
        <p:spPr>
          <a:xfrm>
            <a:off x="3210741"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367" name="bg object 7367"/>
          <p:cNvSpPr/>
          <p:nvPr/>
        </p:nvSpPr>
        <p:spPr>
          <a:xfrm>
            <a:off x="3210741"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368" name="bg object 7368"/>
          <p:cNvSpPr/>
          <p:nvPr/>
        </p:nvSpPr>
        <p:spPr>
          <a:xfrm>
            <a:off x="3204210"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69" name="bg object 7369"/>
          <p:cNvSpPr/>
          <p:nvPr/>
        </p:nvSpPr>
        <p:spPr>
          <a:xfrm>
            <a:off x="3203665"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70" name="bg object 7370"/>
          <p:cNvSpPr/>
          <p:nvPr/>
        </p:nvSpPr>
        <p:spPr>
          <a:xfrm>
            <a:off x="3204210"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371" name="bg object 7371"/>
          <p:cNvSpPr/>
          <p:nvPr/>
        </p:nvSpPr>
        <p:spPr>
          <a:xfrm>
            <a:off x="3203665"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372" name="bg object 7372"/>
          <p:cNvSpPr/>
          <p:nvPr/>
        </p:nvSpPr>
        <p:spPr>
          <a:xfrm>
            <a:off x="3204210"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73" name="bg object 7373"/>
          <p:cNvSpPr/>
          <p:nvPr/>
        </p:nvSpPr>
        <p:spPr>
          <a:xfrm>
            <a:off x="3203665"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74" name="bg object 7374"/>
          <p:cNvSpPr/>
          <p:nvPr/>
        </p:nvSpPr>
        <p:spPr>
          <a:xfrm>
            <a:off x="3204210"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75" name="bg object 7375"/>
          <p:cNvSpPr/>
          <p:nvPr/>
        </p:nvSpPr>
        <p:spPr>
          <a:xfrm>
            <a:off x="3203665"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76" name="bg object 7376"/>
          <p:cNvSpPr/>
          <p:nvPr/>
        </p:nvSpPr>
        <p:spPr>
          <a:xfrm>
            <a:off x="3204210"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377" name="bg object 7377"/>
          <p:cNvSpPr/>
          <p:nvPr/>
        </p:nvSpPr>
        <p:spPr>
          <a:xfrm>
            <a:off x="3203665"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378" name="bg object 7378"/>
          <p:cNvSpPr/>
          <p:nvPr/>
        </p:nvSpPr>
        <p:spPr>
          <a:xfrm>
            <a:off x="3204210"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79" name="bg object 7379"/>
          <p:cNvSpPr/>
          <p:nvPr/>
        </p:nvSpPr>
        <p:spPr>
          <a:xfrm>
            <a:off x="3203665"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80" name="bg object 7380"/>
          <p:cNvSpPr/>
          <p:nvPr/>
        </p:nvSpPr>
        <p:spPr>
          <a:xfrm>
            <a:off x="3204210"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81" name="bg object 7381"/>
          <p:cNvSpPr/>
          <p:nvPr/>
        </p:nvSpPr>
        <p:spPr>
          <a:xfrm>
            <a:off x="3203665"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82" name="bg object 7382"/>
          <p:cNvSpPr/>
          <p:nvPr/>
        </p:nvSpPr>
        <p:spPr>
          <a:xfrm>
            <a:off x="3204210"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383" name="bg object 7383"/>
          <p:cNvSpPr/>
          <p:nvPr/>
        </p:nvSpPr>
        <p:spPr>
          <a:xfrm>
            <a:off x="3203665"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384" name="bg object 7384"/>
          <p:cNvSpPr/>
          <p:nvPr/>
        </p:nvSpPr>
        <p:spPr>
          <a:xfrm>
            <a:off x="3204210"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385" name="bg object 7385"/>
          <p:cNvSpPr/>
          <p:nvPr/>
        </p:nvSpPr>
        <p:spPr>
          <a:xfrm>
            <a:off x="3203665"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386" name="bg object 7386"/>
          <p:cNvSpPr/>
          <p:nvPr/>
        </p:nvSpPr>
        <p:spPr>
          <a:xfrm>
            <a:off x="3204210"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387" name="bg object 7387"/>
          <p:cNvSpPr/>
          <p:nvPr/>
        </p:nvSpPr>
        <p:spPr>
          <a:xfrm>
            <a:off x="3203665"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388" name="bg object 7388"/>
          <p:cNvSpPr/>
          <p:nvPr/>
        </p:nvSpPr>
        <p:spPr>
          <a:xfrm>
            <a:off x="3204210"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389" name="bg object 7389"/>
          <p:cNvSpPr/>
          <p:nvPr/>
        </p:nvSpPr>
        <p:spPr>
          <a:xfrm>
            <a:off x="3203665"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390" name="bg object 7390"/>
          <p:cNvSpPr/>
          <p:nvPr/>
        </p:nvSpPr>
        <p:spPr>
          <a:xfrm>
            <a:off x="3204210"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91" name="bg object 7391"/>
          <p:cNvSpPr/>
          <p:nvPr/>
        </p:nvSpPr>
        <p:spPr>
          <a:xfrm>
            <a:off x="3203665"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92" name="bg object 7392"/>
          <p:cNvSpPr/>
          <p:nvPr/>
        </p:nvSpPr>
        <p:spPr>
          <a:xfrm>
            <a:off x="3204210"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393" name="bg object 7393"/>
          <p:cNvSpPr/>
          <p:nvPr/>
        </p:nvSpPr>
        <p:spPr>
          <a:xfrm>
            <a:off x="3203665"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394" name="bg object 7394"/>
          <p:cNvSpPr/>
          <p:nvPr/>
        </p:nvSpPr>
        <p:spPr>
          <a:xfrm>
            <a:off x="3204210"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395" name="bg object 7395"/>
          <p:cNvSpPr/>
          <p:nvPr/>
        </p:nvSpPr>
        <p:spPr>
          <a:xfrm>
            <a:off x="3203665"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396" name="bg object 7396"/>
          <p:cNvSpPr/>
          <p:nvPr/>
        </p:nvSpPr>
        <p:spPr>
          <a:xfrm>
            <a:off x="3204210"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397" name="bg object 7397"/>
          <p:cNvSpPr/>
          <p:nvPr/>
        </p:nvSpPr>
        <p:spPr>
          <a:xfrm>
            <a:off x="3203665"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398" name="bg object 7398"/>
          <p:cNvSpPr/>
          <p:nvPr/>
        </p:nvSpPr>
        <p:spPr>
          <a:xfrm>
            <a:off x="3203665"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399" name="bg object 7399"/>
          <p:cNvSpPr/>
          <p:nvPr/>
        </p:nvSpPr>
        <p:spPr>
          <a:xfrm>
            <a:off x="3203665"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400" name="bg object 7400"/>
          <p:cNvSpPr/>
          <p:nvPr/>
        </p:nvSpPr>
        <p:spPr>
          <a:xfrm>
            <a:off x="3197134"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01" name="bg object 7401"/>
          <p:cNvSpPr/>
          <p:nvPr/>
        </p:nvSpPr>
        <p:spPr>
          <a:xfrm>
            <a:off x="3196590"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02" name="bg object 7402"/>
          <p:cNvSpPr/>
          <p:nvPr/>
        </p:nvSpPr>
        <p:spPr>
          <a:xfrm>
            <a:off x="3197134"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403" name="bg object 7403"/>
          <p:cNvSpPr/>
          <p:nvPr/>
        </p:nvSpPr>
        <p:spPr>
          <a:xfrm>
            <a:off x="3196590"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404" name="bg object 7404"/>
          <p:cNvSpPr/>
          <p:nvPr/>
        </p:nvSpPr>
        <p:spPr>
          <a:xfrm>
            <a:off x="3197134"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05" name="bg object 7405"/>
          <p:cNvSpPr/>
          <p:nvPr/>
        </p:nvSpPr>
        <p:spPr>
          <a:xfrm>
            <a:off x="3196590"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06" name="bg object 7406"/>
          <p:cNvSpPr/>
          <p:nvPr/>
        </p:nvSpPr>
        <p:spPr>
          <a:xfrm>
            <a:off x="3197134"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07" name="bg object 7407"/>
          <p:cNvSpPr/>
          <p:nvPr/>
        </p:nvSpPr>
        <p:spPr>
          <a:xfrm>
            <a:off x="3196590"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08" name="bg object 7408"/>
          <p:cNvSpPr/>
          <p:nvPr/>
        </p:nvSpPr>
        <p:spPr>
          <a:xfrm>
            <a:off x="3197134"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409" name="bg object 7409"/>
          <p:cNvSpPr/>
          <p:nvPr/>
        </p:nvSpPr>
        <p:spPr>
          <a:xfrm>
            <a:off x="3196590"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410" name="bg object 7410"/>
          <p:cNvSpPr/>
          <p:nvPr/>
        </p:nvSpPr>
        <p:spPr>
          <a:xfrm>
            <a:off x="3197134"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11" name="bg object 7411"/>
          <p:cNvSpPr/>
          <p:nvPr/>
        </p:nvSpPr>
        <p:spPr>
          <a:xfrm>
            <a:off x="3196590"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12" name="bg object 7412"/>
          <p:cNvSpPr/>
          <p:nvPr/>
        </p:nvSpPr>
        <p:spPr>
          <a:xfrm>
            <a:off x="3197134"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13" name="bg object 7413"/>
          <p:cNvSpPr/>
          <p:nvPr/>
        </p:nvSpPr>
        <p:spPr>
          <a:xfrm>
            <a:off x="3196590"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14" name="bg object 7414"/>
          <p:cNvSpPr/>
          <p:nvPr/>
        </p:nvSpPr>
        <p:spPr>
          <a:xfrm>
            <a:off x="3197134"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415" name="bg object 7415"/>
          <p:cNvSpPr/>
          <p:nvPr/>
        </p:nvSpPr>
        <p:spPr>
          <a:xfrm>
            <a:off x="3196590"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416" name="bg object 7416"/>
          <p:cNvSpPr/>
          <p:nvPr/>
        </p:nvSpPr>
        <p:spPr>
          <a:xfrm>
            <a:off x="3197134"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17" name="bg object 7417"/>
          <p:cNvSpPr/>
          <p:nvPr/>
        </p:nvSpPr>
        <p:spPr>
          <a:xfrm>
            <a:off x="3196590"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18" name="bg object 7418"/>
          <p:cNvSpPr/>
          <p:nvPr/>
        </p:nvSpPr>
        <p:spPr>
          <a:xfrm>
            <a:off x="3197134"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419" name="bg object 7419"/>
          <p:cNvSpPr/>
          <p:nvPr/>
        </p:nvSpPr>
        <p:spPr>
          <a:xfrm>
            <a:off x="3196590"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420" name="bg object 7420"/>
          <p:cNvSpPr/>
          <p:nvPr/>
        </p:nvSpPr>
        <p:spPr>
          <a:xfrm>
            <a:off x="3197134"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421" name="bg object 7421"/>
          <p:cNvSpPr/>
          <p:nvPr/>
        </p:nvSpPr>
        <p:spPr>
          <a:xfrm>
            <a:off x="3196590"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422" name="bg object 7422"/>
          <p:cNvSpPr/>
          <p:nvPr/>
        </p:nvSpPr>
        <p:spPr>
          <a:xfrm>
            <a:off x="3197134"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23" name="bg object 7423"/>
          <p:cNvSpPr/>
          <p:nvPr/>
        </p:nvSpPr>
        <p:spPr>
          <a:xfrm>
            <a:off x="3196590"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24" name="bg object 7424"/>
          <p:cNvSpPr/>
          <p:nvPr/>
        </p:nvSpPr>
        <p:spPr>
          <a:xfrm>
            <a:off x="3197134"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25" name="bg object 7425"/>
          <p:cNvSpPr/>
          <p:nvPr/>
        </p:nvSpPr>
        <p:spPr>
          <a:xfrm>
            <a:off x="3196590"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26" name="bg object 7426"/>
          <p:cNvSpPr/>
          <p:nvPr/>
        </p:nvSpPr>
        <p:spPr>
          <a:xfrm>
            <a:off x="3197134"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427" name="bg object 7427"/>
          <p:cNvSpPr/>
          <p:nvPr/>
        </p:nvSpPr>
        <p:spPr>
          <a:xfrm>
            <a:off x="3196590"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428" name="bg object 7428"/>
          <p:cNvSpPr/>
          <p:nvPr/>
        </p:nvSpPr>
        <p:spPr>
          <a:xfrm>
            <a:off x="3197134"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429" name="bg object 7429"/>
          <p:cNvSpPr/>
          <p:nvPr/>
        </p:nvSpPr>
        <p:spPr>
          <a:xfrm>
            <a:off x="3196590"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430" name="bg object 7430"/>
          <p:cNvSpPr/>
          <p:nvPr/>
        </p:nvSpPr>
        <p:spPr>
          <a:xfrm>
            <a:off x="3196590"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431" name="bg object 7431"/>
          <p:cNvSpPr/>
          <p:nvPr/>
        </p:nvSpPr>
        <p:spPr>
          <a:xfrm>
            <a:off x="3196590"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432" name="bg object 7432"/>
          <p:cNvSpPr/>
          <p:nvPr/>
        </p:nvSpPr>
        <p:spPr>
          <a:xfrm>
            <a:off x="3190058"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33" name="bg object 7433"/>
          <p:cNvSpPr/>
          <p:nvPr/>
        </p:nvSpPr>
        <p:spPr>
          <a:xfrm>
            <a:off x="3189514"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34" name="bg object 7434"/>
          <p:cNvSpPr/>
          <p:nvPr/>
        </p:nvSpPr>
        <p:spPr>
          <a:xfrm>
            <a:off x="3190058"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435" name="bg object 7435"/>
          <p:cNvSpPr/>
          <p:nvPr/>
        </p:nvSpPr>
        <p:spPr>
          <a:xfrm>
            <a:off x="3189514"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436" name="bg object 7436"/>
          <p:cNvSpPr/>
          <p:nvPr/>
        </p:nvSpPr>
        <p:spPr>
          <a:xfrm>
            <a:off x="3190058"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37" name="bg object 7437"/>
          <p:cNvSpPr/>
          <p:nvPr/>
        </p:nvSpPr>
        <p:spPr>
          <a:xfrm>
            <a:off x="3189514"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38" name="bg object 7438"/>
          <p:cNvSpPr/>
          <p:nvPr/>
        </p:nvSpPr>
        <p:spPr>
          <a:xfrm>
            <a:off x="3190058"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39" name="bg object 7439"/>
          <p:cNvSpPr/>
          <p:nvPr/>
        </p:nvSpPr>
        <p:spPr>
          <a:xfrm>
            <a:off x="3189514"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40" name="bg object 7440"/>
          <p:cNvSpPr/>
          <p:nvPr/>
        </p:nvSpPr>
        <p:spPr>
          <a:xfrm>
            <a:off x="3190058"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441" name="bg object 7441"/>
          <p:cNvSpPr/>
          <p:nvPr/>
        </p:nvSpPr>
        <p:spPr>
          <a:xfrm>
            <a:off x="3189514"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442" name="bg object 7442"/>
          <p:cNvSpPr/>
          <p:nvPr/>
        </p:nvSpPr>
        <p:spPr>
          <a:xfrm>
            <a:off x="3190058"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43" name="bg object 7443"/>
          <p:cNvSpPr/>
          <p:nvPr/>
        </p:nvSpPr>
        <p:spPr>
          <a:xfrm>
            <a:off x="3189514"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44" name="bg object 7444"/>
          <p:cNvSpPr/>
          <p:nvPr/>
        </p:nvSpPr>
        <p:spPr>
          <a:xfrm>
            <a:off x="3190058"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45" name="bg object 7445"/>
          <p:cNvSpPr/>
          <p:nvPr/>
        </p:nvSpPr>
        <p:spPr>
          <a:xfrm>
            <a:off x="3189514"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46" name="bg object 7446"/>
          <p:cNvSpPr/>
          <p:nvPr/>
        </p:nvSpPr>
        <p:spPr>
          <a:xfrm>
            <a:off x="3190058"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447" name="bg object 7447"/>
          <p:cNvSpPr/>
          <p:nvPr/>
        </p:nvSpPr>
        <p:spPr>
          <a:xfrm>
            <a:off x="3189514"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448" name="bg object 7448"/>
          <p:cNvSpPr/>
          <p:nvPr/>
        </p:nvSpPr>
        <p:spPr>
          <a:xfrm>
            <a:off x="3190058"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49" name="bg object 7449"/>
          <p:cNvSpPr/>
          <p:nvPr/>
        </p:nvSpPr>
        <p:spPr>
          <a:xfrm>
            <a:off x="3189514"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50" name="bg object 7450"/>
          <p:cNvSpPr/>
          <p:nvPr/>
        </p:nvSpPr>
        <p:spPr>
          <a:xfrm>
            <a:off x="3190058"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451" name="bg object 7451"/>
          <p:cNvSpPr/>
          <p:nvPr/>
        </p:nvSpPr>
        <p:spPr>
          <a:xfrm>
            <a:off x="3189514"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452" name="bg object 7452"/>
          <p:cNvSpPr/>
          <p:nvPr/>
        </p:nvSpPr>
        <p:spPr>
          <a:xfrm>
            <a:off x="3190058"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453" name="bg object 7453"/>
          <p:cNvSpPr/>
          <p:nvPr/>
        </p:nvSpPr>
        <p:spPr>
          <a:xfrm>
            <a:off x="3189514"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454" name="bg object 7454"/>
          <p:cNvSpPr/>
          <p:nvPr/>
        </p:nvSpPr>
        <p:spPr>
          <a:xfrm>
            <a:off x="3190058"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55" name="bg object 7455"/>
          <p:cNvSpPr/>
          <p:nvPr/>
        </p:nvSpPr>
        <p:spPr>
          <a:xfrm>
            <a:off x="3189514"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56" name="bg object 7456"/>
          <p:cNvSpPr/>
          <p:nvPr/>
        </p:nvSpPr>
        <p:spPr>
          <a:xfrm>
            <a:off x="3190058"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57" name="bg object 7457"/>
          <p:cNvSpPr/>
          <p:nvPr/>
        </p:nvSpPr>
        <p:spPr>
          <a:xfrm>
            <a:off x="3189514"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58" name="bg object 7458"/>
          <p:cNvSpPr/>
          <p:nvPr/>
        </p:nvSpPr>
        <p:spPr>
          <a:xfrm>
            <a:off x="3190058"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459" name="bg object 7459"/>
          <p:cNvSpPr/>
          <p:nvPr/>
        </p:nvSpPr>
        <p:spPr>
          <a:xfrm>
            <a:off x="3189514"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460" name="bg object 7460"/>
          <p:cNvSpPr/>
          <p:nvPr/>
        </p:nvSpPr>
        <p:spPr>
          <a:xfrm>
            <a:off x="3190058"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461" name="bg object 7461"/>
          <p:cNvSpPr/>
          <p:nvPr/>
        </p:nvSpPr>
        <p:spPr>
          <a:xfrm>
            <a:off x="3189514"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462" name="bg object 7462"/>
          <p:cNvSpPr/>
          <p:nvPr/>
        </p:nvSpPr>
        <p:spPr>
          <a:xfrm>
            <a:off x="3189514"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463" name="bg object 7463"/>
          <p:cNvSpPr/>
          <p:nvPr/>
        </p:nvSpPr>
        <p:spPr>
          <a:xfrm>
            <a:off x="3189514"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464" name="bg object 7464"/>
          <p:cNvSpPr/>
          <p:nvPr/>
        </p:nvSpPr>
        <p:spPr>
          <a:xfrm>
            <a:off x="3182983" y="4896089"/>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65" name="bg object 7465"/>
          <p:cNvSpPr/>
          <p:nvPr/>
        </p:nvSpPr>
        <p:spPr>
          <a:xfrm>
            <a:off x="3182438" y="4896089"/>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66" name="bg object 7466"/>
          <p:cNvSpPr/>
          <p:nvPr/>
        </p:nvSpPr>
        <p:spPr>
          <a:xfrm>
            <a:off x="3182983"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467" name="bg object 7467"/>
          <p:cNvSpPr/>
          <p:nvPr/>
        </p:nvSpPr>
        <p:spPr>
          <a:xfrm>
            <a:off x="3182438"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468" name="bg object 7468"/>
          <p:cNvSpPr/>
          <p:nvPr/>
        </p:nvSpPr>
        <p:spPr>
          <a:xfrm>
            <a:off x="3182983" y="4877520"/>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69" name="bg object 7469"/>
          <p:cNvSpPr/>
          <p:nvPr/>
        </p:nvSpPr>
        <p:spPr>
          <a:xfrm>
            <a:off x="3182438" y="4877520"/>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70" name="bg object 7470"/>
          <p:cNvSpPr/>
          <p:nvPr/>
        </p:nvSpPr>
        <p:spPr>
          <a:xfrm>
            <a:off x="3182983"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71" name="bg object 7471"/>
          <p:cNvSpPr/>
          <p:nvPr/>
        </p:nvSpPr>
        <p:spPr>
          <a:xfrm>
            <a:off x="3182438"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72" name="bg object 7472"/>
          <p:cNvSpPr/>
          <p:nvPr/>
        </p:nvSpPr>
        <p:spPr>
          <a:xfrm>
            <a:off x="3182983" y="4871807"/>
            <a:ext cx="0" cy="5457"/>
          </a:xfrm>
          <a:custGeom>
            <a:avLst/>
            <a:gdLst/>
            <a:ahLst/>
            <a:cxnLst/>
            <a:rect l="l" t="t" r="r" b="b"/>
            <a:pathLst>
              <a:path h="15240">
                <a:moveTo>
                  <a:pt x="0" y="14758"/>
                </a:moveTo>
                <a:lnTo>
                  <a:pt x="0" y="0"/>
                </a:lnTo>
              </a:path>
            </a:pathLst>
          </a:custGeom>
          <a:ln w="3191">
            <a:solidFill>
              <a:srgbClr val="000000"/>
            </a:solidFill>
          </a:ln>
        </p:spPr>
        <p:txBody>
          <a:bodyPr wrap="square" lIns="0" tIns="0" rIns="0" bIns="0" rtlCol="0"/>
          <a:lstStyle/>
          <a:p>
            <a:endParaRPr sz="501"/>
          </a:p>
        </p:txBody>
      </p:sp>
      <p:sp>
        <p:nvSpPr>
          <p:cNvPr id="7473" name="bg object 7473"/>
          <p:cNvSpPr/>
          <p:nvPr/>
        </p:nvSpPr>
        <p:spPr>
          <a:xfrm>
            <a:off x="3182438" y="4871807"/>
            <a:ext cx="0" cy="5457"/>
          </a:xfrm>
          <a:custGeom>
            <a:avLst/>
            <a:gdLst/>
            <a:ahLst/>
            <a:cxnLst/>
            <a:rect l="l" t="t" r="r" b="b"/>
            <a:pathLst>
              <a:path h="15240">
                <a:moveTo>
                  <a:pt x="0" y="0"/>
                </a:moveTo>
                <a:lnTo>
                  <a:pt x="0" y="14758"/>
                </a:lnTo>
              </a:path>
            </a:pathLst>
          </a:custGeom>
          <a:ln w="3191">
            <a:solidFill>
              <a:srgbClr val="000000"/>
            </a:solidFill>
          </a:ln>
        </p:spPr>
        <p:txBody>
          <a:bodyPr wrap="square" lIns="0" tIns="0" rIns="0" bIns="0" rtlCol="0"/>
          <a:lstStyle/>
          <a:p>
            <a:endParaRPr sz="501"/>
          </a:p>
        </p:txBody>
      </p:sp>
      <p:sp>
        <p:nvSpPr>
          <p:cNvPr id="7474" name="bg object 7474"/>
          <p:cNvSpPr/>
          <p:nvPr/>
        </p:nvSpPr>
        <p:spPr>
          <a:xfrm>
            <a:off x="3182983"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75" name="bg object 7475"/>
          <p:cNvSpPr/>
          <p:nvPr/>
        </p:nvSpPr>
        <p:spPr>
          <a:xfrm>
            <a:off x="3182438"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76" name="bg object 7476"/>
          <p:cNvSpPr/>
          <p:nvPr/>
        </p:nvSpPr>
        <p:spPr>
          <a:xfrm>
            <a:off x="3182983" y="4853666"/>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77" name="bg object 7477"/>
          <p:cNvSpPr/>
          <p:nvPr/>
        </p:nvSpPr>
        <p:spPr>
          <a:xfrm>
            <a:off x="3182438" y="4853666"/>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78" name="bg object 7478"/>
          <p:cNvSpPr/>
          <p:nvPr/>
        </p:nvSpPr>
        <p:spPr>
          <a:xfrm>
            <a:off x="3182983"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479" name="bg object 7479"/>
          <p:cNvSpPr/>
          <p:nvPr/>
        </p:nvSpPr>
        <p:spPr>
          <a:xfrm>
            <a:off x="3182438"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480" name="bg object 7480"/>
          <p:cNvSpPr/>
          <p:nvPr/>
        </p:nvSpPr>
        <p:spPr>
          <a:xfrm>
            <a:off x="3182983" y="4835097"/>
            <a:ext cx="0" cy="17736"/>
          </a:xfrm>
          <a:custGeom>
            <a:avLst/>
            <a:gdLst/>
            <a:ahLst/>
            <a:cxnLst/>
            <a:rect l="l" t="t" r="r" b="b"/>
            <a:pathLst>
              <a:path h="49530">
                <a:moveTo>
                  <a:pt x="0" y="49462"/>
                </a:moveTo>
                <a:lnTo>
                  <a:pt x="0" y="0"/>
                </a:lnTo>
              </a:path>
            </a:pathLst>
          </a:custGeom>
          <a:ln w="3191">
            <a:solidFill>
              <a:srgbClr val="000000"/>
            </a:solidFill>
          </a:ln>
        </p:spPr>
        <p:txBody>
          <a:bodyPr wrap="square" lIns="0" tIns="0" rIns="0" bIns="0" rtlCol="0"/>
          <a:lstStyle/>
          <a:p>
            <a:endParaRPr sz="501"/>
          </a:p>
        </p:txBody>
      </p:sp>
      <p:sp>
        <p:nvSpPr>
          <p:cNvPr id="7481" name="bg object 7481"/>
          <p:cNvSpPr/>
          <p:nvPr/>
        </p:nvSpPr>
        <p:spPr>
          <a:xfrm>
            <a:off x="3182438" y="4835097"/>
            <a:ext cx="0" cy="17736"/>
          </a:xfrm>
          <a:custGeom>
            <a:avLst/>
            <a:gdLst/>
            <a:ahLst/>
            <a:cxnLst/>
            <a:rect l="l" t="t" r="r" b="b"/>
            <a:pathLst>
              <a:path h="49530">
                <a:moveTo>
                  <a:pt x="0" y="0"/>
                </a:moveTo>
                <a:lnTo>
                  <a:pt x="0" y="49462"/>
                </a:lnTo>
              </a:path>
            </a:pathLst>
          </a:custGeom>
          <a:ln w="3191">
            <a:solidFill>
              <a:srgbClr val="000000"/>
            </a:solidFill>
          </a:ln>
        </p:spPr>
        <p:txBody>
          <a:bodyPr wrap="square" lIns="0" tIns="0" rIns="0" bIns="0" rtlCol="0"/>
          <a:lstStyle/>
          <a:p>
            <a:endParaRPr sz="501"/>
          </a:p>
        </p:txBody>
      </p:sp>
      <p:sp>
        <p:nvSpPr>
          <p:cNvPr id="7482" name="bg object 7482"/>
          <p:cNvSpPr/>
          <p:nvPr/>
        </p:nvSpPr>
        <p:spPr>
          <a:xfrm>
            <a:off x="3182983"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483" name="bg object 7483"/>
          <p:cNvSpPr/>
          <p:nvPr/>
        </p:nvSpPr>
        <p:spPr>
          <a:xfrm>
            <a:off x="3182438"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484" name="bg object 7484"/>
          <p:cNvSpPr/>
          <p:nvPr/>
        </p:nvSpPr>
        <p:spPr>
          <a:xfrm>
            <a:off x="3182983" y="4914230"/>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485" name="bg object 7485"/>
          <p:cNvSpPr/>
          <p:nvPr/>
        </p:nvSpPr>
        <p:spPr>
          <a:xfrm>
            <a:off x="3182438" y="4914230"/>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486" name="bg object 7486"/>
          <p:cNvSpPr/>
          <p:nvPr/>
        </p:nvSpPr>
        <p:spPr>
          <a:xfrm>
            <a:off x="3182983"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87" name="bg object 7487"/>
          <p:cNvSpPr/>
          <p:nvPr/>
        </p:nvSpPr>
        <p:spPr>
          <a:xfrm>
            <a:off x="3182438"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88" name="bg object 7488"/>
          <p:cNvSpPr/>
          <p:nvPr/>
        </p:nvSpPr>
        <p:spPr>
          <a:xfrm>
            <a:off x="3182983"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489" name="bg object 7489"/>
          <p:cNvSpPr/>
          <p:nvPr/>
        </p:nvSpPr>
        <p:spPr>
          <a:xfrm>
            <a:off x="3182438"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490" name="bg object 7490"/>
          <p:cNvSpPr/>
          <p:nvPr/>
        </p:nvSpPr>
        <p:spPr>
          <a:xfrm>
            <a:off x="3182983" y="4830526"/>
            <a:ext cx="0" cy="4320"/>
          </a:xfrm>
          <a:custGeom>
            <a:avLst/>
            <a:gdLst/>
            <a:ahLst/>
            <a:cxnLst/>
            <a:rect l="l" t="t" r="r" b="b"/>
            <a:pathLst>
              <a:path h="12065">
                <a:moveTo>
                  <a:pt x="0" y="11567"/>
                </a:moveTo>
                <a:lnTo>
                  <a:pt x="0" y="0"/>
                </a:lnTo>
              </a:path>
            </a:pathLst>
          </a:custGeom>
          <a:ln w="3191">
            <a:solidFill>
              <a:srgbClr val="000000"/>
            </a:solidFill>
          </a:ln>
        </p:spPr>
        <p:txBody>
          <a:bodyPr wrap="square" lIns="0" tIns="0" rIns="0" bIns="0" rtlCol="0"/>
          <a:lstStyle/>
          <a:p>
            <a:endParaRPr sz="501"/>
          </a:p>
        </p:txBody>
      </p:sp>
      <p:sp>
        <p:nvSpPr>
          <p:cNvPr id="7491" name="bg object 7491"/>
          <p:cNvSpPr/>
          <p:nvPr/>
        </p:nvSpPr>
        <p:spPr>
          <a:xfrm>
            <a:off x="3182438" y="4830526"/>
            <a:ext cx="0" cy="4320"/>
          </a:xfrm>
          <a:custGeom>
            <a:avLst/>
            <a:gdLst/>
            <a:ahLst/>
            <a:cxnLst/>
            <a:rect l="l" t="t" r="r" b="b"/>
            <a:pathLst>
              <a:path h="12065">
                <a:moveTo>
                  <a:pt x="0" y="0"/>
                </a:moveTo>
                <a:lnTo>
                  <a:pt x="0" y="11567"/>
                </a:lnTo>
              </a:path>
            </a:pathLst>
          </a:custGeom>
          <a:ln w="3191">
            <a:solidFill>
              <a:srgbClr val="000000"/>
            </a:solidFill>
          </a:ln>
        </p:spPr>
        <p:txBody>
          <a:bodyPr wrap="square" lIns="0" tIns="0" rIns="0" bIns="0" rtlCol="0"/>
          <a:lstStyle/>
          <a:p>
            <a:endParaRPr sz="501"/>
          </a:p>
        </p:txBody>
      </p:sp>
      <p:sp>
        <p:nvSpPr>
          <p:cNvPr id="7492" name="bg object 7492"/>
          <p:cNvSpPr/>
          <p:nvPr/>
        </p:nvSpPr>
        <p:spPr>
          <a:xfrm>
            <a:off x="3182983"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493" name="bg object 7493"/>
          <p:cNvSpPr/>
          <p:nvPr/>
        </p:nvSpPr>
        <p:spPr>
          <a:xfrm>
            <a:off x="3182438"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494" name="bg object 7494"/>
          <p:cNvSpPr/>
          <p:nvPr/>
        </p:nvSpPr>
        <p:spPr>
          <a:xfrm>
            <a:off x="3182438"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495" name="bg object 7495"/>
          <p:cNvSpPr/>
          <p:nvPr/>
        </p:nvSpPr>
        <p:spPr>
          <a:xfrm>
            <a:off x="3182438" y="4829526"/>
            <a:ext cx="578" cy="455"/>
          </a:xfrm>
          <a:custGeom>
            <a:avLst/>
            <a:gdLst/>
            <a:ahLst/>
            <a:cxnLst/>
            <a:rect l="l" t="t" r="r" b="b"/>
            <a:pathLst>
              <a:path w="1270" h="1269">
                <a:moveTo>
                  <a:pt x="0" y="1196"/>
                </a:moveTo>
                <a:lnTo>
                  <a:pt x="0" y="797"/>
                </a:lnTo>
                <a:lnTo>
                  <a:pt x="0"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496" name="bg object 7496"/>
          <p:cNvSpPr/>
          <p:nvPr/>
        </p:nvSpPr>
        <p:spPr>
          <a:xfrm>
            <a:off x="3167561" y="4916658"/>
            <a:ext cx="1444" cy="910"/>
          </a:xfrm>
          <a:custGeom>
            <a:avLst/>
            <a:gdLst/>
            <a:ahLst/>
            <a:cxnLst/>
            <a:rect l="l" t="t" r="r" b="b"/>
            <a:pathLst>
              <a:path w="3175" h="2540">
                <a:moveTo>
                  <a:pt x="2792" y="2393"/>
                </a:moveTo>
                <a:lnTo>
                  <a:pt x="797" y="1595"/>
                </a:lnTo>
                <a:lnTo>
                  <a:pt x="0" y="0"/>
                </a:lnTo>
              </a:path>
            </a:pathLst>
          </a:custGeom>
          <a:ln w="3175">
            <a:solidFill>
              <a:srgbClr val="FF00FF"/>
            </a:solidFill>
          </a:ln>
        </p:spPr>
        <p:txBody>
          <a:bodyPr wrap="square" lIns="0" tIns="0" rIns="0" bIns="0" rtlCol="0"/>
          <a:lstStyle/>
          <a:p>
            <a:endParaRPr sz="501"/>
          </a:p>
        </p:txBody>
      </p:sp>
      <p:sp>
        <p:nvSpPr>
          <p:cNvPr id="7497" name="bg object 7497"/>
          <p:cNvSpPr/>
          <p:nvPr/>
        </p:nvSpPr>
        <p:spPr>
          <a:xfrm>
            <a:off x="3167561" y="4912944"/>
            <a:ext cx="2022" cy="910"/>
          </a:xfrm>
          <a:custGeom>
            <a:avLst/>
            <a:gdLst/>
            <a:ahLst/>
            <a:cxnLst/>
            <a:rect l="l" t="t" r="r" b="b"/>
            <a:pathLst>
              <a:path w="4445" h="2540">
                <a:moveTo>
                  <a:pt x="0" y="2393"/>
                </a:moveTo>
                <a:lnTo>
                  <a:pt x="1595" y="0"/>
                </a:lnTo>
                <a:lnTo>
                  <a:pt x="4387" y="398"/>
                </a:lnTo>
              </a:path>
            </a:pathLst>
          </a:custGeom>
          <a:ln w="3175">
            <a:solidFill>
              <a:srgbClr val="FF00FF"/>
            </a:solidFill>
          </a:ln>
        </p:spPr>
        <p:txBody>
          <a:bodyPr wrap="square" lIns="0" tIns="0" rIns="0" bIns="0" rtlCol="0"/>
          <a:lstStyle/>
          <a:p>
            <a:endParaRPr sz="501"/>
          </a:p>
        </p:txBody>
      </p:sp>
      <p:sp>
        <p:nvSpPr>
          <p:cNvPr id="7498" name="bg object 7498"/>
          <p:cNvSpPr/>
          <p:nvPr/>
        </p:nvSpPr>
        <p:spPr>
          <a:xfrm>
            <a:off x="3168831" y="4915944"/>
            <a:ext cx="4910" cy="1592"/>
          </a:xfrm>
          <a:custGeom>
            <a:avLst/>
            <a:gdLst/>
            <a:ahLst/>
            <a:cxnLst/>
            <a:rect l="l" t="t" r="r" b="b"/>
            <a:pathLst>
              <a:path w="10795" h="4444">
                <a:moveTo>
                  <a:pt x="9573" y="0"/>
                </a:moveTo>
                <a:lnTo>
                  <a:pt x="10371" y="2792"/>
                </a:lnTo>
                <a:lnTo>
                  <a:pt x="7977" y="4387"/>
                </a:lnTo>
                <a:lnTo>
                  <a:pt x="0" y="4387"/>
                </a:lnTo>
              </a:path>
            </a:pathLst>
          </a:custGeom>
          <a:ln w="3175">
            <a:solidFill>
              <a:srgbClr val="FF00FF"/>
            </a:solidFill>
          </a:ln>
        </p:spPr>
        <p:txBody>
          <a:bodyPr wrap="square" lIns="0" tIns="0" rIns="0" bIns="0" rtlCol="0"/>
          <a:lstStyle/>
          <a:p>
            <a:endParaRPr sz="501"/>
          </a:p>
        </p:txBody>
      </p:sp>
      <p:sp>
        <p:nvSpPr>
          <p:cNvPr id="7499" name="bg object 7499"/>
          <p:cNvSpPr/>
          <p:nvPr/>
        </p:nvSpPr>
        <p:spPr>
          <a:xfrm>
            <a:off x="3167561" y="4913801"/>
            <a:ext cx="0" cy="2956"/>
          </a:xfrm>
          <a:custGeom>
            <a:avLst/>
            <a:gdLst/>
            <a:ahLst/>
            <a:cxnLst/>
            <a:rect l="l" t="t" r="r" b="b"/>
            <a:pathLst>
              <a:path h="8255">
                <a:moveTo>
                  <a:pt x="0" y="7977"/>
                </a:moveTo>
                <a:lnTo>
                  <a:pt x="0" y="0"/>
                </a:lnTo>
              </a:path>
            </a:pathLst>
          </a:custGeom>
          <a:ln w="3175">
            <a:solidFill>
              <a:srgbClr val="FF00FF"/>
            </a:solidFill>
          </a:ln>
        </p:spPr>
        <p:txBody>
          <a:bodyPr wrap="square" lIns="0" tIns="0" rIns="0" bIns="0" rtlCol="0"/>
          <a:lstStyle/>
          <a:p>
            <a:endParaRPr sz="501"/>
          </a:p>
        </p:txBody>
      </p:sp>
      <p:sp>
        <p:nvSpPr>
          <p:cNvPr id="7500" name="bg object 7500"/>
          <p:cNvSpPr/>
          <p:nvPr/>
        </p:nvSpPr>
        <p:spPr>
          <a:xfrm>
            <a:off x="3169557" y="4913087"/>
            <a:ext cx="3755" cy="2956"/>
          </a:xfrm>
          <a:custGeom>
            <a:avLst/>
            <a:gdLst/>
            <a:ahLst/>
            <a:cxnLst/>
            <a:rect l="l" t="t" r="r" b="b"/>
            <a:pathLst>
              <a:path w="8254" h="8255">
                <a:moveTo>
                  <a:pt x="0" y="0"/>
                </a:moveTo>
                <a:lnTo>
                  <a:pt x="7977" y="7977"/>
                </a:lnTo>
              </a:path>
            </a:pathLst>
          </a:custGeom>
          <a:ln w="3175">
            <a:solidFill>
              <a:srgbClr val="FF00FF"/>
            </a:solidFill>
          </a:ln>
        </p:spPr>
        <p:txBody>
          <a:bodyPr wrap="square" lIns="0" tIns="0" rIns="0" bIns="0" rtlCol="0"/>
          <a:lstStyle/>
          <a:p>
            <a:endParaRPr sz="501"/>
          </a:p>
        </p:txBody>
      </p:sp>
      <p:sp>
        <p:nvSpPr>
          <p:cNvPr id="7501" name="bg object 7501"/>
          <p:cNvSpPr/>
          <p:nvPr/>
        </p:nvSpPr>
        <p:spPr>
          <a:xfrm>
            <a:off x="3383643" y="4916658"/>
            <a:ext cx="1155" cy="910"/>
          </a:xfrm>
          <a:custGeom>
            <a:avLst/>
            <a:gdLst/>
            <a:ahLst/>
            <a:cxnLst/>
            <a:rect l="l" t="t" r="r" b="b"/>
            <a:pathLst>
              <a:path w="2540" h="2540">
                <a:moveTo>
                  <a:pt x="2393" y="0"/>
                </a:moveTo>
                <a:lnTo>
                  <a:pt x="1595" y="1595"/>
                </a:lnTo>
                <a:lnTo>
                  <a:pt x="0" y="2393"/>
                </a:lnTo>
              </a:path>
            </a:pathLst>
          </a:custGeom>
          <a:ln w="3175">
            <a:solidFill>
              <a:srgbClr val="FF00FF"/>
            </a:solidFill>
          </a:ln>
        </p:spPr>
        <p:txBody>
          <a:bodyPr wrap="square" lIns="0" tIns="0" rIns="0" bIns="0" rtlCol="0"/>
          <a:lstStyle/>
          <a:p>
            <a:endParaRPr sz="501"/>
          </a:p>
        </p:txBody>
      </p:sp>
      <p:sp>
        <p:nvSpPr>
          <p:cNvPr id="7502" name="bg object 7502"/>
          <p:cNvSpPr/>
          <p:nvPr/>
        </p:nvSpPr>
        <p:spPr>
          <a:xfrm>
            <a:off x="3378926" y="4915944"/>
            <a:ext cx="1155" cy="1592"/>
          </a:xfrm>
          <a:custGeom>
            <a:avLst/>
            <a:gdLst/>
            <a:ahLst/>
            <a:cxnLst/>
            <a:rect l="l" t="t" r="r" b="b"/>
            <a:pathLst>
              <a:path w="2540" h="4444">
                <a:moveTo>
                  <a:pt x="2393" y="4387"/>
                </a:moveTo>
                <a:lnTo>
                  <a:pt x="0" y="2792"/>
                </a:lnTo>
                <a:lnTo>
                  <a:pt x="398" y="0"/>
                </a:lnTo>
              </a:path>
            </a:pathLst>
          </a:custGeom>
          <a:ln w="3175">
            <a:solidFill>
              <a:srgbClr val="FF00FF"/>
            </a:solidFill>
          </a:ln>
        </p:spPr>
        <p:txBody>
          <a:bodyPr wrap="square" lIns="0" tIns="0" rIns="0" bIns="0" rtlCol="0"/>
          <a:lstStyle/>
          <a:p>
            <a:endParaRPr sz="501"/>
          </a:p>
        </p:txBody>
      </p:sp>
      <p:sp>
        <p:nvSpPr>
          <p:cNvPr id="7503" name="bg object 7503"/>
          <p:cNvSpPr/>
          <p:nvPr/>
        </p:nvSpPr>
        <p:spPr>
          <a:xfrm>
            <a:off x="3382917" y="4912944"/>
            <a:ext cx="2022" cy="910"/>
          </a:xfrm>
          <a:custGeom>
            <a:avLst/>
            <a:gdLst/>
            <a:ahLst/>
            <a:cxnLst/>
            <a:rect l="l" t="t" r="r" b="b"/>
            <a:pathLst>
              <a:path w="4445" h="2540">
                <a:moveTo>
                  <a:pt x="0" y="398"/>
                </a:moveTo>
                <a:lnTo>
                  <a:pt x="2393" y="0"/>
                </a:lnTo>
                <a:lnTo>
                  <a:pt x="3988" y="2393"/>
                </a:lnTo>
              </a:path>
            </a:pathLst>
          </a:custGeom>
          <a:ln w="3175">
            <a:solidFill>
              <a:srgbClr val="FF00FF"/>
            </a:solidFill>
          </a:ln>
        </p:spPr>
        <p:txBody>
          <a:bodyPr wrap="square" lIns="0" tIns="0" rIns="0" bIns="0" rtlCol="0"/>
          <a:lstStyle/>
          <a:p>
            <a:endParaRPr sz="501"/>
          </a:p>
        </p:txBody>
      </p:sp>
      <p:sp>
        <p:nvSpPr>
          <p:cNvPr id="7504" name="bg object 7504"/>
          <p:cNvSpPr/>
          <p:nvPr/>
        </p:nvSpPr>
        <p:spPr>
          <a:xfrm>
            <a:off x="3384731" y="4913801"/>
            <a:ext cx="0" cy="2956"/>
          </a:xfrm>
          <a:custGeom>
            <a:avLst/>
            <a:gdLst/>
            <a:ahLst/>
            <a:cxnLst/>
            <a:rect l="l" t="t" r="r" b="b"/>
            <a:pathLst>
              <a:path h="8255">
                <a:moveTo>
                  <a:pt x="0" y="0"/>
                </a:moveTo>
                <a:lnTo>
                  <a:pt x="0" y="7977"/>
                </a:lnTo>
              </a:path>
            </a:pathLst>
          </a:custGeom>
          <a:ln w="3175">
            <a:solidFill>
              <a:srgbClr val="FF00FF"/>
            </a:solidFill>
          </a:ln>
        </p:spPr>
        <p:txBody>
          <a:bodyPr wrap="square" lIns="0" tIns="0" rIns="0" bIns="0" rtlCol="0"/>
          <a:lstStyle/>
          <a:p>
            <a:endParaRPr sz="501"/>
          </a:p>
        </p:txBody>
      </p:sp>
      <p:sp>
        <p:nvSpPr>
          <p:cNvPr id="7505" name="bg object 7505"/>
          <p:cNvSpPr/>
          <p:nvPr/>
        </p:nvSpPr>
        <p:spPr>
          <a:xfrm>
            <a:off x="3380014" y="4917515"/>
            <a:ext cx="3755" cy="0"/>
          </a:xfrm>
          <a:custGeom>
            <a:avLst/>
            <a:gdLst/>
            <a:ahLst/>
            <a:cxnLst/>
            <a:rect l="l" t="t" r="r" b="b"/>
            <a:pathLst>
              <a:path w="8254">
                <a:moveTo>
                  <a:pt x="7977" y="0"/>
                </a:moveTo>
                <a:lnTo>
                  <a:pt x="0" y="0"/>
                </a:lnTo>
              </a:path>
            </a:pathLst>
          </a:custGeom>
          <a:ln w="3175">
            <a:solidFill>
              <a:srgbClr val="FF00FF"/>
            </a:solidFill>
          </a:ln>
        </p:spPr>
        <p:txBody>
          <a:bodyPr wrap="square" lIns="0" tIns="0" rIns="0" bIns="0" rtlCol="0"/>
          <a:lstStyle/>
          <a:p>
            <a:endParaRPr sz="501"/>
          </a:p>
        </p:txBody>
      </p:sp>
      <p:sp>
        <p:nvSpPr>
          <p:cNvPr id="7506" name="bg object 7506"/>
          <p:cNvSpPr/>
          <p:nvPr/>
        </p:nvSpPr>
        <p:spPr>
          <a:xfrm>
            <a:off x="3379107" y="4913087"/>
            <a:ext cx="4043" cy="2956"/>
          </a:xfrm>
          <a:custGeom>
            <a:avLst/>
            <a:gdLst/>
            <a:ahLst/>
            <a:cxnLst/>
            <a:rect l="l" t="t" r="r" b="b"/>
            <a:pathLst>
              <a:path w="8890" h="8255">
                <a:moveTo>
                  <a:pt x="0" y="7977"/>
                </a:moveTo>
                <a:lnTo>
                  <a:pt x="8376" y="0"/>
                </a:lnTo>
              </a:path>
            </a:pathLst>
          </a:custGeom>
          <a:ln w="3175">
            <a:solidFill>
              <a:srgbClr val="FF00FF"/>
            </a:solidFill>
          </a:ln>
        </p:spPr>
        <p:txBody>
          <a:bodyPr wrap="square" lIns="0" tIns="0" rIns="0" bIns="0" rtlCol="0"/>
          <a:lstStyle/>
          <a:p>
            <a:endParaRPr sz="501"/>
          </a:p>
        </p:txBody>
      </p:sp>
      <p:sp>
        <p:nvSpPr>
          <p:cNvPr id="7507" name="bg object 7507"/>
          <p:cNvSpPr/>
          <p:nvPr/>
        </p:nvSpPr>
        <p:spPr>
          <a:xfrm>
            <a:off x="3382917" y="4835097"/>
            <a:ext cx="2022" cy="910"/>
          </a:xfrm>
          <a:custGeom>
            <a:avLst/>
            <a:gdLst/>
            <a:ahLst/>
            <a:cxnLst/>
            <a:rect l="l" t="t" r="r" b="b"/>
            <a:pathLst>
              <a:path w="4445" h="2540">
                <a:moveTo>
                  <a:pt x="3988" y="0"/>
                </a:moveTo>
                <a:lnTo>
                  <a:pt x="2393" y="2393"/>
                </a:lnTo>
                <a:lnTo>
                  <a:pt x="0" y="1994"/>
                </a:lnTo>
              </a:path>
            </a:pathLst>
          </a:custGeom>
          <a:ln w="3175">
            <a:solidFill>
              <a:srgbClr val="FF00FF"/>
            </a:solidFill>
          </a:ln>
        </p:spPr>
        <p:txBody>
          <a:bodyPr wrap="square" lIns="0" tIns="0" rIns="0" bIns="0" rtlCol="0"/>
          <a:lstStyle/>
          <a:p>
            <a:endParaRPr sz="501"/>
          </a:p>
        </p:txBody>
      </p:sp>
      <p:sp>
        <p:nvSpPr>
          <p:cNvPr id="7508" name="bg object 7508"/>
          <p:cNvSpPr/>
          <p:nvPr/>
        </p:nvSpPr>
        <p:spPr>
          <a:xfrm>
            <a:off x="3383643" y="4831383"/>
            <a:ext cx="1155" cy="910"/>
          </a:xfrm>
          <a:custGeom>
            <a:avLst/>
            <a:gdLst/>
            <a:ahLst/>
            <a:cxnLst/>
            <a:rect l="l" t="t" r="r" b="b"/>
            <a:pathLst>
              <a:path w="2540" h="2540">
                <a:moveTo>
                  <a:pt x="0" y="0"/>
                </a:moveTo>
                <a:lnTo>
                  <a:pt x="1595" y="797"/>
                </a:lnTo>
                <a:lnTo>
                  <a:pt x="2393" y="2393"/>
                </a:lnTo>
              </a:path>
            </a:pathLst>
          </a:custGeom>
          <a:ln w="3175">
            <a:solidFill>
              <a:srgbClr val="FF00FF"/>
            </a:solidFill>
          </a:ln>
        </p:spPr>
        <p:txBody>
          <a:bodyPr wrap="square" lIns="0" tIns="0" rIns="0" bIns="0" rtlCol="0"/>
          <a:lstStyle/>
          <a:p>
            <a:endParaRPr sz="501"/>
          </a:p>
        </p:txBody>
      </p:sp>
      <p:sp>
        <p:nvSpPr>
          <p:cNvPr id="7509" name="bg object 7509"/>
          <p:cNvSpPr/>
          <p:nvPr/>
        </p:nvSpPr>
        <p:spPr>
          <a:xfrm>
            <a:off x="3378926" y="4831383"/>
            <a:ext cx="4910" cy="1592"/>
          </a:xfrm>
          <a:custGeom>
            <a:avLst/>
            <a:gdLst/>
            <a:ahLst/>
            <a:cxnLst/>
            <a:rect l="l" t="t" r="r" b="b"/>
            <a:pathLst>
              <a:path w="10795" h="4444">
                <a:moveTo>
                  <a:pt x="398" y="4387"/>
                </a:moveTo>
                <a:lnTo>
                  <a:pt x="0" y="1595"/>
                </a:lnTo>
                <a:lnTo>
                  <a:pt x="2393" y="0"/>
                </a:lnTo>
                <a:lnTo>
                  <a:pt x="10371" y="0"/>
                </a:lnTo>
              </a:path>
            </a:pathLst>
          </a:custGeom>
          <a:ln w="3175">
            <a:solidFill>
              <a:srgbClr val="FF00FF"/>
            </a:solidFill>
          </a:ln>
        </p:spPr>
        <p:txBody>
          <a:bodyPr wrap="square" lIns="0" tIns="0" rIns="0" bIns="0" rtlCol="0"/>
          <a:lstStyle/>
          <a:p>
            <a:endParaRPr sz="501"/>
          </a:p>
        </p:txBody>
      </p:sp>
      <p:sp>
        <p:nvSpPr>
          <p:cNvPr id="7510" name="bg object 7510"/>
          <p:cNvSpPr/>
          <p:nvPr/>
        </p:nvSpPr>
        <p:spPr>
          <a:xfrm>
            <a:off x="3384731" y="4832240"/>
            <a:ext cx="0" cy="2956"/>
          </a:xfrm>
          <a:custGeom>
            <a:avLst/>
            <a:gdLst/>
            <a:ahLst/>
            <a:cxnLst/>
            <a:rect l="l" t="t" r="r" b="b"/>
            <a:pathLst>
              <a:path h="8255">
                <a:moveTo>
                  <a:pt x="0" y="0"/>
                </a:moveTo>
                <a:lnTo>
                  <a:pt x="0" y="7977"/>
                </a:lnTo>
              </a:path>
            </a:pathLst>
          </a:custGeom>
          <a:ln w="3175">
            <a:solidFill>
              <a:srgbClr val="FF00FF"/>
            </a:solidFill>
          </a:ln>
        </p:spPr>
        <p:txBody>
          <a:bodyPr wrap="square" lIns="0" tIns="0" rIns="0" bIns="0" rtlCol="0"/>
          <a:lstStyle/>
          <a:p>
            <a:endParaRPr sz="501"/>
          </a:p>
        </p:txBody>
      </p:sp>
      <p:sp>
        <p:nvSpPr>
          <p:cNvPr id="7511" name="bg object 7511"/>
          <p:cNvSpPr/>
          <p:nvPr/>
        </p:nvSpPr>
        <p:spPr>
          <a:xfrm>
            <a:off x="3379107" y="4832954"/>
            <a:ext cx="4043" cy="2956"/>
          </a:xfrm>
          <a:custGeom>
            <a:avLst/>
            <a:gdLst/>
            <a:ahLst/>
            <a:cxnLst/>
            <a:rect l="l" t="t" r="r" b="b"/>
            <a:pathLst>
              <a:path w="8890" h="8255">
                <a:moveTo>
                  <a:pt x="8376" y="7977"/>
                </a:moveTo>
                <a:lnTo>
                  <a:pt x="0" y="0"/>
                </a:lnTo>
              </a:path>
            </a:pathLst>
          </a:custGeom>
          <a:ln w="3175">
            <a:solidFill>
              <a:srgbClr val="FF00FF"/>
            </a:solidFill>
          </a:ln>
        </p:spPr>
        <p:txBody>
          <a:bodyPr wrap="square" lIns="0" tIns="0" rIns="0" bIns="0" rtlCol="0"/>
          <a:lstStyle/>
          <a:p>
            <a:endParaRPr sz="501"/>
          </a:p>
        </p:txBody>
      </p:sp>
      <p:sp>
        <p:nvSpPr>
          <p:cNvPr id="7512" name="bg object 7512"/>
          <p:cNvSpPr/>
          <p:nvPr/>
        </p:nvSpPr>
        <p:spPr>
          <a:xfrm>
            <a:off x="3172460" y="4831383"/>
            <a:ext cx="1155" cy="1592"/>
          </a:xfrm>
          <a:custGeom>
            <a:avLst/>
            <a:gdLst/>
            <a:ahLst/>
            <a:cxnLst/>
            <a:rect l="l" t="t" r="r" b="b"/>
            <a:pathLst>
              <a:path w="2540" h="4444">
                <a:moveTo>
                  <a:pt x="0" y="0"/>
                </a:moveTo>
                <a:lnTo>
                  <a:pt x="2393" y="1595"/>
                </a:lnTo>
                <a:lnTo>
                  <a:pt x="1595" y="4387"/>
                </a:lnTo>
              </a:path>
            </a:pathLst>
          </a:custGeom>
          <a:ln w="3175">
            <a:solidFill>
              <a:srgbClr val="FF00FF"/>
            </a:solidFill>
          </a:ln>
        </p:spPr>
        <p:txBody>
          <a:bodyPr wrap="square" lIns="0" tIns="0" rIns="0" bIns="0" rtlCol="0"/>
          <a:lstStyle/>
          <a:p>
            <a:endParaRPr sz="501"/>
          </a:p>
        </p:txBody>
      </p:sp>
      <p:sp>
        <p:nvSpPr>
          <p:cNvPr id="7513" name="bg object 7513"/>
          <p:cNvSpPr/>
          <p:nvPr/>
        </p:nvSpPr>
        <p:spPr>
          <a:xfrm>
            <a:off x="3167561" y="4831383"/>
            <a:ext cx="1444" cy="910"/>
          </a:xfrm>
          <a:custGeom>
            <a:avLst/>
            <a:gdLst/>
            <a:ahLst/>
            <a:cxnLst/>
            <a:rect l="l" t="t" r="r" b="b"/>
            <a:pathLst>
              <a:path w="3175" h="2540">
                <a:moveTo>
                  <a:pt x="0" y="2393"/>
                </a:moveTo>
                <a:lnTo>
                  <a:pt x="797" y="797"/>
                </a:lnTo>
                <a:lnTo>
                  <a:pt x="2792" y="0"/>
                </a:lnTo>
              </a:path>
            </a:pathLst>
          </a:custGeom>
          <a:ln w="3175">
            <a:solidFill>
              <a:srgbClr val="FF00FF"/>
            </a:solidFill>
          </a:ln>
        </p:spPr>
        <p:txBody>
          <a:bodyPr wrap="square" lIns="0" tIns="0" rIns="0" bIns="0" rtlCol="0"/>
          <a:lstStyle/>
          <a:p>
            <a:endParaRPr sz="501"/>
          </a:p>
        </p:txBody>
      </p:sp>
      <p:sp>
        <p:nvSpPr>
          <p:cNvPr id="7514" name="bg object 7514"/>
          <p:cNvSpPr/>
          <p:nvPr/>
        </p:nvSpPr>
        <p:spPr>
          <a:xfrm>
            <a:off x="3167561" y="4832240"/>
            <a:ext cx="0" cy="2956"/>
          </a:xfrm>
          <a:custGeom>
            <a:avLst/>
            <a:gdLst/>
            <a:ahLst/>
            <a:cxnLst/>
            <a:rect l="l" t="t" r="r" b="b"/>
            <a:pathLst>
              <a:path h="8255">
                <a:moveTo>
                  <a:pt x="0" y="7977"/>
                </a:moveTo>
                <a:lnTo>
                  <a:pt x="0" y="0"/>
                </a:lnTo>
              </a:path>
            </a:pathLst>
          </a:custGeom>
          <a:ln w="3175">
            <a:solidFill>
              <a:srgbClr val="FF00FF"/>
            </a:solidFill>
          </a:ln>
        </p:spPr>
        <p:txBody>
          <a:bodyPr wrap="square" lIns="0" tIns="0" rIns="0" bIns="0" rtlCol="0"/>
          <a:lstStyle/>
          <a:p>
            <a:endParaRPr sz="501"/>
          </a:p>
        </p:txBody>
      </p:sp>
      <p:sp>
        <p:nvSpPr>
          <p:cNvPr id="7515" name="bg object 7515"/>
          <p:cNvSpPr/>
          <p:nvPr/>
        </p:nvSpPr>
        <p:spPr>
          <a:xfrm>
            <a:off x="3167561" y="4835097"/>
            <a:ext cx="2311" cy="910"/>
          </a:xfrm>
          <a:custGeom>
            <a:avLst/>
            <a:gdLst/>
            <a:ahLst/>
            <a:cxnLst/>
            <a:rect l="l" t="t" r="r" b="b"/>
            <a:pathLst>
              <a:path w="5079" h="2540">
                <a:moveTo>
                  <a:pt x="4786" y="1595"/>
                </a:moveTo>
                <a:lnTo>
                  <a:pt x="1994" y="2393"/>
                </a:lnTo>
                <a:lnTo>
                  <a:pt x="0" y="0"/>
                </a:lnTo>
              </a:path>
            </a:pathLst>
          </a:custGeom>
          <a:ln w="3175">
            <a:solidFill>
              <a:srgbClr val="FF00FF"/>
            </a:solidFill>
          </a:ln>
        </p:spPr>
        <p:txBody>
          <a:bodyPr wrap="square" lIns="0" tIns="0" rIns="0" bIns="0" rtlCol="0"/>
          <a:lstStyle/>
          <a:p>
            <a:endParaRPr sz="501"/>
          </a:p>
        </p:txBody>
      </p:sp>
      <p:sp>
        <p:nvSpPr>
          <p:cNvPr id="7516" name="bg object 7516"/>
          <p:cNvSpPr/>
          <p:nvPr/>
        </p:nvSpPr>
        <p:spPr>
          <a:xfrm>
            <a:off x="3168831" y="4831383"/>
            <a:ext cx="3755" cy="0"/>
          </a:xfrm>
          <a:custGeom>
            <a:avLst/>
            <a:gdLst/>
            <a:ahLst/>
            <a:cxnLst/>
            <a:rect l="l" t="t" r="r" b="b"/>
            <a:pathLst>
              <a:path w="8254">
                <a:moveTo>
                  <a:pt x="0" y="0"/>
                </a:moveTo>
                <a:lnTo>
                  <a:pt x="7977" y="0"/>
                </a:lnTo>
              </a:path>
            </a:pathLst>
          </a:custGeom>
          <a:ln w="3175">
            <a:solidFill>
              <a:srgbClr val="FF00FF"/>
            </a:solidFill>
          </a:ln>
        </p:spPr>
        <p:txBody>
          <a:bodyPr wrap="square" lIns="0" tIns="0" rIns="0" bIns="0" rtlCol="0"/>
          <a:lstStyle/>
          <a:p>
            <a:endParaRPr sz="501"/>
          </a:p>
        </p:txBody>
      </p:sp>
      <p:sp>
        <p:nvSpPr>
          <p:cNvPr id="7517" name="bg object 7517"/>
          <p:cNvSpPr/>
          <p:nvPr/>
        </p:nvSpPr>
        <p:spPr>
          <a:xfrm>
            <a:off x="3169738" y="4832954"/>
            <a:ext cx="3466" cy="2729"/>
          </a:xfrm>
          <a:custGeom>
            <a:avLst/>
            <a:gdLst/>
            <a:ahLst/>
            <a:cxnLst/>
            <a:rect l="l" t="t" r="r" b="b"/>
            <a:pathLst>
              <a:path w="7620" h="7619">
                <a:moveTo>
                  <a:pt x="7578" y="0"/>
                </a:moveTo>
                <a:lnTo>
                  <a:pt x="0" y="7578"/>
                </a:lnTo>
              </a:path>
            </a:pathLst>
          </a:custGeom>
          <a:ln w="3175">
            <a:solidFill>
              <a:srgbClr val="FF00FF"/>
            </a:solidFill>
          </a:ln>
        </p:spPr>
        <p:txBody>
          <a:bodyPr wrap="square" lIns="0" tIns="0" rIns="0" bIns="0" rtlCol="0"/>
          <a:lstStyle/>
          <a:p>
            <a:endParaRPr sz="501"/>
          </a:p>
        </p:txBody>
      </p:sp>
      <p:sp>
        <p:nvSpPr>
          <p:cNvPr id="7518" name="bg object 7518"/>
          <p:cNvSpPr/>
          <p:nvPr/>
        </p:nvSpPr>
        <p:spPr>
          <a:xfrm>
            <a:off x="3170827" y="4912373"/>
            <a:ext cx="3466" cy="2729"/>
          </a:xfrm>
          <a:custGeom>
            <a:avLst/>
            <a:gdLst/>
            <a:ahLst/>
            <a:cxnLst/>
            <a:rect l="l" t="t" r="r" b="b"/>
            <a:pathLst>
              <a:path w="7620" h="7619">
                <a:moveTo>
                  <a:pt x="7180" y="7578"/>
                </a:moveTo>
                <a:lnTo>
                  <a:pt x="0" y="0"/>
                </a:lnTo>
              </a:path>
            </a:pathLst>
          </a:custGeom>
          <a:ln w="3191">
            <a:solidFill>
              <a:srgbClr val="000000"/>
            </a:solidFill>
          </a:ln>
        </p:spPr>
        <p:txBody>
          <a:bodyPr wrap="square" lIns="0" tIns="0" rIns="0" bIns="0" rtlCol="0"/>
          <a:lstStyle/>
          <a:p>
            <a:endParaRPr sz="501"/>
          </a:p>
        </p:txBody>
      </p:sp>
      <p:sp>
        <p:nvSpPr>
          <p:cNvPr id="7519" name="bg object 7519"/>
          <p:cNvSpPr/>
          <p:nvPr/>
        </p:nvSpPr>
        <p:spPr>
          <a:xfrm>
            <a:off x="3370035" y="4915087"/>
            <a:ext cx="8376" cy="0"/>
          </a:xfrm>
          <a:custGeom>
            <a:avLst/>
            <a:gdLst/>
            <a:ahLst/>
            <a:cxnLst/>
            <a:rect l="l" t="t" r="r" b="b"/>
            <a:pathLst>
              <a:path w="18415">
                <a:moveTo>
                  <a:pt x="17950" y="0"/>
                </a:moveTo>
                <a:lnTo>
                  <a:pt x="0" y="0"/>
                </a:lnTo>
              </a:path>
            </a:pathLst>
          </a:custGeom>
          <a:ln w="3191">
            <a:solidFill>
              <a:srgbClr val="000000"/>
            </a:solidFill>
          </a:ln>
        </p:spPr>
        <p:txBody>
          <a:bodyPr wrap="square" lIns="0" tIns="0" rIns="0" bIns="0" rtlCol="0"/>
          <a:lstStyle/>
          <a:p>
            <a:endParaRPr sz="501"/>
          </a:p>
        </p:txBody>
      </p:sp>
      <p:sp>
        <p:nvSpPr>
          <p:cNvPr id="7520" name="bg object 7520"/>
          <p:cNvSpPr/>
          <p:nvPr/>
        </p:nvSpPr>
        <p:spPr>
          <a:xfrm>
            <a:off x="3360057" y="4915087"/>
            <a:ext cx="9531" cy="0"/>
          </a:xfrm>
          <a:custGeom>
            <a:avLst/>
            <a:gdLst/>
            <a:ahLst/>
            <a:cxnLst/>
            <a:rect l="l" t="t" r="r" b="b"/>
            <a:pathLst>
              <a:path w="20954">
                <a:moveTo>
                  <a:pt x="20742" y="0"/>
                </a:moveTo>
                <a:lnTo>
                  <a:pt x="0" y="0"/>
                </a:lnTo>
              </a:path>
            </a:pathLst>
          </a:custGeom>
          <a:ln w="3191">
            <a:solidFill>
              <a:srgbClr val="000000"/>
            </a:solidFill>
          </a:ln>
        </p:spPr>
        <p:txBody>
          <a:bodyPr wrap="square" lIns="0" tIns="0" rIns="0" bIns="0" rtlCol="0"/>
          <a:lstStyle/>
          <a:p>
            <a:endParaRPr sz="501"/>
          </a:p>
        </p:txBody>
      </p:sp>
      <p:sp>
        <p:nvSpPr>
          <p:cNvPr id="7521" name="bg object 7521"/>
          <p:cNvSpPr/>
          <p:nvPr/>
        </p:nvSpPr>
        <p:spPr>
          <a:xfrm>
            <a:off x="3352982"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22" name="bg object 7522"/>
          <p:cNvSpPr/>
          <p:nvPr/>
        </p:nvSpPr>
        <p:spPr>
          <a:xfrm>
            <a:off x="3345906"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23" name="bg object 7523"/>
          <p:cNvSpPr/>
          <p:nvPr/>
        </p:nvSpPr>
        <p:spPr>
          <a:xfrm>
            <a:off x="333883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24" name="bg object 7524"/>
          <p:cNvSpPr/>
          <p:nvPr/>
        </p:nvSpPr>
        <p:spPr>
          <a:xfrm>
            <a:off x="333175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25" name="bg object 7525"/>
          <p:cNvSpPr/>
          <p:nvPr/>
        </p:nvSpPr>
        <p:spPr>
          <a:xfrm>
            <a:off x="3324679"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26" name="bg object 7526"/>
          <p:cNvSpPr/>
          <p:nvPr/>
        </p:nvSpPr>
        <p:spPr>
          <a:xfrm>
            <a:off x="331760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27" name="bg object 7527"/>
          <p:cNvSpPr/>
          <p:nvPr/>
        </p:nvSpPr>
        <p:spPr>
          <a:xfrm>
            <a:off x="3310527"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28" name="bg object 7528"/>
          <p:cNvSpPr/>
          <p:nvPr/>
        </p:nvSpPr>
        <p:spPr>
          <a:xfrm>
            <a:off x="3303451"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29" name="bg object 7529"/>
          <p:cNvSpPr/>
          <p:nvPr/>
        </p:nvSpPr>
        <p:spPr>
          <a:xfrm>
            <a:off x="3296376"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30" name="bg object 7530"/>
          <p:cNvSpPr/>
          <p:nvPr/>
        </p:nvSpPr>
        <p:spPr>
          <a:xfrm>
            <a:off x="328930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31" name="bg object 7531"/>
          <p:cNvSpPr/>
          <p:nvPr/>
        </p:nvSpPr>
        <p:spPr>
          <a:xfrm>
            <a:off x="328222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32" name="bg object 7532"/>
          <p:cNvSpPr/>
          <p:nvPr/>
        </p:nvSpPr>
        <p:spPr>
          <a:xfrm>
            <a:off x="3275148"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33" name="bg object 7533"/>
          <p:cNvSpPr/>
          <p:nvPr/>
        </p:nvSpPr>
        <p:spPr>
          <a:xfrm>
            <a:off x="326807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34" name="bg object 7534"/>
          <p:cNvSpPr/>
          <p:nvPr/>
        </p:nvSpPr>
        <p:spPr>
          <a:xfrm>
            <a:off x="3260815" y="4915087"/>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7535" name="bg object 7535"/>
          <p:cNvSpPr/>
          <p:nvPr/>
        </p:nvSpPr>
        <p:spPr>
          <a:xfrm>
            <a:off x="325374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36" name="bg object 7536"/>
          <p:cNvSpPr/>
          <p:nvPr/>
        </p:nvSpPr>
        <p:spPr>
          <a:xfrm>
            <a:off x="324666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37" name="bg object 7537"/>
          <p:cNvSpPr/>
          <p:nvPr/>
        </p:nvSpPr>
        <p:spPr>
          <a:xfrm>
            <a:off x="3239589"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38" name="bg object 7538"/>
          <p:cNvSpPr/>
          <p:nvPr/>
        </p:nvSpPr>
        <p:spPr>
          <a:xfrm>
            <a:off x="323251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39" name="bg object 7539"/>
          <p:cNvSpPr/>
          <p:nvPr/>
        </p:nvSpPr>
        <p:spPr>
          <a:xfrm>
            <a:off x="3225437"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40" name="bg object 7540"/>
          <p:cNvSpPr/>
          <p:nvPr/>
        </p:nvSpPr>
        <p:spPr>
          <a:xfrm>
            <a:off x="3218362"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41" name="bg object 7541"/>
          <p:cNvSpPr/>
          <p:nvPr/>
        </p:nvSpPr>
        <p:spPr>
          <a:xfrm>
            <a:off x="3211286"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42" name="bg object 7542"/>
          <p:cNvSpPr/>
          <p:nvPr/>
        </p:nvSpPr>
        <p:spPr>
          <a:xfrm>
            <a:off x="320421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43" name="bg object 7543"/>
          <p:cNvSpPr/>
          <p:nvPr/>
        </p:nvSpPr>
        <p:spPr>
          <a:xfrm>
            <a:off x="319713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44" name="bg object 7544"/>
          <p:cNvSpPr/>
          <p:nvPr/>
        </p:nvSpPr>
        <p:spPr>
          <a:xfrm>
            <a:off x="3190059"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45" name="bg object 7545"/>
          <p:cNvSpPr/>
          <p:nvPr/>
        </p:nvSpPr>
        <p:spPr>
          <a:xfrm>
            <a:off x="318298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46" name="bg object 7546"/>
          <p:cNvSpPr/>
          <p:nvPr/>
        </p:nvSpPr>
        <p:spPr>
          <a:xfrm>
            <a:off x="3174093" y="4915087"/>
            <a:ext cx="8376" cy="0"/>
          </a:xfrm>
          <a:custGeom>
            <a:avLst/>
            <a:gdLst/>
            <a:ahLst/>
            <a:cxnLst/>
            <a:rect l="l" t="t" r="r" b="b"/>
            <a:pathLst>
              <a:path w="18415">
                <a:moveTo>
                  <a:pt x="18348" y="0"/>
                </a:moveTo>
                <a:lnTo>
                  <a:pt x="0" y="0"/>
                </a:lnTo>
              </a:path>
            </a:pathLst>
          </a:custGeom>
          <a:ln w="3191">
            <a:solidFill>
              <a:srgbClr val="000000"/>
            </a:solidFill>
          </a:ln>
        </p:spPr>
        <p:txBody>
          <a:bodyPr wrap="square" lIns="0" tIns="0" rIns="0" bIns="0" rtlCol="0"/>
          <a:lstStyle/>
          <a:p>
            <a:endParaRPr sz="501"/>
          </a:p>
        </p:txBody>
      </p:sp>
      <p:sp>
        <p:nvSpPr>
          <p:cNvPr id="7547" name="bg object 7547"/>
          <p:cNvSpPr/>
          <p:nvPr/>
        </p:nvSpPr>
        <p:spPr>
          <a:xfrm>
            <a:off x="3378199" y="4912373"/>
            <a:ext cx="3466" cy="2729"/>
          </a:xfrm>
          <a:custGeom>
            <a:avLst/>
            <a:gdLst/>
            <a:ahLst/>
            <a:cxnLst/>
            <a:rect l="l" t="t" r="r" b="b"/>
            <a:pathLst>
              <a:path w="7620" h="7619">
                <a:moveTo>
                  <a:pt x="7578" y="0"/>
                </a:moveTo>
                <a:lnTo>
                  <a:pt x="0" y="7578"/>
                </a:lnTo>
              </a:path>
            </a:pathLst>
          </a:custGeom>
          <a:ln w="3191">
            <a:solidFill>
              <a:srgbClr val="000000"/>
            </a:solidFill>
          </a:ln>
        </p:spPr>
        <p:txBody>
          <a:bodyPr wrap="square" lIns="0" tIns="0" rIns="0" bIns="0" rtlCol="0"/>
          <a:lstStyle/>
          <a:p>
            <a:endParaRPr sz="501"/>
          </a:p>
        </p:txBody>
      </p:sp>
      <p:sp>
        <p:nvSpPr>
          <p:cNvPr id="7548" name="bg object 7548"/>
          <p:cNvSpPr/>
          <p:nvPr/>
        </p:nvSpPr>
        <p:spPr>
          <a:xfrm>
            <a:off x="3381647" y="4836526"/>
            <a:ext cx="0" cy="75947"/>
          </a:xfrm>
          <a:custGeom>
            <a:avLst/>
            <a:gdLst/>
            <a:ahLst/>
            <a:cxnLst/>
            <a:rect l="l" t="t" r="r" b="b"/>
            <a:pathLst>
              <a:path h="212090">
                <a:moveTo>
                  <a:pt x="0" y="0"/>
                </a:moveTo>
                <a:lnTo>
                  <a:pt x="0" y="211811"/>
                </a:lnTo>
              </a:path>
            </a:pathLst>
          </a:custGeom>
          <a:ln w="3191">
            <a:solidFill>
              <a:srgbClr val="000000"/>
            </a:solidFill>
          </a:ln>
        </p:spPr>
        <p:txBody>
          <a:bodyPr wrap="square" lIns="0" tIns="0" rIns="0" bIns="0" rtlCol="0"/>
          <a:lstStyle/>
          <a:p>
            <a:endParaRPr sz="501"/>
          </a:p>
        </p:txBody>
      </p:sp>
      <p:sp>
        <p:nvSpPr>
          <p:cNvPr id="7549" name="bg object 7549"/>
          <p:cNvSpPr/>
          <p:nvPr/>
        </p:nvSpPr>
        <p:spPr>
          <a:xfrm>
            <a:off x="3378199" y="4833811"/>
            <a:ext cx="3466" cy="2729"/>
          </a:xfrm>
          <a:custGeom>
            <a:avLst/>
            <a:gdLst/>
            <a:ahLst/>
            <a:cxnLst/>
            <a:rect l="l" t="t" r="r" b="b"/>
            <a:pathLst>
              <a:path w="7620" h="7619">
                <a:moveTo>
                  <a:pt x="0" y="0"/>
                </a:moveTo>
                <a:lnTo>
                  <a:pt x="7578" y="7578"/>
                </a:lnTo>
              </a:path>
            </a:pathLst>
          </a:custGeom>
          <a:ln w="3191">
            <a:solidFill>
              <a:srgbClr val="000000"/>
            </a:solidFill>
          </a:ln>
        </p:spPr>
        <p:txBody>
          <a:bodyPr wrap="square" lIns="0" tIns="0" rIns="0" bIns="0" rtlCol="0"/>
          <a:lstStyle/>
          <a:p>
            <a:endParaRPr sz="501"/>
          </a:p>
        </p:txBody>
      </p:sp>
      <p:sp>
        <p:nvSpPr>
          <p:cNvPr id="7550" name="bg object 7550"/>
          <p:cNvSpPr/>
          <p:nvPr/>
        </p:nvSpPr>
        <p:spPr>
          <a:xfrm>
            <a:off x="3170827" y="4833811"/>
            <a:ext cx="11841" cy="78676"/>
          </a:xfrm>
          <a:custGeom>
            <a:avLst/>
            <a:gdLst/>
            <a:ahLst/>
            <a:cxnLst/>
            <a:rect l="l" t="t" r="r" b="b"/>
            <a:pathLst>
              <a:path w="26034" h="219709">
                <a:moveTo>
                  <a:pt x="0" y="219389"/>
                </a:moveTo>
                <a:lnTo>
                  <a:pt x="0" y="7578"/>
                </a:lnTo>
                <a:lnTo>
                  <a:pt x="7180" y="0"/>
                </a:lnTo>
                <a:lnTo>
                  <a:pt x="25529" y="0"/>
                </a:lnTo>
              </a:path>
            </a:pathLst>
          </a:custGeom>
          <a:ln w="3191">
            <a:solidFill>
              <a:srgbClr val="000000"/>
            </a:solidFill>
          </a:ln>
        </p:spPr>
        <p:txBody>
          <a:bodyPr wrap="square" lIns="0" tIns="0" rIns="0" bIns="0" rtlCol="0"/>
          <a:lstStyle/>
          <a:p>
            <a:endParaRPr sz="501"/>
          </a:p>
        </p:txBody>
      </p:sp>
      <p:sp>
        <p:nvSpPr>
          <p:cNvPr id="7551" name="bg object 7551"/>
          <p:cNvSpPr/>
          <p:nvPr/>
        </p:nvSpPr>
        <p:spPr>
          <a:xfrm>
            <a:off x="3182983"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52" name="bg object 7552"/>
          <p:cNvSpPr/>
          <p:nvPr/>
        </p:nvSpPr>
        <p:spPr>
          <a:xfrm>
            <a:off x="3190059"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53" name="bg object 7553"/>
          <p:cNvSpPr/>
          <p:nvPr/>
        </p:nvSpPr>
        <p:spPr>
          <a:xfrm>
            <a:off x="319713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54" name="bg object 7554"/>
          <p:cNvSpPr/>
          <p:nvPr/>
        </p:nvSpPr>
        <p:spPr>
          <a:xfrm>
            <a:off x="320421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55" name="bg object 7555"/>
          <p:cNvSpPr/>
          <p:nvPr/>
        </p:nvSpPr>
        <p:spPr>
          <a:xfrm>
            <a:off x="321128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56" name="bg object 7556"/>
          <p:cNvSpPr/>
          <p:nvPr/>
        </p:nvSpPr>
        <p:spPr>
          <a:xfrm>
            <a:off x="3218362"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57" name="bg object 7557"/>
          <p:cNvSpPr/>
          <p:nvPr/>
        </p:nvSpPr>
        <p:spPr>
          <a:xfrm>
            <a:off x="3225437"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58" name="bg object 7558"/>
          <p:cNvSpPr/>
          <p:nvPr/>
        </p:nvSpPr>
        <p:spPr>
          <a:xfrm>
            <a:off x="3232513"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59" name="bg object 7559"/>
          <p:cNvSpPr/>
          <p:nvPr/>
        </p:nvSpPr>
        <p:spPr>
          <a:xfrm>
            <a:off x="3239589"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60" name="bg object 7560"/>
          <p:cNvSpPr/>
          <p:nvPr/>
        </p:nvSpPr>
        <p:spPr>
          <a:xfrm>
            <a:off x="324666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61" name="bg object 7561"/>
          <p:cNvSpPr/>
          <p:nvPr/>
        </p:nvSpPr>
        <p:spPr>
          <a:xfrm>
            <a:off x="325374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62" name="bg object 7562"/>
          <p:cNvSpPr/>
          <p:nvPr/>
        </p:nvSpPr>
        <p:spPr>
          <a:xfrm>
            <a:off x="326081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63" name="bg object 7563"/>
          <p:cNvSpPr/>
          <p:nvPr/>
        </p:nvSpPr>
        <p:spPr>
          <a:xfrm>
            <a:off x="3267891" y="4833811"/>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7564" name="bg object 7564"/>
          <p:cNvSpPr/>
          <p:nvPr/>
        </p:nvSpPr>
        <p:spPr>
          <a:xfrm>
            <a:off x="3275148"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65" name="bg object 7565"/>
          <p:cNvSpPr/>
          <p:nvPr/>
        </p:nvSpPr>
        <p:spPr>
          <a:xfrm>
            <a:off x="328222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66" name="bg object 7566"/>
          <p:cNvSpPr/>
          <p:nvPr/>
        </p:nvSpPr>
        <p:spPr>
          <a:xfrm>
            <a:off x="328930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67" name="bg object 7567"/>
          <p:cNvSpPr/>
          <p:nvPr/>
        </p:nvSpPr>
        <p:spPr>
          <a:xfrm>
            <a:off x="329637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68" name="bg object 7568"/>
          <p:cNvSpPr/>
          <p:nvPr/>
        </p:nvSpPr>
        <p:spPr>
          <a:xfrm>
            <a:off x="3303451"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69" name="bg object 7569"/>
          <p:cNvSpPr/>
          <p:nvPr/>
        </p:nvSpPr>
        <p:spPr>
          <a:xfrm>
            <a:off x="3310527"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70" name="bg object 7570"/>
          <p:cNvSpPr/>
          <p:nvPr/>
        </p:nvSpPr>
        <p:spPr>
          <a:xfrm>
            <a:off x="3317603"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71" name="bg object 7571"/>
          <p:cNvSpPr/>
          <p:nvPr/>
        </p:nvSpPr>
        <p:spPr>
          <a:xfrm>
            <a:off x="3324679"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72" name="bg object 7572"/>
          <p:cNvSpPr/>
          <p:nvPr/>
        </p:nvSpPr>
        <p:spPr>
          <a:xfrm>
            <a:off x="333175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73" name="bg object 7573"/>
          <p:cNvSpPr/>
          <p:nvPr/>
        </p:nvSpPr>
        <p:spPr>
          <a:xfrm>
            <a:off x="333883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74" name="bg object 7574"/>
          <p:cNvSpPr/>
          <p:nvPr/>
        </p:nvSpPr>
        <p:spPr>
          <a:xfrm>
            <a:off x="334590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75" name="bg object 7575"/>
          <p:cNvSpPr/>
          <p:nvPr/>
        </p:nvSpPr>
        <p:spPr>
          <a:xfrm>
            <a:off x="3352982"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576" name="bg object 7576"/>
          <p:cNvSpPr/>
          <p:nvPr/>
        </p:nvSpPr>
        <p:spPr>
          <a:xfrm>
            <a:off x="3360057" y="4833811"/>
            <a:ext cx="9531" cy="0"/>
          </a:xfrm>
          <a:custGeom>
            <a:avLst/>
            <a:gdLst/>
            <a:ahLst/>
            <a:cxnLst/>
            <a:rect l="l" t="t" r="r" b="b"/>
            <a:pathLst>
              <a:path w="20954">
                <a:moveTo>
                  <a:pt x="0" y="0"/>
                </a:moveTo>
                <a:lnTo>
                  <a:pt x="20742" y="0"/>
                </a:lnTo>
              </a:path>
            </a:pathLst>
          </a:custGeom>
          <a:ln w="3191">
            <a:solidFill>
              <a:srgbClr val="000000"/>
            </a:solidFill>
          </a:ln>
        </p:spPr>
        <p:txBody>
          <a:bodyPr wrap="square" lIns="0" tIns="0" rIns="0" bIns="0" rtlCol="0"/>
          <a:lstStyle/>
          <a:p>
            <a:endParaRPr sz="501"/>
          </a:p>
        </p:txBody>
      </p:sp>
      <p:sp>
        <p:nvSpPr>
          <p:cNvPr id="7577" name="bg object 7577"/>
          <p:cNvSpPr/>
          <p:nvPr/>
        </p:nvSpPr>
        <p:spPr>
          <a:xfrm>
            <a:off x="3370035" y="4833811"/>
            <a:ext cx="8376" cy="0"/>
          </a:xfrm>
          <a:custGeom>
            <a:avLst/>
            <a:gdLst/>
            <a:ahLst/>
            <a:cxnLst/>
            <a:rect l="l" t="t" r="r" b="b"/>
            <a:pathLst>
              <a:path w="18415">
                <a:moveTo>
                  <a:pt x="0" y="0"/>
                </a:moveTo>
                <a:lnTo>
                  <a:pt x="17950" y="0"/>
                </a:lnTo>
              </a:path>
            </a:pathLst>
          </a:custGeom>
          <a:ln w="3191">
            <a:solidFill>
              <a:srgbClr val="000000"/>
            </a:solidFill>
          </a:ln>
        </p:spPr>
        <p:txBody>
          <a:bodyPr wrap="square" lIns="0" tIns="0" rIns="0" bIns="0" rtlCol="0"/>
          <a:lstStyle/>
          <a:p>
            <a:endParaRPr sz="501"/>
          </a:p>
        </p:txBody>
      </p:sp>
      <p:sp>
        <p:nvSpPr>
          <p:cNvPr id="7578" name="bg object 7578"/>
          <p:cNvSpPr/>
          <p:nvPr/>
        </p:nvSpPr>
        <p:spPr>
          <a:xfrm>
            <a:off x="3167380" y="4916658"/>
            <a:ext cx="1733" cy="1364"/>
          </a:xfrm>
          <a:custGeom>
            <a:avLst/>
            <a:gdLst/>
            <a:ahLst/>
            <a:cxnLst/>
            <a:rect l="l" t="t" r="r" b="b"/>
            <a:pathLst>
              <a:path w="3809" h="3809">
                <a:moveTo>
                  <a:pt x="3191" y="3191"/>
                </a:moveTo>
                <a:lnTo>
                  <a:pt x="797" y="1994"/>
                </a:lnTo>
                <a:lnTo>
                  <a:pt x="0" y="0"/>
                </a:lnTo>
              </a:path>
            </a:pathLst>
          </a:custGeom>
          <a:ln w="3191">
            <a:solidFill>
              <a:srgbClr val="000000"/>
            </a:solidFill>
          </a:ln>
        </p:spPr>
        <p:txBody>
          <a:bodyPr wrap="square" lIns="0" tIns="0" rIns="0" bIns="0" rtlCol="0"/>
          <a:lstStyle/>
          <a:p>
            <a:endParaRPr sz="501"/>
          </a:p>
        </p:txBody>
      </p:sp>
      <p:sp>
        <p:nvSpPr>
          <p:cNvPr id="7579" name="bg object 7579"/>
          <p:cNvSpPr/>
          <p:nvPr/>
        </p:nvSpPr>
        <p:spPr>
          <a:xfrm>
            <a:off x="3383642" y="4916658"/>
            <a:ext cx="1733" cy="1364"/>
          </a:xfrm>
          <a:custGeom>
            <a:avLst/>
            <a:gdLst/>
            <a:ahLst/>
            <a:cxnLst/>
            <a:rect l="l" t="t" r="r" b="b"/>
            <a:pathLst>
              <a:path w="3809" h="3809">
                <a:moveTo>
                  <a:pt x="3191" y="0"/>
                </a:moveTo>
                <a:lnTo>
                  <a:pt x="2393" y="1994"/>
                </a:lnTo>
                <a:lnTo>
                  <a:pt x="0" y="3191"/>
                </a:lnTo>
              </a:path>
            </a:pathLst>
          </a:custGeom>
          <a:ln w="3191">
            <a:solidFill>
              <a:srgbClr val="000000"/>
            </a:solidFill>
          </a:ln>
        </p:spPr>
        <p:txBody>
          <a:bodyPr wrap="square" lIns="0" tIns="0" rIns="0" bIns="0" rtlCol="0"/>
          <a:lstStyle/>
          <a:p>
            <a:endParaRPr sz="501"/>
          </a:p>
        </p:txBody>
      </p:sp>
      <p:sp>
        <p:nvSpPr>
          <p:cNvPr id="7580" name="bg object 7580"/>
          <p:cNvSpPr/>
          <p:nvPr/>
        </p:nvSpPr>
        <p:spPr>
          <a:xfrm>
            <a:off x="3383642" y="4831098"/>
            <a:ext cx="1733" cy="1364"/>
          </a:xfrm>
          <a:custGeom>
            <a:avLst/>
            <a:gdLst/>
            <a:ahLst/>
            <a:cxnLst/>
            <a:rect l="l" t="t" r="r" b="b"/>
            <a:pathLst>
              <a:path w="3809" h="3809">
                <a:moveTo>
                  <a:pt x="0" y="0"/>
                </a:moveTo>
                <a:lnTo>
                  <a:pt x="2393" y="1196"/>
                </a:lnTo>
                <a:lnTo>
                  <a:pt x="3191" y="3191"/>
                </a:lnTo>
              </a:path>
            </a:pathLst>
          </a:custGeom>
          <a:ln w="3191">
            <a:solidFill>
              <a:srgbClr val="000000"/>
            </a:solidFill>
          </a:ln>
        </p:spPr>
        <p:txBody>
          <a:bodyPr wrap="square" lIns="0" tIns="0" rIns="0" bIns="0" rtlCol="0"/>
          <a:lstStyle/>
          <a:p>
            <a:endParaRPr sz="501"/>
          </a:p>
        </p:txBody>
      </p:sp>
      <p:sp>
        <p:nvSpPr>
          <p:cNvPr id="7581" name="bg object 7581"/>
          <p:cNvSpPr/>
          <p:nvPr/>
        </p:nvSpPr>
        <p:spPr>
          <a:xfrm>
            <a:off x="3167380" y="4831098"/>
            <a:ext cx="1733" cy="1364"/>
          </a:xfrm>
          <a:custGeom>
            <a:avLst/>
            <a:gdLst/>
            <a:ahLst/>
            <a:cxnLst/>
            <a:rect l="l" t="t" r="r" b="b"/>
            <a:pathLst>
              <a:path w="3809" h="3809">
                <a:moveTo>
                  <a:pt x="3191" y="0"/>
                </a:moveTo>
                <a:lnTo>
                  <a:pt x="797" y="1196"/>
                </a:lnTo>
                <a:lnTo>
                  <a:pt x="0" y="3191"/>
                </a:lnTo>
              </a:path>
            </a:pathLst>
          </a:custGeom>
          <a:ln w="3191">
            <a:solidFill>
              <a:srgbClr val="000000"/>
            </a:solidFill>
          </a:ln>
        </p:spPr>
        <p:txBody>
          <a:bodyPr wrap="square" lIns="0" tIns="0" rIns="0" bIns="0" rtlCol="0"/>
          <a:lstStyle/>
          <a:p>
            <a:endParaRPr sz="501"/>
          </a:p>
        </p:txBody>
      </p:sp>
      <p:sp>
        <p:nvSpPr>
          <p:cNvPr id="7582" name="bg object 7582"/>
          <p:cNvSpPr/>
          <p:nvPr/>
        </p:nvSpPr>
        <p:spPr>
          <a:xfrm>
            <a:off x="3385094" y="4832240"/>
            <a:ext cx="0" cy="84588"/>
          </a:xfrm>
          <a:custGeom>
            <a:avLst/>
            <a:gdLst/>
            <a:ahLst/>
            <a:cxnLst/>
            <a:rect l="l" t="t" r="r" b="b"/>
            <a:pathLst>
              <a:path h="236219">
                <a:moveTo>
                  <a:pt x="0" y="0"/>
                </a:moveTo>
                <a:lnTo>
                  <a:pt x="0" y="235744"/>
                </a:lnTo>
              </a:path>
            </a:pathLst>
          </a:custGeom>
          <a:ln w="3191">
            <a:solidFill>
              <a:srgbClr val="000000"/>
            </a:solidFill>
          </a:ln>
        </p:spPr>
        <p:txBody>
          <a:bodyPr wrap="square" lIns="0" tIns="0" rIns="0" bIns="0" rtlCol="0"/>
          <a:lstStyle/>
          <a:p>
            <a:endParaRPr sz="501"/>
          </a:p>
        </p:txBody>
      </p:sp>
      <p:sp>
        <p:nvSpPr>
          <p:cNvPr id="7583" name="bg object 7583"/>
          <p:cNvSpPr/>
          <p:nvPr/>
        </p:nvSpPr>
        <p:spPr>
          <a:xfrm>
            <a:off x="3370035" y="4917801"/>
            <a:ext cx="13863" cy="0"/>
          </a:xfrm>
          <a:custGeom>
            <a:avLst/>
            <a:gdLst/>
            <a:ahLst/>
            <a:cxnLst/>
            <a:rect l="l" t="t" r="r" b="b"/>
            <a:pathLst>
              <a:path w="30479">
                <a:moveTo>
                  <a:pt x="29916" y="0"/>
                </a:moveTo>
                <a:lnTo>
                  <a:pt x="0" y="0"/>
                </a:lnTo>
              </a:path>
            </a:pathLst>
          </a:custGeom>
          <a:ln w="3191">
            <a:solidFill>
              <a:srgbClr val="000000"/>
            </a:solidFill>
          </a:ln>
        </p:spPr>
        <p:txBody>
          <a:bodyPr wrap="square" lIns="0" tIns="0" rIns="0" bIns="0" rtlCol="0"/>
          <a:lstStyle/>
          <a:p>
            <a:endParaRPr sz="501"/>
          </a:p>
        </p:txBody>
      </p:sp>
      <p:sp>
        <p:nvSpPr>
          <p:cNvPr id="7584" name="bg object 7584"/>
          <p:cNvSpPr/>
          <p:nvPr/>
        </p:nvSpPr>
        <p:spPr>
          <a:xfrm>
            <a:off x="3360057" y="4917801"/>
            <a:ext cx="9531" cy="0"/>
          </a:xfrm>
          <a:custGeom>
            <a:avLst/>
            <a:gdLst/>
            <a:ahLst/>
            <a:cxnLst/>
            <a:rect l="l" t="t" r="r" b="b"/>
            <a:pathLst>
              <a:path w="20954">
                <a:moveTo>
                  <a:pt x="20742" y="0"/>
                </a:moveTo>
                <a:lnTo>
                  <a:pt x="0" y="0"/>
                </a:lnTo>
              </a:path>
            </a:pathLst>
          </a:custGeom>
          <a:ln w="3191">
            <a:solidFill>
              <a:srgbClr val="000000"/>
            </a:solidFill>
          </a:ln>
        </p:spPr>
        <p:txBody>
          <a:bodyPr wrap="square" lIns="0" tIns="0" rIns="0" bIns="0" rtlCol="0"/>
          <a:lstStyle/>
          <a:p>
            <a:endParaRPr sz="501"/>
          </a:p>
        </p:txBody>
      </p:sp>
      <p:sp>
        <p:nvSpPr>
          <p:cNvPr id="7585" name="bg object 7585"/>
          <p:cNvSpPr/>
          <p:nvPr/>
        </p:nvSpPr>
        <p:spPr>
          <a:xfrm>
            <a:off x="3352982"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86" name="bg object 7586"/>
          <p:cNvSpPr/>
          <p:nvPr/>
        </p:nvSpPr>
        <p:spPr>
          <a:xfrm>
            <a:off x="334590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87" name="bg object 7587"/>
          <p:cNvSpPr/>
          <p:nvPr/>
        </p:nvSpPr>
        <p:spPr>
          <a:xfrm>
            <a:off x="333883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88" name="bg object 7588"/>
          <p:cNvSpPr/>
          <p:nvPr/>
        </p:nvSpPr>
        <p:spPr>
          <a:xfrm>
            <a:off x="333175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89" name="bg object 7589"/>
          <p:cNvSpPr/>
          <p:nvPr/>
        </p:nvSpPr>
        <p:spPr>
          <a:xfrm>
            <a:off x="3324679"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90" name="bg object 7590"/>
          <p:cNvSpPr/>
          <p:nvPr/>
        </p:nvSpPr>
        <p:spPr>
          <a:xfrm>
            <a:off x="3317603"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91" name="bg object 7591"/>
          <p:cNvSpPr/>
          <p:nvPr/>
        </p:nvSpPr>
        <p:spPr>
          <a:xfrm>
            <a:off x="3310527"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92" name="bg object 7592"/>
          <p:cNvSpPr/>
          <p:nvPr/>
        </p:nvSpPr>
        <p:spPr>
          <a:xfrm>
            <a:off x="3303451"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93" name="bg object 7593"/>
          <p:cNvSpPr/>
          <p:nvPr/>
        </p:nvSpPr>
        <p:spPr>
          <a:xfrm>
            <a:off x="329637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94" name="bg object 7594"/>
          <p:cNvSpPr/>
          <p:nvPr/>
        </p:nvSpPr>
        <p:spPr>
          <a:xfrm>
            <a:off x="328930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95" name="bg object 7595"/>
          <p:cNvSpPr/>
          <p:nvPr/>
        </p:nvSpPr>
        <p:spPr>
          <a:xfrm>
            <a:off x="328222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96" name="bg object 7596"/>
          <p:cNvSpPr/>
          <p:nvPr/>
        </p:nvSpPr>
        <p:spPr>
          <a:xfrm>
            <a:off x="3275148"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97" name="bg object 7597"/>
          <p:cNvSpPr/>
          <p:nvPr/>
        </p:nvSpPr>
        <p:spPr>
          <a:xfrm>
            <a:off x="3267891" y="4917801"/>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7598" name="bg object 7598"/>
          <p:cNvSpPr/>
          <p:nvPr/>
        </p:nvSpPr>
        <p:spPr>
          <a:xfrm>
            <a:off x="326081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599" name="bg object 7599"/>
          <p:cNvSpPr/>
          <p:nvPr/>
        </p:nvSpPr>
        <p:spPr>
          <a:xfrm>
            <a:off x="325374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00" name="bg object 7600"/>
          <p:cNvSpPr/>
          <p:nvPr/>
        </p:nvSpPr>
        <p:spPr>
          <a:xfrm>
            <a:off x="324666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01" name="bg object 7601"/>
          <p:cNvSpPr/>
          <p:nvPr/>
        </p:nvSpPr>
        <p:spPr>
          <a:xfrm>
            <a:off x="3239589"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02" name="bg object 7602"/>
          <p:cNvSpPr/>
          <p:nvPr/>
        </p:nvSpPr>
        <p:spPr>
          <a:xfrm>
            <a:off x="3232513"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03" name="bg object 7603"/>
          <p:cNvSpPr/>
          <p:nvPr/>
        </p:nvSpPr>
        <p:spPr>
          <a:xfrm>
            <a:off x="3225437"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04" name="bg object 7604"/>
          <p:cNvSpPr/>
          <p:nvPr/>
        </p:nvSpPr>
        <p:spPr>
          <a:xfrm>
            <a:off x="3218362"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05" name="bg object 7605"/>
          <p:cNvSpPr/>
          <p:nvPr/>
        </p:nvSpPr>
        <p:spPr>
          <a:xfrm>
            <a:off x="321128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06" name="bg object 7606"/>
          <p:cNvSpPr/>
          <p:nvPr/>
        </p:nvSpPr>
        <p:spPr>
          <a:xfrm>
            <a:off x="320421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07" name="bg object 7607"/>
          <p:cNvSpPr/>
          <p:nvPr/>
        </p:nvSpPr>
        <p:spPr>
          <a:xfrm>
            <a:off x="319713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08" name="bg object 7608"/>
          <p:cNvSpPr/>
          <p:nvPr/>
        </p:nvSpPr>
        <p:spPr>
          <a:xfrm>
            <a:off x="3190059"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09" name="bg object 7609"/>
          <p:cNvSpPr/>
          <p:nvPr/>
        </p:nvSpPr>
        <p:spPr>
          <a:xfrm>
            <a:off x="3182983"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7610" name="bg object 7610"/>
          <p:cNvSpPr/>
          <p:nvPr/>
        </p:nvSpPr>
        <p:spPr>
          <a:xfrm>
            <a:off x="3168831" y="4917801"/>
            <a:ext cx="13863" cy="0"/>
          </a:xfrm>
          <a:custGeom>
            <a:avLst/>
            <a:gdLst/>
            <a:ahLst/>
            <a:cxnLst/>
            <a:rect l="l" t="t" r="r" b="b"/>
            <a:pathLst>
              <a:path w="30479">
                <a:moveTo>
                  <a:pt x="29916" y="0"/>
                </a:moveTo>
                <a:lnTo>
                  <a:pt x="0" y="0"/>
                </a:lnTo>
              </a:path>
            </a:pathLst>
          </a:custGeom>
          <a:ln w="3191">
            <a:solidFill>
              <a:srgbClr val="000000"/>
            </a:solidFill>
          </a:ln>
        </p:spPr>
        <p:txBody>
          <a:bodyPr wrap="square" lIns="0" tIns="0" rIns="0" bIns="0" rtlCol="0"/>
          <a:lstStyle/>
          <a:p>
            <a:endParaRPr sz="501"/>
          </a:p>
        </p:txBody>
      </p:sp>
      <p:sp>
        <p:nvSpPr>
          <p:cNvPr id="7611" name="bg object 7611"/>
          <p:cNvSpPr/>
          <p:nvPr/>
        </p:nvSpPr>
        <p:spPr>
          <a:xfrm>
            <a:off x="3167380" y="4832240"/>
            <a:ext cx="0" cy="84588"/>
          </a:xfrm>
          <a:custGeom>
            <a:avLst/>
            <a:gdLst/>
            <a:ahLst/>
            <a:cxnLst/>
            <a:rect l="l" t="t" r="r" b="b"/>
            <a:pathLst>
              <a:path h="236219">
                <a:moveTo>
                  <a:pt x="0" y="235744"/>
                </a:moveTo>
                <a:lnTo>
                  <a:pt x="0" y="0"/>
                </a:lnTo>
              </a:path>
            </a:pathLst>
          </a:custGeom>
          <a:ln w="3191">
            <a:solidFill>
              <a:srgbClr val="000000"/>
            </a:solidFill>
          </a:ln>
        </p:spPr>
        <p:txBody>
          <a:bodyPr wrap="square" lIns="0" tIns="0" rIns="0" bIns="0" rtlCol="0"/>
          <a:lstStyle/>
          <a:p>
            <a:endParaRPr sz="501"/>
          </a:p>
        </p:txBody>
      </p:sp>
      <p:sp>
        <p:nvSpPr>
          <p:cNvPr id="7612" name="bg object 7612"/>
          <p:cNvSpPr/>
          <p:nvPr/>
        </p:nvSpPr>
        <p:spPr>
          <a:xfrm>
            <a:off x="3168831" y="4831097"/>
            <a:ext cx="13863" cy="0"/>
          </a:xfrm>
          <a:custGeom>
            <a:avLst/>
            <a:gdLst/>
            <a:ahLst/>
            <a:cxnLst/>
            <a:rect l="l" t="t" r="r" b="b"/>
            <a:pathLst>
              <a:path w="30479">
                <a:moveTo>
                  <a:pt x="0" y="0"/>
                </a:moveTo>
                <a:lnTo>
                  <a:pt x="29916" y="0"/>
                </a:lnTo>
              </a:path>
            </a:pathLst>
          </a:custGeom>
          <a:ln w="3191">
            <a:solidFill>
              <a:srgbClr val="000000"/>
            </a:solidFill>
          </a:ln>
        </p:spPr>
        <p:txBody>
          <a:bodyPr wrap="square" lIns="0" tIns="0" rIns="0" bIns="0" rtlCol="0"/>
          <a:lstStyle/>
          <a:p>
            <a:endParaRPr sz="501"/>
          </a:p>
        </p:txBody>
      </p:sp>
      <p:sp>
        <p:nvSpPr>
          <p:cNvPr id="7613" name="bg object 7613"/>
          <p:cNvSpPr/>
          <p:nvPr/>
        </p:nvSpPr>
        <p:spPr>
          <a:xfrm>
            <a:off x="318298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14" name="bg object 7614"/>
          <p:cNvSpPr/>
          <p:nvPr/>
        </p:nvSpPr>
        <p:spPr>
          <a:xfrm>
            <a:off x="3190059"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15" name="bg object 7615"/>
          <p:cNvSpPr/>
          <p:nvPr/>
        </p:nvSpPr>
        <p:spPr>
          <a:xfrm>
            <a:off x="319713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16" name="bg object 7616"/>
          <p:cNvSpPr/>
          <p:nvPr/>
        </p:nvSpPr>
        <p:spPr>
          <a:xfrm>
            <a:off x="320421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17" name="bg object 7617"/>
          <p:cNvSpPr/>
          <p:nvPr/>
        </p:nvSpPr>
        <p:spPr>
          <a:xfrm>
            <a:off x="3211286"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18" name="bg object 7618"/>
          <p:cNvSpPr/>
          <p:nvPr/>
        </p:nvSpPr>
        <p:spPr>
          <a:xfrm>
            <a:off x="3218362"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19" name="bg object 7619"/>
          <p:cNvSpPr/>
          <p:nvPr/>
        </p:nvSpPr>
        <p:spPr>
          <a:xfrm>
            <a:off x="3225437"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20" name="bg object 7620"/>
          <p:cNvSpPr/>
          <p:nvPr/>
        </p:nvSpPr>
        <p:spPr>
          <a:xfrm>
            <a:off x="323251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21" name="bg object 7621"/>
          <p:cNvSpPr/>
          <p:nvPr/>
        </p:nvSpPr>
        <p:spPr>
          <a:xfrm>
            <a:off x="3239589"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22" name="bg object 7622"/>
          <p:cNvSpPr/>
          <p:nvPr/>
        </p:nvSpPr>
        <p:spPr>
          <a:xfrm>
            <a:off x="324666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23" name="bg object 7623"/>
          <p:cNvSpPr/>
          <p:nvPr/>
        </p:nvSpPr>
        <p:spPr>
          <a:xfrm>
            <a:off x="325374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24" name="bg object 7624"/>
          <p:cNvSpPr/>
          <p:nvPr/>
        </p:nvSpPr>
        <p:spPr>
          <a:xfrm>
            <a:off x="3260815" y="4831097"/>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7625" name="bg object 7625"/>
          <p:cNvSpPr/>
          <p:nvPr/>
        </p:nvSpPr>
        <p:spPr>
          <a:xfrm>
            <a:off x="326807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26" name="bg object 7626"/>
          <p:cNvSpPr/>
          <p:nvPr/>
        </p:nvSpPr>
        <p:spPr>
          <a:xfrm>
            <a:off x="3275148"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27" name="bg object 7627"/>
          <p:cNvSpPr/>
          <p:nvPr/>
        </p:nvSpPr>
        <p:spPr>
          <a:xfrm>
            <a:off x="328222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28" name="bg object 7628"/>
          <p:cNvSpPr/>
          <p:nvPr/>
        </p:nvSpPr>
        <p:spPr>
          <a:xfrm>
            <a:off x="328930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29" name="bg object 7629"/>
          <p:cNvSpPr/>
          <p:nvPr/>
        </p:nvSpPr>
        <p:spPr>
          <a:xfrm>
            <a:off x="3296376"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30" name="bg object 7630"/>
          <p:cNvSpPr/>
          <p:nvPr/>
        </p:nvSpPr>
        <p:spPr>
          <a:xfrm>
            <a:off x="3303451"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31" name="bg object 7631"/>
          <p:cNvSpPr/>
          <p:nvPr/>
        </p:nvSpPr>
        <p:spPr>
          <a:xfrm>
            <a:off x="3310527"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32" name="bg object 7632"/>
          <p:cNvSpPr/>
          <p:nvPr/>
        </p:nvSpPr>
        <p:spPr>
          <a:xfrm>
            <a:off x="331760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33" name="bg object 7633"/>
          <p:cNvSpPr/>
          <p:nvPr/>
        </p:nvSpPr>
        <p:spPr>
          <a:xfrm>
            <a:off x="3324679"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34" name="bg object 7634"/>
          <p:cNvSpPr/>
          <p:nvPr/>
        </p:nvSpPr>
        <p:spPr>
          <a:xfrm>
            <a:off x="333175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35" name="bg object 7635"/>
          <p:cNvSpPr/>
          <p:nvPr/>
        </p:nvSpPr>
        <p:spPr>
          <a:xfrm>
            <a:off x="333883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36" name="bg object 7636"/>
          <p:cNvSpPr/>
          <p:nvPr/>
        </p:nvSpPr>
        <p:spPr>
          <a:xfrm>
            <a:off x="3345906"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37" name="bg object 7637"/>
          <p:cNvSpPr/>
          <p:nvPr/>
        </p:nvSpPr>
        <p:spPr>
          <a:xfrm>
            <a:off x="3352982"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7638" name="bg object 7638"/>
          <p:cNvSpPr/>
          <p:nvPr/>
        </p:nvSpPr>
        <p:spPr>
          <a:xfrm>
            <a:off x="3360057" y="4831097"/>
            <a:ext cx="9531" cy="0"/>
          </a:xfrm>
          <a:custGeom>
            <a:avLst/>
            <a:gdLst/>
            <a:ahLst/>
            <a:cxnLst/>
            <a:rect l="l" t="t" r="r" b="b"/>
            <a:pathLst>
              <a:path w="20954">
                <a:moveTo>
                  <a:pt x="0" y="0"/>
                </a:moveTo>
                <a:lnTo>
                  <a:pt x="20742" y="0"/>
                </a:lnTo>
              </a:path>
            </a:pathLst>
          </a:custGeom>
          <a:ln w="3191">
            <a:solidFill>
              <a:srgbClr val="000000"/>
            </a:solidFill>
          </a:ln>
        </p:spPr>
        <p:txBody>
          <a:bodyPr wrap="square" lIns="0" tIns="0" rIns="0" bIns="0" rtlCol="0"/>
          <a:lstStyle/>
          <a:p>
            <a:endParaRPr sz="501"/>
          </a:p>
        </p:txBody>
      </p:sp>
      <p:sp>
        <p:nvSpPr>
          <p:cNvPr id="7639" name="bg object 7639"/>
          <p:cNvSpPr/>
          <p:nvPr/>
        </p:nvSpPr>
        <p:spPr>
          <a:xfrm>
            <a:off x="3370035" y="4831097"/>
            <a:ext cx="13863" cy="0"/>
          </a:xfrm>
          <a:custGeom>
            <a:avLst/>
            <a:gdLst/>
            <a:ahLst/>
            <a:cxnLst/>
            <a:rect l="l" t="t" r="r" b="b"/>
            <a:pathLst>
              <a:path w="30479">
                <a:moveTo>
                  <a:pt x="0" y="0"/>
                </a:moveTo>
                <a:lnTo>
                  <a:pt x="29916" y="0"/>
                </a:lnTo>
              </a:path>
            </a:pathLst>
          </a:custGeom>
          <a:ln w="3191">
            <a:solidFill>
              <a:srgbClr val="000000"/>
            </a:solidFill>
          </a:ln>
        </p:spPr>
        <p:txBody>
          <a:bodyPr wrap="square" lIns="0" tIns="0" rIns="0" bIns="0" rtlCol="0"/>
          <a:lstStyle/>
          <a:p>
            <a:endParaRPr sz="501"/>
          </a:p>
        </p:txBody>
      </p:sp>
      <p:sp>
        <p:nvSpPr>
          <p:cNvPr id="7640" name="bg object 7640"/>
          <p:cNvSpPr/>
          <p:nvPr/>
        </p:nvSpPr>
        <p:spPr>
          <a:xfrm>
            <a:off x="3177358" y="4912659"/>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641" name="bg object 7641"/>
          <p:cNvSpPr/>
          <p:nvPr/>
        </p:nvSpPr>
        <p:spPr>
          <a:xfrm>
            <a:off x="3182983"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42" name="bg object 7642"/>
          <p:cNvSpPr/>
          <p:nvPr/>
        </p:nvSpPr>
        <p:spPr>
          <a:xfrm>
            <a:off x="3190059"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43" name="bg object 7643"/>
          <p:cNvSpPr/>
          <p:nvPr/>
        </p:nvSpPr>
        <p:spPr>
          <a:xfrm>
            <a:off x="3197134"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44" name="bg object 7644"/>
          <p:cNvSpPr/>
          <p:nvPr/>
        </p:nvSpPr>
        <p:spPr>
          <a:xfrm>
            <a:off x="3204210"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45" name="bg object 7645"/>
          <p:cNvSpPr/>
          <p:nvPr/>
        </p:nvSpPr>
        <p:spPr>
          <a:xfrm>
            <a:off x="3211286"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46" name="bg object 7646"/>
          <p:cNvSpPr/>
          <p:nvPr/>
        </p:nvSpPr>
        <p:spPr>
          <a:xfrm>
            <a:off x="3218362"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47" name="bg object 7647"/>
          <p:cNvSpPr/>
          <p:nvPr/>
        </p:nvSpPr>
        <p:spPr>
          <a:xfrm>
            <a:off x="3225437"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48" name="bg object 7648"/>
          <p:cNvSpPr/>
          <p:nvPr/>
        </p:nvSpPr>
        <p:spPr>
          <a:xfrm>
            <a:off x="3232513"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49" name="bg object 7649"/>
          <p:cNvSpPr/>
          <p:nvPr/>
        </p:nvSpPr>
        <p:spPr>
          <a:xfrm>
            <a:off x="3239589"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50" name="bg object 7650"/>
          <p:cNvSpPr/>
          <p:nvPr/>
        </p:nvSpPr>
        <p:spPr>
          <a:xfrm>
            <a:off x="3246664"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51" name="bg object 7651"/>
          <p:cNvSpPr/>
          <p:nvPr/>
        </p:nvSpPr>
        <p:spPr>
          <a:xfrm>
            <a:off x="3253740"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52" name="bg object 7652"/>
          <p:cNvSpPr/>
          <p:nvPr/>
        </p:nvSpPr>
        <p:spPr>
          <a:xfrm>
            <a:off x="3260815" y="4912659"/>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653" name="bg object 7653"/>
          <p:cNvSpPr/>
          <p:nvPr/>
        </p:nvSpPr>
        <p:spPr>
          <a:xfrm>
            <a:off x="3268073"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54" name="bg object 7654"/>
          <p:cNvSpPr/>
          <p:nvPr/>
        </p:nvSpPr>
        <p:spPr>
          <a:xfrm>
            <a:off x="3275148"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55" name="bg object 7655"/>
          <p:cNvSpPr/>
          <p:nvPr/>
        </p:nvSpPr>
        <p:spPr>
          <a:xfrm>
            <a:off x="3282224"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56" name="bg object 7656"/>
          <p:cNvSpPr/>
          <p:nvPr/>
        </p:nvSpPr>
        <p:spPr>
          <a:xfrm>
            <a:off x="3289300"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57" name="bg object 7657"/>
          <p:cNvSpPr/>
          <p:nvPr/>
        </p:nvSpPr>
        <p:spPr>
          <a:xfrm>
            <a:off x="3296376"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58" name="bg object 7658"/>
          <p:cNvSpPr/>
          <p:nvPr/>
        </p:nvSpPr>
        <p:spPr>
          <a:xfrm>
            <a:off x="3303451"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59" name="bg object 7659"/>
          <p:cNvSpPr/>
          <p:nvPr/>
        </p:nvSpPr>
        <p:spPr>
          <a:xfrm>
            <a:off x="3310527"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60" name="bg object 7660"/>
          <p:cNvSpPr/>
          <p:nvPr/>
        </p:nvSpPr>
        <p:spPr>
          <a:xfrm>
            <a:off x="3317603"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61" name="bg object 7661"/>
          <p:cNvSpPr/>
          <p:nvPr/>
        </p:nvSpPr>
        <p:spPr>
          <a:xfrm>
            <a:off x="3324679"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62" name="bg object 7662"/>
          <p:cNvSpPr/>
          <p:nvPr/>
        </p:nvSpPr>
        <p:spPr>
          <a:xfrm>
            <a:off x="3331754"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63" name="bg object 7663"/>
          <p:cNvSpPr/>
          <p:nvPr/>
        </p:nvSpPr>
        <p:spPr>
          <a:xfrm>
            <a:off x="3338830"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64" name="bg object 7664"/>
          <p:cNvSpPr/>
          <p:nvPr/>
        </p:nvSpPr>
        <p:spPr>
          <a:xfrm>
            <a:off x="3345906"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65" name="bg object 7665"/>
          <p:cNvSpPr/>
          <p:nvPr/>
        </p:nvSpPr>
        <p:spPr>
          <a:xfrm>
            <a:off x="3352982" y="4912659"/>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66" name="bg object 7666"/>
          <p:cNvSpPr/>
          <p:nvPr/>
        </p:nvSpPr>
        <p:spPr>
          <a:xfrm>
            <a:off x="3360057" y="4912659"/>
            <a:ext cx="9531" cy="0"/>
          </a:xfrm>
          <a:custGeom>
            <a:avLst/>
            <a:gdLst/>
            <a:ahLst/>
            <a:cxnLst/>
            <a:rect l="l" t="t" r="r" b="b"/>
            <a:pathLst>
              <a:path w="20954">
                <a:moveTo>
                  <a:pt x="0" y="0"/>
                </a:moveTo>
                <a:lnTo>
                  <a:pt x="20742" y="0"/>
                </a:lnTo>
              </a:path>
            </a:pathLst>
          </a:custGeom>
          <a:ln w="3175">
            <a:solidFill>
              <a:srgbClr val="FF00FF"/>
            </a:solidFill>
          </a:ln>
        </p:spPr>
        <p:txBody>
          <a:bodyPr wrap="square" lIns="0" tIns="0" rIns="0" bIns="0" rtlCol="0"/>
          <a:lstStyle/>
          <a:p>
            <a:endParaRPr sz="501"/>
          </a:p>
        </p:txBody>
      </p:sp>
      <p:sp>
        <p:nvSpPr>
          <p:cNvPr id="7667" name="bg object 7667"/>
          <p:cNvSpPr/>
          <p:nvPr/>
        </p:nvSpPr>
        <p:spPr>
          <a:xfrm>
            <a:off x="3370035" y="4912659"/>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668" name="bg object 7668"/>
          <p:cNvSpPr/>
          <p:nvPr/>
        </p:nvSpPr>
        <p:spPr>
          <a:xfrm>
            <a:off x="3177177" y="4903231"/>
            <a:ext cx="5488" cy="0"/>
          </a:xfrm>
          <a:custGeom>
            <a:avLst/>
            <a:gdLst/>
            <a:ahLst/>
            <a:cxnLst/>
            <a:rect l="l" t="t" r="r" b="b"/>
            <a:pathLst>
              <a:path w="12065">
                <a:moveTo>
                  <a:pt x="0" y="0"/>
                </a:moveTo>
                <a:lnTo>
                  <a:pt x="11567" y="0"/>
                </a:lnTo>
              </a:path>
            </a:pathLst>
          </a:custGeom>
          <a:ln w="3175">
            <a:solidFill>
              <a:srgbClr val="FF00FF"/>
            </a:solidFill>
          </a:ln>
        </p:spPr>
        <p:txBody>
          <a:bodyPr wrap="square" lIns="0" tIns="0" rIns="0" bIns="0" rtlCol="0"/>
          <a:lstStyle/>
          <a:p>
            <a:endParaRPr sz="501"/>
          </a:p>
        </p:txBody>
      </p:sp>
      <p:sp>
        <p:nvSpPr>
          <p:cNvPr id="7669" name="bg object 7669"/>
          <p:cNvSpPr/>
          <p:nvPr/>
        </p:nvSpPr>
        <p:spPr>
          <a:xfrm>
            <a:off x="3182983"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70" name="bg object 7670"/>
          <p:cNvSpPr/>
          <p:nvPr/>
        </p:nvSpPr>
        <p:spPr>
          <a:xfrm>
            <a:off x="3190059"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71" name="bg object 7671"/>
          <p:cNvSpPr/>
          <p:nvPr/>
        </p:nvSpPr>
        <p:spPr>
          <a:xfrm>
            <a:off x="3197134"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72" name="bg object 7672"/>
          <p:cNvSpPr/>
          <p:nvPr/>
        </p:nvSpPr>
        <p:spPr>
          <a:xfrm>
            <a:off x="3204210"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73" name="bg object 7673"/>
          <p:cNvSpPr/>
          <p:nvPr/>
        </p:nvSpPr>
        <p:spPr>
          <a:xfrm>
            <a:off x="3211286"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74" name="bg object 7674"/>
          <p:cNvSpPr/>
          <p:nvPr/>
        </p:nvSpPr>
        <p:spPr>
          <a:xfrm>
            <a:off x="3218362"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75" name="bg object 7675"/>
          <p:cNvSpPr/>
          <p:nvPr/>
        </p:nvSpPr>
        <p:spPr>
          <a:xfrm>
            <a:off x="3225437"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76" name="bg object 7676"/>
          <p:cNvSpPr/>
          <p:nvPr/>
        </p:nvSpPr>
        <p:spPr>
          <a:xfrm>
            <a:off x="3232513"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77" name="bg object 7677"/>
          <p:cNvSpPr/>
          <p:nvPr/>
        </p:nvSpPr>
        <p:spPr>
          <a:xfrm>
            <a:off x="3239589"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78" name="bg object 7678"/>
          <p:cNvSpPr/>
          <p:nvPr/>
        </p:nvSpPr>
        <p:spPr>
          <a:xfrm>
            <a:off x="3246664" y="4903231"/>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679" name="bg object 7679"/>
          <p:cNvSpPr/>
          <p:nvPr/>
        </p:nvSpPr>
        <p:spPr>
          <a:xfrm>
            <a:off x="3253739" y="4903231"/>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680" name="bg object 7680"/>
          <p:cNvSpPr/>
          <p:nvPr/>
        </p:nvSpPr>
        <p:spPr>
          <a:xfrm>
            <a:off x="3260815" y="4903231"/>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681" name="bg object 7681"/>
          <p:cNvSpPr/>
          <p:nvPr/>
        </p:nvSpPr>
        <p:spPr>
          <a:xfrm>
            <a:off x="3267891" y="4903231"/>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682" name="bg object 7682"/>
          <p:cNvSpPr/>
          <p:nvPr/>
        </p:nvSpPr>
        <p:spPr>
          <a:xfrm>
            <a:off x="3274966" y="4903231"/>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683" name="bg object 7683"/>
          <p:cNvSpPr/>
          <p:nvPr/>
        </p:nvSpPr>
        <p:spPr>
          <a:xfrm>
            <a:off x="3282042" y="4903231"/>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684" name="bg object 7684"/>
          <p:cNvSpPr/>
          <p:nvPr/>
        </p:nvSpPr>
        <p:spPr>
          <a:xfrm>
            <a:off x="3289300"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85" name="bg object 7685"/>
          <p:cNvSpPr/>
          <p:nvPr/>
        </p:nvSpPr>
        <p:spPr>
          <a:xfrm>
            <a:off x="3296376"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86" name="bg object 7686"/>
          <p:cNvSpPr/>
          <p:nvPr/>
        </p:nvSpPr>
        <p:spPr>
          <a:xfrm>
            <a:off x="3303451"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87" name="bg object 7687"/>
          <p:cNvSpPr/>
          <p:nvPr/>
        </p:nvSpPr>
        <p:spPr>
          <a:xfrm>
            <a:off x="3310527"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88" name="bg object 7688"/>
          <p:cNvSpPr/>
          <p:nvPr/>
        </p:nvSpPr>
        <p:spPr>
          <a:xfrm>
            <a:off x="3317603"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89" name="bg object 7689"/>
          <p:cNvSpPr/>
          <p:nvPr/>
        </p:nvSpPr>
        <p:spPr>
          <a:xfrm>
            <a:off x="3324679"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90" name="bg object 7690"/>
          <p:cNvSpPr/>
          <p:nvPr/>
        </p:nvSpPr>
        <p:spPr>
          <a:xfrm>
            <a:off x="3331754"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91" name="bg object 7691"/>
          <p:cNvSpPr/>
          <p:nvPr/>
        </p:nvSpPr>
        <p:spPr>
          <a:xfrm>
            <a:off x="3338830"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92" name="bg object 7692"/>
          <p:cNvSpPr/>
          <p:nvPr/>
        </p:nvSpPr>
        <p:spPr>
          <a:xfrm>
            <a:off x="3345906"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93" name="bg object 7693"/>
          <p:cNvSpPr/>
          <p:nvPr/>
        </p:nvSpPr>
        <p:spPr>
          <a:xfrm>
            <a:off x="3352982" y="4903231"/>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94" name="bg object 7694"/>
          <p:cNvSpPr/>
          <p:nvPr/>
        </p:nvSpPr>
        <p:spPr>
          <a:xfrm>
            <a:off x="3360057" y="4903231"/>
            <a:ext cx="9531" cy="0"/>
          </a:xfrm>
          <a:custGeom>
            <a:avLst/>
            <a:gdLst/>
            <a:ahLst/>
            <a:cxnLst/>
            <a:rect l="l" t="t" r="r" b="b"/>
            <a:pathLst>
              <a:path w="20954">
                <a:moveTo>
                  <a:pt x="0" y="0"/>
                </a:moveTo>
                <a:lnTo>
                  <a:pt x="20742" y="0"/>
                </a:lnTo>
              </a:path>
            </a:pathLst>
          </a:custGeom>
          <a:ln w="3175">
            <a:solidFill>
              <a:srgbClr val="FF00FF"/>
            </a:solidFill>
          </a:ln>
        </p:spPr>
        <p:txBody>
          <a:bodyPr wrap="square" lIns="0" tIns="0" rIns="0" bIns="0" rtlCol="0"/>
          <a:lstStyle/>
          <a:p>
            <a:endParaRPr sz="501"/>
          </a:p>
        </p:txBody>
      </p:sp>
      <p:sp>
        <p:nvSpPr>
          <p:cNvPr id="7695" name="bg object 7695"/>
          <p:cNvSpPr/>
          <p:nvPr/>
        </p:nvSpPr>
        <p:spPr>
          <a:xfrm>
            <a:off x="3370035" y="4903231"/>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696" name="bg object 7696"/>
          <p:cNvSpPr/>
          <p:nvPr/>
        </p:nvSpPr>
        <p:spPr>
          <a:xfrm>
            <a:off x="3177177" y="4888090"/>
            <a:ext cx="5488" cy="0"/>
          </a:xfrm>
          <a:custGeom>
            <a:avLst/>
            <a:gdLst/>
            <a:ahLst/>
            <a:cxnLst/>
            <a:rect l="l" t="t" r="r" b="b"/>
            <a:pathLst>
              <a:path w="12065">
                <a:moveTo>
                  <a:pt x="0" y="0"/>
                </a:moveTo>
                <a:lnTo>
                  <a:pt x="11567" y="0"/>
                </a:lnTo>
              </a:path>
            </a:pathLst>
          </a:custGeom>
          <a:ln w="3175">
            <a:solidFill>
              <a:srgbClr val="FF00FF"/>
            </a:solidFill>
          </a:ln>
        </p:spPr>
        <p:txBody>
          <a:bodyPr wrap="square" lIns="0" tIns="0" rIns="0" bIns="0" rtlCol="0"/>
          <a:lstStyle/>
          <a:p>
            <a:endParaRPr sz="501"/>
          </a:p>
        </p:txBody>
      </p:sp>
      <p:sp>
        <p:nvSpPr>
          <p:cNvPr id="7697" name="bg object 7697"/>
          <p:cNvSpPr/>
          <p:nvPr/>
        </p:nvSpPr>
        <p:spPr>
          <a:xfrm>
            <a:off x="3182983"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98" name="bg object 7698"/>
          <p:cNvSpPr/>
          <p:nvPr/>
        </p:nvSpPr>
        <p:spPr>
          <a:xfrm>
            <a:off x="3190059"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699" name="bg object 7699"/>
          <p:cNvSpPr/>
          <p:nvPr/>
        </p:nvSpPr>
        <p:spPr>
          <a:xfrm>
            <a:off x="3197134"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00" name="bg object 7700"/>
          <p:cNvSpPr/>
          <p:nvPr/>
        </p:nvSpPr>
        <p:spPr>
          <a:xfrm>
            <a:off x="3204210"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01" name="bg object 7701"/>
          <p:cNvSpPr/>
          <p:nvPr/>
        </p:nvSpPr>
        <p:spPr>
          <a:xfrm>
            <a:off x="3211286"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02" name="bg object 7702"/>
          <p:cNvSpPr/>
          <p:nvPr/>
        </p:nvSpPr>
        <p:spPr>
          <a:xfrm>
            <a:off x="3218362"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03" name="bg object 7703"/>
          <p:cNvSpPr/>
          <p:nvPr/>
        </p:nvSpPr>
        <p:spPr>
          <a:xfrm>
            <a:off x="3225437"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04" name="bg object 7704"/>
          <p:cNvSpPr/>
          <p:nvPr/>
        </p:nvSpPr>
        <p:spPr>
          <a:xfrm>
            <a:off x="3232513"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05" name="bg object 7705"/>
          <p:cNvSpPr/>
          <p:nvPr/>
        </p:nvSpPr>
        <p:spPr>
          <a:xfrm>
            <a:off x="3239589"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06" name="bg object 7706"/>
          <p:cNvSpPr/>
          <p:nvPr/>
        </p:nvSpPr>
        <p:spPr>
          <a:xfrm>
            <a:off x="3246664" y="4888090"/>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07" name="bg object 7707"/>
          <p:cNvSpPr/>
          <p:nvPr/>
        </p:nvSpPr>
        <p:spPr>
          <a:xfrm>
            <a:off x="3253739" y="4888090"/>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08" name="bg object 7708"/>
          <p:cNvSpPr/>
          <p:nvPr/>
        </p:nvSpPr>
        <p:spPr>
          <a:xfrm>
            <a:off x="3260815" y="4888090"/>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09" name="bg object 7709"/>
          <p:cNvSpPr/>
          <p:nvPr/>
        </p:nvSpPr>
        <p:spPr>
          <a:xfrm>
            <a:off x="3267891" y="4888090"/>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10" name="bg object 7710"/>
          <p:cNvSpPr/>
          <p:nvPr/>
        </p:nvSpPr>
        <p:spPr>
          <a:xfrm>
            <a:off x="3274966" y="4888090"/>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11" name="bg object 7711"/>
          <p:cNvSpPr/>
          <p:nvPr/>
        </p:nvSpPr>
        <p:spPr>
          <a:xfrm>
            <a:off x="3282042" y="4888090"/>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12" name="bg object 7712"/>
          <p:cNvSpPr/>
          <p:nvPr/>
        </p:nvSpPr>
        <p:spPr>
          <a:xfrm>
            <a:off x="3289300"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13" name="bg object 7713"/>
          <p:cNvSpPr/>
          <p:nvPr/>
        </p:nvSpPr>
        <p:spPr>
          <a:xfrm>
            <a:off x="3296376"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14" name="bg object 7714"/>
          <p:cNvSpPr/>
          <p:nvPr/>
        </p:nvSpPr>
        <p:spPr>
          <a:xfrm>
            <a:off x="3303451"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15" name="bg object 7715"/>
          <p:cNvSpPr/>
          <p:nvPr/>
        </p:nvSpPr>
        <p:spPr>
          <a:xfrm>
            <a:off x="3310527"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16" name="bg object 7716"/>
          <p:cNvSpPr/>
          <p:nvPr/>
        </p:nvSpPr>
        <p:spPr>
          <a:xfrm>
            <a:off x="3317603"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17" name="bg object 7717"/>
          <p:cNvSpPr/>
          <p:nvPr/>
        </p:nvSpPr>
        <p:spPr>
          <a:xfrm>
            <a:off x="3324679"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18" name="bg object 7718"/>
          <p:cNvSpPr/>
          <p:nvPr/>
        </p:nvSpPr>
        <p:spPr>
          <a:xfrm>
            <a:off x="3331754"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19" name="bg object 7719"/>
          <p:cNvSpPr/>
          <p:nvPr/>
        </p:nvSpPr>
        <p:spPr>
          <a:xfrm>
            <a:off x="3338830"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20" name="bg object 7720"/>
          <p:cNvSpPr/>
          <p:nvPr/>
        </p:nvSpPr>
        <p:spPr>
          <a:xfrm>
            <a:off x="3345906"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21" name="bg object 7721"/>
          <p:cNvSpPr/>
          <p:nvPr/>
        </p:nvSpPr>
        <p:spPr>
          <a:xfrm>
            <a:off x="3352982" y="488809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22" name="bg object 7722"/>
          <p:cNvSpPr/>
          <p:nvPr/>
        </p:nvSpPr>
        <p:spPr>
          <a:xfrm>
            <a:off x="3360057" y="4888090"/>
            <a:ext cx="9531" cy="0"/>
          </a:xfrm>
          <a:custGeom>
            <a:avLst/>
            <a:gdLst/>
            <a:ahLst/>
            <a:cxnLst/>
            <a:rect l="l" t="t" r="r" b="b"/>
            <a:pathLst>
              <a:path w="20954">
                <a:moveTo>
                  <a:pt x="0" y="0"/>
                </a:moveTo>
                <a:lnTo>
                  <a:pt x="20742" y="0"/>
                </a:lnTo>
              </a:path>
            </a:pathLst>
          </a:custGeom>
          <a:ln w="3175">
            <a:solidFill>
              <a:srgbClr val="FF00FF"/>
            </a:solidFill>
          </a:ln>
        </p:spPr>
        <p:txBody>
          <a:bodyPr wrap="square" lIns="0" tIns="0" rIns="0" bIns="0" rtlCol="0"/>
          <a:lstStyle/>
          <a:p>
            <a:endParaRPr sz="501"/>
          </a:p>
        </p:txBody>
      </p:sp>
      <p:sp>
        <p:nvSpPr>
          <p:cNvPr id="7723" name="bg object 7723"/>
          <p:cNvSpPr/>
          <p:nvPr/>
        </p:nvSpPr>
        <p:spPr>
          <a:xfrm>
            <a:off x="3370035" y="4888090"/>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724" name="bg object 7724"/>
          <p:cNvSpPr/>
          <p:nvPr/>
        </p:nvSpPr>
        <p:spPr>
          <a:xfrm>
            <a:off x="3177358" y="4878663"/>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725" name="bg object 7725"/>
          <p:cNvSpPr/>
          <p:nvPr/>
        </p:nvSpPr>
        <p:spPr>
          <a:xfrm>
            <a:off x="3182983"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26" name="bg object 7726"/>
          <p:cNvSpPr/>
          <p:nvPr/>
        </p:nvSpPr>
        <p:spPr>
          <a:xfrm>
            <a:off x="3190059"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27" name="bg object 7727"/>
          <p:cNvSpPr/>
          <p:nvPr/>
        </p:nvSpPr>
        <p:spPr>
          <a:xfrm>
            <a:off x="3197134"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28" name="bg object 7728"/>
          <p:cNvSpPr/>
          <p:nvPr/>
        </p:nvSpPr>
        <p:spPr>
          <a:xfrm>
            <a:off x="3204210"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29" name="bg object 7729"/>
          <p:cNvSpPr/>
          <p:nvPr/>
        </p:nvSpPr>
        <p:spPr>
          <a:xfrm>
            <a:off x="3211286"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30" name="bg object 7730"/>
          <p:cNvSpPr/>
          <p:nvPr/>
        </p:nvSpPr>
        <p:spPr>
          <a:xfrm>
            <a:off x="3218362"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31" name="bg object 7731"/>
          <p:cNvSpPr/>
          <p:nvPr/>
        </p:nvSpPr>
        <p:spPr>
          <a:xfrm>
            <a:off x="3225437"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32" name="bg object 7732"/>
          <p:cNvSpPr/>
          <p:nvPr/>
        </p:nvSpPr>
        <p:spPr>
          <a:xfrm>
            <a:off x="3232513"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33" name="bg object 7733"/>
          <p:cNvSpPr/>
          <p:nvPr/>
        </p:nvSpPr>
        <p:spPr>
          <a:xfrm>
            <a:off x="3239589"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34" name="bg object 7734"/>
          <p:cNvSpPr/>
          <p:nvPr/>
        </p:nvSpPr>
        <p:spPr>
          <a:xfrm>
            <a:off x="3246664"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35" name="bg object 7735"/>
          <p:cNvSpPr/>
          <p:nvPr/>
        </p:nvSpPr>
        <p:spPr>
          <a:xfrm>
            <a:off x="3253740"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36" name="bg object 7736"/>
          <p:cNvSpPr/>
          <p:nvPr/>
        </p:nvSpPr>
        <p:spPr>
          <a:xfrm>
            <a:off x="3260816"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37" name="bg object 7737"/>
          <p:cNvSpPr/>
          <p:nvPr/>
        </p:nvSpPr>
        <p:spPr>
          <a:xfrm>
            <a:off x="3268073"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38" name="bg object 7738"/>
          <p:cNvSpPr/>
          <p:nvPr/>
        </p:nvSpPr>
        <p:spPr>
          <a:xfrm>
            <a:off x="3275148"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39" name="bg object 7739"/>
          <p:cNvSpPr/>
          <p:nvPr/>
        </p:nvSpPr>
        <p:spPr>
          <a:xfrm>
            <a:off x="3282224"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40" name="bg object 7740"/>
          <p:cNvSpPr/>
          <p:nvPr/>
        </p:nvSpPr>
        <p:spPr>
          <a:xfrm>
            <a:off x="3289300"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41" name="bg object 7741"/>
          <p:cNvSpPr/>
          <p:nvPr/>
        </p:nvSpPr>
        <p:spPr>
          <a:xfrm>
            <a:off x="3296376"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42" name="bg object 7742"/>
          <p:cNvSpPr/>
          <p:nvPr/>
        </p:nvSpPr>
        <p:spPr>
          <a:xfrm>
            <a:off x="3303451"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43" name="bg object 7743"/>
          <p:cNvSpPr/>
          <p:nvPr/>
        </p:nvSpPr>
        <p:spPr>
          <a:xfrm>
            <a:off x="3310527"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44" name="bg object 7744"/>
          <p:cNvSpPr/>
          <p:nvPr/>
        </p:nvSpPr>
        <p:spPr>
          <a:xfrm>
            <a:off x="3317603"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45" name="bg object 7745"/>
          <p:cNvSpPr/>
          <p:nvPr/>
        </p:nvSpPr>
        <p:spPr>
          <a:xfrm>
            <a:off x="3324679"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46" name="bg object 7746"/>
          <p:cNvSpPr/>
          <p:nvPr/>
        </p:nvSpPr>
        <p:spPr>
          <a:xfrm>
            <a:off x="3331754"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47" name="bg object 7747"/>
          <p:cNvSpPr/>
          <p:nvPr/>
        </p:nvSpPr>
        <p:spPr>
          <a:xfrm>
            <a:off x="3338830"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48" name="bg object 7748"/>
          <p:cNvSpPr/>
          <p:nvPr/>
        </p:nvSpPr>
        <p:spPr>
          <a:xfrm>
            <a:off x="3345906"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49" name="bg object 7749"/>
          <p:cNvSpPr/>
          <p:nvPr/>
        </p:nvSpPr>
        <p:spPr>
          <a:xfrm>
            <a:off x="3352982" y="4878663"/>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50" name="bg object 7750"/>
          <p:cNvSpPr/>
          <p:nvPr/>
        </p:nvSpPr>
        <p:spPr>
          <a:xfrm>
            <a:off x="3360057" y="4878663"/>
            <a:ext cx="9531" cy="0"/>
          </a:xfrm>
          <a:custGeom>
            <a:avLst/>
            <a:gdLst/>
            <a:ahLst/>
            <a:cxnLst/>
            <a:rect l="l" t="t" r="r" b="b"/>
            <a:pathLst>
              <a:path w="20954">
                <a:moveTo>
                  <a:pt x="0" y="0"/>
                </a:moveTo>
                <a:lnTo>
                  <a:pt x="20742" y="0"/>
                </a:lnTo>
              </a:path>
            </a:pathLst>
          </a:custGeom>
          <a:ln w="3175">
            <a:solidFill>
              <a:srgbClr val="FF00FF"/>
            </a:solidFill>
          </a:ln>
        </p:spPr>
        <p:txBody>
          <a:bodyPr wrap="square" lIns="0" tIns="0" rIns="0" bIns="0" rtlCol="0"/>
          <a:lstStyle/>
          <a:p>
            <a:endParaRPr sz="501"/>
          </a:p>
        </p:txBody>
      </p:sp>
      <p:sp>
        <p:nvSpPr>
          <p:cNvPr id="7751" name="bg object 7751"/>
          <p:cNvSpPr/>
          <p:nvPr/>
        </p:nvSpPr>
        <p:spPr>
          <a:xfrm>
            <a:off x="3370035" y="4878663"/>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752" name="bg object 7752"/>
          <p:cNvSpPr/>
          <p:nvPr/>
        </p:nvSpPr>
        <p:spPr>
          <a:xfrm>
            <a:off x="3177358" y="4870235"/>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753" name="bg object 7753"/>
          <p:cNvSpPr/>
          <p:nvPr/>
        </p:nvSpPr>
        <p:spPr>
          <a:xfrm>
            <a:off x="3182983"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54" name="bg object 7754"/>
          <p:cNvSpPr/>
          <p:nvPr/>
        </p:nvSpPr>
        <p:spPr>
          <a:xfrm>
            <a:off x="3190059"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55" name="bg object 7755"/>
          <p:cNvSpPr/>
          <p:nvPr/>
        </p:nvSpPr>
        <p:spPr>
          <a:xfrm>
            <a:off x="3197134"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56" name="bg object 7756"/>
          <p:cNvSpPr/>
          <p:nvPr/>
        </p:nvSpPr>
        <p:spPr>
          <a:xfrm>
            <a:off x="3204210"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57" name="bg object 7757"/>
          <p:cNvSpPr/>
          <p:nvPr/>
        </p:nvSpPr>
        <p:spPr>
          <a:xfrm>
            <a:off x="3211286"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58" name="bg object 7758"/>
          <p:cNvSpPr/>
          <p:nvPr/>
        </p:nvSpPr>
        <p:spPr>
          <a:xfrm>
            <a:off x="3218362"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59" name="bg object 7759"/>
          <p:cNvSpPr/>
          <p:nvPr/>
        </p:nvSpPr>
        <p:spPr>
          <a:xfrm>
            <a:off x="3225437"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60" name="bg object 7760"/>
          <p:cNvSpPr/>
          <p:nvPr/>
        </p:nvSpPr>
        <p:spPr>
          <a:xfrm>
            <a:off x="3232513"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61" name="bg object 7761"/>
          <p:cNvSpPr/>
          <p:nvPr/>
        </p:nvSpPr>
        <p:spPr>
          <a:xfrm>
            <a:off x="3239589"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62" name="bg object 7762"/>
          <p:cNvSpPr/>
          <p:nvPr/>
        </p:nvSpPr>
        <p:spPr>
          <a:xfrm>
            <a:off x="3246664"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63" name="bg object 7763"/>
          <p:cNvSpPr/>
          <p:nvPr/>
        </p:nvSpPr>
        <p:spPr>
          <a:xfrm>
            <a:off x="3253740"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64" name="bg object 7764"/>
          <p:cNvSpPr/>
          <p:nvPr/>
        </p:nvSpPr>
        <p:spPr>
          <a:xfrm>
            <a:off x="3260815" y="4870235"/>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65" name="bg object 7765"/>
          <p:cNvSpPr/>
          <p:nvPr/>
        </p:nvSpPr>
        <p:spPr>
          <a:xfrm>
            <a:off x="3268073"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66" name="bg object 7766"/>
          <p:cNvSpPr/>
          <p:nvPr/>
        </p:nvSpPr>
        <p:spPr>
          <a:xfrm>
            <a:off x="3275148"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67" name="bg object 7767"/>
          <p:cNvSpPr/>
          <p:nvPr/>
        </p:nvSpPr>
        <p:spPr>
          <a:xfrm>
            <a:off x="3282224"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68" name="bg object 7768"/>
          <p:cNvSpPr/>
          <p:nvPr/>
        </p:nvSpPr>
        <p:spPr>
          <a:xfrm>
            <a:off x="3289300"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69" name="bg object 7769"/>
          <p:cNvSpPr/>
          <p:nvPr/>
        </p:nvSpPr>
        <p:spPr>
          <a:xfrm>
            <a:off x="3296376"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70" name="bg object 7770"/>
          <p:cNvSpPr/>
          <p:nvPr/>
        </p:nvSpPr>
        <p:spPr>
          <a:xfrm>
            <a:off x="3303451"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71" name="bg object 7771"/>
          <p:cNvSpPr/>
          <p:nvPr/>
        </p:nvSpPr>
        <p:spPr>
          <a:xfrm>
            <a:off x="3310527"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72" name="bg object 7772"/>
          <p:cNvSpPr/>
          <p:nvPr/>
        </p:nvSpPr>
        <p:spPr>
          <a:xfrm>
            <a:off x="3317603"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73" name="bg object 7773"/>
          <p:cNvSpPr/>
          <p:nvPr/>
        </p:nvSpPr>
        <p:spPr>
          <a:xfrm>
            <a:off x="3324679"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74" name="bg object 7774"/>
          <p:cNvSpPr/>
          <p:nvPr/>
        </p:nvSpPr>
        <p:spPr>
          <a:xfrm>
            <a:off x="3331754"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75" name="bg object 7775"/>
          <p:cNvSpPr/>
          <p:nvPr/>
        </p:nvSpPr>
        <p:spPr>
          <a:xfrm>
            <a:off x="3338830"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76" name="bg object 7776"/>
          <p:cNvSpPr/>
          <p:nvPr/>
        </p:nvSpPr>
        <p:spPr>
          <a:xfrm>
            <a:off x="3345906"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77" name="bg object 7777"/>
          <p:cNvSpPr/>
          <p:nvPr/>
        </p:nvSpPr>
        <p:spPr>
          <a:xfrm>
            <a:off x="3352982" y="4870235"/>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78" name="bg object 7778"/>
          <p:cNvSpPr/>
          <p:nvPr/>
        </p:nvSpPr>
        <p:spPr>
          <a:xfrm>
            <a:off x="3360057" y="4870235"/>
            <a:ext cx="9531" cy="0"/>
          </a:xfrm>
          <a:custGeom>
            <a:avLst/>
            <a:gdLst/>
            <a:ahLst/>
            <a:cxnLst/>
            <a:rect l="l" t="t" r="r" b="b"/>
            <a:pathLst>
              <a:path w="20954">
                <a:moveTo>
                  <a:pt x="0" y="0"/>
                </a:moveTo>
                <a:lnTo>
                  <a:pt x="20742" y="0"/>
                </a:lnTo>
              </a:path>
            </a:pathLst>
          </a:custGeom>
          <a:ln w="3175">
            <a:solidFill>
              <a:srgbClr val="FF00FF"/>
            </a:solidFill>
          </a:ln>
        </p:spPr>
        <p:txBody>
          <a:bodyPr wrap="square" lIns="0" tIns="0" rIns="0" bIns="0" rtlCol="0"/>
          <a:lstStyle/>
          <a:p>
            <a:endParaRPr sz="501"/>
          </a:p>
        </p:txBody>
      </p:sp>
      <p:sp>
        <p:nvSpPr>
          <p:cNvPr id="7779" name="bg object 7779"/>
          <p:cNvSpPr/>
          <p:nvPr/>
        </p:nvSpPr>
        <p:spPr>
          <a:xfrm>
            <a:off x="3370035" y="4870235"/>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780" name="bg object 7780"/>
          <p:cNvSpPr/>
          <p:nvPr/>
        </p:nvSpPr>
        <p:spPr>
          <a:xfrm>
            <a:off x="3177177" y="4860808"/>
            <a:ext cx="5488" cy="0"/>
          </a:xfrm>
          <a:custGeom>
            <a:avLst/>
            <a:gdLst/>
            <a:ahLst/>
            <a:cxnLst/>
            <a:rect l="l" t="t" r="r" b="b"/>
            <a:pathLst>
              <a:path w="12065">
                <a:moveTo>
                  <a:pt x="0" y="0"/>
                </a:moveTo>
                <a:lnTo>
                  <a:pt x="11567" y="0"/>
                </a:lnTo>
              </a:path>
            </a:pathLst>
          </a:custGeom>
          <a:ln w="3175">
            <a:solidFill>
              <a:srgbClr val="FF00FF"/>
            </a:solidFill>
          </a:ln>
        </p:spPr>
        <p:txBody>
          <a:bodyPr wrap="square" lIns="0" tIns="0" rIns="0" bIns="0" rtlCol="0"/>
          <a:lstStyle/>
          <a:p>
            <a:endParaRPr sz="501"/>
          </a:p>
        </p:txBody>
      </p:sp>
      <p:sp>
        <p:nvSpPr>
          <p:cNvPr id="7781" name="bg object 7781"/>
          <p:cNvSpPr/>
          <p:nvPr/>
        </p:nvSpPr>
        <p:spPr>
          <a:xfrm>
            <a:off x="3182983"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82" name="bg object 7782"/>
          <p:cNvSpPr/>
          <p:nvPr/>
        </p:nvSpPr>
        <p:spPr>
          <a:xfrm>
            <a:off x="3190059"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83" name="bg object 7783"/>
          <p:cNvSpPr/>
          <p:nvPr/>
        </p:nvSpPr>
        <p:spPr>
          <a:xfrm>
            <a:off x="3197134"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84" name="bg object 7784"/>
          <p:cNvSpPr/>
          <p:nvPr/>
        </p:nvSpPr>
        <p:spPr>
          <a:xfrm>
            <a:off x="3204210"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85" name="bg object 7785"/>
          <p:cNvSpPr/>
          <p:nvPr/>
        </p:nvSpPr>
        <p:spPr>
          <a:xfrm>
            <a:off x="3211286"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86" name="bg object 7786"/>
          <p:cNvSpPr/>
          <p:nvPr/>
        </p:nvSpPr>
        <p:spPr>
          <a:xfrm>
            <a:off x="3218362"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87" name="bg object 7787"/>
          <p:cNvSpPr/>
          <p:nvPr/>
        </p:nvSpPr>
        <p:spPr>
          <a:xfrm>
            <a:off x="3225437"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88" name="bg object 7788"/>
          <p:cNvSpPr/>
          <p:nvPr/>
        </p:nvSpPr>
        <p:spPr>
          <a:xfrm>
            <a:off x="3232513"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89" name="bg object 7789"/>
          <p:cNvSpPr/>
          <p:nvPr/>
        </p:nvSpPr>
        <p:spPr>
          <a:xfrm>
            <a:off x="3239589"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90" name="bg object 7790"/>
          <p:cNvSpPr/>
          <p:nvPr/>
        </p:nvSpPr>
        <p:spPr>
          <a:xfrm>
            <a:off x="3246664" y="4860808"/>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91" name="bg object 7791"/>
          <p:cNvSpPr/>
          <p:nvPr/>
        </p:nvSpPr>
        <p:spPr>
          <a:xfrm>
            <a:off x="3253739" y="4860808"/>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92" name="bg object 7792"/>
          <p:cNvSpPr/>
          <p:nvPr/>
        </p:nvSpPr>
        <p:spPr>
          <a:xfrm>
            <a:off x="3260815" y="4860808"/>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93" name="bg object 7793"/>
          <p:cNvSpPr/>
          <p:nvPr/>
        </p:nvSpPr>
        <p:spPr>
          <a:xfrm>
            <a:off x="3267891" y="4860808"/>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94" name="bg object 7794"/>
          <p:cNvSpPr/>
          <p:nvPr/>
        </p:nvSpPr>
        <p:spPr>
          <a:xfrm>
            <a:off x="3274966" y="4860808"/>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95" name="bg object 7795"/>
          <p:cNvSpPr/>
          <p:nvPr/>
        </p:nvSpPr>
        <p:spPr>
          <a:xfrm>
            <a:off x="3282042" y="4860808"/>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796" name="bg object 7796"/>
          <p:cNvSpPr/>
          <p:nvPr/>
        </p:nvSpPr>
        <p:spPr>
          <a:xfrm>
            <a:off x="3289300"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97" name="bg object 7797"/>
          <p:cNvSpPr/>
          <p:nvPr/>
        </p:nvSpPr>
        <p:spPr>
          <a:xfrm>
            <a:off x="3296376"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98" name="bg object 7798"/>
          <p:cNvSpPr/>
          <p:nvPr/>
        </p:nvSpPr>
        <p:spPr>
          <a:xfrm>
            <a:off x="3303451"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799" name="bg object 7799"/>
          <p:cNvSpPr/>
          <p:nvPr/>
        </p:nvSpPr>
        <p:spPr>
          <a:xfrm>
            <a:off x="3310527"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00" name="bg object 7800"/>
          <p:cNvSpPr/>
          <p:nvPr/>
        </p:nvSpPr>
        <p:spPr>
          <a:xfrm>
            <a:off x="3317603"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01" name="bg object 7801"/>
          <p:cNvSpPr/>
          <p:nvPr/>
        </p:nvSpPr>
        <p:spPr>
          <a:xfrm>
            <a:off x="3324679"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02" name="bg object 7802"/>
          <p:cNvSpPr/>
          <p:nvPr/>
        </p:nvSpPr>
        <p:spPr>
          <a:xfrm>
            <a:off x="3331754"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03" name="bg object 7803"/>
          <p:cNvSpPr/>
          <p:nvPr/>
        </p:nvSpPr>
        <p:spPr>
          <a:xfrm>
            <a:off x="3338830"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04" name="bg object 7804"/>
          <p:cNvSpPr/>
          <p:nvPr/>
        </p:nvSpPr>
        <p:spPr>
          <a:xfrm>
            <a:off x="3345906"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05" name="bg object 7805"/>
          <p:cNvSpPr/>
          <p:nvPr/>
        </p:nvSpPr>
        <p:spPr>
          <a:xfrm>
            <a:off x="3352982" y="4860808"/>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06" name="bg object 7806"/>
          <p:cNvSpPr/>
          <p:nvPr/>
        </p:nvSpPr>
        <p:spPr>
          <a:xfrm>
            <a:off x="3360057" y="4860808"/>
            <a:ext cx="9531" cy="0"/>
          </a:xfrm>
          <a:custGeom>
            <a:avLst/>
            <a:gdLst/>
            <a:ahLst/>
            <a:cxnLst/>
            <a:rect l="l" t="t" r="r" b="b"/>
            <a:pathLst>
              <a:path w="20954">
                <a:moveTo>
                  <a:pt x="0" y="0"/>
                </a:moveTo>
                <a:lnTo>
                  <a:pt x="20742" y="0"/>
                </a:lnTo>
              </a:path>
            </a:pathLst>
          </a:custGeom>
          <a:ln w="3175">
            <a:solidFill>
              <a:srgbClr val="FF00FF"/>
            </a:solidFill>
          </a:ln>
        </p:spPr>
        <p:txBody>
          <a:bodyPr wrap="square" lIns="0" tIns="0" rIns="0" bIns="0" rtlCol="0"/>
          <a:lstStyle/>
          <a:p>
            <a:endParaRPr sz="501"/>
          </a:p>
        </p:txBody>
      </p:sp>
      <p:sp>
        <p:nvSpPr>
          <p:cNvPr id="7807" name="bg object 7807"/>
          <p:cNvSpPr/>
          <p:nvPr/>
        </p:nvSpPr>
        <p:spPr>
          <a:xfrm>
            <a:off x="3370035" y="4860808"/>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808" name="bg object 7808"/>
          <p:cNvSpPr/>
          <p:nvPr/>
        </p:nvSpPr>
        <p:spPr>
          <a:xfrm>
            <a:off x="3177177" y="4845667"/>
            <a:ext cx="5488" cy="0"/>
          </a:xfrm>
          <a:custGeom>
            <a:avLst/>
            <a:gdLst/>
            <a:ahLst/>
            <a:cxnLst/>
            <a:rect l="l" t="t" r="r" b="b"/>
            <a:pathLst>
              <a:path w="12065">
                <a:moveTo>
                  <a:pt x="0" y="0"/>
                </a:moveTo>
                <a:lnTo>
                  <a:pt x="11567" y="0"/>
                </a:lnTo>
              </a:path>
            </a:pathLst>
          </a:custGeom>
          <a:ln w="3175">
            <a:solidFill>
              <a:srgbClr val="FF00FF"/>
            </a:solidFill>
          </a:ln>
        </p:spPr>
        <p:txBody>
          <a:bodyPr wrap="square" lIns="0" tIns="0" rIns="0" bIns="0" rtlCol="0"/>
          <a:lstStyle/>
          <a:p>
            <a:endParaRPr sz="501"/>
          </a:p>
        </p:txBody>
      </p:sp>
      <p:sp>
        <p:nvSpPr>
          <p:cNvPr id="7809" name="bg object 7809"/>
          <p:cNvSpPr/>
          <p:nvPr/>
        </p:nvSpPr>
        <p:spPr>
          <a:xfrm>
            <a:off x="3182983"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10" name="bg object 7810"/>
          <p:cNvSpPr/>
          <p:nvPr/>
        </p:nvSpPr>
        <p:spPr>
          <a:xfrm>
            <a:off x="3190059"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11" name="bg object 7811"/>
          <p:cNvSpPr/>
          <p:nvPr/>
        </p:nvSpPr>
        <p:spPr>
          <a:xfrm>
            <a:off x="3197134"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12" name="bg object 7812"/>
          <p:cNvSpPr/>
          <p:nvPr/>
        </p:nvSpPr>
        <p:spPr>
          <a:xfrm>
            <a:off x="3204210"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13" name="bg object 7813"/>
          <p:cNvSpPr/>
          <p:nvPr/>
        </p:nvSpPr>
        <p:spPr>
          <a:xfrm>
            <a:off x="3211286"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14" name="bg object 7814"/>
          <p:cNvSpPr/>
          <p:nvPr/>
        </p:nvSpPr>
        <p:spPr>
          <a:xfrm>
            <a:off x="3218362"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15" name="bg object 7815"/>
          <p:cNvSpPr/>
          <p:nvPr/>
        </p:nvSpPr>
        <p:spPr>
          <a:xfrm>
            <a:off x="3225437"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16" name="bg object 7816"/>
          <p:cNvSpPr/>
          <p:nvPr/>
        </p:nvSpPr>
        <p:spPr>
          <a:xfrm>
            <a:off x="3232513"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17" name="bg object 7817"/>
          <p:cNvSpPr/>
          <p:nvPr/>
        </p:nvSpPr>
        <p:spPr>
          <a:xfrm>
            <a:off x="3239589"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18" name="bg object 7818"/>
          <p:cNvSpPr/>
          <p:nvPr/>
        </p:nvSpPr>
        <p:spPr>
          <a:xfrm>
            <a:off x="3246664" y="4845667"/>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819" name="bg object 7819"/>
          <p:cNvSpPr/>
          <p:nvPr/>
        </p:nvSpPr>
        <p:spPr>
          <a:xfrm>
            <a:off x="3253739" y="4845667"/>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820" name="bg object 7820"/>
          <p:cNvSpPr/>
          <p:nvPr/>
        </p:nvSpPr>
        <p:spPr>
          <a:xfrm>
            <a:off x="3260815" y="4845667"/>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821" name="bg object 7821"/>
          <p:cNvSpPr/>
          <p:nvPr/>
        </p:nvSpPr>
        <p:spPr>
          <a:xfrm>
            <a:off x="3267891" y="4845667"/>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822" name="bg object 7822"/>
          <p:cNvSpPr/>
          <p:nvPr/>
        </p:nvSpPr>
        <p:spPr>
          <a:xfrm>
            <a:off x="3274966" y="4845667"/>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823" name="bg object 7823"/>
          <p:cNvSpPr/>
          <p:nvPr/>
        </p:nvSpPr>
        <p:spPr>
          <a:xfrm>
            <a:off x="3282042" y="4845667"/>
            <a:ext cx="6932" cy="0"/>
          </a:xfrm>
          <a:custGeom>
            <a:avLst/>
            <a:gdLst/>
            <a:ahLst/>
            <a:cxnLst/>
            <a:rect l="l" t="t" r="r" b="b"/>
            <a:pathLst>
              <a:path w="15240">
                <a:moveTo>
                  <a:pt x="0" y="0"/>
                </a:moveTo>
                <a:lnTo>
                  <a:pt x="14758" y="0"/>
                </a:lnTo>
              </a:path>
            </a:pathLst>
          </a:custGeom>
          <a:ln w="3175">
            <a:solidFill>
              <a:srgbClr val="FF00FF"/>
            </a:solidFill>
          </a:ln>
        </p:spPr>
        <p:txBody>
          <a:bodyPr wrap="square" lIns="0" tIns="0" rIns="0" bIns="0" rtlCol="0"/>
          <a:lstStyle/>
          <a:p>
            <a:endParaRPr sz="501"/>
          </a:p>
        </p:txBody>
      </p:sp>
      <p:sp>
        <p:nvSpPr>
          <p:cNvPr id="7824" name="bg object 7824"/>
          <p:cNvSpPr/>
          <p:nvPr/>
        </p:nvSpPr>
        <p:spPr>
          <a:xfrm>
            <a:off x="3289300"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25" name="bg object 7825"/>
          <p:cNvSpPr/>
          <p:nvPr/>
        </p:nvSpPr>
        <p:spPr>
          <a:xfrm>
            <a:off x="3296376"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26" name="bg object 7826"/>
          <p:cNvSpPr/>
          <p:nvPr/>
        </p:nvSpPr>
        <p:spPr>
          <a:xfrm>
            <a:off x="3303451"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27" name="bg object 7827"/>
          <p:cNvSpPr/>
          <p:nvPr/>
        </p:nvSpPr>
        <p:spPr>
          <a:xfrm>
            <a:off x="3310527"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28" name="bg object 7828"/>
          <p:cNvSpPr/>
          <p:nvPr/>
        </p:nvSpPr>
        <p:spPr>
          <a:xfrm>
            <a:off x="3317603"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29" name="bg object 7829"/>
          <p:cNvSpPr/>
          <p:nvPr/>
        </p:nvSpPr>
        <p:spPr>
          <a:xfrm>
            <a:off x="3324679"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30" name="bg object 7830"/>
          <p:cNvSpPr/>
          <p:nvPr/>
        </p:nvSpPr>
        <p:spPr>
          <a:xfrm>
            <a:off x="3331754"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31" name="bg object 7831"/>
          <p:cNvSpPr/>
          <p:nvPr/>
        </p:nvSpPr>
        <p:spPr>
          <a:xfrm>
            <a:off x="3338830"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32" name="bg object 7832"/>
          <p:cNvSpPr/>
          <p:nvPr/>
        </p:nvSpPr>
        <p:spPr>
          <a:xfrm>
            <a:off x="3345906"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33" name="bg object 7833"/>
          <p:cNvSpPr/>
          <p:nvPr/>
        </p:nvSpPr>
        <p:spPr>
          <a:xfrm>
            <a:off x="3352982" y="4845667"/>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34" name="bg object 7834"/>
          <p:cNvSpPr/>
          <p:nvPr/>
        </p:nvSpPr>
        <p:spPr>
          <a:xfrm>
            <a:off x="3360057" y="4845667"/>
            <a:ext cx="9531" cy="0"/>
          </a:xfrm>
          <a:custGeom>
            <a:avLst/>
            <a:gdLst/>
            <a:ahLst/>
            <a:cxnLst/>
            <a:rect l="l" t="t" r="r" b="b"/>
            <a:pathLst>
              <a:path w="20954">
                <a:moveTo>
                  <a:pt x="0" y="0"/>
                </a:moveTo>
                <a:lnTo>
                  <a:pt x="20742" y="0"/>
                </a:lnTo>
              </a:path>
            </a:pathLst>
          </a:custGeom>
          <a:ln w="3175">
            <a:solidFill>
              <a:srgbClr val="FF00FF"/>
            </a:solidFill>
          </a:ln>
        </p:spPr>
        <p:txBody>
          <a:bodyPr wrap="square" lIns="0" tIns="0" rIns="0" bIns="0" rtlCol="0"/>
          <a:lstStyle/>
          <a:p>
            <a:endParaRPr sz="501"/>
          </a:p>
        </p:txBody>
      </p:sp>
      <p:sp>
        <p:nvSpPr>
          <p:cNvPr id="7835" name="bg object 7835"/>
          <p:cNvSpPr/>
          <p:nvPr/>
        </p:nvSpPr>
        <p:spPr>
          <a:xfrm>
            <a:off x="3370035" y="4845667"/>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836" name="bg object 7836"/>
          <p:cNvSpPr/>
          <p:nvPr/>
        </p:nvSpPr>
        <p:spPr>
          <a:xfrm>
            <a:off x="3177358" y="4836240"/>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837" name="bg object 7837"/>
          <p:cNvSpPr/>
          <p:nvPr/>
        </p:nvSpPr>
        <p:spPr>
          <a:xfrm>
            <a:off x="3182983"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38" name="bg object 7838"/>
          <p:cNvSpPr/>
          <p:nvPr/>
        </p:nvSpPr>
        <p:spPr>
          <a:xfrm>
            <a:off x="3190059"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39" name="bg object 7839"/>
          <p:cNvSpPr/>
          <p:nvPr/>
        </p:nvSpPr>
        <p:spPr>
          <a:xfrm>
            <a:off x="3197134"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40" name="bg object 7840"/>
          <p:cNvSpPr/>
          <p:nvPr/>
        </p:nvSpPr>
        <p:spPr>
          <a:xfrm>
            <a:off x="3204210"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41" name="bg object 7841"/>
          <p:cNvSpPr/>
          <p:nvPr/>
        </p:nvSpPr>
        <p:spPr>
          <a:xfrm>
            <a:off x="3211286"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42" name="bg object 7842"/>
          <p:cNvSpPr/>
          <p:nvPr/>
        </p:nvSpPr>
        <p:spPr>
          <a:xfrm>
            <a:off x="3218362"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43" name="bg object 7843"/>
          <p:cNvSpPr/>
          <p:nvPr/>
        </p:nvSpPr>
        <p:spPr>
          <a:xfrm>
            <a:off x="3225437"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44" name="bg object 7844"/>
          <p:cNvSpPr/>
          <p:nvPr/>
        </p:nvSpPr>
        <p:spPr>
          <a:xfrm>
            <a:off x="3232513"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45" name="bg object 7845"/>
          <p:cNvSpPr/>
          <p:nvPr/>
        </p:nvSpPr>
        <p:spPr>
          <a:xfrm>
            <a:off x="3239589"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46" name="bg object 7846"/>
          <p:cNvSpPr/>
          <p:nvPr/>
        </p:nvSpPr>
        <p:spPr>
          <a:xfrm>
            <a:off x="3246664"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47" name="bg object 7847"/>
          <p:cNvSpPr/>
          <p:nvPr/>
        </p:nvSpPr>
        <p:spPr>
          <a:xfrm>
            <a:off x="3253740"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48" name="bg object 7848"/>
          <p:cNvSpPr/>
          <p:nvPr/>
        </p:nvSpPr>
        <p:spPr>
          <a:xfrm>
            <a:off x="3260816"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49" name="bg object 7849"/>
          <p:cNvSpPr/>
          <p:nvPr/>
        </p:nvSpPr>
        <p:spPr>
          <a:xfrm>
            <a:off x="3268073"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50" name="bg object 7850"/>
          <p:cNvSpPr/>
          <p:nvPr/>
        </p:nvSpPr>
        <p:spPr>
          <a:xfrm>
            <a:off x="3275148"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51" name="bg object 7851"/>
          <p:cNvSpPr/>
          <p:nvPr/>
        </p:nvSpPr>
        <p:spPr>
          <a:xfrm>
            <a:off x="3282224"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52" name="bg object 7852"/>
          <p:cNvSpPr/>
          <p:nvPr/>
        </p:nvSpPr>
        <p:spPr>
          <a:xfrm>
            <a:off x="3289300"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53" name="bg object 7853"/>
          <p:cNvSpPr/>
          <p:nvPr/>
        </p:nvSpPr>
        <p:spPr>
          <a:xfrm>
            <a:off x="3296376"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54" name="bg object 7854"/>
          <p:cNvSpPr/>
          <p:nvPr/>
        </p:nvSpPr>
        <p:spPr>
          <a:xfrm>
            <a:off x="3303451"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55" name="bg object 7855"/>
          <p:cNvSpPr/>
          <p:nvPr/>
        </p:nvSpPr>
        <p:spPr>
          <a:xfrm>
            <a:off x="3310527"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56" name="bg object 7856"/>
          <p:cNvSpPr/>
          <p:nvPr/>
        </p:nvSpPr>
        <p:spPr>
          <a:xfrm>
            <a:off x="3317603"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57" name="bg object 7857"/>
          <p:cNvSpPr/>
          <p:nvPr/>
        </p:nvSpPr>
        <p:spPr>
          <a:xfrm>
            <a:off x="3324679"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58" name="bg object 7858"/>
          <p:cNvSpPr/>
          <p:nvPr/>
        </p:nvSpPr>
        <p:spPr>
          <a:xfrm>
            <a:off x="3331754"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59" name="bg object 7859"/>
          <p:cNvSpPr/>
          <p:nvPr/>
        </p:nvSpPr>
        <p:spPr>
          <a:xfrm>
            <a:off x="3338830"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60" name="bg object 7860"/>
          <p:cNvSpPr/>
          <p:nvPr/>
        </p:nvSpPr>
        <p:spPr>
          <a:xfrm>
            <a:off x="3345906"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61" name="bg object 7861"/>
          <p:cNvSpPr/>
          <p:nvPr/>
        </p:nvSpPr>
        <p:spPr>
          <a:xfrm>
            <a:off x="3352982" y="4836240"/>
            <a:ext cx="6642" cy="0"/>
          </a:xfrm>
          <a:custGeom>
            <a:avLst/>
            <a:gdLst/>
            <a:ahLst/>
            <a:cxnLst/>
            <a:rect l="l" t="t" r="r" b="b"/>
            <a:pathLst>
              <a:path w="14604">
                <a:moveTo>
                  <a:pt x="0" y="0"/>
                </a:moveTo>
                <a:lnTo>
                  <a:pt x="14360" y="0"/>
                </a:lnTo>
              </a:path>
            </a:pathLst>
          </a:custGeom>
          <a:ln w="3175">
            <a:solidFill>
              <a:srgbClr val="FF00FF"/>
            </a:solidFill>
          </a:ln>
        </p:spPr>
        <p:txBody>
          <a:bodyPr wrap="square" lIns="0" tIns="0" rIns="0" bIns="0" rtlCol="0"/>
          <a:lstStyle/>
          <a:p>
            <a:endParaRPr sz="501"/>
          </a:p>
        </p:txBody>
      </p:sp>
      <p:sp>
        <p:nvSpPr>
          <p:cNvPr id="7862" name="bg object 7862"/>
          <p:cNvSpPr/>
          <p:nvPr/>
        </p:nvSpPr>
        <p:spPr>
          <a:xfrm>
            <a:off x="3360057" y="4836240"/>
            <a:ext cx="9531" cy="0"/>
          </a:xfrm>
          <a:custGeom>
            <a:avLst/>
            <a:gdLst/>
            <a:ahLst/>
            <a:cxnLst/>
            <a:rect l="l" t="t" r="r" b="b"/>
            <a:pathLst>
              <a:path w="20954">
                <a:moveTo>
                  <a:pt x="0" y="0"/>
                </a:moveTo>
                <a:lnTo>
                  <a:pt x="20742" y="0"/>
                </a:lnTo>
              </a:path>
            </a:pathLst>
          </a:custGeom>
          <a:ln w="3175">
            <a:solidFill>
              <a:srgbClr val="FF00FF"/>
            </a:solidFill>
          </a:ln>
        </p:spPr>
        <p:txBody>
          <a:bodyPr wrap="square" lIns="0" tIns="0" rIns="0" bIns="0" rtlCol="0"/>
          <a:lstStyle/>
          <a:p>
            <a:endParaRPr sz="501"/>
          </a:p>
        </p:txBody>
      </p:sp>
      <p:sp>
        <p:nvSpPr>
          <p:cNvPr id="7863" name="bg object 7863"/>
          <p:cNvSpPr/>
          <p:nvPr/>
        </p:nvSpPr>
        <p:spPr>
          <a:xfrm>
            <a:off x="3370035" y="4836240"/>
            <a:ext cx="5199" cy="0"/>
          </a:xfrm>
          <a:custGeom>
            <a:avLst/>
            <a:gdLst/>
            <a:ahLst/>
            <a:cxnLst/>
            <a:rect l="l" t="t" r="r" b="b"/>
            <a:pathLst>
              <a:path w="11429">
                <a:moveTo>
                  <a:pt x="0" y="0"/>
                </a:moveTo>
                <a:lnTo>
                  <a:pt x="11168" y="0"/>
                </a:lnTo>
              </a:path>
            </a:pathLst>
          </a:custGeom>
          <a:ln w="3175">
            <a:solidFill>
              <a:srgbClr val="FF00FF"/>
            </a:solidFill>
          </a:ln>
        </p:spPr>
        <p:txBody>
          <a:bodyPr wrap="square" lIns="0" tIns="0" rIns="0" bIns="0" rtlCol="0"/>
          <a:lstStyle/>
          <a:p>
            <a:endParaRPr sz="501"/>
          </a:p>
        </p:txBody>
      </p:sp>
      <p:sp>
        <p:nvSpPr>
          <p:cNvPr id="7864" name="bg object 7864"/>
          <p:cNvSpPr/>
          <p:nvPr/>
        </p:nvSpPr>
        <p:spPr>
          <a:xfrm>
            <a:off x="3370035" y="4829383"/>
            <a:ext cx="0" cy="1364"/>
          </a:xfrm>
          <a:custGeom>
            <a:avLst/>
            <a:gdLst/>
            <a:ahLst/>
            <a:cxnLst/>
            <a:rect l="l" t="t" r="r" b="b"/>
            <a:pathLst>
              <a:path h="3809">
                <a:moveTo>
                  <a:pt x="0" y="0"/>
                </a:moveTo>
                <a:lnTo>
                  <a:pt x="0" y="3191"/>
                </a:lnTo>
              </a:path>
            </a:pathLst>
          </a:custGeom>
          <a:ln w="3175">
            <a:solidFill>
              <a:srgbClr val="FF00FF"/>
            </a:solidFill>
          </a:ln>
        </p:spPr>
        <p:txBody>
          <a:bodyPr wrap="square" lIns="0" tIns="0" rIns="0" bIns="0" rtlCol="0"/>
          <a:lstStyle/>
          <a:p>
            <a:endParaRPr sz="501"/>
          </a:p>
        </p:txBody>
      </p:sp>
      <p:sp>
        <p:nvSpPr>
          <p:cNvPr id="7865" name="bg object 7865"/>
          <p:cNvSpPr/>
          <p:nvPr/>
        </p:nvSpPr>
        <p:spPr>
          <a:xfrm>
            <a:off x="3360057" y="4830669"/>
            <a:ext cx="9531" cy="0"/>
          </a:xfrm>
          <a:custGeom>
            <a:avLst/>
            <a:gdLst/>
            <a:ahLst/>
            <a:cxnLst/>
            <a:rect l="l" t="t" r="r" b="b"/>
            <a:pathLst>
              <a:path w="20954">
                <a:moveTo>
                  <a:pt x="20742" y="0"/>
                </a:moveTo>
                <a:lnTo>
                  <a:pt x="0" y="0"/>
                </a:lnTo>
              </a:path>
            </a:pathLst>
          </a:custGeom>
          <a:ln w="3175">
            <a:solidFill>
              <a:srgbClr val="FF00FF"/>
            </a:solidFill>
          </a:ln>
        </p:spPr>
        <p:txBody>
          <a:bodyPr wrap="square" lIns="0" tIns="0" rIns="0" bIns="0" rtlCol="0"/>
          <a:lstStyle/>
          <a:p>
            <a:endParaRPr sz="501"/>
          </a:p>
        </p:txBody>
      </p:sp>
      <p:sp>
        <p:nvSpPr>
          <p:cNvPr id="7866" name="bg object 7866"/>
          <p:cNvSpPr/>
          <p:nvPr/>
        </p:nvSpPr>
        <p:spPr>
          <a:xfrm>
            <a:off x="3352982"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67" name="bg object 7867"/>
          <p:cNvSpPr/>
          <p:nvPr/>
        </p:nvSpPr>
        <p:spPr>
          <a:xfrm>
            <a:off x="3345906"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68" name="bg object 7868"/>
          <p:cNvSpPr/>
          <p:nvPr/>
        </p:nvSpPr>
        <p:spPr>
          <a:xfrm>
            <a:off x="3338830"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69" name="bg object 7869"/>
          <p:cNvSpPr/>
          <p:nvPr/>
        </p:nvSpPr>
        <p:spPr>
          <a:xfrm>
            <a:off x="3331754"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70" name="bg object 7870"/>
          <p:cNvSpPr/>
          <p:nvPr/>
        </p:nvSpPr>
        <p:spPr>
          <a:xfrm>
            <a:off x="3324679"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71" name="bg object 7871"/>
          <p:cNvSpPr/>
          <p:nvPr/>
        </p:nvSpPr>
        <p:spPr>
          <a:xfrm>
            <a:off x="3317603"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72" name="bg object 7872"/>
          <p:cNvSpPr/>
          <p:nvPr/>
        </p:nvSpPr>
        <p:spPr>
          <a:xfrm>
            <a:off x="3310527"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73" name="bg object 7873"/>
          <p:cNvSpPr/>
          <p:nvPr/>
        </p:nvSpPr>
        <p:spPr>
          <a:xfrm>
            <a:off x="3303451"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74" name="bg object 7874"/>
          <p:cNvSpPr/>
          <p:nvPr/>
        </p:nvSpPr>
        <p:spPr>
          <a:xfrm>
            <a:off x="3296376"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75" name="bg object 7875"/>
          <p:cNvSpPr/>
          <p:nvPr/>
        </p:nvSpPr>
        <p:spPr>
          <a:xfrm>
            <a:off x="3289300"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76" name="bg object 7876"/>
          <p:cNvSpPr/>
          <p:nvPr/>
        </p:nvSpPr>
        <p:spPr>
          <a:xfrm>
            <a:off x="3282224"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77" name="bg object 7877"/>
          <p:cNvSpPr/>
          <p:nvPr/>
        </p:nvSpPr>
        <p:spPr>
          <a:xfrm>
            <a:off x="3275148"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78" name="bg object 7878"/>
          <p:cNvSpPr/>
          <p:nvPr/>
        </p:nvSpPr>
        <p:spPr>
          <a:xfrm>
            <a:off x="3268073"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79" name="bg object 7879"/>
          <p:cNvSpPr/>
          <p:nvPr/>
        </p:nvSpPr>
        <p:spPr>
          <a:xfrm>
            <a:off x="3260815" y="4830669"/>
            <a:ext cx="6932" cy="0"/>
          </a:xfrm>
          <a:custGeom>
            <a:avLst/>
            <a:gdLst/>
            <a:ahLst/>
            <a:cxnLst/>
            <a:rect l="l" t="t" r="r" b="b"/>
            <a:pathLst>
              <a:path w="15240">
                <a:moveTo>
                  <a:pt x="14758" y="0"/>
                </a:moveTo>
                <a:lnTo>
                  <a:pt x="0" y="0"/>
                </a:lnTo>
              </a:path>
            </a:pathLst>
          </a:custGeom>
          <a:ln w="3175">
            <a:solidFill>
              <a:srgbClr val="FF00FF"/>
            </a:solidFill>
          </a:ln>
        </p:spPr>
        <p:txBody>
          <a:bodyPr wrap="square" lIns="0" tIns="0" rIns="0" bIns="0" rtlCol="0"/>
          <a:lstStyle/>
          <a:p>
            <a:endParaRPr sz="501"/>
          </a:p>
        </p:txBody>
      </p:sp>
      <p:sp>
        <p:nvSpPr>
          <p:cNvPr id="7880" name="bg object 7880"/>
          <p:cNvSpPr/>
          <p:nvPr/>
        </p:nvSpPr>
        <p:spPr>
          <a:xfrm>
            <a:off x="3253740"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81" name="bg object 7881"/>
          <p:cNvSpPr/>
          <p:nvPr/>
        </p:nvSpPr>
        <p:spPr>
          <a:xfrm>
            <a:off x="3246664"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82" name="bg object 7882"/>
          <p:cNvSpPr/>
          <p:nvPr/>
        </p:nvSpPr>
        <p:spPr>
          <a:xfrm>
            <a:off x="3239589"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83" name="bg object 7883"/>
          <p:cNvSpPr/>
          <p:nvPr/>
        </p:nvSpPr>
        <p:spPr>
          <a:xfrm>
            <a:off x="3232513"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84" name="bg object 7884"/>
          <p:cNvSpPr/>
          <p:nvPr/>
        </p:nvSpPr>
        <p:spPr>
          <a:xfrm>
            <a:off x="3225437"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85" name="bg object 7885"/>
          <p:cNvSpPr/>
          <p:nvPr/>
        </p:nvSpPr>
        <p:spPr>
          <a:xfrm>
            <a:off x="3218362"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86" name="bg object 7886"/>
          <p:cNvSpPr/>
          <p:nvPr/>
        </p:nvSpPr>
        <p:spPr>
          <a:xfrm>
            <a:off x="3211286"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87" name="bg object 7887"/>
          <p:cNvSpPr/>
          <p:nvPr/>
        </p:nvSpPr>
        <p:spPr>
          <a:xfrm>
            <a:off x="3204210"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88" name="bg object 7888"/>
          <p:cNvSpPr/>
          <p:nvPr/>
        </p:nvSpPr>
        <p:spPr>
          <a:xfrm>
            <a:off x="3197134"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89" name="bg object 7889"/>
          <p:cNvSpPr/>
          <p:nvPr/>
        </p:nvSpPr>
        <p:spPr>
          <a:xfrm>
            <a:off x="3190059"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90" name="bg object 7890"/>
          <p:cNvSpPr/>
          <p:nvPr/>
        </p:nvSpPr>
        <p:spPr>
          <a:xfrm>
            <a:off x="3182983" y="483066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91" name="bg object 7891"/>
          <p:cNvSpPr/>
          <p:nvPr/>
        </p:nvSpPr>
        <p:spPr>
          <a:xfrm>
            <a:off x="3182438" y="4829383"/>
            <a:ext cx="187732" cy="1364"/>
          </a:xfrm>
          <a:custGeom>
            <a:avLst/>
            <a:gdLst/>
            <a:ahLst/>
            <a:cxnLst/>
            <a:rect l="l" t="t" r="r" b="b"/>
            <a:pathLst>
              <a:path w="412750" h="3809">
                <a:moveTo>
                  <a:pt x="0" y="3191"/>
                </a:moveTo>
                <a:lnTo>
                  <a:pt x="0" y="0"/>
                </a:lnTo>
                <a:lnTo>
                  <a:pt x="412453" y="0"/>
                </a:lnTo>
              </a:path>
            </a:pathLst>
          </a:custGeom>
          <a:ln w="3175">
            <a:solidFill>
              <a:srgbClr val="FF00FF"/>
            </a:solidFill>
          </a:ln>
        </p:spPr>
        <p:txBody>
          <a:bodyPr wrap="square" lIns="0" tIns="0" rIns="0" bIns="0" rtlCol="0"/>
          <a:lstStyle/>
          <a:p>
            <a:endParaRPr sz="501"/>
          </a:p>
        </p:txBody>
      </p:sp>
      <p:sp>
        <p:nvSpPr>
          <p:cNvPr id="7892" name="bg object 7892"/>
          <p:cNvSpPr/>
          <p:nvPr/>
        </p:nvSpPr>
        <p:spPr>
          <a:xfrm>
            <a:off x="3370035" y="4918372"/>
            <a:ext cx="0" cy="1364"/>
          </a:xfrm>
          <a:custGeom>
            <a:avLst/>
            <a:gdLst/>
            <a:ahLst/>
            <a:cxnLst/>
            <a:rect l="l" t="t" r="r" b="b"/>
            <a:pathLst>
              <a:path h="3809">
                <a:moveTo>
                  <a:pt x="0" y="3191"/>
                </a:moveTo>
                <a:lnTo>
                  <a:pt x="0" y="0"/>
                </a:lnTo>
              </a:path>
            </a:pathLst>
          </a:custGeom>
          <a:ln w="3175">
            <a:solidFill>
              <a:srgbClr val="FF00FF"/>
            </a:solidFill>
          </a:ln>
        </p:spPr>
        <p:txBody>
          <a:bodyPr wrap="square" lIns="0" tIns="0" rIns="0" bIns="0" rtlCol="0"/>
          <a:lstStyle/>
          <a:p>
            <a:endParaRPr sz="501"/>
          </a:p>
        </p:txBody>
      </p:sp>
      <p:sp>
        <p:nvSpPr>
          <p:cNvPr id="7893" name="bg object 7893"/>
          <p:cNvSpPr/>
          <p:nvPr/>
        </p:nvSpPr>
        <p:spPr>
          <a:xfrm>
            <a:off x="3360057" y="4918229"/>
            <a:ext cx="9531" cy="0"/>
          </a:xfrm>
          <a:custGeom>
            <a:avLst/>
            <a:gdLst/>
            <a:ahLst/>
            <a:cxnLst/>
            <a:rect l="l" t="t" r="r" b="b"/>
            <a:pathLst>
              <a:path w="20954">
                <a:moveTo>
                  <a:pt x="20742" y="0"/>
                </a:moveTo>
                <a:lnTo>
                  <a:pt x="0" y="0"/>
                </a:lnTo>
              </a:path>
            </a:pathLst>
          </a:custGeom>
          <a:ln w="3175">
            <a:solidFill>
              <a:srgbClr val="FF00FF"/>
            </a:solidFill>
          </a:ln>
        </p:spPr>
        <p:txBody>
          <a:bodyPr wrap="square" lIns="0" tIns="0" rIns="0" bIns="0" rtlCol="0"/>
          <a:lstStyle/>
          <a:p>
            <a:endParaRPr sz="501"/>
          </a:p>
        </p:txBody>
      </p:sp>
      <p:sp>
        <p:nvSpPr>
          <p:cNvPr id="7894" name="bg object 7894"/>
          <p:cNvSpPr/>
          <p:nvPr/>
        </p:nvSpPr>
        <p:spPr>
          <a:xfrm>
            <a:off x="3352982"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95" name="bg object 7895"/>
          <p:cNvSpPr/>
          <p:nvPr/>
        </p:nvSpPr>
        <p:spPr>
          <a:xfrm>
            <a:off x="3345906"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96" name="bg object 7896"/>
          <p:cNvSpPr/>
          <p:nvPr/>
        </p:nvSpPr>
        <p:spPr>
          <a:xfrm>
            <a:off x="3338830"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97" name="bg object 7897"/>
          <p:cNvSpPr/>
          <p:nvPr/>
        </p:nvSpPr>
        <p:spPr>
          <a:xfrm>
            <a:off x="3331754"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98" name="bg object 7898"/>
          <p:cNvSpPr/>
          <p:nvPr/>
        </p:nvSpPr>
        <p:spPr>
          <a:xfrm>
            <a:off x="3324679"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899" name="bg object 7899"/>
          <p:cNvSpPr/>
          <p:nvPr/>
        </p:nvSpPr>
        <p:spPr>
          <a:xfrm>
            <a:off x="3317603"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00" name="bg object 7900"/>
          <p:cNvSpPr/>
          <p:nvPr/>
        </p:nvSpPr>
        <p:spPr>
          <a:xfrm>
            <a:off x="3310527"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01" name="bg object 7901"/>
          <p:cNvSpPr/>
          <p:nvPr/>
        </p:nvSpPr>
        <p:spPr>
          <a:xfrm>
            <a:off x="3303451"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02" name="bg object 7902"/>
          <p:cNvSpPr/>
          <p:nvPr/>
        </p:nvSpPr>
        <p:spPr>
          <a:xfrm>
            <a:off x="3296376"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03" name="bg object 7903"/>
          <p:cNvSpPr/>
          <p:nvPr/>
        </p:nvSpPr>
        <p:spPr>
          <a:xfrm>
            <a:off x="3289300"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04" name="bg object 7904"/>
          <p:cNvSpPr/>
          <p:nvPr/>
        </p:nvSpPr>
        <p:spPr>
          <a:xfrm>
            <a:off x="3282224"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05" name="bg object 7905"/>
          <p:cNvSpPr/>
          <p:nvPr/>
        </p:nvSpPr>
        <p:spPr>
          <a:xfrm>
            <a:off x="3275148"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06" name="bg object 7906"/>
          <p:cNvSpPr/>
          <p:nvPr/>
        </p:nvSpPr>
        <p:spPr>
          <a:xfrm>
            <a:off x="3268073"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07" name="bg object 7907"/>
          <p:cNvSpPr/>
          <p:nvPr/>
        </p:nvSpPr>
        <p:spPr>
          <a:xfrm>
            <a:off x="3260816"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08" name="bg object 7908"/>
          <p:cNvSpPr/>
          <p:nvPr/>
        </p:nvSpPr>
        <p:spPr>
          <a:xfrm>
            <a:off x="3253740"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09" name="bg object 7909"/>
          <p:cNvSpPr/>
          <p:nvPr/>
        </p:nvSpPr>
        <p:spPr>
          <a:xfrm>
            <a:off x="3246664"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10" name="bg object 7910"/>
          <p:cNvSpPr/>
          <p:nvPr/>
        </p:nvSpPr>
        <p:spPr>
          <a:xfrm>
            <a:off x="3239589"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11" name="bg object 7911"/>
          <p:cNvSpPr/>
          <p:nvPr/>
        </p:nvSpPr>
        <p:spPr>
          <a:xfrm>
            <a:off x="3232513"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12" name="bg object 7912"/>
          <p:cNvSpPr/>
          <p:nvPr/>
        </p:nvSpPr>
        <p:spPr>
          <a:xfrm>
            <a:off x="3225437"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13" name="bg object 7913"/>
          <p:cNvSpPr/>
          <p:nvPr/>
        </p:nvSpPr>
        <p:spPr>
          <a:xfrm>
            <a:off x="3218362"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14" name="bg object 7914"/>
          <p:cNvSpPr/>
          <p:nvPr/>
        </p:nvSpPr>
        <p:spPr>
          <a:xfrm>
            <a:off x="3211286"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15" name="bg object 7915"/>
          <p:cNvSpPr/>
          <p:nvPr/>
        </p:nvSpPr>
        <p:spPr>
          <a:xfrm>
            <a:off x="3204210"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16" name="bg object 7916"/>
          <p:cNvSpPr/>
          <p:nvPr/>
        </p:nvSpPr>
        <p:spPr>
          <a:xfrm>
            <a:off x="3197134"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17" name="bg object 7917"/>
          <p:cNvSpPr/>
          <p:nvPr/>
        </p:nvSpPr>
        <p:spPr>
          <a:xfrm>
            <a:off x="3190059"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18" name="bg object 7918"/>
          <p:cNvSpPr/>
          <p:nvPr/>
        </p:nvSpPr>
        <p:spPr>
          <a:xfrm>
            <a:off x="3182983" y="4918229"/>
            <a:ext cx="6642" cy="0"/>
          </a:xfrm>
          <a:custGeom>
            <a:avLst/>
            <a:gdLst/>
            <a:ahLst/>
            <a:cxnLst/>
            <a:rect l="l" t="t" r="r" b="b"/>
            <a:pathLst>
              <a:path w="14604">
                <a:moveTo>
                  <a:pt x="14360" y="0"/>
                </a:moveTo>
                <a:lnTo>
                  <a:pt x="0" y="0"/>
                </a:lnTo>
              </a:path>
            </a:pathLst>
          </a:custGeom>
          <a:ln w="3175">
            <a:solidFill>
              <a:srgbClr val="FF00FF"/>
            </a:solidFill>
          </a:ln>
        </p:spPr>
        <p:txBody>
          <a:bodyPr wrap="square" lIns="0" tIns="0" rIns="0" bIns="0" rtlCol="0"/>
          <a:lstStyle/>
          <a:p>
            <a:endParaRPr sz="501"/>
          </a:p>
        </p:txBody>
      </p:sp>
      <p:sp>
        <p:nvSpPr>
          <p:cNvPr id="7919" name="bg object 7919"/>
          <p:cNvSpPr/>
          <p:nvPr/>
        </p:nvSpPr>
        <p:spPr>
          <a:xfrm>
            <a:off x="3182438" y="4918372"/>
            <a:ext cx="187732" cy="1364"/>
          </a:xfrm>
          <a:custGeom>
            <a:avLst/>
            <a:gdLst/>
            <a:ahLst/>
            <a:cxnLst/>
            <a:rect l="l" t="t" r="r" b="b"/>
            <a:pathLst>
              <a:path w="412750" h="3809">
                <a:moveTo>
                  <a:pt x="0" y="0"/>
                </a:moveTo>
                <a:lnTo>
                  <a:pt x="0" y="3191"/>
                </a:lnTo>
                <a:lnTo>
                  <a:pt x="412453" y="3191"/>
                </a:lnTo>
              </a:path>
            </a:pathLst>
          </a:custGeom>
          <a:ln w="3175">
            <a:solidFill>
              <a:srgbClr val="FF00FF"/>
            </a:solidFill>
          </a:ln>
        </p:spPr>
        <p:txBody>
          <a:bodyPr wrap="square" lIns="0" tIns="0" rIns="0" bIns="0" rtlCol="0"/>
          <a:lstStyle/>
          <a:p>
            <a:endParaRPr sz="501"/>
          </a:p>
        </p:txBody>
      </p:sp>
      <p:sp>
        <p:nvSpPr>
          <p:cNvPr id="7920" name="bg object 7920"/>
          <p:cNvSpPr/>
          <p:nvPr/>
        </p:nvSpPr>
        <p:spPr>
          <a:xfrm>
            <a:off x="3360057"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7921" name="bg object 7921"/>
          <p:cNvSpPr/>
          <p:nvPr/>
        </p:nvSpPr>
        <p:spPr>
          <a:xfrm>
            <a:off x="3360057"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22" name="bg object 7922"/>
          <p:cNvSpPr/>
          <p:nvPr/>
        </p:nvSpPr>
        <p:spPr>
          <a:xfrm>
            <a:off x="3360057"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7923" name="bg object 7923"/>
          <p:cNvSpPr/>
          <p:nvPr/>
        </p:nvSpPr>
        <p:spPr>
          <a:xfrm>
            <a:off x="3360057"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24" name="bg object 7924"/>
          <p:cNvSpPr/>
          <p:nvPr/>
        </p:nvSpPr>
        <p:spPr>
          <a:xfrm>
            <a:off x="3360057"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25" name="bg object 7925"/>
          <p:cNvSpPr/>
          <p:nvPr/>
        </p:nvSpPr>
        <p:spPr>
          <a:xfrm>
            <a:off x="3360057"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7926" name="bg object 7926"/>
          <p:cNvSpPr/>
          <p:nvPr/>
        </p:nvSpPr>
        <p:spPr>
          <a:xfrm>
            <a:off x="3360057"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27" name="bg object 7927"/>
          <p:cNvSpPr/>
          <p:nvPr/>
        </p:nvSpPr>
        <p:spPr>
          <a:xfrm>
            <a:off x="3360057"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7928" name="bg object 7928"/>
          <p:cNvSpPr/>
          <p:nvPr/>
        </p:nvSpPr>
        <p:spPr>
          <a:xfrm>
            <a:off x="3359694"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7929" name="bg object 7929"/>
          <p:cNvSpPr/>
          <p:nvPr/>
        </p:nvSpPr>
        <p:spPr>
          <a:xfrm>
            <a:off x="3359513"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7930" name="bg object 7930"/>
          <p:cNvSpPr/>
          <p:nvPr/>
        </p:nvSpPr>
        <p:spPr>
          <a:xfrm>
            <a:off x="3359513"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7931" name="bg object 7931"/>
          <p:cNvSpPr/>
          <p:nvPr/>
        </p:nvSpPr>
        <p:spPr>
          <a:xfrm>
            <a:off x="3359513"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7932" name="bg object 7932"/>
          <p:cNvSpPr/>
          <p:nvPr/>
        </p:nvSpPr>
        <p:spPr>
          <a:xfrm>
            <a:off x="3359513"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7933" name="bg object 7933"/>
          <p:cNvSpPr/>
          <p:nvPr/>
        </p:nvSpPr>
        <p:spPr>
          <a:xfrm>
            <a:off x="3359513"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7934" name="bg object 7934"/>
          <p:cNvSpPr/>
          <p:nvPr/>
        </p:nvSpPr>
        <p:spPr>
          <a:xfrm>
            <a:off x="3359513"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7935" name="bg object 7935"/>
          <p:cNvSpPr/>
          <p:nvPr/>
        </p:nvSpPr>
        <p:spPr>
          <a:xfrm>
            <a:off x="3359513"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7936" name="bg object 7936"/>
          <p:cNvSpPr/>
          <p:nvPr/>
        </p:nvSpPr>
        <p:spPr>
          <a:xfrm>
            <a:off x="3359513"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7937" name="bg object 7937"/>
          <p:cNvSpPr/>
          <p:nvPr/>
        </p:nvSpPr>
        <p:spPr>
          <a:xfrm>
            <a:off x="3359694"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7938" name="bg object 7938"/>
          <p:cNvSpPr/>
          <p:nvPr/>
        </p:nvSpPr>
        <p:spPr>
          <a:xfrm>
            <a:off x="3360057"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939" name="bg object 7939"/>
          <p:cNvSpPr/>
          <p:nvPr/>
        </p:nvSpPr>
        <p:spPr>
          <a:xfrm>
            <a:off x="3359513"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940" name="bg object 7940"/>
          <p:cNvSpPr/>
          <p:nvPr/>
        </p:nvSpPr>
        <p:spPr>
          <a:xfrm>
            <a:off x="3360057"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941" name="bg object 7941"/>
          <p:cNvSpPr/>
          <p:nvPr/>
        </p:nvSpPr>
        <p:spPr>
          <a:xfrm>
            <a:off x="3359513"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942" name="bg object 7942"/>
          <p:cNvSpPr/>
          <p:nvPr/>
        </p:nvSpPr>
        <p:spPr>
          <a:xfrm>
            <a:off x="3360057"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943" name="bg object 7943"/>
          <p:cNvSpPr/>
          <p:nvPr/>
        </p:nvSpPr>
        <p:spPr>
          <a:xfrm>
            <a:off x="3359513"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944" name="bg object 7944"/>
          <p:cNvSpPr/>
          <p:nvPr/>
        </p:nvSpPr>
        <p:spPr>
          <a:xfrm>
            <a:off x="3360057"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945" name="bg object 7945"/>
          <p:cNvSpPr/>
          <p:nvPr/>
        </p:nvSpPr>
        <p:spPr>
          <a:xfrm>
            <a:off x="3359513"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946" name="bg object 7946"/>
          <p:cNvSpPr/>
          <p:nvPr/>
        </p:nvSpPr>
        <p:spPr>
          <a:xfrm>
            <a:off x="3360057"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947" name="bg object 7947"/>
          <p:cNvSpPr/>
          <p:nvPr/>
        </p:nvSpPr>
        <p:spPr>
          <a:xfrm>
            <a:off x="3359513"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948" name="bg object 7948"/>
          <p:cNvSpPr/>
          <p:nvPr/>
        </p:nvSpPr>
        <p:spPr>
          <a:xfrm>
            <a:off x="3360057"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949" name="bg object 7949"/>
          <p:cNvSpPr/>
          <p:nvPr/>
        </p:nvSpPr>
        <p:spPr>
          <a:xfrm>
            <a:off x="3359513"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950" name="bg object 7950"/>
          <p:cNvSpPr/>
          <p:nvPr/>
        </p:nvSpPr>
        <p:spPr>
          <a:xfrm>
            <a:off x="3360057"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951" name="bg object 7951"/>
          <p:cNvSpPr/>
          <p:nvPr/>
        </p:nvSpPr>
        <p:spPr>
          <a:xfrm>
            <a:off x="3359513"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952" name="bg object 7952"/>
          <p:cNvSpPr/>
          <p:nvPr/>
        </p:nvSpPr>
        <p:spPr>
          <a:xfrm>
            <a:off x="3360057"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953" name="bg object 7953"/>
          <p:cNvSpPr/>
          <p:nvPr/>
        </p:nvSpPr>
        <p:spPr>
          <a:xfrm>
            <a:off x="3359513"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954" name="bg object 7954"/>
          <p:cNvSpPr/>
          <p:nvPr/>
        </p:nvSpPr>
        <p:spPr>
          <a:xfrm>
            <a:off x="3359513"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955" name="bg object 7955"/>
          <p:cNvSpPr/>
          <p:nvPr/>
        </p:nvSpPr>
        <p:spPr>
          <a:xfrm>
            <a:off x="3359513" y="4829526"/>
            <a:ext cx="578" cy="455"/>
          </a:xfrm>
          <a:custGeom>
            <a:avLst/>
            <a:gdLst/>
            <a:ahLst/>
            <a:cxnLst/>
            <a:rect l="l" t="t" r="r" b="b"/>
            <a:pathLst>
              <a:path w="1270" h="1269">
                <a:moveTo>
                  <a:pt x="0" y="1196"/>
                </a:moveTo>
                <a:lnTo>
                  <a:pt x="0" y="797"/>
                </a:lnTo>
                <a:lnTo>
                  <a:pt x="0" y="398"/>
                </a:lnTo>
                <a:lnTo>
                  <a:pt x="398" y="398"/>
                </a:lnTo>
                <a:lnTo>
                  <a:pt x="398" y="0"/>
                </a:lnTo>
                <a:lnTo>
                  <a:pt x="797" y="0"/>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956" name="bg object 7956"/>
          <p:cNvSpPr/>
          <p:nvPr/>
        </p:nvSpPr>
        <p:spPr>
          <a:xfrm>
            <a:off x="3352981"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7957" name="bg object 7957"/>
          <p:cNvSpPr/>
          <p:nvPr/>
        </p:nvSpPr>
        <p:spPr>
          <a:xfrm>
            <a:off x="3352981"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58" name="bg object 7958"/>
          <p:cNvSpPr/>
          <p:nvPr/>
        </p:nvSpPr>
        <p:spPr>
          <a:xfrm>
            <a:off x="3352981"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7959" name="bg object 7959"/>
          <p:cNvSpPr/>
          <p:nvPr/>
        </p:nvSpPr>
        <p:spPr>
          <a:xfrm>
            <a:off x="3352981"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60" name="bg object 7960"/>
          <p:cNvSpPr/>
          <p:nvPr/>
        </p:nvSpPr>
        <p:spPr>
          <a:xfrm>
            <a:off x="3352981"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61" name="bg object 7961"/>
          <p:cNvSpPr/>
          <p:nvPr/>
        </p:nvSpPr>
        <p:spPr>
          <a:xfrm>
            <a:off x="3352981"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7962" name="bg object 7962"/>
          <p:cNvSpPr/>
          <p:nvPr/>
        </p:nvSpPr>
        <p:spPr>
          <a:xfrm>
            <a:off x="3352981"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63" name="bg object 7963"/>
          <p:cNvSpPr/>
          <p:nvPr/>
        </p:nvSpPr>
        <p:spPr>
          <a:xfrm>
            <a:off x="3352981"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7964" name="bg object 7964"/>
          <p:cNvSpPr/>
          <p:nvPr/>
        </p:nvSpPr>
        <p:spPr>
          <a:xfrm>
            <a:off x="3352619"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7965" name="bg object 7965"/>
          <p:cNvSpPr/>
          <p:nvPr/>
        </p:nvSpPr>
        <p:spPr>
          <a:xfrm>
            <a:off x="3352437"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7966" name="bg object 7966"/>
          <p:cNvSpPr/>
          <p:nvPr/>
        </p:nvSpPr>
        <p:spPr>
          <a:xfrm>
            <a:off x="3352437"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7967" name="bg object 7967"/>
          <p:cNvSpPr/>
          <p:nvPr/>
        </p:nvSpPr>
        <p:spPr>
          <a:xfrm>
            <a:off x="3352437"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7968" name="bg object 7968"/>
          <p:cNvSpPr/>
          <p:nvPr/>
        </p:nvSpPr>
        <p:spPr>
          <a:xfrm>
            <a:off x="3352437"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7969" name="bg object 7969"/>
          <p:cNvSpPr/>
          <p:nvPr/>
        </p:nvSpPr>
        <p:spPr>
          <a:xfrm>
            <a:off x="3352437"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7970" name="bg object 7970"/>
          <p:cNvSpPr/>
          <p:nvPr/>
        </p:nvSpPr>
        <p:spPr>
          <a:xfrm>
            <a:off x="3352437"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7971" name="bg object 7971"/>
          <p:cNvSpPr/>
          <p:nvPr/>
        </p:nvSpPr>
        <p:spPr>
          <a:xfrm>
            <a:off x="3352437"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7972" name="bg object 7972"/>
          <p:cNvSpPr/>
          <p:nvPr/>
        </p:nvSpPr>
        <p:spPr>
          <a:xfrm>
            <a:off x="3352437"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7973" name="bg object 7973"/>
          <p:cNvSpPr/>
          <p:nvPr/>
        </p:nvSpPr>
        <p:spPr>
          <a:xfrm>
            <a:off x="3352619"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7974" name="bg object 7974"/>
          <p:cNvSpPr/>
          <p:nvPr/>
        </p:nvSpPr>
        <p:spPr>
          <a:xfrm>
            <a:off x="3352981"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975" name="bg object 7975"/>
          <p:cNvSpPr/>
          <p:nvPr/>
        </p:nvSpPr>
        <p:spPr>
          <a:xfrm>
            <a:off x="3352437"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976" name="bg object 7976"/>
          <p:cNvSpPr/>
          <p:nvPr/>
        </p:nvSpPr>
        <p:spPr>
          <a:xfrm>
            <a:off x="3352981"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977" name="bg object 7977"/>
          <p:cNvSpPr/>
          <p:nvPr/>
        </p:nvSpPr>
        <p:spPr>
          <a:xfrm>
            <a:off x="3352437"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978" name="bg object 7978"/>
          <p:cNvSpPr/>
          <p:nvPr/>
        </p:nvSpPr>
        <p:spPr>
          <a:xfrm>
            <a:off x="3352981"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979" name="bg object 7979"/>
          <p:cNvSpPr/>
          <p:nvPr/>
        </p:nvSpPr>
        <p:spPr>
          <a:xfrm>
            <a:off x="3352437"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980" name="bg object 7980"/>
          <p:cNvSpPr/>
          <p:nvPr/>
        </p:nvSpPr>
        <p:spPr>
          <a:xfrm>
            <a:off x="3352981"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7981" name="bg object 7981"/>
          <p:cNvSpPr/>
          <p:nvPr/>
        </p:nvSpPr>
        <p:spPr>
          <a:xfrm>
            <a:off x="3352437"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7982" name="bg object 7982"/>
          <p:cNvSpPr/>
          <p:nvPr/>
        </p:nvSpPr>
        <p:spPr>
          <a:xfrm>
            <a:off x="3352981"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7983" name="bg object 7983"/>
          <p:cNvSpPr/>
          <p:nvPr/>
        </p:nvSpPr>
        <p:spPr>
          <a:xfrm>
            <a:off x="3352437"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7984" name="bg object 7984"/>
          <p:cNvSpPr/>
          <p:nvPr/>
        </p:nvSpPr>
        <p:spPr>
          <a:xfrm>
            <a:off x="3352981"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985" name="bg object 7985"/>
          <p:cNvSpPr/>
          <p:nvPr/>
        </p:nvSpPr>
        <p:spPr>
          <a:xfrm>
            <a:off x="3352437"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986" name="bg object 7986"/>
          <p:cNvSpPr/>
          <p:nvPr/>
        </p:nvSpPr>
        <p:spPr>
          <a:xfrm>
            <a:off x="3352981"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7987" name="bg object 7987"/>
          <p:cNvSpPr/>
          <p:nvPr/>
        </p:nvSpPr>
        <p:spPr>
          <a:xfrm>
            <a:off x="3352437"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7988" name="bg object 7988"/>
          <p:cNvSpPr/>
          <p:nvPr/>
        </p:nvSpPr>
        <p:spPr>
          <a:xfrm>
            <a:off x="3352981"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7989" name="bg object 7989"/>
          <p:cNvSpPr/>
          <p:nvPr/>
        </p:nvSpPr>
        <p:spPr>
          <a:xfrm>
            <a:off x="3352437"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7990" name="bg object 7990"/>
          <p:cNvSpPr/>
          <p:nvPr/>
        </p:nvSpPr>
        <p:spPr>
          <a:xfrm>
            <a:off x="3352437"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7991" name="bg object 7991"/>
          <p:cNvSpPr/>
          <p:nvPr/>
        </p:nvSpPr>
        <p:spPr>
          <a:xfrm>
            <a:off x="3352437" y="4829526"/>
            <a:ext cx="578" cy="455"/>
          </a:xfrm>
          <a:custGeom>
            <a:avLst/>
            <a:gdLst/>
            <a:ahLst/>
            <a:cxnLst/>
            <a:rect l="l" t="t" r="r" b="b"/>
            <a:pathLst>
              <a:path w="1270" h="1269">
                <a:moveTo>
                  <a:pt x="0" y="1196"/>
                </a:moveTo>
                <a:lnTo>
                  <a:pt x="0" y="797"/>
                </a:lnTo>
                <a:lnTo>
                  <a:pt x="0" y="398"/>
                </a:lnTo>
                <a:lnTo>
                  <a:pt x="398" y="398"/>
                </a:lnTo>
                <a:lnTo>
                  <a:pt x="398" y="0"/>
                </a:lnTo>
                <a:lnTo>
                  <a:pt x="797" y="0"/>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7992" name="bg object 7992"/>
          <p:cNvSpPr/>
          <p:nvPr/>
        </p:nvSpPr>
        <p:spPr>
          <a:xfrm>
            <a:off x="3345905"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7993" name="bg object 7993"/>
          <p:cNvSpPr/>
          <p:nvPr/>
        </p:nvSpPr>
        <p:spPr>
          <a:xfrm>
            <a:off x="3345905"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94" name="bg object 7994"/>
          <p:cNvSpPr/>
          <p:nvPr/>
        </p:nvSpPr>
        <p:spPr>
          <a:xfrm>
            <a:off x="3345905"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7995" name="bg object 7995"/>
          <p:cNvSpPr/>
          <p:nvPr/>
        </p:nvSpPr>
        <p:spPr>
          <a:xfrm>
            <a:off x="3345905"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96" name="bg object 7996"/>
          <p:cNvSpPr/>
          <p:nvPr/>
        </p:nvSpPr>
        <p:spPr>
          <a:xfrm>
            <a:off x="3345905"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97" name="bg object 7997"/>
          <p:cNvSpPr/>
          <p:nvPr/>
        </p:nvSpPr>
        <p:spPr>
          <a:xfrm>
            <a:off x="3345905"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7998" name="bg object 7998"/>
          <p:cNvSpPr/>
          <p:nvPr/>
        </p:nvSpPr>
        <p:spPr>
          <a:xfrm>
            <a:off x="3345905"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7999" name="bg object 7999"/>
          <p:cNvSpPr/>
          <p:nvPr/>
        </p:nvSpPr>
        <p:spPr>
          <a:xfrm>
            <a:off x="3345905"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000" name="bg object 8000"/>
          <p:cNvSpPr/>
          <p:nvPr/>
        </p:nvSpPr>
        <p:spPr>
          <a:xfrm>
            <a:off x="3345543"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001" name="bg object 8001"/>
          <p:cNvSpPr/>
          <p:nvPr/>
        </p:nvSpPr>
        <p:spPr>
          <a:xfrm>
            <a:off x="3345361"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002" name="bg object 8002"/>
          <p:cNvSpPr/>
          <p:nvPr/>
        </p:nvSpPr>
        <p:spPr>
          <a:xfrm>
            <a:off x="3345361"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03" name="bg object 8003"/>
          <p:cNvSpPr/>
          <p:nvPr/>
        </p:nvSpPr>
        <p:spPr>
          <a:xfrm>
            <a:off x="3345361"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004" name="bg object 8004"/>
          <p:cNvSpPr/>
          <p:nvPr/>
        </p:nvSpPr>
        <p:spPr>
          <a:xfrm>
            <a:off x="3345361"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05" name="bg object 8005"/>
          <p:cNvSpPr/>
          <p:nvPr/>
        </p:nvSpPr>
        <p:spPr>
          <a:xfrm>
            <a:off x="3345361"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06" name="bg object 8006"/>
          <p:cNvSpPr/>
          <p:nvPr/>
        </p:nvSpPr>
        <p:spPr>
          <a:xfrm>
            <a:off x="3345361"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007" name="bg object 8007"/>
          <p:cNvSpPr/>
          <p:nvPr/>
        </p:nvSpPr>
        <p:spPr>
          <a:xfrm>
            <a:off x="3345361"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08" name="bg object 8008"/>
          <p:cNvSpPr/>
          <p:nvPr/>
        </p:nvSpPr>
        <p:spPr>
          <a:xfrm>
            <a:off x="3345361"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009" name="bg object 8009"/>
          <p:cNvSpPr/>
          <p:nvPr/>
        </p:nvSpPr>
        <p:spPr>
          <a:xfrm>
            <a:off x="3345543"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010" name="bg object 8010"/>
          <p:cNvSpPr/>
          <p:nvPr/>
        </p:nvSpPr>
        <p:spPr>
          <a:xfrm>
            <a:off x="3345905"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011" name="bg object 8011"/>
          <p:cNvSpPr/>
          <p:nvPr/>
        </p:nvSpPr>
        <p:spPr>
          <a:xfrm>
            <a:off x="3345361"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012" name="bg object 8012"/>
          <p:cNvSpPr/>
          <p:nvPr/>
        </p:nvSpPr>
        <p:spPr>
          <a:xfrm>
            <a:off x="3345905"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13" name="bg object 8013"/>
          <p:cNvSpPr/>
          <p:nvPr/>
        </p:nvSpPr>
        <p:spPr>
          <a:xfrm>
            <a:off x="3345361"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14" name="bg object 8014"/>
          <p:cNvSpPr/>
          <p:nvPr/>
        </p:nvSpPr>
        <p:spPr>
          <a:xfrm>
            <a:off x="3345905"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15" name="bg object 8015"/>
          <p:cNvSpPr/>
          <p:nvPr/>
        </p:nvSpPr>
        <p:spPr>
          <a:xfrm>
            <a:off x="3345361"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16" name="bg object 8016"/>
          <p:cNvSpPr/>
          <p:nvPr/>
        </p:nvSpPr>
        <p:spPr>
          <a:xfrm>
            <a:off x="3345905"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017" name="bg object 8017"/>
          <p:cNvSpPr/>
          <p:nvPr/>
        </p:nvSpPr>
        <p:spPr>
          <a:xfrm>
            <a:off x="3345361"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018" name="bg object 8018"/>
          <p:cNvSpPr/>
          <p:nvPr/>
        </p:nvSpPr>
        <p:spPr>
          <a:xfrm>
            <a:off x="3345905"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019" name="bg object 8019"/>
          <p:cNvSpPr/>
          <p:nvPr/>
        </p:nvSpPr>
        <p:spPr>
          <a:xfrm>
            <a:off x="3345361"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020" name="bg object 8020"/>
          <p:cNvSpPr/>
          <p:nvPr/>
        </p:nvSpPr>
        <p:spPr>
          <a:xfrm>
            <a:off x="3345905"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21" name="bg object 8021"/>
          <p:cNvSpPr/>
          <p:nvPr/>
        </p:nvSpPr>
        <p:spPr>
          <a:xfrm>
            <a:off x="3345361"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22" name="bg object 8022"/>
          <p:cNvSpPr/>
          <p:nvPr/>
        </p:nvSpPr>
        <p:spPr>
          <a:xfrm>
            <a:off x="3345905"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23" name="bg object 8023"/>
          <p:cNvSpPr/>
          <p:nvPr/>
        </p:nvSpPr>
        <p:spPr>
          <a:xfrm>
            <a:off x="3345361"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24" name="bg object 8024"/>
          <p:cNvSpPr/>
          <p:nvPr/>
        </p:nvSpPr>
        <p:spPr>
          <a:xfrm>
            <a:off x="3345905"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025" name="bg object 8025"/>
          <p:cNvSpPr/>
          <p:nvPr/>
        </p:nvSpPr>
        <p:spPr>
          <a:xfrm>
            <a:off x="3345361"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026" name="bg object 8026"/>
          <p:cNvSpPr/>
          <p:nvPr/>
        </p:nvSpPr>
        <p:spPr>
          <a:xfrm>
            <a:off x="3345361"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027" name="bg object 8027"/>
          <p:cNvSpPr/>
          <p:nvPr/>
        </p:nvSpPr>
        <p:spPr>
          <a:xfrm>
            <a:off x="3345361"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028" name="bg object 8028"/>
          <p:cNvSpPr/>
          <p:nvPr/>
        </p:nvSpPr>
        <p:spPr>
          <a:xfrm>
            <a:off x="3338830"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029" name="bg object 8029"/>
          <p:cNvSpPr/>
          <p:nvPr/>
        </p:nvSpPr>
        <p:spPr>
          <a:xfrm>
            <a:off x="3338830"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030" name="bg object 8030"/>
          <p:cNvSpPr/>
          <p:nvPr/>
        </p:nvSpPr>
        <p:spPr>
          <a:xfrm>
            <a:off x="3338830"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031" name="bg object 8031"/>
          <p:cNvSpPr/>
          <p:nvPr/>
        </p:nvSpPr>
        <p:spPr>
          <a:xfrm>
            <a:off x="3338830"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032" name="bg object 8032"/>
          <p:cNvSpPr/>
          <p:nvPr/>
        </p:nvSpPr>
        <p:spPr>
          <a:xfrm>
            <a:off x="3338830"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033" name="bg object 8033"/>
          <p:cNvSpPr/>
          <p:nvPr/>
        </p:nvSpPr>
        <p:spPr>
          <a:xfrm>
            <a:off x="3338830"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034" name="bg object 8034"/>
          <p:cNvSpPr/>
          <p:nvPr/>
        </p:nvSpPr>
        <p:spPr>
          <a:xfrm>
            <a:off x="3338830"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035" name="bg object 8035"/>
          <p:cNvSpPr/>
          <p:nvPr/>
        </p:nvSpPr>
        <p:spPr>
          <a:xfrm>
            <a:off x="3338830"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036" name="bg object 8036"/>
          <p:cNvSpPr/>
          <p:nvPr/>
        </p:nvSpPr>
        <p:spPr>
          <a:xfrm>
            <a:off x="3338467"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037" name="bg object 8037"/>
          <p:cNvSpPr/>
          <p:nvPr/>
        </p:nvSpPr>
        <p:spPr>
          <a:xfrm>
            <a:off x="3338285"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038" name="bg object 8038"/>
          <p:cNvSpPr/>
          <p:nvPr/>
        </p:nvSpPr>
        <p:spPr>
          <a:xfrm>
            <a:off x="3338285"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39" name="bg object 8039"/>
          <p:cNvSpPr/>
          <p:nvPr/>
        </p:nvSpPr>
        <p:spPr>
          <a:xfrm>
            <a:off x="3338285"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040" name="bg object 8040"/>
          <p:cNvSpPr/>
          <p:nvPr/>
        </p:nvSpPr>
        <p:spPr>
          <a:xfrm>
            <a:off x="3338285"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41" name="bg object 8041"/>
          <p:cNvSpPr/>
          <p:nvPr/>
        </p:nvSpPr>
        <p:spPr>
          <a:xfrm>
            <a:off x="3338285"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42" name="bg object 8042"/>
          <p:cNvSpPr/>
          <p:nvPr/>
        </p:nvSpPr>
        <p:spPr>
          <a:xfrm>
            <a:off x="3338285"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043" name="bg object 8043"/>
          <p:cNvSpPr/>
          <p:nvPr/>
        </p:nvSpPr>
        <p:spPr>
          <a:xfrm>
            <a:off x="3338285"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44" name="bg object 8044"/>
          <p:cNvSpPr/>
          <p:nvPr/>
        </p:nvSpPr>
        <p:spPr>
          <a:xfrm>
            <a:off x="3338285"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045" name="bg object 8045"/>
          <p:cNvSpPr/>
          <p:nvPr/>
        </p:nvSpPr>
        <p:spPr>
          <a:xfrm>
            <a:off x="3338467"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046" name="bg object 8046"/>
          <p:cNvSpPr/>
          <p:nvPr/>
        </p:nvSpPr>
        <p:spPr>
          <a:xfrm>
            <a:off x="3338830"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047" name="bg object 8047"/>
          <p:cNvSpPr/>
          <p:nvPr/>
        </p:nvSpPr>
        <p:spPr>
          <a:xfrm>
            <a:off x="3338285"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048" name="bg object 8048"/>
          <p:cNvSpPr/>
          <p:nvPr/>
        </p:nvSpPr>
        <p:spPr>
          <a:xfrm>
            <a:off x="3338830"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49" name="bg object 8049"/>
          <p:cNvSpPr/>
          <p:nvPr/>
        </p:nvSpPr>
        <p:spPr>
          <a:xfrm>
            <a:off x="3338285"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50" name="bg object 8050"/>
          <p:cNvSpPr/>
          <p:nvPr/>
        </p:nvSpPr>
        <p:spPr>
          <a:xfrm>
            <a:off x="3338830"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51" name="bg object 8051"/>
          <p:cNvSpPr/>
          <p:nvPr/>
        </p:nvSpPr>
        <p:spPr>
          <a:xfrm>
            <a:off x="3338285"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52" name="bg object 8052"/>
          <p:cNvSpPr/>
          <p:nvPr/>
        </p:nvSpPr>
        <p:spPr>
          <a:xfrm>
            <a:off x="3338830"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053" name="bg object 8053"/>
          <p:cNvSpPr/>
          <p:nvPr/>
        </p:nvSpPr>
        <p:spPr>
          <a:xfrm>
            <a:off x="3338285"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054" name="bg object 8054"/>
          <p:cNvSpPr/>
          <p:nvPr/>
        </p:nvSpPr>
        <p:spPr>
          <a:xfrm>
            <a:off x="3338830"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055" name="bg object 8055"/>
          <p:cNvSpPr/>
          <p:nvPr/>
        </p:nvSpPr>
        <p:spPr>
          <a:xfrm>
            <a:off x="3338285"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056" name="bg object 8056"/>
          <p:cNvSpPr/>
          <p:nvPr/>
        </p:nvSpPr>
        <p:spPr>
          <a:xfrm>
            <a:off x="3338830"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57" name="bg object 8057"/>
          <p:cNvSpPr/>
          <p:nvPr/>
        </p:nvSpPr>
        <p:spPr>
          <a:xfrm>
            <a:off x="3338285"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58" name="bg object 8058"/>
          <p:cNvSpPr/>
          <p:nvPr/>
        </p:nvSpPr>
        <p:spPr>
          <a:xfrm>
            <a:off x="3338830"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59" name="bg object 8059"/>
          <p:cNvSpPr/>
          <p:nvPr/>
        </p:nvSpPr>
        <p:spPr>
          <a:xfrm>
            <a:off x="3338285"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60" name="bg object 8060"/>
          <p:cNvSpPr/>
          <p:nvPr/>
        </p:nvSpPr>
        <p:spPr>
          <a:xfrm>
            <a:off x="3338830"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061" name="bg object 8061"/>
          <p:cNvSpPr/>
          <p:nvPr/>
        </p:nvSpPr>
        <p:spPr>
          <a:xfrm>
            <a:off x="3338285"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062" name="bg object 8062"/>
          <p:cNvSpPr/>
          <p:nvPr/>
        </p:nvSpPr>
        <p:spPr>
          <a:xfrm>
            <a:off x="3338285"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063" name="bg object 8063"/>
          <p:cNvSpPr/>
          <p:nvPr/>
        </p:nvSpPr>
        <p:spPr>
          <a:xfrm>
            <a:off x="3338285"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064" name="bg object 8064"/>
          <p:cNvSpPr/>
          <p:nvPr/>
        </p:nvSpPr>
        <p:spPr>
          <a:xfrm>
            <a:off x="3331754"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065" name="bg object 8065"/>
          <p:cNvSpPr/>
          <p:nvPr/>
        </p:nvSpPr>
        <p:spPr>
          <a:xfrm>
            <a:off x="3331754"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066" name="bg object 8066"/>
          <p:cNvSpPr/>
          <p:nvPr/>
        </p:nvSpPr>
        <p:spPr>
          <a:xfrm>
            <a:off x="3331754"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067" name="bg object 8067"/>
          <p:cNvSpPr/>
          <p:nvPr/>
        </p:nvSpPr>
        <p:spPr>
          <a:xfrm>
            <a:off x="3331754"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068" name="bg object 8068"/>
          <p:cNvSpPr/>
          <p:nvPr/>
        </p:nvSpPr>
        <p:spPr>
          <a:xfrm>
            <a:off x="3331754"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069" name="bg object 8069"/>
          <p:cNvSpPr/>
          <p:nvPr/>
        </p:nvSpPr>
        <p:spPr>
          <a:xfrm>
            <a:off x="3331754"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070" name="bg object 8070"/>
          <p:cNvSpPr/>
          <p:nvPr/>
        </p:nvSpPr>
        <p:spPr>
          <a:xfrm>
            <a:off x="3331754"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071" name="bg object 8071"/>
          <p:cNvSpPr/>
          <p:nvPr/>
        </p:nvSpPr>
        <p:spPr>
          <a:xfrm>
            <a:off x="3331754"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072" name="bg object 8072"/>
          <p:cNvSpPr/>
          <p:nvPr/>
        </p:nvSpPr>
        <p:spPr>
          <a:xfrm>
            <a:off x="3331391"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073" name="bg object 8073"/>
          <p:cNvSpPr/>
          <p:nvPr/>
        </p:nvSpPr>
        <p:spPr>
          <a:xfrm>
            <a:off x="3331210"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074" name="bg object 8074"/>
          <p:cNvSpPr/>
          <p:nvPr/>
        </p:nvSpPr>
        <p:spPr>
          <a:xfrm>
            <a:off x="3331210"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75" name="bg object 8075"/>
          <p:cNvSpPr/>
          <p:nvPr/>
        </p:nvSpPr>
        <p:spPr>
          <a:xfrm>
            <a:off x="3331210"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076" name="bg object 8076"/>
          <p:cNvSpPr/>
          <p:nvPr/>
        </p:nvSpPr>
        <p:spPr>
          <a:xfrm>
            <a:off x="3331210"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77" name="bg object 8077"/>
          <p:cNvSpPr/>
          <p:nvPr/>
        </p:nvSpPr>
        <p:spPr>
          <a:xfrm>
            <a:off x="3331210"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78" name="bg object 8078"/>
          <p:cNvSpPr/>
          <p:nvPr/>
        </p:nvSpPr>
        <p:spPr>
          <a:xfrm>
            <a:off x="3331210"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079" name="bg object 8079"/>
          <p:cNvSpPr/>
          <p:nvPr/>
        </p:nvSpPr>
        <p:spPr>
          <a:xfrm>
            <a:off x="3331210"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080" name="bg object 8080"/>
          <p:cNvSpPr/>
          <p:nvPr/>
        </p:nvSpPr>
        <p:spPr>
          <a:xfrm>
            <a:off x="3331210"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081" name="bg object 8081"/>
          <p:cNvSpPr/>
          <p:nvPr/>
        </p:nvSpPr>
        <p:spPr>
          <a:xfrm>
            <a:off x="3331391"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082" name="bg object 8082"/>
          <p:cNvSpPr/>
          <p:nvPr/>
        </p:nvSpPr>
        <p:spPr>
          <a:xfrm>
            <a:off x="3331754"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083" name="bg object 8083"/>
          <p:cNvSpPr/>
          <p:nvPr/>
        </p:nvSpPr>
        <p:spPr>
          <a:xfrm>
            <a:off x="3331210"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084" name="bg object 8084"/>
          <p:cNvSpPr/>
          <p:nvPr/>
        </p:nvSpPr>
        <p:spPr>
          <a:xfrm>
            <a:off x="3331754"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85" name="bg object 8085"/>
          <p:cNvSpPr/>
          <p:nvPr/>
        </p:nvSpPr>
        <p:spPr>
          <a:xfrm>
            <a:off x="3331210"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86" name="bg object 8086"/>
          <p:cNvSpPr/>
          <p:nvPr/>
        </p:nvSpPr>
        <p:spPr>
          <a:xfrm>
            <a:off x="3331754"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87" name="bg object 8087"/>
          <p:cNvSpPr/>
          <p:nvPr/>
        </p:nvSpPr>
        <p:spPr>
          <a:xfrm>
            <a:off x="3331210"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88" name="bg object 8088"/>
          <p:cNvSpPr/>
          <p:nvPr/>
        </p:nvSpPr>
        <p:spPr>
          <a:xfrm>
            <a:off x="3331754"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089" name="bg object 8089"/>
          <p:cNvSpPr/>
          <p:nvPr/>
        </p:nvSpPr>
        <p:spPr>
          <a:xfrm>
            <a:off x="3331210"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090" name="bg object 8090"/>
          <p:cNvSpPr/>
          <p:nvPr/>
        </p:nvSpPr>
        <p:spPr>
          <a:xfrm>
            <a:off x="3331754"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091" name="bg object 8091"/>
          <p:cNvSpPr/>
          <p:nvPr/>
        </p:nvSpPr>
        <p:spPr>
          <a:xfrm>
            <a:off x="3331210"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092" name="bg object 8092"/>
          <p:cNvSpPr/>
          <p:nvPr/>
        </p:nvSpPr>
        <p:spPr>
          <a:xfrm>
            <a:off x="3331754"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93" name="bg object 8093"/>
          <p:cNvSpPr/>
          <p:nvPr/>
        </p:nvSpPr>
        <p:spPr>
          <a:xfrm>
            <a:off x="3331210"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94" name="bg object 8094"/>
          <p:cNvSpPr/>
          <p:nvPr/>
        </p:nvSpPr>
        <p:spPr>
          <a:xfrm>
            <a:off x="3331754"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095" name="bg object 8095"/>
          <p:cNvSpPr/>
          <p:nvPr/>
        </p:nvSpPr>
        <p:spPr>
          <a:xfrm>
            <a:off x="3331210"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096" name="bg object 8096"/>
          <p:cNvSpPr/>
          <p:nvPr/>
        </p:nvSpPr>
        <p:spPr>
          <a:xfrm>
            <a:off x="3331754"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097" name="bg object 8097"/>
          <p:cNvSpPr/>
          <p:nvPr/>
        </p:nvSpPr>
        <p:spPr>
          <a:xfrm>
            <a:off x="3331210"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098" name="bg object 8098"/>
          <p:cNvSpPr/>
          <p:nvPr/>
        </p:nvSpPr>
        <p:spPr>
          <a:xfrm>
            <a:off x="3331210"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099" name="bg object 8099"/>
          <p:cNvSpPr/>
          <p:nvPr/>
        </p:nvSpPr>
        <p:spPr>
          <a:xfrm>
            <a:off x="3331210"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100" name="bg object 8100"/>
          <p:cNvSpPr/>
          <p:nvPr/>
        </p:nvSpPr>
        <p:spPr>
          <a:xfrm>
            <a:off x="3324678"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101" name="bg object 8101"/>
          <p:cNvSpPr/>
          <p:nvPr/>
        </p:nvSpPr>
        <p:spPr>
          <a:xfrm>
            <a:off x="3324678"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02" name="bg object 8102"/>
          <p:cNvSpPr/>
          <p:nvPr/>
        </p:nvSpPr>
        <p:spPr>
          <a:xfrm>
            <a:off x="3324678"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103" name="bg object 8103"/>
          <p:cNvSpPr/>
          <p:nvPr/>
        </p:nvSpPr>
        <p:spPr>
          <a:xfrm>
            <a:off x="3324678"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04" name="bg object 8104"/>
          <p:cNvSpPr/>
          <p:nvPr/>
        </p:nvSpPr>
        <p:spPr>
          <a:xfrm>
            <a:off x="3324678"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05" name="bg object 8105"/>
          <p:cNvSpPr/>
          <p:nvPr/>
        </p:nvSpPr>
        <p:spPr>
          <a:xfrm>
            <a:off x="3324678"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106" name="bg object 8106"/>
          <p:cNvSpPr/>
          <p:nvPr/>
        </p:nvSpPr>
        <p:spPr>
          <a:xfrm>
            <a:off x="3324678"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07" name="bg object 8107"/>
          <p:cNvSpPr/>
          <p:nvPr/>
        </p:nvSpPr>
        <p:spPr>
          <a:xfrm>
            <a:off x="3324678"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108" name="bg object 8108"/>
          <p:cNvSpPr/>
          <p:nvPr/>
        </p:nvSpPr>
        <p:spPr>
          <a:xfrm>
            <a:off x="3324316"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109" name="bg object 8109"/>
          <p:cNvSpPr/>
          <p:nvPr/>
        </p:nvSpPr>
        <p:spPr>
          <a:xfrm>
            <a:off x="3324134"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110" name="bg object 8110"/>
          <p:cNvSpPr/>
          <p:nvPr/>
        </p:nvSpPr>
        <p:spPr>
          <a:xfrm>
            <a:off x="3324134"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111" name="bg object 8111"/>
          <p:cNvSpPr/>
          <p:nvPr/>
        </p:nvSpPr>
        <p:spPr>
          <a:xfrm>
            <a:off x="3324134"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112" name="bg object 8112"/>
          <p:cNvSpPr/>
          <p:nvPr/>
        </p:nvSpPr>
        <p:spPr>
          <a:xfrm>
            <a:off x="3324134"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113" name="bg object 8113"/>
          <p:cNvSpPr/>
          <p:nvPr/>
        </p:nvSpPr>
        <p:spPr>
          <a:xfrm>
            <a:off x="3324134"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114" name="bg object 8114"/>
          <p:cNvSpPr/>
          <p:nvPr/>
        </p:nvSpPr>
        <p:spPr>
          <a:xfrm>
            <a:off x="3324134"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115" name="bg object 8115"/>
          <p:cNvSpPr/>
          <p:nvPr/>
        </p:nvSpPr>
        <p:spPr>
          <a:xfrm>
            <a:off x="3324134"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116" name="bg object 8116"/>
          <p:cNvSpPr/>
          <p:nvPr/>
        </p:nvSpPr>
        <p:spPr>
          <a:xfrm>
            <a:off x="3324134"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117" name="bg object 8117"/>
          <p:cNvSpPr/>
          <p:nvPr/>
        </p:nvSpPr>
        <p:spPr>
          <a:xfrm>
            <a:off x="3324316"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118" name="bg object 8118"/>
          <p:cNvSpPr/>
          <p:nvPr/>
        </p:nvSpPr>
        <p:spPr>
          <a:xfrm>
            <a:off x="3324678"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119" name="bg object 8119"/>
          <p:cNvSpPr/>
          <p:nvPr/>
        </p:nvSpPr>
        <p:spPr>
          <a:xfrm>
            <a:off x="3324134"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120" name="bg object 8120"/>
          <p:cNvSpPr/>
          <p:nvPr/>
        </p:nvSpPr>
        <p:spPr>
          <a:xfrm>
            <a:off x="3324678"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121" name="bg object 8121"/>
          <p:cNvSpPr/>
          <p:nvPr/>
        </p:nvSpPr>
        <p:spPr>
          <a:xfrm>
            <a:off x="3324134"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122" name="bg object 8122"/>
          <p:cNvSpPr/>
          <p:nvPr/>
        </p:nvSpPr>
        <p:spPr>
          <a:xfrm>
            <a:off x="3324678"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123" name="bg object 8123"/>
          <p:cNvSpPr/>
          <p:nvPr/>
        </p:nvSpPr>
        <p:spPr>
          <a:xfrm>
            <a:off x="3324134"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124" name="bg object 8124"/>
          <p:cNvSpPr/>
          <p:nvPr/>
        </p:nvSpPr>
        <p:spPr>
          <a:xfrm>
            <a:off x="3324678"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125" name="bg object 8125"/>
          <p:cNvSpPr/>
          <p:nvPr/>
        </p:nvSpPr>
        <p:spPr>
          <a:xfrm>
            <a:off x="3324134"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126" name="bg object 8126"/>
          <p:cNvSpPr/>
          <p:nvPr/>
        </p:nvSpPr>
        <p:spPr>
          <a:xfrm>
            <a:off x="3324678"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127" name="bg object 8127"/>
          <p:cNvSpPr/>
          <p:nvPr/>
        </p:nvSpPr>
        <p:spPr>
          <a:xfrm>
            <a:off x="3324134"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128" name="bg object 8128"/>
          <p:cNvSpPr/>
          <p:nvPr/>
        </p:nvSpPr>
        <p:spPr>
          <a:xfrm>
            <a:off x="3324678"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129" name="bg object 8129"/>
          <p:cNvSpPr/>
          <p:nvPr/>
        </p:nvSpPr>
        <p:spPr>
          <a:xfrm>
            <a:off x="3324134"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130" name="bg object 8130"/>
          <p:cNvSpPr/>
          <p:nvPr/>
        </p:nvSpPr>
        <p:spPr>
          <a:xfrm>
            <a:off x="3324678"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131" name="bg object 8131"/>
          <p:cNvSpPr/>
          <p:nvPr/>
        </p:nvSpPr>
        <p:spPr>
          <a:xfrm>
            <a:off x="3324134"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132" name="bg object 8132"/>
          <p:cNvSpPr/>
          <p:nvPr/>
        </p:nvSpPr>
        <p:spPr>
          <a:xfrm>
            <a:off x="3324678"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133" name="bg object 8133"/>
          <p:cNvSpPr/>
          <p:nvPr/>
        </p:nvSpPr>
        <p:spPr>
          <a:xfrm>
            <a:off x="3324134"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134" name="bg object 8134"/>
          <p:cNvSpPr/>
          <p:nvPr/>
        </p:nvSpPr>
        <p:spPr>
          <a:xfrm>
            <a:off x="3324134"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135" name="bg object 8135"/>
          <p:cNvSpPr/>
          <p:nvPr/>
        </p:nvSpPr>
        <p:spPr>
          <a:xfrm>
            <a:off x="3324134"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136" name="bg object 8136"/>
          <p:cNvSpPr/>
          <p:nvPr/>
        </p:nvSpPr>
        <p:spPr>
          <a:xfrm>
            <a:off x="3317603"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137" name="bg object 8137"/>
          <p:cNvSpPr/>
          <p:nvPr/>
        </p:nvSpPr>
        <p:spPr>
          <a:xfrm>
            <a:off x="3317603"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38" name="bg object 8138"/>
          <p:cNvSpPr/>
          <p:nvPr/>
        </p:nvSpPr>
        <p:spPr>
          <a:xfrm>
            <a:off x="3317603"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139" name="bg object 8139"/>
          <p:cNvSpPr/>
          <p:nvPr/>
        </p:nvSpPr>
        <p:spPr>
          <a:xfrm>
            <a:off x="3317603"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40" name="bg object 8140"/>
          <p:cNvSpPr/>
          <p:nvPr/>
        </p:nvSpPr>
        <p:spPr>
          <a:xfrm>
            <a:off x="3317603"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41" name="bg object 8141"/>
          <p:cNvSpPr/>
          <p:nvPr/>
        </p:nvSpPr>
        <p:spPr>
          <a:xfrm>
            <a:off x="3317603"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142" name="bg object 8142"/>
          <p:cNvSpPr/>
          <p:nvPr/>
        </p:nvSpPr>
        <p:spPr>
          <a:xfrm>
            <a:off x="3317603"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43" name="bg object 8143"/>
          <p:cNvSpPr/>
          <p:nvPr/>
        </p:nvSpPr>
        <p:spPr>
          <a:xfrm>
            <a:off x="3317603"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144" name="bg object 8144"/>
          <p:cNvSpPr/>
          <p:nvPr/>
        </p:nvSpPr>
        <p:spPr>
          <a:xfrm>
            <a:off x="3317240"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145" name="bg object 8145"/>
          <p:cNvSpPr/>
          <p:nvPr/>
        </p:nvSpPr>
        <p:spPr>
          <a:xfrm>
            <a:off x="3317240" y="4829526"/>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146" name="bg object 8146"/>
          <p:cNvSpPr/>
          <p:nvPr/>
        </p:nvSpPr>
        <p:spPr>
          <a:xfrm>
            <a:off x="3317058"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147" name="bg object 8147"/>
          <p:cNvSpPr/>
          <p:nvPr/>
        </p:nvSpPr>
        <p:spPr>
          <a:xfrm>
            <a:off x="3317058"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148" name="bg object 8148"/>
          <p:cNvSpPr/>
          <p:nvPr/>
        </p:nvSpPr>
        <p:spPr>
          <a:xfrm>
            <a:off x="3317058"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149" name="bg object 8149"/>
          <p:cNvSpPr/>
          <p:nvPr/>
        </p:nvSpPr>
        <p:spPr>
          <a:xfrm>
            <a:off x="3317058"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150" name="bg object 8150"/>
          <p:cNvSpPr/>
          <p:nvPr/>
        </p:nvSpPr>
        <p:spPr>
          <a:xfrm>
            <a:off x="3317058"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151" name="bg object 8151"/>
          <p:cNvSpPr/>
          <p:nvPr/>
        </p:nvSpPr>
        <p:spPr>
          <a:xfrm>
            <a:off x="3317058"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152" name="bg object 8152"/>
          <p:cNvSpPr/>
          <p:nvPr/>
        </p:nvSpPr>
        <p:spPr>
          <a:xfrm>
            <a:off x="3317058"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153" name="bg object 8153"/>
          <p:cNvSpPr/>
          <p:nvPr/>
        </p:nvSpPr>
        <p:spPr>
          <a:xfrm>
            <a:off x="3317058"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154" name="bg object 8154"/>
          <p:cNvSpPr/>
          <p:nvPr/>
        </p:nvSpPr>
        <p:spPr>
          <a:xfrm>
            <a:off x="3317240" y="4918801"/>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155" name="bg object 8155"/>
          <p:cNvSpPr/>
          <p:nvPr/>
        </p:nvSpPr>
        <p:spPr>
          <a:xfrm>
            <a:off x="3317240"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156" name="bg object 8156"/>
          <p:cNvSpPr/>
          <p:nvPr/>
        </p:nvSpPr>
        <p:spPr>
          <a:xfrm>
            <a:off x="3317603"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157" name="bg object 8157"/>
          <p:cNvSpPr/>
          <p:nvPr/>
        </p:nvSpPr>
        <p:spPr>
          <a:xfrm>
            <a:off x="3317058"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158" name="bg object 8158"/>
          <p:cNvSpPr/>
          <p:nvPr/>
        </p:nvSpPr>
        <p:spPr>
          <a:xfrm>
            <a:off x="3317603"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159" name="bg object 8159"/>
          <p:cNvSpPr/>
          <p:nvPr/>
        </p:nvSpPr>
        <p:spPr>
          <a:xfrm>
            <a:off x="3317058"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160" name="bg object 8160"/>
          <p:cNvSpPr/>
          <p:nvPr/>
        </p:nvSpPr>
        <p:spPr>
          <a:xfrm>
            <a:off x="3317603"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161" name="bg object 8161"/>
          <p:cNvSpPr/>
          <p:nvPr/>
        </p:nvSpPr>
        <p:spPr>
          <a:xfrm>
            <a:off x="3317058"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162" name="bg object 8162"/>
          <p:cNvSpPr/>
          <p:nvPr/>
        </p:nvSpPr>
        <p:spPr>
          <a:xfrm>
            <a:off x="3317603"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163" name="bg object 8163"/>
          <p:cNvSpPr/>
          <p:nvPr/>
        </p:nvSpPr>
        <p:spPr>
          <a:xfrm>
            <a:off x="3317058"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164" name="bg object 8164"/>
          <p:cNvSpPr/>
          <p:nvPr/>
        </p:nvSpPr>
        <p:spPr>
          <a:xfrm>
            <a:off x="3317603"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165" name="bg object 8165"/>
          <p:cNvSpPr/>
          <p:nvPr/>
        </p:nvSpPr>
        <p:spPr>
          <a:xfrm>
            <a:off x="3317058"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166" name="bg object 8166"/>
          <p:cNvSpPr/>
          <p:nvPr/>
        </p:nvSpPr>
        <p:spPr>
          <a:xfrm>
            <a:off x="3317603"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167" name="bg object 8167"/>
          <p:cNvSpPr/>
          <p:nvPr/>
        </p:nvSpPr>
        <p:spPr>
          <a:xfrm>
            <a:off x="3317058"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168" name="bg object 8168"/>
          <p:cNvSpPr/>
          <p:nvPr/>
        </p:nvSpPr>
        <p:spPr>
          <a:xfrm>
            <a:off x="3317603"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169" name="bg object 8169"/>
          <p:cNvSpPr/>
          <p:nvPr/>
        </p:nvSpPr>
        <p:spPr>
          <a:xfrm>
            <a:off x="3317058"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170" name="bg object 8170"/>
          <p:cNvSpPr/>
          <p:nvPr/>
        </p:nvSpPr>
        <p:spPr>
          <a:xfrm>
            <a:off x="3317603"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171" name="bg object 8171"/>
          <p:cNvSpPr/>
          <p:nvPr/>
        </p:nvSpPr>
        <p:spPr>
          <a:xfrm>
            <a:off x="3317058"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172" name="bg object 8172"/>
          <p:cNvSpPr/>
          <p:nvPr/>
        </p:nvSpPr>
        <p:spPr>
          <a:xfrm>
            <a:off x="3317058"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173" name="bg object 8173"/>
          <p:cNvSpPr/>
          <p:nvPr/>
        </p:nvSpPr>
        <p:spPr>
          <a:xfrm>
            <a:off x="3317058"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174" name="bg object 8174"/>
          <p:cNvSpPr/>
          <p:nvPr/>
        </p:nvSpPr>
        <p:spPr>
          <a:xfrm>
            <a:off x="3375660"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175" name="bg object 8175"/>
          <p:cNvSpPr/>
          <p:nvPr/>
        </p:nvSpPr>
        <p:spPr>
          <a:xfrm>
            <a:off x="3375660"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76" name="bg object 8176"/>
          <p:cNvSpPr/>
          <p:nvPr/>
        </p:nvSpPr>
        <p:spPr>
          <a:xfrm>
            <a:off x="3375660"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77" name="bg object 8177"/>
          <p:cNvSpPr/>
          <p:nvPr/>
        </p:nvSpPr>
        <p:spPr>
          <a:xfrm>
            <a:off x="3375660"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178" name="bg object 8178"/>
          <p:cNvSpPr/>
          <p:nvPr/>
        </p:nvSpPr>
        <p:spPr>
          <a:xfrm>
            <a:off x="3375115"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179" name="bg object 8179"/>
          <p:cNvSpPr/>
          <p:nvPr/>
        </p:nvSpPr>
        <p:spPr>
          <a:xfrm>
            <a:off x="3375115"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180" name="bg object 8180"/>
          <p:cNvSpPr/>
          <p:nvPr/>
        </p:nvSpPr>
        <p:spPr>
          <a:xfrm>
            <a:off x="3375115"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181" name="bg object 8181"/>
          <p:cNvSpPr/>
          <p:nvPr/>
        </p:nvSpPr>
        <p:spPr>
          <a:xfrm>
            <a:off x="3375115"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182" name="bg object 8182"/>
          <p:cNvSpPr/>
          <p:nvPr/>
        </p:nvSpPr>
        <p:spPr>
          <a:xfrm>
            <a:off x="3375660"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183" name="bg object 8183"/>
          <p:cNvSpPr/>
          <p:nvPr/>
        </p:nvSpPr>
        <p:spPr>
          <a:xfrm>
            <a:off x="3375115"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184" name="bg object 8184"/>
          <p:cNvSpPr/>
          <p:nvPr/>
        </p:nvSpPr>
        <p:spPr>
          <a:xfrm>
            <a:off x="3375660"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185" name="bg object 8185"/>
          <p:cNvSpPr/>
          <p:nvPr/>
        </p:nvSpPr>
        <p:spPr>
          <a:xfrm>
            <a:off x="3375115"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186" name="bg object 8186"/>
          <p:cNvSpPr/>
          <p:nvPr/>
        </p:nvSpPr>
        <p:spPr>
          <a:xfrm>
            <a:off x="3375660"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187" name="bg object 8187"/>
          <p:cNvSpPr/>
          <p:nvPr/>
        </p:nvSpPr>
        <p:spPr>
          <a:xfrm>
            <a:off x="3375115"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188" name="bg object 8188"/>
          <p:cNvSpPr/>
          <p:nvPr/>
        </p:nvSpPr>
        <p:spPr>
          <a:xfrm>
            <a:off x="3375660"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189" name="bg object 8189"/>
          <p:cNvSpPr/>
          <p:nvPr/>
        </p:nvSpPr>
        <p:spPr>
          <a:xfrm>
            <a:off x="3375115"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190" name="bg object 8190"/>
          <p:cNvSpPr/>
          <p:nvPr/>
        </p:nvSpPr>
        <p:spPr>
          <a:xfrm>
            <a:off x="3375478" y="4914087"/>
            <a:ext cx="289" cy="0"/>
          </a:xfrm>
          <a:custGeom>
            <a:avLst/>
            <a:gdLst/>
            <a:ahLst/>
            <a:cxnLst/>
            <a:rect l="l" t="t" r="r" b="b"/>
            <a:pathLst>
              <a:path w="634">
                <a:moveTo>
                  <a:pt x="0" y="0"/>
                </a:moveTo>
                <a:lnTo>
                  <a:pt x="398" y="0"/>
                </a:lnTo>
              </a:path>
            </a:pathLst>
          </a:custGeom>
          <a:ln w="3191">
            <a:solidFill>
              <a:srgbClr val="000000"/>
            </a:solidFill>
          </a:ln>
        </p:spPr>
        <p:txBody>
          <a:bodyPr wrap="square" lIns="0" tIns="0" rIns="0" bIns="0" rtlCol="0"/>
          <a:lstStyle/>
          <a:p>
            <a:endParaRPr sz="501"/>
          </a:p>
        </p:txBody>
      </p:sp>
      <p:sp>
        <p:nvSpPr>
          <p:cNvPr id="8191" name="bg object 8191"/>
          <p:cNvSpPr/>
          <p:nvPr/>
        </p:nvSpPr>
        <p:spPr>
          <a:xfrm>
            <a:off x="3375115" y="4913945"/>
            <a:ext cx="289" cy="227"/>
          </a:xfrm>
          <a:custGeom>
            <a:avLst/>
            <a:gdLst/>
            <a:ahLst/>
            <a:cxnLst/>
            <a:rect l="l" t="t" r="r" b="b"/>
            <a:pathLst>
              <a:path w="634" h="634">
                <a:moveTo>
                  <a:pt x="0" y="0"/>
                </a:moveTo>
                <a:lnTo>
                  <a:pt x="0" y="398"/>
                </a:lnTo>
                <a:lnTo>
                  <a:pt x="398" y="398"/>
                </a:lnTo>
              </a:path>
            </a:pathLst>
          </a:custGeom>
          <a:ln w="3191">
            <a:solidFill>
              <a:srgbClr val="000000"/>
            </a:solidFill>
          </a:ln>
        </p:spPr>
        <p:txBody>
          <a:bodyPr wrap="square" lIns="0" tIns="0" rIns="0" bIns="0" rtlCol="0"/>
          <a:lstStyle/>
          <a:p>
            <a:endParaRPr sz="501"/>
          </a:p>
        </p:txBody>
      </p:sp>
      <p:sp>
        <p:nvSpPr>
          <p:cNvPr id="8192" name="bg object 8192"/>
          <p:cNvSpPr/>
          <p:nvPr/>
        </p:nvSpPr>
        <p:spPr>
          <a:xfrm>
            <a:off x="3375297" y="4834811"/>
            <a:ext cx="289" cy="0"/>
          </a:xfrm>
          <a:custGeom>
            <a:avLst/>
            <a:gdLst/>
            <a:ahLst/>
            <a:cxnLst/>
            <a:rect l="l" t="t" r="r" b="b"/>
            <a:pathLst>
              <a:path w="634">
                <a:moveTo>
                  <a:pt x="398" y="0"/>
                </a:moveTo>
                <a:lnTo>
                  <a:pt x="0" y="0"/>
                </a:lnTo>
              </a:path>
            </a:pathLst>
          </a:custGeom>
          <a:ln w="3191">
            <a:solidFill>
              <a:srgbClr val="000000"/>
            </a:solidFill>
          </a:ln>
        </p:spPr>
        <p:txBody>
          <a:bodyPr wrap="square" lIns="0" tIns="0" rIns="0" bIns="0" rtlCol="0"/>
          <a:lstStyle/>
          <a:p>
            <a:endParaRPr sz="501"/>
          </a:p>
        </p:txBody>
      </p:sp>
      <p:sp>
        <p:nvSpPr>
          <p:cNvPr id="8193" name="bg object 8193"/>
          <p:cNvSpPr/>
          <p:nvPr/>
        </p:nvSpPr>
        <p:spPr>
          <a:xfrm>
            <a:off x="3375115" y="4834812"/>
            <a:ext cx="0" cy="227"/>
          </a:xfrm>
          <a:custGeom>
            <a:avLst/>
            <a:gdLst/>
            <a:ahLst/>
            <a:cxnLst/>
            <a:rect l="l" t="t" r="r" b="b"/>
            <a:pathLst>
              <a:path h="634">
                <a:moveTo>
                  <a:pt x="0" y="0"/>
                </a:moveTo>
                <a:lnTo>
                  <a:pt x="0" y="398"/>
                </a:lnTo>
                <a:lnTo>
                  <a:pt x="0" y="398"/>
                </a:lnTo>
              </a:path>
            </a:pathLst>
          </a:custGeom>
          <a:ln w="3191">
            <a:solidFill>
              <a:srgbClr val="000000"/>
            </a:solidFill>
          </a:ln>
        </p:spPr>
        <p:txBody>
          <a:bodyPr wrap="square" lIns="0" tIns="0" rIns="0" bIns="0" rtlCol="0"/>
          <a:lstStyle/>
          <a:p>
            <a:endParaRPr sz="501"/>
          </a:p>
        </p:txBody>
      </p:sp>
      <p:sp>
        <p:nvSpPr>
          <p:cNvPr id="8194" name="bg object 8194"/>
          <p:cNvSpPr/>
          <p:nvPr/>
        </p:nvSpPr>
        <p:spPr>
          <a:xfrm>
            <a:off x="3375478" y="4834811"/>
            <a:ext cx="289" cy="0"/>
          </a:xfrm>
          <a:custGeom>
            <a:avLst/>
            <a:gdLst/>
            <a:ahLst/>
            <a:cxnLst/>
            <a:rect l="l" t="t" r="r" b="b"/>
            <a:pathLst>
              <a:path w="634">
                <a:moveTo>
                  <a:pt x="398" y="0"/>
                </a:moveTo>
                <a:lnTo>
                  <a:pt x="0" y="0"/>
                </a:lnTo>
                <a:lnTo>
                  <a:pt x="0" y="0"/>
                </a:lnTo>
              </a:path>
            </a:pathLst>
          </a:custGeom>
          <a:ln w="3191">
            <a:solidFill>
              <a:srgbClr val="000000"/>
            </a:solidFill>
          </a:ln>
        </p:spPr>
        <p:txBody>
          <a:bodyPr wrap="square" lIns="0" tIns="0" rIns="0" bIns="0" rtlCol="0"/>
          <a:lstStyle/>
          <a:p>
            <a:endParaRPr sz="501"/>
          </a:p>
        </p:txBody>
      </p:sp>
      <p:sp>
        <p:nvSpPr>
          <p:cNvPr id="8195" name="bg object 8195"/>
          <p:cNvSpPr/>
          <p:nvPr/>
        </p:nvSpPr>
        <p:spPr>
          <a:xfrm>
            <a:off x="3177358"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196" name="bg object 8196"/>
          <p:cNvSpPr/>
          <p:nvPr/>
        </p:nvSpPr>
        <p:spPr>
          <a:xfrm>
            <a:off x="3177358"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97" name="bg object 8197"/>
          <p:cNvSpPr/>
          <p:nvPr/>
        </p:nvSpPr>
        <p:spPr>
          <a:xfrm>
            <a:off x="3177358"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198" name="bg object 8198"/>
          <p:cNvSpPr/>
          <p:nvPr/>
        </p:nvSpPr>
        <p:spPr>
          <a:xfrm>
            <a:off x="3177358"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199" name="bg object 8199"/>
          <p:cNvSpPr/>
          <p:nvPr/>
        </p:nvSpPr>
        <p:spPr>
          <a:xfrm>
            <a:off x="3176633"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200" name="bg object 8200"/>
          <p:cNvSpPr/>
          <p:nvPr/>
        </p:nvSpPr>
        <p:spPr>
          <a:xfrm>
            <a:off x="3176633"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01" name="bg object 8201"/>
          <p:cNvSpPr/>
          <p:nvPr/>
        </p:nvSpPr>
        <p:spPr>
          <a:xfrm>
            <a:off x="3176633"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02" name="bg object 8202"/>
          <p:cNvSpPr/>
          <p:nvPr/>
        </p:nvSpPr>
        <p:spPr>
          <a:xfrm>
            <a:off x="3176633"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203" name="bg object 8203"/>
          <p:cNvSpPr/>
          <p:nvPr/>
        </p:nvSpPr>
        <p:spPr>
          <a:xfrm>
            <a:off x="3177358"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204" name="bg object 8204"/>
          <p:cNvSpPr/>
          <p:nvPr/>
        </p:nvSpPr>
        <p:spPr>
          <a:xfrm>
            <a:off x="3176633"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205" name="bg object 8205"/>
          <p:cNvSpPr/>
          <p:nvPr/>
        </p:nvSpPr>
        <p:spPr>
          <a:xfrm>
            <a:off x="3177358"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206" name="bg object 8206"/>
          <p:cNvSpPr/>
          <p:nvPr/>
        </p:nvSpPr>
        <p:spPr>
          <a:xfrm>
            <a:off x="3176633"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207" name="bg object 8207"/>
          <p:cNvSpPr/>
          <p:nvPr/>
        </p:nvSpPr>
        <p:spPr>
          <a:xfrm>
            <a:off x="3177358"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208" name="bg object 8208"/>
          <p:cNvSpPr/>
          <p:nvPr/>
        </p:nvSpPr>
        <p:spPr>
          <a:xfrm>
            <a:off x="3176633"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209" name="bg object 8209"/>
          <p:cNvSpPr/>
          <p:nvPr/>
        </p:nvSpPr>
        <p:spPr>
          <a:xfrm>
            <a:off x="3177358"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210" name="bg object 8210"/>
          <p:cNvSpPr/>
          <p:nvPr/>
        </p:nvSpPr>
        <p:spPr>
          <a:xfrm>
            <a:off x="3176633"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211" name="bg object 8211"/>
          <p:cNvSpPr/>
          <p:nvPr/>
        </p:nvSpPr>
        <p:spPr>
          <a:xfrm>
            <a:off x="3176995" y="4914087"/>
            <a:ext cx="289" cy="0"/>
          </a:xfrm>
          <a:custGeom>
            <a:avLst/>
            <a:gdLst/>
            <a:ahLst/>
            <a:cxnLst/>
            <a:rect l="l" t="t" r="r" b="b"/>
            <a:pathLst>
              <a:path w="634">
                <a:moveTo>
                  <a:pt x="0" y="0"/>
                </a:moveTo>
                <a:lnTo>
                  <a:pt x="398" y="0"/>
                </a:lnTo>
              </a:path>
            </a:pathLst>
          </a:custGeom>
          <a:ln w="3191">
            <a:solidFill>
              <a:srgbClr val="000000"/>
            </a:solidFill>
          </a:ln>
        </p:spPr>
        <p:txBody>
          <a:bodyPr wrap="square" lIns="0" tIns="0" rIns="0" bIns="0" rtlCol="0"/>
          <a:lstStyle/>
          <a:p>
            <a:endParaRPr sz="501"/>
          </a:p>
        </p:txBody>
      </p:sp>
      <p:sp>
        <p:nvSpPr>
          <p:cNvPr id="8212" name="bg object 8212"/>
          <p:cNvSpPr/>
          <p:nvPr/>
        </p:nvSpPr>
        <p:spPr>
          <a:xfrm>
            <a:off x="3176633" y="4913945"/>
            <a:ext cx="578" cy="227"/>
          </a:xfrm>
          <a:custGeom>
            <a:avLst/>
            <a:gdLst/>
            <a:ahLst/>
            <a:cxnLst/>
            <a:rect l="l" t="t" r="r" b="b"/>
            <a:pathLst>
              <a:path w="1270" h="634">
                <a:moveTo>
                  <a:pt x="0" y="0"/>
                </a:moveTo>
                <a:lnTo>
                  <a:pt x="398" y="398"/>
                </a:lnTo>
                <a:lnTo>
                  <a:pt x="797" y="398"/>
                </a:lnTo>
              </a:path>
            </a:pathLst>
          </a:custGeom>
          <a:ln w="3191">
            <a:solidFill>
              <a:srgbClr val="000000"/>
            </a:solidFill>
          </a:ln>
        </p:spPr>
        <p:txBody>
          <a:bodyPr wrap="square" lIns="0" tIns="0" rIns="0" bIns="0" rtlCol="0"/>
          <a:lstStyle/>
          <a:p>
            <a:endParaRPr sz="501"/>
          </a:p>
        </p:txBody>
      </p:sp>
      <p:sp>
        <p:nvSpPr>
          <p:cNvPr id="8213" name="bg object 8213"/>
          <p:cNvSpPr/>
          <p:nvPr/>
        </p:nvSpPr>
        <p:spPr>
          <a:xfrm>
            <a:off x="3176633" y="4834812"/>
            <a:ext cx="578" cy="227"/>
          </a:xfrm>
          <a:custGeom>
            <a:avLst/>
            <a:gdLst/>
            <a:ahLst/>
            <a:cxnLst/>
            <a:rect l="l" t="t" r="r" b="b"/>
            <a:pathLst>
              <a:path w="1270" h="634">
                <a:moveTo>
                  <a:pt x="797" y="0"/>
                </a:moveTo>
                <a:lnTo>
                  <a:pt x="398" y="0"/>
                </a:lnTo>
                <a:lnTo>
                  <a:pt x="0" y="398"/>
                </a:lnTo>
              </a:path>
            </a:pathLst>
          </a:custGeom>
          <a:ln w="3191">
            <a:solidFill>
              <a:srgbClr val="000000"/>
            </a:solidFill>
          </a:ln>
        </p:spPr>
        <p:txBody>
          <a:bodyPr wrap="square" lIns="0" tIns="0" rIns="0" bIns="0" rtlCol="0"/>
          <a:lstStyle/>
          <a:p>
            <a:endParaRPr sz="501"/>
          </a:p>
        </p:txBody>
      </p:sp>
      <p:sp>
        <p:nvSpPr>
          <p:cNvPr id="8214" name="bg object 8214"/>
          <p:cNvSpPr/>
          <p:nvPr/>
        </p:nvSpPr>
        <p:spPr>
          <a:xfrm>
            <a:off x="3176995" y="4834811"/>
            <a:ext cx="289" cy="0"/>
          </a:xfrm>
          <a:custGeom>
            <a:avLst/>
            <a:gdLst/>
            <a:ahLst/>
            <a:cxnLst/>
            <a:rect l="l" t="t" r="r" b="b"/>
            <a:pathLst>
              <a:path w="634">
                <a:moveTo>
                  <a:pt x="398" y="0"/>
                </a:moveTo>
                <a:lnTo>
                  <a:pt x="0" y="0"/>
                </a:lnTo>
                <a:lnTo>
                  <a:pt x="0" y="0"/>
                </a:lnTo>
              </a:path>
            </a:pathLst>
          </a:custGeom>
          <a:ln w="3191">
            <a:solidFill>
              <a:srgbClr val="000000"/>
            </a:solidFill>
          </a:ln>
        </p:spPr>
        <p:txBody>
          <a:bodyPr wrap="square" lIns="0" tIns="0" rIns="0" bIns="0" rtlCol="0"/>
          <a:lstStyle/>
          <a:p>
            <a:endParaRPr sz="501"/>
          </a:p>
        </p:txBody>
      </p:sp>
      <p:sp>
        <p:nvSpPr>
          <p:cNvPr id="8215" name="bg object 8215"/>
          <p:cNvSpPr/>
          <p:nvPr/>
        </p:nvSpPr>
        <p:spPr>
          <a:xfrm>
            <a:off x="3370035"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216" name="bg object 8216"/>
          <p:cNvSpPr/>
          <p:nvPr/>
        </p:nvSpPr>
        <p:spPr>
          <a:xfrm>
            <a:off x="3370035"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17" name="bg object 8217"/>
          <p:cNvSpPr/>
          <p:nvPr/>
        </p:nvSpPr>
        <p:spPr>
          <a:xfrm>
            <a:off x="3370035"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218" name="bg object 8218"/>
          <p:cNvSpPr/>
          <p:nvPr/>
        </p:nvSpPr>
        <p:spPr>
          <a:xfrm>
            <a:off x="3370035"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19" name="bg object 8219"/>
          <p:cNvSpPr/>
          <p:nvPr/>
        </p:nvSpPr>
        <p:spPr>
          <a:xfrm>
            <a:off x="3370035"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20" name="bg object 8220"/>
          <p:cNvSpPr/>
          <p:nvPr/>
        </p:nvSpPr>
        <p:spPr>
          <a:xfrm>
            <a:off x="3370035"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221" name="bg object 8221"/>
          <p:cNvSpPr/>
          <p:nvPr/>
        </p:nvSpPr>
        <p:spPr>
          <a:xfrm>
            <a:off x="3370035"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22" name="bg object 8222"/>
          <p:cNvSpPr/>
          <p:nvPr/>
        </p:nvSpPr>
        <p:spPr>
          <a:xfrm>
            <a:off x="3370035"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223" name="bg object 8223"/>
          <p:cNvSpPr/>
          <p:nvPr/>
        </p:nvSpPr>
        <p:spPr>
          <a:xfrm>
            <a:off x="3369673"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224" name="bg object 8224"/>
          <p:cNvSpPr/>
          <p:nvPr/>
        </p:nvSpPr>
        <p:spPr>
          <a:xfrm>
            <a:off x="3369491"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225" name="bg object 8225"/>
          <p:cNvSpPr/>
          <p:nvPr/>
        </p:nvSpPr>
        <p:spPr>
          <a:xfrm>
            <a:off x="3369491"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26" name="bg object 8226"/>
          <p:cNvSpPr/>
          <p:nvPr/>
        </p:nvSpPr>
        <p:spPr>
          <a:xfrm>
            <a:off x="3369491"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227" name="bg object 8227"/>
          <p:cNvSpPr/>
          <p:nvPr/>
        </p:nvSpPr>
        <p:spPr>
          <a:xfrm>
            <a:off x="3369491"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28" name="bg object 8228"/>
          <p:cNvSpPr/>
          <p:nvPr/>
        </p:nvSpPr>
        <p:spPr>
          <a:xfrm>
            <a:off x="3369491"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29" name="bg object 8229"/>
          <p:cNvSpPr/>
          <p:nvPr/>
        </p:nvSpPr>
        <p:spPr>
          <a:xfrm>
            <a:off x="3369491"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230" name="bg object 8230"/>
          <p:cNvSpPr/>
          <p:nvPr/>
        </p:nvSpPr>
        <p:spPr>
          <a:xfrm>
            <a:off x="3369491"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31" name="bg object 8231"/>
          <p:cNvSpPr/>
          <p:nvPr/>
        </p:nvSpPr>
        <p:spPr>
          <a:xfrm>
            <a:off x="3369491"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232" name="bg object 8232"/>
          <p:cNvSpPr/>
          <p:nvPr/>
        </p:nvSpPr>
        <p:spPr>
          <a:xfrm>
            <a:off x="3369673"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233" name="bg object 8233"/>
          <p:cNvSpPr/>
          <p:nvPr/>
        </p:nvSpPr>
        <p:spPr>
          <a:xfrm>
            <a:off x="3370035"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234" name="bg object 8234"/>
          <p:cNvSpPr/>
          <p:nvPr/>
        </p:nvSpPr>
        <p:spPr>
          <a:xfrm>
            <a:off x="3369491"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235" name="bg object 8235"/>
          <p:cNvSpPr/>
          <p:nvPr/>
        </p:nvSpPr>
        <p:spPr>
          <a:xfrm>
            <a:off x="3370035"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236" name="bg object 8236"/>
          <p:cNvSpPr/>
          <p:nvPr/>
        </p:nvSpPr>
        <p:spPr>
          <a:xfrm>
            <a:off x="3369491"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237" name="bg object 8237"/>
          <p:cNvSpPr/>
          <p:nvPr/>
        </p:nvSpPr>
        <p:spPr>
          <a:xfrm>
            <a:off x="3370035"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238" name="bg object 8238"/>
          <p:cNvSpPr/>
          <p:nvPr/>
        </p:nvSpPr>
        <p:spPr>
          <a:xfrm>
            <a:off x="3369491"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239" name="bg object 8239"/>
          <p:cNvSpPr/>
          <p:nvPr/>
        </p:nvSpPr>
        <p:spPr>
          <a:xfrm>
            <a:off x="3370035"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240" name="bg object 8240"/>
          <p:cNvSpPr/>
          <p:nvPr/>
        </p:nvSpPr>
        <p:spPr>
          <a:xfrm>
            <a:off x="3369491"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241" name="bg object 8241"/>
          <p:cNvSpPr/>
          <p:nvPr/>
        </p:nvSpPr>
        <p:spPr>
          <a:xfrm>
            <a:off x="3370035"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242" name="bg object 8242"/>
          <p:cNvSpPr/>
          <p:nvPr/>
        </p:nvSpPr>
        <p:spPr>
          <a:xfrm>
            <a:off x="3369491"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243" name="bg object 8243"/>
          <p:cNvSpPr/>
          <p:nvPr/>
        </p:nvSpPr>
        <p:spPr>
          <a:xfrm>
            <a:off x="3370035"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244" name="bg object 8244"/>
          <p:cNvSpPr/>
          <p:nvPr/>
        </p:nvSpPr>
        <p:spPr>
          <a:xfrm>
            <a:off x="3369491"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245" name="bg object 8245"/>
          <p:cNvSpPr/>
          <p:nvPr/>
        </p:nvSpPr>
        <p:spPr>
          <a:xfrm>
            <a:off x="3370035"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246" name="bg object 8246"/>
          <p:cNvSpPr/>
          <p:nvPr/>
        </p:nvSpPr>
        <p:spPr>
          <a:xfrm>
            <a:off x="3369491"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247" name="bg object 8247"/>
          <p:cNvSpPr/>
          <p:nvPr/>
        </p:nvSpPr>
        <p:spPr>
          <a:xfrm>
            <a:off x="3370035"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248" name="bg object 8248"/>
          <p:cNvSpPr/>
          <p:nvPr/>
        </p:nvSpPr>
        <p:spPr>
          <a:xfrm>
            <a:off x="3369491"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249" name="bg object 8249"/>
          <p:cNvSpPr/>
          <p:nvPr/>
        </p:nvSpPr>
        <p:spPr>
          <a:xfrm>
            <a:off x="3369491"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250" name="bg object 8250"/>
          <p:cNvSpPr/>
          <p:nvPr/>
        </p:nvSpPr>
        <p:spPr>
          <a:xfrm>
            <a:off x="3369491"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251" name="bg object 8251"/>
          <p:cNvSpPr/>
          <p:nvPr/>
        </p:nvSpPr>
        <p:spPr>
          <a:xfrm>
            <a:off x="3310527"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252" name="bg object 8252"/>
          <p:cNvSpPr/>
          <p:nvPr/>
        </p:nvSpPr>
        <p:spPr>
          <a:xfrm>
            <a:off x="3310527"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53" name="bg object 8253"/>
          <p:cNvSpPr/>
          <p:nvPr/>
        </p:nvSpPr>
        <p:spPr>
          <a:xfrm>
            <a:off x="3310527"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254" name="bg object 8254"/>
          <p:cNvSpPr/>
          <p:nvPr/>
        </p:nvSpPr>
        <p:spPr>
          <a:xfrm>
            <a:off x="3310527"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55" name="bg object 8255"/>
          <p:cNvSpPr/>
          <p:nvPr/>
        </p:nvSpPr>
        <p:spPr>
          <a:xfrm>
            <a:off x="3310527"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56" name="bg object 8256"/>
          <p:cNvSpPr/>
          <p:nvPr/>
        </p:nvSpPr>
        <p:spPr>
          <a:xfrm>
            <a:off x="3310527"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257" name="bg object 8257"/>
          <p:cNvSpPr/>
          <p:nvPr/>
        </p:nvSpPr>
        <p:spPr>
          <a:xfrm>
            <a:off x="3310527"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58" name="bg object 8258"/>
          <p:cNvSpPr/>
          <p:nvPr/>
        </p:nvSpPr>
        <p:spPr>
          <a:xfrm>
            <a:off x="3310527"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259" name="bg object 8259"/>
          <p:cNvSpPr/>
          <p:nvPr/>
        </p:nvSpPr>
        <p:spPr>
          <a:xfrm>
            <a:off x="3310164"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260" name="bg object 8260"/>
          <p:cNvSpPr/>
          <p:nvPr/>
        </p:nvSpPr>
        <p:spPr>
          <a:xfrm>
            <a:off x="3309982"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261" name="bg object 8261"/>
          <p:cNvSpPr/>
          <p:nvPr/>
        </p:nvSpPr>
        <p:spPr>
          <a:xfrm>
            <a:off x="3309982"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62" name="bg object 8262"/>
          <p:cNvSpPr/>
          <p:nvPr/>
        </p:nvSpPr>
        <p:spPr>
          <a:xfrm>
            <a:off x="3309982"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263" name="bg object 8263"/>
          <p:cNvSpPr/>
          <p:nvPr/>
        </p:nvSpPr>
        <p:spPr>
          <a:xfrm>
            <a:off x="3309982"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64" name="bg object 8264"/>
          <p:cNvSpPr/>
          <p:nvPr/>
        </p:nvSpPr>
        <p:spPr>
          <a:xfrm>
            <a:off x="3309982"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65" name="bg object 8265"/>
          <p:cNvSpPr/>
          <p:nvPr/>
        </p:nvSpPr>
        <p:spPr>
          <a:xfrm>
            <a:off x="3309982"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266" name="bg object 8266"/>
          <p:cNvSpPr/>
          <p:nvPr/>
        </p:nvSpPr>
        <p:spPr>
          <a:xfrm>
            <a:off x="3309982"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67" name="bg object 8267"/>
          <p:cNvSpPr/>
          <p:nvPr/>
        </p:nvSpPr>
        <p:spPr>
          <a:xfrm>
            <a:off x="3309982"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268" name="bg object 8268"/>
          <p:cNvSpPr/>
          <p:nvPr/>
        </p:nvSpPr>
        <p:spPr>
          <a:xfrm>
            <a:off x="3310164"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269" name="bg object 8269"/>
          <p:cNvSpPr/>
          <p:nvPr/>
        </p:nvSpPr>
        <p:spPr>
          <a:xfrm>
            <a:off x="3310527"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270" name="bg object 8270"/>
          <p:cNvSpPr/>
          <p:nvPr/>
        </p:nvSpPr>
        <p:spPr>
          <a:xfrm>
            <a:off x="3309982"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271" name="bg object 8271"/>
          <p:cNvSpPr/>
          <p:nvPr/>
        </p:nvSpPr>
        <p:spPr>
          <a:xfrm>
            <a:off x="3310527"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272" name="bg object 8272"/>
          <p:cNvSpPr/>
          <p:nvPr/>
        </p:nvSpPr>
        <p:spPr>
          <a:xfrm>
            <a:off x="3309982"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273" name="bg object 8273"/>
          <p:cNvSpPr/>
          <p:nvPr/>
        </p:nvSpPr>
        <p:spPr>
          <a:xfrm>
            <a:off x="3310527"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274" name="bg object 8274"/>
          <p:cNvSpPr/>
          <p:nvPr/>
        </p:nvSpPr>
        <p:spPr>
          <a:xfrm>
            <a:off x="3309982"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275" name="bg object 8275"/>
          <p:cNvSpPr/>
          <p:nvPr/>
        </p:nvSpPr>
        <p:spPr>
          <a:xfrm>
            <a:off x="3310527"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276" name="bg object 8276"/>
          <p:cNvSpPr/>
          <p:nvPr/>
        </p:nvSpPr>
        <p:spPr>
          <a:xfrm>
            <a:off x="3309982"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277" name="bg object 8277"/>
          <p:cNvSpPr/>
          <p:nvPr/>
        </p:nvSpPr>
        <p:spPr>
          <a:xfrm>
            <a:off x="3310527"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278" name="bg object 8278"/>
          <p:cNvSpPr/>
          <p:nvPr/>
        </p:nvSpPr>
        <p:spPr>
          <a:xfrm>
            <a:off x="3309982"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279" name="bg object 8279"/>
          <p:cNvSpPr/>
          <p:nvPr/>
        </p:nvSpPr>
        <p:spPr>
          <a:xfrm>
            <a:off x="3310527"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280" name="bg object 8280"/>
          <p:cNvSpPr/>
          <p:nvPr/>
        </p:nvSpPr>
        <p:spPr>
          <a:xfrm>
            <a:off x="3309982"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281" name="bg object 8281"/>
          <p:cNvSpPr/>
          <p:nvPr/>
        </p:nvSpPr>
        <p:spPr>
          <a:xfrm>
            <a:off x="3310527"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282" name="bg object 8282"/>
          <p:cNvSpPr/>
          <p:nvPr/>
        </p:nvSpPr>
        <p:spPr>
          <a:xfrm>
            <a:off x="3309982"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283" name="bg object 8283"/>
          <p:cNvSpPr/>
          <p:nvPr/>
        </p:nvSpPr>
        <p:spPr>
          <a:xfrm>
            <a:off x="3310527"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284" name="bg object 8284"/>
          <p:cNvSpPr/>
          <p:nvPr/>
        </p:nvSpPr>
        <p:spPr>
          <a:xfrm>
            <a:off x="3309982"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285" name="bg object 8285"/>
          <p:cNvSpPr/>
          <p:nvPr/>
        </p:nvSpPr>
        <p:spPr>
          <a:xfrm>
            <a:off x="3309982"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286" name="bg object 8286"/>
          <p:cNvSpPr/>
          <p:nvPr/>
        </p:nvSpPr>
        <p:spPr>
          <a:xfrm>
            <a:off x="3309982"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287" name="bg object 8287"/>
          <p:cNvSpPr/>
          <p:nvPr/>
        </p:nvSpPr>
        <p:spPr>
          <a:xfrm>
            <a:off x="3303451"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288" name="bg object 8288"/>
          <p:cNvSpPr/>
          <p:nvPr/>
        </p:nvSpPr>
        <p:spPr>
          <a:xfrm>
            <a:off x="3303451"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89" name="bg object 8289"/>
          <p:cNvSpPr/>
          <p:nvPr/>
        </p:nvSpPr>
        <p:spPr>
          <a:xfrm>
            <a:off x="3303451"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290" name="bg object 8290"/>
          <p:cNvSpPr/>
          <p:nvPr/>
        </p:nvSpPr>
        <p:spPr>
          <a:xfrm>
            <a:off x="3303451"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91" name="bg object 8291"/>
          <p:cNvSpPr/>
          <p:nvPr/>
        </p:nvSpPr>
        <p:spPr>
          <a:xfrm>
            <a:off x="3303451"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92" name="bg object 8292"/>
          <p:cNvSpPr/>
          <p:nvPr/>
        </p:nvSpPr>
        <p:spPr>
          <a:xfrm>
            <a:off x="3303451"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293" name="bg object 8293"/>
          <p:cNvSpPr/>
          <p:nvPr/>
        </p:nvSpPr>
        <p:spPr>
          <a:xfrm>
            <a:off x="3303451"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294" name="bg object 8294"/>
          <p:cNvSpPr/>
          <p:nvPr/>
        </p:nvSpPr>
        <p:spPr>
          <a:xfrm>
            <a:off x="3303451"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295" name="bg object 8295"/>
          <p:cNvSpPr/>
          <p:nvPr/>
        </p:nvSpPr>
        <p:spPr>
          <a:xfrm>
            <a:off x="3303089"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296" name="bg object 8296"/>
          <p:cNvSpPr/>
          <p:nvPr/>
        </p:nvSpPr>
        <p:spPr>
          <a:xfrm>
            <a:off x="3302907"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297" name="bg object 8297"/>
          <p:cNvSpPr/>
          <p:nvPr/>
        </p:nvSpPr>
        <p:spPr>
          <a:xfrm>
            <a:off x="3302907"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298" name="bg object 8298"/>
          <p:cNvSpPr/>
          <p:nvPr/>
        </p:nvSpPr>
        <p:spPr>
          <a:xfrm>
            <a:off x="3302907"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299" name="bg object 8299"/>
          <p:cNvSpPr/>
          <p:nvPr/>
        </p:nvSpPr>
        <p:spPr>
          <a:xfrm>
            <a:off x="3302907"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00" name="bg object 8300"/>
          <p:cNvSpPr/>
          <p:nvPr/>
        </p:nvSpPr>
        <p:spPr>
          <a:xfrm>
            <a:off x="3302907"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01" name="bg object 8301"/>
          <p:cNvSpPr/>
          <p:nvPr/>
        </p:nvSpPr>
        <p:spPr>
          <a:xfrm>
            <a:off x="3302907"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302" name="bg object 8302"/>
          <p:cNvSpPr/>
          <p:nvPr/>
        </p:nvSpPr>
        <p:spPr>
          <a:xfrm>
            <a:off x="3302907"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03" name="bg object 8303"/>
          <p:cNvSpPr/>
          <p:nvPr/>
        </p:nvSpPr>
        <p:spPr>
          <a:xfrm>
            <a:off x="3302907"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304" name="bg object 8304"/>
          <p:cNvSpPr/>
          <p:nvPr/>
        </p:nvSpPr>
        <p:spPr>
          <a:xfrm>
            <a:off x="3303089"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305" name="bg object 8305"/>
          <p:cNvSpPr/>
          <p:nvPr/>
        </p:nvSpPr>
        <p:spPr>
          <a:xfrm>
            <a:off x="3303451"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306" name="bg object 8306"/>
          <p:cNvSpPr/>
          <p:nvPr/>
        </p:nvSpPr>
        <p:spPr>
          <a:xfrm>
            <a:off x="3302907"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307" name="bg object 8307"/>
          <p:cNvSpPr/>
          <p:nvPr/>
        </p:nvSpPr>
        <p:spPr>
          <a:xfrm>
            <a:off x="3303451"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08" name="bg object 8308"/>
          <p:cNvSpPr/>
          <p:nvPr/>
        </p:nvSpPr>
        <p:spPr>
          <a:xfrm>
            <a:off x="3302907"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09" name="bg object 8309"/>
          <p:cNvSpPr/>
          <p:nvPr/>
        </p:nvSpPr>
        <p:spPr>
          <a:xfrm>
            <a:off x="3303451"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10" name="bg object 8310"/>
          <p:cNvSpPr/>
          <p:nvPr/>
        </p:nvSpPr>
        <p:spPr>
          <a:xfrm>
            <a:off x="3302907"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11" name="bg object 8311"/>
          <p:cNvSpPr/>
          <p:nvPr/>
        </p:nvSpPr>
        <p:spPr>
          <a:xfrm>
            <a:off x="3303451"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312" name="bg object 8312"/>
          <p:cNvSpPr/>
          <p:nvPr/>
        </p:nvSpPr>
        <p:spPr>
          <a:xfrm>
            <a:off x="3302907"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313" name="bg object 8313"/>
          <p:cNvSpPr/>
          <p:nvPr/>
        </p:nvSpPr>
        <p:spPr>
          <a:xfrm>
            <a:off x="3303451"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314" name="bg object 8314"/>
          <p:cNvSpPr/>
          <p:nvPr/>
        </p:nvSpPr>
        <p:spPr>
          <a:xfrm>
            <a:off x="3302907"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315" name="bg object 8315"/>
          <p:cNvSpPr/>
          <p:nvPr/>
        </p:nvSpPr>
        <p:spPr>
          <a:xfrm>
            <a:off x="3303451"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16" name="bg object 8316"/>
          <p:cNvSpPr/>
          <p:nvPr/>
        </p:nvSpPr>
        <p:spPr>
          <a:xfrm>
            <a:off x="3302907"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17" name="bg object 8317"/>
          <p:cNvSpPr/>
          <p:nvPr/>
        </p:nvSpPr>
        <p:spPr>
          <a:xfrm>
            <a:off x="3303451"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18" name="bg object 8318"/>
          <p:cNvSpPr/>
          <p:nvPr/>
        </p:nvSpPr>
        <p:spPr>
          <a:xfrm>
            <a:off x="3302907"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19" name="bg object 8319"/>
          <p:cNvSpPr/>
          <p:nvPr/>
        </p:nvSpPr>
        <p:spPr>
          <a:xfrm>
            <a:off x="3303451"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320" name="bg object 8320"/>
          <p:cNvSpPr/>
          <p:nvPr/>
        </p:nvSpPr>
        <p:spPr>
          <a:xfrm>
            <a:off x="3302907"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321" name="bg object 8321"/>
          <p:cNvSpPr/>
          <p:nvPr/>
        </p:nvSpPr>
        <p:spPr>
          <a:xfrm>
            <a:off x="3302907"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322" name="bg object 8322"/>
          <p:cNvSpPr/>
          <p:nvPr/>
        </p:nvSpPr>
        <p:spPr>
          <a:xfrm>
            <a:off x="3302907"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323" name="bg object 8323"/>
          <p:cNvSpPr/>
          <p:nvPr/>
        </p:nvSpPr>
        <p:spPr>
          <a:xfrm>
            <a:off x="3296376"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324" name="bg object 8324"/>
          <p:cNvSpPr/>
          <p:nvPr/>
        </p:nvSpPr>
        <p:spPr>
          <a:xfrm>
            <a:off x="3296376"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325" name="bg object 8325"/>
          <p:cNvSpPr/>
          <p:nvPr/>
        </p:nvSpPr>
        <p:spPr>
          <a:xfrm>
            <a:off x="3296376"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326" name="bg object 8326"/>
          <p:cNvSpPr/>
          <p:nvPr/>
        </p:nvSpPr>
        <p:spPr>
          <a:xfrm>
            <a:off x="3296376"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327" name="bg object 8327"/>
          <p:cNvSpPr/>
          <p:nvPr/>
        </p:nvSpPr>
        <p:spPr>
          <a:xfrm>
            <a:off x="3296376"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328" name="bg object 8328"/>
          <p:cNvSpPr/>
          <p:nvPr/>
        </p:nvSpPr>
        <p:spPr>
          <a:xfrm>
            <a:off x="3296376"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329" name="bg object 8329"/>
          <p:cNvSpPr/>
          <p:nvPr/>
        </p:nvSpPr>
        <p:spPr>
          <a:xfrm>
            <a:off x="3296376"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330" name="bg object 8330"/>
          <p:cNvSpPr/>
          <p:nvPr/>
        </p:nvSpPr>
        <p:spPr>
          <a:xfrm>
            <a:off x="3296376"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331" name="bg object 8331"/>
          <p:cNvSpPr/>
          <p:nvPr/>
        </p:nvSpPr>
        <p:spPr>
          <a:xfrm>
            <a:off x="3296013"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332" name="bg object 8332"/>
          <p:cNvSpPr/>
          <p:nvPr/>
        </p:nvSpPr>
        <p:spPr>
          <a:xfrm>
            <a:off x="3295831"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333" name="bg object 8333"/>
          <p:cNvSpPr/>
          <p:nvPr/>
        </p:nvSpPr>
        <p:spPr>
          <a:xfrm>
            <a:off x="3295831"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34" name="bg object 8334"/>
          <p:cNvSpPr/>
          <p:nvPr/>
        </p:nvSpPr>
        <p:spPr>
          <a:xfrm>
            <a:off x="3295831"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335" name="bg object 8335"/>
          <p:cNvSpPr/>
          <p:nvPr/>
        </p:nvSpPr>
        <p:spPr>
          <a:xfrm>
            <a:off x="3295831"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36" name="bg object 8336"/>
          <p:cNvSpPr/>
          <p:nvPr/>
        </p:nvSpPr>
        <p:spPr>
          <a:xfrm>
            <a:off x="3295831"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37" name="bg object 8337"/>
          <p:cNvSpPr/>
          <p:nvPr/>
        </p:nvSpPr>
        <p:spPr>
          <a:xfrm>
            <a:off x="3295831"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338" name="bg object 8338"/>
          <p:cNvSpPr/>
          <p:nvPr/>
        </p:nvSpPr>
        <p:spPr>
          <a:xfrm>
            <a:off x="3295831"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39" name="bg object 8339"/>
          <p:cNvSpPr/>
          <p:nvPr/>
        </p:nvSpPr>
        <p:spPr>
          <a:xfrm>
            <a:off x="3295831"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340" name="bg object 8340"/>
          <p:cNvSpPr/>
          <p:nvPr/>
        </p:nvSpPr>
        <p:spPr>
          <a:xfrm>
            <a:off x="3296013"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341" name="bg object 8341"/>
          <p:cNvSpPr/>
          <p:nvPr/>
        </p:nvSpPr>
        <p:spPr>
          <a:xfrm>
            <a:off x="3296376"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342" name="bg object 8342"/>
          <p:cNvSpPr/>
          <p:nvPr/>
        </p:nvSpPr>
        <p:spPr>
          <a:xfrm>
            <a:off x="3295831"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343" name="bg object 8343"/>
          <p:cNvSpPr/>
          <p:nvPr/>
        </p:nvSpPr>
        <p:spPr>
          <a:xfrm>
            <a:off x="3296376"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44" name="bg object 8344"/>
          <p:cNvSpPr/>
          <p:nvPr/>
        </p:nvSpPr>
        <p:spPr>
          <a:xfrm>
            <a:off x="3295831"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45" name="bg object 8345"/>
          <p:cNvSpPr/>
          <p:nvPr/>
        </p:nvSpPr>
        <p:spPr>
          <a:xfrm>
            <a:off x="3296376"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46" name="bg object 8346"/>
          <p:cNvSpPr/>
          <p:nvPr/>
        </p:nvSpPr>
        <p:spPr>
          <a:xfrm>
            <a:off x="3295831"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47" name="bg object 8347"/>
          <p:cNvSpPr/>
          <p:nvPr/>
        </p:nvSpPr>
        <p:spPr>
          <a:xfrm>
            <a:off x="3296376"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348" name="bg object 8348"/>
          <p:cNvSpPr/>
          <p:nvPr/>
        </p:nvSpPr>
        <p:spPr>
          <a:xfrm>
            <a:off x="3295831"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349" name="bg object 8349"/>
          <p:cNvSpPr/>
          <p:nvPr/>
        </p:nvSpPr>
        <p:spPr>
          <a:xfrm>
            <a:off x="3296376"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350" name="bg object 8350"/>
          <p:cNvSpPr/>
          <p:nvPr/>
        </p:nvSpPr>
        <p:spPr>
          <a:xfrm>
            <a:off x="3295831"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351" name="bg object 8351"/>
          <p:cNvSpPr/>
          <p:nvPr/>
        </p:nvSpPr>
        <p:spPr>
          <a:xfrm>
            <a:off x="3296376"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52" name="bg object 8352"/>
          <p:cNvSpPr/>
          <p:nvPr/>
        </p:nvSpPr>
        <p:spPr>
          <a:xfrm>
            <a:off x="3295831"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53" name="bg object 8353"/>
          <p:cNvSpPr/>
          <p:nvPr/>
        </p:nvSpPr>
        <p:spPr>
          <a:xfrm>
            <a:off x="3296376"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54" name="bg object 8354"/>
          <p:cNvSpPr/>
          <p:nvPr/>
        </p:nvSpPr>
        <p:spPr>
          <a:xfrm>
            <a:off x="3295831"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55" name="bg object 8355"/>
          <p:cNvSpPr/>
          <p:nvPr/>
        </p:nvSpPr>
        <p:spPr>
          <a:xfrm>
            <a:off x="3296376"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356" name="bg object 8356"/>
          <p:cNvSpPr/>
          <p:nvPr/>
        </p:nvSpPr>
        <p:spPr>
          <a:xfrm>
            <a:off x="3295831"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357" name="bg object 8357"/>
          <p:cNvSpPr/>
          <p:nvPr/>
        </p:nvSpPr>
        <p:spPr>
          <a:xfrm>
            <a:off x="3295831"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358" name="bg object 8358"/>
          <p:cNvSpPr/>
          <p:nvPr/>
        </p:nvSpPr>
        <p:spPr>
          <a:xfrm>
            <a:off x="3295831" y="4829526"/>
            <a:ext cx="578" cy="455"/>
          </a:xfrm>
          <a:custGeom>
            <a:avLst/>
            <a:gdLst/>
            <a:ahLst/>
            <a:cxnLst/>
            <a:rect l="l" t="t" r="r" b="b"/>
            <a:pathLst>
              <a:path w="1270" h="1269">
                <a:moveTo>
                  <a:pt x="0" y="1196"/>
                </a:moveTo>
                <a:lnTo>
                  <a:pt x="0" y="797"/>
                </a:lnTo>
                <a:lnTo>
                  <a:pt x="0"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359" name="bg object 8359"/>
          <p:cNvSpPr/>
          <p:nvPr/>
        </p:nvSpPr>
        <p:spPr>
          <a:xfrm>
            <a:off x="3289300"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360" name="bg object 8360"/>
          <p:cNvSpPr/>
          <p:nvPr/>
        </p:nvSpPr>
        <p:spPr>
          <a:xfrm>
            <a:off x="3289300"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361" name="bg object 8361"/>
          <p:cNvSpPr/>
          <p:nvPr/>
        </p:nvSpPr>
        <p:spPr>
          <a:xfrm>
            <a:off x="3289300"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362" name="bg object 8362"/>
          <p:cNvSpPr/>
          <p:nvPr/>
        </p:nvSpPr>
        <p:spPr>
          <a:xfrm>
            <a:off x="3289300"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363" name="bg object 8363"/>
          <p:cNvSpPr/>
          <p:nvPr/>
        </p:nvSpPr>
        <p:spPr>
          <a:xfrm>
            <a:off x="3289300"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364" name="bg object 8364"/>
          <p:cNvSpPr/>
          <p:nvPr/>
        </p:nvSpPr>
        <p:spPr>
          <a:xfrm>
            <a:off x="3289300"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365" name="bg object 8365"/>
          <p:cNvSpPr/>
          <p:nvPr/>
        </p:nvSpPr>
        <p:spPr>
          <a:xfrm>
            <a:off x="3289300"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366" name="bg object 8366"/>
          <p:cNvSpPr/>
          <p:nvPr/>
        </p:nvSpPr>
        <p:spPr>
          <a:xfrm>
            <a:off x="3289300"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367" name="bg object 8367"/>
          <p:cNvSpPr/>
          <p:nvPr/>
        </p:nvSpPr>
        <p:spPr>
          <a:xfrm>
            <a:off x="3288937"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368" name="bg object 8368"/>
          <p:cNvSpPr/>
          <p:nvPr/>
        </p:nvSpPr>
        <p:spPr>
          <a:xfrm>
            <a:off x="3288755"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369" name="bg object 8369"/>
          <p:cNvSpPr/>
          <p:nvPr/>
        </p:nvSpPr>
        <p:spPr>
          <a:xfrm>
            <a:off x="3288755"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70" name="bg object 8370"/>
          <p:cNvSpPr/>
          <p:nvPr/>
        </p:nvSpPr>
        <p:spPr>
          <a:xfrm>
            <a:off x="3288755"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371" name="bg object 8371"/>
          <p:cNvSpPr/>
          <p:nvPr/>
        </p:nvSpPr>
        <p:spPr>
          <a:xfrm>
            <a:off x="3288755"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72" name="bg object 8372"/>
          <p:cNvSpPr/>
          <p:nvPr/>
        </p:nvSpPr>
        <p:spPr>
          <a:xfrm>
            <a:off x="3288755"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73" name="bg object 8373"/>
          <p:cNvSpPr/>
          <p:nvPr/>
        </p:nvSpPr>
        <p:spPr>
          <a:xfrm>
            <a:off x="3288755"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374" name="bg object 8374"/>
          <p:cNvSpPr/>
          <p:nvPr/>
        </p:nvSpPr>
        <p:spPr>
          <a:xfrm>
            <a:off x="3288755"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375" name="bg object 8375"/>
          <p:cNvSpPr/>
          <p:nvPr/>
        </p:nvSpPr>
        <p:spPr>
          <a:xfrm>
            <a:off x="3288755"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376" name="bg object 8376"/>
          <p:cNvSpPr/>
          <p:nvPr/>
        </p:nvSpPr>
        <p:spPr>
          <a:xfrm>
            <a:off x="3288937"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377" name="bg object 8377"/>
          <p:cNvSpPr/>
          <p:nvPr/>
        </p:nvSpPr>
        <p:spPr>
          <a:xfrm>
            <a:off x="3289300"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378" name="bg object 8378"/>
          <p:cNvSpPr/>
          <p:nvPr/>
        </p:nvSpPr>
        <p:spPr>
          <a:xfrm>
            <a:off x="3288755"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379" name="bg object 8379"/>
          <p:cNvSpPr/>
          <p:nvPr/>
        </p:nvSpPr>
        <p:spPr>
          <a:xfrm>
            <a:off x="3289300"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80" name="bg object 8380"/>
          <p:cNvSpPr/>
          <p:nvPr/>
        </p:nvSpPr>
        <p:spPr>
          <a:xfrm>
            <a:off x="3288755"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81" name="bg object 8381"/>
          <p:cNvSpPr/>
          <p:nvPr/>
        </p:nvSpPr>
        <p:spPr>
          <a:xfrm>
            <a:off x="3289300"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82" name="bg object 8382"/>
          <p:cNvSpPr/>
          <p:nvPr/>
        </p:nvSpPr>
        <p:spPr>
          <a:xfrm>
            <a:off x="3288755"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83" name="bg object 8383"/>
          <p:cNvSpPr/>
          <p:nvPr/>
        </p:nvSpPr>
        <p:spPr>
          <a:xfrm>
            <a:off x="3289300"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384" name="bg object 8384"/>
          <p:cNvSpPr/>
          <p:nvPr/>
        </p:nvSpPr>
        <p:spPr>
          <a:xfrm>
            <a:off x="3288755"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385" name="bg object 8385"/>
          <p:cNvSpPr/>
          <p:nvPr/>
        </p:nvSpPr>
        <p:spPr>
          <a:xfrm>
            <a:off x="3289300"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386" name="bg object 8386"/>
          <p:cNvSpPr/>
          <p:nvPr/>
        </p:nvSpPr>
        <p:spPr>
          <a:xfrm>
            <a:off x="3288755"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387" name="bg object 8387"/>
          <p:cNvSpPr/>
          <p:nvPr/>
        </p:nvSpPr>
        <p:spPr>
          <a:xfrm>
            <a:off x="3289300"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88" name="bg object 8388"/>
          <p:cNvSpPr/>
          <p:nvPr/>
        </p:nvSpPr>
        <p:spPr>
          <a:xfrm>
            <a:off x="3288755"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89" name="bg object 8389"/>
          <p:cNvSpPr/>
          <p:nvPr/>
        </p:nvSpPr>
        <p:spPr>
          <a:xfrm>
            <a:off x="3289300"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390" name="bg object 8390"/>
          <p:cNvSpPr/>
          <p:nvPr/>
        </p:nvSpPr>
        <p:spPr>
          <a:xfrm>
            <a:off x="3288755"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391" name="bg object 8391"/>
          <p:cNvSpPr/>
          <p:nvPr/>
        </p:nvSpPr>
        <p:spPr>
          <a:xfrm>
            <a:off x="3289300"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392" name="bg object 8392"/>
          <p:cNvSpPr/>
          <p:nvPr/>
        </p:nvSpPr>
        <p:spPr>
          <a:xfrm>
            <a:off x="3288755"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393" name="bg object 8393"/>
          <p:cNvSpPr/>
          <p:nvPr/>
        </p:nvSpPr>
        <p:spPr>
          <a:xfrm>
            <a:off x="3288755"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394" name="bg object 8394"/>
          <p:cNvSpPr/>
          <p:nvPr/>
        </p:nvSpPr>
        <p:spPr>
          <a:xfrm>
            <a:off x="3288755" y="4829526"/>
            <a:ext cx="578" cy="455"/>
          </a:xfrm>
          <a:custGeom>
            <a:avLst/>
            <a:gdLst/>
            <a:ahLst/>
            <a:cxnLst/>
            <a:rect l="l" t="t" r="r" b="b"/>
            <a:pathLst>
              <a:path w="1270" h="1269">
                <a:moveTo>
                  <a:pt x="0" y="1196"/>
                </a:moveTo>
                <a:lnTo>
                  <a:pt x="0" y="797"/>
                </a:lnTo>
                <a:lnTo>
                  <a:pt x="0"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395" name="bg object 8395"/>
          <p:cNvSpPr/>
          <p:nvPr/>
        </p:nvSpPr>
        <p:spPr>
          <a:xfrm>
            <a:off x="3282224"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396" name="bg object 8396"/>
          <p:cNvSpPr/>
          <p:nvPr/>
        </p:nvSpPr>
        <p:spPr>
          <a:xfrm>
            <a:off x="3282224"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397" name="bg object 8397"/>
          <p:cNvSpPr/>
          <p:nvPr/>
        </p:nvSpPr>
        <p:spPr>
          <a:xfrm>
            <a:off x="3282224"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398" name="bg object 8398"/>
          <p:cNvSpPr/>
          <p:nvPr/>
        </p:nvSpPr>
        <p:spPr>
          <a:xfrm>
            <a:off x="3282224"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399" name="bg object 8399"/>
          <p:cNvSpPr/>
          <p:nvPr/>
        </p:nvSpPr>
        <p:spPr>
          <a:xfrm>
            <a:off x="3282224"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400" name="bg object 8400"/>
          <p:cNvSpPr/>
          <p:nvPr/>
        </p:nvSpPr>
        <p:spPr>
          <a:xfrm>
            <a:off x="3282224"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401" name="bg object 8401"/>
          <p:cNvSpPr/>
          <p:nvPr/>
        </p:nvSpPr>
        <p:spPr>
          <a:xfrm>
            <a:off x="3282224"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402" name="bg object 8402"/>
          <p:cNvSpPr/>
          <p:nvPr/>
        </p:nvSpPr>
        <p:spPr>
          <a:xfrm>
            <a:off x="3282224"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403" name="bg object 8403"/>
          <p:cNvSpPr/>
          <p:nvPr/>
        </p:nvSpPr>
        <p:spPr>
          <a:xfrm>
            <a:off x="3281499" y="4829526"/>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404" name="bg object 8404"/>
          <p:cNvSpPr/>
          <p:nvPr/>
        </p:nvSpPr>
        <p:spPr>
          <a:xfrm>
            <a:off x="3281679"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405" name="bg object 8405"/>
          <p:cNvSpPr/>
          <p:nvPr/>
        </p:nvSpPr>
        <p:spPr>
          <a:xfrm>
            <a:off x="3281679"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06" name="bg object 8406"/>
          <p:cNvSpPr/>
          <p:nvPr/>
        </p:nvSpPr>
        <p:spPr>
          <a:xfrm>
            <a:off x="3281679"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407" name="bg object 8407"/>
          <p:cNvSpPr/>
          <p:nvPr/>
        </p:nvSpPr>
        <p:spPr>
          <a:xfrm>
            <a:off x="3281679"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08" name="bg object 8408"/>
          <p:cNvSpPr/>
          <p:nvPr/>
        </p:nvSpPr>
        <p:spPr>
          <a:xfrm>
            <a:off x="3281679"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09" name="bg object 8409"/>
          <p:cNvSpPr/>
          <p:nvPr/>
        </p:nvSpPr>
        <p:spPr>
          <a:xfrm>
            <a:off x="3281679"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410" name="bg object 8410"/>
          <p:cNvSpPr/>
          <p:nvPr/>
        </p:nvSpPr>
        <p:spPr>
          <a:xfrm>
            <a:off x="3281679"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11" name="bg object 8411"/>
          <p:cNvSpPr/>
          <p:nvPr/>
        </p:nvSpPr>
        <p:spPr>
          <a:xfrm>
            <a:off x="3281679"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412" name="bg object 8412"/>
          <p:cNvSpPr/>
          <p:nvPr/>
        </p:nvSpPr>
        <p:spPr>
          <a:xfrm>
            <a:off x="3281499" y="4918801"/>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413" name="bg object 8413"/>
          <p:cNvSpPr/>
          <p:nvPr/>
        </p:nvSpPr>
        <p:spPr>
          <a:xfrm>
            <a:off x="3282224"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414" name="bg object 8414"/>
          <p:cNvSpPr/>
          <p:nvPr/>
        </p:nvSpPr>
        <p:spPr>
          <a:xfrm>
            <a:off x="3281679"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415" name="bg object 8415"/>
          <p:cNvSpPr/>
          <p:nvPr/>
        </p:nvSpPr>
        <p:spPr>
          <a:xfrm>
            <a:off x="3282224"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16" name="bg object 8416"/>
          <p:cNvSpPr/>
          <p:nvPr/>
        </p:nvSpPr>
        <p:spPr>
          <a:xfrm>
            <a:off x="3281679"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17" name="bg object 8417"/>
          <p:cNvSpPr/>
          <p:nvPr/>
        </p:nvSpPr>
        <p:spPr>
          <a:xfrm>
            <a:off x="3282224"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18" name="bg object 8418"/>
          <p:cNvSpPr/>
          <p:nvPr/>
        </p:nvSpPr>
        <p:spPr>
          <a:xfrm>
            <a:off x="3281679"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19" name="bg object 8419"/>
          <p:cNvSpPr/>
          <p:nvPr/>
        </p:nvSpPr>
        <p:spPr>
          <a:xfrm>
            <a:off x="3282224"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420" name="bg object 8420"/>
          <p:cNvSpPr/>
          <p:nvPr/>
        </p:nvSpPr>
        <p:spPr>
          <a:xfrm>
            <a:off x="3281679"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421" name="bg object 8421"/>
          <p:cNvSpPr/>
          <p:nvPr/>
        </p:nvSpPr>
        <p:spPr>
          <a:xfrm>
            <a:off x="3282224"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422" name="bg object 8422"/>
          <p:cNvSpPr/>
          <p:nvPr/>
        </p:nvSpPr>
        <p:spPr>
          <a:xfrm>
            <a:off x="3281679"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423" name="bg object 8423"/>
          <p:cNvSpPr/>
          <p:nvPr/>
        </p:nvSpPr>
        <p:spPr>
          <a:xfrm>
            <a:off x="3282224"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24" name="bg object 8424"/>
          <p:cNvSpPr/>
          <p:nvPr/>
        </p:nvSpPr>
        <p:spPr>
          <a:xfrm>
            <a:off x="3281679"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25" name="bg object 8425"/>
          <p:cNvSpPr/>
          <p:nvPr/>
        </p:nvSpPr>
        <p:spPr>
          <a:xfrm>
            <a:off x="3282224"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26" name="bg object 8426"/>
          <p:cNvSpPr/>
          <p:nvPr/>
        </p:nvSpPr>
        <p:spPr>
          <a:xfrm>
            <a:off x="3281679"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27" name="bg object 8427"/>
          <p:cNvSpPr/>
          <p:nvPr/>
        </p:nvSpPr>
        <p:spPr>
          <a:xfrm>
            <a:off x="3282224"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428" name="bg object 8428"/>
          <p:cNvSpPr/>
          <p:nvPr/>
        </p:nvSpPr>
        <p:spPr>
          <a:xfrm>
            <a:off x="3281679"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429" name="bg object 8429"/>
          <p:cNvSpPr/>
          <p:nvPr/>
        </p:nvSpPr>
        <p:spPr>
          <a:xfrm>
            <a:off x="3281679" y="4918943"/>
            <a:ext cx="578" cy="455"/>
          </a:xfrm>
          <a:custGeom>
            <a:avLst/>
            <a:gdLst/>
            <a:ahLst/>
            <a:cxnLst/>
            <a:rect l="l" t="t" r="r" b="b"/>
            <a:pathLst>
              <a:path w="1270" h="1269">
                <a:moveTo>
                  <a:pt x="797" y="0"/>
                </a:moveTo>
                <a:lnTo>
                  <a:pt x="1196" y="398"/>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430" name="bg object 8430"/>
          <p:cNvSpPr/>
          <p:nvPr/>
        </p:nvSpPr>
        <p:spPr>
          <a:xfrm>
            <a:off x="3281679" y="4829526"/>
            <a:ext cx="578" cy="455"/>
          </a:xfrm>
          <a:custGeom>
            <a:avLst/>
            <a:gdLst/>
            <a:ahLst/>
            <a:cxnLst/>
            <a:rect l="l" t="t" r="r" b="b"/>
            <a:pathLst>
              <a:path w="1270" h="1269">
                <a:moveTo>
                  <a:pt x="0" y="1196"/>
                </a:moveTo>
                <a:lnTo>
                  <a:pt x="0" y="797"/>
                </a:lnTo>
                <a:lnTo>
                  <a:pt x="0" y="398"/>
                </a:lnTo>
                <a:lnTo>
                  <a:pt x="398" y="0"/>
                </a:lnTo>
                <a:lnTo>
                  <a:pt x="797" y="0"/>
                </a:lnTo>
                <a:lnTo>
                  <a:pt x="797" y="398"/>
                </a:lnTo>
                <a:lnTo>
                  <a:pt x="1196" y="797"/>
                </a:lnTo>
                <a:lnTo>
                  <a:pt x="797" y="1196"/>
                </a:lnTo>
              </a:path>
            </a:pathLst>
          </a:custGeom>
          <a:ln w="3191">
            <a:solidFill>
              <a:srgbClr val="000000"/>
            </a:solidFill>
          </a:ln>
        </p:spPr>
        <p:txBody>
          <a:bodyPr wrap="square" lIns="0" tIns="0" rIns="0" bIns="0" rtlCol="0"/>
          <a:lstStyle/>
          <a:p>
            <a:endParaRPr sz="501"/>
          </a:p>
        </p:txBody>
      </p:sp>
      <p:sp>
        <p:nvSpPr>
          <p:cNvPr id="8431" name="bg object 8431"/>
          <p:cNvSpPr/>
          <p:nvPr/>
        </p:nvSpPr>
        <p:spPr>
          <a:xfrm>
            <a:off x="3275148"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432" name="bg object 8432"/>
          <p:cNvSpPr/>
          <p:nvPr/>
        </p:nvSpPr>
        <p:spPr>
          <a:xfrm>
            <a:off x="3275148"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433" name="bg object 8433"/>
          <p:cNvSpPr/>
          <p:nvPr/>
        </p:nvSpPr>
        <p:spPr>
          <a:xfrm>
            <a:off x="3275148"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434" name="bg object 8434"/>
          <p:cNvSpPr/>
          <p:nvPr/>
        </p:nvSpPr>
        <p:spPr>
          <a:xfrm>
            <a:off x="3275148"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435" name="bg object 8435"/>
          <p:cNvSpPr/>
          <p:nvPr/>
        </p:nvSpPr>
        <p:spPr>
          <a:xfrm>
            <a:off x="3275148"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436" name="bg object 8436"/>
          <p:cNvSpPr/>
          <p:nvPr/>
        </p:nvSpPr>
        <p:spPr>
          <a:xfrm>
            <a:off x="3275148"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437" name="bg object 8437"/>
          <p:cNvSpPr/>
          <p:nvPr/>
        </p:nvSpPr>
        <p:spPr>
          <a:xfrm>
            <a:off x="3275148"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438" name="bg object 8438"/>
          <p:cNvSpPr/>
          <p:nvPr/>
        </p:nvSpPr>
        <p:spPr>
          <a:xfrm>
            <a:off x="3275148"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439" name="bg object 8439"/>
          <p:cNvSpPr/>
          <p:nvPr/>
        </p:nvSpPr>
        <p:spPr>
          <a:xfrm>
            <a:off x="3274423" y="4829526"/>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440" name="bg object 8440"/>
          <p:cNvSpPr/>
          <p:nvPr/>
        </p:nvSpPr>
        <p:spPr>
          <a:xfrm>
            <a:off x="3274604"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441" name="bg object 8441"/>
          <p:cNvSpPr/>
          <p:nvPr/>
        </p:nvSpPr>
        <p:spPr>
          <a:xfrm>
            <a:off x="3274604"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42" name="bg object 8442"/>
          <p:cNvSpPr/>
          <p:nvPr/>
        </p:nvSpPr>
        <p:spPr>
          <a:xfrm>
            <a:off x="3274604"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443" name="bg object 8443"/>
          <p:cNvSpPr/>
          <p:nvPr/>
        </p:nvSpPr>
        <p:spPr>
          <a:xfrm>
            <a:off x="3274604"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44" name="bg object 8444"/>
          <p:cNvSpPr/>
          <p:nvPr/>
        </p:nvSpPr>
        <p:spPr>
          <a:xfrm>
            <a:off x="3274604"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45" name="bg object 8445"/>
          <p:cNvSpPr/>
          <p:nvPr/>
        </p:nvSpPr>
        <p:spPr>
          <a:xfrm>
            <a:off x="3274604"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446" name="bg object 8446"/>
          <p:cNvSpPr/>
          <p:nvPr/>
        </p:nvSpPr>
        <p:spPr>
          <a:xfrm>
            <a:off x="3274604"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47" name="bg object 8447"/>
          <p:cNvSpPr/>
          <p:nvPr/>
        </p:nvSpPr>
        <p:spPr>
          <a:xfrm>
            <a:off x="3274604"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448" name="bg object 8448"/>
          <p:cNvSpPr/>
          <p:nvPr/>
        </p:nvSpPr>
        <p:spPr>
          <a:xfrm>
            <a:off x="3274423" y="4918801"/>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449" name="bg object 8449"/>
          <p:cNvSpPr/>
          <p:nvPr/>
        </p:nvSpPr>
        <p:spPr>
          <a:xfrm>
            <a:off x="3275148"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450" name="bg object 8450"/>
          <p:cNvSpPr/>
          <p:nvPr/>
        </p:nvSpPr>
        <p:spPr>
          <a:xfrm>
            <a:off x="3274604"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451" name="bg object 8451"/>
          <p:cNvSpPr/>
          <p:nvPr/>
        </p:nvSpPr>
        <p:spPr>
          <a:xfrm>
            <a:off x="3275148"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52" name="bg object 8452"/>
          <p:cNvSpPr/>
          <p:nvPr/>
        </p:nvSpPr>
        <p:spPr>
          <a:xfrm>
            <a:off x="3274604"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53" name="bg object 8453"/>
          <p:cNvSpPr/>
          <p:nvPr/>
        </p:nvSpPr>
        <p:spPr>
          <a:xfrm>
            <a:off x="3275148"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54" name="bg object 8454"/>
          <p:cNvSpPr/>
          <p:nvPr/>
        </p:nvSpPr>
        <p:spPr>
          <a:xfrm>
            <a:off x="3274604"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55" name="bg object 8455"/>
          <p:cNvSpPr/>
          <p:nvPr/>
        </p:nvSpPr>
        <p:spPr>
          <a:xfrm>
            <a:off x="3275148"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456" name="bg object 8456"/>
          <p:cNvSpPr/>
          <p:nvPr/>
        </p:nvSpPr>
        <p:spPr>
          <a:xfrm>
            <a:off x="3274604"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457" name="bg object 8457"/>
          <p:cNvSpPr/>
          <p:nvPr/>
        </p:nvSpPr>
        <p:spPr>
          <a:xfrm>
            <a:off x="3275148"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458" name="bg object 8458"/>
          <p:cNvSpPr/>
          <p:nvPr/>
        </p:nvSpPr>
        <p:spPr>
          <a:xfrm>
            <a:off x="3274604"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459" name="bg object 8459"/>
          <p:cNvSpPr/>
          <p:nvPr/>
        </p:nvSpPr>
        <p:spPr>
          <a:xfrm>
            <a:off x="3275148"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60" name="bg object 8460"/>
          <p:cNvSpPr/>
          <p:nvPr/>
        </p:nvSpPr>
        <p:spPr>
          <a:xfrm>
            <a:off x="3274604"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61" name="bg object 8461"/>
          <p:cNvSpPr/>
          <p:nvPr/>
        </p:nvSpPr>
        <p:spPr>
          <a:xfrm>
            <a:off x="3275148"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62" name="bg object 8462"/>
          <p:cNvSpPr/>
          <p:nvPr/>
        </p:nvSpPr>
        <p:spPr>
          <a:xfrm>
            <a:off x="3274604"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63" name="bg object 8463"/>
          <p:cNvSpPr/>
          <p:nvPr/>
        </p:nvSpPr>
        <p:spPr>
          <a:xfrm>
            <a:off x="3275148"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464" name="bg object 8464"/>
          <p:cNvSpPr/>
          <p:nvPr/>
        </p:nvSpPr>
        <p:spPr>
          <a:xfrm>
            <a:off x="3274604"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465" name="bg object 8465"/>
          <p:cNvSpPr/>
          <p:nvPr/>
        </p:nvSpPr>
        <p:spPr>
          <a:xfrm>
            <a:off x="3274604" y="4918943"/>
            <a:ext cx="578" cy="455"/>
          </a:xfrm>
          <a:custGeom>
            <a:avLst/>
            <a:gdLst/>
            <a:ahLst/>
            <a:cxnLst/>
            <a:rect l="l" t="t" r="r" b="b"/>
            <a:pathLst>
              <a:path w="1270" h="1269">
                <a:moveTo>
                  <a:pt x="797" y="0"/>
                </a:moveTo>
                <a:lnTo>
                  <a:pt x="1196" y="398"/>
                </a:lnTo>
                <a:lnTo>
                  <a:pt x="797" y="797"/>
                </a:lnTo>
                <a:lnTo>
                  <a:pt x="398"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466" name="bg object 8466"/>
          <p:cNvSpPr/>
          <p:nvPr/>
        </p:nvSpPr>
        <p:spPr>
          <a:xfrm>
            <a:off x="3274604" y="4829526"/>
            <a:ext cx="578" cy="455"/>
          </a:xfrm>
          <a:custGeom>
            <a:avLst/>
            <a:gdLst/>
            <a:ahLst/>
            <a:cxnLst/>
            <a:rect l="l" t="t" r="r" b="b"/>
            <a:pathLst>
              <a:path w="1270" h="1269">
                <a:moveTo>
                  <a:pt x="0" y="1196"/>
                </a:moveTo>
                <a:lnTo>
                  <a:pt x="0" y="797"/>
                </a:lnTo>
                <a:lnTo>
                  <a:pt x="0" y="398"/>
                </a:lnTo>
                <a:lnTo>
                  <a:pt x="398" y="0"/>
                </a:lnTo>
                <a:lnTo>
                  <a:pt x="797" y="398"/>
                </a:lnTo>
                <a:lnTo>
                  <a:pt x="1196" y="797"/>
                </a:lnTo>
                <a:lnTo>
                  <a:pt x="797" y="1196"/>
                </a:lnTo>
              </a:path>
            </a:pathLst>
          </a:custGeom>
          <a:ln w="3191">
            <a:solidFill>
              <a:srgbClr val="000000"/>
            </a:solidFill>
          </a:ln>
        </p:spPr>
        <p:txBody>
          <a:bodyPr wrap="square" lIns="0" tIns="0" rIns="0" bIns="0" rtlCol="0"/>
          <a:lstStyle/>
          <a:p>
            <a:endParaRPr sz="501"/>
          </a:p>
        </p:txBody>
      </p:sp>
      <p:sp>
        <p:nvSpPr>
          <p:cNvPr id="8467" name="bg object 8467"/>
          <p:cNvSpPr/>
          <p:nvPr/>
        </p:nvSpPr>
        <p:spPr>
          <a:xfrm>
            <a:off x="3268073"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468" name="bg object 8468"/>
          <p:cNvSpPr/>
          <p:nvPr/>
        </p:nvSpPr>
        <p:spPr>
          <a:xfrm>
            <a:off x="3268073"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469" name="bg object 8469"/>
          <p:cNvSpPr/>
          <p:nvPr/>
        </p:nvSpPr>
        <p:spPr>
          <a:xfrm>
            <a:off x="3268073"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470" name="bg object 8470"/>
          <p:cNvSpPr/>
          <p:nvPr/>
        </p:nvSpPr>
        <p:spPr>
          <a:xfrm>
            <a:off x="3268073"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471" name="bg object 8471"/>
          <p:cNvSpPr/>
          <p:nvPr/>
        </p:nvSpPr>
        <p:spPr>
          <a:xfrm>
            <a:off x="3268073"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472" name="bg object 8472"/>
          <p:cNvSpPr/>
          <p:nvPr/>
        </p:nvSpPr>
        <p:spPr>
          <a:xfrm>
            <a:off x="3268073"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473" name="bg object 8473"/>
          <p:cNvSpPr/>
          <p:nvPr/>
        </p:nvSpPr>
        <p:spPr>
          <a:xfrm>
            <a:off x="3268073"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474" name="bg object 8474"/>
          <p:cNvSpPr/>
          <p:nvPr/>
        </p:nvSpPr>
        <p:spPr>
          <a:xfrm>
            <a:off x="3268073"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475" name="bg object 8475"/>
          <p:cNvSpPr/>
          <p:nvPr/>
        </p:nvSpPr>
        <p:spPr>
          <a:xfrm>
            <a:off x="3267347" y="4829526"/>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476" name="bg object 8476"/>
          <p:cNvSpPr/>
          <p:nvPr/>
        </p:nvSpPr>
        <p:spPr>
          <a:xfrm>
            <a:off x="3267347"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477" name="bg object 8477"/>
          <p:cNvSpPr/>
          <p:nvPr/>
        </p:nvSpPr>
        <p:spPr>
          <a:xfrm>
            <a:off x="3267347"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78" name="bg object 8478"/>
          <p:cNvSpPr/>
          <p:nvPr/>
        </p:nvSpPr>
        <p:spPr>
          <a:xfrm>
            <a:off x="3267347"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479" name="bg object 8479"/>
          <p:cNvSpPr/>
          <p:nvPr/>
        </p:nvSpPr>
        <p:spPr>
          <a:xfrm>
            <a:off x="3267347"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80" name="bg object 8480"/>
          <p:cNvSpPr/>
          <p:nvPr/>
        </p:nvSpPr>
        <p:spPr>
          <a:xfrm>
            <a:off x="3267347"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81" name="bg object 8481"/>
          <p:cNvSpPr/>
          <p:nvPr/>
        </p:nvSpPr>
        <p:spPr>
          <a:xfrm>
            <a:off x="3267347"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482" name="bg object 8482"/>
          <p:cNvSpPr/>
          <p:nvPr/>
        </p:nvSpPr>
        <p:spPr>
          <a:xfrm>
            <a:off x="3267347"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483" name="bg object 8483"/>
          <p:cNvSpPr/>
          <p:nvPr/>
        </p:nvSpPr>
        <p:spPr>
          <a:xfrm>
            <a:off x="3267347"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484" name="bg object 8484"/>
          <p:cNvSpPr/>
          <p:nvPr/>
        </p:nvSpPr>
        <p:spPr>
          <a:xfrm>
            <a:off x="3267347" y="4918801"/>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485" name="bg object 8485"/>
          <p:cNvSpPr/>
          <p:nvPr/>
        </p:nvSpPr>
        <p:spPr>
          <a:xfrm>
            <a:off x="3268073"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486" name="bg object 8486"/>
          <p:cNvSpPr/>
          <p:nvPr/>
        </p:nvSpPr>
        <p:spPr>
          <a:xfrm>
            <a:off x="3267347"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487" name="bg object 8487"/>
          <p:cNvSpPr/>
          <p:nvPr/>
        </p:nvSpPr>
        <p:spPr>
          <a:xfrm>
            <a:off x="3268073"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88" name="bg object 8488"/>
          <p:cNvSpPr/>
          <p:nvPr/>
        </p:nvSpPr>
        <p:spPr>
          <a:xfrm>
            <a:off x="3267347"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89" name="bg object 8489"/>
          <p:cNvSpPr/>
          <p:nvPr/>
        </p:nvSpPr>
        <p:spPr>
          <a:xfrm>
            <a:off x="3268073"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90" name="bg object 8490"/>
          <p:cNvSpPr/>
          <p:nvPr/>
        </p:nvSpPr>
        <p:spPr>
          <a:xfrm>
            <a:off x="3267347"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91" name="bg object 8491"/>
          <p:cNvSpPr/>
          <p:nvPr/>
        </p:nvSpPr>
        <p:spPr>
          <a:xfrm>
            <a:off x="3268073"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492" name="bg object 8492"/>
          <p:cNvSpPr/>
          <p:nvPr/>
        </p:nvSpPr>
        <p:spPr>
          <a:xfrm>
            <a:off x="3267347"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493" name="bg object 8493"/>
          <p:cNvSpPr/>
          <p:nvPr/>
        </p:nvSpPr>
        <p:spPr>
          <a:xfrm>
            <a:off x="3268073"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494" name="bg object 8494"/>
          <p:cNvSpPr/>
          <p:nvPr/>
        </p:nvSpPr>
        <p:spPr>
          <a:xfrm>
            <a:off x="3267347"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495" name="bg object 8495"/>
          <p:cNvSpPr/>
          <p:nvPr/>
        </p:nvSpPr>
        <p:spPr>
          <a:xfrm>
            <a:off x="3268073"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96" name="bg object 8496"/>
          <p:cNvSpPr/>
          <p:nvPr/>
        </p:nvSpPr>
        <p:spPr>
          <a:xfrm>
            <a:off x="3267347"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97" name="bg object 8497"/>
          <p:cNvSpPr/>
          <p:nvPr/>
        </p:nvSpPr>
        <p:spPr>
          <a:xfrm>
            <a:off x="3268073"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498" name="bg object 8498"/>
          <p:cNvSpPr/>
          <p:nvPr/>
        </p:nvSpPr>
        <p:spPr>
          <a:xfrm>
            <a:off x="3267347"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499" name="bg object 8499"/>
          <p:cNvSpPr/>
          <p:nvPr/>
        </p:nvSpPr>
        <p:spPr>
          <a:xfrm>
            <a:off x="3268073"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500" name="bg object 8500"/>
          <p:cNvSpPr/>
          <p:nvPr/>
        </p:nvSpPr>
        <p:spPr>
          <a:xfrm>
            <a:off x="3267347"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501" name="bg object 8501"/>
          <p:cNvSpPr/>
          <p:nvPr/>
        </p:nvSpPr>
        <p:spPr>
          <a:xfrm>
            <a:off x="3267347" y="4918943"/>
            <a:ext cx="866" cy="455"/>
          </a:xfrm>
          <a:custGeom>
            <a:avLst/>
            <a:gdLst/>
            <a:ahLst/>
            <a:cxnLst/>
            <a:rect l="l" t="t" r="r" b="b"/>
            <a:pathLst>
              <a:path w="1904" h="1269">
                <a:moveTo>
                  <a:pt x="1196" y="0"/>
                </a:moveTo>
                <a:lnTo>
                  <a:pt x="1595" y="398"/>
                </a:lnTo>
                <a:lnTo>
                  <a:pt x="1196" y="797"/>
                </a:lnTo>
                <a:lnTo>
                  <a:pt x="797" y="797"/>
                </a:lnTo>
                <a:lnTo>
                  <a:pt x="797" y="1196"/>
                </a:lnTo>
                <a:lnTo>
                  <a:pt x="797" y="797"/>
                </a:lnTo>
                <a:lnTo>
                  <a:pt x="398" y="797"/>
                </a:lnTo>
                <a:lnTo>
                  <a:pt x="0" y="398"/>
                </a:lnTo>
                <a:lnTo>
                  <a:pt x="398" y="0"/>
                </a:lnTo>
              </a:path>
            </a:pathLst>
          </a:custGeom>
          <a:ln w="3191">
            <a:solidFill>
              <a:srgbClr val="000000"/>
            </a:solidFill>
          </a:ln>
        </p:spPr>
        <p:txBody>
          <a:bodyPr wrap="square" lIns="0" tIns="0" rIns="0" bIns="0" rtlCol="0"/>
          <a:lstStyle/>
          <a:p>
            <a:endParaRPr sz="501"/>
          </a:p>
        </p:txBody>
      </p:sp>
      <p:sp>
        <p:nvSpPr>
          <p:cNvPr id="8502" name="bg object 8502"/>
          <p:cNvSpPr/>
          <p:nvPr/>
        </p:nvSpPr>
        <p:spPr>
          <a:xfrm>
            <a:off x="3267347" y="4829526"/>
            <a:ext cx="866" cy="455"/>
          </a:xfrm>
          <a:custGeom>
            <a:avLst/>
            <a:gdLst/>
            <a:ahLst/>
            <a:cxnLst/>
            <a:rect l="l" t="t" r="r" b="b"/>
            <a:pathLst>
              <a:path w="1904" h="1269">
                <a:moveTo>
                  <a:pt x="398" y="1196"/>
                </a:moveTo>
                <a:lnTo>
                  <a:pt x="0" y="797"/>
                </a:lnTo>
                <a:lnTo>
                  <a:pt x="398" y="398"/>
                </a:lnTo>
                <a:lnTo>
                  <a:pt x="797" y="0"/>
                </a:lnTo>
                <a:lnTo>
                  <a:pt x="1196" y="398"/>
                </a:lnTo>
                <a:lnTo>
                  <a:pt x="1595" y="797"/>
                </a:lnTo>
                <a:lnTo>
                  <a:pt x="1196" y="1196"/>
                </a:lnTo>
              </a:path>
            </a:pathLst>
          </a:custGeom>
          <a:ln w="3191">
            <a:solidFill>
              <a:srgbClr val="000000"/>
            </a:solidFill>
          </a:ln>
        </p:spPr>
        <p:txBody>
          <a:bodyPr wrap="square" lIns="0" tIns="0" rIns="0" bIns="0" rtlCol="0"/>
          <a:lstStyle/>
          <a:p>
            <a:endParaRPr sz="501"/>
          </a:p>
        </p:txBody>
      </p:sp>
      <p:sp>
        <p:nvSpPr>
          <p:cNvPr id="8503" name="bg object 8503"/>
          <p:cNvSpPr/>
          <p:nvPr/>
        </p:nvSpPr>
        <p:spPr>
          <a:xfrm>
            <a:off x="3260997"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504" name="bg object 8504"/>
          <p:cNvSpPr/>
          <p:nvPr/>
        </p:nvSpPr>
        <p:spPr>
          <a:xfrm>
            <a:off x="3260997"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05" name="bg object 8505"/>
          <p:cNvSpPr/>
          <p:nvPr/>
        </p:nvSpPr>
        <p:spPr>
          <a:xfrm>
            <a:off x="3260997"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506" name="bg object 8506"/>
          <p:cNvSpPr/>
          <p:nvPr/>
        </p:nvSpPr>
        <p:spPr>
          <a:xfrm>
            <a:off x="3260997"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07" name="bg object 8507"/>
          <p:cNvSpPr/>
          <p:nvPr/>
        </p:nvSpPr>
        <p:spPr>
          <a:xfrm>
            <a:off x="3260997"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08" name="bg object 8508"/>
          <p:cNvSpPr/>
          <p:nvPr/>
        </p:nvSpPr>
        <p:spPr>
          <a:xfrm>
            <a:off x="3260997"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509" name="bg object 8509"/>
          <p:cNvSpPr/>
          <p:nvPr/>
        </p:nvSpPr>
        <p:spPr>
          <a:xfrm>
            <a:off x="3260997"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10" name="bg object 8510"/>
          <p:cNvSpPr/>
          <p:nvPr/>
        </p:nvSpPr>
        <p:spPr>
          <a:xfrm>
            <a:off x="3260997"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511" name="bg object 8511"/>
          <p:cNvSpPr/>
          <p:nvPr/>
        </p:nvSpPr>
        <p:spPr>
          <a:xfrm>
            <a:off x="3260271" y="4829526"/>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512" name="bg object 8512"/>
          <p:cNvSpPr/>
          <p:nvPr/>
        </p:nvSpPr>
        <p:spPr>
          <a:xfrm>
            <a:off x="3260271"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513" name="bg object 8513"/>
          <p:cNvSpPr/>
          <p:nvPr/>
        </p:nvSpPr>
        <p:spPr>
          <a:xfrm>
            <a:off x="3260271"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14" name="bg object 8514"/>
          <p:cNvSpPr/>
          <p:nvPr/>
        </p:nvSpPr>
        <p:spPr>
          <a:xfrm>
            <a:off x="3260271"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515" name="bg object 8515"/>
          <p:cNvSpPr/>
          <p:nvPr/>
        </p:nvSpPr>
        <p:spPr>
          <a:xfrm>
            <a:off x="3260271"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16" name="bg object 8516"/>
          <p:cNvSpPr/>
          <p:nvPr/>
        </p:nvSpPr>
        <p:spPr>
          <a:xfrm>
            <a:off x="3260271"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17" name="bg object 8517"/>
          <p:cNvSpPr/>
          <p:nvPr/>
        </p:nvSpPr>
        <p:spPr>
          <a:xfrm>
            <a:off x="3260271"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518" name="bg object 8518"/>
          <p:cNvSpPr/>
          <p:nvPr/>
        </p:nvSpPr>
        <p:spPr>
          <a:xfrm>
            <a:off x="3260271"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19" name="bg object 8519"/>
          <p:cNvSpPr/>
          <p:nvPr/>
        </p:nvSpPr>
        <p:spPr>
          <a:xfrm>
            <a:off x="3260271"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520" name="bg object 8520"/>
          <p:cNvSpPr/>
          <p:nvPr/>
        </p:nvSpPr>
        <p:spPr>
          <a:xfrm>
            <a:off x="3260271" y="4918801"/>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521" name="bg object 8521"/>
          <p:cNvSpPr/>
          <p:nvPr/>
        </p:nvSpPr>
        <p:spPr>
          <a:xfrm>
            <a:off x="3260997"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522" name="bg object 8522"/>
          <p:cNvSpPr/>
          <p:nvPr/>
        </p:nvSpPr>
        <p:spPr>
          <a:xfrm>
            <a:off x="3260271"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523" name="bg object 8523"/>
          <p:cNvSpPr/>
          <p:nvPr/>
        </p:nvSpPr>
        <p:spPr>
          <a:xfrm>
            <a:off x="3260997"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524" name="bg object 8524"/>
          <p:cNvSpPr/>
          <p:nvPr/>
        </p:nvSpPr>
        <p:spPr>
          <a:xfrm>
            <a:off x="3260271"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525" name="bg object 8525"/>
          <p:cNvSpPr/>
          <p:nvPr/>
        </p:nvSpPr>
        <p:spPr>
          <a:xfrm>
            <a:off x="3260997"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526" name="bg object 8526"/>
          <p:cNvSpPr/>
          <p:nvPr/>
        </p:nvSpPr>
        <p:spPr>
          <a:xfrm>
            <a:off x="3260271"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527" name="bg object 8527"/>
          <p:cNvSpPr/>
          <p:nvPr/>
        </p:nvSpPr>
        <p:spPr>
          <a:xfrm>
            <a:off x="3260997"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528" name="bg object 8528"/>
          <p:cNvSpPr/>
          <p:nvPr/>
        </p:nvSpPr>
        <p:spPr>
          <a:xfrm>
            <a:off x="3260271"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529" name="bg object 8529"/>
          <p:cNvSpPr/>
          <p:nvPr/>
        </p:nvSpPr>
        <p:spPr>
          <a:xfrm>
            <a:off x="3260997"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530" name="bg object 8530"/>
          <p:cNvSpPr/>
          <p:nvPr/>
        </p:nvSpPr>
        <p:spPr>
          <a:xfrm>
            <a:off x="3260271"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531" name="bg object 8531"/>
          <p:cNvSpPr/>
          <p:nvPr/>
        </p:nvSpPr>
        <p:spPr>
          <a:xfrm>
            <a:off x="3260997"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532" name="bg object 8532"/>
          <p:cNvSpPr/>
          <p:nvPr/>
        </p:nvSpPr>
        <p:spPr>
          <a:xfrm>
            <a:off x="3260271"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533" name="bg object 8533"/>
          <p:cNvSpPr/>
          <p:nvPr/>
        </p:nvSpPr>
        <p:spPr>
          <a:xfrm>
            <a:off x="3260997"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534" name="bg object 8534"/>
          <p:cNvSpPr/>
          <p:nvPr/>
        </p:nvSpPr>
        <p:spPr>
          <a:xfrm>
            <a:off x="3260271"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535" name="bg object 8535"/>
          <p:cNvSpPr/>
          <p:nvPr/>
        </p:nvSpPr>
        <p:spPr>
          <a:xfrm>
            <a:off x="3260997"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536" name="bg object 8536"/>
          <p:cNvSpPr/>
          <p:nvPr/>
        </p:nvSpPr>
        <p:spPr>
          <a:xfrm>
            <a:off x="3260271"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537" name="bg object 8537"/>
          <p:cNvSpPr/>
          <p:nvPr/>
        </p:nvSpPr>
        <p:spPr>
          <a:xfrm>
            <a:off x="3260271" y="4918943"/>
            <a:ext cx="866" cy="455"/>
          </a:xfrm>
          <a:custGeom>
            <a:avLst/>
            <a:gdLst/>
            <a:ahLst/>
            <a:cxnLst/>
            <a:rect l="l" t="t" r="r" b="b"/>
            <a:pathLst>
              <a:path w="1904" h="1269">
                <a:moveTo>
                  <a:pt x="1196" y="0"/>
                </a:moveTo>
                <a:lnTo>
                  <a:pt x="1196" y="398"/>
                </a:lnTo>
                <a:lnTo>
                  <a:pt x="1595" y="398"/>
                </a:lnTo>
                <a:lnTo>
                  <a:pt x="1196" y="398"/>
                </a:lnTo>
                <a:lnTo>
                  <a:pt x="1196" y="797"/>
                </a:lnTo>
                <a:lnTo>
                  <a:pt x="797" y="797"/>
                </a:lnTo>
                <a:lnTo>
                  <a:pt x="797" y="1196"/>
                </a:lnTo>
                <a:lnTo>
                  <a:pt x="797" y="797"/>
                </a:lnTo>
                <a:lnTo>
                  <a:pt x="398" y="797"/>
                </a:lnTo>
                <a:lnTo>
                  <a:pt x="0" y="398"/>
                </a:lnTo>
                <a:lnTo>
                  <a:pt x="398" y="0"/>
                </a:lnTo>
              </a:path>
            </a:pathLst>
          </a:custGeom>
          <a:ln w="3191">
            <a:solidFill>
              <a:srgbClr val="000000"/>
            </a:solidFill>
          </a:ln>
        </p:spPr>
        <p:txBody>
          <a:bodyPr wrap="square" lIns="0" tIns="0" rIns="0" bIns="0" rtlCol="0"/>
          <a:lstStyle/>
          <a:p>
            <a:endParaRPr sz="501"/>
          </a:p>
        </p:txBody>
      </p:sp>
      <p:sp>
        <p:nvSpPr>
          <p:cNvPr id="8538" name="bg object 8538"/>
          <p:cNvSpPr/>
          <p:nvPr/>
        </p:nvSpPr>
        <p:spPr>
          <a:xfrm>
            <a:off x="3260271" y="4829526"/>
            <a:ext cx="866" cy="455"/>
          </a:xfrm>
          <a:custGeom>
            <a:avLst/>
            <a:gdLst/>
            <a:ahLst/>
            <a:cxnLst/>
            <a:rect l="l" t="t" r="r" b="b"/>
            <a:pathLst>
              <a:path w="1904" h="1269">
                <a:moveTo>
                  <a:pt x="398" y="1196"/>
                </a:moveTo>
                <a:lnTo>
                  <a:pt x="0" y="797"/>
                </a:lnTo>
                <a:lnTo>
                  <a:pt x="398" y="398"/>
                </a:lnTo>
                <a:lnTo>
                  <a:pt x="797" y="0"/>
                </a:lnTo>
                <a:lnTo>
                  <a:pt x="1196" y="398"/>
                </a:lnTo>
                <a:lnTo>
                  <a:pt x="1196" y="797"/>
                </a:lnTo>
                <a:lnTo>
                  <a:pt x="1595" y="797"/>
                </a:lnTo>
                <a:lnTo>
                  <a:pt x="1196" y="797"/>
                </a:lnTo>
                <a:lnTo>
                  <a:pt x="1196" y="1196"/>
                </a:lnTo>
              </a:path>
            </a:pathLst>
          </a:custGeom>
          <a:ln w="3191">
            <a:solidFill>
              <a:srgbClr val="000000"/>
            </a:solidFill>
          </a:ln>
        </p:spPr>
        <p:txBody>
          <a:bodyPr wrap="square" lIns="0" tIns="0" rIns="0" bIns="0" rtlCol="0"/>
          <a:lstStyle/>
          <a:p>
            <a:endParaRPr sz="501"/>
          </a:p>
        </p:txBody>
      </p:sp>
      <p:sp>
        <p:nvSpPr>
          <p:cNvPr id="8539" name="bg object 8539"/>
          <p:cNvSpPr/>
          <p:nvPr/>
        </p:nvSpPr>
        <p:spPr>
          <a:xfrm>
            <a:off x="3253740"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540" name="bg object 8540"/>
          <p:cNvSpPr/>
          <p:nvPr/>
        </p:nvSpPr>
        <p:spPr>
          <a:xfrm>
            <a:off x="3253740"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41" name="bg object 8541"/>
          <p:cNvSpPr/>
          <p:nvPr/>
        </p:nvSpPr>
        <p:spPr>
          <a:xfrm>
            <a:off x="3253740"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542" name="bg object 8542"/>
          <p:cNvSpPr/>
          <p:nvPr/>
        </p:nvSpPr>
        <p:spPr>
          <a:xfrm>
            <a:off x="3253740"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43" name="bg object 8543"/>
          <p:cNvSpPr/>
          <p:nvPr/>
        </p:nvSpPr>
        <p:spPr>
          <a:xfrm>
            <a:off x="3253740"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44" name="bg object 8544"/>
          <p:cNvSpPr/>
          <p:nvPr/>
        </p:nvSpPr>
        <p:spPr>
          <a:xfrm>
            <a:off x="3253740"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545" name="bg object 8545"/>
          <p:cNvSpPr/>
          <p:nvPr/>
        </p:nvSpPr>
        <p:spPr>
          <a:xfrm>
            <a:off x="3253740"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46" name="bg object 8546"/>
          <p:cNvSpPr/>
          <p:nvPr/>
        </p:nvSpPr>
        <p:spPr>
          <a:xfrm>
            <a:off x="3253740"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547" name="bg object 8547"/>
          <p:cNvSpPr/>
          <p:nvPr/>
        </p:nvSpPr>
        <p:spPr>
          <a:xfrm>
            <a:off x="3253196" y="4829526"/>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548" name="bg object 8548"/>
          <p:cNvSpPr/>
          <p:nvPr/>
        </p:nvSpPr>
        <p:spPr>
          <a:xfrm>
            <a:off x="3253196"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549" name="bg object 8549"/>
          <p:cNvSpPr/>
          <p:nvPr/>
        </p:nvSpPr>
        <p:spPr>
          <a:xfrm>
            <a:off x="3253196"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50" name="bg object 8550"/>
          <p:cNvSpPr/>
          <p:nvPr/>
        </p:nvSpPr>
        <p:spPr>
          <a:xfrm>
            <a:off x="3253196"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551" name="bg object 8551"/>
          <p:cNvSpPr/>
          <p:nvPr/>
        </p:nvSpPr>
        <p:spPr>
          <a:xfrm>
            <a:off x="3253196"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52" name="bg object 8552"/>
          <p:cNvSpPr/>
          <p:nvPr/>
        </p:nvSpPr>
        <p:spPr>
          <a:xfrm>
            <a:off x="3253196"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53" name="bg object 8553"/>
          <p:cNvSpPr/>
          <p:nvPr/>
        </p:nvSpPr>
        <p:spPr>
          <a:xfrm>
            <a:off x="3253196"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554" name="bg object 8554"/>
          <p:cNvSpPr/>
          <p:nvPr/>
        </p:nvSpPr>
        <p:spPr>
          <a:xfrm>
            <a:off x="3253196"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55" name="bg object 8555"/>
          <p:cNvSpPr/>
          <p:nvPr/>
        </p:nvSpPr>
        <p:spPr>
          <a:xfrm>
            <a:off x="3253196"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556" name="bg object 8556"/>
          <p:cNvSpPr/>
          <p:nvPr/>
        </p:nvSpPr>
        <p:spPr>
          <a:xfrm>
            <a:off x="3253196" y="4918801"/>
            <a:ext cx="866" cy="682"/>
          </a:xfrm>
          <a:custGeom>
            <a:avLst/>
            <a:gdLst/>
            <a:ahLst/>
            <a:cxnLst/>
            <a:rect l="l" t="t" r="r" b="b"/>
            <a:pathLst>
              <a:path w="1904" h="1905">
                <a:moveTo>
                  <a:pt x="797" y="0"/>
                </a:moveTo>
                <a:lnTo>
                  <a:pt x="1361" y="233"/>
                </a:lnTo>
                <a:lnTo>
                  <a:pt x="1595" y="797"/>
                </a:lnTo>
                <a:lnTo>
                  <a:pt x="1361" y="1361"/>
                </a:lnTo>
                <a:lnTo>
                  <a:pt x="797" y="1595"/>
                </a:lnTo>
                <a:lnTo>
                  <a:pt x="233" y="1361"/>
                </a:lnTo>
                <a:lnTo>
                  <a:pt x="0" y="797"/>
                </a:lnTo>
                <a:lnTo>
                  <a:pt x="233" y="233"/>
                </a:lnTo>
                <a:lnTo>
                  <a:pt x="797" y="0"/>
                </a:lnTo>
                <a:close/>
              </a:path>
            </a:pathLst>
          </a:custGeom>
          <a:solidFill>
            <a:srgbClr val="FF00FF"/>
          </a:solidFill>
        </p:spPr>
        <p:txBody>
          <a:bodyPr wrap="square" lIns="0" tIns="0" rIns="0" bIns="0" rtlCol="0"/>
          <a:lstStyle/>
          <a:p>
            <a:endParaRPr sz="501"/>
          </a:p>
        </p:txBody>
      </p:sp>
      <p:sp>
        <p:nvSpPr>
          <p:cNvPr id="8557" name="bg object 8557"/>
          <p:cNvSpPr/>
          <p:nvPr/>
        </p:nvSpPr>
        <p:spPr>
          <a:xfrm>
            <a:off x="3253740"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558" name="bg object 8558"/>
          <p:cNvSpPr/>
          <p:nvPr/>
        </p:nvSpPr>
        <p:spPr>
          <a:xfrm>
            <a:off x="3253196"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559" name="bg object 8559"/>
          <p:cNvSpPr/>
          <p:nvPr/>
        </p:nvSpPr>
        <p:spPr>
          <a:xfrm>
            <a:off x="3253740"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560" name="bg object 8560"/>
          <p:cNvSpPr/>
          <p:nvPr/>
        </p:nvSpPr>
        <p:spPr>
          <a:xfrm>
            <a:off x="3253196"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561" name="bg object 8561"/>
          <p:cNvSpPr/>
          <p:nvPr/>
        </p:nvSpPr>
        <p:spPr>
          <a:xfrm>
            <a:off x="3253740"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562" name="bg object 8562"/>
          <p:cNvSpPr/>
          <p:nvPr/>
        </p:nvSpPr>
        <p:spPr>
          <a:xfrm>
            <a:off x="3253196"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563" name="bg object 8563"/>
          <p:cNvSpPr/>
          <p:nvPr/>
        </p:nvSpPr>
        <p:spPr>
          <a:xfrm>
            <a:off x="3253740"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564" name="bg object 8564"/>
          <p:cNvSpPr/>
          <p:nvPr/>
        </p:nvSpPr>
        <p:spPr>
          <a:xfrm>
            <a:off x="3253196"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565" name="bg object 8565"/>
          <p:cNvSpPr/>
          <p:nvPr/>
        </p:nvSpPr>
        <p:spPr>
          <a:xfrm>
            <a:off x="3253740"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566" name="bg object 8566"/>
          <p:cNvSpPr/>
          <p:nvPr/>
        </p:nvSpPr>
        <p:spPr>
          <a:xfrm>
            <a:off x="3253196"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567" name="bg object 8567"/>
          <p:cNvSpPr/>
          <p:nvPr/>
        </p:nvSpPr>
        <p:spPr>
          <a:xfrm>
            <a:off x="3253740"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568" name="bg object 8568"/>
          <p:cNvSpPr/>
          <p:nvPr/>
        </p:nvSpPr>
        <p:spPr>
          <a:xfrm>
            <a:off x="3253196"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569" name="bg object 8569"/>
          <p:cNvSpPr/>
          <p:nvPr/>
        </p:nvSpPr>
        <p:spPr>
          <a:xfrm>
            <a:off x="3253740"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570" name="bg object 8570"/>
          <p:cNvSpPr/>
          <p:nvPr/>
        </p:nvSpPr>
        <p:spPr>
          <a:xfrm>
            <a:off x="3253196"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571" name="bg object 8571"/>
          <p:cNvSpPr/>
          <p:nvPr/>
        </p:nvSpPr>
        <p:spPr>
          <a:xfrm>
            <a:off x="3253740"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572" name="bg object 8572"/>
          <p:cNvSpPr/>
          <p:nvPr/>
        </p:nvSpPr>
        <p:spPr>
          <a:xfrm>
            <a:off x="3253196"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573" name="bg object 8573"/>
          <p:cNvSpPr/>
          <p:nvPr/>
        </p:nvSpPr>
        <p:spPr>
          <a:xfrm>
            <a:off x="3253195" y="4918943"/>
            <a:ext cx="578" cy="455"/>
          </a:xfrm>
          <a:custGeom>
            <a:avLst/>
            <a:gdLst/>
            <a:ahLst/>
            <a:cxnLst/>
            <a:rect l="l" t="t" r="r" b="b"/>
            <a:pathLst>
              <a:path w="1270" h="1269">
                <a:moveTo>
                  <a:pt x="1196" y="0"/>
                </a:moveTo>
                <a:lnTo>
                  <a:pt x="1196" y="398"/>
                </a:lnTo>
                <a:lnTo>
                  <a:pt x="1196" y="797"/>
                </a:lnTo>
                <a:lnTo>
                  <a:pt x="797" y="797"/>
                </a:lnTo>
                <a:lnTo>
                  <a:pt x="797" y="1196"/>
                </a:lnTo>
                <a:lnTo>
                  <a:pt x="0" y="398"/>
                </a:lnTo>
                <a:lnTo>
                  <a:pt x="398" y="0"/>
                </a:lnTo>
              </a:path>
            </a:pathLst>
          </a:custGeom>
          <a:ln w="3191">
            <a:solidFill>
              <a:srgbClr val="000000"/>
            </a:solidFill>
          </a:ln>
        </p:spPr>
        <p:txBody>
          <a:bodyPr wrap="square" lIns="0" tIns="0" rIns="0" bIns="0" rtlCol="0"/>
          <a:lstStyle/>
          <a:p>
            <a:endParaRPr sz="501"/>
          </a:p>
        </p:txBody>
      </p:sp>
      <p:sp>
        <p:nvSpPr>
          <p:cNvPr id="8574" name="bg object 8574"/>
          <p:cNvSpPr/>
          <p:nvPr/>
        </p:nvSpPr>
        <p:spPr>
          <a:xfrm>
            <a:off x="3253195" y="4829526"/>
            <a:ext cx="578" cy="455"/>
          </a:xfrm>
          <a:custGeom>
            <a:avLst/>
            <a:gdLst/>
            <a:ahLst/>
            <a:cxnLst/>
            <a:rect l="l" t="t" r="r" b="b"/>
            <a:pathLst>
              <a:path w="1270" h="1269">
                <a:moveTo>
                  <a:pt x="398" y="1196"/>
                </a:moveTo>
                <a:lnTo>
                  <a:pt x="0" y="797"/>
                </a:lnTo>
                <a:lnTo>
                  <a:pt x="398" y="398"/>
                </a:lnTo>
                <a:lnTo>
                  <a:pt x="398" y="0"/>
                </a:lnTo>
                <a:lnTo>
                  <a:pt x="797" y="0"/>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575" name="bg object 8575"/>
          <p:cNvSpPr/>
          <p:nvPr/>
        </p:nvSpPr>
        <p:spPr>
          <a:xfrm>
            <a:off x="3246664"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576" name="bg object 8576"/>
          <p:cNvSpPr/>
          <p:nvPr/>
        </p:nvSpPr>
        <p:spPr>
          <a:xfrm>
            <a:off x="3246664"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77" name="bg object 8577"/>
          <p:cNvSpPr/>
          <p:nvPr/>
        </p:nvSpPr>
        <p:spPr>
          <a:xfrm>
            <a:off x="3246664"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578" name="bg object 8578"/>
          <p:cNvSpPr/>
          <p:nvPr/>
        </p:nvSpPr>
        <p:spPr>
          <a:xfrm>
            <a:off x="3246664"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79" name="bg object 8579"/>
          <p:cNvSpPr/>
          <p:nvPr/>
        </p:nvSpPr>
        <p:spPr>
          <a:xfrm>
            <a:off x="3246664"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80" name="bg object 8580"/>
          <p:cNvSpPr/>
          <p:nvPr/>
        </p:nvSpPr>
        <p:spPr>
          <a:xfrm>
            <a:off x="3246664"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581" name="bg object 8581"/>
          <p:cNvSpPr/>
          <p:nvPr/>
        </p:nvSpPr>
        <p:spPr>
          <a:xfrm>
            <a:off x="3246664"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582" name="bg object 8582"/>
          <p:cNvSpPr/>
          <p:nvPr/>
        </p:nvSpPr>
        <p:spPr>
          <a:xfrm>
            <a:off x="3246664"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583" name="bg object 8583"/>
          <p:cNvSpPr/>
          <p:nvPr/>
        </p:nvSpPr>
        <p:spPr>
          <a:xfrm>
            <a:off x="3246120"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584" name="bg object 8584"/>
          <p:cNvSpPr/>
          <p:nvPr/>
        </p:nvSpPr>
        <p:spPr>
          <a:xfrm>
            <a:off x="3246120"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85" name="bg object 8585"/>
          <p:cNvSpPr/>
          <p:nvPr/>
        </p:nvSpPr>
        <p:spPr>
          <a:xfrm>
            <a:off x="3246120"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586" name="bg object 8586"/>
          <p:cNvSpPr/>
          <p:nvPr/>
        </p:nvSpPr>
        <p:spPr>
          <a:xfrm>
            <a:off x="3246120"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87" name="bg object 8587"/>
          <p:cNvSpPr/>
          <p:nvPr/>
        </p:nvSpPr>
        <p:spPr>
          <a:xfrm>
            <a:off x="3246120"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88" name="bg object 8588"/>
          <p:cNvSpPr/>
          <p:nvPr/>
        </p:nvSpPr>
        <p:spPr>
          <a:xfrm>
            <a:off x="3246120"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589" name="bg object 8589"/>
          <p:cNvSpPr/>
          <p:nvPr/>
        </p:nvSpPr>
        <p:spPr>
          <a:xfrm>
            <a:off x="3246120"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590" name="bg object 8590"/>
          <p:cNvSpPr/>
          <p:nvPr/>
        </p:nvSpPr>
        <p:spPr>
          <a:xfrm>
            <a:off x="3246120"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591" name="bg object 8591"/>
          <p:cNvSpPr/>
          <p:nvPr/>
        </p:nvSpPr>
        <p:spPr>
          <a:xfrm>
            <a:off x="3246664"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592" name="bg object 8592"/>
          <p:cNvSpPr/>
          <p:nvPr/>
        </p:nvSpPr>
        <p:spPr>
          <a:xfrm>
            <a:off x="3246120"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593" name="bg object 8593"/>
          <p:cNvSpPr/>
          <p:nvPr/>
        </p:nvSpPr>
        <p:spPr>
          <a:xfrm>
            <a:off x="3246664"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594" name="bg object 8594"/>
          <p:cNvSpPr/>
          <p:nvPr/>
        </p:nvSpPr>
        <p:spPr>
          <a:xfrm>
            <a:off x="3246120"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595" name="bg object 8595"/>
          <p:cNvSpPr/>
          <p:nvPr/>
        </p:nvSpPr>
        <p:spPr>
          <a:xfrm>
            <a:off x="3246664"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596" name="bg object 8596"/>
          <p:cNvSpPr/>
          <p:nvPr/>
        </p:nvSpPr>
        <p:spPr>
          <a:xfrm>
            <a:off x="3246120"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597" name="bg object 8597"/>
          <p:cNvSpPr/>
          <p:nvPr/>
        </p:nvSpPr>
        <p:spPr>
          <a:xfrm>
            <a:off x="3246664"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598" name="bg object 8598"/>
          <p:cNvSpPr/>
          <p:nvPr/>
        </p:nvSpPr>
        <p:spPr>
          <a:xfrm>
            <a:off x="3246120"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599" name="bg object 8599"/>
          <p:cNvSpPr/>
          <p:nvPr/>
        </p:nvSpPr>
        <p:spPr>
          <a:xfrm>
            <a:off x="3246664"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600" name="bg object 8600"/>
          <p:cNvSpPr/>
          <p:nvPr/>
        </p:nvSpPr>
        <p:spPr>
          <a:xfrm>
            <a:off x="3246120"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601" name="bg object 8601"/>
          <p:cNvSpPr/>
          <p:nvPr/>
        </p:nvSpPr>
        <p:spPr>
          <a:xfrm>
            <a:off x="3246664"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602" name="bg object 8602"/>
          <p:cNvSpPr/>
          <p:nvPr/>
        </p:nvSpPr>
        <p:spPr>
          <a:xfrm>
            <a:off x="3246120"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603" name="bg object 8603"/>
          <p:cNvSpPr/>
          <p:nvPr/>
        </p:nvSpPr>
        <p:spPr>
          <a:xfrm>
            <a:off x="3246664"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604" name="bg object 8604"/>
          <p:cNvSpPr/>
          <p:nvPr/>
        </p:nvSpPr>
        <p:spPr>
          <a:xfrm>
            <a:off x="3246120"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605" name="bg object 8605"/>
          <p:cNvSpPr/>
          <p:nvPr/>
        </p:nvSpPr>
        <p:spPr>
          <a:xfrm>
            <a:off x="3246664"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606" name="bg object 8606"/>
          <p:cNvSpPr/>
          <p:nvPr/>
        </p:nvSpPr>
        <p:spPr>
          <a:xfrm>
            <a:off x="3246120"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607" name="bg object 8607"/>
          <p:cNvSpPr/>
          <p:nvPr/>
        </p:nvSpPr>
        <p:spPr>
          <a:xfrm>
            <a:off x="3246120"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608" name="bg object 8608"/>
          <p:cNvSpPr/>
          <p:nvPr/>
        </p:nvSpPr>
        <p:spPr>
          <a:xfrm>
            <a:off x="3246120" y="4829526"/>
            <a:ext cx="578" cy="455"/>
          </a:xfrm>
          <a:custGeom>
            <a:avLst/>
            <a:gdLst/>
            <a:ahLst/>
            <a:cxnLst/>
            <a:rect l="l" t="t" r="r" b="b"/>
            <a:pathLst>
              <a:path w="1270" h="1269">
                <a:moveTo>
                  <a:pt x="0" y="1196"/>
                </a:moveTo>
                <a:lnTo>
                  <a:pt x="0" y="797"/>
                </a:lnTo>
                <a:lnTo>
                  <a:pt x="0" y="398"/>
                </a:lnTo>
                <a:lnTo>
                  <a:pt x="398" y="398"/>
                </a:lnTo>
                <a:lnTo>
                  <a:pt x="398" y="0"/>
                </a:lnTo>
                <a:lnTo>
                  <a:pt x="797" y="0"/>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609" name="bg object 8609"/>
          <p:cNvSpPr/>
          <p:nvPr/>
        </p:nvSpPr>
        <p:spPr>
          <a:xfrm>
            <a:off x="3239588"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610" name="bg object 8610"/>
          <p:cNvSpPr/>
          <p:nvPr/>
        </p:nvSpPr>
        <p:spPr>
          <a:xfrm>
            <a:off x="3239588"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11" name="bg object 8611"/>
          <p:cNvSpPr/>
          <p:nvPr/>
        </p:nvSpPr>
        <p:spPr>
          <a:xfrm>
            <a:off x="3239588"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612" name="bg object 8612"/>
          <p:cNvSpPr/>
          <p:nvPr/>
        </p:nvSpPr>
        <p:spPr>
          <a:xfrm>
            <a:off x="3239588"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13" name="bg object 8613"/>
          <p:cNvSpPr/>
          <p:nvPr/>
        </p:nvSpPr>
        <p:spPr>
          <a:xfrm>
            <a:off x="3239588"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14" name="bg object 8614"/>
          <p:cNvSpPr/>
          <p:nvPr/>
        </p:nvSpPr>
        <p:spPr>
          <a:xfrm>
            <a:off x="3239588"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615" name="bg object 8615"/>
          <p:cNvSpPr/>
          <p:nvPr/>
        </p:nvSpPr>
        <p:spPr>
          <a:xfrm>
            <a:off x="3239588"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16" name="bg object 8616"/>
          <p:cNvSpPr/>
          <p:nvPr/>
        </p:nvSpPr>
        <p:spPr>
          <a:xfrm>
            <a:off x="3239588"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617" name="bg object 8617"/>
          <p:cNvSpPr/>
          <p:nvPr/>
        </p:nvSpPr>
        <p:spPr>
          <a:xfrm>
            <a:off x="3239226"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618" name="bg object 8618"/>
          <p:cNvSpPr/>
          <p:nvPr/>
        </p:nvSpPr>
        <p:spPr>
          <a:xfrm>
            <a:off x="3239044"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619" name="bg object 8619"/>
          <p:cNvSpPr/>
          <p:nvPr/>
        </p:nvSpPr>
        <p:spPr>
          <a:xfrm>
            <a:off x="3239044"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20" name="bg object 8620"/>
          <p:cNvSpPr/>
          <p:nvPr/>
        </p:nvSpPr>
        <p:spPr>
          <a:xfrm>
            <a:off x="3239044"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621" name="bg object 8621"/>
          <p:cNvSpPr/>
          <p:nvPr/>
        </p:nvSpPr>
        <p:spPr>
          <a:xfrm>
            <a:off x="3239044"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22" name="bg object 8622"/>
          <p:cNvSpPr/>
          <p:nvPr/>
        </p:nvSpPr>
        <p:spPr>
          <a:xfrm>
            <a:off x="3239044"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23" name="bg object 8623"/>
          <p:cNvSpPr/>
          <p:nvPr/>
        </p:nvSpPr>
        <p:spPr>
          <a:xfrm>
            <a:off x="3239044"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624" name="bg object 8624"/>
          <p:cNvSpPr/>
          <p:nvPr/>
        </p:nvSpPr>
        <p:spPr>
          <a:xfrm>
            <a:off x="3239044"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25" name="bg object 8625"/>
          <p:cNvSpPr/>
          <p:nvPr/>
        </p:nvSpPr>
        <p:spPr>
          <a:xfrm>
            <a:off x="3239044"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626" name="bg object 8626"/>
          <p:cNvSpPr/>
          <p:nvPr/>
        </p:nvSpPr>
        <p:spPr>
          <a:xfrm>
            <a:off x="3239226"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627" name="bg object 8627"/>
          <p:cNvSpPr/>
          <p:nvPr/>
        </p:nvSpPr>
        <p:spPr>
          <a:xfrm>
            <a:off x="3239588"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628" name="bg object 8628"/>
          <p:cNvSpPr/>
          <p:nvPr/>
        </p:nvSpPr>
        <p:spPr>
          <a:xfrm>
            <a:off x="3239044"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629" name="bg object 8629"/>
          <p:cNvSpPr/>
          <p:nvPr/>
        </p:nvSpPr>
        <p:spPr>
          <a:xfrm>
            <a:off x="3239588"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630" name="bg object 8630"/>
          <p:cNvSpPr/>
          <p:nvPr/>
        </p:nvSpPr>
        <p:spPr>
          <a:xfrm>
            <a:off x="3239044"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631" name="bg object 8631"/>
          <p:cNvSpPr/>
          <p:nvPr/>
        </p:nvSpPr>
        <p:spPr>
          <a:xfrm>
            <a:off x="3239588"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632" name="bg object 8632"/>
          <p:cNvSpPr/>
          <p:nvPr/>
        </p:nvSpPr>
        <p:spPr>
          <a:xfrm>
            <a:off x="3239044"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633" name="bg object 8633"/>
          <p:cNvSpPr/>
          <p:nvPr/>
        </p:nvSpPr>
        <p:spPr>
          <a:xfrm>
            <a:off x="3239588"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634" name="bg object 8634"/>
          <p:cNvSpPr/>
          <p:nvPr/>
        </p:nvSpPr>
        <p:spPr>
          <a:xfrm>
            <a:off x="3239044"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635" name="bg object 8635"/>
          <p:cNvSpPr/>
          <p:nvPr/>
        </p:nvSpPr>
        <p:spPr>
          <a:xfrm>
            <a:off x="3239588"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636" name="bg object 8636"/>
          <p:cNvSpPr/>
          <p:nvPr/>
        </p:nvSpPr>
        <p:spPr>
          <a:xfrm>
            <a:off x="3239044"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637" name="bg object 8637"/>
          <p:cNvSpPr/>
          <p:nvPr/>
        </p:nvSpPr>
        <p:spPr>
          <a:xfrm>
            <a:off x="3239588"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638" name="bg object 8638"/>
          <p:cNvSpPr/>
          <p:nvPr/>
        </p:nvSpPr>
        <p:spPr>
          <a:xfrm>
            <a:off x="3239044"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639" name="bg object 8639"/>
          <p:cNvSpPr/>
          <p:nvPr/>
        </p:nvSpPr>
        <p:spPr>
          <a:xfrm>
            <a:off x="3239588"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640" name="bg object 8640"/>
          <p:cNvSpPr/>
          <p:nvPr/>
        </p:nvSpPr>
        <p:spPr>
          <a:xfrm>
            <a:off x="3239044"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641" name="bg object 8641"/>
          <p:cNvSpPr/>
          <p:nvPr/>
        </p:nvSpPr>
        <p:spPr>
          <a:xfrm>
            <a:off x="3239588"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642" name="bg object 8642"/>
          <p:cNvSpPr/>
          <p:nvPr/>
        </p:nvSpPr>
        <p:spPr>
          <a:xfrm>
            <a:off x="3239044"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643" name="bg object 8643"/>
          <p:cNvSpPr/>
          <p:nvPr/>
        </p:nvSpPr>
        <p:spPr>
          <a:xfrm>
            <a:off x="3239044"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644" name="bg object 8644"/>
          <p:cNvSpPr/>
          <p:nvPr/>
        </p:nvSpPr>
        <p:spPr>
          <a:xfrm>
            <a:off x="3239044" y="4829526"/>
            <a:ext cx="578" cy="455"/>
          </a:xfrm>
          <a:custGeom>
            <a:avLst/>
            <a:gdLst/>
            <a:ahLst/>
            <a:cxnLst/>
            <a:rect l="l" t="t" r="r" b="b"/>
            <a:pathLst>
              <a:path w="1270" h="1269">
                <a:moveTo>
                  <a:pt x="0" y="1196"/>
                </a:moveTo>
                <a:lnTo>
                  <a:pt x="0" y="797"/>
                </a:lnTo>
                <a:lnTo>
                  <a:pt x="0" y="398"/>
                </a:lnTo>
                <a:lnTo>
                  <a:pt x="398" y="398"/>
                </a:lnTo>
                <a:lnTo>
                  <a:pt x="398" y="0"/>
                </a:lnTo>
                <a:lnTo>
                  <a:pt x="797" y="0"/>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645" name="bg object 8645"/>
          <p:cNvSpPr/>
          <p:nvPr/>
        </p:nvSpPr>
        <p:spPr>
          <a:xfrm>
            <a:off x="3232513"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646" name="bg object 8646"/>
          <p:cNvSpPr/>
          <p:nvPr/>
        </p:nvSpPr>
        <p:spPr>
          <a:xfrm>
            <a:off x="3232513"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47" name="bg object 8647"/>
          <p:cNvSpPr/>
          <p:nvPr/>
        </p:nvSpPr>
        <p:spPr>
          <a:xfrm>
            <a:off x="3232513"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648" name="bg object 8648"/>
          <p:cNvSpPr/>
          <p:nvPr/>
        </p:nvSpPr>
        <p:spPr>
          <a:xfrm>
            <a:off x="3232513"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49" name="bg object 8649"/>
          <p:cNvSpPr/>
          <p:nvPr/>
        </p:nvSpPr>
        <p:spPr>
          <a:xfrm>
            <a:off x="3232513"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50" name="bg object 8650"/>
          <p:cNvSpPr/>
          <p:nvPr/>
        </p:nvSpPr>
        <p:spPr>
          <a:xfrm>
            <a:off x="3232513"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651" name="bg object 8651"/>
          <p:cNvSpPr/>
          <p:nvPr/>
        </p:nvSpPr>
        <p:spPr>
          <a:xfrm>
            <a:off x="3232513"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52" name="bg object 8652"/>
          <p:cNvSpPr/>
          <p:nvPr/>
        </p:nvSpPr>
        <p:spPr>
          <a:xfrm>
            <a:off x="3232513"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653" name="bg object 8653"/>
          <p:cNvSpPr/>
          <p:nvPr/>
        </p:nvSpPr>
        <p:spPr>
          <a:xfrm>
            <a:off x="3232150"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654" name="bg object 8654"/>
          <p:cNvSpPr/>
          <p:nvPr/>
        </p:nvSpPr>
        <p:spPr>
          <a:xfrm>
            <a:off x="3231968"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655" name="bg object 8655"/>
          <p:cNvSpPr/>
          <p:nvPr/>
        </p:nvSpPr>
        <p:spPr>
          <a:xfrm>
            <a:off x="3231968"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56" name="bg object 8656"/>
          <p:cNvSpPr/>
          <p:nvPr/>
        </p:nvSpPr>
        <p:spPr>
          <a:xfrm>
            <a:off x="3231968"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657" name="bg object 8657"/>
          <p:cNvSpPr/>
          <p:nvPr/>
        </p:nvSpPr>
        <p:spPr>
          <a:xfrm>
            <a:off x="3231968"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58" name="bg object 8658"/>
          <p:cNvSpPr/>
          <p:nvPr/>
        </p:nvSpPr>
        <p:spPr>
          <a:xfrm>
            <a:off x="3231968"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59" name="bg object 8659"/>
          <p:cNvSpPr/>
          <p:nvPr/>
        </p:nvSpPr>
        <p:spPr>
          <a:xfrm>
            <a:off x="3231968"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660" name="bg object 8660"/>
          <p:cNvSpPr/>
          <p:nvPr/>
        </p:nvSpPr>
        <p:spPr>
          <a:xfrm>
            <a:off x="3231968"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61" name="bg object 8661"/>
          <p:cNvSpPr/>
          <p:nvPr/>
        </p:nvSpPr>
        <p:spPr>
          <a:xfrm>
            <a:off x="3231968"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662" name="bg object 8662"/>
          <p:cNvSpPr/>
          <p:nvPr/>
        </p:nvSpPr>
        <p:spPr>
          <a:xfrm>
            <a:off x="3232150"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663" name="bg object 8663"/>
          <p:cNvSpPr/>
          <p:nvPr/>
        </p:nvSpPr>
        <p:spPr>
          <a:xfrm>
            <a:off x="3232513"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664" name="bg object 8664"/>
          <p:cNvSpPr/>
          <p:nvPr/>
        </p:nvSpPr>
        <p:spPr>
          <a:xfrm>
            <a:off x="3231968"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665" name="bg object 8665"/>
          <p:cNvSpPr/>
          <p:nvPr/>
        </p:nvSpPr>
        <p:spPr>
          <a:xfrm>
            <a:off x="3232513"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666" name="bg object 8666"/>
          <p:cNvSpPr/>
          <p:nvPr/>
        </p:nvSpPr>
        <p:spPr>
          <a:xfrm>
            <a:off x="3231968"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667" name="bg object 8667"/>
          <p:cNvSpPr/>
          <p:nvPr/>
        </p:nvSpPr>
        <p:spPr>
          <a:xfrm>
            <a:off x="3232513"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668" name="bg object 8668"/>
          <p:cNvSpPr/>
          <p:nvPr/>
        </p:nvSpPr>
        <p:spPr>
          <a:xfrm>
            <a:off x="3231968"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669" name="bg object 8669"/>
          <p:cNvSpPr/>
          <p:nvPr/>
        </p:nvSpPr>
        <p:spPr>
          <a:xfrm>
            <a:off x="3232513"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670" name="bg object 8670"/>
          <p:cNvSpPr/>
          <p:nvPr/>
        </p:nvSpPr>
        <p:spPr>
          <a:xfrm>
            <a:off x="3231968"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671" name="bg object 8671"/>
          <p:cNvSpPr/>
          <p:nvPr/>
        </p:nvSpPr>
        <p:spPr>
          <a:xfrm>
            <a:off x="3232513"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672" name="bg object 8672"/>
          <p:cNvSpPr/>
          <p:nvPr/>
        </p:nvSpPr>
        <p:spPr>
          <a:xfrm>
            <a:off x="3231968"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673" name="bg object 8673"/>
          <p:cNvSpPr/>
          <p:nvPr/>
        </p:nvSpPr>
        <p:spPr>
          <a:xfrm>
            <a:off x="3232513"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674" name="bg object 8674"/>
          <p:cNvSpPr/>
          <p:nvPr/>
        </p:nvSpPr>
        <p:spPr>
          <a:xfrm>
            <a:off x="3231968"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675" name="bg object 8675"/>
          <p:cNvSpPr/>
          <p:nvPr/>
        </p:nvSpPr>
        <p:spPr>
          <a:xfrm>
            <a:off x="3232513"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676" name="bg object 8676"/>
          <p:cNvSpPr/>
          <p:nvPr/>
        </p:nvSpPr>
        <p:spPr>
          <a:xfrm>
            <a:off x="3231968"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677" name="bg object 8677"/>
          <p:cNvSpPr/>
          <p:nvPr/>
        </p:nvSpPr>
        <p:spPr>
          <a:xfrm>
            <a:off x="3232513"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678" name="bg object 8678"/>
          <p:cNvSpPr/>
          <p:nvPr/>
        </p:nvSpPr>
        <p:spPr>
          <a:xfrm>
            <a:off x="3231968"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679" name="bg object 8679"/>
          <p:cNvSpPr/>
          <p:nvPr/>
        </p:nvSpPr>
        <p:spPr>
          <a:xfrm>
            <a:off x="3231968"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680" name="bg object 8680"/>
          <p:cNvSpPr/>
          <p:nvPr/>
        </p:nvSpPr>
        <p:spPr>
          <a:xfrm>
            <a:off x="3231968"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681" name="bg object 8681"/>
          <p:cNvSpPr/>
          <p:nvPr/>
        </p:nvSpPr>
        <p:spPr>
          <a:xfrm>
            <a:off x="3225437"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682" name="bg object 8682"/>
          <p:cNvSpPr/>
          <p:nvPr/>
        </p:nvSpPr>
        <p:spPr>
          <a:xfrm>
            <a:off x="3225437"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83" name="bg object 8683"/>
          <p:cNvSpPr/>
          <p:nvPr/>
        </p:nvSpPr>
        <p:spPr>
          <a:xfrm>
            <a:off x="3225437"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684" name="bg object 8684"/>
          <p:cNvSpPr/>
          <p:nvPr/>
        </p:nvSpPr>
        <p:spPr>
          <a:xfrm>
            <a:off x="3225437"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85" name="bg object 8685"/>
          <p:cNvSpPr/>
          <p:nvPr/>
        </p:nvSpPr>
        <p:spPr>
          <a:xfrm>
            <a:off x="3225437"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86" name="bg object 8686"/>
          <p:cNvSpPr/>
          <p:nvPr/>
        </p:nvSpPr>
        <p:spPr>
          <a:xfrm>
            <a:off x="3225437"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687" name="bg object 8687"/>
          <p:cNvSpPr/>
          <p:nvPr/>
        </p:nvSpPr>
        <p:spPr>
          <a:xfrm>
            <a:off x="3225437"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688" name="bg object 8688"/>
          <p:cNvSpPr/>
          <p:nvPr/>
        </p:nvSpPr>
        <p:spPr>
          <a:xfrm>
            <a:off x="3225437"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689" name="bg object 8689"/>
          <p:cNvSpPr/>
          <p:nvPr/>
        </p:nvSpPr>
        <p:spPr>
          <a:xfrm>
            <a:off x="3225074"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690" name="bg object 8690"/>
          <p:cNvSpPr/>
          <p:nvPr/>
        </p:nvSpPr>
        <p:spPr>
          <a:xfrm>
            <a:off x="3224893"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691" name="bg object 8691"/>
          <p:cNvSpPr/>
          <p:nvPr/>
        </p:nvSpPr>
        <p:spPr>
          <a:xfrm>
            <a:off x="3224893"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92" name="bg object 8692"/>
          <p:cNvSpPr/>
          <p:nvPr/>
        </p:nvSpPr>
        <p:spPr>
          <a:xfrm>
            <a:off x="3224893"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693" name="bg object 8693"/>
          <p:cNvSpPr/>
          <p:nvPr/>
        </p:nvSpPr>
        <p:spPr>
          <a:xfrm>
            <a:off x="3224893"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94" name="bg object 8694"/>
          <p:cNvSpPr/>
          <p:nvPr/>
        </p:nvSpPr>
        <p:spPr>
          <a:xfrm>
            <a:off x="3224893"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95" name="bg object 8695"/>
          <p:cNvSpPr/>
          <p:nvPr/>
        </p:nvSpPr>
        <p:spPr>
          <a:xfrm>
            <a:off x="3224893"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696" name="bg object 8696"/>
          <p:cNvSpPr/>
          <p:nvPr/>
        </p:nvSpPr>
        <p:spPr>
          <a:xfrm>
            <a:off x="3224893"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697" name="bg object 8697"/>
          <p:cNvSpPr/>
          <p:nvPr/>
        </p:nvSpPr>
        <p:spPr>
          <a:xfrm>
            <a:off x="3224893"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698" name="bg object 8698"/>
          <p:cNvSpPr/>
          <p:nvPr/>
        </p:nvSpPr>
        <p:spPr>
          <a:xfrm>
            <a:off x="3225074"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699" name="bg object 8699"/>
          <p:cNvSpPr/>
          <p:nvPr/>
        </p:nvSpPr>
        <p:spPr>
          <a:xfrm>
            <a:off x="3225437"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700" name="bg object 8700"/>
          <p:cNvSpPr/>
          <p:nvPr/>
        </p:nvSpPr>
        <p:spPr>
          <a:xfrm>
            <a:off x="3224893"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701" name="bg object 8701"/>
          <p:cNvSpPr/>
          <p:nvPr/>
        </p:nvSpPr>
        <p:spPr>
          <a:xfrm>
            <a:off x="3225437"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02" name="bg object 8702"/>
          <p:cNvSpPr/>
          <p:nvPr/>
        </p:nvSpPr>
        <p:spPr>
          <a:xfrm>
            <a:off x="3224893"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03" name="bg object 8703"/>
          <p:cNvSpPr/>
          <p:nvPr/>
        </p:nvSpPr>
        <p:spPr>
          <a:xfrm>
            <a:off x="3225437"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04" name="bg object 8704"/>
          <p:cNvSpPr/>
          <p:nvPr/>
        </p:nvSpPr>
        <p:spPr>
          <a:xfrm>
            <a:off x="3224893"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05" name="bg object 8705"/>
          <p:cNvSpPr/>
          <p:nvPr/>
        </p:nvSpPr>
        <p:spPr>
          <a:xfrm>
            <a:off x="3225437"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706" name="bg object 8706"/>
          <p:cNvSpPr/>
          <p:nvPr/>
        </p:nvSpPr>
        <p:spPr>
          <a:xfrm>
            <a:off x="3224893"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707" name="bg object 8707"/>
          <p:cNvSpPr/>
          <p:nvPr/>
        </p:nvSpPr>
        <p:spPr>
          <a:xfrm>
            <a:off x="3225437"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708" name="bg object 8708"/>
          <p:cNvSpPr/>
          <p:nvPr/>
        </p:nvSpPr>
        <p:spPr>
          <a:xfrm>
            <a:off x="3224893"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709" name="bg object 8709"/>
          <p:cNvSpPr/>
          <p:nvPr/>
        </p:nvSpPr>
        <p:spPr>
          <a:xfrm>
            <a:off x="3225437"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10" name="bg object 8710"/>
          <p:cNvSpPr/>
          <p:nvPr/>
        </p:nvSpPr>
        <p:spPr>
          <a:xfrm>
            <a:off x="3224893"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11" name="bg object 8711"/>
          <p:cNvSpPr/>
          <p:nvPr/>
        </p:nvSpPr>
        <p:spPr>
          <a:xfrm>
            <a:off x="3225437"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12" name="bg object 8712"/>
          <p:cNvSpPr/>
          <p:nvPr/>
        </p:nvSpPr>
        <p:spPr>
          <a:xfrm>
            <a:off x="3224893"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13" name="bg object 8713"/>
          <p:cNvSpPr/>
          <p:nvPr/>
        </p:nvSpPr>
        <p:spPr>
          <a:xfrm>
            <a:off x="3225437"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714" name="bg object 8714"/>
          <p:cNvSpPr/>
          <p:nvPr/>
        </p:nvSpPr>
        <p:spPr>
          <a:xfrm>
            <a:off x="3224893"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715" name="bg object 8715"/>
          <p:cNvSpPr/>
          <p:nvPr/>
        </p:nvSpPr>
        <p:spPr>
          <a:xfrm>
            <a:off x="3224893"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716" name="bg object 8716"/>
          <p:cNvSpPr/>
          <p:nvPr/>
        </p:nvSpPr>
        <p:spPr>
          <a:xfrm>
            <a:off x="3224893"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717" name="bg object 8717"/>
          <p:cNvSpPr/>
          <p:nvPr/>
        </p:nvSpPr>
        <p:spPr>
          <a:xfrm>
            <a:off x="3218361"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718" name="bg object 8718"/>
          <p:cNvSpPr/>
          <p:nvPr/>
        </p:nvSpPr>
        <p:spPr>
          <a:xfrm>
            <a:off x="3218361"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19" name="bg object 8719"/>
          <p:cNvSpPr/>
          <p:nvPr/>
        </p:nvSpPr>
        <p:spPr>
          <a:xfrm>
            <a:off x="3218361"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720" name="bg object 8720"/>
          <p:cNvSpPr/>
          <p:nvPr/>
        </p:nvSpPr>
        <p:spPr>
          <a:xfrm>
            <a:off x="3218361"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21" name="bg object 8721"/>
          <p:cNvSpPr/>
          <p:nvPr/>
        </p:nvSpPr>
        <p:spPr>
          <a:xfrm>
            <a:off x="3218361"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22" name="bg object 8722"/>
          <p:cNvSpPr/>
          <p:nvPr/>
        </p:nvSpPr>
        <p:spPr>
          <a:xfrm>
            <a:off x="3218361"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723" name="bg object 8723"/>
          <p:cNvSpPr/>
          <p:nvPr/>
        </p:nvSpPr>
        <p:spPr>
          <a:xfrm>
            <a:off x="3218361"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24" name="bg object 8724"/>
          <p:cNvSpPr/>
          <p:nvPr/>
        </p:nvSpPr>
        <p:spPr>
          <a:xfrm>
            <a:off x="3218361"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725" name="bg object 8725"/>
          <p:cNvSpPr/>
          <p:nvPr/>
        </p:nvSpPr>
        <p:spPr>
          <a:xfrm>
            <a:off x="3217999"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726" name="bg object 8726"/>
          <p:cNvSpPr/>
          <p:nvPr/>
        </p:nvSpPr>
        <p:spPr>
          <a:xfrm>
            <a:off x="3217817"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727" name="bg object 8727"/>
          <p:cNvSpPr/>
          <p:nvPr/>
        </p:nvSpPr>
        <p:spPr>
          <a:xfrm>
            <a:off x="3217817"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728" name="bg object 8728"/>
          <p:cNvSpPr/>
          <p:nvPr/>
        </p:nvSpPr>
        <p:spPr>
          <a:xfrm>
            <a:off x="3217817"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729" name="bg object 8729"/>
          <p:cNvSpPr/>
          <p:nvPr/>
        </p:nvSpPr>
        <p:spPr>
          <a:xfrm>
            <a:off x="3217817"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730" name="bg object 8730"/>
          <p:cNvSpPr/>
          <p:nvPr/>
        </p:nvSpPr>
        <p:spPr>
          <a:xfrm>
            <a:off x="3217817"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731" name="bg object 8731"/>
          <p:cNvSpPr/>
          <p:nvPr/>
        </p:nvSpPr>
        <p:spPr>
          <a:xfrm>
            <a:off x="3217817"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732" name="bg object 8732"/>
          <p:cNvSpPr/>
          <p:nvPr/>
        </p:nvSpPr>
        <p:spPr>
          <a:xfrm>
            <a:off x="3217817"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733" name="bg object 8733"/>
          <p:cNvSpPr/>
          <p:nvPr/>
        </p:nvSpPr>
        <p:spPr>
          <a:xfrm>
            <a:off x="3217817"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734" name="bg object 8734"/>
          <p:cNvSpPr/>
          <p:nvPr/>
        </p:nvSpPr>
        <p:spPr>
          <a:xfrm>
            <a:off x="3217999"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735" name="bg object 8735"/>
          <p:cNvSpPr/>
          <p:nvPr/>
        </p:nvSpPr>
        <p:spPr>
          <a:xfrm>
            <a:off x="3218361"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736" name="bg object 8736"/>
          <p:cNvSpPr/>
          <p:nvPr/>
        </p:nvSpPr>
        <p:spPr>
          <a:xfrm>
            <a:off x="3217817"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737" name="bg object 8737"/>
          <p:cNvSpPr/>
          <p:nvPr/>
        </p:nvSpPr>
        <p:spPr>
          <a:xfrm>
            <a:off x="3218361"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38" name="bg object 8738"/>
          <p:cNvSpPr/>
          <p:nvPr/>
        </p:nvSpPr>
        <p:spPr>
          <a:xfrm>
            <a:off x="3217817"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39" name="bg object 8739"/>
          <p:cNvSpPr/>
          <p:nvPr/>
        </p:nvSpPr>
        <p:spPr>
          <a:xfrm>
            <a:off x="3218361"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40" name="bg object 8740"/>
          <p:cNvSpPr/>
          <p:nvPr/>
        </p:nvSpPr>
        <p:spPr>
          <a:xfrm>
            <a:off x="3217817"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41" name="bg object 8741"/>
          <p:cNvSpPr/>
          <p:nvPr/>
        </p:nvSpPr>
        <p:spPr>
          <a:xfrm>
            <a:off x="3218361"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742" name="bg object 8742"/>
          <p:cNvSpPr/>
          <p:nvPr/>
        </p:nvSpPr>
        <p:spPr>
          <a:xfrm>
            <a:off x="3217817"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743" name="bg object 8743"/>
          <p:cNvSpPr/>
          <p:nvPr/>
        </p:nvSpPr>
        <p:spPr>
          <a:xfrm>
            <a:off x="3218361"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744" name="bg object 8744"/>
          <p:cNvSpPr/>
          <p:nvPr/>
        </p:nvSpPr>
        <p:spPr>
          <a:xfrm>
            <a:off x="3217817"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745" name="bg object 8745"/>
          <p:cNvSpPr/>
          <p:nvPr/>
        </p:nvSpPr>
        <p:spPr>
          <a:xfrm>
            <a:off x="3218361"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46" name="bg object 8746"/>
          <p:cNvSpPr/>
          <p:nvPr/>
        </p:nvSpPr>
        <p:spPr>
          <a:xfrm>
            <a:off x="3217817"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47" name="bg object 8747"/>
          <p:cNvSpPr/>
          <p:nvPr/>
        </p:nvSpPr>
        <p:spPr>
          <a:xfrm>
            <a:off x="3218361"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48" name="bg object 8748"/>
          <p:cNvSpPr/>
          <p:nvPr/>
        </p:nvSpPr>
        <p:spPr>
          <a:xfrm>
            <a:off x="3217817"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49" name="bg object 8749"/>
          <p:cNvSpPr/>
          <p:nvPr/>
        </p:nvSpPr>
        <p:spPr>
          <a:xfrm>
            <a:off x="3218361"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750" name="bg object 8750"/>
          <p:cNvSpPr/>
          <p:nvPr/>
        </p:nvSpPr>
        <p:spPr>
          <a:xfrm>
            <a:off x="3217817"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751" name="bg object 8751"/>
          <p:cNvSpPr/>
          <p:nvPr/>
        </p:nvSpPr>
        <p:spPr>
          <a:xfrm>
            <a:off x="3217817"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752" name="bg object 8752"/>
          <p:cNvSpPr/>
          <p:nvPr/>
        </p:nvSpPr>
        <p:spPr>
          <a:xfrm>
            <a:off x="3217817"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753" name="bg object 8753"/>
          <p:cNvSpPr/>
          <p:nvPr/>
        </p:nvSpPr>
        <p:spPr>
          <a:xfrm>
            <a:off x="3211286"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754" name="bg object 8754"/>
          <p:cNvSpPr/>
          <p:nvPr/>
        </p:nvSpPr>
        <p:spPr>
          <a:xfrm>
            <a:off x="3211286"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55" name="bg object 8755"/>
          <p:cNvSpPr/>
          <p:nvPr/>
        </p:nvSpPr>
        <p:spPr>
          <a:xfrm>
            <a:off x="3211286"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756" name="bg object 8756"/>
          <p:cNvSpPr/>
          <p:nvPr/>
        </p:nvSpPr>
        <p:spPr>
          <a:xfrm>
            <a:off x="3211286"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57" name="bg object 8757"/>
          <p:cNvSpPr/>
          <p:nvPr/>
        </p:nvSpPr>
        <p:spPr>
          <a:xfrm>
            <a:off x="3211286"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58" name="bg object 8758"/>
          <p:cNvSpPr/>
          <p:nvPr/>
        </p:nvSpPr>
        <p:spPr>
          <a:xfrm>
            <a:off x="3211286"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759" name="bg object 8759"/>
          <p:cNvSpPr/>
          <p:nvPr/>
        </p:nvSpPr>
        <p:spPr>
          <a:xfrm>
            <a:off x="3211286"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60" name="bg object 8760"/>
          <p:cNvSpPr/>
          <p:nvPr/>
        </p:nvSpPr>
        <p:spPr>
          <a:xfrm>
            <a:off x="3211286"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761" name="bg object 8761"/>
          <p:cNvSpPr/>
          <p:nvPr/>
        </p:nvSpPr>
        <p:spPr>
          <a:xfrm>
            <a:off x="3210923"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762" name="bg object 8762"/>
          <p:cNvSpPr/>
          <p:nvPr/>
        </p:nvSpPr>
        <p:spPr>
          <a:xfrm>
            <a:off x="3210741"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763" name="bg object 8763"/>
          <p:cNvSpPr/>
          <p:nvPr/>
        </p:nvSpPr>
        <p:spPr>
          <a:xfrm>
            <a:off x="3210741"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764" name="bg object 8764"/>
          <p:cNvSpPr/>
          <p:nvPr/>
        </p:nvSpPr>
        <p:spPr>
          <a:xfrm>
            <a:off x="3210741"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765" name="bg object 8765"/>
          <p:cNvSpPr/>
          <p:nvPr/>
        </p:nvSpPr>
        <p:spPr>
          <a:xfrm>
            <a:off x="3210741"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766" name="bg object 8766"/>
          <p:cNvSpPr/>
          <p:nvPr/>
        </p:nvSpPr>
        <p:spPr>
          <a:xfrm>
            <a:off x="3210741"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767" name="bg object 8767"/>
          <p:cNvSpPr/>
          <p:nvPr/>
        </p:nvSpPr>
        <p:spPr>
          <a:xfrm>
            <a:off x="3210741"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768" name="bg object 8768"/>
          <p:cNvSpPr/>
          <p:nvPr/>
        </p:nvSpPr>
        <p:spPr>
          <a:xfrm>
            <a:off x="3210741"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769" name="bg object 8769"/>
          <p:cNvSpPr/>
          <p:nvPr/>
        </p:nvSpPr>
        <p:spPr>
          <a:xfrm>
            <a:off x="3210741"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770" name="bg object 8770"/>
          <p:cNvSpPr/>
          <p:nvPr/>
        </p:nvSpPr>
        <p:spPr>
          <a:xfrm>
            <a:off x="3210923"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771" name="bg object 8771"/>
          <p:cNvSpPr/>
          <p:nvPr/>
        </p:nvSpPr>
        <p:spPr>
          <a:xfrm>
            <a:off x="3211286"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772" name="bg object 8772"/>
          <p:cNvSpPr/>
          <p:nvPr/>
        </p:nvSpPr>
        <p:spPr>
          <a:xfrm>
            <a:off x="3210741"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773" name="bg object 8773"/>
          <p:cNvSpPr/>
          <p:nvPr/>
        </p:nvSpPr>
        <p:spPr>
          <a:xfrm>
            <a:off x="3211286"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74" name="bg object 8774"/>
          <p:cNvSpPr/>
          <p:nvPr/>
        </p:nvSpPr>
        <p:spPr>
          <a:xfrm>
            <a:off x="3210741"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75" name="bg object 8775"/>
          <p:cNvSpPr/>
          <p:nvPr/>
        </p:nvSpPr>
        <p:spPr>
          <a:xfrm>
            <a:off x="3211286"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76" name="bg object 8776"/>
          <p:cNvSpPr/>
          <p:nvPr/>
        </p:nvSpPr>
        <p:spPr>
          <a:xfrm>
            <a:off x="3210741"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77" name="bg object 8777"/>
          <p:cNvSpPr/>
          <p:nvPr/>
        </p:nvSpPr>
        <p:spPr>
          <a:xfrm>
            <a:off x="3211286"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778" name="bg object 8778"/>
          <p:cNvSpPr/>
          <p:nvPr/>
        </p:nvSpPr>
        <p:spPr>
          <a:xfrm>
            <a:off x="3210741"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779" name="bg object 8779"/>
          <p:cNvSpPr/>
          <p:nvPr/>
        </p:nvSpPr>
        <p:spPr>
          <a:xfrm>
            <a:off x="3211286"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780" name="bg object 8780"/>
          <p:cNvSpPr/>
          <p:nvPr/>
        </p:nvSpPr>
        <p:spPr>
          <a:xfrm>
            <a:off x="3210741"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781" name="bg object 8781"/>
          <p:cNvSpPr/>
          <p:nvPr/>
        </p:nvSpPr>
        <p:spPr>
          <a:xfrm>
            <a:off x="3211286"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82" name="bg object 8782"/>
          <p:cNvSpPr/>
          <p:nvPr/>
        </p:nvSpPr>
        <p:spPr>
          <a:xfrm>
            <a:off x="3210741"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83" name="bg object 8783"/>
          <p:cNvSpPr/>
          <p:nvPr/>
        </p:nvSpPr>
        <p:spPr>
          <a:xfrm>
            <a:off x="3211286"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784" name="bg object 8784"/>
          <p:cNvSpPr/>
          <p:nvPr/>
        </p:nvSpPr>
        <p:spPr>
          <a:xfrm>
            <a:off x="3210741"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785" name="bg object 8785"/>
          <p:cNvSpPr/>
          <p:nvPr/>
        </p:nvSpPr>
        <p:spPr>
          <a:xfrm>
            <a:off x="3211286"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786" name="bg object 8786"/>
          <p:cNvSpPr/>
          <p:nvPr/>
        </p:nvSpPr>
        <p:spPr>
          <a:xfrm>
            <a:off x="3210741"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787" name="bg object 8787"/>
          <p:cNvSpPr/>
          <p:nvPr/>
        </p:nvSpPr>
        <p:spPr>
          <a:xfrm>
            <a:off x="3210741" y="4918943"/>
            <a:ext cx="578" cy="455"/>
          </a:xfrm>
          <a:custGeom>
            <a:avLst/>
            <a:gdLst/>
            <a:ahLst/>
            <a:cxnLst/>
            <a:rect l="l" t="t" r="r" b="b"/>
            <a:pathLst>
              <a:path w="1270" h="1269">
                <a:moveTo>
                  <a:pt x="1196" y="0"/>
                </a:moveTo>
                <a:lnTo>
                  <a:pt x="1196" y="398"/>
                </a:lnTo>
                <a:lnTo>
                  <a:pt x="1196" y="797"/>
                </a:lnTo>
                <a:lnTo>
                  <a:pt x="797" y="797"/>
                </a:lnTo>
                <a:lnTo>
                  <a:pt x="797"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788" name="bg object 8788"/>
          <p:cNvSpPr/>
          <p:nvPr/>
        </p:nvSpPr>
        <p:spPr>
          <a:xfrm>
            <a:off x="3210741"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789" name="bg object 8789"/>
          <p:cNvSpPr/>
          <p:nvPr/>
        </p:nvSpPr>
        <p:spPr>
          <a:xfrm>
            <a:off x="3204210"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790" name="bg object 8790"/>
          <p:cNvSpPr/>
          <p:nvPr/>
        </p:nvSpPr>
        <p:spPr>
          <a:xfrm>
            <a:off x="3204210"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91" name="bg object 8791"/>
          <p:cNvSpPr/>
          <p:nvPr/>
        </p:nvSpPr>
        <p:spPr>
          <a:xfrm>
            <a:off x="3204210"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792" name="bg object 8792"/>
          <p:cNvSpPr/>
          <p:nvPr/>
        </p:nvSpPr>
        <p:spPr>
          <a:xfrm>
            <a:off x="3204210"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93" name="bg object 8793"/>
          <p:cNvSpPr/>
          <p:nvPr/>
        </p:nvSpPr>
        <p:spPr>
          <a:xfrm>
            <a:off x="3204210"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94" name="bg object 8794"/>
          <p:cNvSpPr/>
          <p:nvPr/>
        </p:nvSpPr>
        <p:spPr>
          <a:xfrm>
            <a:off x="3204210"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795" name="bg object 8795"/>
          <p:cNvSpPr/>
          <p:nvPr/>
        </p:nvSpPr>
        <p:spPr>
          <a:xfrm>
            <a:off x="3204210"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796" name="bg object 8796"/>
          <p:cNvSpPr/>
          <p:nvPr/>
        </p:nvSpPr>
        <p:spPr>
          <a:xfrm>
            <a:off x="3204210"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797" name="bg object 8797"/>
          <p:cNvSpPr/>
          <p:nvPr/>
        </p:nvSpPr>
        <p:spPr>
          <a:xfrm>
            <a:off x="3203847"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798" name="bg object 8798"/>
          <p:cNvSpPr/>
          <p:nvPr/>
        </p:nvSpPr>
        <p:spPr>
          <a:xfrm>
            <a:off x="3203665"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799" name="bg object 8799"/>
          <p:cNvSpPr/>
          <p:nvPr/>
        </p:nvSpPr>
        <p:spPr>
          <a:xfrm>
            <a:off x="3203665"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00" name="bg object 8800"/>
          <p:cNvSpPr/>
          <p:nvPr/>
        </p:nvSpPr>
        <p:spPr>
          <a:xfrm>
            <a:off x="3203665"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801" name="bg object 8801"/>
          <p:cNvSpPr/>
          <p:nvPr/>
        </p:nvSpPr>
        <p:spPr>
          <a:xfrm>
            <a:off x="3203665"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02" name="bg object 8802"/>
          <p:cNvSpPr/>
          <p:nvPr/>
        </p:nvSpPr>
        <p:spPr>
          <a:xfrm>
            <a:off x="3203665"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03" name="bg object 8803"/>
          <p:cNvSpPr/>
          <p:nvPr/>
        </p:nvSpPr>
        <p:spPr>
          <a:xfrm>
            <a:off x="3203665"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804" name="bg object 8804"/>
          <p:cNvSpPr/>
          <p:nvPr/>
        </p:nvSpPr>
        <p:spPr>
          <a:xfrm>
            <a:off x="3203665"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05" name="bg object 8805"/>
          <p:cNvSpPr/>
          <p:nvPr/>
        </p:nvSpPr>
        <p:spPr>
          <a:xfrm>
            <a:off x="3203665"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806" name="bg object 8806"/>
          <p:cNvSpPr/>
          <p:nvPr/>
        </p:nvSpPr>
        <p:spPr>
          <a:xfrm>
            <a:off x="3203847"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807" name="bg object 8807"/>
          <p:cNvSpPr/>
          <p:nvPr/>
        </p:nvSpPr>
        <p:spPr>
          <a:xfrm>
            <a:off x="3204210"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808" name="bg object 8808"/>
          <p:cNvSpPr/>
          <p:nvPr/>
        </p:nvSpPr>
        <p:spPr>
          <a:xfrm>
            <a:off x="3203665"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809" name="bg object 8809"/>
          <p:cNvSpPr/>
          <p:nvPr/>
        </p:nvSpPr>
        <p:spPr>
          <a:xfrm>
            <a:off x="3204210"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10" name="bg object 8810"/>
          <p:cNvSpPr/>
          <p:nvPr/>
        </p:nvSpPr>
        <p:spPr>
          <a:xfrm>
            <a:off x="3203665"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11" name="bg object 8811"/>
          <p:cNvSpPr/>
          <p:nvPr/>
        </p:nvSpPr>
        <p:spPr>
          <a:xfrm>
            <a:off x="3204210"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12" name="bg object 8812"/>
          <p:cNvSpPr/>
          <p:nvPr/>
        </p:nvSpPr>
        <p:spPr>
          <a:xfrm>
            <a:off x="3203665"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13" name="bg object 8813"/>
          <p:cNvSpPr/>
          <p:nvPr/>
        </p:nvSpPr>
        <p:spPr>
          <a:xfrm>
            <a:off x="3204210"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814" name="bg object 8814"/>
          <p:cNvSpPr/>
          <p:nvPr/>
        </p:nvSpPr>
        <p:spPr>
          <a:xfrm>
            <a:off x="3203665"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815" name="bg object 8815"/>
          <p:cNvSpPr/>
          <p:nvPr/>
        </p:nvSpPr>
        <p:spPr>
          <a:xfrm>
            <a:off x="3204210"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816" name="bg object 8816"/>
          <p:cNvSpPr/>
          <p:nvPr/>
        </p:nvSpPr>
        <p:spPr>
          <a:xfrm>
            <a:off x="3203665"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817" name="bg object 8817"/>
          <p:cNvSpPr/>
          <p:nvPr/>
        </p:nvSpPr>
        <p:spPr>
          <a:xfrm>
            <a:off x="3204210"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18" name="bg object 8818"/>
          <p:cNvSpPr/>
          <p:nvPr/>
        </p:nvSpPr>
        <p:spPr>
          <a:xfrm>
            <a:off x="3203665"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19" name="bg object 8819"/>
          <p:cNvSpPr/>
          <p:nvPr/>
        </p:nvSpPr>
        <p:spPr>
          <a:xfrm>
            <a:off x="3204210"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20" name="bg object 8820"/>
          <p:cNvSpPr/>
          <p:nvPr/>
        </p:nvSpPr>
        <p:spPr>
          <a:xfrm>
            <a:off x="3203665"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21" name="bg object 8821"/>
          <p:cNvSpPr/>
          <p:nvPr/>
        </p:nvSpPr>
        <p:spPr>
          <a:xfrm>
            <a:off x="3204210"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822" name="bg object 8822"/>
          <p:cNvSpPr/>
          <p:nvPr/>
        </p:nvSpPr>
        <p:spPr>
          <a:xfrm>
            <a:off x="3203665"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823" name="bg object 8823"/>
          <p:cNvSpPr/>
          <p:nvPr/>
        </p:nvSpPr>
        <p:spPr>
          <a:xfrm>
            <a:off x="3203665"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824" name="bg object 8824"/>
          <p:cNvSpPr/>
          <p:nvPr/>
        </p:nvSpPr>
        <p:spPr>
          <a:xfrm>
            <a:off x="3203665"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825" name="bg object 8825"/>
          <p:cNvSpPr/>
          <p:nvPr/>
        </p:nvSpPr>
        <p:spPr>
          <a:xfrm>
            <a:off x="3197134"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826" name="bg object 8826"/>
          <p:cNvSpPr/>
          <p:nvPr/>
        </p:nvSpPr>
        <p:spPr>
          <a:xfrm>
            <a:off x="3197134"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827" name="bg object 8827"/>
          <p:cNvSpPr/>
          <p:nvPr/>
        </p:nvSpPr>
        <p:spPr>
          <a:xfrm>
            <a:off x="3197134"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828" name="bg object 8828"/>
          <p:cNvSpPr/>
          <p:nvPr/>
        </p:nvSpPr>
        <p:spPr>
          <a:xfrm>
            <a:off x="3197134"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829" name="bg object 8829"/>
          <p:cNvSpPr/>
          <p:nvPr/>
        </p:nvSpPr>
        <p:spPr>
          <a:xfrm>
            <a:off x="3197134"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830" name="bg object 8830"/>
          <p:cNvSpPr/>
          <p:nvPr/>
        </p:nvSpPr>
        <p:spPr>
          <a:xfrm>
            <a:off x="3197134"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831" name="bg object 8831"/>
          <p:cNvSpPr/>
          <p:nvPr/>
        </p:nvSpPr>
        <p:spPr>
          <a:xfrm>
            <a:off x="3197134"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832" name="bg object 8832"/>
          <p:cNvSpPr/>
          <p:nvPr/>
        </p:nvSpPr>
        <p:spPr>
          <a:xfrm>
            <a:off x="3197134"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833" name="bg object 8833"/>
          <p:cNvSpPr/>
          <p:nvPr/>
        </p:nvSpPr>
        <p:spPr>
          <a:xfrm>
            <a:off x="3196771"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834" name="bg object 8834"/>
          <p:cNvSpPr/>
          <p:nvPr/>
        </p:nvSpPr>
        <p:spPr>
          <a:xfrm>
            <a:off x="3196590"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835" name="bg object 8835"/>
          <p:cNvSpPr/>
          <p:nvPr/>
        </p:nvSpPr>
        <p:spPr>
          <a:xfrm>
            <a:off x="3196590"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36" name="bg object 8836"/>
          <p:cNvSpPr/>
          <p:nvPr/>
        </p:nvSpPr>
        <p:spPr>
          <a:xfrm>
            <a:off x="3196590"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837" name="bg object 8837"/>
          <p:cNvSpPr/>
          <p:nvPr/>
        </p:nvSpPr>
        <p:spPr>
          <a:xfrm>
            <a:off x="3196590"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38" name="bg object 8838"/>
          <p:cNvSpPr/>
          <p:nvPr/>
        </p:nvSpPr>
        <p:spPr>
          <a:xfrm>
            <a:off x="3196590"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39" name="bg object 8839"/>
          <p:cNvSpPr/>
          <p:nvPr/>
        </p:nvSpPr>
        <p:spPr>
          <a:xfrm>
            <a:off x="3196590"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840" name="bg object 8840"/>
          <p:cNvSpPr/>
          <p:nvPr/>
        </p:nvSpPr>
        <p:spPr>
          <a:xfrm>
            <a:off x="3196590"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41" name="bg object 8841"/>
          <p:cNvSpPr/>
          <p:nvPr/>
        </p:nvSpPr>
        <p:spPr>
          <a:xfrm>
            <a:off x="3196590"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842" name="bg object 8842"/>
          <p:cNvSpPr/>
          <p:nvPr/>
        </p:nvSpPr>
        <p:spPr>
          <a:xfrm>
            <a:off x="3196771"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843" name="bg object 8843"/>
          <p:cNvSpPr/>
          <p:nvPr/>
        </p:nvSpPr>
        <p:spPr>
          <a:xfrm>
            <a:off x="3197134"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844" name="bg object 8844"/>
          <p:cNvSpPr/>
          <p:nvPr/>
        </p:nvSpPr>
        <p:spPr>
          <a:xfrm>
            <a:off x="3196590"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845" name="bg object 8845"/>
          <p:cNvSpPr/>
          <p:nvPr/>
        </p:nvSpPr>
        <p:spPr>
          <a:xfrm>
            <a:off x="3197134"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46" name="bg object 8846"/>
          <p:cNvSpPr/>
          <p:nvPr/>
        </p:nvSpPr>
        <p:spPr>
          <a:xfrm>
            <a:off x="3196590"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47" name="bg object 8847"/>
          <p:cNvSpPr/>
          <p:nvPr/>
        </p:nvSpPr>
        <p:spPr>
          <a:xfrm>
            <a:off x="3197134"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48" name="bg object 8848"/>
          <p:cNvSpPr/>
          <p:nvPr/>
        </p:nvSpPr>
        <p:spPr>
          <a:xfrm>
            <a:off x="3196590"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49" name="bg object 8849"/>
          <p:cNvSpPr/>
          <p:nvPr/>
        </p:nvSpPr>
        <p:spPr>
          <a:xfrm>
            <a:off x="3197134"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850" name="bg object 8850"/>
          <p:cNvSpPr/>
          <p:nvPr/>
        </p:nvSpPr>
        <p:spPr>
          <a:xfrm>
            <a:off x="3196590"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851" name="bg object 8851"/>
          <p:cNvSpPr/>
          <p:nvPr/>
        </p:nvSpPr>
        <p:spPr>
          <a:xfrm>
            <a:off x="3197134"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852" name="bg object 8852"/>
          <p:cNvSpPr/>
          <p:nvPr/>
        </p:nvSpPr>
        <p:spPr>
          <a:xfrm>
            <a:off x="3196590"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853" name="bg object 8853"/>
          <p:cNvSpPr/>
          <p:nvPr/>
        </p:nvSpPr>
        <p:spPr>
          <a:xfrm>
            <a:off x="3197134"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54" name="bg object 8854"/>
          <p:cNvSpPr/>
          <p:nvPr/>
        </p:nvSpPr>
        <p:spPr>
          <a:xfrm>
            <a:off x="3196590"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55" name="bg object 8855"/>
          <p:cNvSpPr/>
          <p:nvPr/>
        </p:nvSpPr>
        <p:spPr>
          <a:xfrm>
            <a:off x="3197134"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56" name="bg object 8856"/>
          <p:cNvSpPr/>
          <p:nvPr/>
        </p:nvSpPr>
        <p:spPr>
          <a:xfrm>
            <a:off x="3196590"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57" name="bg object 8857"/>
          <p:cNvSpPr/>
          <p:nvPr/>
        </p:nvSpPr>
        <p:spPr>
          <a:xfrm>
            <a:off x="3197134"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858" name="bg object 8858"/>
          <p:cNvSpPr/>
          <p:nvPr/>
        </p:nvSpPr>
        <p:spPr>
          <a:xfrm>
            <a:off x="3196590"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859" name="bg object 8859"/>
          <p:cNvSpPr/>
          <p:nvPr/>
        </p:nvSpPr>
        <p:spPr>
          <a:xfrm>
            <a:off x="3196590"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860" name="bg object 8860"/>
          <p:cNvSpPr/>
          <p:nvPr/>
        </p:nvSpPr>
        <p:spPr>
          <a:xfrm>
            <a:off x="3196590"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861" name="bg object 8861"/>
          <p:cNvSpPr/>
          <p:nvPr/>
        </p:nvSpPr>
        <p:spPr>
          <a:xfrm>
            <a:off x="3190058"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862" name="bg object 8862"/>
          <p:cNvSpPr/>
          <p:nvPr/>
        </p:nvSpPr>
        <p:spPr>
          <a:xfrm>
            <a:off x="3190058"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863" name="bg object 8863"/>
          <p:cNvSpPr/>
          <p:nvPr/>
        </p:nvSpPr>
        <p:spPr>
          <a:xfrm>
            <a:off x="3190058"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864" name="bg object 8864"/>
          <p:cNvSpPr/>
          <p:nvPr/>
        </p:nvSpPr>
        <p:spPr>
          <a:xfrm>
            <a:off x="3190058"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865" name="bg object 8865"/>
          <p:cNvSpPr/>
          <p:nvPr/>
        </p:nvSpPr>
        <p:spPr>
          <a:xfrm>
            <a:off x="3190058"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866" name="bg object 8866"/>
          <p:cNvSpPr/>
          <p:nvPr/>
        </p:nvSpPr>
        <p:spPr>
          <a:xfrm>
            <a:off x="3190058"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867" name="bg object 8867"/>
          <p:cNvSpPr/>
          <p:nvPr/>
        </p:nvSpPr>
        <p:spPr>
          <a:xfrm>
            <a:off x="3190058"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868" name="bg object 8868"/>
          <p:cNvSpPr/>
          <p:nvPr/>
        </p:nvSpPr>
        <p:spPr>
          <a:xfrm>
            <a:off x="3190058"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869" name="bg object 8869"/>
          <p:cNvSpPr/>
          <p:nvPr/>
        </p:nvSpPr>
        <p:spPr>
          <a:xfrm>
            <a:off x="3189696"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870" name="bg object 8870"/>
          <p:cNvSpPr/>
          <p:nvPr/>
        </p:nvSpPr>
        <p:spPr>
          <a:xfrm>
            <a:off x="3189514"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871" name="bg object 8871"/>
          <p:cNvSpPr/>
          <p:nvPr/>
        </p:nvSpPr>
        <p:spPr>
          <a:xfrm>
            <a:off x="3189514"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72" name="bg object 8872"/>
          <p:cNvSpPr/>
          <p:nvPr/>
        </p:nvSpPr>
        <p:spPr>
          <a:xfrm>
            <a:off x="3189514"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873" name="bg object 8873"/>
          <p:cNvSpPr/>
          <p:nvPr/>
        </p:nvSpPr>
        <p:spPr>
          <a:xfrm>
            <a:off x="3189514"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74" name="bg object 8874"/>
          <p:cNvSpPr/>
          <p:nvPr/>
        </p:nvSpPr>
        <p:spPr>
          <a:xfrm>
            <a:off x="3189514"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75" name="bg object 8875"/>
          <p:cNvSpPr/>
          <p:nvPr/>
        </p:nvSpPr>
        <p:spPr>
          <a:xfrm>
            <a:off x="3189514"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876" name="bg object 8876"/>
          <p:cNvSpPr/>
          <p:nvPr/>
        </p:nvSpPr>
        <p:spPr>
          <a:xfrm>
            <a:off x="3189514"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877" name="bg object 8877"/>
          <p:cNvSpPr/>
          <p:nvPr/>
        </p:nvSpPr>
        <p:spPr>
          <a:xfrm>
            <a:off x="3189514"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878" name="bg object 8878"/>
          <p:cNvSpPr/>
          <p:nvPr/>
        </p:nvSpPr>
        <p:spPr>
          <a:xfrm>
            <a:off x="3189696"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879" name="bg object 8879"/>
          <p:cNvSpPr/>
          <p:nvPr/>
        </p:nvSpPr>
        <p:spPr>
          <a:xfrm>
            <a:off x="3190058"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880" name="bg object 8880"/>
          <p:cNvSpPr/>
          <p:nvPr/>
        </p:nvSpPr>
        <p:spPr>
          <a:xfrm>
            <a:off x="3189514"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881" name="bg object 8881"/>
          <p:cNvSpPr/>
          <p:nvPr/>
        </p:nvSpPr>
        <p:spPr>
          <a:xfrm>
            <a:off x="3190058"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82" name="bg object 8882"/>
          <p:cNvSpPr/>
          <p:nvPr/>
        </p:nvSpPr>
        <p:spPr>
          <a:xfrm>
            <a:off x="3189514"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83" name="bg object 8883"/>
          <p:cNvSpPr/>
          <p:nvPr/>
        </p:nvSpPr>
        <p:spPr>
          <a:xfrm>
            <a:off x="3190058"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84" name="bg object 8884"/>
          <p:cNvSpPr/>
          <p:nvPr/>
        </p:nvSpPr>
        <p:spPr>
          <a:xfrm>
            <a:off x="3189514"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85" name="bg object 8885"/>
          <p:cNvSpPr/>
          <p:nvPr/>
        </p:nvSpPr>
        <p:spPr>
          <a:xfrm>
            <a:off x="3190058"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886" name="bg object 8886"/>
          <p:cNvSpPr/>
          <p:nvPr/>
        </p:nvSpPr>
        <p:spPr>
          <a:xfrm>
            <a:off x="3189514"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887" name="bg object 8887"/>
          <p:cNvSpPr/>
          <p:nvPr/>
        </p:nvSpPr>
        <p:spPr>
          <a:xfrm>
            <a:off x="3190058"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888" name="bg object 8888"/>
          <p:cNvSpPr/>
          <p:nvPr/>
        </p:nvSpPr>
        <p:spPr>
          <a:xfrm>
            <a:off x="3189514"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889" name="bg object 8889"/>
          <p:cNvSpPr/>
          <p:nvPr/>
        </p:nvSpPr>
        <p:spPr>
          <a:xfrm>
            <a:off x="3190058"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90" name="bg object 8890"/>
          <p:cNvSpPr/>
          <p:nvPr/>
        </p:nvSpPr>
        <p:spPr>
          <a:xfrm>
            <a:off x="3189514"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91" name="bg object 8891"/>
          <p:cNvSpPr/>
          <p:nvPr/>
        </p:nvSpPr>
        <p:spPr>
          <a:xfrm>
            <a:off x="3190058"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892" name="bg object 8892"/>
          <p:cNvSpPr/>
          <p:nvPr/>
        </p:nvSpPr>
        <p:spPr>
          <a:xfrm>
            <a:off x="3189514"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893" name="bg object 8893"/>
          <p:cNvSpPr/>
          <p:nvPr/>
        </p:nvSpPr>
        <p:spPr>
          <a:xfrm>
            <a:off x="3190058"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894" name="bg object 8894"/>
          <p:cNvSpPr/>
          <p:nvPr/>
        </p:nvSpPr>
        <p:spPr>
          <a:xfrm>
            <a:off x="3189514"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895" name="bg object 8895"/>
          <p:cNvSpPr/>
          <p:nvPr/>
        </p:nvSpPr>
        <p:spPr>
          <a:xfrm>
            <a:off x="3189514"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896" name="bg object 8896"/>
          <p:cNvSpPr/>
          <p:nvPr/>
        </p:nvSpPr>
        <p:spPr>
          <a:xfrm>
            <a:off x="3189514" y="4829526"/>
            <a:ext cx="578" cy="455"/>
          </a:xfrm>
          <a:custGeom>
            <a:avLst/>
            <a:gdLst/>
            <a:ahLst/>
            <a:cxnLst/>
            <a:rect l="l" t="t" r="r" b="b"/>
            <a:pathLst>
              <a:path w="1270" h="1269">
                <a:moveTo>
                  <a:pt x="0" y="1196"/>
                </a:moveTo>
                <a:lnTo>
                  <a:pt x="0" y="797"/>
                </a:lnTo>
                <a:lnTo>
                  <a:pt x="0" y="398"/>
                </a:lnTo>
                <a:lnTo>
                  <a:pt x="398"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897" name="bg object 8897"/>
          <p:cNvSpPr/>
          <p:nvPr/>
        </p:nvSpPr>
        <p:spPr>
          <a:xfrm>
            <a:off x="3182983" y="482981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898" name="bg object 8898"/>
          <p:cNvSpPr/>
          <p:nvPr/>
        </p:nvSpPr>
        <p:spPr>
          <a:xfrm>
            <a:off x="3182983" y="483466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899" name="bg object 8899"/>
          <p:cNvSpPr/>
          <p:nvPr/>
        </p:nvSpPr>
        <p:spPr>
          <a:xfrm>
            <a:off x="3182983" y="4852809"/>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900" name="bg object 8900"/>
          <p:cNvSpPr/>
          <p:nvPr/>
        </p:nvSpPr>
        <p:spPr>
          <a:xfrm>
            <a:off x="3182983" y="4871378"/>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901" name="bg object 8901"/>
          <p:cNvSpPr/>
          <p:nvPr/>
        </p:nvSpPr>
        <p:spPr>
          <a:xfrm>
            <a:off x="3182983" y="4877092"/>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902" name="bg object 8902"/>
          <p:cNvSpPr/>
          <p:nvPr/>
        </p:nvSpPr>
        <p:spPr>
          <a:xfrm>
            <a:off x="3182983" y="4895232"/>
            <a:ext cx="0" cy="910"/>
          </a:xfrm>
          <a:custGeom>
            <a:avLst/>
            <a:gdLst/>
            <a:ahLst/>
            <a:cxnLst/>
            <a:rect l="l" t="t" r="r" b="b"/>
            <a:pathLst>
              <a:path h="2540">
                <a:moveTo>
                  <a:pt x="0" y="0"/>
                </a:moveTo>
                <a:lnTo>
                  <a:pt x="0" y="2393"/>
                </a:lnTo>
              </a:path>
            </a:pathLst>
          </a:custGeom>
          <a:ln w="3175">
            <a:solidFill>
              <a:srgbClr val="FF00FF"/>
            </a:solidFill>
          </a:ln>
        </p:spPr>
        <p:txBody>
          <a:bodyPr wrap="square" lIns="0" tIns="0" rIns="0" bIns="0" rtlCol="0"/>
          <a:lstStyle/>
          <a:p>
            <a:endParaRPr sz="501"/>
          </a:p>
        </p:txBody>
      </p:sp>
      <p:sp>
        <p:nvSpPr>
          <p:cNvPr id="8903" name="bg object 8903"/>
          <p:cNvSpPr/>
          <p:nvPr/>
        </p:nvSpPr>
        <p:spPr>
          <a:xfrm>
            <a:off x="3182983" y="4913801"/>
            <a:ext cx="0" cy="455"/>
          </a:xfrm>
          <a:custGeom>
            <a:avLst/>
            <a:gdLst/>
            <a:ahLst/>
            <a:cxnLst/>
            <a:rect l="l" t="t" r="r" b="b"/>
            <a:pathLst>
              <a:path h="1269">
                <a:moveTo>
                  <a:pt x="0" y="0"/>
                </a:moveTo>
                <a:lnTo>
                  <a:pt x="0" y="1196"/>
                </a:lnTo>
              </a:path>
            </a:pathLst>
          </a:custGeom>
          <a:ln w="3175">
            <a:solidFill>
              <a:srgbClr val="FF00FF"/>
            </a:solidFill>
          </a:ln>
        </p:spPr>
        <p:txBody>
          <a:bodyPr wrap="square" lIns="0" tIns="0" rIns="0" bIns="0" rtlCol="0"/>
          <a:lstStyle/>
          <a:p>
            <a:endParaRPr sz="501"/>
          </a:p>
        </p:txBody>
      </p:sp>
      <p:sp>
        <p:nvSpPr>
          <p:cNvPr id="8904" name="bg object 8904"/>
          <p:cNvSpPr/>
          <p:nvPr/>
        </p:nvSpPr>
        <p:spPr>
          <a:xfrm>
            <a:off x="3182983" y="4918372"/>
            <a:ext cx="0" cy="910"/>
          </a:xfrm>
          <a:custGeom>
            <a:avLst/>
            <a:gdLst/>
            <a:ahLst/>
            <a:cxnLst/>
            <a:rect l="l" t="t" r="r" b="b"/>
            <a:pathLst>
              <a:path h="2540">
                <a:moveTo>
                  <a:pt x="0" y="0"/>
                </a:moveTo>
                <a:lnTo>
                  <a:pt x="0" y="1994"/>
                </a:lnTo>
              </a:path>
            </a:pathLst>
          </a:custGeom>
          <a:ln w="3175">
            <a:solidFill>
              <a:srgbClr val="FF00FF"/>
            </a:solidFill>
          </a:ln>
        </p:spPr>
        <p:txBody>
          <a:bodyPr wrap="square" lIns="0" tIns="0" rIns="0" bIns="0" rtlCol="0"/>
          <a:lstStyle/>
          <a:p>
            <a:endParaRPr sz="501"/>
          </a:p>
        </p:txBody>
      </p:sp>
      <p:sp>
        <p:nvSpPr>
          <p:cNvPr id="8905" name="bg object 8905"/>
          <p:cNvSpPr/>
          <p:nvPr/>
        </p:nvSpPr>
        <p:spPr>
          <a:xfrm>
            <a:off x="3182620" y="4829812"/>
            <a:ext cx="289" cy="0"/>
          </a:xfrm>
          <a:custGeom>
            <a:avLst/>
            <a:gdLst/>
            <a:ahLst/>
            <a:cxnLst/>
            <a:rect l="l" t="t" r="r" b="b"/>
            <a:pathLst>
              <a:path w="634">
                <a:moveTo>
                  <a:pt x="0" y="0"/>
                </a:moveTo>
                <a:lnTo>
                  <a:pt x="398" y="0"/>
                </a:lnTo>
              </a:path>
            </a:pathLst>
          </a:custGeom>
          <a:ln w="3175">
            <a:solidFill>
              <a:srgbClr val="FF00FF"/>
            </a:solidFill>
          </a:ln>
        </p:spPr>
        <p:txBody>
          <a:bodyPr wrap="square" lIns="0" tIns="0" rIns="0" bIns="0" rtlCol="0"/>
          <a:lstStyle/>
          <a:p>
            <a:endParaRPr sz="501"/>
          </a:p>
        </p:txBody>
      </p:sp>
      <p:sp>
        <p:nvSpPr>
          <p:cNvPr id="8906" name="bg object 8906"/>
          <p:cNvSpPr/>
          <p:nvPr/>
        </p:nvSpPr>
        <p:spPr>
          <a:xfrm>
            <a:off x="3182438" y="491837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907" name="bg object 8907"/>
          <p:cNvSpPr/>
          <p:nvPr/>
        </p:nvSpPr>
        <p:spPr>
          <a:xfrm>
            <a:off x="3182438" y="4913801"/>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908" name="bg object 8908"/>
          <p:cNvSpPr/>
          <p:nvPr/>
        </p:nvSpPr>
        <p:spPr>
          <a:xfrm>
            <a:off x="3182438" y="4895232"/>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909" name="bg object 8909"/>
          <p:cNvSpPr/>
          <p:nvPr/>
        </p:nvSpPr>
        <p:spPr>
          <a:xfrm>
            <a:off x="3182438" y="4877092"/>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910" name="bg object 8910"/>
          <p:cNvSpPr/>
          <p:nvPr/>
        </p:nvSpPr>
        <p:spPr>
          <a:xfrm>
            <a:off x="3182438" y="487137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911" name="bg object 8911"/>
          <p:cNvSpPr/>
          <p:nvPr/>
        </p:nvSpPr>
        <p:spPr>
          <a:xfrm>
            <a:off x="3182438" y="4852809"/>
            <a:ext cx="0" cy="910"/>
          </a:xfrm>
          <a:custGeom>
            <a:avLst/>
            <a:gdLst/>
            <a:ahLst/>
            <a:cxnLst/>
            <a:rect l="l" t="t" r="r" b="b"/>
            <a:pathLst>
              <a:path h="2540">
                <a:moveTo>
                  <a:pt x="0" y="2393"/>
                </a:moveTo>
                <a:lnTo>
                  <a:pt x="0" y="0"/>
                </a:lnTo>
              </a:path>
            </a:pathLst>
          </a:custGeom>
          <a:ln w="3175">
            <a:solidFill>
              <a:srgbClr val="FF00FF"/>
            </a:solidFill>
          </a:ln>
        </p:spPr>
        <p:txBody>
          <a:bodyPr wrap="square" lIns="0" tIns="0" rIns="0" bIns="0" rtlCol="0"/>
          <a:lstStyle/>
          <a:p>
            <a:endParaRPr sz="501"/>
          </a:p>
        </p:txBody>
      </p:sp>
      <p:sp>
        <p:nvSpPr>
          <p:cNvPr id="8912" name="bg object 8912"/>
          <p:cNvSpPr/>
          <p:nvPr/>
        </p:nvSpPr>
        <p:spPr>
          <a:xfrm>
            <a:off x="3182438" y="4834668"/>
            <a:ext cx="0" cy="455"/>
          </a:xfrm>
          <a:custGeom>
            <a:avLst/>
            <a:gdLst/>
            <a:ahLst/>
            <a:cxnLst/>
            <a:rect l="l" t="t" r="r" b="b"/>
            <a:pathLst>
              <a:path h="1269">
                <a:moveTo>
                  <a:pt x="0" y="1196"/>
                </a:moveTo>
                <a:lnTo>
                  <a:pt x="0" y="0"/>
                </a:lnTo>
              </a:path>
            </a:pathLst>
          </a:custGeom>
          <a:ln w="3175">
            <a:solidFill>
              <a:srgbClr val="FF00FF"/>
            </a:solidFill>
          </a:ln>
        </p:spPr>
        <p:txBody>
          <a:bodyPr wrap="square" lIns="0" tIns="0" rIns="0" bIns="0" rtlCol="0"/>
          <a:lstStyle/>
          <a:p>
            <a:endParaRPr sz="501"/>
          </a:p>
        </p:txBody>
      </p:sp>
      <p:sp>
        <p:nvSpPr>
          <p:cNvPr id="8913" name="bg object 8913"/>
          <p:cNvSpPr/>
          <p:nvPr/>
        </p:nvSpPr>
        <p:spPr>
          <a:xfrm>
            <a:off x="3182438" y="4829812"/>
            <a:ext cx="0" cy="910"/>
          </a:xfrm>
          <a:custGeom>
            <a:avLst/>
            <a:gdLst/>
            <a:ahLst/>
            <a:cxnLst/>
            <a:rect l="l" t="t" r="r" b="b"/>
            <a:pathLst>
              <a:path h="2540">
                <a:moveTo>
                  <a:pt x="0" y="1994"/>
                </a:moveTo>
                <a:lnTo>
                  <a:pt x="0" y="0"/>
                </a:lnTo>
              </a:path>
            </a:pathLst>
          </a:custGeom>
          <a:ln w="3175">
            <a:solidFill>
              <a:srgbClr val="FF00FF"/>
            </a:solidFill>
          </a:ln>
        </p:spPr>
        <p:txBody>
          <a:bodyPr wrap="square" lIns="0" tIns="0" rIns="0" bIns="0" rtlCol="0"/>
          <a:lstStyle/>
          <a:p>
            <a:endParaRPr sz="501"/>
          </a:p>
        </p:txBody>
      </p:sp>
      <p:sp>
        <p:nvSpPr>
          <p:cNvPr id="8914" name="bg object 8914"/>
          <p:cNvSpPr/>
          <p:nvPr/>
        </p:nvSpPr>
        <p:spPr>
          <a:xfrm>
            <a:off x="3182620" y="4919086"/>
            <a:ext cx="289" cy="0"/>
          </a:xfrm>
          <a:custGeom>
            <a:avLst/>
            <a:gdLst/>
            <a:ahLst/>
            <a:cxnLst/>
            <a:rect l="l" t="t" r="r" b="b"/>
            <a:pathLst>
              <a:path w="634">
                <a:moveTo>
                  <a:pt x="398" y="0"/>
                </a:moveTo>
                <a:lnTo>
                  <a:pt x="0" y="0"/>
                </a:lnTo>
              </a:path>
            </a:pathLst>
          </a:custGeom>
          <a:ln w="3175">
            <a:solidFill>
              <a:srgbClr val="FF00FF"/>
            </a:solidFill>
          </a:ln>
        </p:spPr>
        <p:txBody>
          <a:bodyPr wrap="square" lIns="0" tIns="0" rIns="0" bIns="0" rtlCol="0"/>
          <a:lstStyle/>
          <a:p>
            <a:endParaRPr sz="501"/>
          </a:p>
        </p:txBody>
      </p:sp>
      <p:sp>
        <p:nvSpPr>
          <p:cNvPr id="8915" name="bg object 8915"/>
          <p:cNvSpPr/>
          <p:nvPr/>
        </p:nvSpPr>
        <p:spPr>
          <a:xfrm>
            <a:off x="3182983" y="4895232"/>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916" name="bg object 8916"/>
          <p:cNvSpPr/>
          <p:nvPr/>
        </p:nvSpPr>
        <p:spPr>
          <a:xfrm>
            <a:off x="3182438" y="4895232"/>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917" name="bg object 8917"/>
          <p:cNvSpPr/>
          <p:nvPr/>
        </p:nvSpPr>
        <p:spPr>
          <a:xfrm>
            <a:off x="3182983" y="4877092"/>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918" name="bg object 8918"/>
          <p:cNvSpPr/>
          <p:nvPr/>
        </p:nvSpPr>
        <p:spPr>
          <a:xfrm>
            <a:off x="3182438" y="4877092"/>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919" name="bg object 8919"/>
          <p:cNvSpPr/>
          <p:nvPr/>
        </p:nvSpPr>
        <p:spPr>
          <a:xfrm>
            <a:off x="3182983" y="487137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920" name="bg object 8920"/>
          <p:cNvSpPr/>
          <p:nvPr/>
        </p:nvSpPr>
        <p:spPr>
          <a:xfrm>
            <a:off x="3182438" y="487137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921" name="bg object 8921"/>
          <p:cNvSpPr/>
          <p:nvPr/>
        </p:nvSpPr>
        <p:spPr>
          <a:xfrm>
            <a:off x="3182983" y="4852809"/>
            <a:ext cx="0" cy="910"/>
          </a:xfrm>
          <a:custGeom>
            <a:avLst/>
            <a:gdLst/>
            <a:ahLst/>
            <a:cxnLst/>
            <a:rect l="l" t="t" r="r" b="b"/>
            <a:pathLst>
              <a:path h="2540">
                <a:moveTo>
                  <a:pt x="0" y="0"/>
                </a:moveTo>
                <a:lnTo>
                  <a:pt x="0" y="1595"/>
                </a:lnTo>
                <a:lnTo>
                  <a:pt x="0" y="2393"/>
                </a:lnTo>
              </a:path>
            </a:pathLst>
          </a:custGeom>
          <a:ln w="3191">
            <a:solidFill>
              <a:srgbClr val="000000"/>
            </a:solidFill>
          </a:ln>
        </p:spPr>
        <p:txBody>
          <a:bodyPr wrap="square" lIns="0" tIns="0" rIns="0" bIns="0" rtlCol="0"/>
          <a:lstStyle/>
          <a:p>
            <a:endParaRPr sz="501"/>
          </a:p>
        </p:txBody>
      </p:sp>
      <p:sp>
        <p:nvSpPr>
          <p:cNvPr id="8922" name="bg object 8922"/>
          <p:cNvSpPr/>
          <p:nvPr/>
        </p:nvSpPr>
        <p:spPr>
          <a:xfrm>
            <a:off x="3182438" y="4852809"/>
            <a:ext cx="0" cy="910"/>
          </a:xfrm>
          <a:custGeom>
            <a:avLst/>
            <a:gdLst/>
            <a:ahLst/>
            <a:cxnLst/>
            <a:rect l="l" t="t" r="r" b="b"/>
            <a:pathLst>
              <a:path h="2540">
                <a:moveTo>
                  <a:pt x="0" y="2393"/>
                </a:moveTo>
                <a:lnTo>
                  <a:pt x="0" y="797"/>
                </a:lnTo>
                <a:lnTo>
                  <a:pt x="0" y="0"/>
                </a:lnTo>
              </a:path>
            </a:pathLst>
          </a:custGeom>
          <a:ln w="3191">
            <a:solidFill>
              <a:srgbClr val="000000"/>
            </a:solidFill>
          </a:ln>
        </p:spPr>
        <p:txBody>
          <a:bodyPr wrap="square" lIns="0" tIns="0" rIns="0" bIns="0" rtlCol="0"/>
          <a:lstStyle/>
          <a:p>
            <a:endParaRPr sz="501"/>
          </a:p>
        </p:txBody>
      </p:sp>
      <p:sp>
        <p:nvSpPr>
          <p:cNvPr id="8923" name="bg object 8923"/>
          <p:cNvSpPr/>
          <p:nvPr/>
        </p:nvSpPr>
        <p:spPr>
          <a:xfrm>
            <a:off x="3182983" y="4918372"/>
            <a:ext cx="0" cy="910"/>
          </a:xfrm>
          <a:custGeom>
            <a:avLst/>
            <a:gdLst/>
            <a:ahLst/>
            <a:cxnLst/>
            <a:rect l="l" t="t" r="r" b="b"/>
            <a:pathLst>
              <a:path h="2540">
                <a:moveTo>
                  <a:pt x="0" y="1994"/>
                </a:moveTo>
                <a:lnTo>
                  <a:pt x="0" y="1196"/>
                </a:lnTo>
                <a:lnTo>
                  <a:pt x="0" y="0"/>
                </a:lnTo>
              </a:path>
            </a:pathLst>
          </a:custGeom>
          <a:ln w="3191">
            <a:solidFill>
              <a:srgbClr val="000000"/>
            </a:solidFill>
          </a:ln>
        </p:spPr>
        <p:txBody>
          <a:bodyPr wrap="square" lIns="0" tIns="0" rIns="0" bIns="0" rtlCol="0"/>
          <a:lstStyle/>
          <a:p>
            <a:endParaRPr sz="501"/>
          </a:p>
        </p:txBody>
      </p:sp>
      <p:sp>
        <p:nvSpPr>
          <p:cNvPr id="8924" name="bg object 8924"/>
          <p:cNvSpPr/>
          <p:nvPr/>
        </p:nvSpPr>
        <p:spPr>
          <a:xfrm>
            <a:off x="3182438" y="4918372"/>
            <a:ext cx="0" cy="910"/>
          </a:xfrm>
          <a:custGeom>
            <a:avLst/>
            <a:gdLst/>
            <a:ahLst/>
            <a:cxnLst/>
            <a:rect l="l" t="t" r="r" b="b"/>
            <a:pathLst>
              <a:path h="2540">
                <a:moveTo>
                  <a:pt x="0" y="0"/>
                </a:moveTo>
                <a:lnTo>
                  <a:pt x="0" y="1595"/>
                </a:lnTo>
                <a:lnTo>
                  <a:pt x="0" y="1994"/>
                </a:lnTo>
              </a:path>
            </a:pathLst>
          </a:custGeom>
          <a:ln w="3191">
            <a:solidFill>
              <a:srgbClr val="000000"/>
            </a:solidFill>
          </a:ln>
        </p:spPr>
        <p:txBody>
          <a:bodyPr wrap="square" lIns="0" tIns="0" rIns="0" bIns="0" rtlCol="0"/>
          <a:lstStyle/>
          <a:p>
            <a:endParaRPr sz="501"/>
          </a:p>
        </p:txBody>
      </p:sp>
      <p:sp>
        <p:nvSpPr>
          <p:cNvPr id="8925" name="bg object 8925"/>
          <p:cNvSpPr/>
          <p:nvPr/>
        </p:nvSpPr>
        <p:spPr>
          <a:xfrm>
            <a:off x="3182983" y="4913801"/>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926" name="bg object 8926"/>
          <p:cNvSpPr/>
          <p:nvPr/>
        </p:nvSpPr>
        <p:spPr>
          <a:xfrm>
            <a:off x="3182438" y="4913801"/>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927" name="bg object 8927"/>
          <p:cNvSpPr/>
          <p:nvPr/>
        </p:nvSpPr>
        <p:spPr>
          <a:xfrm>
            <a:off x="3182983" y="4834668"/>
            <a:ext cx="0" cy="455"/>
          </a:xfrm>
          <a:custGeom>
            <a:avLst/>
            <a:gdLst/>
            <a:ahLst/>
            <a:cxnLst/>
            <a:rect l="l" t="t" r="r" b="b"/>
            <a:pathLst>
              <a:path h="1269">
                <a:moveTo>
                  <a:pt x="0" y="1196"/>
                </a:moveTo>
                <a:lnTo>
                  <a:pt x="0" y="0"/>
                </a:lnTo>
              </a:path>
            </a:pathLst>
          </a:custGeom>
          <a:ln w="3191">
            <a:solidFill>
              <a:srgbClr val="000000"/>
            </a:solidFill>
          </a:ln>
        </p:spPr>
        <p:txBody>
          <a:bodyPr wrap="square" lIns="0" tIns="0" rIns="0" bIns="0" rtlCol="0"/>
          <a:lstStyle/>
          <a:p>
            <a:endParaRPr sz="501"/>
          </a:p>
        </p:txBody>
      </p:sp>
      <p:sp>
        <p:nvSpPr>
          <p:cNvPr id="8928" name="bg object 8928"/>
          <p:cNvSpPr/>
          <p:nvPr/>
        </p:nvSpPr>
        <p:spPr>
          <a:xfrm>
            <a:off x="3182438" y="4834668"/>
            <a:ext cx="0" cy="455"/>
          </a:xfrm>
          <a:custGeom>
            <a:avLst/>
            <a:gdLst/>
            <a:ahLst/>
            <a:cxnLst/>
            <a:rect l="l" t="t" r="r" b="b"/>
            <a:pathLst>
              <a:path h="1269">
                <a:moveTo>
                  <a:pt x="0" y="0"/>
                </a:moveTo>
                <a:lnTo>
                  <a:pt x="0" y="1196"/>
                </a:lnTo>
              </a:path>
            </a:pathLst>
          </a:custGeom>
          <a:ln w="3191">
            <a:solidFill>
              <a:srgbClr val="000000"/>
            </a:solidFill>
          </a:ln>
        </p:spPr>
        <p:txBody>
          <a:bodyPr wrap="square" lIns="0" tIns="0" rIns="0" bIns="0" rtlCol="0"/>
          <a:lstStyle/>
          <a:p>
            <a:endParaRPr sz="501"/>
          </a:p>
        </p:txBody>
      </p:sp>
      <p:sp>
        <p:nvSpPr>
          <p:cNvPr id="8929" name="bg object 8929"/>
          <p:cNvSpPr/>
          <p:nvPr/>
        </p:nvSpPr>
        <p:spPr>
          <a:xfrm>
            <a:off x="3182983" y="4829812"/>
            <a:ext cx="0" cy="910"/>
          </a:xfrm>
          <a:custGeom>
            <a:avLst/>
            <a:gdLst/>
            <a:ahLst/>
            <a:cxnLst/>
            <a:rect l="l" t="t" r="r" b="b"/>
            <a:pathLst>
              <a:path h="2540">
                <a:moveTo>
                  <a:pt x="0" y="1994"/>
                </a:moveTo>
                <a:lnTo>
                  <a:pt x="0" y="398"/>
                </a:lnTo>
                <a:lnTo>
                  <a:pt x="0" y="0"/>
                </a:lnTo>
              </a:path>
            </a:pathLst>
          </a:custGeom>
          <a:ln w="3191">
            <a:solidFill>
              <a:srgbClr val="000000"/>
            </a:solidFill>
          </a:ln>
        </p:spPr>
        <p:txBody>
          <a:bodyPr wrap="square" lIns="0" tIns="0" rIns="0" bIns="0" rtlCol="0"/>
          <a:lstStyle/>
          <a:p>
            <a:endParaRPr sz="501"/>
          </a:p>
        </p:txBody>
      </p:sp>
      <p:sp>
        <p:nvSpPr>
          <p:cNvPr id="8930" name="bg object 8930"/>
          <p:cNvSpPr/>
          <p:nvPr/>
        </p:nvSpPr>
        <p:spPr>
          <a:xfrm>
            <a:off x="3182438" y="4829812"/>
            <a:ext cx="0" cy="910"/>
          </a:xfrm>
          <a:custGeom>
            <a:avLst/>
            <a:gdLst/>
            <a:ahLst/>
            <a:cxnLst/>
            <a:rect l="l" t="t" r="r" b="b"/>
            <a:pathLst>
              <a:path h="2540">
                <a:moveTo>
                  <a:pt x="0" y="0"/>
                </a:moveTo>
                <a:lnTo>
                  <a:pt x="0" y="797"/>
                </a:lnTo>
                <a:lnTo>
                  <a:pt x="0" y="1994"/>
                </a:lnTo>
              </a:path>
            </a:pathLst>
          </a:custGeom>
          <a:ln w="3191">
            <a:solidFill>
              <a:srgbClr val="000000"/>
            </a:solidFill>
          </a:ln>
        </p:spPr>
        <p:txBody>
          <a:bodyPr wrap="square" lIns="0" tIns="0" rIns="0" bIns="0" rtlCol="0"/>
          <a:lstStyle/>
          <a:p>
            <a:endParaRPr sz="501"/>
          </a:p>
        </p:txBody>
      </p:sp>
      <p:sp>
        <p:nvSpPr>
          <p:cNvPr id="8931" name="bg object 8931"/>
          <p:cNvSpPr/>
          <p:nvPr/>
        </p:nvSpPr>
        <p:spPr>
          <a:xfrm>
            <a:off x="3182438" y="4918943"/>
            <a:ext cx="578" cy="455"/>
          </a:xfrm>
          <a:custGeom>
            <a:avLst/>
            <a:gdLst/>
            <a:ahLst/>
            <a:cxnLst/>
            <a:rect l="l" t="t" r="r" b="b"/>
            <a:pathLst>
              <a:path w="1270" h="1269">
                <a:moveTo>
                  <a:pt x="1196" y="0"/>
                </a:moveTo>
                <a:lnTo>
                  <a:pt x="1196" y="398"/>
                </a:lnTo>
                <a:lnTo>
                  <a:pt x="1196" y="797"/>
                </a:lnTo>
                <a:lnTo>
                  <a:pt x="797" y="797"/>
                </a:lnTo>
                <a:lnTo>
                  <a:pt x="398" y="1196"/>
                </a:lnTo>
                <a:lnTo>
                  <a:pt x="398" y="797"/>
                </a:lnTo>
                <a:lnTo>
                  <a:pt x="0" y="797"/>
                </a:lnTo>
                <a:lnTo>
                  <a:pt x="0" y="398"/>
                </a:lnTo>
                <a:lnTo>
                  <a:pt x="0" y="0"/>
                </a:lnTo>
              </a:path>
            </a:pathLst>
          </a:custGeom>
          <a:ln w="3191">
            <a:solidFill>
              <a:srgbClr val="000000"/>
            </a:solidFill>
          </a:ln>
        </p:spPr>
        <p:txBody>
          <a:bodyPr wrap="square" lIns="0" tIns="0" rIns="0" bIns="0" rtlCol="0"/>
          <a:lstStyle/>
          <a:p>
            <a:endParaRPr sz="501"/>
          </a:p>
        </p:txBody>
      </p:sp>
      <p:sp>
        <p:nvSpPr>
          <p:cNvPr id="8932" name="bg object 8932"/>
          <p:cNvSpPr/>
          <p:nvPr/>
        </p:nvSpPr>
        <p:spPr>
          <a:xfrm>
            <a:off x="3182438" y="4829526"/>
            <a:ext cx="578" cy="455"/>
          </a:xfrm>
          <a:custGeom>
            <a:avLst/>
            <a:gdLst/>
            <a:ahLst/>
            <a:cxnLst/>
            <a:rect l="l" t="t" r="r" b="b"/>
            <a:pathLst>
              <a:path w="1270" h="1269">
                <a:moveTo>
                  <a:pt x="0" y="1196"/>
                </a:moveTo>
                <a:lnTo>
                  <a:pt x="0" y="797"/>
                </a:lnTo>
                <a:lnTo>
                  <a:pt x="0" y="398"/>
                </a:lnTo>
                <a:lnTo>
                  <a:pt x="398" y="0"/>
                </a:lnTo>
                <a:lnTo>
                  <a:pt x="797" y="0"/>
                </a:lnTo>
                <a:lnTo>
                  <a:pt x="797" y="398"/>
                </a:lnTo>
                <a:lnTo>
                  <a:pt x="1196" y="398"/>
                </a:lnTo>
                <a:lnTo>
                  <a:pt x="1196" y="797"/>
                </a:lnTo>
                <a:lnTo>
                  <a:pt x="1196" y="1196"/>
                </a:lnTo>
              </a:path>
            </a:pathLst>
          </a:custGeom>
          <a:ln w="3191">
            <a:solidFill>
              <a:srgbClr val="000000"/>
            </a:solidFill>
          </a:ln>
        </p:spPr>
        <p:txBody>
          <a:bodyPr wrap="square" lIns="0" tIns="0" rIns="0" bIns="0" rtlCol="0"/>
          <a:lstStyle/>
          <a:p>
            <a:endParaRPr sz="501"/>
          </a:p>
        </p:txBody>
      </p:sp>
      <p:sp>
        <p:nvSpPr>
          <p:cNvPr id="8933" name="bg object 8933"/>
          <p:cNvSpPr/>
          <p:nvPr/>
        </p:nvSpPr>
        <p:spPr>
          <a:xfrm>
            <a:off x="3167561" y="4916658"/>
            <a:ext cx="1444" cy="910"/>
          </a:xfrm>
          <a:custGeom>
            <a:avLst/>
            <a:gdLst/>
            <a:ahLst/>
            <a:cxnLst/>
            <a:rect l="l" t="t" r="r" b="b"/>
            <a:pathLst>
              <a:path w="3175" h="2540">
                <a:moveTo>
                  <a:pt x="2792" y="2393"/>
                </a:moveTo>
                <a:lnTo>
                  <a:pt x="797" y="1595"/>
                </a:lnTo>
                <a:lnTo>
                  <a:pt x="0" y="0"/>
                </a:lnTo>
              </a:path>
            </a:pathLst>
          </a:custGeom>
          <a:ln w="3175">
            <a:solidFill>
              <a:srgbClr val="FF00FF"/>
            </a:solidFill>
          </a:ln>
        </p:spPr>
        <p:txBody>
          <a:bodyPr wrap="square" lIns="0" tIns="0" rIns="0" bIns="0" rtlCol="0"/>
          <a:lstStyle/>
          <a:p>
            <a:endParaRPr sz="501"/>
          </a:p>
        </p:txBody>
      </p:sp>
      <p:sp>
        <p:nvSpPr>
          <p:cNvPr id="8934" name="bg object 8934"/>
          <p:cNvSpPr/>
          <p:nvPr/>
        </p:nvSpPr>
        <p:spPr>
          <a:xfrm>
            <a:off x="3167561" y="4912944"/>
            <a:ext cx="2022" cy="910"/>
          </a:xfrm>
          <a:custGeom>
            <a:avLst/>
            <a:gdLst/>
            <a:ahLst/>
            <a:cxnLst/>
            <a:rect l="l" t="t" r="r" b="b"/>
            <a:pathLst>
              <a:path w="4445" h="2540">
                <a:moveTo>
                  <a:pt x="0" y="2393"/>
                </a:moveTo>
                <a:lnTo>
                  <a:pt x="1595" y="0"/>
                </a:lnTo>
                <a:lnTo>
                  <a:pt x="4387" y="398"/>
                </a:lnTo>
              </a:path>
            </a:pathLst>
          </a:custGeom>
          <a:ln w="3175">
            <a:solidFill>
              <a:srgbClr val="FF00FF"/>
            </a:solidFill>
          </a:ln>
        </p:spPr>
        <p:txBody>
          <a:bodyPr wrap="square" lIns="0" tIns="0" rIns="0" bIns="0" rtlCol="0"/>
          <a:lstStyle/>
          <a:p>
            <a:endParaRPr sz="501"/>
          </a:p>
        </p:txBody>
      </p:sp>
      <p:sp>
        <p:nvSpPr>
          <p:cNvPr id="8935" name="bg object 8935"/>
          <p:cNvSpPr/>
          <p:nvPr/>
        </p:nvSpPr>
        <p:spPr>
          <a:xfrm>
            <a:off x="3168831" y="4915944"/>
            <a:ext cx="4910" cy="1592"/>
          </a:xfrm>
          <a:custGeom>
            <a:avLst/>
            <a:gdLst/>
            <a:ahLst/>
            <a:cxnLst/>
            <a:rect l="l" t="t" r="r" b="b"/>
            <a:pathLst>
              <a:path w="10795" h="4444">
                <a:moveTo>
                  <a:pt x="9573" y="0"/>
                </a:moveTo>
                <a:lnTo>
                  <a:pt x="10371" y="2792"/>
                </a:lnTo>
                <a:lnTo>
                  <a:pt x="7977" y="4387"/>
                </a:lnTo>
                <a:lnTo>
                  <a:pt x="0" y="4387"/>
                </a:lnTo>
              </a:path>
            </a:pathLst>
          </a:custGeom>
          <a:ln w="3175">
            <a:solidFill>
              <a:srgbClr val="FF00FF"/>
            </a:solidFill>
          </a:ln>
        </p:spPr>
        <p:txBody>
          <a:bodyPr wrap="square" lIns="0" tIns="0" rIns="0" bIns="0" rtlCol="0"/>
          <a:lstStyle/>
          <a:p>
            <a:endParaRPr sz="501"/>
          </a:p>
        </p:txBody>
      </p:sp>
      <p:sp>
        <p:nvSpPr>
          <p:cNvPr id="8936" name="bg object 8936"/>
          <p:cNvSpPr/>
          <p:nvPr/>
        </p:nvSpPr>
        <p:spPr>
          <a:xfrm>
            <a:off x="3167561" y="4913801"/>
            <a:ext cx="0" cy="2956"/>
          </a:xfrm>
          <a:custGeom>
            <a:avLst/>
            <a:gdLst/>
            <a:ahLst/>
            <a:cxnLst/>
            <a:rect l="l" t="t" r="r" b="b"/>
            <a:pathLst>
              <a:path h="8255">
                <a:moveTo>
                  <a:pt x="0" y="7977"/>
                </a:moveTo>
                <a:lnTo>
                  <a:pt x="0" y="0"/>
                </a:lnTo>
              </a:path>
            </a:pathLst>
          </a:custGeom>
          <a:ln w="3175">
            <a:solidFill>
              <a:srgbClr val="FF00FF"/>
            </a:solidFill>
          </a:ln>
        </p:spPr>
        <p:txBody>
          <a:bodyPr wrap="square" lIns="0" tIns="0" rIns="0" bIns="0" rtlCol="0"/>
          <a:lstStyle/>
          <a:p>
            <a:endParaRPr sz="501"/>
          </a:p>
        </p:txBody>
      </p:sp>
      <p:sp>
        <p:nvSpPr>
          <p:cNvPr id="8937" name="bg object 8937"/>
          <p:cNvSpPr/>
          <p:nvPr/>
        </p:nvSpPr>
        <p:spPr>
          <a:xfrm>
            <a:off x="3169557" y="4913087"/>
            <a:ext cx="3755" cy="2956"/>
          </a:xfrm>
          <a:custGeom>
            <a:avLst/>
            <a:gdLst/>
            <a:ahLst/>
            <a:cxnLst/>
            <a:rect l="l" t="t" r="r" b="b"/>
            <a:pathLst>
              <a:path w="8254" h="8255">
                <a:moveTo>
                  <a:pt x="0" y="0"/>
                </a:moveTo>
                <a:lnTo>
                  <a:pt x="7977" y="7977"/>
                </a:lnTo>
              </a:path>
            </a:pathLst>
          </a:custGeom>
          <a:ln w="3175">
            <a:solidFill>
              <a:srgbClr val="FF00FF"/>
            </a:solidFill>
          </a:ln>
        </p:spPr>
        <p:txBody>
          <a:bodyPr wrap="square" lIns="0" tIns="0" rIns="0" bIns="0" rtlCol="0"/>
          <a:lstStyle/>
          <a:p>
            <a:endParaRPr sz="501"/>
          </a:p>
        </p:txBody>
      </p:sp>
      <p:sp>
        <p:nvSpPr>
          <p:cNvPr id="8938" name="bg object 8938"/>
          <p:cNvSpPr/>
          <p:nvPr/>
        </p:nvSpPr>
        <p:spPr>
          <a:xfrm>
            <a:off x="3383643" y="4916658"/>
            <a:ext cx="1155" cy="910"/>
          </a:xfrm>
          <a:custGeom>
            <a:avLst/>
            <a:gdLst/>
            <a:ahLst/>
            <a:cxnLst/>
            <a:rect l="l" t="t" r="r" b="b"/>
            <a:pathLst>
              <a:path w="2540" h="2540">
                <a:moveTo>
                  <a:pt x="2393" y="0"/>
                </a:moveTo>
                <a:lnTo>
                  <a:pt x="1595" y="1595"/>
                </a:lnTo>
                <a:lnTo>
                  <a:pt x="0" y="2393"/>
                </a:lnTo>
              </a:path>
            </a:pathLst>
          </a:custGeom>
          <a:ln w="3175">
            <a:solidFill>
              <a:srgbClr val="FF00FF"/>
            </a:solidFill>
          </a:ln>
        </p:spPr>
        <p:txBody>
          <a:bodyPr wrap="square" lIns="0" tIns="0" rIns="0" bIns="0" rtlCol="0"/>
          <a:lstStyle/>
          <a:p>
            <a:endParaRPr sz="501"/>
          </a:p>
        </p:txBody>
      </p:sp>
      <p:sp>
        <p:nvSpPr>
          <p:cNvPr id="8939" name="bg object 8939"/>
          <p:cNvSpPr/>
          <p:nvPr/>
        </p:nvSpPr>
        <p:spPr>
          <a:xfrm>
            <a:off x="3378926" y="4915944"/>
            <a:ext cx="1155" cy="1592"/>
          </a:xfrm>
          <a:custGeom>
            <a:avLst/>
            <a:gdLst/>
            <a:ahLst/>
            <a:cxnLst/>
            <a:rect l="l" t="t" r="r" b="b"/>
            <a:pathLst>
              <a:path w="2540" h="4444">
                <a:moveTo>
                  <a:pt x="2393" y="4387"/>
                </a:moveTo>
                <a:lnTo>
                  <a:pt x="0" y="2792"/>
                </a:lnTo>
                <a:lnTo>
                  <a:pt x="398" y="0"/>
                </a:lnTo>
              </a:path>
            </a:pathLst>
          </a:custGeom>
          <a:ln w="3175">
            <a:solidFill>
              <a:srgbClr val="FF00FF"/>
            </a:solidFill>
          </a:ln>
        </p:spPr>
        <p:txBody>
          <a:bodyPr wrap="square" lIns="0" tIns="0" rIns="0" bIns="0" rtlCol="0"/>
          <a:lstStyle/>
          <a:p>
            <a:endParaRPr sz="501"/>
          </a:p>
        </p:txBody>
      </p:sp>
      <p:sp>
        <p:nvSpPr>
          <p:cNvPr id="8940" name="bg object 8940"/>
          <p:cNvSpPr/>
          <p:nvPr/>
        </p:nvSpPr>
        <p:spPr>
          <a:xfrm>
            <a:off x="3382917" y="4912944"/>
            <a:ext cx="2022" cy="910"/>
          </a:xfrm>
          <a:custGeom>
            <a:avLst/>
            <a:gdLst/>
            <a:ahLst/>
            <a:cxnLst/>
            <a:rect l="l" t="t" r="r" b="b"/>
            <a:pathLst>
              <a:path w="4445" h="2540">
                <a:moveTo>
                  <a:pt x="0" y="398"/>
                </a:moveTo>
                <a:lnTo>
                  <a:pt x="2393" y="0"/>
                </a:lnTo>
                <a:lnTo>
                  <a:pt x="3988" y="2393"/>
                </a:lnTo>
              </a:path>
            </a:pathLst>
          </a:custGeom>
          <a:ln w="3175">
            <a:solidFill>
              <a:srgbClr val="FF00FF"/>
            </a:solidFill>
          </a:ln>
        </p:spPr>
        <p:txBody>
          <a:bodyPr wrap="square" lIns="0" tIns="0" rIns="0" bIns="0" rtlCol="0"/>
          <a:lstStyle/>
          <a:p>
            <a:endParaRPr sz="501"/>
          </a:p>
        </p:txBody>
      </p:sp>
      <p:sp>
        <p:nvSpPr>
          <p:cNvPr id="8941" name="bg object 8941"/>
          <p:cNvSpPr/>
          <p:nvPr/>
        </p:nvSpPr>
        <p:spPr>
          <a:xfrm>
            <a:off x="3384731" y="4913801"/>
            <a:ext cx="0" cy="2956"/>
          </a:xfrm>
          <a:custGeom>
            <a:avLst/>
            <a:gdLst/>
            <a:ahLst/>
            <a:cxnLst/>
            <a:rect l="l" t="t" r="r" b="b"/>
            <a:pathLst>
              <a:path h="8255">
                <a:moveTo>
                  <a:pt x="0" y="0"/>
                </a:moveTo>
                <a:lnTo>
                  <a:pt x="0" y="7977"/>
                </a:lnTo>
              </a:path>
            </a:pathLst>
          </a:custGeom>
          <a:ln w="3175">
            <a:solidFill>
              <a:srgbClr val="FF00FF"/>
            </a:solidFill>
          </a:ln>
        </p:spPr>
        <p:txBody>
          <a:bodyPr wrap="square" lIns="0" tIns="0" rIns="0" bIns="0" rtlCol="0"/>
          <a:lstStyle/>
          <a:p>
            <a:endParaRPr sz="501"/>
          </a:p>
        </p:txBody>
      </p:sp>
      <p:sp>
        <p:nvSpPr>
          <p:cNvPr id="8942" name="bg object 8942"/>
          <p:cNvSpPr/>
          <p:nvPr/>
        </p:nvSpPr>
        <p:spPr>
          <a:xfrm>
            <a:off x="3380014" y="4917515"/>
            <a:ext cx="3755" cy="0"/>
          </a:xfrm>
          <a:custGeom>
            <a:avLst/>
            <a:gdLst/>
            <a:ahLst/>
            <a:cxnLst/>
            <a:rect l="l" t="t" r="r" b="b"/>
            <a:pathLst>
              <a:path w="8254">
                <a:moveTo>
                  <a:pt x="7977" y="0"/>
                </a:moveTo>
                <a:lnTo>
                  <a:pt x="0" y="0"/>
                </a:lnTo>
              </a:path>
            </a:pathLst>
          </a:custGeom>
          <a:ln w="3175">
            <a:solidFill>
              <a:srgbClr val="FF00FF"/>
            </a:solidFill>
          </a:ln>
        </p:spPr>
        <p:txBody>
          <a:bodyPr wrap="square" lIns="0" tIns="0" rIns="0" bIns="0" rtlCol="0"/>
          <a:lstStyle/>
          <a:p>
            <a:endParaRPr sz="501"/>
          </a:p>
        </p:txBody>
      </p:sp>
      <p:sp>
        <p:nvSpPr>
          <p:cNvPr id="8943" name="bg object 8943"/>
          <p:cNvSpPr/>
          <p:nvPr/>
        </p:nvSpPr>
        <p:spPr>
          <a:xfrm>
            <a:off x="3379107" y="4913087"/>
            <a:ext cx="4043" cy="2956"/>
          </a:xfrm>
          <a:custGeom>
            <a:avLst/>
            <a:gdLst/>
            <a:ahLst/>
            <a:cxnLst/>
            <a:rect l="l" t="t" r="r" b="b"/>
            <a:pathLst>
              <a:path w="8890" h="8255">
                <a:moveTo>
                  <a:pt x="0" y="7977"/>
                </a:moveTo>
                <a:lnTo>
                  <a:pt x="8376" y="0"/>
                </a:lnTo>
              </a:path>
            </a:pathLst>
          </a:custGeom>
          <a:ln w="3175">
            <a:solidFill>
              <a:srgbClr val="FF00FF"/>
            </a:solidFill>
          </a:ln>
        </p:spPr>
        <p:txBody>
          <a:bodyPr wrap="square" lIns="0" tIns="0" rIns="0" bIns="0" rtlCol="0"/>
          <a:lstStyle/>
          <a:p>
            <a:endParaRPr sz="501"/>
          </a:p>
        </p:txBody>
      </p:sp>
      <p:sp>
        <p:nvSpPr>
          <p:cNvPr id="8944" name="bg object 8944"/>
          <p:cNvSpPr/>
          <p:nvPr/>
        </p:nvSpPr>
        <p:spPr>
          <a:xfrm>
            <a:off x="3382917" y="4835097"/>
            <a:ext cx="2022" cy="910"/>
          </a:xfrm>
          <a:custGeom>
            <a:avLst/>
            <a:gdLst/>
            <a:ahLst/>
            <a:cxnLst/>
            <a:rect l="l" t="t" r="r" b="b"/>
            <a:pathLst>
              <a:path w="4445" h="2540">
                <a:moveTo>
                  <a:pt x="3988" y="0"/>
                </a:moveTo>
                <a:lnTo>
                  <a:pt x="2393" y="2393"/>
                </a:lnTo>
                <a:lnTo>
                  <a:pt x="0" y="1994"/>
                </a:lnTo>
              </a:path>
            </a:pathLst>
          </a:custGeom>
          <a:ln w="3175">
            <a:solidFill>
              <a:srgbClr val="FF00FF"/>
            </a:solidFill>
          </a:ln>
        </p:spPr>
        <p:txBody>
          <a:bodyPr wrap="square" lIns="0" tIns="0" rIns="0" bIns="0" rtlCol="0"/>
          <a:lstStyle/>
          <a:p>
            <a:endParaRPr sz="501"/>
          </a:p>
        </p:txBody>
      </p:sp>
      <p:sp>
        <p:nvSpPr>
          <p:cNvPr id="8945" name="bg object 8945"/>
          <p:cNvSpPr/>
          <p:nvPr/>
        </p:nvSpPr>
        <p:spPr>
          <a:xfrm>
            <a:off x="3383643" y="4831383"/>
            <a:ext cx="1155" cy="910"/>
          </a:xfrm>
          <a:custGeom>
            <a:avLst/>
            <a:gdLst/>
            <a:ahLst/>
            <a:cxnLst/>
            <a:rect l="l" t="t" r="r" b="b"/>
            <a:pathLst>
              <a:path w="2540" h="2540">
                <a:moveTo>
                  <a:pt x="0" y="0"/>
                </a:moveTo>
                <a:lnTo>
                  <a:pt x="1595" y="797"/>
                </a:lnTo>
                <a:lnTo>
                  <a:pt x="2393" y="2393"/>
                </a:lnTo>
              </a:path>
            </a:pathLst>
          </a:custGeom>
          <a:ln w="3175">
            <a:solidFill>
              <a:srgbClr val="FF00FF"/>
            </a:solidFill>
          </a:ln>
        </p:spPr>
        <p:txBody>
          <a:bodyPr wrap="square" lIns="0" tIns="0" rIns="0" bIns="0" rtlCol="0"/>
          <a:lstStyle/>
          <a:p>
            <a:endParaRPr sz="501"/>
          </a:p>
        </p:txBody>
      </p:sp>
      <p:sp>
        <p:nvSpPr>
          <p:cNvPr id="8946" name="bg object 8946"/>
          <p:cNvSpPr/>
          <p:nvPr/>
        </p:nvSpPr>
        <p:spPr>
          <a:xfrm>
            <a:off x="3378926" y="4831383"/>
            <a:ext cx="4910" cy="1592"/>
          </a:xfrm>
          <a:custGeom>
            <a:avLst/>
            <a:gdLst/>
            <a:ahLst/>
            <a:cxnLst/>
            <a:rect l="l" t="t" r="r" b="b"/>
            <a:pathLst>
              <a:path w="10795" h="4444">
                <a:moveTo>
                  <a:pt x="398" y="4387"/>
                </a:moveTo>
                <a:lnTo>
                  <a:pt x="0" y="1595"/>
                </a:lnTo>
                <a:lnTo>
                  <a:pt x="2393" y="0"/>
                </a:lnTo>
                <a:lnTo>
                  <a:pt x="10371" y="0"/>
                </a:lnTo>
              </a:path>
            </a:pathLst>
          </a:custGeom>
          <a:ln w="3175">
            <a:solidFill>
              <a:srgbClr val="FF00FF"/>
            </a:solidFill>
          </a:ln>
        </p:spPr>
        <p:txBody>
          <a:bodyPr wrap="square" lIns="0" tIns="0" rIns="0" bIns="0" rtlCol="0"/>
          <a:lstStyle/>
          <a:p>
            <a:endParaRPr sz="501"/>
          </a:p>
        </p:txBody>
      </p:sp>
      <p:sp>
        <p:nvSpPr>
          <p:cNvPr id="8947" name="bg object 8947"/>
          <p:cNvSpPr/>
          <p:nvPr/>
        </p:nvSpPr>
        <p:spPr>
          <a:xfrm>
            <a:off x="3384731" y="4832240"/>
            <a:ext cx="0" cy="2956"/>
          </a:xfrm>
          <a:custGeom>
            <a:avLst/>
            <a:gdLst/>
            <a:ahLst/>
            <a:cxnLst/>
            <a:rect l="l" t="t" r="r" b="b"/>
            <a:pathLst>
              <a:path h="8255">
                <a:moveTo>
                  <a:pt x="0" y="0"/>
                </a:moveTo>
                <a:lnTo>
                  <a:pt x="0" y="7977"/>
                </a:lnTo>
              </a:path>
            </a:pathLst>
          </a:custGeom>
          <a:ln w="3175">
            <a:solidFill>
              <a:srgbClr val="FF00FF"/>
            </a:solidFill>
          </a:ln>
        </p:spPr>
        <p:txBody>
          <a:bodyPr wrap="square" lIns="0" tIns="0" rIns="0" bIns="0" rtlCol="0"/>
          <a:lstStyle/>
          <a:p>
            <a:endParaRPr sz="501"/>
          </a:p>
        </p:txBody>
      </p:sp>
      <p:sp>
        <p:nvSpPr>
          <p:cNvPr id="8948" name="bg object 8948"/>
          <p:cNvSpPr/>
          <p:nvPr/>
        </p:nvSpPr>
        <p:spPr>
          <a:xfrm>
            <a:off x="3379107" y="4832954"/>
            <a:ext cx="4043" cy="2956"/>
          </a:xfrm>
          <a:custGeom>
            <a:avLst/>
            <a:gdLst/>
            <a:ahLst/>
            <a:cxnLst/>
            <a:rect l="l" t="t" r="r" b="b"/>
            <a:pathLst>
              <a:path w="8890" h="8255">
                <a:moveTo>
                  <a:pt x="8376" y="7977"/>
                </a:moveTo>
                <a:lnTo>
                  <a:pt x="0" y="0"/>
                </a:lnTo>
              </a:path>
            </a:pathLst>
          </a:custGeom>
          <a:ln w="3175">
            <a:solidFill>
              <a:srgbClr val="FF00FF"/>
            </a:solidFill>
          </a:ln>
        </p:spPr>
        <p:txBody>
          <a:bodyPr wrap="square" lIns="0" tIns="0" rIns="0" bIns="0" rtlCol="0"/>
          <a:lstStyle/>
          <a:p>
            <a:endParaRPr sz="501"/>
          </a:p>
        </p:txBody>
      </p:sp>
      <p:sp>
        <p:nvSpPr>
          <p:cNvPr id="8949" name="bg object 8949"/>
          <p:cNvSpPr/>
          <p:nvPr/>
        </p:nvSpPr>
        <p:spPr>
          <a:xfrm>
            <a:off x="3172460" y="4831383"/>
            <a:ext cx="1155" cy="1592"/>
          </a:xfrm>
          <a:custGeom>
            <a:avLst/>
            <a:gdLst/>
            <a:ahLst/>
            <a:cxnLst/>
            <a:rect l="l" t="t" r="r" b="b"/>
            <a:pathLst>
              <a:path w="2540" h="4444">
                <a:moveTo>
                  <a:pt x="0" y="0"/>
                </a:moveTo>
                <a:lnTo>
                  <a:pt x="2393" y="1595"/>
                </a:lnTo>
                <a:lnTo>
                  <a:pt x="1595" y="4387"/>
                </a:lnTo>
              </a:path>
            </a:pathLst>
          </a:custGeom>
          <a:ln w="3175">
            <a:solidFill>
              <a:srgbClr val="FF00FF"/>
            </a:solidFill>
          </a:ln>
        </p:spPr>
        <p:txBody>
          <a:bodyPr wrap="square" lIns="0" tIns="0" rIns="0" bIns="0" rtlCol="0"/>
          <a:lstStyle/>
          <a:p>
            <a:endParaRPr sz="501"/>
          </a:p>
        </p:txBody>
      </p:sp>
      <p:sp>
        <p:nvSpPr>
          <p:cNvPr id="8950" name="bg object 8950"/>
          <p:cNvSpPr/>
          <p:nvPr/>
        </p:nvSpPr>
        <p:spPr>
          <a:xfrm>
            <a:off x="3167561" y="4831383"/>
            <a:ext cx="1444" cy="910"/>
          </a:xfrm>
          <a:custGeom>
            <a:avLst/>
            <a:gdLst/>
            <a:ahLst/>
            <a:cxnLst/>
            <a:rect l="l" t="t" r="r" b="b"/>
            <a:pathLst>
              <a:path w="3175" h="2540">
                <a:moveTo>
                  <a:pt x="0" y="2393"/>
                </a:moveTo>
                <a:lnTo>
                  <a:pt x="797" y="797"/>
                </a:lnTo>
                <a:lnTo>
                  <a:pt x="2792" y="0"/>
                </a:lnTo>
              </a:path>
            </a:pathLst>
          </a:custGeom>
          <a:ln w="3175">
            <a:solidFill>
              <a:srgbClr val="FF00FF"/>
            </a:solidFill>
          </a:ln>
        </p:spPr>
        <p:txBody>
          <a:bodyPr wrap="square" lIns="0" tIns="0" rIns="0" bIns="0" rtlCol="0"/>
          <a:lstStyle/>
          <a:p>
            <a:endParaRPr sz="501"/>
          </a:p>
        </p:txBody>
      </p:sp>
      <p:sp>
        <p:nvSpPr>
          <p:cNvPr id="8951" name="bg object 8951"/>
          <p:cNvSpPr/>
          <p:nvPr/>
        </p:nvSpPr>
        <p:spPr>
          <a:xfrm>
            <a:off x="3167561" y="4832240"/>
            <a:ext cx="0" cy="2956"/>
          </a:xfrm>
          <a:custGeom>
            <a:avLst/>
            <a:gdLst/>
            <a:ahLst/>
            <a:cxnLst/>
            <a:rect l="l" t="t" r="r" b="b"/>
            <a:pathLst>
              <a:path h="8255">
                <a:moveTo>
                  <a:pt x="0" y="7977"/>
                </a:moveTo>
                <a:lnTo>
                  <a:pt x="0" y="0"/>
                </a:lnTo>
              </a:path>
            </a:pathLst>
          </a:custGeom>
          <a:ln w="3175">
            <a:solidFill>
              <a:srgbClr val="FF00FF"/>
            </a:solidFill>
          </a:ln>
        </p:spPr>
        <p:txBody>
          <a:bodyPr wrap="square" lIns="0" tIns="0" rIns="0" bIns="0" rtlCol="0"/>
          <a:lstStyle/>
          <a:p>
            <a:endParaRPr sz="501"/>
          </a:p>
        </p:txBody>
      </p:sp>
      <p:sp>
        <p:nvSpPr>
          <p:cNvPr id="8952" name="bg object 8952"/>
          <p:cNvSpPr/>
          <p:nvPr/>
        </p:nvSpPr>
        <p:spPr>
          <a:xfrm>
            <a:off x="3167561" y="4835097"/>
            <a:ext cx="2311" cy="910"/>
          </a:xfrm>
          <a:custGeom>
            <a:avLst/>
            <a:gdLst/>
            <a:ahLst/>
            <a:cxnLst/>
            <a:rect l="l" t="t" r="r" b="b"/>
            <a:pathLst>
              <a:path w="5079" h="2540">
                <a:moveTo>
                  <a:pt x="4786" y="1595"/>
                </a:moveTo>
                <a:lnTo>
                  <a:pt x="1994" y="2393"/>
                </a:lnTo>
                <a:lnTo>
                  <a:pt x="0" y="0"/>
                </a:lnTo>
              </a:path>
            </a:pathLst>
          </a:custGeom>
          <a:ln w="3175">
            <a:solidFill>
              <a:srgbClr val="FF00FF"/>
            </a:solidFill>
          </a:ln>
        </p:spPr>
        <p:txBody>
          <a:bodyPr wrap="square" lIns="0" tIns="0" rIns="0" bIns="0" rtlCol="0"/>
          <a:lstStyle/>
          <a:p>
            <a:endParaRPr sz="501"/>
          </a:p>
        </p:txBody>
      </p:sp>
      <p:sp>
        <p:nvSpPr>
          <p:cNvPr id="8953" name="bg object 8953"/>
          <p:cNvSpPr/>
          <p:nvPr/>
        </p:nvSpPr>
        <p:spPr>
          <a:xfrm>
            <a:off x="3168831" y="4831383"/>
            <a:ext cx="3755" cy="0"/>
          </a:xfrm>
          <a:custGeom>
            <a:avLst/>
            <a:gdLst/>
            <a:ahLst/>
            <a:cxnLst/>
            <a:rect l="l" t="t" r="r" b="b"/>
            <a:pathLst>
              <a:path w="8254">
                <a:moveTo>
                  <a:pt x="0" y="0"/>
                </a:moveTo>
                <a:lnTo>
                  <a:pt x="7977" y="0"/>
                </a:lnTo>
              </a:path>
            </a:pathLst>
          </a:custGeom>
          <a:ln w="3175">
            <a:solidFill>
              <a:srgbClr val="FF00FF"/>
            </a:solidFill>
          </a:ln>
        </p:spPr>
        <p:txBody>
          <a:bodyPr wrap="square" lIns="0" tIns="0" rIns="0" bIns="0" rtlCol="0"/>
          <a:lstStyle/>
          <a:p>
            <a:endParaRPr sz="501"/>
          </a:p>
        </p:txBody>
      </p:sp>
      <p:sp>
        <p:nvSpPr>
          <p:cNvPr id="8954" name="bg object 8954"/>
          <p:cNvSpPr/>
          <p:nvPr/>
        </p:nvSpPr>
        <p:spPr>
          <a:xfrm>
            <a:off x="3169738" y="4832954"/>
            <a:ext cx="3466" cy="2729"/>
          </a:xfrm>
          <a:custGeom>
            <a:avLst/>
            <a:gdLst/>
            <a:ahLst/>
            <a:cxnLst/>
            <a:rect l="l" t="t" r="r" b="b"/>
            <a:pathLst>
              <a:path w="7620" h="7619">
                <a:moveTo>
                  <a:pt x="7578" y="0"/>
                </a:moveTo>
                <a:lnTo>
                  <a:pt x="0" y="7578"/>
                </a:lnTo>
              </a:path>
            </a:pathLst>
          </a:custGeom>
          <a:ln w="3175">
            <a:solidFill>
              <a:srgbClr val="FF00FF"/>
            </a:solidFill>
          </a:ln>
        </p:spPr>
        <p:txBody>
          <a:bodyPr wrap="square" lIns="0" tIns="0" rIns="0" bIns="0" rtlCol="0"/>
          <a:lstStyle/>
          <a:p>
            <a:endParaRPr sz="501"/>
          </a:p>
        </p:txBody>
      </p:sp>
      <p:sp>
        <p:nvSpPr>
          <p:cNvPr id="8955" name="bg object 8955"/>
          <p:cNvSpPr/>
          <p:nvPr/>
        </p:nvSpPr>
        <p:spPr>
          <a:xfrm>
            <a:off x="3170827" y="4912373"/>
            <a:ext cx="3466" cy="2729"/>
          </a:xfrm>
          <a:custGeom>
            <a:avLst/>
            <a:gdLst/>
            <a:ahLst/>
            <a:cxnLst/>
            <a:rect l="l" t="t" r="r" b="b"/>
            <a:pathLst>
              <a:path w="7620" h="7619">
                <a:moveTo>
                  <a:pt x="7180" y="7578"/>
                </a:moveTo>
                <a:lnTo>
                  <a:pt x="0" y="0"/>
                </a:lnTo>
              </a:path>
            </a:pathLst>
          </a:custGeom>
          <a:ln w="3191">
            <a:solidFill>
              <a:srgbClr val="000000"/>
            </a:solidFill>
          </a:ln>
        </p:spPr>
        <p:txBody>
          <a:bodyPr wrap="square" lIns="0" tIns="0" rIns="0" bIns="0" rtlCol="0"/>
          <a:lstStyle/>
          <a:p>
            <a:endParaRPr sz="501"/>
          </a:p>
        </p:txBody>
      </p:sp>
      <p:sp>
        <p:nvSpPr>
          <p:cNvPr id="8956" name="bg object 8956"/>
          <p:cNvSpPr/>
          <p:nvPr/>
        </p:nvSpPr>
        <p:spPr>
          <a:xfrm>
            <a:off x="3370035" y="4915087"/>
            <a:ext cx="8376" cy="0"/>
          </a:xfrm>
          <a:custGeom>
            <a:avLst/>
            <a:gdLst/>
            <a:ahLst/>
            <a:cxnLst/>
            <a:rect l="l" t="t" r="r" b="b"/>
            <a:pathLst>
              <a:path w="18415">
                <a:moveTo>
                  <a:pt x="17950" y="0"/>
                </a:moveTo>
                <a:lnTo>
                  <a:pt x="0" y="0"/>
                </a:lnTo>
              </a:path>
            </a:pathLst>
          </a:custGeom>
          <a:ln w="3191">
            <a:solidFill>
              <a:srgbClr val="000000"/>
            </a:solidFill>
          </a:ln>
        </p:spPr>
        <p:txBody>
          <a:bodyPr wrap="square" lIns="0" tIns="0" rIns="0" bIns="0" rtlCol="0"/>
          <a:lstStyle/>
          <a:p>
            <a:endParaRPr sz="501"/>
          </a:p>
        </p:txBody>
      </p:sp>
      <p:sp>
        <p:nvSpPr>
          <p:cNvPr id="8957" name="bg object 8957"/>
          <p:cNvSpPr/>
          <p:nvPr/>
        </p:nvSpPr>
        <p:spPr>
          <a:xfrm>
            <a:off x="3360057" y="4915087"/>
            <a:ext cx="9531" cy="0"/>
          </a:xfrm>
          <a:custGeom>
            <a:avLst/>
            <a:gdLst/>
            <a:ahLst/>
            <a:cxnLst/>
            <a:rect l="l" t="t" r="r" b="b"/>
            <a:pathLst>
              <a:path w="20954">
                <a:moveTo>
                  <a:pt x="20742" y="0"/>
                </a:moveTo>
                <a:lnTo>
                  <a:pt x="0" y="0"/>
                </a:lnTo>
              </a:path>
            </a:pathLst>
          </a:custGeom>
          <a:ln w="3191">
            <a:solidFill>
              <a:srgbClr val="000000"/>
            </a:solidFill>
          </a:ln>
        </p:spPr>
        <p:txBody>
          <a:bodyPr wrap="square" lIns="0" tIns="0" rIns="0" bIns="0" rtlCol="0"/>
          <a:lstStyle/>
          <a:p>
            <a:endParaRPr sz="501"/>
          </a:p>
        </p:txBody>
      </p:sp>
      <p:sp>
        <p:nvSpPr>
          <p:cNvPr id="8958" name="bg object 8958"/>
          <p:cNvSpPr/>
          <p:nvPr/>
        </p:nvSpPr>
        <p:spPr>
          <a:xfrm>
            <a:off x="3352982"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59" name="bg object 8959"/>
          <p:cNvSpPr/>
          <p:nvPr/>
        </p:nvSpPr>
        <p:spPr>
          <a:xfrm>
            <a:off x="3345906"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60" name="bg object 8960"/>
          <p:cNvSpPr/>
          <p:nvPr/>
        </p:nvSpPr>
        <p:spPr>
          <a:xfrm>
            <a:off x="333883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61" name="bg object 8961"/>
          <p:cNvSpPr/>
          <p:nvPr/>
        </p:nvSpPr>
        <p:spPr>
          <a:xfrm>
            <a:off x="333175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62" name="bg object 8962"/>
          <p:cNvSpPr/>
          <p:nvPr/>
        </p:nvSpPr>
        <p:spPr>
          <a:xfrm>
            <a:off x="3324679"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63" name="bg object 8963"/>
          <p:cNvSpPr/>
          <p:nvPr/>
        </p:nvSpPr>
        <p:spPr>
          <a:xfrm>
            <a:off x="331760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64" name="bg object 8964"/>
          <p:cNvSpPr/>
          <p:nvPr/>
        </p:nvSpPr>
        <p:spPr>
          <a:xfrm>
            <a:off x="3310527"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65" name="bg object 8965"/>
          <p:cNvSpPr/>
          <p:nvPr/>
        </p:nvSpPr>
        <p:spPr>
          <a:xfrm>
            <a:off x="3303451"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66" name="bg object 8966"/>
          <p:cNvSpPr/>
          <p:nvPr/>
        </p:nvSpPr>
        <p:spPr>
          <a:xfrm>
            <a:off x="3296376"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67" name="bg object 8967"/>
          <p:cNvSpPr/>
          <p:nvPr/>
        </p:nvSpPr>
        <p:spPr>
          <a:xfrm>
            <a:off x="328930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68" name="bg object 8968"/>
          <p:cNvSpPr/>
          <p:nvPr/>
        </p:nvSpPr>
        <p:spPr>
          <a:xfrm>
            <a:off x="328222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69" name="bg object 8969"/>
          <p:cNvSpPr/>
          <p:nvPr/>
        </p:nvSpPr>
        <p:spPr>
          <a:xfrm>
            <a:off x="3275148"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70" name="bg object 8970"/>
          <p:cNvSpPr/>
          <p:nvPr/>
        </p:nvSpPr>
        <p:spPr>
          <a:xfrm>
            <a:off x="326807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71" name="bg object 8971"/>
          <p:cNvSpPr/>
          <p:nvPr/>
        </p:nvSpPr>
        <p:spPr>
          <a:xfrm>
            <a:off x="3260815" y="4915087"/>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8972" name="bg object 8972"/>
          <p:cNvSpPr/>
          <p:nvPr/>
        </p:nvSpPr>
        <p:spPr>
          <a:xfrm>
            <a:off x="325374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73" name="bg object 8973"/>
          <p:cNvSpPr/>
          <p:nvPr/>
        </p:nvSpPr>
        <p:spPr>
          <a:xfrm>
            <a:off x="324666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74" name="bg object 8974"/>
          <p:cNvSpPr/>
          <p:nvPr/>
        </p:nvSpPr>
        <p:spPr>
          <a:xfrm>
            <a:off x="3239589"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75" name="bg object 8975"/>
          <p:cNvSpPr/>
          <p:nvPr/>
        </p:nvSpPr>
        <p:spPr>
          <a:xfrm>
            <a:off x="323251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76" name="bg object 8976"/>
          <p:cNvSpPr/>
          <p:nvPr/>
        </p:nvSpPr>
        <p:spPr>
          <a:xfrm>
            <a:off x="3225437"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77" name="bg object 8977"/>
          <p:cNvSpPr/>
          <p:nvPr/>
        </p:nvSpPr>
        <p:spPr>
          <a:xfrm>
            <a:off x="3218362"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78" name="bg object 8978"/>
          <p:cNvSpPr/>
          <p:nvPr/>
        </p:nvSpPr>
        <p:spPr>
          <a:xfrm>
            <a:off x="3211286"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79" name="bg object 8979"/>
          <p:cNvSpPr/>
          <p:nvPr/>
        </p:nvSpPr>
        <p:spPr>
          <a:xfrm>
            <a:off x="320421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80" name="bg object 8980"/>
          <p:cNvSpPr/>
          <p:nvPr/>
        </p:nvSpPr>
        <p:spPr>
          <a:xfrm>
            <a:off x="319713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81" name="bg object 8981"/>
          <p:cNvSpPr/>
          <p:nvPr/>
        </p:nvSpPr>
        <p:spPr>
          <a:xfrm>
            <a:off x="3190059"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82" name="bg object 8982"/>
          <p:cNvSpPr/>
          <p:nvPr/>
        </p:nvSpPr>
        <p:spPr>
          <a:xfrm>
            <a:off x="318298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8983" name="bg object 8983"/>
          <p:cNvSpPr/>
          <p:nvPr/>
        </p:nvSpPr>
        <p:spPr>
          <a:xfrm>
            <a:off x="3174093" y="4915087"/>
            <a:ext cx="8376" cy="0"/>
          </a:xfrm>
          <a:custGeom>
            <a:avLst/>
            <a:gdLst/>
            <a:ahLst/>
            <a:cxnLst/>
            <a:rect l="l" t="t" r="r" b="b"/>
            <a:pathLst>
              <a:path w="18415">
                <a:moveTo>
                  <a:pt x="18348" y="0"/>
                </a:moveTo>
                <a:lnTo>
                  <a:pt x="0" y="0"/>
                </a:lnTo>
              </a:path>
            </a:pathLst>
          </a:custGeom>
          <a:ln w="3191">
            <a:solidFill>
              <a:srgbClr val="000000"/>
            </a:solidFill>
          </a:ln>
        </p:spPr>
        <p:txBody>
          <a:bodyPr wrap="square" lIns="0" tIns="0" rIns="0" bIns="0" rtlCol="0"/>
          <a:lstStyle/>
          <a:p>
            <a:endParaRPr sz="501"/>
          </a:p>
        </p:txBody>
      </p:sp>
      <p:sp>
        <p:nvSpPr>
          <p:cNvPr id="8984" name="bg object 8984"/>
          <p:cNvSpPr/>
          <p:nvPr/>
        </p:nvSpPr>
        <p:spPr>
          <a:xfrm>
            <a:off x="3378199" y="4912373"/>
            <a:ext cx="3466" cy="2729"/>
          </a:xfrm>
          <a:custGeom>
            <a:avLst/>
            <a:gdLst/>
            <a:ahLst/>
            <a:cxnLst/>
            <a:rect l="l" t="t" r="r" b="b"/>
            <a:pathLst>
              <a:path w="7620" h="7619">
                <a:moveTo>
                  <a:pt x="7578" y="0"/>
                </a:moveTo>
                <a:lnTo>
                  <a:pt x="0" y="7578"/>
                </a:lnTo>
              </a:path>
            </a:pathLst>
          </a:custGeom>
          <a:ln w="3191">
            <a:solidFill>
              <a:srgbClr val="000000"/>
            </a:solidFill>
          </a:ln>
        </p:spPr>
        <p:txBody>
          <a:bodyPr wrap="square" lIns="0" tIns="0" rIns="0" bIns="0" rtlCol="0"/>
          <a:lstStyle/>
          <a:p>
            <a:endParaRPr sz="501"/>
          </a:p>
        </p:txBody>
      </p:sp>
      <p:sp>
        <p:nvSpPr>
          <p:cNvPr id="8985" name="bg object 8985"/>
          <p:cNvSpPr/>
          <p:nvPr/>
        </p:nvSpPr>
        <p:spPr>
          <a:xfrm>
            <a:off x="3381647" y="4836526"/>
            <a:ext cx="0" cy="75947"/>
          </a:xfrm>
          <a:custGeom>
            <a:avLst/>
            <a:gdLst/>
            <a:ahLst/>
            <a:cxnLst/>
            <a:rect l="l" t="t" r="r" b="b"/>
            <a:pathLst>
              <a:path h="212090">
                <a:moveTo>
                  <a:pt x="0" y="0"/>
                </a:moveTo>
                <a:lnTo>
                  <a:pt x="0" y="211811"/>
                </a:lnTo>
              </a:path>
            </a:pathLst>
          </a:custGeom>
          <a:ln w="3191">
            <a:solidFill>
              <a:srgbClr val="000000"/>
            </a:solidFill>
          </a:ln>
        </p:spPr>
        <p:txBody>
          <a:bodyPr wrap="square" lIns="0" tIns="0" rIns="0" bIns="0" rtlCol="0"/>
          <a:lstStyle/>
          <a:p>
            <a:endParaRPr sz="501"/>
          </a:p>
        </p:txBody>
      </p:sp>
      <p:sp>
        <p:nvSpPr>
          <p:cNvPr id="8986" name="bg object 8986"/>
          <p:cNvSpPr/>
          <p:nvPr/>
        </p:nvSpPr>
        <p:spPr>
          <a:xfrm>
            <a:off x="3378199" y="4833811"/>
            <a:ext cx="3466" cy="2729"/>
          </a:xfrm>
          <a:custGeom>
            <a:avLst/>
            <a:gdLst/>
            <a:ahLst/>
            <a:cxnLst/>
            <a:rect l="l" t="t" r="r" b="b"/>
            <a:pathLst>
              <a:path w="7620" h="7619">
                <a:moveTo>
                  <a:pt x="0" y="0"/>
                </a:moveTo>
                <a:lnTo>
                  <a:pt x="7578" y="7578"/>
                </a:lnTo>
              </a:path>
            </a:pathLst>
          </a:custGeom>
          <a:ln w="3191">
            <a:solidFill>
              <a:srgbClr val="000000"/>
            </a:solidFill>
          </a:ln>
        </p:spPr>
        <p:txBody>
          <a:bodyPr wrap="square" lIns="0" tIns="0" rIns="0" bIns="0" rtlCol="0"/>
          <a:lstStyle/>
          <a:p>
            <a:endParaRPr sz="501"/>
          </a:p>
        </p:txBody>
      </p:sp>
      <p:sp>
        <p:nvSpPr>
          <p:cNvPr id="8987" name="bg object 8987"/>
          <p:cNvSpPr/>
          <p:nvPr/>
        </p:nvSpPr>
        <p:spPr>
          <a:xfrm>
            <a:off x="3170827" y="4833811"/>
            <a:ext cx="11841" cy="78676"/>
          </a:xfrm>
          <a:custGeom>
            <a:avLst/>
            <a:gdLst/>
            <a:ahLst/>
            <a:cxnLst/>
            <a:rect l="l" t="t" r="r" b="b"/>
            <a:pathLst>
              <a:path w="26034" h="219709">
                <a:moveTo>
                  <a:pt x="0" y="219389"/>
                </a:moveTo>
                <a:lnTo>
                  <a:pt x="0" y="7578"/>
                </a:lnTo>
                <a:lnTo>
                  <a:pt x="7180" y="0"/>
                </a:lnTo>
                <a:lnTo>
                  <a:pt x="25529" y="0"/>
                </a:lnTo>
              </a:path>
            </a:pathLst>
          </a:custGeom>
          <a:ln w="3191">
            <a:solidFill>
              <a:srgbClr val="000000"/>
            </a:solidFill>
          </a:ln>
        </p:spPr>
        <p:txBody>
          <a:bodyPr wrap="square" lIns="0" tIns="0" rIns="0" bIns="0" rtlCol="0"/>
          <a:lstStyle/>
          <a:p>
            <a:endParaRPr sz="501"/>
          </a:p>
        </p:txBody>
      </p:sp>
      <p:sp>
        <p:nvSpPr>
          <p:cNvPr id="8988" name="bg object 8988"/>
          <p:cNvSpPr/>
          <p:nvPr/>
        </p:nvSpPr>
        <p:spPr>
          <a:xfrm>
            <a:off x="3182983"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89" name="bg object 8989"/>
          <p:cNvSpPr/>
          <p:nvPr/>
        </p:nvSpPr>
        <p:spPr>
          <a:xfrm>
            <a:off x="3190059"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90" name="bg object 8990"/>
          <p:cNvSpPr/>
          <p:nvPr/>
        </p:nvSpPr>
        <p:spPr>
          <a:xfrm>
            <a:off x="319713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91" name="bg object 8991"/>
          <p:cNvSpPr/>
          <p:nvPr/>
        </p:nvSpPr>
        <p:spPr>
          <a:xfrm>
            <a:off x="320421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92" name="bg object 8992"/>
          <p:cNvSpPr/>
          <p:nvPr/>
        </p:nvSpPr>
        <p:spPr>
          <a:xfrm>
            <a:off x="321128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93" name="bg object 8993"/>
          <p:cNvSpPr/>
          <p:nvPr/>
        </p:nvSpPr>
        <p:spPr>
          <a:xfrm>
            <a:off x="3218362"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94" name="bg object 8994"/>
          <p:cNvSpPr/>
          <p:nvPr/>
        </p:nvSpPr>
        <p:spPr>
          <a:xfrm>
            <a:off x="3225437"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95" name="bg object 8995"/>
          <p:cNvSpPr/>
          <p:nvPr/>
        </p:nvSpPr>
        <p:spPr>
          <a:xfrm>
            <a:off x="3232513"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96" name="bg object 8996"/>
          <p:cNvSpPr/>
          <p:nvPr/>
        </p:nvSpPr>
        <p:spPr>
          <a:xfrm>
            <a:off x="3239589"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97" name="bg object 8997"/>
          <p:cNvSpPr/>
          <p:nvPr/>
        </p:nvSpPr>
        <p:spPr>
          <a:xfrm>
            <a:off x="324666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98" name="bg object 8998"/>
          <p:cNvSpPr/>
          <p:nvPr/>
        </p:nvSpPr>
        <p:spPr>
          <a:xfrm>
            <a:off x="325374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8999" name="bg object 8999"/>
          <p:cNvSpPr/>
          <p:nvPr/>
        </p:nvSpPr>
        <p:spPr>
          <a:xfrm>
            <a:off x="326081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00" name="bg object 9000"/>
          <p:cNvSpPr/>
          <p:nvPr/>
        </p:nvSpPr>
        <p:spPr>
          <a:xfrm>
            <a:off x="3267891" y="4833811"/>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9001" name="bg object 9001"/>
          <p:cNvSpPr/>
          <p:nvPr/>
        </p:nvSpPr>
        <p:spPr>
          <a:xfrm>
            <a:off x="3275148"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02" name="bg object 9002"/>
          <p:cNvSpPr/>
          <p:nvPr/>
        </p:nvSpPr>
        <p:spPr>
          <a:xfrm>
            <a:off x="328222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03" name="bg object 9003"/>
          <p:cNvSpPr/>
          <p:nvPr/>
        </p:nvSpPr>
        <p:spPr>
          <a:xfrm>
            <a:off x="328930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04" name="bg object 9004"/>
          <p:cNvSpPr/>
          <p:nvPr/>
        </p:nvSpPr>
        <p:spPr>
          <a:xfrm>
            <a:off x="329637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05" name="bg object 9005"/>
          <p:cNvSpPr/>
          <p:nvPr/>
        </p:nvSpPr>
        <p:spPr>
          <a:xfrm>
            <a:off x="3303451"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06" name="bg object 9006"/>
          <p:cNvSpPr/>
          <p:nvPr/>
        </p:nvSpPr>
        <p:spPr>
          <a:xfrm>
            <a:off x="3310527"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07" name="bg object 9007"/>
          <p:cNvSpPr/>
          <p:nvPr/>
        </p:nvSpPr>
        <p:spPr>
          <a:xfrm>
            <a:off x="3317603"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08" name="bg object 9008"/>
          <p:cNvSpPr/>
          <p:nvPr/>
        </p:nvSpPr>
        <p:spPr>
          <a:xfrm>
            <a:off x="3324679"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09" name="bg object 9009"/>
          <p:cNvSpPr/>
          <p:nvPr/>
        </p:nvSpPr>
        <p:spPr>
          <a:xfrm>
            <a:off x="333175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10" name="bg object 9010"/>
          <p:cNvSpPr/>
          <p:nvPr/>
        </p:nvSpPr>
        <p:spPr>
          <a:xfrm>
            <a:off x="333883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11" name="bg object 9011"/>
          <p:cNvSpPr/>
          <p:nvPr/>
        </p:nvSpPr>
        <p:spPr>
          <a:xfrm>
            <a:off x="334590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12" name="bg object 9012"/>
          <p:cNvSpPr/>
          <p:nvPr/>
        </p:nvSpPr>
        <p:spPr>
          <a:xfrm>
            <a:off x="3352982"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13" name="bg object 9013"/>
          <p:cNvSpPr/>
          <p:nvPr/>
        </p:nvSpPr>
        <p:spPr>
          <a:xfrm>
            <a:off x="3360057" y="4833811"/>
            <a:ext cx="9531" cy="0"/>
          </a:xfrm>
          <a:custGeom>
            <a:avLst/>
            <a:gdLst/>
            <a:ahLst/>
            <a:cxnLst/>
            <a:rect l="l" t="t" r="r" b="b"/>
            <a:pathLst>
              <a:path w="20954">
                <a:moveTo>
                  <a:pt x="0" y="0"/>
                </a:moveTo>
                <a:lnTo>
                  <a:pt x="20742" y="0"/>
                </a:lnTo>
              </a:path>
            </a:pathLst>
          </a:custGeom>
          <a:ln w="3191">
            <a:solidFill>
              <a:srgbClr val="000000"/>
            </a:solidFill>
          </a:ln>
        </p:spPr>
        <p:txBody>
          <a:bodyPr wrap="square" lIns="0" tIns="0" rIns="0" bIns="0" rtlCol="0"/>
          <a:lstStyle/>
          <a:p>
            <a:endParaRPr sz="501"/>
          </a:p>
        </p:txBody>
      </p:sp>
      <p:sp>
        <p:nvSpPr>
          <p:cNvPr id="9014" name="bg object 9014"/>
          <p:cNvSpPr/>
          <p:nvPr/>
        </p:nvSpPr>
        <p:spPr>
          <a:xfrm>
            <a:off x="3370035" y="4833811"/>
            <a:ext cx="8376" cy="0"/>
          </a:xfrm>
          <a:custGeom>
            <a:avLst/>
            <a:gdLst/>
            <a:ahLst/>
            <a:cxnLst/>
            <a:rect l="l" t="t" r="r" b="b"/>
            <a:pathLst>
              <a:path w="18415">
                <a:moveTo>
                  <a:pt x="0" y="0"/>
                </a:moveTo>
                <a:lnTo>
                  <a:pt x="17950" y="0"/>
                </a:lnTo>
              </a:path>
            </a:pathLst>
          </a:custGeom>
          <a:ln w="3191">
            <a:solidFill>
              <a:srgbClr val="000000"/>
            </a:solidFill>
          </a:ln>
        </p:spPr>
        <p:txBody>
          <a:bodyPr wrap="square" lIns="0" tIns="0" rIns="0" bIns="0" rtlCol="0"/>
          <a:lstStyle/>
          <a:p>
            <a:endParaRPr sz="501"/>
          </a:p>
        </p:txBody>
      </p:sp>
      <p:sp>
        <p:nvSpPr>
          <p:cNvPr id="9015" name="bg object 9015"/>
          <p:cNvSpPr/>
          <p:nvPr/>
        </p:nvSpPr>
        <p:spPr>
          <a:xfrm>
            <a:off x="3167380" y="4916658"/>
            <a:ext cx="1733" cy="1364"/>
          </a:xfrm>
          <a:custGeom>
            <a:avLst/>
            <a:gdLst/>
            <a:ahLst/>
            <a:cxnLst/>
            <a:rect l="l" t="t" r="r" b="b"/>
            <a:pathLst>
              <a:path w="3809" h="3809">
                <a:moveTo>
                  <a:pt x="3191" y="3191"/>
                </a:moveTo>
                <a:lnTo>
                  <a:pt x="797" y="1994"/>
                </a:lnTo>
                <a:lnTo>
                  <a:pt x="0" y="0"/>
                </a:lnTo>
              </a:path>
            </a:pathLst>
          </a:custGeom>
          <a:ln w="3191">
            <a:solidFill>
              <a:srgbClr val="000000"/>
            </a:solidFill>
          </a:ln>
        </p:spPr>
        <p:txBody>
          <a:bodyPr wrap="square" lIns="0" tIns="0" rIns="0" bIns="0" rtlCol="0"/>
          <a:lstStyle/>
          <a:p>
            <a:endParaRPr sz="501"/>
          </a:p>
        </p:txBody>
      </p:sp>
      <p:sp>
        <p:nvSpPr>
          <p:cNvPr id="9016" name="bg object 9016"/>
          <p:cNvSpPr/>
          <p:nvPr/>
        </p:nvSpPr>
        <p:spPr>
          <a:xfrm>
            <a:off x="3383642" y="4916658"/>
            <a:ext cx="1733" cy="1364"/>
          </a:xfrm>
          <a:custGeom>
            <a:avLst/>
            <a:gdLst/>
            <a:ahLst/>
            <a:cxnLst/>
            <a:rect l="l" t="t" r="r" b="b"/>
            <a:pathLst>
              <a:path w="3809" h="3809">
                <a:moveTo>
                  <a:pt x="3191" y="0"/>
                </a:moveTo>
                <a:lnTo>
                  <a:pt x="2393" y="1994"/>
                </a:lnTo>
                <a:lnTo>
                  <a:pt x="0" y="3191"/>
                </a:lnTo>
              </a:path>
            </a:pathLst>
          </a:custGeom>
          <a:ln w="3191">
            <a:solidFill>
              <a:srgbClr val="000000"/>
            </a:solidFill>
          </a:ln>
        </p:spPr>
        <p:txBody>
          <a:bodyPr wrap="square" lIns="0" tIns="0" rIns="0" bIns="0" rtlCol="0"/>
          <a:lstStyle/>
          <a:p>
            <a:endParaRPr sz="501"/>
          </a:p>
        </p:txBody>
      </p:sp>
      <p:sp>
        <p:nvSpPr>
          <p:cNvPr id="9017" name="bg object 9017"/>
          <p:cNvSpPr/>
          <p:nvPr/>
        </p:nvSpPr>
        <p:spPr>
          <a:xfrm>
            <a:off x="3383642" y="4831098"/>
            <a:ext cx="1733" cy="1364"/>
          </a:xfrm>
          <a:custGeom>
            <a:avLst/>
            <a:gdLst/>
            <a:ahLst/>
            <a:cxnLst/>
            <a:rect l="l" t="t" r="r" b="b"/>
            <a:pathLst>
              <a:path w="3809" h="3809">
                <a:moveTo>
                  <a:pt x="0" y="0"/>
                </a:moveTo>
                <a:lnTo>
                  <a:pt x="2393" y="1196"/>
                </a:lnTo>
                <a:lnTo>
                  <a:pt x="3191" y="3191"/>
                </a:lnTo>
              </a:path>
            </a:pathLst>
          </a:custGeom>
          <a:ln w="3191">
            <a:solidFill>
              <a:srgbClr val="000000"/>
            </a:solidFill>
          </a:ln>
        </p:spPr>
        <p:txBody>
          <a:bodyPr wrap="square" lIns="0" tIns="0" rIns="0" bIns="0" rtlCol="0"/>
          <a:lstStyle/>
          <a:p>
            <a:endParaRPr sz="501"/>
          </a:p>
        </p:txBody>
      </p:sp>
      <p:sp>
        <p:nvSpPr>
          <p:cNvPr id="9018" name="bg object 9018"/>
          <p:cNvSpPr/>
          <p:nvPr/>
        </p:nvSpPr>
        <p:spPr>
          <a:xfrm>
            <a:off x="3167380" y="4831098"/>
            <a:ext cx="1733" cy="1364"/>
          </a:xfrm>
          <a:custGeom>
            <a:avLst/>
            <a:gdLst/>
            <a:ahLst/>
            <a:cxnLst/>
            <a:rect l="l" t="t" r="r" b="b"/>
            <a:pathLst>
              <a:path w="3809" h="3809">
                <a:moveTo>
                  <a:pt x="3191" y="0"/>
                </a:moveTo>
                <a:lnTo>
                  <a:pt x="797" y="1196"/>
                </a:lnTo>
                <a:lnTo>
                  <a:pt x="0" y="3191"/>
                </a:lnTo>
              </a:path>
            </a:pathLst>
          </a:custGeom>
          <a:ln w="3191">
            <a:solidFill>
              <a:srgbClr val="000000"/>
            </a:solidFill>
          </a:ln>
        </p:spPr>
        <p:txBody>
          <a:bodyPr wrap="square" lIns="0" tIns="0" rIns="0" bIns="0" rtlCol="0"/>
          <a:lstStyle/>
          <a:p>
            <a:endParaRPr sz="501"/>
          </a:p>
        </p:txBody>
      </p:sp>
      <p:sp>
        <p:nvSpPr>
          <p:cNvPr id="9019" name="bg object 9019"/>
          <p:cNvSpPr/>
          <p:nvPr/>
        </p:nvSpPr>
        <p:spPr>
          <a:xfrm>
            <a:off x="3385094" y="4832240"/>
            <a:ext cx="0" cy="84588"/>
          </a:xfrm>
          <a:custGeom>
            <a:avLst/>
            <a:gdLst/>
            <a:ahLst/>
            <a:cxnLst/>
            <a:rect l="l" t="t" r="r" b="b"/>
            <a:pathLst>
              <a:path h="236219">
                <a:moveTo>
                  <a:pt x="0" y="0"/>
                </a:moveTo>
                <a:lnTo>
                  <a:pt x="0" y="235744"/>
                </a:lnTo>
              </a:path>
            </a:pathLst>
          </a:custGeom>
          <a:ln w="3191">
            <a:solidFill>
              <a:srgbClr val="000000"/>
            </a:solidFill>
          </a:ln>
        </p:spPr>
        <p:txBody>
          <a:bodyPr wrap="square" lIns="0" tIns="0" rIns="0" bIns="0" rtlCol="0"/>
          <a:lstStyle/>
          <a:p>
            <a:endParaRPr sz="501"/>
          </a:p>
        </p:txBody>
      </p:sp>
      <p:sp>
        <p:nvSpPr>
          <p:cNvPr id="9020" name="bg object 9020"/>
          <p:cNvSpPr/>
          <p:nvPr/>
        </p:nvSpPr>
        <p:spPr>
          <a:xfrm>
            <a:off x="3370035" y="4917801"/>
            <a:ext cx="13863" cy="0"/>
          </a:xfrm>
          <a:custGeom>
            <a:avLst/>
            <a:gdLst/>
            <a:ahLst/>
            <a:cxnLst/>
            <a:rect l="l" t="t" r="r" b="b"/>
            <a:pathLst>
              <a:path w="30479">
                <a:moveTo>
                  <a:pt x="29916" y="0"/>
                </a:moveTo>
                <a:lnTo>
                  <a:pt x="0" y="0"/>
                </a:lnTo>
              </a:path>
            </a:pathLst>
          </a:custGeom>
          <a:ln w="3191">
            <a:solidFill>
              <a:srgbClr val="000000"/>
            </a:solidFill>
          </a:ln>
        </p:spPr>
        <p:txBody>
          <a:bodyPr wrap="square" lIns="0" tIns="0" rIns="0" bIns="0" rtlCol="0"/>
          <a:lstStyle/>
          <a:p>
            <a:endParaRPr sz="501"/>
          </a:p>
        </p:txBody>
      </p:sp>
      <p:sp>
        <p:nvSpPr>
          <p:cNvPr id="9021" name="bg object 9021"/>
          <p:cNvSpPr/>
          <p:nvPr/>
        </p:nvSpPr>
        <p:spPr>
          <a:xfrm>
            <a:off x="3360057" y="4917801"/>
            <a:ext cx="9531" cy="0"/>
          </a:xfrm>
          <a:custGeom>
            <a:avLst/>
            <a:gdLst/>
            <a:ahLst/>
            <a:cxnLst/>
            <a:rect l="l" t="t" r="r" b="b"/>
            <a:pathLst>
              <a:path w="20954">
                <a:moveTo>
                  <a:pt x="20742" y="0"/>
                </a:moveTo>
                <a:lnTo>
                  <a:pt x="0" y="0"/>
                </a:lnTo>
              </a:path>
            </a:pathLst>
          </a:custGeom>
          <a:ln w="3191">
            <a:solidFill>
              <a:srgbClr val="000000"/>
            </a:solidFill>
          </a:ln>
        </p:spPr>
        <p:txBody>
          <a:bodyPr wrap="square" lIns="0" tIns="0" rIns="0" bIns="0" rtlCol="0"/>
          <a:lstStyle/>
          <a:p>
            <a:endParaRPr sz="501"/>
          </a:p>
        </p:txBody>
      </p:sp>
      <p:sp>
        <p:nvSpPr>
          <p:cNvPr id="9022" name="bg object 9022"/>
          <p:cNvSpPr/>
          <p:nvPr/>
        </p:nvSpPr>
        <p:spPr>
          <a:xfrm>
            <a:off x="3352982"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23" name="bg object 9023"/>
          <p:cNvSpPr/>
          <p:nvPr/>
        </p:nvSpPr>
        <p:spPr>
          <a:xfrm>
            <a:off x="334590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24" name="bg object 9024"/>
          <p:cNvSpPr/>
          <p:nvPr/>
        </p:nvSpPr>
        <p:spPr>
          <a:xfrm>
            <a:off x="333883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25" name="bg object 9025"/>
          <p:cNvSpPr/>
          <p:nvPr/>
        </p:nvSpPr>
        <p:spPr>
          <a:xfrm>
            <a:off x="333175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26" name="bg object 9026"/>
          <p:cNvSpPr/>
          <p:nvPr/>
        </p:nvSpPr>
        <p:spPr>
          <a:xfrm>
            <a:off x="3324679"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27" name="bg object 9027"/>
          <p:cNvSpPr/>
          <p:nvPr/>
        </p:nvSpPr>
        <p:spPr>
          <a:xfrm>
            <a:off x="3317603"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28" name="bg object 9028"/>
          <p:cNvSpPr/>
          <p:nvPr/>
        </p:nvSpPr>
        <p:spPr>
          <a:xfrm>
            <a:off x="3310527"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29" name="bg object 9029"/>
          <p:cNvSpPr/>
          <p:nvPr/>
        </p:nvSpPr>
        <p:spPr>
          <a:xfrm>
            <a:off x="3303451"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30" name="bg object 9030"/>
          <p:cNvSpPr/>
          <p:nvPr/>
        </p:nvSpPr>
        <p:spPr>
          <a:xfrm>
            <a:off x="329637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31" name="bg object 9031"/>
          <p:cNvSpPr/>
          <p:nvPr/>
        </p:nvSpPr>
        <p:spPr>
          <a:xfrm>
            <a:off x="328930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32" name="bg object 9032"/>
          <p:cNvSpPr/>
          <p:nvPr/>
        </p:nvSpPr>
        <p:spPr>
          <a:xfrm>
            <a:off x="328222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33" name="bg object 9033"/>
          <p:cNvSpPr/>
          <p:nvPr/>
        </p:nvSpPr>
        <p:spPr>
          <a:xfrm>
            <a:off x="3275148"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34" name="bg object 9034"/>
          <p:cNvSpPr/>
          <p:nvPr/>
        </p:nvSpPr>
        <p:spPr>
          <a:xfrm>
            <a:off x="3267891" y="4917801"/>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9035" name="bg object 9035"/>
          <p:cNvSpPr/>
          <p:nvPr/>
        </p:nvSpPr>
        <p:spPr>
          <a:xfrm>
            <a:off x="326081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36" name="bg object 9036"/>
          <p:cNvSpPr/>
          <p:nvPr/>
        </p:nvSpPr>
        <p:spPr>
          <a:xfrm>
            <a:off x="325374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37" name="bg object 9037"/>
          <p:cNvSpPr/>
          <p:nvPr/>
        </p:nvSpPr>
        <p:spPr>
          <a:xfrm>
            <a:off x="324666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38" name="bg object 9038"/>
          <p:cNvSpPr/>
          <p:nvPr/>
        </p:nvSpPr>
        <p:spPr>
          <a:xfrm>
            <a:off x="3239589"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39" name="bg object 9039"/>
          <p:cNvSpPr/>
          <p:nvPr/>
        </p:nvSpPr>
        <p:spPr>
          <a:xfrm>
            <a:off x="3232513"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40" name="bg object 9040"/>
          <p:cNvSpPr/>
          <p:nvPr/>
        </p:nvSpPr>
        <p:spPr>
          <a:xfrm>
            <a:off x="3225437"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41" name="bg object 9041"/>
          <p:cNvSpPr/>
          <p:nvPr/>
        </p:nvSpPr>
        <p:spPr>
          <a:xfrm>
            <a:off x="3218362"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42" name="bg object 9042"/>
          <p:cNvSpPr/>
          <p:nvPr/>
        </p:nvSpPr>
        <p:spPr>
          <a:xfrm>
            <a:off x="321128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43" name="bg object 9043"/>
          <p:cNvSpPr/>
          <p:nvPr/>
        </p:nvSpPr>
        <p:spPr>
          <a:xfrm>
            <a:off x="320421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44" name="bg object 9044"/>
          <p:cNvSpPr/>
          <p:nvPr/>
        </p:nvSpPr>
        <p:spPr>
          <a:xfrm>
            <a:off x="319713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45" name="bg object 9045"/>
          <p:cNvSpPr/>
          <p:nvPr/>
        </p:nvSpPr>
        <p:spPr>
          <a:xfrm>
            <a:off x="3190059"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46" name="bg object 9046"/>
          <p:cNvSpPr/>
          <p:nvPr/>
        </p:nvSpPr>
        <p:spPr>
          <a:xfrm>
            <a:off x="3182983"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047" name="bg object 9047"/>
          <p:cNvSpPr/>
          <p:nvPr/>
        </p:nvSpPr>
        <p:spPr>
          <a:xfrm>
            <a:off x="3168831" y="4917801"/>
            <a:ext cx="13863" cy="0"/>
          </a:xfrm>
          <a:custGeom>
            <a:avLst/>
            <a:gdLst/>
            <a:ahLst/>
            <a:cxnLst/>
            <a:rect l="l" t="t" r="r" b="b"/>
            <a:pathLst>
              <a:path w="30479">
                <a:moveTo>
                  <a:pt x="29916" y="0"/>
                </a:moveTo>
                <a:lnTo>
                  <a:pt x="0" y="0"/>
                </a:lnTo>
              </a:path>
            </a:pathLst>
          </a:custGeom>
          <a:ln w="3191">
            <a:solidFill>
              <a:srgbClr val="000000"/>
            </a:solidFill>
          </a:ln>
        </p:spPr>
        <p:txBody>
          <a:bodyPr wrap="square" lIns="0" tIns="0" rIns="0" bIns="0" rtlCol="0"/>
          <a:lstStyle/>
          <a:p>
            <a:endParaRPr sz="501"/>
          </a:p>
        </p:txBody>
      </p:sp>
      <p:sp>
        <p:nvSpPr>
          <p:cNvPr id="9048" name="bg object 9048"/>
          <p:cNvSpPr/>
          <p:nvPr/>
        </p:nvSpPr>
        <p:spPr>
          <a:xfrm>
            <a:off x="3167380" y="4832240"/>
            <a:ext cx="0" cy="84588"/>
          </a:xfrm>
          <a:custGeom>
            <a:avLst/>
            <a:gdLst/>
            <a:ahLst/>
            <a:cxnLst/>
            <a:rect l="l" t="t" r="r" b="b"/>
            <a:pathLst>
              <a:path h="236219">
                <a:moveTo>
                  <a:pt x="0" y="235744"/>
                </a:moveTo>
                <a:lnTo>
                  <a:pt x="0" y="0"/>
                </a:lnTo>
              </a:path>
            </a:pathLst>
          </a:custGeom>
          <a:ln w="3191">
            <a:solidFill>
              <a:srgbClr val="000000"/>
            </a:solidFill>
          </a:ln>
        </p:spPr>
        <p:txBody>
          <a:bodyPr wrap="square" lIns="0" tIns="0" rIns="0" bIns="0" rtlCol="0"/>
          <a:lstStyle/>
          <a:p>
            <a:endParaRPr sz="501"/>
          </a:p>
        </p:txBody>
      </p:sp>
      <p:sp>
        <p:nvSpPr>
          <p:cNvPr id="9049" name="bg object 9049"/>
          <p:cNvSpPr/>
          <p:nvPr/>
        </p:nvSpPr>
        <p:spPr>
          <a:xfrm>
            <a:off x="3168831" y="4831097"/>
            <a:ext cx="13863" cy="0"/>
          </a:xfrm>
          <a:custGeom>
            <a:avLst/>
            <a:gdLst/>
            <a:ahLst/>
            <a:cxnLst/>
            <a:rect l="l" t="t" r="r" b="b"/>
            <a:pathLst>
              <a:path w="30479">
                <a:moveTo>
                  <a:pt x="0" y="0"/>
                </a:moveTo>
                <a:lnTo>
                  <a:pt x="29916" y="0"/>
                </a:lnTo>
              </a:path>
            </a:pathLst>
          </a:custGeom>
          <a:ln w="3191">
            <a:solidFill>
              <a:srgbClr val="000000"/>
            </a:solidFill>
          </a:ln>
        </p:spPr>
        <p:txBody>
          <a:bodyPr wrap="square" lIns="0" tIns="0" rIns="0" bIns="0" rtlCol="0"/>
          <a:lstStyle/>
          <a:p>
            <a:endParaRPr sz="501"/>
          </a:p>
        </p:txBody>
      </p:sp>
      <p:sp>
        <p:nvSpPr>
          <p:cNvPr id="9050" name="bg object 9050"/>
          <p:cNvSpPr/>
          <p:nvPr/>
        </p:nvSpPr>
        <p:spPr>
          <a:xfrm>
            <a:off x="318298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51" name="bg object 9051"/>
          <p:cNvSpPr/>
          <p:nvPr/>
        </p:nvSpPr>
        <p:spPr>
          <a:xfrm>
            <a:off x="3190059"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52" name="bg object 9052"/>
          <p:cNvSpPr/>
          <p:nvPr/>
        </p:nvSpPr>
        <p:spPr>
          <a:xfrm>
            <a:off x="319713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53" name="bg object 9053"/>
          <p:cNvSpPr/>
          <p:nvPr/>
        </p:nvSpPr>
        <p:spPr>
          <a:xfrm>
            <a:off x="320421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54" name="bg object 9054"/>
          <p:cNvSpPr/>
          <p:nvPr/>
        </p:nvSpPr>
        <p:spPr>
          <a:xfrm>
            <a:off x="3211286"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55" name="bg object 9055"/>
          <p:cNvSpPr/>
          <p:nvPr/>
        </p:nvSpPr>
        <p:spPr>
          <a:xfrm>
            <a:off x="3218362"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56" name="bg object 9056"/>
          <p:cNvSpPr/>
          <p:nvPr/>
        </p:nvSpPr>
        <p:spPr>
          <a:xfrm>
            <a:off x="3225437"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57" name="bg object 9057"/>
          <p:cNvSpPr/>
          <p:nvPr/>
        </p:nvSpPr>
        <p:spPr>
          <a:xfrm>
            <a:off x="323251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58" name="bg object 9058"/>
          <p:cNvSpPr/>
          <p:nvPr/>
        </p:nvSpPr>
        <p:spPr>
          <a:xfrm>
            <a:off x="3239589"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59" name="bg object 9059"/>
          <p:cNvSpPr/>
          <p:nvPr/>
        </p:nvSpPr>
        <p:spPr>
          <a:xfrm>
            <a:off x="324666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60" name="bg object 9060"/>
          <p:cNvSpPr/>
          <p:nvPr/>
        </p:nvSpPr>
        <p:spPr>
          <a:xfrm>
            <a:off x="325374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61" name="bg object 9061"/>
          <p:cNvSpPr/>
          <p:nvPr/>
        </p:nvSpPr>
        <p:spPr>
          <a:xfrm>
            <a:off x="3260815" y="4831097"/>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9062" name="bg object 9062"/>
          <p:cNvSpPr/>
          <p:nvPr/>
        </p:nvSpPr>
        <p:spPr>
          <a:xfrm>
            <a:off x="326807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63" name="bg object 9063"/>
          <p:cNvSpPr/>
          <p:nvPr/>
        </p:nvSpPr>
        <p:spPr>
          <a:xfrm>
            <a:off x="3275148"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64" name="bg object 9064"/>
          <p:cNvSpPr/>
          <p:nvPr/>
        </p:nvSpPr>
        <p:spPr>
          <a:xfrm>
            <a:off x="328222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65" name="bg object 9065"/>
          <p:cNvSpPr/>
          <p:nvPr/>
        </p:nvSpPr>
        <p:spPr>
          <a:xfrm>
            <a:off x="328930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66" name="bg object 9066"/>
          <p:cNvSpPr/>
          <p:nvPr/>
        </p:nvSpPr>
        <p:spPr>
          <a:xfrm>
            <a:off x="3296376"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67" name="bg object 9067"/>
          <p:cNvSpPr/>
          <p:nvPr/>
        </p:nvSpPr>
        <p:spPr>
          <a:xfrm>
            <a:off x="3303451"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68" name="bg object 9068"/>
          <p:cNvSpPr/>
          <p:nvPr/>
        </p:nvSpPr>
        <p:spPr>
          <a:xfrm>
            <a:off x="3310527"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69" name="bg object 9069"/>
          <p:cNvSpPr/>
          <p:nvPr/>
        </p:nvSpPr>
        <p:spPr>
          <a:xfrm>
            <a:off x="331760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70" name="bg object 9070"/>
          <p:cNvSpPr/>
          <p:nvPr/>
        </p:nvSpPr>
        <p:spPr>
          <a:xfrm>
            <a:off x="3324679"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71" name="bg object 9071"/>
          <p:cNvSpPr/>
          <p:nvPr/>
        </p:nvSpPr>
        <p:spPr>
          <a:xfrm>
            <a:off x="333175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72" name="bg object 9072"/>
          <p:cNvSpPr/>
          <p:nvPr/>
        </p:nvSpPr>
        <p:spPr>
          <a:xfrm>
            <a:off x="333883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73" name="bg object 9073"/>
          <p:cNvSpPr/>
          <p:nvPr/>
        </p:nvSpPr>
        <p:spPr>
          <a:xfrm>
            <a:off x="3345906"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74" name="bg object 9074"/>
          <p:cNvSpPr/>
          <p:nvPr/>
        </p:nvSpPr>
        <p:spPr>
          <a:xfrm>
            <a:off x="3352982"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075" name="bg object 9075"/>
          <p:cNvSpPr/>
          <p:nvPr/>
        </p:nvSpPr>
        <p:spPr>
          <a:xfrm>
            <a:off x="3360057" y="4831097"/>
            <a:ext cx="9531" cy="0"/>
          </a:xfrm>
          <a:custGeom>
            <a:avLst/>
            <a:gdLst/>
            <a:ahLst/>
            <a:cxnLst/>
            <a:rect l="l" t="t" r="r" b="b"/>
            <a:pathLst>
              <a:path w="20954">
                <a:moveTo>
                  <a:pt x="0" y="0"/>
                </a:moveTo>
                <a:lnTo>
                  <a:pt x="20742" y="0"/>
                </a:lnTo>
              </a:path>
            </a:pathLst>
          </a:custGeom>
          <a:ln w="3191">
            <a:solidFill>
              <a:srgbClr val="000000"/>
            </a:solidFill>
          </a:ln>
        </p:spPr>
        <p:txBody>
          <a:bodyPr wrap="square" lIns="0" tIns="0" rIns="0" bIns="0" rtlCol="0"/>
          <a:lstStyle/>
          <a:p>
            <a:endParaRPr sz="501"/>
          </a:p>
        </p:txBody>
      </p:sp>
      <p:sp>
        <p:nvSpPr>
          <p:cNvPr id="9076" name="bg object 9076"/>
          <p:cNvSpPr/>
          <p:nvPr/>
        </p:nvSpPr>
        <p:spPr>
          <a:xfrm>
            <a:off x="3370035" y="4831097"/>
            <a:ext cx="13863" cy="0"/>
          </a:xfrm>
          <a:custGeom>
            <a:avLst/>
            <a:gdLst/>
            <a:ahLst/>
            <a:cxnLst/>
            <a:rect l="l" t="t" r="r" b="b"/>
            <a:pathLst>
              <a:path w="30479">
                <a:moveTo>
                  <a:pt x="0" y="0"/>
                </a:moveTo>
                <a:lnTo>
                  <a:pt x="29916" y="0"/>
                </a:lnTo>
              </a:path>
            </a:pathLst>
          </a:custGeom>
          <a:ln w="3191">
            <a:solidFill>
              <a:srgbClr val="000000"/>
            </a:solidFill>
          </a:ln>
        </p:spPr>
        <p:txBody>
          <a:bodyPr wrap="square" lIns="0" tIns="0" rIns="0" bIns="0" rtlCol="0"/>
          <a:lstStyle/>
          <a:p>
            <a:endParaRPr sz="501"/>
          </a:p>
        </p:txBody>
      </p:sp>
      <p:sp>
        <p:nvSpPr>
          <p:cNvPr id="9077" name="bg object 9077"/>
          <p:cNvSpPr/>
          <p:nvPr/>
        </p:nvSpPr>
        <p:spPr>
          <a:xfrm>
            <a:off x="3167561" y="4916658"/>
            <a:ext cx="1444" cy="910"/>
          </a:xfrm>
          <a:custGeom>
            <a:avLst/>
            <a:gdLst/>
            <a:ahLst/>
            <a:cxnLst/>
            <a:rect l="l" t="t" r="r" b="b"/>
            <a:pathLst>
              <a:path w="3175" h="2540">
                <a:moveTo>
                  <a:pt x="2792" y="2393"/>
                </a:moveTo>
                <a:lnTo>
                  <a:pt x="797" y="1595"/>
                </a:lnTo>
                <a:lnTo>
                  <a:pt x="0" y="0"/>
                </a:lnTo>
              </a:path>
            </a:pathLst>
          </a:custGeom>
          <a:ln w="3175">
            <a:solidFill>
              <a:srgbClr val="FF00FF"/>
            </a:solidFill>
          </a:ln>
        </p:spPr>
        <p:txBody>
          <a:bodyPr wrap="square" lIns="0" tIns="0" rIns="0" bIns="0" rtlCol="0"/>
          <a:lstStyle/>
          <a:p>
            <a:endParaRPr sz="501"/>
          </a:p>
        </p:txBody>
      </p:sp>
      <p:sp>
        <p:nvSpPr>
          <p:cNvPr id="9078" name="bg object 9078"/>
          <p:cNvSpPr/>
          <p:nvPr/>
        </p:nvSpPr>
        <p:spPr>
          <a:xfrm>
            <a:off x="3167561" y="4912944"/>
            <a:ext cx="2022" cy="910"/>
          </a:xfrm>
          <a:custGeom>
            <a:avLst/>
            <a:gdLst/>
            <a:ahLst/>
            <a:cxnLst/>
            <a:rect l="l" t="t" r="r" b="b"/>
            <a:pathLst>
              <a:path w="4445" h="2540">
                <a:moveTo>
                  <a:pt x="0" y="2393"/>
                </a:moveTo>
                <a:lnTo>
                  <a:pt x="1595" y="0"/>
                </a:lnTo>
                <a:lnTo>
                  <a:pt x="4387" y="398"/>
                </a:lnTo>
              </a:path>
            </a:pathLst>
          </a:custGeom>
          <a:ln w="3175">
            <a:solidFill>
              <a:srgbClr val="FF00FF"/>
            </a:solidFill>
          </a:ln>
        </p:spPr>
        <p:txBody>
          <a:bodyPr wrap="square" lIns="0" tIns="0" rIns="0" bIns="0" rtlCol="0"/>
          <a:lstStyle/>
          <a:p>
            <a:endParaRPr sz="501"/>
          </a:p>
        </p:txBody>
      </p:sp>
      <p:sp>
        <p:nvSpPr>
          <p:cNvPr id="9079" name="bg object 9079"/>
          <p:cNvSpPr/>
          <p:nvPr/>
        </p:nvSpPr>
        <p:spPr>
          <a:xfrm>
            <a:off x="3168831" y="4915944"/>
            <a:ext cx="4910" cy="1592"/>
          </a:xfrm>
          <a:custGeom>
            <a:avLst/>
            <a:gdLst/>
            <a:ahLst/>
            <a:cxnLst/>
            <a:rect l="l" t="t" r="r" b="b"/>
            <a:pathLst>
              <a:path w="10795" h="4444">
                <a:moveTo>
                  <a:pt x="9573" y="0"/>
                </a:moveTo>
                <a:lnTo>
                  <a:pt x="10371" y="2792"/>
                </a:lnTo>
                <a:lnTo>
                  <a:pt x="7977" y="4387"/>
                </a:lnTo>
                <a:lnTo>
                  <a:pt x="0" y="4387"/>
                </a:lnTo>
              </a:path>
            </a:pathLst>
          </a:custGeom>
          <a:ln w="3175">
            <a:solidFill>
              <a:srgbClr val="FF00FF"/>
            </a:solidFill>
          </a:ln>
        </p:spPr>
        <p:txBody>
          <a:bodyPr wrap="square" lIns="0" tIns="0" rIns="0" bIns="0" rtlCol="0"/>
          <a:lstStyle/>
          <a:p>
            <a:endParaRPr sz="501"/>
          </a:p>
        </p:txBody>
      </p:sp>
      <p:sp>
        <p:nvSpPr>
          <p:cNvPr id="9080" name="bg object 9080"/>
          <p:cNvSpPr/>
          <p:nvPr/>
        </p:nvSpPr>
        <p:spPr>
          <a:xfrm>
            <a:off x="3167561" y="4913801"/>
            <a:ext cx="0" cy="2956"/>
          </a:xfrm>
          <a:custGeom>
            <a:avLst/>
            <a:gdLst/>
            <a:ahLst/>
            <a:cxnLst/>
            <a:rect l="l" t="t" r="r" b="b"/>
            <a:pathLst>
              <a:path h="8255">
                <a:moveTo>
                  <a:pt x="0" y="7977"/>
                </a:moveTo>
                <a:lnTo>
                  <a:pt x="0" y="0"/>
                </a:lnTo>
              </a:path>
            </a:pathLst>
          </a:custGeom>
          <a:ln w="3175">
            <a:solidFill>
              <a:srgbClr val="FF00FF"/>
            </a:solidFill>
          </a:ln>
        </p:spPr>
        <p:txBody>
          <a:bodyPr wrap="square" lIns="0" tIns="0" rIns="0" bIns="0" rtlCol="0"/>
          <a:lstStyle/>
          <a:p>
            <a:endParaRPr sz="501"/>
          </a:p>
        </p:txBody>
      </p:sp>
      <p:sp>
        <p:nvSpPr>
          <p:cNvPr id="9081" name="bg object 9081"/>
          <p:cNvSpPr/>
          <p:nvPr/>
        </p:nvSpPr>
        <p:spPr>
          <a:xfrm>
            <a:off x="3169557" y="4913087"/>
            <a:ext cx="3755" cy="2956"/>
          </a:xfrm>
          <a:custGeom>
            <a:avLst/>
            <a:gdLst/>
            <a:ahLst/>
            <a:cxnLst/>
            <a:rect l="l" t="t" r="r" b="b"/>
            <a:pathLst>
              <a:path w="8254" h="8255">
                <a:moveTo>
                  <a:pt x="0" y="0"/>
                </a:moveTo>
                <a:lnTo>
                  <a:pt x="7977" y="7977"/>
                </a:lnTo>
              </a:path>
            </a:pathLst>
          </a:custGeom>
          <a:ln w="3175">
            <a:solidFill>
              <a:srgbClr val="FF00FF"/>
            </a:solidFill>
          </a:ln>
        </p:spPr>
        <p:txBody>
          <a:bodyPr wrap="square" lIns="0" tIns="0" rIns="0" bIns="0" rtlCol="0"/>
          <a:lstStyle/>
          <a:p>
            <a:endParaRPr sz="501"/>
          </a:p>
        </p:txBody>
      </p:sp>
      <p:sp>
        <p:nvSpPr>
          <p:cNvPr id="9082" name="bg object 9082"/>
          <p:cNvSpPr/>
          <p:nvPr/>
        </p:nvSpPr>
        <p:spPr>
          <a:xfrm>
            <a:off x="3383643" y="4916658"/>
            <a:ext cx="1155" cy="910"/>
          </a:xfrm>
          <a:custGeom>
            <a:avLst/>
            <a:gdLst/>
            <a:ahLst/>
            <a:cxnLst/>
            <a:rect l="l" t="t" r="r" b="b"/>
            <a:pathLst>
              <a:path w="2540" h="2540">
                <a:moveTo>
                  <a:pt x="2393" y="0"/>
                </a:moveTo>
                <a:lnTo>
                  <a:pt x="1595" y="1595"/>
                </a:lnTo>
                <a:lnTo>
                  <a:pt x="0" y="2393"/>
                </a:lnTo>
              </a:path>
            </a:pathLst>
          </a:custGeom>
          <a:ln w="3175">
            <a:solidFill>
              <a:srgbClr val="FF00FF"/>
            </a:solidFill>
          </a:ln>
        </p:spPr>
        <p:txBody>
          <a:bodyPr wrap="square" lIns="0" tIns="0" rIns="0" bIns="0" rtlCol="0"/>
          <a:lstStyle/>
          <a:p>
            <a:endParaRPr sz="501"/>
          </a:p>
        </p:txBody>
      </p:sp>
      <p:sp>
        <p:nvSpPr>
          <p:cNvPr id="9083" name="bg object 9083"/>
          <p:cNvSpPr/>
          <p:nvPr/>
        </p:nvSpPr>
        <p:spPr>
          <a:xfrm>
            <a:off x="3378926" y="4915944"/>
            <a:ext cx="1155" cy="1592"/>
          </a:xfrm>
          <a:custGeom>
            <a:avLst/>
            <a:gdLst/>
            <a:ahLst/>
            <a:cxnLst/>
            <a:rect l="l" t="t" r="r" b="b"/>
            <a:pathLst>
              <a:path w="2540" h="4444">
                <a:moveTo>
                  <a:pt x="2393" y="4387"/>
                </a:moveTo>
                <a:lnTo>
                  <a:pt x="0" y="2792"/>
                </a:lnTo>
                <a:lnTo>
                  <a:pt x="398" y="0"/>
                </a:lnTo>
              </a:path>
            </a:pathLst>
          </a:custGeom>
          <a:ln w="3175">
            <a:solidFill>
              <a:srgbClr val="FF00FF"/>
            </a:solidFill>
          </a:ln>
        </p:spPr>
        <p:txBody>
          <a:bodyPr wrap="square" lIns="0" tIns="0" rIns="0" bIns="0" rtlCol="0"/>
          <a:lstStyle/>
          <a:p>
            <a:endParaRPr sz="501"/>
          </a:p>
        </p:txBody>
      </p:sp>
      <p:sp>
        <p:nvSpPr>
          <p:cNvPr id="9084" name="bg object 9084"/>
          <p:cNvSpPr/>
          <p:nvPr/>
        </p:nvSpPr>
        <p:spPr>
          <a:xfrm>
            <a:off x="3382917" y="4912944"/>
            <a:ext cx="2022" cy="910"/>
          </a:xfrm>
          <a:custGeom>
            <a:avLst/>
            <a:gdLst/>
            <a:ahLst/>
            <a:cxnLst/>
            <a:rect l="l" t="t" r="r" b="b"/>
            <a:pathLst>
              <a:path w="4445" h="2540">
                <a:moveTo>
                  <a:pt x="0" y="398"/>
                </a:moveTo>
                <a:lnTo>
                  <a:pt x="2393" y="0"/>
                </a:lnTo>
                <a:lnTo>
                  <a:pt x="3988" y="2393"/>
                </a:lnTo>
              </a:path>
            </a:pathLst>
          </a:custGeom>
          <a:ln w="3175">
            <a:solidFill>
              <a:srgbClr val="FF00FF"/>
            </a:solidFill>
          </a:ln>
        </p:spPr>
        <p:txBody>
          <a:bodyPr wrap="square" lIns="0" tIns="0" rIns="0" bIns="0" rtlCol="0"/>
          <a:lstStyle/>
          <a:p>
            <a:endParaRPr sz="501"/>
          </a:p>
        </p:txBody>
      </p:sp>
      <p:sp>
        <p:nvSpPr>
          <p:cNvPr id="9085" name="bg object 9085"/>
          <p:cNvSpPr/>
          <p:nvPr/>
        </p:nvSpPr>
        <p:spPr>
          <a:xfrm>
            <a:off x="3384731" y="4913801"/>
            <a:ext cx="0" cy="2956"/>
          </a:xfrm>
          <a:custGeom>
            <a:avLst/>
            <a:gdLst/>
            <a:ahLst/>
            <a:cxnLst/>
            <a:rect l="l" t="t" r="r" b="b"/>
            <a:pathLst>
              <a:path h="8255">
                <a:moveTo>
                  <a:pt x="0" y="0"/>
                </a:moveTo>
                <a:lnTo>
                  <a:pt x="0" y="7977"/>
                </a:lnTo>
              </a:path>
            </a:pathLst>
          </a:custGeom>
          <a:ln w="3175">
            <a:solidFill>
              <a:srgbClr val="FF00FF"/>
            </a:solidFill>
          </a:ln>
        </p:spPr>
        <p:txBody>
          <a:bodyPr wrap="square" lIns="0" tIns="0" rIns="0" bIns="0" rtlCol="0"/>
          <a:lstStyle/>
          <a:p>
            <a:endParaRPr sz="501"/>
          </a:p>
        </p:txBody>
      </p:sp>
      <p:sp>
        <p:nvSpPr>
          <p:cNvPr id="9086" name="bg object 9086"/>
          <p:cNvSpPr/>
          <p:nvPr/>
        </p:nvSpPr>
        <p:spPr>
          <a:xfrm>
            <a:off x="3380014" y="4917515"/>
            <a:ext cx="3755" cy="0"/>
          </a:xfrm>
          <a:custGeom>
            <a:avLst/>
            <a:gdLst/>
            <a:ahLst/>
            <a:cxnLst/>
            <a:rect l="l" t="t" r="r" b="b"/>
            <a:pathLst>
              <a:path w="8254">
                <a:moveTo>
                  <a:pt x="7977" y="0"/>
                </a:moveTo>
                <a:lnTo>
                  <a:pt x="0" y="0"/>
                </a:lnTo>
              </a:path>
            </a:pathLst>
          </a:custGeom>
          <a:ln w="3175">
            <a:solidFill>
              <a:srgbClr val="FF00FF"/>
            </a:solidFill>
          </a:ln>
        </p:spPr>
        <p:txBody>
          <a:bodyPr wrap="square" lIns="0" tIns="0" rIns="0" bIns="0" rtlCol="0"/>
          <a:lstStyle/>
          <a:p>
            <a:endParaRPr sz="501"/>
          </a:p>
        </p:txBody>
      </p:sp>
      <p:sp>
        <p:nvSpPr>
          <p:cNvPr id="9087" name="bg object 9087"/>
          <p:cNvSpPr/>
          <p:nvPr/>
        </p:nvSpPr>
        <p:spPr>
          <a:xfrm>
            <a:off x="3379107" y="4913087"/>
            <a:ext cx="4043" cy="2956"/>
          </a:xfrm>
          <a:custGeom>
            <a:avLst/>
            <a:gdLst/>
            <a:ahLst/>
            <a:cxnLst/>
            <a:rect l="l" t="t" r="r" b="b"/>
            <a:pathLst>
              <a:path w="8890" h="8255">
                <a:moveTo>
                  <a:pt x="0" y="7977"/>
                </a:moveTo>
                <a:lnTo>
                  <a:pt x="8376" y="0"/>
                </a:lnTo>
              </a:path>
            </a:pathLst>
          </a:custGeom>
          <a:ln w="3175">
            <a:solidFill>
              <a:srgbClr val="FF00FF"/>
            </a:solidFill>
          </a:ln>
        </p:spPr>
        <p:txBody>
          <a:bodyPr wrap="square" lIns="0" tIns="0" rIns="0" bIns="0" rtlCol="0"/>
          <a:lstStyle/>
          <a:p>
            <a:endParaRPr sz="501"/>
          </a:p>
        </p:txBody>
      </p:sp>
      <p:sp>
        <p:nvSpPr>
          <p:cNvPr id="9088" name="bg object 9088"/>
          <p:cNvSpPr/>
          <p:nvPr/>
        </p:nvSpPr>
        <p:spPr>
          <a:xfrm>
            <a:off x="3382917" y="4835097"/>
            <a:ext cx="2022" cy="910"/>
          </a:xfrm>
          <a:custGeom>
            <a:avLst/>
            <a:gdLst/>
            <a:ahLst/>
            <a:cxnLst/>
            <a:rect l="l" t="t" r="r" b="b"/>
            <a:pathLst>
              <a:path w="4445" h="2540">
                <a:moveTo>
                  <a:pt x="3988" y="0"/>
                </a:moveTo>
                <a:lnTo>
                  <a:pt x="2393" y="2393"/>
                </a:lnTo>
                <a:lnTo>
                  <a:pt x="0" y="1994"/>
                </a:lnTo>
              </a:path>
            </a:pathLst>
          </a:custGeom>
          <a:ln w="3175">
            <a:solidFill>
              <a:srgbClr val="FF00FF"/>
            </a:solidFill>
          </a:ln>
        </p:spPr>
        <p:txBody>
          <a:bodyPr wrap="square" lIns="0" tIns="0" rIns="0" bIns="0" rtlCol="0"/>
          <a:lstStyle/>
          <a:p>
            <a:endParaRPr sz="501"/>
          </a:p>
        </p:txBody>
      </p:sp>
      <p:sp>
        <p:nvSpPr>
          <p:cNvPr id="9089" name="bg object 9089"/>
          <p:cNvSpPr/>
          <p:nvPr/>
        </p:nvSpPr>
        <p:spPr>
          <a:xfrm>
            <a:off x="3383643" y="4831383"/>
            <a:ext cx="1155" cy="910"/>
          </a:xfrm>
          <a:custGeom>
            <a:avLst/>
            <a:gdLst/>
            <a:ahLst/>
            <a:cxnLst/>
            <a:rect l="l" t="t" r="r" b="b"/>
            <a:pathLst>
              <a:path w="2540" h="2540">
                <a:moveTo>
                  <a:pt x="0" y="0"/>
                </a:moveTo>
                <a:lnTo>
                  <a:pt x="1595" y="797"/>
                </a:lnTo>
                <a:lnTo>
                  <a:pt x="2393" y="2393"/>
                </a:lnTo>
              </a:path>
            </a:pathLst>
          </a:custGeom>
          <a:ln w="3175">
            <a:solidFill>
              <a:srgbClr val="FF00FF"/>
            </a:solidFill>
          </a:ln>
        </p:spPr>
        <p:txBody>
          <a:bodyPr wrap="square" lIns="0" tIns="0" rIns="0" bIns="0" rtlCol="0"/>
          <a:lstStyle/>
          <a:p>
            <a:endParaRPr sz="501"/>
          </a:p>
        </p:txBody>
      </p:sp>
      <p:sp>
        <p:nvSpPr>
          <p:cNvPr id="9090" name="bg object 9090"/>
          <p:cNvSpPr/>
          <p:nvPr/>
        </p:nvSpPr>
        <p:spPr>
          <a:xfrm>
            <a:off x="3378926" y="4831383"/>
            <a:ext cx="4910" cy="1592"/>
          </a:xfrm>
          <a:custGeom>
            <a:avLst/>
            <a:gdLst/>
            <a:ahLst/>
            <a:cxnLst/>
            <a:rect l="l" t="t" r="r" b="b"/>
            <a:pathLst>
              <a:path w="10795" h="4444">
                <a:moveTo>
                  <a:pt x="398" y="4387"/>
                </a:moveTo>
                <a:lnTo>
                  <a:pt x="0" y="1595"/>
                </a:lnTo>
                <a:lnTo>
                  <a:pt x="2393" y="0"/>
                </a:lnTo>
                <a:lnTo>
                  <a:pt x="10371" y="0"/>
                </a:lnTo>
              </a:path>
            </a:pathLst>
          </a:custGeom>
          <a:ln w="3175">
            <a:solidFill>
              <a:srgbClr val="FF00FF"/>
            </a:solidFill>
          </a:ln>
        </p:spPr>
        <p:txBody>
          <a:bodyPr wrap="square" lIns="0" tIns="0" rIns="0" bIns="0" rtlCol="0"/>
          <a:lstStyle/>
          <a:p>
            <a:endParaRPr sz="501"/>
          </a:p>
        </p:txBody>
      </p:sp>
      <p:sp>
        <p:nvSpPr>
          <p:cNvPr id="9091" name="bg object 9091"/>
          <p:cNvSpPr/>
          <p:nvPr/>
        </p:nvSpPr>
        <p:spPr>
          <a:xfrm>
            <a:off x="3384731" y="4832240"/>
            <a:ext cx="0" cy="2956"/>
          </a:xfrm>
          <a:custGeom>
            <a:avLst/>
            <a:gdLst/>
            <a:ahLst/>
            <a:cxnLst/>
            <a:rect l="l" t="t" r="r" b="b"/>
            <a:pathLst>
              <a:path h="8255">
                <a:moveTo>
                  <a:pt x="0" y="0"/>
                </a:moveTo>
                <a:lnTo>
                  <a:pt x="0" y="7977"/>
                </a:lnTo>
              </a:path>
            </a:pathLst>
          </a:custGeom>
          <a:ln w="3175">
            <a:solidFill>
              <a:srgbClr val="FF00FF"/>
            </a:solidFill>
          </a:ln>
        </p:spPr>
        <p:txBody>
          <a:bodyPr wrap="square" lIns="0" tIns="0" rIns="0" bIns="0" rtlCol="0"/>
          <a:lstStyle/>
          <a:p>
            <a:endParaRPr sz="501"/>
          </a:p>
        </p:txBody>
      </p:sp>
      <p:sp>
        <p:nvSpPr>
          <p:cNvPr id="9092" name="bg object 9092"/>
          <p:cNvSpPr/>
          <p:nvPr/>
        </p:nvSpPr>
        <p:spPr>
          <a:xfrm>
            <a:off x="3379107" y="4832954"/>
            <a:ext cx="4043" cy="2956"/>
          </a:xfrm>
          <a:custGeom>
            <a:avLst/>
            <a:gdLst/>
            <a:ahLst/>
            <a:cxnLst/>
            <a:rect l="l" t="t" r="r" b="b"/>
            <a:pathLst>
              <a:path w="8890" h="8255">
                <a:moveTo>
                  <a:pt x="8376" y="7977"/>
                </a:moveTo>
                <a:lnTo>
                  <a:pt x="0" y="0"/>
                </a:lnTo>
              </a:path>
            </a:pathLst>
          </a:custGeom>
          <a:ln w="3175">
            <a:solidFill>
              <a:srgbClr val="FF00FF"/>
            </a:solidFill>
          </a:ln>
        </p:spPr>
        <p:txBody>
          <a:bodyPr wrap="square" lIns="0" tIns="0" rIns="0" bIns="0" rtlCol="0"/>
          <a:lstStyle/>
          <a:p>
            <a:endParaRPr sz="501"/>
          </a:p>
        </p:txBody>
      </p:sp>
      <p:sp>
        <p:nvSpPr>
          <p:cNvPr id="9093" name="bg object 9093"/>
          <p:cNvSpPr/>
          <p:nvPr/>
        </p:nvSpPr>
        <p:spPr>
          <a:xfrm>
            <a:off x="3172460" y="4831383"/>
            <a:ext cx="1155" cy="1592"/>
          </a:xfrm>
          <a:custGeom>
            <a:avLst/>
            <a:gdLst/>
            <a:ahLst/>
            <a:cxnLst/>
            <a:rect l="l" t="t" r="r" b="b"/>
            <a:pathLst>
              <a:path w="2540" h="4444">
                <a:moveTo>
                  <a:pt x="0" y="0"/>
                </a:moveTo>
                <a:lnTo>
                  <a:pt x="2393" y="1595"/>
                </a:lnTo>
                <a:lnTo>
                  <a:pt x="1595" y="4387"/>
                </a:lnTo>
              </a:path>
            </a:pathLst>
          </a:custGeom>
          <a:ln w="3175">
            <a:solidFill>
              <a:srgbClr val="FF00FF"/>
            </a:solidFill>
          </a:ln>
        </p:spPr>
        <p:txBody>
          <a:bodyPr wrap="square" lIns="0" tIns="0" rIns="0" bIns="0" rtlCol="0"/>
          <a:lstStyle/>
          <a:p>
            <a:endParaRPr sz="501"/>
          </a:p>
        </p:txBody>
      </p:sp>
      <p:sp>
        <p:nvSpPr>
          <p:cNvPr id="9094" name="bg object 9094"/>
          <p:cNvSpPr/>
          <p:nvPr/>
        </p:nvSpPr>
        <p:spPr>
          <a:xfrm>
            <a:off x="3167561" y="4831383"/>
            <a:ext cx="1444" cy="910"/>
          </a:xfrm>
          <a:custGeom>
            <a:avLst/>
            <a:gdLst/>
            <a:ahLst/>
            <a:cxnLst/>
            <a:rect l="l" t="t" r="r" b="b"/>
            <a:pathLst>
              <a:path w="3175" h="2540">
                <a:moveTo>
                  <a:pt x="0" y="2393"/>
                </a:moveTo>
                <a:lnTo>
                  <a:pt x="797" y="797"/>
                </a:lnTo>
                <a:lnTo>
                  <a:pt x="2792" y="0"/>
                </a:lnTo>
              </a:path>
            </a:pathLst>
          </a:custGeom>
          <a:ln w="3175">
            <a:solidFill>
              <a:srgbClr val="FF00FF"/>
            </a:solidFill>
          </a:ln>
        </p:spPr>
        <p:txBody>
          <a:bodyPr wrap="square" lIns="0" tIns="0" rIns="0" bIns="0" rtlCol="0"/>
          <a:lstStyle/>
          <a:p>
            <a:endParaRPr sz="501"/>
          </a:p>
        </p:txBody>
      </p:sp>
      <p:sp>
        <p:nvSpPr>
          <p:cNvPr id="9095" name="bg object 9095"/>
          <p:cNvSpPr/>
          <p:nvPr/>
        </p:nvSpPr>
        <p:spPr>
          <a:xfrm>
            <a:off x="3167561" y="4832240"/>
            <a:ext cx="0" cy="2956"/>
          </a:xfrm>
          <a:custGeom>
            <a:avLst/>
            <a:gdLst/>
            <a:ahLst/>
            <a:cxnLst/>
            <a:rect l="l" t="t" r="r" b="b"/>
            <a:pathLst>
              <a:path h="8255">
                <a:moveTo>
                  <a:pt x="0" y="7977"/>
                </a:moveTo>
                <a:lnTo>
                  <a:pt x="0" y="0"/>
                </a:lnTo>
              </a:path>
            </a:pathLst>
          </a:custGeom>
          <a:ln w="3175">
            <a:solidFill>
              <a:srgbClr val="FF00FF"/>
            </a:solidFill>
          </a:ln>
        </p:spPr>
        <p:txBody>
          <a:bodyPr wrap="square" lIns="0" tIns="0" rIns="0" bIns="0" rtlCol="0"/>
          <a:lstStyle/>
          <a:p>
            <a:endParaRPr sz="501"/>
          </a:p>
        </p:txBody>
      </p:sp>
      <p:sp>
        <p:nvSpPr>
          <p:cNvPr id="9096" name="bg object 9096"/>
          <p:cNvSpPr/>
          <p:nvPr/>
        </p:nvSpPr>
        <p:spPr>
          <a:xfrm>
            <a:off x="3167561" y="4835097"/>
            <a:ext cx="2311" cy="910"/>
          </a:xfrm>
          <a:custGeom>
            <a:avLst/>
            <a:gdLst/>
            <a:ahLst/>
            <a:cxnLst/>
            <a:rect l="l" t="t" r="r" b="b"/>
            <a:pathLst>
              <a:path w="5079" h="2540">
                <a:moveTo>
                  <a:pt x="4786" y="1595"/>
                </a:moveTo>
                <a:lnTo>
                  <a:pt x="1994" y="2393"/>
                </a:lnTo>
                <a:lnTo>
                  <a:pt x="0" y="0"/>
                </a:lnTo>
              </a:path>
            </a:pathLst>
          </a:custGeom>
          <a:ln w="3175">
            <a:solidFill>
              <a:srgbClr val="FF00FF"/>
            </a:solidFill>
          </a:ln>
        </p:spPr>
        <p:txBody>
          <a:bodyPr wrap="square" lIns="0" tIns="0" rIns="0" bIns="0" rtlCol="0"/>
          <a:lstStyle/>
          <a:p>
            <a:endParaRPr sz="501"/>
          </a:p>
        </p:txBody>
      </p:sp>
      <p:sp>
        <p:nvSpPr>
          <p:cNvPr id="9097" name="bg object 9097"/>
          <p:cNvSpPr/>
          <p:nvPr/>
        </p:nvSpPr>
        <p:spPr>
          <a:xfrm>
            <a:off x="3168831" y="4831383"/>
            <a:ext cx="3755" cy="0"/>
          </a:xfrm>
          <a:custGeom>
            <a:avLst/>
            <a:gdLst/>
            <a:ahLst/>
            <a:cxnLst/>
            <a:rect l="l" t="t" r="r" b="b"/>
            <a:pathLst>
              <a:path w="8254">
                <a:moveTo>
                  <a:pt x="0" y="0"/>
                </a:moveTo>
                <a:lnTo>
                  <a:pt x="7977" y="0"/>
                </a:lnTo>
              </a:path>
            </a:pathLst>
          </a:custGeom>
          <a:ln w="3175">
            <a:solidFill>
              <a:srgbClr val="FF00FF"/>
            </a:solidFill>
          </a:ln>
        </p:spPr>
        <p:txBody>
          <a:bodyPr wrap="square" lIns="0" tIns="0" rIns="0" bIns="0" rtlCol="0"/>
          <a:lstStyle/>
          <a:p>
            <a:endParaRPr sz="501"/>
          </a:p>
        </p:txBody>
      </p:sp>
      <p:sp>
        <p:nvSpPr>
          <p:cNvPr id="9098" name="bg object 9098"/>
          <p:cNvSpPr/>
          <p:nvPr/>
        </p:nvSpPr>
        <p:spPr>
          <a:xfrm>
            <a:off x="3169738" y="4832954"/>
            <a:ext cx="3466" cy="2729"/>
          </a:xfrm>
          <a:custGeom>
            <a:avLst/>
            <a:gdLst/>
            <a:ahLst/>
            <a:cxnLst/>
            <a:rect l="l" t="t" r="r" b="b"/>
            <a:pathLst>
              <a:path w="7620" h="7619">
                <a:moveTo>
                  <a:pt x="7578" y="0"/>
                </a:moveTo>
                <a:lnTo>
                  <a:pt x="0" y="7578"/>
                </a:lnTo>
              </a:path>
            </a:pathLst>
          </a:custGeom>
          <a:ln w="3175">
            <a:solidFill>
              <a:srgbClr val="FF00FF"/>
            </a:solidFill>
          </a:ln>
        </p:spPr>
        <p:txBody>
          <a:bodyPr wrap="square" lIns="0" tIns="0" rIns="0" bIns="0" rtlCol="0"/>
          <a:lstStyle/>
          <a:p>
            <a:endParaRPr sz="501"/>
          </a:p>
        </p:txBody>
      </p:sp>
      <p:sp>
        <p:nvSpPr>
          <p:cNvPr id="9099" name="bg object 9099"/>
          <p:cNvSpPr/>
          <p:nvPr/>
        </p:nvSpPr>
        <p:spPr>
          <a:xfrm>
            <a:off x="3170827" y="4912373"/>
            <a:ext cx="3466" cy="2729"/>
          </a:xfrm>
          <a:custGeom>
            <a:avLst/>
            <a:gdLst/>
            <a:ahLst/>
            <a:cxnLst/>
            <a:rect l="l" t="t" r="r" b="b"/>
            <a:pathLst>
              <a:path w="7620" h="7619">
                <a:moveTo>
                  <a:pt x="7180" y="7578"/>
                </a:moveTo>
                <a:lnTo>
                  <a:pt x="0" y="0"/>
                </a:lnTo>
              </a:path>
            </a:pathLst>
          </a:custGeom>
          <a:ln w="3191">
            <a:solidFill>
              <a:srgbClr val="000000"/>
            </a:solidFill>
          </a:ln>
        </p:spPr>
        <p:txBody>
          <a:bodyPr wrap="square" lIns="0" tIns="0" rIns="0" bIns="0" rtlCol="0"/>
          <a:lstStyle/>
          <a:p>
            <a:endParaRPr sz="501"/>
          </a:p>
        </p:txBody>
      </p:sp>
      <p:sp>
        <p:nvSpPr>
          <p:cNvPr id="9100" name="bg object 9100"/>
          <p:cNvSpPr/>
          <p:nvPr/>
        </p:nvSpPr>
        <p:spPr>
          <a:xfrm>
            <a:off x="3370035" y="4915087"/>
            <a:ext cx="8376" cy="0"/>
          </a:xfrm>
          <a:custGeom>
            <a:avLst/>
            <a:gdLst/>
            <a:ahLst/>
            <a:cxnLst/>
            <a:rect l="l" t="t" r="r" b="b"/>
            <a:pathLst>
              <a:path w="18415">
                <a:moveTo>
                  <a:pt x="17950" y="0"/>
                </a:moveTo>
                <a:lnTo>
                  <a:pt x="0" y="0"/>
                </a:lnTo>
              </a:path>
            </a:pathLst>
          </a:custGeom>
          <a:ln w="3191">
            <a:solidFill>
              <a:srgbClr val="000000"/>
            </a:solidFill>
          </a:ln>
        </p:spPr>
        <p:txBody>
          <a:bodyPr wrap="square" lIns="0" tIns="0" rIns="0" bIns="0" rtlCol="0"/>
          <a:lstStyle/>
          <a:p>
            <a:endParaRPr sz="501"/>
          </a:p>
        </p:txBody>
      </p:sp>
      <p:sp>
        <p:nvSpPr>
          <p:cNvPr id="9101" name="bg object 9101"/>
          <p:cNvSpPr/>
          <p:nvPr/>
        </p:nvSpPr>
        <p:spPr>
          <a:xfrm>
            <a:off x="3360057" y="4915087"/>
            <a:ext cx="9531" cy="0"/>
          </a:xfrm>
          <a:custGeom>
            <a:avLst/>
            <a:gdLst/>
            <a:ahLst/>
            <a:cxnLst/>
            <a:rect l="l" t="t" r="r" b="b"/>
            <a:pathLst>
              <a:path w="20954">
                <a:moveTo>
                  <a:pt x="20742" y="0"/>
                </a:moveTo>
                <a:lnTo>
                  <a:pt x="0" y="0"/>
                </a:lnTo>
              </a:path>
            </a:pathLst>
          </a:custGeom>
          <a:ln w="3191">
            <a:solidFill>
              <a:srgbClr val="000000"/>
            </a:solidFill>
          </a:ln>
        </p:spPr>
        <p:txBody>
          <a:bodyPr wrap="square" lIns="0" tIns="0" rIns="0" bIns="0" rtlCol="0"/>
          <a:lstStyle/>
          <a:p>
            <a:endParaRPr sz="501"/>
          </a:p>
        </p:txBody>
      </p:sp>
      <p:sp>
        <p:nvSpPr>
          <p:cNvPr id="9102" name="bg object 9102"/>
          <p:cNvSpPr/>
          <p:nvPr/>
        </p:nvSpPr>
        <p:spPr>
          <a:xfrm>
            <a:off x="3352982"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03" name="bg object 9103"/>
          <p:cNvSpPr/>
          <p:nvPr/>
        </p:nvSpPr>
        <p:spPr>
          <a:xfrm>
            <a:off x="3345906"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04" name="bg object 9104"/>
          <p:cNvSpPr/>
          <p:nvPr/>
        </p:nvSpPr>
        <p:spPr>
          <a:xfrm>
            <a:off x="333883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05" name="bg object 9105"/>
          <p:cNvSpPr/>
          <p:nvPr/>
        </p:nvSpPr>
        <p:spPr>
          <a:xfrm>
            <a:off x="333175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06" name="bg object 9106"/>
          <p:cNvSpPr/>
          <p:nvPr/>
        </p:nvSpPr>
        <p:spPr>
          <a:xfrm>
            <a:off x="3324679"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07" name="bg object 9107"/>
          <p:cNvSpPr/>
          <p:nvPr/>
        </p:nvSpPr>
        <p:spPr>
          <a:xfrm>
            <a:off x="331760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08" name="bg object 9108"/>
          <p:cNvSpPr/>
          <p:nvPr/>
        </p:nvSpPr>
        <p:spPr>
          <a:xfrm>
            <a:off x="3310527"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09" name="bg object 9109"/>
          <p:cNvSpPr/>
          <p:nvPr/>
        </p:nvSpPr>
        <p:spPr>
          <a:xfrm>
            <a:off x="3303451"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10" name="bg object 9110"/>
          <p:cNvSpPr/>
          <p:nvPr/>
        </p:nvSpPr>
        <p:spPr>
          <a:xfrm>
            <a:off x="3296376"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11" name="bg object 9111"/>
          <p:cNvSpPr/>
          <p:nvPr/>
        </p:nvSpPr>
        <p:spPr>
          <a:xfrm>
            <a:off x="328930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12" name="bg object 9112"/>
          <p:cNvSpPr/>
          <p:nvPr/>
        </p:nvSpPr>
        <p:spPr>
          <a:xfrm>
            <a:off x="328222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13" name="bg object 9113"/>
          <p:cNvSpPr/>
          <p:nvPr/>
        </p:nvSpPr>
        <p:spPr>
          <a:xfrm>
            <a:off x="3275148"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14" name="bg object 9114"/>
          <p:cNvSpPr/>
          <p:nvPr/>
        </p:nvSpPr>
        <p:spPr>
          <a:xfrm>
            <a:off x="326807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15" name="bg object 9115"/>
          <p:cNvSpPr/>
          <p:nvPr/>
        </p:nvSpPr>
        <p:spPr>
          <a:xfrm>
            <a:off x="3260815" y="4915087"/>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9116" name="bg object 9116"/>
          <p:cNvSpPr/>
          <p:nvPr/>
        </p:nvSpPr>
        <p:spPr>
          <a:xfrm>
            <a:off x="325374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17" name="bg object 9117"/>
          <p:cNvSpPr/>
          <p:nvPr/>
        </p:nvSpPr>
        <p:spPr>
          <a:xfrm>
            <a:off x="324666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18" name="bg object 9118"/>
          <p:cNvSpPr/>
          <p:nvPr/>
        </p:nvSpPr>
        <p:spPr>
          <a:xfrm>
            <a:off x="3239589"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19" name="bg object 9119"/>
          <p:cNvSpPr/>
          <p:nvPr/>
        </p:nvSpPr>
        <p:spPr>
          <a:xfrm>
            <a:off x="323251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20" name="bg object 9120"/>
          <p:cNvSpPr/>
          <p:nvPr/>
        </p:nvSpPr>
        <p:spPr>
          <a:xfrm>
            <a:off x="3225437"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21" name="bg object 9121"/>
          <p:cNvSpPr/>
          <p:nvPr/>
        </p:nvSpPr>
        <p:spPr>
          <a:xfrm>
            <a:off x="3218362"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22" name="bg object 9122"/>
          <p:cNvSpPr/>
          <p:nvPr/>
        </p:nvSpPr>
        <p:spPr>
          <a:xfrm>
            <a:off x="3211286"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23" name="bg object 9123"/>
          <p:cNvSpPr/>
          <p:nvPr/>
        </p:nvSpPr>
        <p:spPr>
          <a:xfrm>
            <a:off x="3204210"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24" name="bg object 9124"/>
          <p:cNvSpPr/>
          <p:nvPr/>
        </p:nvSpPr>
        <p:spPr>
          <a:xfrm>
            <a:off x="3197134"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25" name="bg object 9125"/>
          <p:cNvSpPr/>
          <p:nvPr/>
        </p:nvSpPr>
        <p:spPr>
          <a:xfrm>
            <a:off x="3190059"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26" name="bg object 9126"/>
          <p:cNvSpPr/>
          <p:nvPr/>
        </p:nvSpPr>
        <p:spPr>
          <a:xfrm>
            <a:off x="3182983" y="4915087"/>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27" name="bg object 9127"/>
          <p:cNvSpPr/>
          <p:nvPr/>
        </p:nvSpPr>
        <p:spPr>
          <a:xfrm>
            <a:off x="3174093" y="4915087"/>
            <a:ext cx="8376" cy="0"/>
          </a:xfrm>
          <a:custGeom>
            <a:avLst/>
            <a:gdLst/>
            <a:ahLst/>
            <a:cxnLst/>
            <a:rect l="l" t="t" r="r" b="b"/>
            <a:pathLst>
              <a:path w="18415">
                <a:moveTo>
                  <a:pt x="18348" y="0"/>
                </a:moveTo>
                <a:lnTo>
                  <a:pt x="0" y="0"/>
                </a:lnTo>
              </a:path>
            </a:pathLst>
          </a:custGeom>
          <a:ln w="3191">
            <a:solidFill>
              <a:srgbClr val="000000"/>
            </a:solidFill>
          </a:ln>
        </p:spPr>
        <p:txBody>
          <a:bodyPr wrap="square" lIns="0" tIns="0" rIns="0" bIns="0" rtlCol="0"/>
          <a:lstStyle/>
          <a:p>
            <a:endParaRPr sz="501"/>
          </a:p>
        </p:txBody>
      </p:sp>
      <p:sp>
        <p:nvSpPr>
          <p:cNvPr id="9128" name="bg object 9128"/>
          <p:cNvSpPr/>
          <p:nvPr/>
        </p:nvSpPr>
        <p:spPr>
          <a:xfrm>
            <a:off x="3378199" y="4912373"/>
            <a:ext cx="3466" cy="2729"/>
          </a:xfrm>
          <a:custGeom>
            <a:avLst/>
            <a:gdLst/>
            <a:ahLst/>
            <a:cxnLst/>
            <a:rect l="l" t="t" r="r" b="b"/>
            <a:pathLst>
              <a:path w="7620" h="7619">
                <a:moveTo>
                  <a:pt x="7578" y="0"/>
                </a:moveTo>
                <a:lnTo>
                  <a:pt x="0" y="7578"/>
                </a:lnTo>
              </a:path>
            </a:pathLst>
          </a:custGeom>
          <a:ln w="3191">
            <a:solidFill>
              <a:srgbClr val="000000"/>
            </a:solidFill>
          </a:ln>
        </p:spPr>
        <p:txBody>
          <a:bodyPr wrap="square" lIns="0" tIns="0" rIns="0" bIns="0" rtlCol="0"/>
          <a:lstStyle/>
          <a:p>
            <a:endParaRPr sz="501"/>
          </a:p>
        </p:txBody>
      </p:sp>
      <p:sp>
        <p:nvSpPr>
          <p:cNvPr id="9129" name="bg object 9129"/>
          <p:cNvSpPr/>
          <p:nvPr/>
        </p:nvSpPr>
        <p:spPr>
          <a:xfrm>
            <a:off x="3381647" y="4836526"/>
            <a:ext cx="0" cy="75947"/>
          </a:xfrm>
          <a:custGeom>
            <a:avLst/>
            <a:gdLst/>
            <a:ahLst/>
            <a:cxnLst/>
            <a:rect l="l" t="t" r="r" b="b"/>
            <a:pathLst>
              <a:path h="212090">
                <a:moveTo>
                  <a:pt x="0" y="0"/>
                </a:moveTo>
                <a:lnTo>
                  <a:pt x="0" y="211811"/>
                </a:lnTo>
              </a:path>
            </a:pathLst>
          </a:custGeom>
          <a:ln w="3191">
            <a:solidFill>
              <a:srgbClr val="000000"/>
            </a:solidFill>
          </a:ln>
        </p:spPr>
        <p:txBody>
          <a:bodyPr wrap="square" lIns="0" tIns="0" rIns="0" bIns="0" rtlCol="0"/>
          <a:lstStyle/>
          <a:p>
            <a:endParaRPr sz="501"/>
          </a:p>
        </p:txBody>
      </p:sp>
      <p:sp>
        <p:nvSpPr>
          <p:cNvPr id="9130" name="bg object 9130"/>
          <p:cNvSpPr/>
          <p:nvPr/>
        </p:nvSpPr>
        <p:spPr>
          <a:xfrm>
            <a:off x="3378199" y="4833811"/>
            <a:ext cx="3466" cy="2729"/>
          </a:xfrm>
          <a:custGeom>
            <a:avLst/>
            <a:gdLst/>
            <a:ahLst/>
            <a:cxnLst/>
            <a:rect l="l" t="t" r="r" b="b"/>
            <a:pathLst>
              <a:path w="7620" h="7619">
                <a:moveTo>
                  <a:pt x="0" y="0"/>
                </a:moveTo>
                <a:lnTo>
                  <a:pt x="7578" y="7578"/>
                </a:lnTo>
              </a:path>
            </a:pathLst>
          </a:custGeom>
          <a:ln w="3191">
            <a:solidFill>
              <a:srgbClr val="000000"/>
            </a:solidFill>
          </a:ln>
        </p:spPr>
        <p:txBody>
          <a:bodyPr wrap="square" lIns="0" tIns="0" rIns="0" bIns="0" rtlCol="0"/>
          <a:lstStyle/>
          <a:p>
            <a:endParaRPr sz="501"/>
          </a:p>
        </p:txBody>
      </p:sp>
      <p:sp>
        <p:nvSpPr>
          <p:cNvPr id="9131" name="bg object 9131"/>
          <p:cNvSpPr/>
          <p:nvPr/>
        </p:nvSpPr>
        <p:spPr>
          <a:xfrm>
            <a:off x="3170827" y="4833811"/>
            <a:ext cx="11841" cy="78676"/>
          </a:xfrm>
          <a:custGeom>
            <a:avLst/>
            <a:gdLst/>
            <a:ahLst/>
            <a:cxnLst/>
            <a:rect l="l" t="t" r="r" b="b"/>
            <a:pathLst>
              <a:path w="26034" h="219709">
                <a:moveTo>
                  <a:pt x="0" y="219389"/>
                </a:moveTo>
                <a:lnTo>
                  <a:pt x="0" y="7578"/>
                </a:lnTo>
                <a:lnTo>
                  <a:pt x="7180" y="0"/>
                </a:lnTo>
                <a:lnTo>
                  <a:pt x="25529" y="0"/>
                </a:lnTo>
              </a:path>
            </a:pathLst>
          </a:custGeom>
          <a:ln w="3191">
            <a:solidFill>
              <a:srgbClr val="000000"/>
            </a:solidFill>
          </a:ln>
        </p:spPr>
        <p:txBody>
          <a:bodyPr wrap="square" lIns="0" tIns="0" rIns="0" bIns="0" rtlCol="0"/>
          <a:lstStyle/>
          <a:p>
            <a:endParaRPr sz="501"/>
          </a:p>
        </p:txBody>
      </p:sp>
      <p:sp>
        <p:nvSpPr>
          <p:cNvPr id="9132" name="bg object 9132"/>
          <p:cNvSpPr/>
          <p:nvPr/>
        </p:nvSpPr>
        <p:spPr>
          <a:xfrm>
            <a:off x="3182983"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33" name="bg object 9133"/>
          <p:cNvSpPr/>
          <p:nvPr/>
        </p:nvSpPr>
        <p:spPr>
          <a:xfrm>
            <a:off x="3190059"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34" name="bg object 9134"/>
          <p:cNvSpPr/>
          <p:nvPr/>
        </p:nvSpPr>
        <p:spPr>
          <a:xfrm>
            <a:off x="319713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35" name="bg object 9135"/>
          <p:cNvSpPr/>
          <p:nvPr/>
        </p:nvSpPr>
        <p:spPr>
          <a:xfrm>
            <a:off x="320421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36" name="bg object 9136"/>
          <p:cNvSpPr/>
          <p:nvPr/>
        </p:nvSpPr>
        <p:spPr>
          <a:xfrm>
            <a:off x="321128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37" name="bg object 9137"/>
          <p:cNvSpPr/>
          <p:nvPr/>
        </p:nvSpPr>
        <p:spPr>
          <a:xfrm>
            <a:off x="3218362"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38" name="bg object 9138"/>
          <p:cNvSpPr/>
          <p:nvPr/>
        </p:nvSpPr>
        <p:spPr>
          <a:xfrm>
            <a:off x="3225437"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39" name="bg object 9139"/>
          <p:cNvSpPr/>
          <p:nvPr/>
        </p:nvSpPr>
        <p:spPr>
          <a:xfrm>
            <a:off x="3232513"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40" name="bg object 9140"/>
          <p:cNvSpPr/>
          <p:nvPr/>
        </p:nvSpPr>
        <p:spPr>
          <a:xfrm>
            <a:off x="3239589"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41" name="bg object 9141"/>
          <p:cNvSpPr/>
          <p:nvPr/>
        </p:nvSpPr>
        <p:spPr>
          <a:xfrm>
            <a:off x="324666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42" name="bg object 9142"/>
          <p:cNvSpPr/>
          <p:nvPr/>
        </p:nvSpPr>
        <p:spPr>
          <a:xfrm>
            <a:off x="325374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43" name="bg object 9143"/>
          <p:cNvSpPr/>
          <p:nvPr/>
        </p:nvSpPr>
        <p:spPr>
          <a:xfrm>
            <a:off x="326081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44" name="bg object 9144"/>
          <p:cNvSpPr/>
          <p:nvPr/>
        </p:nvSpPr>
        <p:spPr>
          <a:xfrm>
            <a:off x="3267891" y="4833811"/>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9145" name="bg object 9145"/>
          <p:cNvSpPr/>
          <p:nvPr/>
        </p:nvSpPr>
        <p:spPr>
          <a:xfrm>
            <a:off x="3275148"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46" name="bg object 9146"/>
          <p:cNvSpPr/>
          <p:nvPr/>
        </p:nvSpPr>
        <p:spPr>
          <a:xfrm>
            <a:off x="328222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47" name="bg object 9147"/>
          <p:cNvSpPr/>
          <p:nvPr/>
        </p:nvSpPr>
        <p:spPr>
          <a:xfrm>
            <a:off x="328930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48" name="bg object 9148"/>
          <p:cNvSpPr/>
          <p:nvPr/>
        </p:nvSpPr>
        <p:spPr>
          <a:xfrm>
            <a:off x="329637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49" name="bg object 9149"/>
          <p:cNvSpPr/>
          <p:nvPr/>
        </p:nvSpPr>
        <p:spPr>
          <a:xfrm>
            <a:off x="3303451"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50" name="bg object 9150"/>
          <p:cNvSpPr/>
          <p:nvPr/>
        </p:nvSpPr>
        <p:spPr>
          <a:xfrm>
            <a:off x="3310527"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51" name="bg object 9151"/>
          <p:cNvSpPr/>
          <p:nvPr/>
        </p:nvSpPr>
        <p:spPr>
          <a:xfrm>
            <a:off x="3317603"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52" name="bg object 9152"/>
          <p:cNvSpPr/>
          <p:nvPr/>
        </p:nvSpPr>
        <p:spPr>
          <a:xfrm>
            <a:off x="3324679"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53" name="bg object 9153"/>
          <p:cNvSpPr/>
          <p:nvPr/>
        </p:nvSpPr>
        <p:spPr>
          <a:xfrm>
            <a:off x="3331754"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54" name="bg object 9154"/>
          <p:cNvSpPr/>
          <p:nvPr/>
        </p:nvSpPr>
        <p:spPr>
          <a:xfrm>
            <a:off x="3338830"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55" name="bg object 9155"/>
          <p:cNvSpPr/>
          <p:nvPr/>
        </p:nvSpPr>
        <p:spPr>
          <a:xfrm>
            <a:off x="3345906"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56" name="bg object 9156"/>
          <p:cNvSpPr/>
          <p:nvPr/>
        </p:nvSpPr>
        <p:spPr>
          <a:xfrm>
            <a:off x="3352982" y="4833811"/>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57" name="bg object 9157"/>
          <p:cNvSpPr/>
          <p:nvPr/>
        </p:nvSpPr>
        <p:spPr>
          <a:xfrm>
            <a:off x="3360057" y="4833811"/>
            <a:ext cx="9531" cy="0"/>
          </a:xfrm>
          <a:custGeom>
            <a:avLst/>
            <a:gdLst/>
            <a:ahLst/>
            <a:cxnLst/>
            <a:rect l="l" t="t" r="r" b="b"/>
            <a:pathLst>
              <a:path w="20954">
                <a:moveTo>
                  <a:pt x="0" y="0"/>
                </a:moveTo>
                <a:lnTo>
                  <a:pt x="20742" y="0"/>
                </a:lnTo>
              </a:path>
            </a:pathLst>
          </a:custGeom>
          <a:ln w="3191">
            <a:solidFill>
              <a:srgbClr val="000000"/>
            </a:solidFill>
          </a:ln>
        </p:spPr>
        <p:txBody>
          <a:bodyPr wrap="square" lIns="0" tIns="0" rIns="0" bIns="0" rtlCol="0"/>
          <a:lstStyle/>
          <a:p>
            <a:endParaRPr sz="501"/>
          </a:p>
        </p:txBody>
      </p:sp>
      <p:sp>
        <p:nvSpPr>
          <p:cNvPr id="9158" name="bg object 9158"/>
          <p:cNvSpPr/>
          <p:nvPr/>
        </p:nvSpPr>
        <p:spPr>
          <a:xfrm>
            <a:off x="3370035" y="4833811"/>
            <a:ext cx="8376" cy="0"/>
          </a:xfrm>
          <a:custGeom>
            <a:avLst/>
            <a:gdLst/>
            <a:ahLst/>
            <a:cxnLst/>
            <a:rect l="l" t="t" r="r" b="b"/>
            <a:pathLst>
              <a:path w="18415">
                <a:moveTo>
                  <a:pt x="0" y="0"/>
                </a:moveTo>
                <a:lnTo>
                  <a:pt x="17950" y="0"/>
                </a:lnTo>
              </a:path>
            </a:pathLst>
          </a:custGeom>
          <a:ln w="3191">
            <a:solidFill>
              <a:srgbClr val="000000"/>
            </a:solidFill>
          </a:ln>
        </p:spPr>
        <p:txBody>
          <a:bodyPr wrap="square" lIns="0" tIns="0" rIns="0" bIns="0" rtlCol="0"/>
          <a:lstStyle/>
          <a:p>
            <a:endParaRPr sz="501"/>
          </a:p>
        </p:txBody>
      </p:sp>
      <p:sp>
        <p:nvSpPr>
          <p:cNvPr id="9159" name="bg object 9159"/>
          <p:cNvSpPr/>
          <p:nvPr/>
        </p:nvSpPr>
        <p:spPr>
          <a:xfrm>
            <a:off x="3167380" y="4916658"/>
            <a:ext cx="1733" cy="1364"/>
          </a:xfrm>
          <a:custGeom>
            <a:avLst/>
            <a:gdLst/>
            <a:ahLst/>
            <a:cxnLst/>
            <a:rect l="l" t="t" r="r" b="b"/>
            <a:pathLst>
              <a:path w="3809" h="3809">
                <a:moveTo>
                  <a:pt x="3191" y="3191"/>
                </a:moveTo>
                <a:lnTo>
                  <a:pt x="797" y="1994"/>
                </a:lnTo>
                <a:lnTo>
                  <a:pt x="0" y="0"/>
                </a:lnTo>
              </a:path>
            </a:pathLst>
          </a:custGeom>
          <a:ln w="3191">
            <a:solidFill>
              <a:srgbClr val="000000"/>
            </a:solidFill>
          </a:ln>
        </p:spPr>
        <p:txBody>
          <a:bodyPr wrap="square" lIns="0" tIns="0" rIns="0" bIns="0" rtlCol="0"/>
          <a:lstStyle/>
          <a:p>
            <a:endParaRPr sz="501"/>
          </a:p>
        </p:txBody>
      </p:sp>
      <p:sp>
        <p:nvSpPr>
          <p:cNvPr id="9160" name="bg object 9160"/>
          <p:cNvSpPr/>
          <p:nvPr/>
        </p:nvSpPr>
        <p:spPr>
          <a:xfrm>
            <a:off x="3383642" y="4916658"/>
            <a:ext cx="1733" cy="1364"/>
          </a:xfrm>
          <a:custGeom>
            <a:avLst/>
            <a:gdLst/>
            <a:ahLst/>
            <a:cxnLst/>
            <a:rect l="l" t="t" r="r" b="b"/>
            <a:pathLst>
              <a:path w="3809" h="3809">
                <a:moveTo>
                  <a:pt x="3191" y="0"/>
                </a:moveTo>
                <a:lnTo>
                  <a:pt x="2393" y="1994"/>
                </a:lnTo>
                <a:lnTo>
                  <a:pt x="0" y="3191"/>
                </a:lnTo>
              </a:path>
            </a:pathLst>
          </a:custGeom>
          <a:ln w="3191">
            <a:solidFill>
              <a:srgbClr val="000000"/>
            </a:solidFill>
          </a:ln>
        </p:spPr>
        <p:txBody>
          <a:bodyPr wrap="square" lIns="0" tIns="0" rIns="0" bIns="0" rtlCol="0"/>
          <a:lstStyle/>
          <a:p>
            <a:endParaRPr sz="501"/>
          </a:p>
        </p:txBody>
      </p:sp>
      <p:sp>
        <p:nvSpPr>
          <p:cNvPr id="9161" name="bg object 9161"/>
          <p:cNvSpPr/>
          <p:nvPr/>
        </p:nvSpPr>
        <p:spPr>
          <a:xfrm>
            <a:off x="3383642" y="4831098"/>
            <a:ext cx="1733" cy="1364"/>
          </a:xfrm>
          <a:custGeom>
            <a:avLst/>
            <a:gdLst/>
            <a:ahLst/>
            <a:cxnLst/>
            <a:rect l="l" t="t" r="r" b="b"/>
            <a:pathLst>
              <a:path w="3809" h="3809">
                <a:moveTo>
                  <a:pt x="0" y="0"/>
                </a:moveTo>
                <a:lnTo>
                  <a:pt x="2393" y="1196"/>
                </a:lnTo>
                <a:lnTo>
                  <a:pt x="3191" y="3191"/>
                </a:lnTo>
              </a:path>
            </a:pathLst>
          </a:custGeom>
          <a:ln w="3191">
            <a:solidFill>
              <a:srgbClr val="000000"/>
            </a:solidFill>
          </a:ln>
        </p:spPr>
        <p:txBody>
          <a:bodyPr wrap="square" lIns="0" tIns="0" rIns="0" bIns="0" rtlCol="0"/>
          <a:lstStyle/>
          <a:p>
            <a:endParaRPr sz="501"/>
          </a:p>
        </p:txBody>
      </p:sp>
      <p:sp>
        <p:nvSpPr>
          <p:cNvPr id="9162" name="bg object 9162"/>
          <p:cNvSpPr/>
          <p:nvPr/>
        </p:nvSpPr>
        <p:spPr>
          <a:xfrm>
            <a:off x="3167380" y="4831098"/>
            <a:ext cx="1733" cy="1364"/>
          </a:xfrm>
          <a:custGeom>
            <a:avLst/>
            <a:gdLst/>
            <a:ahLst/>
            <a:cxnLst/>
            <a:rect l="l" t="t" r="r" b="b"/>
            <a:pathLst>
              <a:path w="3809" h="3809">
                <a:moveTo>
                  <a:pt x="3191" y="0"/>
                </a:moveTo>
                <a:lnTo>
                  <a:pt x="797" y="1196"/>
                </a:lnTo>
                <a:lnTo>
                  <a:pt x="0" y="3191"/>
                </a:lnTo>
              </a:path>
            </a:pathLst>
          </a:custGeom>
          <a:ln w="3191">
            <a:solidFill>
              <a:srgbClr val="000000"/>
            </a:solidFill>
          </a:ln>
        </p:spPr>
        <p:txBody>
          <a:bodyPr wrap="square" lIns="0" tIns="0" rIns="0" bIns="0" rtlCol="0"/>
          <a:lstStyle/>
          <a:p>
            <a:endParaRPr sz="501"/>
          </a:p>
        </p:txBody>
      </p:sp>
      <p:sp>
        <p:nvSpPr>
          <p:cNvPr id="9163" name="bg object 9163"/>
          <p:cNvSpPr/>
          <p:nvPr/>
        </p:nvSpPr>
        <p:spPr>
          <a:xfrm>
            <a:off x="3385094" y="4832240"/>
            <a:ext cx="0" cy="84588"/>
          </a:xfrm>
          <a:custGeom>
            <a:avLst/>
            <a:gdLst/>
            <a:ahLst/>
            <a:cxnLst/>
            <a:rect l="l" t="t" r="r" b="b"/>
            <a:pathLst>
              <a:path h="236219">
                <a:moveTo>
                  <a:pt x="0" y="0"/>
                </a:moveTo>
                <a:lnTo>
                  <a:pt x="0" y="235744"/>
                </a:lnTo>
              </a:path>
            </a:pathLst>
          </a:custGeom>
          <a:ln w="3191">
            <a:solidFill>
              <a:srgbClr val="000000"/>
            </a:solidFill>
          </a:ln>
        </p:spPr>
        <p:txBody>
          <a:bodyPr wrap="square" lIns="0" tIns="0" rIns="0" bIns="0" rtlCol="0"/>
          <a:lstStyle/>
          <a:p>
            <a:endParaRPr sz="501"/>
          </a:p>
        </p:txBody>
      </p:sp>
      <p:sp>
        <p:nvSpPr>
          <p:cNvPr id="9164" name="bg object 9164"/>
          <p:cNvSpPr/>
          <p:nvPr/>
        </p:nvSpPr>
        <p:spPr>
          <a:xfrm>
            <a:off x="3370035" y="4917801"/>
            <a:ext cx="13863" cy="0"/>
          </a:xfrm>
          <a:custGeom>
            <a:avLst/>
            <a:gdLst/>
            <a:ahLst/>
            <a:cxnLst/>
            <a:rect l="l" t="t" r="r" b="b"/>
            <a:pathLst>
              <a:path w="30479">
                <a:moveTo>
                  <a:pt x="29916" y="0"/>
                </a:moveTo>
                <a:lnTo>
                  <a:pt x="0" y="0"/>
                </a:lnTo>
              </a:path>
            </a:pathLst>
          </a:custGeom>
          <a:ln w="3191">
            <a:solidFill>
              <a:srgbClr val="000000"/>
            </a:solidFill>
          </a:ln>
        </p:spPr>
        <p:txBody>
          <a:bodyPr wrap="square" lIns="0" tIns="0" rIns="0" bIns="0" rtlCol="0"/>
          <a:lstStyle/>
          <a:p>
            <a:endParaRPr sz="501"/>
          </a:p>
        </p:txBody>
      </p:sp>
      <p:sp>
        <p:nvSpPr>
          <p:cNvPr id="9165" name="bg object 9165"/>
          <p:cNvSpPr/>
          <p:nvPr/>
        </p:nvSpPr>
        <p:spPr>
          <a:xfrm>
            <a:off x="3360057" y="4917801"/>
            <a:ext cx="9531" cy="0"/>
          </a:xfrm>
          <a:custGeom>
            <a:avLst/>
            <a:gdLst/>
            <a:ahLst/>
            <a:cxnLst/>
            <a:rect l="l" t="t" r="r" b="b"/>
            <a:pathLst>
              <a:path w="20954">
                <a:moveTo>
                  <a:pt x="20742" y="0"/>
                </a:moveTo>
                <a:lnTo>
                  <a:pt x="0" y="0"/>
                </a:lnTo>
              </a:path>
            </a:pathLst>
          </a:custGeom>
          <a:ln w="3191">
            <a:solidFill>
              <a:srgbClr val="000000"/>
            </a:solidFill>
          </a:ln>
        </p:spPr>
        <p:txBody>
          <a:bodyPr wrap="square" lIns="0" tIns="0" rIns="0" bIns="0" rtlCol="0"/>
          <a:lstStyle/>
          <a:p>
            <a:endParaRPr sz="501"/>
          </a:p>
        </p:txBody>
      </p:sp>
      <p:sp>
        <p:nvSpPr>
          <p:cNvPr id="9166" name="bg object 9166"/>
          <p:cNvSpPr/>
          <p:nvPr/>
        </p:nvSpPr>
        <p:spPr>
          <a:xfrm>
            <a:off x="3352982"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67" name="bg object 9167"/>
          <p:cNvSpPr/>
          <p:nvPr/>
        </p:nvSpPr>
        <p:spPr>
          <a:xfrm>
            <a:off x="334590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68" name="bg object 9168"/>
          <p:cNvSpPr/>
          <p:nvPr/>
        </p:nvSpPr>
        <p:spPr>
          <a:xfrm>
            <a:off x="333883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69" name="bg object 9169"/>
          <p:cNvSpPr/>
          <p:nvPr/>
        </p:nvSpPr>
        <p:spPr>
          <a:xfrm>
            <a:off x="333175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70" name="bg object 9170"/>
          <p:cNvSpPr/>
          <p:nvPr/>
        </p:nvSpPr>
        <p:spPr>
          <a:xfrm>
            <a:off x="3324679"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71" name="bg object 9171"/>
          <p:cNvSpPr/>
          <p:nvPr/>
        </p:nvSpPr>
        <p:spPr>
          <a:xfrm>
            <a:off x="3317603"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72" name="bg object 9172"/>
          <p:cNvSpPr/>
          <p:nvPr/>
        </p:nvSpPr>
        <p:spPr>
          <a:xfrm>
            <a:off x="3310527"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73" name="bg object 9173"/>
          <p:cNvSpPr/>
          <p:nvPr/>
        </p:nvSpPr>
        <p:spPr>
          <a:xfrm>
            <a:off x="3303451"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74" name="bg object 9174"/>
          <p:cNvSpPr/>
          <p:nvPr/>
        </p:nvSpPr>
        <p:spPr>
          <a:xfrm>
            <a:off x="329637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75" name="bg object 9175"/>
          <p:cNvSpPr/>
          <p:nvPr/>
        </p:nvSpPr>
        <p:spPr>
          <a:xfrm>
            <a:off x="328930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76" name="bg object 9176"/>
          <p:cNvSpPr/>
          <p:nvPr/>
        </p:nvSpPr>
        <p:spPr>
          <a:xfrm>
            <a:off x="328222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77" name="bg object 9177"/>
          <p:cNvSpPr/>
          <p:nvPr/>
        </p:nvSpPr>
        <p:spPr>
          <a:xfrm>
            <a:off x="3275148"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78" name="bg object 9178"/>
          <p:cNvSpPr/>
          <p:nvPr/>
        </p:nvSpPr>
        <p:spPr>
          <a:xfrm>
            <a:off x="3267891" y="4917801"/>
            <a:ext cx="6932" cy="0"/>
          </a:xfrm>
          <a:custGeom>
            <a:avLst/>
            <a:gdLst/>
            <a:ahLst/>
            <a:cxnLst/>
            <a:rect l="l" t="t" r="r" b="b"/>
            <a:pathLst>
              <a:path w="15240">
                <a:moveTo>
                  <a:pt x="14758" y="0"/>
                </a:moveTo>
                <a:lnTo>
                  <a:pt x="0" y="0"/>
                </a:lnTo>
              </a:path>
            </a:pathLst>
          </a:custGeom>
          <a:ln w="3191">
            <a:solidFill>
              <a:srgbClr val="000000"/>
            </a:solidFill>
          </a:ln>
        </p:spPr>
        <p:txBody>
          <a:bodyPr wrap="square" lIns="0" tIns="0" rIns="0" bIns="0" rtlCol="0"/>
          <a:lstStyle/>
          <a:p>
            <a:endParaRPr sz="501"/>
          </a:p>
        </p:txBody>
      </p:sp>
      <p:sp>
        <p:nvSpPr>
          <p:cNvPr id="9179" name="bg object 9179"/>
          <p:cNvSpPr/>
          <p:nvPr/>
        </p:nvSpPr>
        <p:spPr>
          <a:xfrm>
            <a:off x="326081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80" name="bg object 9180"/>
          <p:cNvSpPr/>
          <p:nvPr/>
        </p:nvSpPr>
        <p:spPr>
          <a:xfrm>
            <a:off x="325374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81" name="bg object 9181"/>
          <p:cNvSpPr/>
          <p:nvPr/>
        </p:nvSpPr>
        <p:spPr>
          <a:xfrm>
            <a:off x="324666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82" name="bg object 9182"/>
          <p:cNvSpPr/>
          <p:nvPr/>
        </p:nvSpPr>
        <p:spPr>
          <a:xfrm>
            <a:off x="3239589"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83" name="bg object 9183"/>
          <p:cNvSpPr/>
          <p:nvPr/>
        </p:nvSpPr>
        <p:spPr>
          <a:xfrm>
            <a:off x="3232513"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84" name="bg object 9184"/>
          <p:cNvSpPr/>
          <p:nvPr/>
        </p:nvSpPr>
        <p:spPr>
          <a:xfrm>
            <a:off x="3225437"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85" name="bg object 9185"/>
          <p:cNvSpPr/>
          <p:nvPr/>
        </p:nvSpPr>
        <p:spPr>
          <a:xfrm>
            <a:off x="3218362"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86" name="bg object 9186"/>
          <p:cNvSpPr/>
          <p:nvPr/>
        </p:nvSpPr>
        <p:spPr>
          <a:xfrm>
            <a:off x="3211286"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87" name="bg object 9187"/>
          <p:cNvSpPr/>
          <p:nvPr/>
        </p:nvSpPr>
        <p:spPr>
          <a:xfrm>
            <a:off x="3204210"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88" name="bg object 9188"/>
          <p:cNvSpPr/>
          <p:nvPr/>
        </p:nvSpPr>
        <p:spPr>
          <a:xfrm>
            <a:off x="3197134"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89" name="bg object 9189"/>
          <p:cNvSpPr/>
          <p:nvPr/>
        </p:nvSpPr>
        <p:spPr>
          <a:xfrm>
            <a:off x="3190059"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90" name="bg object 9190"/>
          <p:cNvSpPr/>
          <p:nvPr/>
        </p:nvSpPr>
        <p:spPr>
          <a:xfrm>
            <a:off x="3182983" y="4917801"/>
            <a:ext cx="6642" cy="0"/>
          </a:xfrm>
          <a:custGeom>
            <a:avLst/>
            <a:gdLst/>
            <a:ahLst/>
            <a:cxnLst/>
            <a:rect l="l" t="t" r="r" b="b"/>
            <a:pathLst>
              <a:path w="14604">
                <a:moveTo>
                  <a:pt x="14360" y="0"/>
                </a:moveTo>
                <a:lnTo>
                  <a:pt x="0" y="0"/>
                </a:lnTo>
              </a:path>
            </a:pathLst>
          </a:custGeom>
          <a:ln w="3191">
            <a:solidFill>
              <a:srgbClr val="000000"/>
            </a:solidFill>
          </a:ln>
        </p:spPr>
        <p:txBody>
          <a:bodyPr wrap="square" lIns="0" tIns="0" rIns="0" bIns="0" rtlCol="0"/>
          <a:lstStyle/>
          <a:p>
            <a:endParaRPr sz="501"/>
          </a:p>
        </p:txBody>
      </p:sp>
      <p:sp>
        <p:nvSpPr>
          <p:cNvPr id="9191" name="bg object 9191"/>
          <p:cNvSpPr/>
          <p:nvPr/>
        </p:nvSpPr>
        <p:spPr>
          <a:xfrm>
            <a:off x="3168831" y="4917801"/>
            <a:ext cx="13863" cy="0"/>
          </a:xfrm>
          <a:custGeom>
            <a:avLst/>
            <a:gdLst/>
            <a:ahLst/>
            <a:cxnLst/>
            <a:rect l="l" t="t" r="r" b="b"/>
            <a:pathLst>
              <a:path w="30479">
                <a:moveTo>
                  <a:pt x="29916" y="0"/>
                </a:moveTo>
                <a:lnTo>
                  <a:pt x="0" y="0"/>
                </a:lnTo>
              </a:path>
            </a:pathLst>
          </a:custGeom>
          <a:ln w="3191">
            <a:solidFill>
              <a:srgbClr val="000000"/>
            </a:solidFill>
          </a:ln>
        </p:spPr>
        <p:txBody>
          <a:bodyPr wrap="square" lIns="0" tIns="0" rIns="0" bIns="0" rtlCol="0"/>
          <a:lstStyle/>
          <a:p>
            <a:endParaRPr sz="501"/>
          </a:p>
        </p:txBody>
      </p:sp>
      <p:sp>
        <p:nvSpPr>
          <p:cNvPr id="9192" name="bg object 9192"/>
          <p:cNvSpPr/>
          <p:nvPr/>
        </p:nvSpPr>
        <p:spPr>
          <a:xfrm>
            <a:off x="3167380" y="4832240"/>
            <a:ext cx="0" cy="84588"/>
          </a:xfrm>
          <a:custGeom>
            <a:avLst/>
            <a:gdLst/>
            <a:ahLst/>
            <a:cxnLst/>
            <a:rect l="l" t="t" r="r" b="b"/>
            <a:pathLst>
              <a:path h="236219">
                <a:moveTo>
                  <a:pt x="0" y="235744"/>
                </a:moveTo>
                <a:lnTo>
                  <a:pt x="0" y="0"/>
                </a:lnTo>
              </a:path>
            </a:pathLst>
          </a:custGeom>
          <a:ln w="3191">
            <a:solidFill>
              <a:srgbClr val="000000"/>
            </a:solidFill>
          </a:ln>
        </p:spPr>
        <p:txBody>
          <a:bodyPr wrap="square" lIns="0" tIns="0" rIns="0" bIns="0" rtlCol="0"/>
          <a:lstStyle/>
          <a:p>
            <a:endParaRPr sz="501"/>
          </a:p>
        </p:txBody>
      </p:sp>
      <p:sp>
        <p:nvSpPr>
          <p:cNvPr id="9193" name="bg object 9193"/>
          <p:cNvSpPr/>
          <p:nvPr/>
        </p:nvSpPr>
        <p:spPr>
          <a:xfrm>
            <a:off x="3168831" y="4831097"/>
            <a:ext cx="13863" cy="0"/>
          </a:xfrm>
          <a:custGeom>
            <a:avLst/>
            <a:gdLst/>
            <a:ahLst/>
            <a:cxnLst/>
            <a:rect l="l" t="t" r="r" b="b"/>
            <a:pathLst>
              <a:path w="30479">
                <a:moveTo>
                  <a:pt x="0" y="0"/>
                </a:moveTo>
                <a:lnTo>
                  <a:pt x="29916" y="0"/>
                </a:lnTo>
              </a:path>
            </a:pathLst>
          </a:custGeom>
          <a:ln w="3191">
            <a:solidFill>
              <a:srgbClr val="000000"/>
            </a:solidFill>
          </a:ln>
        </p:spPr>
        <p:txBody>
          <a:bodyPr wrap="square" lIns="0" tIns="0" rIns="0" bIns="0" rtlCol="0"/>
          <a:lstStyle/>
          <a:p>
            <a:endParaRPr sz="501"/>
          </a:p>
        </p:txBody>
      </p:sp>
      <p:sp>
        <p:nvSpPr>
          <p:cNvPr id="9194" name="bg object 9194"/>
          <p:cNvSpPr/>
          <p:nvPr/>
        </p:nvSpPr>
        <p:spPr>
          <a:xfrm>
            <a:off x="318298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95" name="bg object 9195"/>
          <p:cNvSpPr/>
          <p:nvPr/>
        </p:nvSpPr>
        <p:spPr>
          <a:xfrm>
            <a:off x="3190059"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96" name="bg object 9196"/>
          <p:cNvSpPr/>
          <p:nvPr/>
        </p:nvSpPr>
        <p:spPr>
          <a:xfrm>
            <a:off x="319713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97" name="bg object 9197"/>
          <p:cNvSpPr/>
          <p:nvPr/>
        </p:nvSpPr>
        <p:spPr>
          <a:xfrm>
            <a:off x="320421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98" name="bg object 9198"/>
          <p:cNvSpPr/>
          <p:nvPr/>
        </p:nvSpPr>
        <p:spPr>
          <a:xfrm>
            <a:off x="3211286"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199" name="bg object 9199"/>
          <p:cNvSpPr/>
          <p:nvPr/>
        </p:nvSpPr>
        <p:spPr>
          <a:xfrm>
            <a:off x="3218362"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00" name="bg object 9200"/>
          <p:cNvSpPr/>
          <p:nvPr/>
        </p:nvSpPr>
        <p:spPr>
          <a:xfrm>
            <a:off x="3225437"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01" name="bg object 9201"/>
          <p:cNvSpPr/>
          <p:nvPr/>
        </p:nvSpPr>
        <p:spPr>
          <a:xfrm>
            <a:off x="323251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02" name="bg object 9202"/>
          <p:cNvSpPr/>
          <p:nvPr/>
        </p:nvSpPr>
        <p:spPr>
          <a:xfrm>
            <a:off x="3239589"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03" name="bg object 9203"/>
          <p:cNvSpPr/>
          <p:nvPr/>
        </p:nvSpPr>
        <p:spPr>
          <a:xfrm>
            <a:off x="324666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04" name="bg object 9204"/>
          <p:cNvSpPr/>
          <p:nvPr/>
        </p:nvSpPr>
        <p:spPr>
          <a:xfrm>
            <a:off x="325374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05" name="bg object 9205"/>
          <p:cNvSpPr/>
          <p:nvPr/>
        </p:nvSpPr>
        <p:spPr>
          <a:xfrm>
            <a:off x="3260815" y="4831097"/>
            <a:ext cx="6932" cy="0"/>
          </a:xfrm>
          <a:custGeom>
            <a:avLst/>
            <a:gdLst/>
            <a:ahLst/>
            <a:cxnLst/>
            <a:rect l="l" t="t" r="r" b="b"/>
            <a:pathLst>
              <a:path w="15240">
                <a:moveTo>
                  <a:pt x="0" y="0"/>
                </a:moveTo>
                <a:lnTo>
                  <a:pt x="14758" y="0"/>
                </a:lnTo>
              </a:path>
            </a:pathLst>
          </a:custGeom>
          <a:ln w="3191">
            <a:solidFill>
              <a:srgbClr val="000000"/>
            </a:solidFill>
          </a:ln>
        </p:spPr>
        <p:txBody>
          <a:bodyPr wrap="square" lIns="0" tIns="0" rIns="0" bIns="0" rtlCol="0"/>
          <a:lstStyle/>
          <a:p>
            <a:endParaRPr sz="501"/>
          </a:p>
        </p:txBody>
      </p:sp>
      <p:sp>
        <p:nvSpPr>
          <p:cNvPr id="9206" name="bg object 9206"/>
          <p:cNvSpPr/>
          <p:nvPr/>
        </p:nvSpPr>
        <p:spPr>
          <a:xfrm>
            <a:off x="326807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07" name="bg object 9207"/>
          <p:cNvSpPr/>
          <p:nvPr/>
        </p:nvSpPr>
        <p:spPr>
          <a:xfrm>
            <a:off x="3275148"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08" name="bg object 9208"/>
          <p:cNvSpPr/>
          <p:nvPr/>
        </p:nvSpPr>
        <p:spPr>
          <a:xfrm>
            <a:off x="328222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09" name="bg object 9209"/>
          <p:cNvSpPr/>
          <p:nvPr/>
        </p:nvSpPr>
        <p:spPr>
          <a:xfrm>
            <a:off x="328930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10" name="bg object 9210"/>
          <p:cNvSpPr/>
          <p:nvPr/>
        </p:nvSpPr>
        <p:spPr>
          <a:xfrm>
            <a:off x="3296376"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11" name="bg object 9211"/>
          <p:cNvSpPr/>
          <p:nvPr/>
        </p:nvSpPr>
        <p:spPr>
          <a:xfrm>
            <a:off x="3303451"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12" name="bg object 9212"/>
          <p:cNvSpPr/>
          <p:nvPr/>
        </p:nvSpPr>
        <p:spPr>
          <a:xfrm>
            <a:off x="3310527"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13" name="bg object 9213"/>
          <p:cNvSpPr/>
          <p:nvPr/>
        </p:nvSpPr>
        <p:spPr>
          <a:xfrm>
            <a:off x="3317603"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14" name="bg object 9214"/>
          <p:cNvSpPr/>
          <p:nvPr/>
        </p:nvSpPr>
        <p:spPr>
          <a:xfrm>
            <a:off x="3324679"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15" name="bg object 9215"/>
          <p:cNvSpPr/>
          <p:nvPr/>
        </p:nvSpPr>
        <p:spPr>
          <a:xfrm>
            <a:off x="3331754"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16" name="bg object 9216"/>
          <p:cNvSpPr/>
          <p:nvPr/>
        </p:nvSpPr>
        <p:spPr>
          <a:xfrm>
            <a:off x="3338830"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17" name="bg object 9217"/>
          <p:cNvSpPr/>
          <p:nvPr/>
        </p:nvSpPr>
        <p:spPr>
          <a:xfrm>
            <a:off x="3345906"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18" name="bg object 9218"/>
          <p:cNvSpPr/>
          <p:nvPr/>
        </p:nvSpPr>
        <p:spPr>
          <a:xfrm>
            <a:off x="3352982" y="4831097"/>
            <a:ext cx="6642" cy="0"/>
          </a:xfrm>
          <a:custGeom>
            <a:avLst/>
            <a:gdLst/>
            <a:ahLst/>
            <a:cxnLst/>
            <a:rect l="l" t="t" r="r" b="b"/>
            <a:pathLst>
              <a:path w="14604">
                <a:moveTo>
                  <a:pt x="0" y="0"/>
                </a:moveTo>
                <a:lnTo>
                  <a:pt x="14360" y="0"/>
                </a:lnTo>
              </a:path>
            </a:pathLst>
          </a:custGeom>
          <a:ln w="3191">
            <a:solidFill>
              <a:srgbClr val="000000"/>
            </a:solidFill>
          </a:ln>
        </p:spPr>
        <p:txBody>
          <a:bodyPr wrap="square" lIns="0" tIns="0" rIns="0" bIns="0" rtlCol="0"/>
          <a:lstStyle/>
          <a:p>
            <a:endParaRPr sz="501"/>
          </a:p>
        </p:txBody>
      </p:sp>
      <p:sp>
        <p:nvSpPr>
          <p:cNvPr id="9219" name="bg object 9219"/>
          <p:cNvSpPr/>
          <p:nvPr/>
        </p:nvSpPr>
        <p:spPr>
          <a:xfrm>
            <a:off x="3360057" y="4831097"/>
            <a:ext cx="9531" cy="0"/>
          </a:xfrm>
          <a:custGeom>
            <a:avLst/>
            <a:gdLst/>
            <a:ahLst/>
            <a:cxnLst/>
            <a:rect l="l" t="t" r="r" b="b"/>
            <a:pathLst>
              <a:path w="20954">
                <a:moveTo>
                  <a:pt x="0" y="0"/>
                </a:moveTo>
                <a:lnTo>
                  <a:pt x="20742" y="0"/>
                </a:lnTo>
              </a:path>
            </a:pathLst>
          </a:custGeom>
          <a:ln w="3191">
            <a:solidFill>
              <a:srgbClr val="000000"/>
            </a:solidFill>
          </a:ln>
        </p:spPr>
        <p:txBody>
          <a:bodyPr wrap="square" lIns="0" tIns="0" rIns="0" bIns="0" rtlCol="0"/>
          <a:lstStyle/>
          <a:p>
            <a:endParaRPr sz="501"/>
          </a:p>
        </p:txBody>
      </p:sp>
      <p:sp>
        <p:nvSpPr>
          <p:cNvPr id="9220" name="bg object 9220"/>
          <p:cNvSpPr/>
          <p:nvPr/>
        </p:nvSpPr>
        <p:spPr>
          <a:xfrm>
            <a:off x="3370035" y="4831097"/>
            <a:ext cx="13863" cy="0"/>
          </a:xfrm>
          <a:custGeom>
            <a:avLst/>
            <a:gdLst/>
            <a:ahLst/>
            <a:cxnLst/>
            <a:rect l="l" t="t" r="r" b="b"/>
            <a:pathLst>
              <a:path w="30479">
                <a:moveTo>
                  <a:pt x="0" y="0"/>
                </a:moveTo>
                <a:lnTo>
                  <a:pt x="29916" y="0"/>
                </a:lnTo>
              </a:path>
            </a:pathLst>
          </a:custGeom>
          <a:ln w="3191">
            <a:solidFill>
              <a:srgbClr val="000000"/>
            </a:solidFill>
          </a:ln>
        </p:spPr>
        <p:txBody>
          <a:bodyPr wrap="square" lIns="0" tIns="0" rIns="0" bIns="0" rtlCol="0"/>
          <a:lstStyle/>
          <a:p>
            <a:endParaRPr sz="501"/>
          </a:p>
        </p:txBody>
      </p:sp>
      <p:sp>
        <p:nvSpPr>
          <p:cNvPr id="9221" name="bg object 9221"/>
          <p:cNvSpPr/>
          <p:nvPr/>
        </p:nvSpPr>
        <p:spPr>
          <a:xfrm>
            <a:off x="3379107" y="4831383"/>
            <a:ext cx="5776" cy="4775"/>
          </a:xfrm>
          <a:custGeom>
            <a:avLst/>
            <a:gdLst/>
            <a:ahLst/>
            <a:cxnLst/>
            <a:rect l="l" t="t" r="r" b="b"/>
            <a:pathLst>
              <a:path w="12700" h="13334">
                <a:moveTo>
                  <a:pt x="12365" y="2393"/>
                </a:moveTo>
                <a:lnTo>
                  <a:pt x="11567" y="797"/>
                </a:lnTo>
                <a:lnTo>
                  <a:pt x="9972" y="0"/>
                </a:lnTo>
                <a:lnTo>
                  <a:pt x="1994" y="0"/>
                </a:lnTo>
                <a:lnTo>
                  <a:pt x="0" y="1595"/>
                </a:lnTo>
                <a:lnTo>
                  <a:pt x="398" y="4387"/>
                </a:lnTo>
                <a:lnTo>
                  <a:pt x="8376" y="12365"/>
                </a:lnTo>
                <a:lnTo>
                  <a:pt x="10770" y="12764"/>
                </a:lnTo>
                <a:lnTo>
                  <a:pt x="12365" y="10371"/>
                </a:lnTo>
                <a:lnTo>
                  <a:pt x="12365" y="2393"/>
                </a:lnTo>
              </a:path>
            </a:pathLst>
          </a:custGeom>
          <a:ln w="3191">
            <a:solidFill>
              <a:srgbClr val="000000"/>
            </a:solidFill>
          </a:ln>
        </p:spPr>
        <p:txBody>
          <a:bodyPr wrap="square" lIns="0" tIns="0" rIns="0" bIns="0" rtlCol="0"/>
          <a:lstStyle/>
          <a:p>
            <a:endParaRPr sz="501"/>
          </a:p>
        </p:txBody>
      </p:sp>
      <p:sp>
        <p:nvSpPr>
          <p:cNvPr id="9222" name="bg object 9222"/>
          <p:cNvSpPr/>
          <p:nvPr/>
        </p:nvSpPr>
        <p:spPr>
          <a:xfrm>
            <a:off x="3386001" y="4837525"/>
            <a:ext cx="578" cy="910"/>
          </a:xfrm>
          <a:custGeom>
            <a:avLst/>
            <a:gdLst/>
            <a:ahLst/>
            <a:cxnLst/>
            <a:rect l="l" t="t" r="r" b="b"/>
            <a:pathLst>
              <a:path w="1270" h="2540">
                <a:moveTo>
                  <a:pt x="0" y="2393"/>
                </a:moveTo>
                <a:lnTo>
                  <a:pt x="797" y="1196"/>
                </a:lnTo>
                <a:lnTo>
                  <a:pt x="797" y="0"/>
                </a:lnTo>
              </a:path>
            </a:pathLst>
          </a:custGeom>
          <a:ln w="3175">
            <a:solidFill>
              <a:srgbClr val="FF00FF"/>
            </a:solidFill>
          </a:ln>
        </p:spPr>
        <p:txBody>
          <a:bodyPr wrap="square" lIns="0" tIns="0" rIns="0" bIns="0" rtlCol="0"/>
          <a:lstStyle/>
          <a:p>
            <a:endParaRPr sz="501"/>
          </a:p>
        </p:txBody>
      </p:sp>
      <p:sp>
        <p:nvSpPr>
          <p:cNvPr id="9223" name="bg object 9223"/>
          <p:cNvSpPr/>
          <p:nvPr/>
        </p:nvSpPr>
        <p:spPr>
          <a:xfrm>
            <a:off x="3384368" y="4838382"/>
            <a:ext cx="1733" cy="1364"/>
          </a:xfrm>
          <a:custGeom>
            <a:avLst/>
            <a:gdLst/>
            <a:ahLst/>
            <a:cxnLst/>
            <a:rect l="l" t="t" r="r" b="b"/>
            <a:pathLst>
              <a:path w="3809" h="3809">
                <a:moveTo>
                  <a:pt x="0" y="3590"/>
                </a:moveTo>
                <a:lnTo>
                  <a:pt x="3590" y="0"/>
                </a:lnTo>
              </a:path>
            </a:pathLst>
          </a:custGeom>
          <a:ln w="3175">
            <a:solidFill>
              <a:srgbClr val="FF00FF"/>
            </a:solidFill>
          </a:ln>
        </p:spPr>
        <p:txBody>
          <a:bodyPr wrap="square" lIns="0" tIns="0" rIns="0" bIns="0" rtlCol="0"/>
          <a:lstStyle/>
          <a:p>
            <a:endParaRPr sz="501"/>
          </a:p>
        </p:txBody>
      </p:sp>
      <p:sp>
        <p:nvSpPr>
          <p:cNvPr id="9224" name="bg object 9224"/>
          <p:cNvSpPr/>
          <p:nvPr/>
        </p:nvSpPr>
        <p:spPr>
          <a:xfrm>
            <a:off x="3383461" y="4839668"/>
            <a:ext cx="1155" cy="455"/>
          </a:xfrm>
          <a:custGeom>
            <a:avLst/>
            <a:gdLst/>
            <a:ahLst/>
            <a:cxnLst/>
            <a:rect l="l" t="t" r="r" b="b"/>
            <a:pathLst>
              <a:path w="2540" h="1269">
                <a:moveTo>
                  <a:pt x="0" y="797"/>
                </a:moveTo>
                <a:lnTo>
                  <a:pt x="1196" y="398"/>
                </a:lnTo>
                <a:lnTo>
                  <a:pt x="1994" y="0"/>
                </a:lnTo>
              </a:path>
            </a:pathLst>
          </a:custGeom>
          <a:ln w="3175">
            <a:solidFill>
              <a:srgbClr val="FF00FF"/>
            </a:solidFill>
          </a:ln>
        </p:spPr>
        <p:txBody>
          <a:bodyPr wrap="square" lIns="0" tIns="0" rIns="0" bIns="0" rtlCol="0"/>
          <a:lstStyle/>
          <a:p>
            <a:endParaRPr sz="501"/>
          </a:p>
        </p:txBody>
      </p:sp>
      <p:sp>
        <p:nvSpPr>
          <p:cNvPr id="9225" name="bg object 9225"/>
          <p:cNvSpPr/>
          <p:nvPr/>
        </p:nvSpPr>
        <p:spPr>
          <a:xfrm>
            <a:off x="3375660" y="4839953"/>
            <a:ext cx="8087" cy="0"/>
          </a:xfrm>
          <a:custGeom>
            <a:avLst/>
            <a:gdLst/>
            <a:ahLst/>
            <a:cxnLst/>
            <a:rect l="l" t="t" r="r" b="b"/>
            <a:pathLst>
              <a:path w="17779">
                <a:moveTo>
                  <a:pt x="0" y="0"/>
                </a:moveTo>
                <a:lnTo>
                  <a:pt x="17152" y="0"/>
                </a:lnTo>
              </a:path>
            </a:pathLst>
          </a:custGeom>
          <a:ln w="3175">
            <a:solidFill>
              <a:srgbClr val="FF00FF"/>
            </a:solidFill>
          </a:ln>
        </p:spPr>
        <p:txBody>
          <a:bodyPr wrap="square" lIns="0" tIns="0" rIns="0" bIns="0" rtlCol="0"/>
          <a:lstStyle/>
          <a:p>
            <a:endParaRPr sz="501"/>
          </a:p>
        </p:txBody>
      </p:sp>
      <p:sp>
        <p:nvSpPr>
          <p:cNvPr id="9226" name="bg object 9226"/>
          <p:cNvSpPr/>
          <p:nvPr/>
        </p:nvSpPr>
        <p:spPr>
          <a:xfrm>
            <a:off x="3373846" y="4838811"/>
            <a:ext cx="1444" cy="1364"/>
          </a:xfrm>
          <a:custGeom>
            <a:avLst/>
            <a:gdLst/>
            <a:ahLst/>
            <a:cxnLst/>
            <a:rect l="l" t="t" r="r" b="b"/>
            <a:pathLst>
              <a:path w="3175" h="3809">
                <a:moveTo>
                  <a:pt x="0" y="0"/>
                </a:moveTo>
                <a:lnTo>
                  <a:pt x="797" y="2393"/>
                </a:lnTo>
                <a:lnTo>
                  <a:pt x="2792" y="3191"/>
                </a:lnTo>
              </a:path>
            </a:pathLst>
          </a:custGeom>
          <a:ln w="3175">
            <a:solidFill>
              <a:srgbClr val="FF00FF"/>
            </a:solidFill>
          </a:ln>
        </p:spPr>
        <p:txBody>
          <a:bodyPr wrap="square" lIns="0" tIns="0" rIns="0" bIns="0" rtlCol="0"/>
          <a:lstStyle/>
          <a:p>
            <a:endParaRPr sz="501"/>
          </a:p>
        </p:txBody>
      </p:sp>
      <p:sp>
        <p:nvSpPr>
          <p:cNvPr id="9227" name="bg object 9227"/>
          <p:cNvSpPr/>
          <p:nvPr/>
        </p:nvSpPr>
        <p:spPr>
          <a:xfrm>
            <a:off x="3373845" y="4832526"/>
            <a:ext cx="0" cy="6367"/>
          </a:xfrm>
          <a:custGeom>
            <a:avLst/>
            <a:gdLst/>
            <a:ahLst/>
            <a:cxnLst/>
            <a:rect l="l" t="t" r="r" b="b"/>
            <a:pathLst>
              <a:path h="17780">
                <a:moveTo>
                  <a:pt x="0" y="0"/>
                </a:moveTo>
                <a:lnTo>
                  <a:pt x="0" y="17551"/>
                </a:lnTo>
              </a:path>
            </a:pathLst>
          </a:custGeom>
          <a:ln w="3175">
            <a:solidFill>
              <a:srgbClr val="FF00FF"/>
            </a:solidFill>
          </a:ln>
        </p:spPr>
        <p:txBody>
          <a:bodyPr wrap="square" lIns="0" tIns="0" rIns="0" bIns="0" rtlCol="0"/>
          <a:lstStyle/>
          <a:p>
            <a:endParaRPr sz="501"/>
          </a:p>
        </p:txBody>
      </p:sp>
      <p:sp>
        <p:nvSpPr>
          <p:cNvPr id="9228" name="bg object 9228"/>
          <p:cNvSpPr/>
          <p:nvPr/>
        </p:nvSpPr>
        <p:spPr>
          <a:xfrm>
            <a:off x="3373845" y="4831668"/>
            <a:ext cx="578" cy="910"/>
          </a:xfrm>
          <a:custGeom>
            <a:avLst/>
            <a:gdLst/>
            <a:ahLst/>
            <a:cxnLst/>
            <a:rect l="l" t="t" r="r" b="b"/>
            <a:pathLst>
              <a:path w="1270" h="2540">
                <a:moveTo>
                  <a:pt x="797" y="0"/>
                </a:moveTo>
                <a:lnTo>
                  <a:pt x="398" y="1196"/>
                </a:lnTo>
                <a:lnTo>
                  <a:pt x="0" y="2393"/>
                </a:lnTo>
              </a:path>
            </a:pathLst>
          </a:custGeom>
          <a:ln w="3175">
            <a:solidFill>
              <a:srgbClr val="FF00FF"/>
            </a:solidFill>
          </a:ln>
        </p:spPr>
        <p:txBody>
          <a:bodyPr wrap="square" lIns="0" tIns="0" rIns="0" bIns="0" rtlCol="0"/>
          <a:lstStyle/>
          <a:p>
            <a:endParaRPr sz="501"/>
          </a:p>
        </p:txBody>
      </p:sp>
      <p:sp>
        <p:nvSpPr>
          <p:cNvPr id="9229" name="bg object 9229"/>
          <p:cNvSpPr/>
          <p:nvPr/>
        </p:nvSpPr>
        <p:spPr>
          <a:xfrm>
            <a:off x="3374208" y="4830383"/>
            <a:ext cx="1733" cy="1364"/>
          </a:xfrm>
          <a:custGeom>
            <a:avLst/>
            <a:gdLst/>
            <a:ahLst/>
            <a:cxnLst/>
            <a:rect l="l" t="t" r="r" b="b"/>
            <a:pathLst>
              <a:path w="3809" h="3809">
                <a:moveTo>
                  <a:pt x="3590" y="0"/>
                </a:moveTo>
                <a:lnTo>
                  <a:pt x="0" y="3590"/>
                </a:lnTo>
              </a:path>
            </a:pathLst>
          </a:custGeom>
          <a:ln w="3175">
            <a:solidFill>
              <a:srgbClr val="FF00FF"/>
            </a:solidFill>
          </a:ln>
        </p:spPr>
        <p:txBody>
          <a:bodyPr wrap="square" lIns="0" tIns="0" rIns="0" bIns="0" rtlCol="0"/>
          <a:lstStyle/>
          <a:p>
            <a:endParaRPr sz="501"/>
          </a:p>
        </p:txBody>
      </p:sp>
      <p:sp>
        <p:nvSpPr>
          <p:cNvPr id="9230" name="bg object 9230"/>
          <p:cNvSpPr/>
          <p:nvPr/>
        </p:nvSpPr>
        <p:spPr>
          <a:xfrm>
            <a:off x="3375841" y="4830098"/>
            <a:ext cx="1155" cy="455"/>
          </a:xfrm>
          <a:custGeom>
            <a:avLst/>
            <a:gdLst/>
            <a:ahLst/>
            <a:cxnLst/>
            <a:rect l="l" t="t" r="r" b="b"/>
            <a:pathLst>
              <a:path w="2540" h="1269">
                <a:moveTo>
                  <a:pt x="2393" y="0"/>
                </a:moveTo>
                <a:lnTo>
                  <a:pt x="1196" y="0"/>
                </a:lnTo>
                <a:lnTo>
                  <a:pt x="0" y="797"/>
                </a:lnTo>
              </a:path>
            </a:pathLst>
          </a:custGeom>
          <a:ln w="3175">
            <a:solidFill>
              <a:srgbClr val="FF00FF"/>
            </a:solidFill>
          </a:ln>
        </p:spPr>
        <p:txBody>
          <a:bodyPr wrap="square" lIns="0" tIns="0" rIns="0" bIns="0" rtlCol="0"/>
          <a:lstStyle/>
          <a:p>
            <a:endParaRPr sz="501"/>
          </a:p>
        </p:txBody>
      </p:sp>
      <p:sp>
        <p:nvSpPr>
          <p:cNvPr id="9231" name="bg object 9231"/>
          <p:cNvSpPr/>
          <p:nvPr/>
        </p:nvSpPr>
        <p:spPr>
          <a:xfrm>
            <a:off x="3376930" y="4830098"/>
            <a:ext cx="8376" cy="0"/>
          </a:xfrm>
          <a:custGeom>
            <a:avLst/>
            <a:gdLst/>
            <a:ahLst/>
            <a:cxnLst/>
            <a:rect l="l" t="t" r="r" b="b"/>
            <a:pathLst>
              <a:path w="18415">
                <a:moveTo>
                  <a:pt x="17950" y="0"/>
                </a:moveTo>
                <a:lnTo>
                  <a:pt x="0" y="0"/>
                </a:lnTo>
              </a:path>
            </a:pathLst>
          </a:custGeom>
          <a:ln w="3175">
            <a:solidFill>
              <a:srgbClr val="FF00FF"/>
            </a:solidFill>
          </a:ln>
        </p:spPr>
        <p:txBody>
          <a:bodyPr wrap="square" lIns="0" tIns="0" rIns="0" bIns="0" rtlCol="0"/>
          <a:lstStyle/>
          <a:p>
            <a:endParaRPr sz="501"/>
          </a:p>
        </p:txBody>
      </p:sp>
      <p:sp>
        <p:nvSpPr>
          <p:cNvPr id="9232" name="bg object 9232"/>
          <p:cNvSpPr/>
          <p:nvPr/>
        </p:nvSpPr>
        <p:spPr>
          <a:xfrm>
            <a:off x="3385094" y="4830098"/>
            <a:ext cx="1444" cy="1364"/>
          </a:xfrm>
          <a:custGeom>
            <a:avLst/>
            <a:gdLst/>
            <a:ahLst/>
            <a:cxnLst/>
            <a:rect l="l" t="t" r="r" b="b"/>
            <a:pathLst>
              <a:path w="3175" h="3809">
                <a:moveTo>
                  <a:pt x="2792" y="3191"/>
                </a:moveTo>
                <a:lnTo>
                  <a:pt x="1994" y="797"/>
                </a:lnTo>
                <a:lnTo>
                  <a:pt x="0" y="0"/>
                </a:lnTo>
              </a:path>
            </a:pathLst>
          </a:custGeom>
          <a:ln w="3175">
            <a:solidFill>
              <a:srgbClr val="FF00FF"/>
            </a:solidFill>
          </a:ln>
        </p:spPr>
        <p:txBody>
          <a:bodyPr wrap="square" lIns="0" tIns="0" rIns="0" bIns="0" rtlCol="0"/>
          <a:lstStyle/>
          <a:p>
            <a:endParaRPr sz="501"/>
          </a:p>
        </p:txBody>
      </p:sp>
      <p:sp>
        <p:nvSpPr>
          <p:cNvPr id="9233" name="bg object 9233"/>
          <p:cNvSpPr/>
          <p:nvPr/>
        </p:nvSpPr>
        <p:spPr>
          <a:xfrm>
            <a:off x="3386364" y="4831240"/>
            <a:ext cx="0" cy="6367"/>
          </a:xfrm>
          <a:custGeom>
            <a:avLst/>
            <a:gdLst/>
            <a:ahLst/>
            <a:cxnLst/>
            <a:rect l="l" t="t" r="r" b="b"/>
            <a:pathLst>
              <a:path h="17780">
                <a:moveTo>
                  <a:pt x="0" y="17551"/>
                </a:moveTo>
                <a:lnTo>
                  <a:pt x="0" y="0"/>
                </a:lnTo>
              </a:path>
            </a:pathLst>
          </a:custGeom>
          <a:ln w="3175">
            <a:solidFill>
              <a:srgbClr val="FF00FF"/>
            </a:solidFill>
          </a:ln>
        </p:spPr>
        <p:txBody>
          <a:bodyPr wrap="square" lIns="0" tIns="0" rIns="0" bIns="0" rtlCol="0"/>
          <a:lstStyle/>
          <a:p>
            <a:endParaRPr sz="501"/>
          </a:p>
        </p:txBody>
      </p:sp>
      <p:sp>
        <p:nvSpPr>
          <p:cNvPr id="9234" name="bg object 9234"/>
          <p:cNvSpPr/>
          <p:nvPr/>
        </p:nvSpPr>
        <p:spPr>
          <a:xfrm>
            <a:off x="3370217" y="4827241"/>
            <a:ext cx="15019" cy="15690"/>
          </a:xfrm>
          <a:custGeom>
            <a:avLst/>
            <a:gdLst/>
            <a:ahLst/>
            <a:cxnLst/>
            <a:rect l="l" t="t" r="r" b="b"/>
            <a:pathLst>
              <a:path w="33020" h="43815">
                <a:moveTo>
                  <a:pt x="32709" y="0"/>
                </a:moveTo>
                <a:lnTo>
                  <a:pt x="0" y="14758"/>
                </a:lnTo>
                <a:lnTo>
                  <a:pt x="0" y="32310"/>
                </a:lnTo>
                <a:lnTo>
                  <a:pt x="1595" y="37894"/>
                </a:lnTo>
                <a:lnTo>
                  <a:pt x="5584" y="42282"/>
                </a:lnTo>
                <a:lnTo>
                  <a:pt x="10770" y="43479"/>
                </a:lnTo>
              </a:path>
            </a:pathLst>
          </a:custGeom>
          <a:ln w="3175">
            <a:solidFill>
              <a:srgbClr val="FF00FF"/>
            </a:solidFill>
          </a:ln>
        </p:spPr>
        <p:txBody>
          <a:bodyPr wrap="square" lIns="0" tIns="0" rIns="0" bIns="0" rtlCol="0"/>
          <a:lstStyle/>
          <a:p>
            <a:endParaRPr sz="501"/>
          </a:p>
        </p:txBody>
      </p:sp>
      <p:sp>
        <p:nvSpPr>
          <p:cNvPr id="9235" name="bg object 9235"/>
          <p:cNvSpPr/>
          <p:nvPr/>
        </p:nvSpPr>
        <p:spPr>
          <a:xfrm>
            <a:off x="3375660" y="4827241"/>
            <a:ext cx="14729" cy="15690"/>
          </a:xfrm>
          <a:custGeom>
            <a:avLst/>
            <a:gdLst/>
            <a:ahLst/>
            <a:cxnLst/>
            <a:rect l="l" t="t" r="r" b="b"/>
            <a:pathLst>
              <a:path w="32384" h="43815">
                <a:moveTo>
                  <a:pt x="0" y="43479"/>
                </a:moveTo>
                <a:lnTo>
                  <a:pt x="17152" y="43479"/>
                </a:lnTo>
                <a:lnTo>
                  <a:pt x="21141" y="42681"/>
                </a:lnTo>
                <a:lnTo>
                  <a:pt x="24731" y="40287"/>
                </a:lnTo>
                <a:lnTo>
                  <a:pt x="28321" y="36697"/>
                </a:lnTo>
                <a:lnTo>
                  <a:pt x="31113" y="33107"/>
                </a:lnTo>
                <a:lnTo>
                  <a:pt x="31911" y="28720"/>
                </a:lnTo>
                <a:lnTo>
                  <a:pt x="31911" y="11168"/>
                </a:lnTo>
                <a:lnTo>
                  <a:pt x="30315" y="5584"/>
                </a:lnTo>
                <a:lnTo>
                  <a:pt x="26326" y="1196"/>
                </a:lnTo>
                <a:lnTo>
                  <a:pt x="20742" y="0"/>
                </a:lnTo>
              </a:path>
            </a:pathLst>
          </a:custGeom>
          <a:ln w="3175">
            <a:solidFill>
              <a:srgbClr val="FF00FF"/>
            </a:solidFill>
          </a:ln>
        </p:spPr>
        <p:txBody>
          <a:bodyPr wrap="square" lIns="0" tIns="0" rIns="0" bIns="0" rtlCol="0"/>
          <a:lstStyle/>
          <a:p>
            <a:endParaRPr sz="501"/>
          </a:p>
        </p:txBody>
      </p:sp>
      <p:sp>
        <p:nvSpPr>
          <p:cNvPr id="9236" name="bg object 9236"/>
          <p:cNvSpPr/>
          <p:nvPr/>
        </p:nvSpPr>
        <p:spPr>
          <a:xfrm>
            <a:off x="3376930" y="4830955"/>
            <a:ext cx="16751" cy="12961"/>
          </a:xfrm>
          <a:custGeom>
            <a:avLst/>
            <a:gdLst/>
            <a:ahLst/>
            <a:cxnLst/>
            <a:rect l="l" t="t" r="r" b="b"/>
            <a:pathLst>
              <a:path w="36829" h="36194">
                <a:moveTo>
                  <a:pt x="0" y="0"/>
                </a:moveTo>
                <a:lnTo>
                  <a:pt x="36299" y="35900"/>
                </a:lnTo>
              </a:path>
            </a:pathLst>
          </a:custGeom>
          <a:ln w="3175">
            <a:solidFill>
              <a:srgbClr val="FF00FF"/>
            </a:solidFill>
          </a:ln>
        </p:spPr>
        <p:txBody>
          <a:bodyPr wrap="square" lIns="0" tIns="0" rIns="0" bIns="0" rtlCol="0"/>
          <a:lstStyle/>
          <a:p>
            <a:endParaRPr sz="501"/>
          </a:p>
        </p:txBody>
      </p:sp>
      <p:sp>
        <p:nvSpPr>
          <p:cNvPr id="9237" name="bg object 9237"/>
          <p:cNvSpPr/>
          <p:nvPr/>
        </p:nvSpPr>
        <p:spPr>
          <a:xfrm>
            <a:off x="3380195" y="4828384"/>
            <a:ext cx="16463" cy="13188"/>
          </a:xfrm>
          <a:custGeom>
            <a:avLst/>
            <a:gdLst/>
            <a:ahLst/>
            <a:cxnLst/>
            <a:rect l="l" t="t" r="r" b="b"/>
            <a:pathLst>
              <a:path w="36195" h="36830">
                <a:moveTo>
                  <a:pt x="0" y="0"/>
                </a:moveTo>
                <a:lnTo>
                  <a:pt x="35900" y="36299"/>
                </a:lnTo>
              </a:path>
            </a:pathLst>
          </a:custGeom>
          <a:ln w="3175">
            <a:solidFill>
              <a:srgbClr val="FF00FF"/>
            </a:solidFill>
          </a:ln>
        </p:spPr>
        <p:txBody>
          <a:bodyPr wrap="square" lIns="0" tIns="0" rIns="0" bIns="0" rtlCol="0"/>
          <a:lstStyle/>
          <a:p>
            <a:endParaRPr sz="501"/>
          </a:p>
        </p:txBody>
      </p:sp>
      <p:sp>
        <p:nvSpPr>
          <p:cNvPr id="9238" name="bg object 9238"/>
          <p:cNvSpPr/>
          <p:nvPr/>
        </p:nvSpPr>
        <p:spPr>
          <a:xfrm>
            <a:off x="3383643" y="4917229"/>
            <a:ext cx="866" cy="455"/>
          </a:xfrm>
          <a:custGeom>
            <a:avLst/>
            <a:gdLst/>
            <a:ahLst/>
            <a:cxnLst/>
            <a:rect l="l" t="t" r="r" b="b"/>
            <a:pathLst>
              <a:path w="1904" h="1269">
                <a:moveTo>
                  <a:pt x="0" y="797"/>
                </a:moveTo>
                <a:lnTo>
                  <a:pt x="1595" y="0"/>
                </a:lnTo>
              </a:path>
            </a:pathLst>
          </a:custGeom>
          <a:ln w="3191">
            <a:solidFill>
              <a:srgbClr val="000000"/>
            </a:solidFill>
          </a:ln>
        </p:spPr>
        <p:txBody>
          <a:bodyPr wrap="square" lIns="0" tIns="0" rIns="0" bIns="0" rtlCol="0"/>
          <a:lstStyle/>
          <a:p>
            <a:endParaRPr sz="501"/>
          </a:p>
        </p:txBody>
      </p:sp>
      <p:sp>
        <p:nvSpPr>
          <p:cNvPr id="9239" name="bg object 9239"/>
          <p:cNvSpPr/>
          <p:nvPr/>
        </p:nvSpPr>
        <p:spPr>
          <a:xfrm>
            <a:off x="3378926" y="4912944"/>
            <a:ext cx="6065" cy="4775"/>
          </a:xfrm>
          <a:custGeom>
            <a:avLst/>
            <a:gdLst/>
            <a:ahLst/>
            <a:cxnLst/>
            <a:rect l="l" t="t" r="r" b="b"/>
            <a:pathLst>
              <a:path w="13334" h="13334">
                <a:moveTo>
                  <a:pt x="11966" y="11966"/>
                </a:moveTo>
                <a:lnTo>
                  <a:pt x="12764" y="10371"/>
                </a:lnTo>
                <a:lnTo>
                  <a:pt x="12764" y="2393"/>
                </a:lnTo>
                <a:lnTo>
                  <a:pt x="11168" y="0"/>
                </a:lnTo>
                <a:lnTo>
                  <a:pt x="8376" y="797"/>
                </a:lnTo>
                <a:lnTo>
                  <a:pt x="398" y="8376"/>
                </a:lnTo>
                <a:lnTo>
                  <a:pt x="0" y="11168"/>
                </a:lnTo>
                <a:lnTo>
                  <a:pt x="2393" y="12764"/>
                </a:lnTo>
                <a:lnTo>
                  <a:pt x="10371" y="12764"/>
                </a:lnTo>
              </a:path>
            </a:pathLst>
          </a:custGeom>
          <a:ln w="3191">
            <a:solidFill>
              <a:srgbClr val="000000"/>
            </a:solidFill>
          </a:ln>
        </p:spPr>
        <p:txBody>
          <a:bodyPr wrap="square" lIns="0" tIns="0" rIns="0" bIns="0" rtlCol="0"/>
          <a:lstStyle/>
          <a:p>
            <a:endParaRPr sz="501"/>
          </a:p>
        </p:txBody>
      </p:sp>
      <p:sp>
        <p:nvSpPr>
          <p:cNvPr id="9240" name="bg object 9240"/>
          <p:cNvSpPr/>
          <p:nvPr/>
        </p:nvSpPr>
        <p:spPr>
          <a:xfrm>
            <a:off x="3375841" y="4918515"/>
            <a:ext cx="1155" cy="455"/>
          </a:xfrm>
          <a:custGeom>
            <a:avLst/>
            <a:gdLst/>
            <a:ahLst/>
            <a:cxnLst/>
            <a:rect l="l" t="t" r="r" b="b"/>
            <a:pathLst>
              <a:path w="2540" h="1269">
                <a:moveTo>
                  <a:pt x="0" y="0"/>
                </a:moveTo>
                <a:lnTo>
                  <a:pt x="1196" y="398"/>
                </a:lnTo>
                <a:lnTo>
                  <a:pt x="2393" y="797"/>
                </a:lnTo>
              </a:path>
            </a:pathLst>
          </a:custGeom>
          <a:ln w="3175">
            <a:solidFill>
              <a:srgbClr val="FF00FF"/>
            </a:solidFill>
          </a:ln>
        </p:spPr>
        <p:txBody>
          <a:bodyPr wrap="square" lIns="0" tIns="0" rIns="0" bIns="0" rtlCol="0"/>
          <a:lstStyle/>
          <a:p>
            <a:endParaRPr sz="501"/>
          </a:p>
        </p:txBody>
      </p:sp>
      <p:sp>
        <p:nvSpPr>
          <p:cNvPr id="9241" name="bg object 9241"/>
          <p:cNvSpPr/>
          <p:nvPr/>
        </p:nvSpPr>
        <p:spPr>
          <a:xfrm>
            <a:off x="3374208" y="4917229"/>
            <a:ext cx="1733" cy="1364"/>
          </a:xfrm>
          <a:custGeom>
            <a:avLst/>
            <a:gdLst/>
            <a:ahLst/>
            <a:cxnLst/>
            <a:rect l="l" t="t" r="r" b="b"/>
            <a:pathLst>
              <a:path w="3809" h="3809">
                <a:moveTo>
                  <a:pt x="0" y="0"/>
                </a:moveTo>
                <a:lnTo>
                  <a:pt x="3590" y="3590"/>
                </a:lnTo>
              </a:path>
            </a:pathLst>
          </a:custGeom>
          <a:ln w="3175">
            <a:solidFill>
              <a:srgbClr val="FF00FF"/>
            </a:solidFill>
          </a:ln>
        </p:spPr>
        <p:txBody>
          <a:bodyPr wrap="square" lIns="0" tIns="0" rIns="0" bIns="0" rtlCol="0"/>
          <a:lstStyle/>
          <a:p>
            <a:endParaRPr sz="501"/>
          </a:p>
        </p:txBody>
      </p:sp>
      <p:sp>
        <p:nvSpPr>
          <p:cNvPr id="9242" name="bg object 9242"/>
          <p:cNvSpPr/>
          <p:nvPr/>
        </p:nvSpPr>
        <p:spPr>
          <a:xfrm>
            <a:off x="3373845" y="4916372"/>
            <a:ext cx="578" cy="910"/>
          </a:xfrm>
          <a:custGeom>
            <a:avLst/>
            <a:gdLst/>
            <a:ahLst/>
            <a:cxnLst/>
            <a:rect l="l" t="t" r="r" b="b"/>
            <a:pathLst>
              <a:path w="1270" h="2540">
                <a:moveTo>
                  <a:pt x="0" y="0"/>
                </a:moveTo>
                <a:lnTo>
                  <a:pt x="398" y="1196"/>
                </a:lnTo>
                <a:lnTo>
                  <a:pt x="797" y="2393"/>
                </a:lnTo>
              </a:path>
            </a:pathLst>
          </a:custGeom>
          <a:ln w="3175">
            <a:solidFill>
              <a:srgbClr val="FF00FF"/>
            </a:solidFill>
          </a:ln>
        </p:spPr>
        <p:txBody>
          <a:bodyPr wrap="square" lIns="0" tIns="0" rIns="0" bIns="0" rtlCol="0"/>
          <a:lstStyle/>
          <a:p>
            <a:endParaRPr sz="501"/>
          </a:p>
        </p:txBody>
      </p:sp>
      <p:sp>
        <p:nvSpPr>
          <p:cNvPr id="9243" name="bg object 9243"/>
          <p:cNvSpPr/>
          <p:nvPr/>
        </p:nvSpPr>
        <p:spPr>
          <a:xfrm>
            <a:off x="3373845" y="4910087"/>
            <a:ext cx="0" cy="6367"/>
          </a:xfrm>
          <a:custGeom>
            <a:avLst/>
            <a:gdLst/>
            <a:ahLst/>
            <a:cxnLst/>
            <a:rect l="l" t="t" r="r" b="b"/>
            <a:pathLst>
              <a:path h="17780">
                <a:moveTo>
                  <a:pt x="0" y="0"/>
                </a:moveTo>
                <a:lnTo>
                  <a:pt x="0" y="17551"/>
                </a:lnTo>
              </a:path>
            </a:pathLst>
          </a:custGeom>
          <a:ln w="3175">
            <a:solidFill>
              <a:srgbClr val="FF00FF"/>
            </a:solidFill>
          </a:ln>
        </p:spPr>
        <p:txBody>
          <a:bodyPr wrap="square" lIns="0" tIns="0" rIns="0" bIns="0" rtlCol="0"/>
          <a:lstStyle/>
          <a:p>
            <a:endParaRPr sz="501"/>
          </a:p>
        </p:txBody>
      </p:sp>
      <p:sp>
        <p:nvSpPr>
          <p:cNvPr id="9244" name="bg object 9244"/>
          <p:cNvSpPr/>
          <p:nvPr/>
        </p:nvSpPr>
        <p:spPr>
          <a:xfrm>
            <a:off x="3373846" y="4908945"/>
            <a:ext cx="1444" cy="1364"/>
          </a:xfrm>
          <a:custGeom>
            <a:avLst/>
            <a:gdLst/>
            <a:ahLst/>
            <a:cxnLst/>
            <a:rect l="l" t="t" r="r" b="b"/>
            <a:pathLst>
              <a:path w="3175" h="3809">
                <a:moveTo>
                  <a:pt x="2792" y="0"/>
                </a:moveTo>
                <a:lnTo>
                  <a:pt x="797" y="797"/>
                </a:lnTo>
                <a:lnTo>
                  <a:pt x="0" y="3191"/>
                </a:lnTo>
              </a:path>
            </a:pathLst>
          </a:custGeom>
          <a:ln w="3175">
            <a:solidFill>
              <a:srgbClr val="FF00FF"/>
            </a:solidFill>
          </a:ln>
        </p:spPr>
        <p:txBody>
          <a:bodyPr wrap="square" lIns="0" tIns="0" rIns="0" bIns="0" rtlCol="0"/>
          <a:lstStyle/>
          <a:p>
            <a:endParaRPr sz="501"/>
          </a:p>
        </p:txBody>
      </p:sp>
      <p:sp>
        <p:nvSpPr>
          <p:cNvPr id="9245" name="bg object 9245"/>
          <p:cNvSpPr/>
          <p:nvPr/>
        </p:nvSpPr>
        <p:spPr>
          <a:xfrm>
            <a:off x="3375660" y="4908944"/>
            <a:ext cx="8087" cy="0"/>
          </a:xfrm>
          <a:custGeom>
            <a:avLst/>
            <a:gdLst/>
            <a:ahLst/>
            <a:cxnLst/>
            <a:rect l="l" t="t" r="r" b="b"/>
            <a:pathLst>
              <a:path w="17779">
                <a:moveTo>
                  <a:pt x="17152" y="0"/>
                </a:moveTo>
                <a:lnTo>
                  <a:pt x="0" y="0"/>
                </a:lnTo>
              </a:path>
            </a:pathLst>
          </a:custGeom>
          <a:ln w="3175">
            <a:solidFill>
              <a:srgbClr val="FF00FF"/>
            </a:solidFill>
          </a:ln>
        </p:spPr>
        <p:txBody>
          <a:bodyPr wrap="square" lIns="0" tIns="0" rIns="0" bIns="0" rtlCol="0"/>
          <a:lstStyle/>
          <a:p>
            <a:endParaRPr sz="501"/>
          </a:p>
        </p:txBody>
      </p:sp>
      <p:sp>
        <p:nvSpPr>
          <p:cNvPr id="9246" name="bg object 9246"/>
          <p:cNvSpPr/>
          <p:nvPr/>
        </p:nvSpPr>
        <p:spPr>
          <a:xfrm>
            <a:off x="3384005" y="4909088"/>
            <a:ext cx="578" cy="227"/>
          </a:xfrm>
          <a:custGeom>
            <a:avLst/>
            <a:gdLst/>
            <a:ahLst/>
            <a:cxnLst/>
            <a:rect l="l" t="t" r="r" b="b"/>
            <a:pathLst>
              <a:path w="1270" h="634">
                <a:moveTo>
                  <a:pt x="797" y="398"/>
                </a:moveTo>
                <a:lnTo>
                  <a:pt x="0" y="0"/>
                </a:lnTo>
              </a:path>
            </a:pathLst>
          </a:custGeom>
          <a:ln w="3175">
            <a:solidFill>
              <a:srgbClr val="FF00FF"/>
            </a:solidFill>
          </a:ln>
        </p:spPr>
        <p:txBody>
          <a:bodyPr wrap="square" lIns="0" tIns="0" rIns="0" bIns="0" rtlCol="0"/>
          <a:lstStyle/>
          <a:p>
            <a:endParaRPr sz="501"/>
          </a:p>
        </p:txBody>
      </p:sp>
      <p:sp>
        <p:nvSpPr>
          <p:cNvPr id="9247" name="bg object 9247"/>
          <p:cNvSpPr/>
          <p:nvPr/>
        </p:nvSpPr>
        <p:spPr>
          <a:xfrm>
            <a:off x="3383461" y="4908945"/>
            <a:ext cx="578" cy="227"/>
          </a:xfrm>
          <a:custGeom>
            <a:avLst/>
            <a:gdLst/>
            <a:ahLst/>
            <a:cxnLst/>
            <a:rect l="l" t="t" r="r" b="b"/>
            <a:pathLst>
              <a:path w="1270" h="634">
                <a:moveTo>
                  <a:pt x="1196" y="398"/>
                </a:moveTo>
                <a:lnTo>
                  <a:pt x="0" y="0"/>
                </a:lnTo>
              </a:path>
            </a:pathLst>
          </a:custGeom>
          <a:ln w="3175">
            <a:solidFill>
              <a:srgbClr val="FF00FF"/>
            </a:solidFill>
          </a:ln>
        </p:spPr>
        <p:txBody>
          <a:bodyPr wrap="square" lIns="0" tIns="0" rIns="0" bIns="0" rtlCol="0"/>
          <a:lstStyle/>
          <a:p>
            <a:endParaRPr sz="501"/>
          </a:p>
        </p:txBody>
      </p:sp>
      <p:sp>
        <p:nvSpPr>
          <p:cNvPr id="9248" name="bg object 9248"/>
          <p:cNvSpPr/>
          <p:nvPr/>
        </p:nvSpPr>
        <p:spPr>
          <a:xfrm>
            <a:off x="3384368" y="4909230"/>
            <a:ext cx="1733" cy="1364"/>
          </a:xfrm>
          <a:custGeom>
            <a:avLst/>
            <a:gdLst/>
            <a:ahLst/>
            <a:cxnLst/>
            <a:rect l="l" t="t" r="r" b="b"/>
            <a:pathLst>
              <a:path w="3809" h="3809">
                <a:moveTo>
                  <a:pt x="3590" y="3590"/>
                </a:moveTo>
                <a:lnTo>
                  <a:pt x="0" y="0"/>
                </a:lnTo>
              </a:path>
            </a:pathLst>
          </a:custGeom>
          <a:ln w="3175">
            <a:solidFill>
              <a:srgbClr val="FF00FF"/>
            </a:solidFill>
          </a:ln>
        </p:spPr>
        <p:txBody>
          <a:bodyPr wrap="square" lIns="0" tIns="0" rIns="0" bIns="0" rtlCol="0"/>
          <a:lstStyle/>
          <a:p>
            <a:endParaRPr sz="501"/>
          </a:p>
        </p:txBody>
      </p:sp>
      <p:sp>
        <p:nvSpPr>
          <p:cNvPr id="9249" name="bg object 9249"/>
          <p:cNvSpPr/>
          <p:nvPr/>
        </p:nvSpPr>
        <p:spPr>
          <a:xfrm>
            <a:off x="3386001" y="4910516"/>
            <a:ext cx="578" cy="910"/>
          </a:xfrm>
          <a:custGeom>
            <a:avLst/>
            <a:gdLst/>
            <a:ahLst/>
            <a:cxnLst/>
            <a:rect l="l" t="t" r="r" b="b"/>
            <a:pathLst>
              <a:path w="1270" h="2540">
                <a:moveTo>
                  <a:pt x="797" y="2393"/>
                </a:moveTo>
                <a:lnTo>
                  <a:pt x="797" y="1196"/>
                </a:lnTo>
                <a:lnTo>
                  <a:pt x="0" y="0"/>
                </a:lnTo>
              </a:path>
            </a:pathLst>
          </a:custGeom>
          <a:ln w="3175">
            <a:solidFill>
              <a:srgbClr val="FF00FF"/>
            </a:solidFill>
          </a:ln>
        </p:spPr>
        <p:txBody>
          <a:bodyPr wrap="square" lIns="0" tIns="0" rIns="0" bIns="0" rtlCol="0"/>
          <a:lstStyle/>
          <a:p>
            <a:endParaRPr sz="501"/>
          </a:p>
        </p:txBody>
      </p:sp>
      <p:sp>
        <p:nvSpPr>
          <p:cNvPr id="9250" name="bg object 9250"/>
          <p:cNvSpPr/>
          <p:nvPr/>
        </p:nvSpPr>
        <p:spPr>
          <a:xfrm>
            <a:off x="3386364" y="4911373"/>
            <a:ext cx="0" cy="6367"/>
          </a:xfrm>
          <a:custGeom>
            <a:avLst/>
            <a:gdLst/>
            <a:ahLst/>
            <a:cxnLst/>
            <a:rect l="l" t="t" r="r" b="b"/>
            <a:pathLst>
              <a:path h="17780">
                <a:moveTo>
                  <a:pt x="0" y="17551"/>
                </a:moveTo>
                <a:lnTo>
                  <a:pt x="0" y="0"/>
                </a:lnTo>
              </a:path>
            </a:pathLst>
          </a:custGeom>
          <a:ln w="3175">
            <a:solidFill>
              <a:srgbClr val="FF00FF"/>
            </a:solidFill>
          </a:ln>
        </p:spPr>
        <p:txBody>
          <a:bodyPr wrap="square" lIns="0" tIns="0" rIns="0" bIns="0" rtlCol="0"/>
          <a:lstStyle/>
          <a:p>
            <a:endParaRPr sz="501"/>
          </a:p>
        </p:txBody>
      </p:sp>
      <p:sp>
        <p:nvSpPr>
          <p:cNvPr id="9251" name="bg object 9251"/>
          <p:cNvSpPr/>
          <p:nvPr/>
        </p:nvSpPr>
        <p:spPr>
          <a:xfrm>
            <a:off x="3385094" y="4917658"/>
            <a:ext cx="1444" cy="1364"/>
          </a:xfrm>
          <a:custGeom>
            <a:avLst/>
            <a:gdLst/>
            <a:ahLst/>
            <a:cxnLst/>
            <a:rect l="l" t="t" r="r" b="b"/>
            <a:pathLst>
              <a:path w="3175" h="3809">
                <a:moveTo>
                  <a:pt x="0" y="3191"/>
                </a:moveTo>
                <a:lnTo>
                  <a:pt x="1994" y="2393"/>
                </a:lnTo>
                <a:lnTo>
                  <a:pt x="2792" y="0"/>
                </a:lnTo>
              </a:path>
            </a:pathLst>
          </a:custGeom>
          <a:ln w="3175">
            <a:solidFill>
              <a:srgbClr val="FF00FF"/>
            </a:solidFill>
          </a:ln>
        </p:spPr>
        <p:txBody>
          <a:bodyPr wrap="square" lIns="0" tIns="0" rIns="0" bIns="0" rtlCol="0"/>
          <a:lstStyle/>
          <a:p>
            <a:endParaRPr sz="501"/>
          </a:p>
        </p:txBody>
      </p:sp>
      <p:sp>
        <p:nvSpPr>
          <p:cNvPr id="9252" name="bg object 9252"/>
          <p:cNvSpPr/>
          <p:nvPr/>
        </p:nvSpPr>
        <p:spPr>
          <a:xfrm>
            <a:off x="3376930" y="4918801"/>
            <a:ext cx="8376" cy="0"/>
          </a:xfrm>
          <a:custGeom>
            <a:avLst/>
            <a:gdLst/>
            <a:ahLst/>
            <a:cxnLst/>
            <a:rect l="l" t="t" r="r" b="b"/>
            <a:pathLst>
              <a:path w="18415">
                <a:moveTo>
                  <a:pt x="0" y="0"/>
                </a:moveTo>
                <a:lnTo>
                  <a:pt x="17950" y="0"/>
                </a:lnTo>
              </a:path>
            </a:pathLst>
          </a:custGeom>
          <a:ln w="3175">
            <a:solidFill>
              <a:srgbClr val="FF00FF"/>
            </a:solidFill>
          </a:ln>
        </p:spPr>
        <p:txBody>
          <a:bodyPr wrap="square" lIns="0" tIns="0" rIns="0" bIns="0" rtlCol="0"/>
          <a:lstStyle/>
          <a:p>
            <a:endParaRPr sz="501"/>
          </a:p>
        </p:txBody>
      </p:sp>
      <p:sp>
        <p:nvSpPr>
          <p:cNvPr id="9253" name="bg object 9253"/>
          <p:cNvSpPr/>
          <p:nvPr/>
        </p:nvSpPr>
        <p:spPr>
          <a:xfrm>
            <a:off x="3385276" y="4906374"/>
            <a:ext cx="4910" cy="11369"/>
          </a:xfrm>
          <a:custGeom>
            <a:avLst/>
            <a:gdLst/>
            <a:ahLst/>
            <a:cxnLst/>
            <a:rect l="l" t="t" r="r" b="b"/>
            <a:pathLst>
              <a:path w="10795" h="31750">
                <a:moveTo>
                  <a:pt x="10770" y="31512"/>
                </a:moveTo>
                <a:lnTo>
                  <a:pt x="10770" y="13961"/>
                </a:lnTo>
                <a:lnTo>
                  <a:pt x="9972" y="9573"/>
                </a:lnTo>
                <a:lnTo>
                  <a:pt x="7180" y="5983"/>
                </a:lnTo>
                <a:lnTo>
                  <a:pt x="3590" y="2393"/>
                </a:lnTo>
                <a:lnTo>
                  <a:pt x="0" y="0"/>
                </a:lnTo>
              </a:path>
            </a:pathLst>
          </a:custGeom>
          <a:ln w="3175">
            <a:solidFill>
              <a:srgbClr val="FF00FF"/>
            </a:solidFill>
          </a:ln>
        </p:spPr>
        <p:txBody>
          <a:bodyPr wrap="square" lIns="0" tIns="0" rIns="0" bIns="0" rtlCol="0"/>
          <a:lstStyle/>
          <a:p>
            <a:endParaRPr sz="501"/>
          </a:p>
        </p:txBody>
      </p:sp>
      <p:sp>
        <p:nvSpPr>
          <p:cNvPr id="9254" name="bg object 9254"/>
          <p:cNvSpPr/>
          <p:nvPr/>
        </p:nvSpPr>
        <p:spPr>
          <a:xfrm>
            <a:off x="3383461" y="4906088"/>
            <a:ext cx="2022" cy="455"/>
          </a:xfrm>
          <a:custGeom>
            <a:avLst/>
            <a:gdLst/>
            <a:ahLst/>
            <a:cxnLst/>
            <a:rect l="l" t="t" r="r" b="b"/>
            <a:pathLst>
              <a:path w="4445" h="1269">
                <a:moveTo>
                  <a:pt x="3988" y="797"/>
                </a:moveTo>
                <a:lnTo>
                  <a:pt x="0" y="0"/>
                </a:lnTo>
              </a:path>
            </a:pathLst>
          </a:custGeom>
          <a:ln w="3175">
            <a:solidFill>
              <a:srgbClr val="FF00FF"/>
            </a:solidFill>
          </a:ln>
        </p:spPr>
        <p:txBody>
          <a:bodyPr wrap="square" lIns="0" tIns="0" rIns="0" bIns="0" rtlCol="0"/>
          <a:lstStyle/>
          <a:p>
            <a:endParaRPr sz="501"/>
          </a:p>
        </p:txBody>
      </p:sp>
      <p:sp>
        <p:nvSpPr>
          <p:cNvPr id="9255" name="bg object 9255"/>
          <p:cNvSpPr/>
          <p:nvPr/>
        </p:nvSpPr>
        <p:spPr>
          <a:xfrm>
            <a:off x="3375660" y="4906088"/>
            <a:ext cx="8087" cy="0"/>
          </a:xfrm>
          <a:custGeom>
            <a:avLst/>
            <a:gdLst/>
            <a:ahLst/>
            <a:cxnLst/>
            <a:rect l="l" t="t" r="r" b="b"/>
            <a:pathLst>
              <a:path w="17779">
                <a:moveTo>
                  <a:pt x="17152" y="0"/>
                </a:moveTo>
                <a:lnTo>
                  <a:pt x="0" y="0"/>
                </a:lnTo>
              </a:path>
            </a:pathLst>
          </a:custGeom>
          <a:ln w="3175">
            <a:solidFill>
              <a:srgbClr val="FF00FF"/>
            </a:solidFill>
          </a:ln>
        </p:spPr>
        <p:txBody>
          <a:bodyPr wrap="square" lIns="0" tIns="0" rIns="0" bIns="0" rtlCol="0"/>
          <a:lstStyle/>
          <a:p>
            <a:endParaRPr sz="501"/>
          </a:p>
        </p:txBody>
      </p:sp>
      <p:sp>
        <p:nvSpPr>
          <p:cNvPr id="9256" name="bg object 9256"/>
          <p:cNvSpPr/>
          <p:nvPr/>
        </p:nvSpPr>
        <p:spPr>
          <a:xfrm>
            <a:off x="3372757" y="4906088"/>
            <a:ext cx="2599" cy="455"/>
          </a:xfrm>
          <a:custGeom>
            <a:avLst/>
            <a:gdLst/>
            <a:ahLst/>
            <a:cxnLst/>
            <a:rect l="l" t="t" r="r" b="b"/>
            <a:pathLst>
              <a:path w="5715" h="1269">
                <a:moveTo>
                  <a:pt x="5185" y="0"/>
                </a:moveTo>
                <a:lnTo>
                  <a:pt x="0" y="1196"/>
                </a:lnTo>
              </a:path>
            </a:pathLst>
          </a:custGeom>
          <a:ln w="3175">
            <a:solidFill>
              <a:srgbClr val="FF00FF"/>
            </a:solidFill>
          </a:ln>
        </p:spPr>
        <p:txBody>
          <a:bodyPr wrap="square" lIns="0" tIns="0" rIns="0" bIns="0" rtlCol="0"/>
          <a:lstStyle/>
          <a:p>
            <a:endParaRPr sz="501"/>
          </a:p>
        </p:txBody>
      </p:sp>
      <p:sp>
        <p:nvSpPr>
          <p:cNvPr id="9257" name="bg object 9257"/>
          <p:cNvSpPr/>
          <p:nvPr/>
        </p:nvSpPr>
        <p:spPr>
          <a:xfrm>
            <a:off x="3370943" y="4906516"/>
            <a:ext cx="2022" cy="1592"/>
          </a:xfrm>
          <a:custGeom>
            <a:avLst/>
            <a:gdLst/>
            <a:ahLst/>
            <a:cxnLst/>
            <a:rect l="l" t="t" r="r" b="b"/>
            <a:pathLst>
              <a:path w="4445" h="4444">
                <a:moveTo>
                  <a:pt x="3988" y="0"/>
                </a:moveTo>
                <a:lnTo>
                  <a:pt x="0" y="4387"/>
                </a:lnTo>
              </a:path>
            </a:pathLst>
          </a:custGeom>
          <a:ln w="3175">
            <a:solidFill>
              <a:srgbClr val="FF00FF"/>
            </a:solidFill>
          </a:ln>
        </p:spPr>
        <p:txBody>
          <a:bodyPr wrap="square" lIns="0" tIns="0" rIns="0" bIns="0" rtlCol="0"/>
          <a:lstStyle/>
          <a:p>
            <a:endParaRPr sz="501"/>
          </a:p>
        </p:txBody>
      </p:sp>
      <p:sp>
        <p:nvSpPr>
          <p:cNvPr id="9258" name="bg object 9258"/>
          <p:cNvSpPr/>
          <p:nvPr/>
        </p:nvSpPr>
        <p:spPr>
          <a:xfrm>
            <a:off x="3370217" y="4908088"/>
            <a:ext cx="866" cy="2046"/>
          </a:xfrm>
          <a:custGeom>
            <a:avLst/>
            <a:gdLst/>
            <a:ahLst/>
            <a:cxnLst/>
            <a:rect l="l" t="t" r="r" b="b"/>
            <a:pathLst>
              <a:path w="1904" h="5715">
                <a:moveTo>
                  <a:pt x="1595" y="0"/>
                </a:moveTo>
                <a:lnTo>
                  <a:pt x="0" y="5584"/>
                </a:lnTo>
              </a:path>
            </a:pathLst>
          </a:custGeom>
          <a:ln w="3175">
            <a:solidFill>
              <a:srgbClr val="FF00FF"/>
            </a:solidFill>
          </a:ln>
        </p:spPr>
        <p:txBody>
          <a:bodyPr wrap="square" lIns="0" tIns="0" rIns="0" bIns="0" rtlCol="0"/>
          <a:lstStyle/>
          <a:p>
            <a:endParaRPr sz="501"/>
          </a:p>
        </p:txBody>
      </p:sp>
      <p:sp>
        <p:nvSpPr>
          <p:cNvPr id="9259" name="bg object 9259"/>
          <p:cNvSpPr/>
          <p:nvPr/>
        </p:nvSpPr>
        <p:spPr>
          <a:xfrm>
            <a:off x="3370217" y="4910088"/>
            <a:ext cx="4910" cy="11369"/>
          </a:xfrm>
          <a:custGeom>
            <a:avLst/>
            <a:gdLst/>
            <a:ahLst/>
            <a:cxnLst/>
            <a:rect l="l" t="t" r="r" b="b"/>
            <a:pathLst>
              <a:path w="10795" h="31750">
                <a:moveTo>
                  <a:pt x="0" y="0"/>
                </a:moveTo>
                <a:lnTo>
                  <a:pt x="0" y="17551"/>
                </a:lnTo>
                <a:lnTo>
                  <a:pt x="797" y="21938"/>
                </a:lnTo>
                <a:lnTo>
                  <a:pt x="3191" y="25529"/>
                </a:lnTo>
                <a:lnTo>
                  <a:pt x="6781" y="29119"/>
                </a:lnTo>
                <a:lnTo>
                  <a:pt x="10371" y="31512"/>
                </a:lnTo>
              </a:path>
            </a:pathLst>
          </a:custGeom>
          <a:ln w="3175">
            <a:solidFill>
              <a:srgbClr val="FF00FF"/>
            </a:solidFill>
          </a:ln>
        </p:spPr>
        <p:txBody>
          <a:bodyPr wrap="square" lIns="0" tIns="0" rIns="0" bIns="0" rtlCol="0"/>
          <a:lstStyle/>
          <a:p>
            <a:endParaRPr sz="501"/>
          </a:p>
        </p:txBody>
      </p:sp>
      <p:sp>
        <p:nvSpPr>
          <p:cNvPr id="9260" name="bg object 9260"/>
          <p:cNvSpPr/>
          <p:nvPr/>
        </p:nvSpPr>
        <p:spPr>
          <a:xfrm>
            <a:off x="3374934" y="4921372"/>
            <a:ext cx="2022" cy="455"/>
          </a:xfrm>
          <a:custGeom>
            <a:avLst/>
            <a:gdLst/>
            <a:ahLst/>
            <a:cxnLst/>
            <a:rect l="l" t="t" r="r" b="b"/>
            <a:pathLst>
              <a:path w="4445" h="1269">
                <a:moveTo>
                  <a:pt x="0" y="0"/>
                </a:moveTo>
                <a:lnTo>
                  <a:pt x="4387" y="797"/>
                </a:lnTo>
              </a:path>
            </a:pathLst>
          </a:custGeom>
          <a:ln w="3175">
            <a:solidFill>
              <a:srgbClr val="FF00FF"/>
            </a:solidFill>
          </a:ln>
        </p:spPr>
        <p:txBody>
          <a:bodyPr wrap="square" lIns="0" tIns="0" rIns="0" bIns="0" rtlCol="0"/>
          <a:lstStyle/>
          <a:p>
            <a:endParaRPr sz="501"/>
          </a:p>
        </p:txBody>
      </p:sp>
      <p:sp>
        <p:nvSpPr>
          <p:cNvPr id="9261" name="bg object 9261"/>
          <p:cNvSpPr/>
          <p:nvPr/>
        </p:nvSpPr>
        <p:spPr>
          <a:xfrm>
            <a:off x="3376930" y="4921657"/>
            <a:ext cx="8376" cy="0"/>
          </a:xfrm>
          <a:custGeom>
            <a:avLst/>
            <a:gdLst/>
            <a:ahLst/>
            <a:cxnLst/>
            <a:rect l="l" t="t" r="r" b="b"/>
            <a:pathLst>
              <a:path w="18415">
                <a:moveTo>
                  <a:pt x="0" y="0"/>
                </a:moveTo>
                <a:lnTo>
                  <a:pt x="17950" y="0"/>
                </a:lnTo>
              </a:path>
            </a:pathLst>
          </a:custGeom>
          <a:ln w="3175">
            <a:solidFill>
              <a:srgbClr val="FF00FF"/>
            </a:solidFill>
          </a:ln>
        </p:spPr>
        <p:txBody>
          <a:bodyPr wrap="square" lIns="0" tIns="0" rIns="0" bIns="0" rtlCol="0"/>
          <a:lstStyle/>
          <a:p>
            <a:endParaRPr sz="501"/>
          </a:p>
        </p:txBody>
      </p:sp>
      <p:sp>
        <p:nvSpPr>
          <p:cNvPr id="9262" name="bg object 9262"/>
          <p:cNvSpPr/>
          <p:nvPr/>
        </p:nvSpPr>
        <p:spPr>
          <a:xfrm>
            <a:off x="3385094" y="4921229"/>
            <a:ext cx="2599" cy="455"/>
          </a:xfrm>
          <a:custGeom>
            <a:avLst/>
            <a:gdLst/>
            <a:ahLst/>
            <a:cxnLst/>
            <a:rect l="l" t="t" r="r" b="b"/>
            <a:pathLst>
              <a:path w="5715" h="1269">
                <a:moveTo>
                  <a:pt x="0" y="1196"/>
                </a:moveTo>
                <a:lnTo>
                  <a:pt x="5584" y="0"/>
                </a:lnTo>
              </a:path>
            </a:pathLst>
          </a:custGeom>
          <a:ln w="3175">
            <a:solidFill>
              <a:srgbClr val="FF00FF"/>
            </a:solidFill>
          </a:ln>
        </p:spPr>
        <p:txBody>
          <a:bodyPr wrap="square" lIns="0" tIns="0" rIns="0" bIns="0" rtlCol="0"/>
          <a:lstStyle/>
          <a:p>
            <a:endParaRPr sz="501"/>
          </a:p>
        </p:txBody>
      </p:sp>
      <p:sp>
        <p:nvSpPr>
          <p:cNvPr id="9263" name="bg object 9263"/>
          <p:cNvSpPr/>
          <p:nvPr/>
        </p:nvSpPr>
        <p:spPr>
          <a:xfrm>
            <a:off x="3387634" y="4919658"/>
            <a:ext cx="2022" cy="1592"/>
          </a:xfrm>
          <a:custGeom>
            <a:avLst/>
            <a:gdLst/>
            <a:ahLst/>
            <a:cxnLst/>
            <a:rect l="l" t="t" r="r" b="b"/>
            <a:pathLst>
              <a:path w="4445" h="4444">
                <a:moveTo>
                  <a:pt x="0" y="4387"/>
                </a:moveTo>
                <a:lnTo>
                  <a:pt x="3988" y="0"/>
                </a:lnTo>
              </a:path>
            </a:pathLst>
          </a:custGeom>
          <a:ln w="3175">
            <a:solidFill>
              <a:srgbClr val="FF00FF"/>
            </a:solidFill>
          </a:ln>
        </p:spPr>
        <p:txBody>
          <a:bodyPr wrap="square" lIns="0" tIns="0" rIns="0" bIns="0" rtlCol="0"/>
          <a:lstStyle/>
          <a:p>
            <a:endParaRPr sz="501"/>
          </a:p>
        </p:txBody>
      </p:sp>
      <p:sp>
        <p:nvSpPr>
          <p:cNvPr id="9264" name="bg object 9264"/>
          <p:cNvSpPr/>
          <p:nvPr/>
        </p:nvSpPr>
        <p:spPr>
          <a:xfrm>
            <a:off x="3389449" y="4917658"/>
            <a:ext cx="866" cy="2046"/>
          </a:xfrm>
          <a:custGeom>
            <a:avLst/>
            <a:gdLst/>
            <a:ahLst/>
            <a:cxnLst/>
            <a:rect l="l" t="t" r="r" b="b"/>
            <a:pathLst>
              <a:path w="1904" h="5715">
                <a:moveTo>
                  <a:pt x="0" y="5584"/>
                </a:moveTo>
                <a:lnTo>
                  <a:pt x="1595" y="0"/>
                </a:lnTo>
              </a:path>
            </a:pathLst>
          </a:custGeom>
          <a:ln w="3175">
            <a:solidFill>
              <a:srgbClr val="FF00FF"/>
            </a:solidFill>
          </a:ln>
        </p:spPr>
        <p:txBody>
          <a:bodyPr wrap="square" lIns="0" tIns="0" rIns="0" bIns="0" rtlCol="0"/>
          <a:lstStyle/>
          <a:p>
            <a:endParaRPr sz="501"/>
          </a:p>
        </p:txBody>
      </p:sp>
      <p:sp>
        <p:nvSpPr>
          <p:cNvPr id="9265" name="bg object 9265"/>
          <p:cNvSpPr/>
          <p:nvPr/>
        </p:nvSpPr>
        <p:spPr>
          <a:xfrm>
            <a:off x="3368947" y="4911373"/>
            <a:ext cx="16463" cy="12961"/>
          </a:xfrm>
          <a:custGeom>
            <a:avLst/>
            <a:gdLst/>
            <a:ahLst/>
            <a:cxnLst/>
            <a:rect l="l" t="t" r="r" b="b"/>
            <a:pathLst>
              <a:path w="36195" h="36194">
                <a:moveTo>
                  <a:pt x="35900" y="0"/>
                </a:moveTo>
                <a:lnTo>
                  <a:pt x="0" y="35900"/>
                </a:lnTo>
              </a:path>
            </a:pathLst>
          </a:custGeom>
          <a:ln w="3175">
            <a:solidFill>
              <a:srgbClr val="FF00FF"/>
            </a:solidFill>
          </a:ln>
        </p:spPr>
        <p:txBody>
          <a:bodyPr wrap="square" lIns="0" tIns="0" rIns="0" bIns="0" rtlCol="0"/>
          <a:lstStyle/>
          <a:p>
            <a:endParaRPr sz="501"/>
          </a:p>
        </p:txBody>
      </p:sp>
      <p:sp>
        <p:nvSpPr>
          <p:cNvPr id="9266" name="bg object 9266"/>
          <p:cNvSpPr/>
          <p:nvPr/>
        </p:nvSpPr>
        <p:spPr>
          <a:xfrm>
            <a:off x="3373846" y="4913801"/>
            <a:ext cx="14729" cy="11824"/>
          </a:xfrm>
          <a:custGeom>
            <a:avLst/>
            <a:gdLst/>
            <a:ahLst/>
            <a:cxnLst/>
            <a:rect l="l" t="t" r="r" b="b"/>
            <a:pathLst>
              <a:path w="32384" h="33019">
                <a:moveTo>
                  <a:pt x="32310" y="0"/>
                </a:moveTo>
                <a:lnTo>
                  <a:pt x="0" y="32709"/>
                </a:lnTo>
              </a:path>
            </a:pathLst>
          </a:custGeom>
          <a:ln w="3175">
            <a:solidFill>
              <a:srgbClr val="FF00FF"/>
            </a:solidFill>
          </a:ln>
        </p:spPr>
        <p:txBody>
          <a:bodyPr wrap="square" lIns="0" tIns="0" rIns="0" bIns="0" rtlCol="0"/>
          <a:lstStyle/>
          <a:p>
            <a:endParaRPr sz="501"/>
          </a:p>
        </p:txBody>
      </p:sp>
      <p:sp>
        <p:nvSpPr>
          <p:cNvPr id="9267" name="bg object 9267"/>
          <p:cNvSpPr/>
          <p:nvPr/>
        </p:nvSpPr>
        <p:spPr>
          <a:xfrm>
            <a:off x="3167561" y="4912944"/>
            <a:ext cx="6065" cy="4775"/>
          </a:xfrm>
          <a:custGeom>
            <a:avLst/>
            <a:gdLst/>
            <a:ahLst/>
            <a:cxnLst/>
            <a:rect l="l" t="t" r="r" b="b"/>
            <a:pathLst>
              <a:path w="13334" h="13334">
                <a:moveTo>
                  <a:pt x="0" y="10371"/>
                </a:moveTo>
                <a:lnTo>
                  <a:pt x="797" y="11966"/>
                </a:lnTo>
                <a:lnTo>
                  <a:pt x="2792" y="12764"/>
                </a:lnTo>
                <a:lnTo>
                  <a:pt x="10770" y="12764"/>
                </a:lnTo>
                <a:lnTo>
                  <a:pt x="12764" y="11168"/>
                </a:lnTo>
                <a:lnTo>
                  <a:pt x="12365" y="8376"/>
                </a:lnTo>
                <a:lnTo>
                  <a:pt x="4387" y="398"/>
                </a:lnTo>
                <a:lnTo>
                  <a:pt x="1595" y="0"/>
                </a:lnTo>
                <a:lnTo>
                  <a:pt x="0" y="2393"/>
                </a:lnTo>
                <a:lnTo>
                  <a:pt x="0" y="10371"/>
                </a:lnTo>
              </a:path>
            </a:pathLst>
          </a:custGeom>
          <a:ln w="3191">
            <a:solidFill>
              <a:srgbClr val="000000"/>
            </a:solidFill>
          </a:ln>
        </p:spPr>
        <p:txBody>
          <a:bodyPr wrap="square" lIns="0" tIns="0" rIns="0" bIns="0" rtlCol="0"/>
          <a:lstStyle/>
          <a:p>
            <a:endParaRPr sz="501"/>
          </a:p>
        </p:txBody>
      </p:sp>
      <p:sp>
        <p:nvSpPr>
          <p:cNvPr id="9268" name="bg object 9268"/>
          <p:cNvSpPr/>
          <p:nvPr/>
        </p:nvSpPr>
        <p:spPr>
          <a:xfrm>
            <a:off x="3165928" y="4910516"/>
            <a:ext cx="578" cy="910"/>
          </a:xfrm>
          <a:custGeom>
            <a:avLst/>
            <a:gdLst/>
            <a:ahLst/>
            <a:cxnLst/>
            <a:rect l="l" t="t" r="r" b="b"/>
            <a:pathLst>
              <a:path w="1270" h="2540">
                <a:moveTo>
                  <a:pt x="1196" y="0"/>
                </a:moveTo>
                <a:lnTo>
                  <a:pt x="398" y="1196"/>
                </a:lnTo>
                <a:lnTo>
                  <a:pt x="0" y="2393"/>
                </a:lnTo>
              </a:path>
            </a:pathLst>
          </a:custGeom>
          <a:ln w="3175">
            <a:solidFill>
              <a:srgbClr val="FF00FF"/>
            </a:solidFill>
          </a:ln>
        </p:spPr>
        <p:txBody>
          <a:bodyPr wrap="square" lIns="0" tIns="0" rIns="0" bIns="0" rtlCol="0"/>
          <a:lstStyle/>
          <a:p>
            <a:endParaRPr sz="501"/>
          </a:p>
        </p:txBody>
      </p:sp>
      <p:sp>
        <p:nvSpPr>
          <p:cNvPr id="9269" name="bg object 9269"/>
          <p:cNvSpPr/>
          <p:nvPr/>
        </p:nvSpPr>
        <p:spPr>
          <a:xfrm>
            <a:off x="3166473" y="4909230"/>
            <a:ext cx="1733" cy="1364"/>
          </a:xfrm>
          <a:custGeom>
            <a:avLst/>
            <a:gdLst/>
            <a:ahLst/>
            <a:cxnLst/>
            <a:rect l="l" t="t" r="r" b="b"/>
            <a:pathLst>
              <a:path w="3809" h="3809">
                <a:moveTo>
                  <a:pt x="3590" y="0"/>
                </a:moveTo>
                <a:lnTo>
                  <a:pt x="0" y="3590"/>
                </a:lnTo>
              </a:path>
            </a:pathLst>
          </a:custGeom>
          <a:ln w="3175">
            <a:solidFill>
              <a:srgbClr val="FF00FF"/>
            </a:solidFill>
          </a:ln>
        </p:spPr>
        <p:txBody>
          <a:bodyPr wrap="square" lIns="0" tIns="0" rIns="0" bIns="0" rtlCol="0"/>
          <a:lstStyle/>
          <a:p>
            <a:endParaRPr sz="501"/>
          </a:p>
        </p:txBody>
      </p:sp>
      <p:sp>
        <p:nvSpPr>
          <p:cNvPr id="9270" name="bg object 9270"/>
          <p:cNvSpPr/>
          <p:nvPr/>
        </p:nvSpPr>
        <p:spPr>
          <a:xfrm>
            <a:off x="3168468" y="4908945"/>
            <a:ext cx="578" cy="227"/>
          </a:xfrm>
          <a:custGeom>
            <a:avLst/>
            <a:gdLst/>
            <a:ahLst/>
            <a:cxnLst/>
            <a:rect l="l" t="t" r="r" b="b"/>
            <a:pathLst>
              <a:path w="1270" h="634">
                <a:moveTo>
                  <a:pt x="1196" y="0"/>
                </a:moveTo>
                <a:lnTo>
                  <a:pt x="0" y="398"/>
                </a:lnTo>
              </a:path>
            </a:pathLst>
          </a:custGeom>
          <a:ln w="3175">
            <a:solidFill>
              <a:srgbClr val="FF00FF"/>
            </a:solidFill>
          </a:ln>
        </p:spPr>
        <p:txBody>
          <a:bodyPr wrap="square" lIns="0" tIns="0" rIns="0" bIns="0" rtlCol="0"/>
          <a:lstStyle/>
          <a:p>
            <a:endParaRPr sz="501"/>
          </a:p>
        </p:txBody>
      </p:sp>
      <p:sp>
        <p:nvSpPr>
          <p:cNvPr id="9271" name="bg object 9271"/>
          <p:cNvSpPr/>
          <p:nvPr/>
        </p:nvSpPr>
        <p:spPr>
          <a:xfrm>
            <a:off x="3168105" y="4909088"/>
            <a:ext cx="578" cy="227"/>
          </a:xfrm>
          <a:custGeom>
            <a:avLst/>
            <a:gdLst/>
            <a:ahLst/>
            <a:cxnLst/>
            <a:rect l="l" t="t" r="r" b="b"/>
            <a:pathLst>
              <a:path w="1270" h="634">
                <a:moveTo>
                  <a:pt x="797" y="0"/>
                </a:moveTo>
                <a:lnTo>
                  <a:pt x="0" y="398"/>
                </a:lnTo>
              </a:path>
            </a:pathLst>
          </a:custGeom>
          <a:ln w="3175">
            <a:solidFill>
              <a:srgbClr val="FF00FF"/>
            </a:solidFill>
          </a:ln>
        </p:spPr>
        <p:txBody>
          <a:bodyPr wrap="square" lIns="0" tIns="0" rIns="0" bIns="0" rtlCol="0"/>
          <a:lstStyle/>
          <a:p>
            <a:endParaRPr sz="501"/>
          </a:p>
        </p:txBody>
      </p:sp>
      <p:sp>
        <p:nvSpPr>
          <p:cNvPr id="9272" name="bg object 9272"/>
          <p:cNvSpPr/>
          <p:nvPr/>
        </p:nvSpPr>
        <p:spPr>
          <a:xfrm>
            <a:off x="3169012" y="4908944"/>
            <a:ext cx="8087" cy="0"/>
          </a:xfrm>
          <a:custGeom>
            <a:avLst/>
            <a:gdLst/>
            <a:ahLst/>
            <a:cxnLst/>
            <a:rect l="l" t="t" r="r" b="b"/>
            <a:pathLst>
              <a:path w="17779">
                <a:moveTo>
                  <a:pt x="17152" y="0"/>
                </a:moveTo>
                <a:lnTo>
                  <a:pt x="0" y="0"/>
                </a:lnTo>
              </a:path>
            </a:pathLst>
          </a:custGeom>
          <a:ln w="3175">
            <a:solidFill>
              <a:srgbClr val="FF00FF"/>
            </a:solidFill>
          </a:ln>
        </p:spPr>
        <p:txBody>
          <a:bodyPr wrap="square" lIns="0" tIns="0" rIns="0" bIns="0" rtlCol="0"/>
          <a:lstStyle/>
          <a:p>
            <a:endParaRPr sz="501"/>
          </a:p>
        </p:txBody>
      </p:sp>
      <p:sp>
        <p:nvSpPr>
          <p:cNvPr id="9273" name="bg object 9273"/>
          <p:cNvSpPr/>
          <p:nvPr/>
        </p:nvSpPr>
        <p:spPr>
          <a:xfrm>
            <a:off x="3177358" y="4908945"/>
            <a:ext cx="1444" cy="1364"/>
          </a:xfrm>
          <a:custGeom>
            <a:avLst/>
            <a:gdLst/>
            <a:ahLst/>
            <a:cxnLst/>
            <a:rect l="l" t="t" r="r" b="b"/>
            <a:pathLst>
              <a:path w="3175" h="3809">
                <a:moveTo>
                  <a:pt x="2792" y="3191"/>
                </a:moveTo>
                <a:lnTo>
                  <a:pt x="1595" y="797"/>
                </a:lnTo>
                <a:lnTo>
                  <a:pt x="0" y="0"/>
                </a:lnTo>
              </a:path>
            </a:pathLst>
          </a:custGeom>
          <a:ln w="3175">
            <a:solidFill>
              <a:srgbClr val="FF00FF"/>
            </a:solidFill>
          </a:ln>
        </p:spPr>
        <p:txBody>
          <a:bodyPr wrap="square" lIns="0" tIns="0" rIns="0" bIns="0" rtlCol="0"/>
          <a:lstStyle/>
          <a:p>
            <a:endParaRPr sz="501"/>
          </a:p>
        </p:txBody>
      </p:sp>
      <p:sp>
        <p:nvSpPr>
          <p:cNvPr id="9274" name="bg object 9274"/>
          <p:cNvSpPr/>
          <p:nvPr/>
        </p:nvSpPr>
        <p:spPr>
          <a:xfrm>
            <a:off x="3178628" y="4910087"/>
            <a:ext cx="0" cy="6367"/>
          </a:xfrm>
          <a:custGeom>
            <a:avLst/>
            <a:gdLst/>
            <a:ahLst/>
            <a:cxnLst/>
            <a:rect l="l" t="t" r="r" b="b"/>
            <a:pathLst>
              <a:path h="17780">
                <a:moveTo>
                  <a:pt x="0" y="17551"/>
                </a:moveTo>
                <a:lnTo>
                  <a:pt x="0" y="0"/>
                </a:lnTo>
              </a:path>
            </a:pathLst>
          </a:custGeom>
          <a:ln w="3175">
            <a:solidFill>
              <a:srgbClr val="FF00FF"/>
            </a:solidFill>
          </a:ln>
        </p:spPr>
        <p:txBody>
          <a:bodyPr wrap="square" lIns="0" tIns="0" rIns="0" bIns="0" rtlCol="0"/>
          <a:lstStyle/>
          <a:p>
            <a:endParaRPr sz="501"/>
          </a:p>
        </p:txBody>
      </p:sp>
      <p:sp>
        <p:nvSpPr>
          <p:cNvPr id="9275" name="bg object 9275"/>
          <p:cNvSpPr/>
          <p:nvPr/>
        </p:nvSpPr>
        <p:spPr>
          <a:xfrm>
            <a:off x="3178084" y="4916372"/>
            <a:ext cx="578" cy="910"/>
          </a:xfrm>
          <a:custGeom>
            <a:avLst/>
            <a:gdLst/>
            <a:ahLst/>
            <a:cxnLst/>
            <a:rect l="l" t="t" r="r" b="b"/>
            <a:pathLst>
              <a:path w="1270" h="2540">
                <a:moveTo>
                  <a:pt x="0" y="2393"/>
                </a:moveTo>
                <a:lnTo>
                  <a:pt x="797" y="1196"/>
                </a:lnTo>
                <a:lnTo>
                  <a:pt x="1196" y="0"/>
                </a:lnTo>
              </a:path>
            </a:pathLst>
          </a:custGeom>
          <a:ln w="3175">
            <a:solidFill>
              <a:srgbClr val="FF00FF"/>
            </a:solidFill>
          </a:ln>
        </p:spPr>
        <p:txBody>
          <a:bodyPr wrap="square" lIns="0" tIns="0" rIns="0" bIns="0" rtlCol="0"/>
          <a:lstStyle/>
          <a:p>
            <a:endParaRPr sz="501"/>
          </a:p>
        </p:txBody>
      </p:sp>
      <p:sp>
        <p:nvSpPr>
          <p:cNvPr id="9276" name="bg object 9276"/>
          <p:cNvSpPr/>
          <p:nvPr/>
        </p:nvSpPr>
        <p:spPr>
          <a:xfrm>
            <a:off x="3176451" y="4917229"/>
            <a:ext cx="1733" cy="1364"/>
          </a:xfrm>
          <a:custGeom>
            <a:avLst/>
            <a:gdLst/>
            <a:ahLst/>
            <a:cxnLst/>
            <a:rect l="l" t="t" r="r" b="b"/>
            <a:pathLst>
              <a:path w="3809" h="3809">
                <a:moveTo>
                  <a:pt x="0" y="3590"/>
                </a:moveTo>
                <a:lnTo>
                  <a:pt x="3590" y="0"/>
                </a:lnTo>
              </a:path>
            </a:pathLst>
          </a:custGeom>
          <a:ln w="3175">
            <a:solidFill>
              <a:srgbClr val="FF00FF"/>
            </a:solidFill>
          </a:ln>
        </p:spPr>
        <p:txBody>
          <a:bodyPr wrap="square" lIns="0" tIns="0" rIns="0" bIns="0" rtlCol="0"/>
          <a:lstStyle/>
          <a:p>
            <a:endParaRPr sz="501"/>
          </a:p>
        </p:txBody>
      </p:sp>
      <p:sp>
        <p:nvSpPr>
          <p:cNvPr id="9277" name="bg object 9277"/>
          <p:cNvSpPr/>
          <p:nvPr/>
        </p:nvSpPr>
        <p:spPr>
          <a:xfrm>
            <a:off x="3175544" y="4918658"/>
            <a:ext cx="578" cy="227"/>
          </a:xfrm>
          <a:custGeom>
            <a:avLst/>
            <a:gdLst/>
            <a:ahLst/>
            <a:cxnLst/>
            <a:rect l="l" t="t" r="r" b="b"/>
            <a:pathLst>
              <a:path w="1270" h="634">
                <a:moveTo>
                  <a:pt x="0" y="398"/>
                </a:moveTo>
                <a:lnTo>
                  <a:pt x="1196" y="0"/>
                </a:lnTo>
              </a:path>
            </a:pathLst>
          </a:custGeom>
          <a:ln w="3175">
            <a:solidFill>
              <a:srgbClr val="FF00FF"/>
            </a:solidFill>
          </a:ln>
        </p:spPr>
        <p:txBody>
          <a:bodyPr wrap="square" lIns="0" tIns="0" rIns="0" bIns="0" rtlCol="0"/>
          <a:lstStyle/>
          <a:p>
            <a:endParaRPr sz="501"/>
          </a:p>
        </p:txBody>
      </p:sp>
      <p:sp>
        <p:nvSpPr>
          <p:cNvPr id="9278" name="bg object 9278"/>
          <p:cNvSpPr/>
          <p:nvPr/>
        </p:nvSpPr>
        <p:spPr>
          <a:xfrm>
            <a:off x="3176088" y="4918515"/>
            <a:ext cx="578" cy="227"/>
          </a:xfrm>
          <a:custGeom>
            <a:avLst/>
            <a:gdLst/>
            <a:ahLst/>
            <a:cxnLst/>
            <a:rect l="l" t="t" r="r" b="b"/>
            <a:pathLst>
              <a:path w="1270" h="634">
                <a:moveTo>
                  <a:pt x="0" y="398"/>
                </a:moveTo>
                <a:lnTo>
                  <a:pt x="797" y="0"/>
                </a:lnTo>
              </a:path>
            </a:pathLst>
          </a:custGeom>
          <a:ln w="3175">
            <a:solidFill>
              <a:srgbClr val="FF00FF"/>
            </a:solidFill>
          </a:ln>
        </p:spPr>
        <p:txBody>
          <a:bodyPr wrap="square" lIns="0" tIns="0" rIns="0" bIns="0" rtlCol="0"/>
          <a:lstStyle/>
          <a:p>
            <a:endParaRPr sz="501"/>
          </a:p>
        </p:txBody>
      </p:sp>
      <p:sp>
        <p:nvSpPr>
          <p:cNvPr id="9279" name="bg object 9279"/>
          <p:cNvSpPr/>
          <p:nvPr/>
        </p:nvSpPr>
        <p:spPr>
          <a:xfrm>
            <a:off x="3167380" y="4918801"/>
            <a:ext cx="8376" cy="0"/>
          </a:xfrm>
          <a:custGeom>
            <a:avLst/>
            <a:gdLst/>
            <a:ahLst/>
            <a:cxnLst/>
            <a:rect l="l" t="t" r="r" b="b"/>
            <a:pathLst>
              <a:path w="18415">
                <a:moveTo>
                  <a:pt x="0" y="0"/>
                </a:moveTo>
                <a:lnTo>
                  <a:pt x="17950" y="0"/>
                </a:lnTo>
              </a:path>
            </a:pathLst>
          </a:custGeom>
          <a:ln w="3175">
            <a:solidFill>
              <a:srgbClr val="FF00FF"/>
            </a:solidFill>
          </a:ln>
        </p:spPr>
        <p:txBody>
          <a:bodyPr wrap="square" lIns="0" tIns="0" rIns="0" bIns="0" rtlCol="0"/>
          <a:lstStyle/>
          <a:p>
            <a:endParaRPr sz="501"/>
          </a:p>
        </p:txBody>
      </p:sp>
      <p:sp>
        <p:nvSpPr>
          <p:cNvPr id="9280" name="bg object 9280"/>
          <p:cNvSpPr/>
          <p:nvPr/>
        </p:nvSpPr>
        <p:spPr>
          <a:xfrm>
            <a:off x="3165928" y="4917658"/>
            <a:ext cx="1733" cy="1364"/>
          </a:xfrm>
          <a:custGeom>
            <a:avLst/>
            <a:gdLst/>
            <a:ahLst/>
            <a:cxnLst/>
            <a:rect l="l" t="t" r="r" b="b"/>
            <a:pathLst>
              <a:path w="3809" h="3809">
                <a:moveTo>
                  <a:pt x="0" y="0"/>
                </a:moveTo>
                <a:lnTo>
                  <a:pt x="1196" y="2393"/>
                </a:lnTo>
                <a:lnTo>
                  <a:pt x="3191" y="3191"/>
                </a:lnTo>
              </a:path>
            </a:pathLst>
          </a:custGeom>
          <a:ln w="3175">
            <a:solidFill>
              <a:srgbClr val="FF00FF"/>
            </a:solidFill>
          </a:ln>
        </p:spPr>
        <p:txBody>
          <a:bodyPr wrap="square" lIns="0" tIns="0" rIns="0" bIns="0" rtlCol="0"/>
          <a:lstStyle/>
          <a:p>
            <a:endParaRPr sz="501"/>
          </a:p>
        </p:txBody>
      </p:sp>
      <p:sp>
        <p:nvSpPr>
          <p:cNvPr id="9281" name="bg object 9281"/>
          <p:cNvSpPr/>
          <p:nvPr/>
        </p:nvSpPr>
        <p:spPr>
          <a:xfrm>
            <a:off x="3165928" y="4911373"/>
            <a:ext cx="0" cy="6367"/>
          </a:xfrm>
          <a:custGeom>
            <a:avLst/>
            <a:gdLst/>
            <a:ahLst/>
            <a:cxnLst/>
            <a:rect l="l" t="t" r="r" b="b"/>
            <a:pathLst>
              <a:path h="17780">
                <a:moveTo>
                  <a:pt x="0" y="0"/>
                </a:moveTo>
                <a:lnTo>
                  <a:pt x="0" y="17551"/>
                </a:lnTo>
              </a:path>
            </a:pathLst>
          </a:custGeom>
          <a:ln w="3175">
            <a:solidFill>
              <a:srgbClr val="FF00FF"/>
            </a:solidFill>
          </a:ln>
        </p:spPr>
        <p:txBody>
          <a:bodyPr wrap="square" lIns="0" tIns="0" rIns="0" bIns="0" rtlCol="0"/>
          <a:lstStyle/>
          <a:p>
            <a:endParaRPr sz="501"/>
          </a:p>
        </p:txBody>
      </p:sp>
      <p:sp>
        <p:nvSpPr>
          <p:cNvPr id="9282" name="bg object 9282"/>
          <p:cNvSpPr/>
          <p:nvPr/>
        </p:nvSpPr>
        <p:spPr>
          <a:xfrm>
            <a:off x="3167380" y="4921657"/>
            <a:ext cx="8376" cy="0"/>
          </a:xfrm>
          <a:custGeom>
            <a:avLst/>
            <a:gdLst/>
            <a:ahLst/>
            <a:cxnLst/>
            <a:rect l="l" t="t" r="r" b="b"/>
            <a:pathLst>
              <a:path w="18415">
                <a:moveTo>
                  <a:pt x="0" y="0"/>
                </a:moveTo>
                <a:lnTo>
                  <a:pt x="17950" y="0"/>
                </a:lnTo>
              </a:path>
            </a:pathLst>
          </a:custGeom>
          <a:ln w="3175">
            <a:solidFill>
              <a:srgbClr val="FF00FF"/>
            </a:solidFill>
          </a:ln>
        </p:spPr>
        <p:txBody>
          <a:bodyPr wrap="square" lIns="0" tIns="0" rIns="0" bIns="0" rtlCol="0"/>
          <a:lstStyle/>
          <a:p>
            <a:endParaRPr sz="501"/>
          </a:p>
        </p:txBody>
      </p:sp>
      <p:sp>
        <p:nvSpPr>
          <p:cNvPr id="9283" name="bg object 9283"/>
          <p:cNvSpPr/>
          <p:nvPr/>
        </p:nvSpPr>
        <p:spPr>
          <a:xfrm>
            <a:off x="3175544" y="4921372"/>
            <a:ext cx="2022" cy="455"/>
          </a:xfrm>
          <a:custGeom>
            <a:avLst/>
            <a:gdLst/>
            <a:ahLst/>
            <a:cxnLst/>
            <a:rect l="l" t="t" r="r" b="b"/>
            <a:pathLst>
              <a:path w="4445" h="1269">
                <a:moveTo>
                  <a:pt x="0" y="797"/>
                </a:moveTo>
                <a:lnTo>
                  <a:pt x="4387" y="0"/>
                </a:lnTo>
              </a:path>
            </a:pathLst>
          </a:custGeom>
          <a:ln w="3175">
            <a:solidFill>
              <a:srgbClr val="FF00FF"/>
            </a:solidFill>
          </a:ln>
        </p:spPr>
        <p:txBody>
          <a:bodyPr wrap="square" lIns="0" tIns="0" rIns="0" bIns="0" rtlCol="0"/>
          <a:lstStyle/>
          <a:p>
            <a:endParaRPr sz="501"/>
          </a:p>
        </p:txBody>
      </p:sp>
      <p:sp>
        <p:nvSpPr>
          <p:cNvPr id="9284" name="bg object 9284"/>
          <p:cNvSpPr/>
          <p:nvPr/>
        </p:nvSpPr>
        <p:spPr>
          <a:xfrm>
            <a:off x="3177540" y="4910088"/>
            <a:ext cx="4910" cy="11369"/>
          </a:xfrm>
          <a:custGeom>
            <a:avLst/>
            <a:gdLst/>
            <a:ahLst/>
            <a:cxnLst/>
            <a:rect l="l" t="t" r="r" b="b"/>
            <a:pathLst>
              <a:path w="10795" h="31750">
                <a:moveTo>
                  <a:pt x="0" y="31512"/>
                </a:moveTo>
                <a:lnTo>
                  <a:pt x="3590" y="29119"/>
                </a:lnTo>
                <a:lnTo>
                  <a:pt x="7180" y="25529"/>
                </a:lnTo>
                <a:lnTo>
                  <a:pt x="9573" y="21938"/>
                </a:lnTo>
                <a:lnTo>
                  <a:pt x="10371" y="17551"/>
                </a:lnTo>
                <a:lnTo>
                  <a:pt x="10371" y="0"/>
                </a:lnTo>
              </a:path>
            </a:pathLst>
          </a:custGeom>
          <a:ln w="3175">
            <a:solidFill>
              <a:srgbClr val="FF00FF"/>
            </a:solidFill>
          </a:ln>
        </p:spPr>
        <p:txBody>
          <a:bodyPr wrap="square" lIns="0" tIns="0" rIns="0" bIns="0" rtlCol="0"/>
          <a:lstStyle/>
          <a:p>
            <a:endParaRPr sz="501"/>
          </a:p>
        </p:txBody>
      </p:sp>
      <p:sp>
        <p:nvSpPr>
          <p:cNvPr id="9285" name="bg object 9285"/>
          <p:cNvSpPr/>
          <p:nvPr/>
        </p:nvSpPr>
        <p:spPr>
          <a:xfrm>
            <a:off x="3181532" y="4908088"/>
            <a:ext cx="866" cy="2046"/>
          </a:xfrm>
          <a:custGeom>
            <a:avLst/>
            <a:gdLst/>
            <a:ahLst/>
            <a:cxnLst/>
            <a:rect l="l" t="t" r="r" b="b"/>
            <a:pathLst>
              <a:path w="1904" h="5715">
                <a:moveTo>
                  <a:pt x="1595" y="5584"/>
                </a:moveTo>
                <a:lnTo>
                  <a:pt x="0" y="0"/>
                </a:lnTo>
              </a:path>
            </a:pathLst>
          </a:custGeom>
          <a:ln w="3175">
            <a:solidFill>
              <a:srgbClr val="FF00FF"/>
            </a:solidFill>
          </a:ln>
        </p:spPr>
        <p:txBody>
          <a:bodyPr wrap="square" lIns="0" tIns="0" rIns="0" bIns="0" rtlCol="0"/>
          <a:lstStyle/>
          <a:p>
            <a:endParaRPr sz="501"/>
          </a:p>
        </p:txBody>
      </p:sp>
      <p:sp>
        <p:nvSpPr>
          <p:cNvPr id="9286" name="bg object 9286"/>
          <p:cNvSpPr/>
          <p:nvPr/>
        </p:nvSpPr>
        <p:spPr>
          <a:xfrm>
            <a:off x="3179717" y="4906516"/>
            <a:ext cx="2022" cy="1592"/>
          </a:xfrm>
          <a:custGeom>
            <a:avLst/>
            <a:gdLst/>
            <a:ahLst/>
            <a:cxnLst/>
            <a:rect l="l" t="t" r="r" b="b"/>
            <a:pathLst>
              <a:path w="4445" h="4444">
                <a:moveTo>
                  <a:pt x="3988" y="4387"/>
                </a:moveTo>
                <a:lnTo>
                  <a:pt x="0" y="0"/>
                </a:lnTo>
              </a:path>
            </a:pathLst>
          </a:custGeom>
          <a:ln w="3175">
            <a:solidFill>
              <a:srgbClr val="FF00FF"/>
            </a:solidFill>
          </a:ln>
        </p:spPr>
        <p:txBody>
          <a:bodyPr wrap="square" lIns="0" tIns="0" rIns="0" bIns="0" rtlCol="0"/>
          <a:lstStyle/>
          <a:p>
            <a:endParaRPr sz="501"/>
          </a:p>
        </p:txBody>
      </p:sp>
      <p:sp>
        <p:nvSpPr>
          <p:cNvPr id="9287" name="bg object 9287"/>
          <p:cNvSpPr/>
          <p:nvPr/>
        </p:nvSpPr>
        <p:spPr>
          <a:xfrm>
            <a:off x="3177177" y="4906088"/>
            <a:ext cx="2599" cy="455"/>
          </a:xfrm>
          <a:custGeom>
            <a:avLst/>
            <a:gdLst/>
            <a:ahLst/>
            <a:cxnLst/>
            <a:rect l="l" t="t" r="r" b="b"/>
            <a:pathLst>
              <a:path w="5715" h="1269">
                <a:moveTo>
                  <a:pt x="5584" y="1196"/>
                </a:moveTo>
                <a:lnTo>
                  <a:pt x="0" y="0"/>
                </a:lnTo>
              </a:path>
            </a:pathLst>
          </a:custGeom>
          <a:ln w="3175">
            <a:solidFill>
              <a:srgbClr val="FF00FF"/>
            </a:solidFill>
          </a:ln>
        </p:spPr>
        <p:txBody>
          <a:bodyPr wrap="square" lIns="0" tIns="0" rIns="0" bIns="0" rtlCol="0"/>
          <a:lstStyle/>
          <a:p>
            <a:endParaRPr sz="501"/>
          </a:p>
        </p:txBody>
      </p:sp>
      <p:sp>
        <p:nvSpPr>
          <p:cNvPr id="9288" name="bg object 9288"/>
          <p:cNvSpPr/>
          <p:nvPr/>
        </p:nvSpPr>
        <p:spPr>
          <a:xfrm>
            <a:off x="3169012" y="4906088"/>
            <a:ext cx="8087" cy="0"/>
          </a:xfrm>
          <a:custGeom>
            <a:avLst/>
            <a:gdLst/>
            <a:ahLst/>
            <a:cxnLst/>
            <a:rect l="l" t="t" r="r" b="b"/>
            <a:pathLst>
              <a:path w="17779">
                <a:moveTo>
                  <a:pt x="17152" y="0"/>
                </a:moveTo>
                <a:lnTo>
                  <a:pt x="0" y="0"/>
                </a:lnTo>
              </a:path>
            </a:pathLst>
          </a:custGeom>
          <a:ln w="3175">
            <a:solidFill>
              <a:srgbClr val="FF00FF"/>
            </a:solidFill>
          </a:ln>
        </p:spPr>
        <p:txBody>
          <a:bodyPr wrap="square" lIns="0" tIns="0" rIns="0" bIns="0" rtlCol="0"/>
          <a:lstStyle/>
          <a:p>
            <a:endParaRPr sz="501"/>
          </a:p>
        </p:txBody>
      </p:sp>
      <p:sp>
        <p:nvSpPr>
          <p:cNvPr id="9289" name="bg object 9289"/>
          <p:cNvSpPr/>
          <p:nvPr/>
        </p:nvSpPr>
        <p:spPr>
          <a:xfrm>
            <a:off x="3167017" y="4906088"/>
            <a:ext cx="2022" cy="455"/>
          </a:xfrm>
          <a:custGeom>
            <a:avLst/>
            <a:gdLst/>
            <a:ahLst/>
            <a:cxnLst/>
            <a:rect l="l" t="t" r="r" b="b"/>
            <a:pathLst>
              <a:path w="4445" h="1269">
                <a:moveTo>
                  <a:pt x="4387" y="0"/>
                </a:moveTo>
                <a:lnTo>
                  <a:pt x="0" y="797"/>
                </a:lnTo>
              </a:path>
            </a:pathLst>
          </a:custGeom>
          <a:ln w="3175">
            <a:solidFill>
              <a:srgbClr val="FF00FF"/>
            </a:solidFill>
          </a:ln>
        </p:spPr>
        <p:txBody>
          <a:bodyPr wrap="square" lIns="0" tIns="0" rIns="0" bIns="0" rtlCol="0"/>
          <a:lstStyle/>
          <a:p>
            <a:endParaRPr sz="501"/>
          </a:p>
        </p:txBody>
      </p:sp>
      <p:sp>
        <p:nvSpPr>
          <p:cNvPr id="9290" name="bg object 9290"/>
          <p:cNvSpPr/>
          <p:nvPr/>
        </p:nvSpPr>
        <p:spPr>
          <a:xfrm>
            <a:off x="3162300" y="4906374"/>
            <a:ext cx="4910" cy="11369"/>
          </a:xfrm>
          <a:custGeom>
            <a:avLst/>
            <a:gdLst/>
            <a:ahLst/>
            <a:cxnLst/>
            <a:rect l="l" t="t" r="r" b="b"/>
            <a:pathLst>
              <a:path w="10795" h="31750">
                <a:moveTo>
                  <a:pt x="10371" y="0"/>
                </a:moveTo>
                <a:lnTo>
                  <a:pt x="6781" y="2393"/>
                </a:lnTo>
                <a:lnTo>
                  <a:pt x="3191" y="5983"/>
                </a:lnTo>
                <a:lnTo>
                  <a:pt x="797" y="9573"/>
                </a:lnTo>
                <a:lnTo>
                  <a:pt x="0" y="13961"/>
                </a:lnTo>
                <a:lnTo>
                  <a:pt x="0" y="31512"/>
                </a:lnTo>
              </a:path>
            </a:pathLst>
          </a:custGeom>
          <a:ln w="3175">
            <a:solidFill>
              <a:srgbClr val="FF00FF"/>
            </a:solidFill>
          </a:ln>
        </p:spPr>
        <p:txBody>
          <a:bodyPr wrap="square" lIns="0" tIns="0" rIns="0" bIns="0" rtlCol="0"/>
          <a:lstStyle/>
          <a:p>
            <a:endParaRPr sz="501"/>
          </a:p>
        </p:txBody>
      </p:sp>
      <p:sp>
        <p:nvSpPr>
          <p:cNvPr id="9291" name="bg object 9291"/>
          <p:cNvSpPr/>
          <p:nvPr/>
        </p:nvSpPr>
        <p:spPr>
          <a:xfrm>
            <a:off x="3162300" y="4917658"/>
            <a:ext cx="866" cy="2046"/>
          </a:xfrm>
          <a:custGeom>
            <a:avLst/>
            <a:gdLst/>
            <a:ahLst/>
            <a:cxnLst/>
            <a:rect l="l" t="t" r="r" b="b"/>
            <a:pathLst>
              <a:path w="1904" h="5715">
                <a:moveTo>
                  <a:pt x="0" y="0"/>
                </a:moveTo>
                <a:lnTo>
                  <a:pt x="1595" y="5584"/>
                </a:lnTo>
              </a:path>
            </a:pathLst>
          </a:custGeom>
          <a:ln w="3175">
            <a:solidFill>
              <a:srgbClr val="FF00FF"/>
            </a:solidFill>
          </a:ln>
        </p:spPr>
        <p:txBody>
          <a:bodyPr wrap="square" lIns="0" tIns="0" rIns="0" bIns="0" rtlCol="0"/>
          <a:lstStyle/>
          <a:p>
            <a:endParaRPr sz="501"/>
          </a:p>
        </p:txBody>
      </p:sp>
      <p:sp>
        <p:nvSpPr>
          <p:cNvPr id="9292" name="bg object 9292"/>
          <p:cNvSpPr/>
          <p:nvPr/>
        </p:nvSpPr>
        <p:spPr>
          <a:xfrm>
            <a:off x="3163026" y="4919658"/>
            <a:ext cx="2022" cy="1592"/>
          </a:xfrm>
          <a:custGeom>
            <a:avLst/>
            <a:gdLst/>
            <a:ahLst/>
            <a:cxnLst/>
            <a:rect l="l" t="t" r="r" b="b"/>
            <a:pathLst>
              <a:path w="4445" h="4444">
                <a:moveTo>
                  <a:pt x="0" y="0"/>
                </a:moveTo>
                <a:lnTo>
                  <a:pt x="3988" y="4387"/>
                </a:lnTo>
              </a:path>
            </a:pathLst>
          </a:custGeom>
          <a:ln w="3175">
            <a:solidFill>
              <a:srgbClr val="FF00FF"/>
            </a:solidFill>
          </a:ln>
        </p:spPr>
        <p:txBody>
          <a:bodyPr wrap="square" lIns="0" tIns="0" rIns="0" bIns="0" rtlCol="0"/>
          <a:lstStyle/>
          <a:p>
            <a:endParaRPr sz="501"/>
          </a:p>
        </p:txBody>
      </p:sp>
      <p:sp>
        <p:nvSpPr>
          <p:cNvPr id="9293" name="bg object 9293"/>
          <p:cNvSpPr/>
          <p:nvPr/>
        </p:nvSpPr>
        <p:spPr>
          <a:xfrm>
            <a:off x="3164840" y="4921229"/>
            <a:ext cx="2599" cy="455"/>
          </a:xfrm>
          <a:custGeom>
            <a:avLst/>
            <a:gdLst/>
            <a:ahLst/>
            <a:cxnLst/>
            <a:rect l="l" t="t" r="r" b="b"/>
            <a:pathLst>
              <a:path w="5715" h="1269">
                <a:moveTo>
                  <a:pt x="0" y="0"/>
                </a:moveTo>
                <a:lnTo>
                  <a:pt x="5584" y="1196"/>
                </a:lnTo>
              </a:path>
            </a:pathLst>
          </a:custGeom>
          <a:ln w="3175">
            <a:solidFill>
              <a:srgbClr val="FF00FF"/>
            </a:solidFill>
          </a:ln>
        </p:spPr>
        <p:txBody>
          <a:bodyPr wrap="square" lIns="0" tIns="0" rIns="0" bIns="0" rtlCol="0"/>
          <a:lstStyle/>
          <a:p>
            <a:endParaRPr sz="501"/>
          </a:p>
        </p:txBody>
      </p:sp>
      <p:sp>
        <p:nvSpPr>
          <p:cNvPr id="9294" name="bg object 9294"/>
          <p:cNvSpPr/>
          <p:nvPr/>
        </p:nvSpPr>
        <p:spPr>
          <a:xfrm>
            <a:off x="3159034" y="4905088"/>
            <a:ext cx="16751" cy="12961"/>
          </a:xfrm>
          <a:custGeom>
            <a:avLst/>
            <a:gdLst/>
            <a:ahLst/>
            <a:cxnLst/>
            <a:rect l="l" t="t" r="r" b="b"/>
            <a:pathLst>
              <a:path w="36829" h="36194">
                <a:moveTo>
                  <a:pt x="36299" y="35900"/>
                </a:moveTo>
                <a:lnTo>
                  <a:pt x="0" y="0"/>
                </a:lnTo>
              </a:path>
            </a:pathLst>
          </a:custGeom>
          <a:ln w="3175">
            <a:solidFill>
              <a:srgbClr val="FF00FF"/>
            </a:solidFill>
          </a:ln>
        </p:spPr>
        <p:txBody>
          <a:bodyPr wrap="square" lIns="0" tIns="0" rIns="0" bIns="0" rtlCol="0"/>
          <a:lstStyle/>
          <a:p>
            <a:endParaRPr sz="501"/>
          </a:p>
        </p:txBody>
      </p:sp>
      <p:sp>
        <p:nvSpPr>
          <p:cNvPr id="9295" name="bg object 9295"/>
          <p:cNvSpPr/>
          <p:nvPr/>
        </p:nvSpPr>
        <p:spPr>
          <a:xfrm>
            <a:off x="3155768" y="4907517"/>
            <a:ext cx="16751" cy="13188"/>
          </a:xfrm>
          <a:custGeom>
            <a:avLst/>
            <a:gdLst/>
            <a:ahLst/>
            <a:cxnLst/>
            <a:rect l="l" t="t" r="r" b="b"/>
            <a:pathLst>
              <a:path w="36829" h="36830">
                <a:moveTo>
                  <a:pt x="36299" y="36299"/>
                </a:moveTo>
                <a:lnTo>
                  <a:pt x="0" y="0"/>
                </a:lnTo>
              </a:path>
            </a:pathLst>
          </a:custGeom>
          <a:ln w="3175">
            <a:solidFill>
              <a:srgbClr val="FF00FF"/>
            </a:solidFill>
          </a:ln>
        </p:spPr>
        <p:txBody>
          <a:bodyPr wrap="square" lIns="0" tIns="0" rIns="0" bIns="0" rtlCol="0"/>
          <a:lstStyle/>
          <a:p>
            <a:endParaRPr sz="501"/>
          </a:p>
        </p:txBody>
      </p:sp>
      <p:sp>
        <p:nvSpPr>
          <p:cNvPr id="9296" name="bg object 9296"/>
          <p:cNvSpPr/>
          <p:nvPr/>
        </p:nvSpPr>
        <p:spPr>
          <a:xfrm>
            <a:off x="3167561" y="4831383"/>
            <a:ext cx="6065" cy="4775"/>
          </a:xfrm>
          <a:custGeom>
            <a:avLst/>
            <a:gdLst/>
            <a:ahLst/>
            <a:cxnLst/>
            <a:rect l="l" t="t" r="r" b="b"/>
            <a:pathLst>
              <a:path w="13334" h="13334">
                <a:moveTo>
                  <a:pt x="2792" y="0"/>
                </a:moveTo>
                <a:lnTo>
                  <a:pt x="797" y="797"/>
                </a:lnTo>
                <a:lnTo>
                  <a:pt x="0" y="2393"/>
                </a:lnTo>
                <a:lnTo>
                  <a:pt x="0" y="10371"/>
                </a:lnTo>
                <a:lnTo>
                  <a:pt x="1994" y="12764"/>
                </a:lnTo>
                <a:lnTo>
                  <a:pt x="4786" y="11966"/>
                </a:lnTo>
                <a:lnTo>
                  <a:pt x="12365" y="4387"/>
                </a:lnTo>
                <a:lnTo>
                  <a:pt x="13163" y="1595"/>
                </a:lnTo>
                <a:lnTo>
                  <a:pt x="10770" y="0"/>
                </a:lnTo>
                <a:lnTo>
                  <a:pt x="2792" y="0"/>
                </a:lnTo>
              </a:path>
            </a:pathLst>
          </a:custGeom>
          <a:ln w="3191">
            <a:solidFill>
              <a:srgbClr val="000000"/>
            </a:solidFill>
          </a:ln>
        </p:spPr>
        <p:txBody>
          <a:bodyPr wrap="square" lIns="0" tIns="0" rIns="0" bIns="0" rtlCol="0"/>
          <a:lstStyle/>
          <a:p>
            <a:endParaRPr sz="501"/>
          </a:p>
        </p:txBody>
      </p:sp>
      <p:sp>
        <p:nvSpPr>
          <p:cNvPr id="9297" name="bg object 9297"/>
          <p:cNvSpPr/>
          <p:nvPr/>
        </p:nvSpPr>
        <p:spPr>
          <a:xfrm>
            <a:off x="3175544" y="4830098"/>
            <a:ext cx="1155" cy="455"/>
          </a:xfrm>
          <a:custGeom>
            <a:avLst/>
            <a:gdLst/>
            <a:ahLst/>
            <a:cxnLst/>
            <a:rect l="l" t="t" r="r" b="b"/>
            <a:pathLst>
              <a:path w="2540" h="1269">
                <a:moveTo>
                  <a:pt x="1994" y="797"/>
                </a:moveTo>
                <a:lnTo>
                  <a:pt x="1196" y="0"/>
                </a:lnTo>
                <a:lnTo>
                  <a:pt x="0" y="0"/>
                </a:lnTo>
              </a:path>
            </a:pathLst>
          </a:custGeom>
          <a:ln w="3175">
            <a:solidFill>
              <a:srgbClr val="FF00FF"/>
            </a:solidFill>
          </a:ln>
        </p:spPr>
        <p:txBody>
          <a:bodyPr wrap="square" lIns="0" tIns="0" rIns="0" bIns="0" rtlCol="0"/>
          <a:lstStyle/>
          <a:p>
            <a:endParaRPr sz="501"/>
          </a:p>
        </p:txBody>
      </p:sp>
      <p:sp>
        <p:nvSpPr>
          <p:cNvPr id="9298" name="bg object 9298"/>
          <p:cNvSpPr/>
          <p:nvPr/>
        </p:nvSpPr>
        <p:spPr>
          <a:xfrm>
            <a:off x="3176451" y="4830383"/>
            <a:ext cx="1733" cy="1364"/>
          </a:xfrm>
          <a:custGeom>
            <a:avLst/>
            <a:gdLst/>
            <a:ahLst/>
            <a:cxnLst/>
            <a:rect l="l" t="t" r="r" b="b"/>
            <a:pathLst>
              <a:path w="3809" h="3809">
                <a:moveTo>
                  <a:pt x="3590" y="3590"/>
                </a:moveTo>
                <a:lnTo>
                  <a:pt x="0" y="0"/>
                </a:lnTo>
              </a:path>
            </a:pathLst>
          </a:custGeom>
          <a:ln w="3175">
            <a:solidFill>
              <a:srgbClr val="FF00FF"/>
            </a:solidFill>
          </a:ln>
        </p:spPr>
        <p:txBody>
          <a:bodyPr wrap="square" lIns="0" tIns="0" rIns="0" bIns="0" rtlCol="0"/>
          <a:lstStyle/>
          <a:p>
            <a:endParaRPr sz="501"/>
          </a:p>
        </p:txBody>
      </p:sp>
      <p:sp>
        <p:nvSpPr>
          <p:cNvPr id="9299" name="bg object 9299"/>
          <p:cNvSpPr/>
          <p:nvPr/>
        </p:nvSpPr>
        <p:spPr>
          <a:xfrm>
            <a:off x="3178084" y="4831668"/>
            <a:ext cx="578" cy="910"/>
          </a:xfrm>
          <a:custGeom>
            <a:avLst/>
            <a:gdLst/>
            <a:ahLst/>
            <a:cxnLst/>
            <a:rect l="l" t="t" r="r" b="b"/>
            <a:pathLst>
              <a:path w="1270" h="2540">
                <a:moveTo>
                  <a:pt x="1196" y="2393"/>
                </a:moveTo>
                <a:lnTo>
                  <a:pt x="797" y="1196"/>
                </a:lnTo>
                <a:lnTo>
                  <a:pt x="0" y="0"/>
                </a:lnTo>
              </a:path>
            </a:pathLst>
          </a:custGeom>
          <a:ln w="3175">
            <a:solidFill>
              <a:srgbClr val="FF00FF"/>
            </a:solidFill>
          </a:ln>
        </p:spPr>
        <p:txBody>
          <a:bodyPr wrap="square" lIns="0" tIns="0" rIns="0" bIns="0" rtlCol="0"/>
          <a:lstStyle/>
          <a:p>
            <a:endParaRPr sz="501"/>
          </a:p>
        </p:txBody>
      </p:sp>
      <p:sp>
        <p:nvSpPr>
          <p:cNvPr id="9300" name="bg object 9300"/>
          <p:cNvSpPr/>
          <p:nvPr/>
        </p:nvSpPr>
        <p:spPr>
          <a:xfrm>
            <a:off x="3178628" y="4832526"/>
            <a:ext cx="0" cy="6367"/>
          </a:xfrm>
          <a:custGeom>
            <a:avLst/>
            <a:gdLst/>
            <a:ahLst/>
            <a:cxnLst/>
            <a:rect l="l" t="t" r="r" b="b"/>
            <a:pathLst>
              <a:path h="17780">
                <a:moveTo>
                  <a:pt x="0" y="17551"/>
                </a:moveTo>
                <a:lnTo>
                  <a:pt x="0" y="0"/>
                </a:lnTo>
              </a:path>
            </a:pathLst>
          </a:custGeom>
          <a:ln w="3175">
            <a:solidFill>
              <a:srgbClr val="FF00FF"/>
            </a:solidFill>
          </a:ln>
        </p:spPr>
        <p:txBody>
          <a:bodyPr wrap="square" lIns="0" tIns="0" rIns="0" bIns="0" rtlCol="0"/>
          <a:lstStyle/>
          <a:p>
            <a:endParaRPr sz="501"/>
          </a:p>
        </p:txBody>
      </p:sp>
      <p:sp>
        <p:nvSpPr>
          <p:cNvPr id="9301" name="bg object 9301"/>
          <p:cNvSpPr/>
          <p:nvPr/>
        </p:nvSpPr>
        <p:spPr>
          <a:xfrm>
            <a:off x="3177177" y="4838811"/>
            <a:ext cx="1733" cy="1364"/>
          </a:xfrm>
          <a:custGeom>
            <a:avLst/>
            <a:gdLst/>
            <a:ahLst/>
            <a:cxnLst/>
            <a:rect l="l" t="t" r="r" b="b"/>
            <a:pathLst>
              <a:path w="3809" h="3809">
                <a:moveTo>
                  <a:pt x="0" y="3191"/>
                </a:moveTo>
                <a:lnTo>
                  <a:pt x="1994" y="2393"/>
                </a:lnTo>
                <a:lnTo>
                  <a:pt x="3191" y="0"/>
                </a:lnTo>
              </a:path>
            </a:pathLst>
          </a:custGeom>
          <a:ln w="3175">
            <a:solidFill>
              <a:srgbClr val="FF00FF"/>
            </a:solidFill>
          </a:ln>
        </p:spPr>
        <p:txBody>
          <a:bodyPr wrap="square" lIns="0" tIns="0" rIns="0" bIns="0" rtlCol="0"/>
          <a:lstStyle/>
          <a:p>
            <a:endParaRPr sz="501"/>
          </a:p>
        </p:txBody>
      </p:sp>
      <p:sp>
        <p:nvSpPr>
          <p:cNvPr id="9302" name="bg object 9302"/>
          <p:cNvSpPr/>
          <p:nvPr/>
        </p:nvSpPr>
        <p:spPr>
          <a:xfrm>
            <a:off x="3169013" y="4839953"/>
            <a:ext cx="7798" cy="0"/>
          </a:xfrm>
          <a:custGeom>
            <a:avLst/>
            <a:gdLst/>
            <a:ahLst/>
            <a:cxnLst/>
            <a:rect l="l" t="t" r="r" b="b"/>
            <a:pathLst>
              <a:path w="17145">
                <a:moveTo>
                  <a:pt x="0" y="0"/>
                </a:moveTo>
                <a:lnTo>
                  <a:pt x="16753" y="0"/>
                </a:lnTo>
              </a:path>
            </a:pathLst>
          </a:custGeom>
          <a:ln w="3175">
            <a:solidFill>
              <a:srgbClr val="FF00FF"/>
            </a:solidFill>
          </a:ln>
        </p:spPr>
        <p:txBody>
          <a:bodyPr wrap="square" lIns="0" tIns="0" rIns="0" bIns="0" rtlCol="0"/>
          <a:lstStyle/>
          <a:p>
            <a:endParaRPr sz="501"/>
          </a:p>
        </p:txBody>
      </p:sp>
      <p:sp>
        <p:nvSpPr>
          <p:cNvPr id="9303" name="bg object 9303"/>
          <p:cNvSpPr/>
          <p:nvPr/>
        </p:nvSpPr>
        <p:spPr>
          <a:xfrm>
            <a:off x="3168106" y="4839668"/>
            <a:ext cx="1155" cy="455"/>
          </a:xfrm>
          <a:custGeom>
            <a:avLst/>
            <a:gdLst/>
            <a:ahLst/>
            <a:cxnLst/>
            <a:rect l="l" t="t" r="r" b="b"/>
            <a:pathLst>
              <a:path w="2540" h="1269">
                <a:moveTo>
                  <a:pt x="0" y="0"/>
                </a:moveTo>
                <a:lnTo>
                  <a:pt x="797" y="398"/>
                </a:lnTo>
                <a:lnTo>
                  <a:pt x="1994" y="797"/>
                </a:lnTo>
              </a:path>
            </a:pathLst>
          </a:custGeom>
          <a:ln w="3175">
            <a:solidFill>
              <a:srgbClr val="FF00FF"/>
            </a:solidFill>
          </a:ln>
        </p:spPr>
        <p:txBody>
          <a:bodyPr wrap="square" lIns="0" tIns="0" rIns="0" bIns="0" rtlCol="0"/>
          <a:lstStyle/>
          <a:p>
            <a:endParaRPr sz="501"/>
          </a:p>
        </p:txBody>
      </p:sp>
      <p:sp>
        <p:nvSpPr>
          <p:cNvPr id="9304" name="bg object 9304"/>
          <p:cNvSpPr/>
          <p:nvPr/>
        </p:nvSpPr>
        <p:spPr>
          <a:xfrm>
            <a:off x="3166473" y="4838382"/>
            <a:ext cx="1733" cy="1364"/>
          </a:xfrm>
          <a:custGeom>
            <a:avLst/>
            <a:gdLst/>
            <a:ahLst/>
            <a:cxnLst/>
            <a:rect l="l" t="t" r="r" b="b"/>
            <a:pathLst>
              <a:path w="3809" h="3809">
                <a:moveTo>
                  <a:pt x="0" y="0"/>
                </a:moveTo>
                <a:lnTo>
                  <a:pt x="3590" y="3590"/>
                </a:lnTo>
              </a:path>
            </a:pathLst>
          </a:custGeom>
          <a:ln w="3175">
            <a:solidFill>
              <a:srgbClr val="FF00FF"/>
            </a:solidFill>
          </a:ln>
        </p:spPr>
        <p:txBody>
          <a:bodyPr wrap="square" lIns="0" tIns="0" rIns="0" bIns="0" rtlCol="0"/>
          <a:lstStyle/>
          <a:p>
            <a:endParaRPr sz="501"/>
          </a:p>
        </p:txBody>
      </p:sp>
      <p:sp>
        <p:nvSpPr>
          <p:cNvPr id="9305" name="bg object 9305"/>
          <p:cNvSpPr/>
          <p:nvPr/>
        </p:nvSpPr>
        <p:spPr>
          <a:xfrm>
            <a:off x="3165928" y="4837525"/>
            <a:ext cx="578" cy="910"/>
          </a:xfrm>
          <a:custGeom>
            <a:avLst/>
            <a:gdLst/>
            <a:ahLst/>
            <a:cxnLst/>
            <a:rect l="l" t="t" r="r" b="b"/>
            <a:pathLst>
              <a:path w="1270" h="2540">
                <a:moveTo>
                  <a:pt x="0" y="0"/>
                </a:moveTo>
                <a:lnTo>
                  <a:pt x="398" y="1196"/>
                </a:lnTo>
                <a:lnTo>
                  <a:pt x="1196" y="2393"/>
                </a:lnTo>
              </a:path>
            </a:pathLst>
          </a:custGeom>
          <a:ln w="3175">
            <a:solidFill>
              <a:srgbClr val="FF00FF"/>
            </a:solidFill>
          </a:ln>
        </p:spPr>
        <p:txBody>
          <a:bodyPr wrap="square" lIns="0" tIns="0" rIns="0" bIns="0" rtlCol="0"/>
          <a:lstStyle/>
          <a:p>
            <a:endParaRPr sz="501"/>
          </a:p>
        </p:txBody>
      </p:sp>
      <p:sp>
        <p:nvSpPr>
          <p:cNvPr id="9306" name="bg object 9306"/>
          <p:cNvSpPr/>
          <p:nvPr/>
        </p:nvSpPr>
        <p:spPr>
          <a:xfrm>
            <a:off x="3165928" y="4831240"/>
            <a:ext cx="0" cy="6367"/>
          </a:xfrm>
          <a:custGeom>
            <a:avLst/>
            <a:gdLst/>
            <a:ahLst/>
            <a:cxnLst/>
            <a:rect l="l" t="t" r="r" b="b"/>
            <a:pathLst>
              <a:path h="17780">
                <a:moveTo>
                  <a:pt x="0" y="0"/>
                </a:moveTo>
                <a:lnTo>
                  <a:pt x="0" y="17551"/>
                </a:lnTo>
              </a:path>
            </a:pathLst>
          </a:custGeom>
          <a:ln w="3175">
            <a:solidFill>
              <a:srgbClr val="FF00FF"/>
            </a:solidFill>
          </a:ln>
        </p:spPr>
        <p:txBody>
          <a:bodyPr wrap="square" lIns="0" tIns="0" rIns="0" bIns="0" rtlCol="0"/>
          <a:lstStyle/>
          <a:p>
            <a:endParaRPr sz="501"/>
          </a:p>
        </p:txBody>
      </p:sp>
      <p:sp>
        <p:nvSpPr>
          <p:cNvPr id="9307" name="bg object 9307"/>
          <p:cNvSpPr/>
          <p:nvPr/>
        </p:nvSpPr>
        <p:spPr>
          <a:xfrm>
            <a:off x="3165928" y="4830098"/>
            <a:ext cx="1733" cy="1364"/>
          </a:xfrm>
          <a:custGeom>
            <a:avLst/>
            <a:gdLst/>
            <a:ahLst/>
            <a:cxnLst/>
            <a:rect l="l" t="t" r="r" b="b"/>
            <a:pathLst>
              <a:path w="3809" h="3809">
                <a:moveTo>
                  <a:pt x="3191" y="0"/>
                </a:moveTo>
                <a:lnTo>
                  <a:pt x="1196" y="797"/>
                </a:lnTo>
                <a:lnTo>
                  <a:pt x="0" y="3191"/>
                </a:lnTo>
              </a:path>
            </a:pathLst>
          </a:custGeom>
          <a:ln w="3175">
            <a:solidFill>
              <a:srgbClr val="FF00FF"/>
            </a:solidFill>
          </a:ln>
        </p:spPr>
        <p:txBody>
          <a:bodyPr wrap="square" lIns="0" tIns="0" rIns="0" bIns="0" rtlCol="0"/>
          <a:lstStyle/>
          <a:p>
            <a:endParaRPr sz="501"/>
          </a:p>
        </p:txBody>
      </p:sp>
      <p:sp>
        <p:nvSpPr>
          <p:cNvPr id="9308" name="bg object 9308"/>
          <p:cNvSpPr/>
          <p:nvPr/>
        </p:nvSpPr>
        <p:spPr>
          <a:xfrm>
            <a:off x="3167380" y="4830098"/>
            <a:ext cx="8376" cy="0"/>
          </a:xfrm>
          <a:custGeom>
            <a:avLst/>
            <a:gdLst/>
            <a:ahLst/>
            <a:cxnLst/>
            <a:rect l="l" t="t" r="r" b="b"/>
            <a:pathLst>
              <a:path w="18415">
                <a:moveTo>
                  <a:pt x="17950" y="0"/>
                </a:moveTo>
                <a:lnTo>
                  <a:pt x="0" y="0"/>
                </a:lnTo>
              </a:path>
            </a:pathLst>
          </a:custGeom>
          <a:ln w="3175">
            <a:solidFill>
              <a:srgbClr val="FF00FF"/>
            </a:solidFill>
          </a:ln>
        </p:spPr>
        <p:txBody>
          <a:bodyPr wrap="square" lIns="0" tIns="0" rIns="0" bIns="0" rtlCol="0"/>
          <a:lstStyle/>
          <a:p>
            <a:endParaRPr sz="501"/>
          </a:p>
        </p:txBody>
      </p:sp>
      <p:sp>
        <p:nvSpPr>
          <p:cNvPr id="9309" name="bg object 9309"/>
          <p:cNvSpPr/>
          <p:nvPr/>
        </p:nvSpPr>
        <p:spPr>
          <a:xfrm>
            <a:off x="3162300" y="4831241"/>
            <a:ext cx="14729" cy="11596"/>
          </a:xfrm>
          <a:custGeom>
            <a:avLst/>
            <a:gdLst/>
            <a:ahLst/>
            <a:cxnLst/>
            <a:rect l="l" t="t" r="r" b="b"/>
            <a:pathLst>
              <a:path w="32384" h="32384">
                <a:moveTo>
                  <a:pt x="0" y="0"/>
                </a:moveTo>
                <a:lnTo>
                  <a:pt x="14758" y="32310"/>
                </a:lnTo>
                <a:lnTo>
                  <a:pt x="31911" y="32310"/>
                </a:lnTo>
              </a:path>
            </a:pathLst>
          </a:custGeom>
          <a:ln w="3175">
            <a:solidFill>
              <a:srgbClr val="FF00FF"/>
            </a:solidFill>
          </a:ln>
        </p:spPr>
        <p:txBody>
          <a:bodyPr wrap="square" lIns="0" tIns="0" rIns="0" bIns="0" rtlCol="0"/>
          <a:lstStyle/>
          <a:p>
            <a:endParaRPr sz="501"/>
          </a:p>
        </p:txBody>
      </p:sp>
      <p:sp>
        <p:nvSpPr>
          <p:cNvPr id="9310" name="bg object 9310"/>
          <p:cNvSpPr/>
          <p:nvPr/>
        </p:nvSpPr>
        <p:spPr>
          <a:xfrm>
            <a:off x="3162300" y="4827241"/>
            <a:ext cx="20217" cy="15690"/>
          </a:xfrm>
          <a:custGeom>
            <a:avLst/>
            <a:gdLst/>
            <a:ahLst/>
            <a:cxnLst/>
            <a:rect l="l" t="t" r="r" b="b"/>
            <a:pathLst>
              <a:path w="44450" h="43815">
                <a:moveTo>
                  <a:pt x="32709" y="43479"/>
                </a:moveTo>
                <a:lnTo>
                  <a:pt x="38293" y="42282"/>
                </a:lnTo>
                <a:lnTo>
                  <a:pt x="42282" y="37894"/>
                </a:lnTo>
                <a:lnTo>
                  <a:pt x="43877" y="32310"/>
                </a:lnTo>
                <a:lnTo>
                  <a:pt x="43877" y="14758"/>
                </a:lnTo>
                <a:lnTo>
                  <a:pt x="29119" y="0"/>
                </a:lnTo>
                <a:lnTo>
                  <a:pt x="11168" y="0"/>
                </a:lnTo>
                <a:lnTo>
                  <a:pt x="5584" y="1196"/>
                </a:lnTo>
                <a:lnTo>
                  <a:pt x="1595" y="5584"/>
                </a:lnTo>
                <a:lnTo>
                  <a:pt x="0" y="11168"/>
                </a:lnTo>
              </a:path>
            </a:pathLst>
          </a:custGeom>
          <a:ln w="3175">
            <a:solidFill>
              <a:srgbClr val="FF00FF"/>
            </a:solidFill>
          </a:ln>
        </p:spPr>
        <p:txBody>
          <a:bodyPr wrap="square" lIns="0" tIns="0" rIns="0" bIns="0" rtlCol="0"/>
          <a:lstStyle/>
          <a:p>
            <a:endParaRPr sz="501"/>
          </a:p>
        </p:txBody>
      </p:sp>
      <p:sp>
        <p:nvSpPr>
          <p:cNvPr id="9311" name="bg object 9311"/>
          <p:cNvSpPr/>
          <p:nvPr/>
        </p:nvSpPr>
        <p:spPr>
          <a:xfrm>
            <a:off x="3167017" y="4824670"/>
            <a:ext cx="16751" cy="12961"/>
          </a:xfrm>
          <a:custGeom>
            <a:avLst/>
            <a:gdLst/>
            <a:ahLst/>
            <a:cxnLst/>
            <a:rect l="l" t="t" r="r" b="b"/>
            <a:pathLst>
              <a:path w="36829" h="36194">
                <a:moveTo>
                  <a:pt x="0" y="35900"/>
                </a:moveTo>
                <a:lnTo>
                  <a:pt x="36299" y="0"/>
                </a:lnTo>
              </a:path>
            </a:pathLst>
          </a:custGeom>
          <a:ln w="3175">
            <a:solidFill>
              <a:srgbClr val="FF00FF"/>
            </a:solidFill>
          </a:ln>
        </p:spPr>
        <p:txBody>
          <a:bodyPr wrap="square" lIns="0" tIns="0" rIns="0" bIns="0" rtlCol="0"/>
          <a:lstStyle/>
          <a:p>
            <a:endParaRPr sz="501"/>
          </a:p>
        </p:txBody>
      </p:sp>
      <p:sp>
        <p:nvSpPr>
          <p:cNvPr id="9312" name="bg object 9312"/>
          <p:cNvSpPr/>
          <p:nvPr/>
        </p:nvSpPr>
        <p:spPr>
          <a:xfrm>
            <a:off x="3163932" y="4822099"/>
            <a:ext cx="16463" cy="13188"/>
          </a:xfrm>
          <a:custGeom>
            <a:avLst/>
            <a:gdLst/>
            <a:ahLst/>
            <a:cxnLst/>
            <a:rect l="l" t="t" r="r" b="b"/>
            <a:pathLst>
              <a:path w="36195" h="36830">
                <a:moveTo>
                  <a:pt x="0" y="36299"/>
                </a:moveTo>
                <a:lnTo>
                  <a:pt x="35900" y="0"/>
                </a:lnTo>
              </a:path>
            </a:pathLst>
          </a:custGeom>
          <a:ln w="3175">
            <a:solidFill>
              <a:srgbClr val="FF00FF"/>
            </a:solidFill>
          </a:ln>
        </p:spPr>
        <p:txBody>
          <a:bodyPr wrap="square" lIns="0" tIns="0" rIns="0" bIns="0" rtlCol="0"/>
          <a:lstStyle/>
          <a:p>
            <a:endParaRPr sz="501"/>
          </a:p>
        </p:txBody>
      </p:sp>
      <p:pic>
        <p:nvPicPr>
          <p:cNvPr id="9313" name="bg object 9313"/>
          <p:cNvPicPr/>
          <p:nvPr/>
        </p:nvPicPr>
        <p:blipFill>
          <a:blip r:embed="rId109" cstate="print"/>
          <a:stretch>
            <a:fillRect/>
          </a:stretch>
        </p:blipFill>
        <p:spPr>
          <a:xfrm>
            <a:off x="4515213" y="4835668"/>
            <a:ext cx="110853" cy="90417"/>
          </a:xfrm>
          <a:prstGeom prst="rect">
            <a:avLst/>
          </a:prstGeom>
        </p:spPr>
      </p:pic>
      <p:sp>
        <p:nvSpPr>
          <p:cNvPr id="9314" name="bg object 9314"/>
          <p:cNvSpPr/>
          <p:nvPr/>
        </p:nvSpPr>
        <p:spPr>
          <a:xfrm>
            <a:off x="3430451" y="4602269"/>
            <a:ext cx="381241" cy="85725"/>
          </a:xfrm>
          <a:custGeom>
            <a:avLst/>
            <a:gdLst/>
            <a:ahLst/>
            <a:cxnLst/>
            <a:rect l="l" t="t" r="r" b="b"/>
            <a:pathLst>
              <a:path w="838200" h="239394">
                <a:moveTo>
                  <a:pt x="837670" y="0"/>
                </a:moveTo>
                <a:lnTo>
                  <a:pt x="837670" y="239334"/>
                </a:lnTo>
                <a:lnTo>
                  <a:pt x="0" y="239334"/>
                </a:lnTo>
                <a:lnTo>
                  <a:pt x="0" y="0"/>
                </a:lnTo>
                <a:lnTo>
                  <a:pt x="837670" y="0"/>
                </a:lnTo>
              </a:path>
            </a:pathLst>
          </a:custGeom>
          <a:ln w="3191">
            <a:solidFill>
              <a:srgbClr val="000000"/>
            </a:solidFill>
          </a:ln>
        </p:spPr>
        <p:txBody>
          <a:bodyPr wrap="square" lIns="0" tIns="0" rIns="0" bIns="0" rtlCol="0"/>
          <a:lstStyle/>
          <a:p>
            <a:endParaRPr sz="501"/>
          </a:p>
        </p:txBody>
      </p:sp>
      <p:sp>
        <p:nvSpPr>
          <p:cNvPr id="9315" name="bg object 9315"/>
          <p:cNvSpPr/>
          <p:nvPr/>
        </p:nvSpPr>
        <p:spPr>
          <a:xfrm>
            <a:off x="2863487" y="4358301"/>
            <a:ext cx="272356" cy="103006"/>
          </a:xfrm>
          <a:custGeom>
            <a:avLst/>
            <a:gdLst/>
            <a:ahLst/>
            <a:cxnLst/>
            <a:rect l="l" t="t" r="r" b="b"/>
            <a:pathLst>
              <a:path w="598804" h="287654">
                <a:moveTo>
                  <a:pt x="598336" y="0"/>
                </a:moveTo>
                <a:lnTo>
                  <a:pt x="598336" y="287600"/>
                </a:lnTo>
                <a:lnTo>
                  <a:pt x="0" y="287600"/>
                </a:lnTo>
                <a:lnTo>
                  <a:pt x="0" y="0"/>
                </a:lnTo>
              </a:path>
            </a:pathLst>
          </a:custGeom>
          <a:ln w="3191">
            <a:solidFill>
              <a:srgbClr val="000000"/>
            </a:solidFill>
          </a:ln>
        </p:spPr>
        <p:txBody>
          <a:bodyPr wrap="square" lIns="0" tIns="0" rIns="0" bIns="0" rtlCol="0"/>
          <a:lstStyle/>
          <a:p>
            <a:endParaRPr sz="501"/>
          </a:p>
        </p:txBody>
      </p:sp>
      <p:sp>
        <p:nvSpPr>
          <p:cNvPr id="9316" name="bg object 9316"/>
          <p:cNvSpPr/>
          <p:nvPr/>
        </p:nvSpPr>
        <p:spPr>
          <a:xfrm>
            <a:off x="3558721" y="4385297"/>
            <a:ext cx="0" cy="25013"/>
          </a:xfrm>
          <a:custGeom>
            <a:avLst/>
            <a:gdLst/>
            <a:ahLst/>
            <a:cxnLst/>
            <a:rect l="l" t="t" r="r" b="b"/>
            <a:pathLst>
              <a:path h="69850">
                <a:moveTo>
                  <a:pt x="0" y="0"/>
                </a:moveTo>
                <a:lnTo>
                  <a:pt x="0" y="69805"/>
                </a:lnTo>
              </a:path>
            </a:pathLst>
          </a:custGeom>
          <a:ln w="3191">
            <a:solidFill>
              <a:srgbClr val="000000"/>
            </a:solidFill>
          </a:ln>
        </p:spPr>
        <p:txBody>
          <a:bodyPr wrap="square" lIns="0" tIns="0" rIns="0" bIns="0" rtlCol="0"/>
          <a:lstStyle/>
          <a:p>
            <a:endParaRPr sz="501"/>
          </a:p>
        </p:txBody>
      </p:sp>
      <p:sp>
        <p:nvSpPr>
          <p:cNvPr id="9317" name="bg object 9317"/>
          <p:cNvSpPr/>
          <p:nvPr/>
        </p:nvSpPr>
        <p:spPr>
          <a:xfrm>
            <a:off x="3549650" y="4385868"/>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9318" name="bg object 9318"/>
          <p:cNvSpPr/>
          <p:nvPr/>
        </p:nvSpPr>
        <p:spPr>
          <a:xfrm>
            <a:off x="3549650" y="4409579"/>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9319" name="bg object 9319"/>
          <p:cNvSpPr/>
          <p:nvPr/>
        </p:nvSpPr>
        <p:spPr>
          <a:xfrm>
            <a:off x="3549650" y="4410294"/>
            <a:ext cx="13863" cy="0"/>
          </a:xfrm>
          <a:custGeom>
            <a:avLst/>
            <a:gdLst/>
            <a:ahLst/>
            <a:cxnLst/>
            <a:rect l="l" t="t" r="r" b="b"/>
            <a:pathLst>
              <a:path w="30479">
                <a:moveTo>
                  <a:pt x="29916" y="0"/>
                </a:moveTo>
                <a:lnTo>
                  <a:pt x="0" y="0"/>
                </a:lnTo>
              </a:path>
            </a:pathLst>
          </a:custGeom>
          <a:ln w="3191">
            <a:solidFill>
              <a:srgbClr val="000000"/>
            </a:solidFill>
          </a:ln>
        </p:spPr>
        <p:txBody>
          <a:bodyPr wrap="square" lIns="0" tIns="0" rIns="0" bIns="0" rtlCol="0"/>
          <a:lstStyle/>
          <a:p>
            <a:endParaRPr sz="501"/>
          </a:p>
        </p:txBody>
      </p:sp>
      <p:sp>
        <p:nvSpPr>
          <p:cNvPr id="9320" name="bg object 9320"/>
          <p:cNvSpPr/>
          <p:nvPr/>
        </p:nvSpPr>
        <p:spPr>
          <a:xfrm>
            <a:off x="3563257" y="4385297"/>
            <a:ext cx="0" cy="25013"/>
          </a:xfrm>
          <a:custGeom>
            <a:avLst/>
            <a:gdLst/>
            <a:ahLst/>
            <a:cxnLst/>
            <a:rect l="l" t="t" r="r" b="b"/>
            <a:pathLst>
              <a:path h="69850">
                <a:moveTo>
                  <a:pt x="0" y="0"/>
                </a:moveTo>
                <a:lnTo>
                  <a:pt x="0" y="69805"/>
                </a:lnTo>
              </a:path>
            </a:pathLst>
          </a:custGeom>
          <a:ln w="3191">
            <a:solidFill>
              <a:srgbClr val="000000"/>
            </a:solidFill>
          </a:ln>
        </p:spPr>
        <p:txBody>
          <a:bodyPr wrap="square" lIns="0" tIns="0" rIns="0" bIns="0" rtlCol="0"/>
          <a:lstStyle/>
          <a:p>
            <a:endParaRPr sz="501"/>
          </a:p>
        </p:txBody>
      </p:sp>
      <p:sp>
        <p:nvSpPr>
          <p:cNvPr id="9321" name="bg object 9321"/>
          <p:cNvSpPr/>
          <p:nvPr/>
        </p:nvSpPr>
        <p:spPr>
          <a:xfrm>
            <a:off x="3549650" y="4385297"/>
            <a:ext cx="13863" cy="0"/>
          </a:xfrm>
          <a:custGeom>
            <a:avLst/>
            <a:gdLst/>
            <a:ahLst/>
            <a:cxnLst/>
            <a:rect l="l" t="t" r="r" b="b"/>
            <a:pathLst>
              <a:path w="30479">
                <a:moveTo>
                  <a:pt x="0" y="0"/>
                </a:moveTo>
                <a:lnTo>
                  <a:pt x="29916" y="0"/>
                </a:lnTo>
              </a:path>
            </a:pathLst>
          </a:custGeom>
          <a:ln w="3191">
            <a:solidFill>
              <a:srgbClr val="000000"/>
            </a:solidFill>
          </a:ln>
        </p:spPr>
        <p:txBody>
          <a:bodyPr wrap="square" lIns="0" tIns="0" rIns="0" bIns="0" rtlCol="0"/>
          <a:lstStyle/>
          <a:p>
            <a:endParaRPr sz="501"/>
          </a:p>
        </p:txBody>
      </p:sp>
      <p:sp>
        <p:nvSpPr>
          <p:cNvPr id="9322" name="bg object 9322"/>
          <p:cNvSpPr/>
          <p:nvPr/>
        </p:nvSpPr>
        <p:spPr>
          <a:xfrm>
            <a:off x="3525701" y="4359729"/>
            <a:ext cx="22528" cy="12734"/>
          </a:xfrm>
          <a:custGeom>
            <a:avLst/>
            <a:gdLst/>
            <a:ahLst/>
            <a:cxnLst/>
            <a:rect l="l" t="t" r="r" b="b"/>
            <a:pathLst>
              <a:path w="49529" h="35559">
                <a:moveTo>
                  <a:pt x="43080" y="35501"/>
                </a:moveTo>
                <a:lnTo>
                  <a:pt x="0" y="10770"/>
                </a:lnTo>
                <a:lnTo>
                  <a:pt x="5983" y="0"/>
                </a:lnTo>
                <a:lnTo>
                  <a:pt x="49462" y="24731"/>
                </a:lnTo>
                <a:lnTo>
                  <a:pt x="43080" y="35501"/>
                </a:lnTo>
              </a:path>
            </a:pathLst>
          </a:custGeom>
          <a:ln w="3175">
            <a:solidFill>
              <a:srgbClr val="000000"/>
            </a:solidFill>
          </a:ln>
        </p:spPr>
        <p:txBody>
          <a:bodyPr wrap="square" lIns="0" tIns="0" rIns="0" bIns="0" rtlCol="0"/>
          <a:lstStyle/>
          <a:p>
            <a:endParaRPr sz="501"/>
          </a:p>
        </p:txBody>
      </p:sp>
      <p:sp>
        <p:nvSpPr>
          <p:cNvPr id="9323" name="bg object 9323"/>
          <p:cNvSpPr/>
          <p:nvPr/>
        </p:nvSpPr>
        <p:spPr>
          <a:xfrm>
            <a:off x="3525701" y="4422150"/>
            <a:ext cx="22528" cy="12961"/>
          </a:xfrm>
          <a:custGeom>
            <a:avLst/>
            <a:gdLst/>
            <a:ahLst/>
            <a:cxnLst/>
            <a:rect l="l" t="t" r="r" b="b"/>
            <a:pathLst>
              <a:path w="49529" h="36195">
                <a:moveTo>
                  <a:pt x="43080" y="35900"/>
                </a:moveTo>
                <a:lnTo>
                  <a:pt x="0" y="10770"/>
                </a:lnTo>
                <a:lnTo>
                  <a:pt x="5983" y="0"/>
                </a:lnTo>
                <a:lnTo>
                  <a:pt x="49462" y="24731"/>
                </a:lnTo>
                <a:lnTo>
                  <a:pt x="43080" y="35900"/>
                </a:lnTo>
              </a:path>
            </a:pathLst>
          </a:custGeom>
          <a:ln w="3175">
            <a:solidFill>
              <a:srgbClr val="000000"/>
            </a:solidFill>
          </a:ln>
        </p:spPr>
        <p:txBody>
          <a:bodyPr wrap="square" lIns="0" tIns="0" rIns="0" bIns="0" rtlCol="0"/>
          <a:lstStyle/>
          <a:p>
            <a:endParaRPr sz="501"/>
          </a:p>
        </p:txBody>
      </p:sp>
      <p:sp>
        <p:nvSpPr>
          <p:cNvPr id="9324" name="bg object 9324"/>
          <p:cNvSpPr/>
          <p:nvPr/>
        </p:nvSpPr>
        <p:spPr>
          <a:xfrm>
            <a:off x="3287848" y="4359729"/>
            <a:ext cx="22528" cy="12734"/>
          </a:xfrm>
          <a:custGeom>
            <a:avLst/>
            <a:gdLst/>
            <a:ahLst/>
            <a:cxnLst/>
            <a:rect l="l" t="t" r="r" b="b"/>
            <a:pathLst>
              <a:path w="49529" h="35559">
                <a:moveTo>
                  <a:pt x="43080" y="35501"/>
                </a:moveTo>
                <a:lnTo>
                  <a:pt x="0" y="10770"/>
                </a:lnTo>
                <a:lnTo>
                  <a:pt x="6382" y="0"/>
                </a:lnTo>
                <a:lnTo>
                  <a:pt x="49462" y="24731"/>
                </a:lnTo>
                <a:lnTo>
                  <a:pt x="43080" y="35501"/>
                </a:lnTo>
              </a:path>
            </a:pathLst>
          </a:custGeom>
          <a:ln w="3175">
            <a:solidFill>
              <a:srgbClr val="000000"/>
            </a:solidFill>
          </a:ln>
        </p:spPr>
        <p:txBody>
          <a:bodyPr wrap="square" lIns="0" tIns="0" rIns="0" bIns="0" rtlCol="0"/>
          <a:lstStyle/>
          <a:p>
            <a:endParaRPr sz="501"/>
          </a:p>
        </p:txBody>
      </p:sp>
      <p:sp>
        <p:nvSpPr>
          <p:cNvPr id="9325" name="bg object 9325"/>
          <p:cNvSpPr/>
          <p:nvPr/>
        </p:nvSpPr>
        <p:spPr>
          <a:xfrm>
            <a:off x="3287848" y="4422150"/>
            <a:ext cx="22528" cy="12961"/>
          </a:xfrm>
          <a:custGeom>
            <a:avLst/>
            <a:gdLst/>
            <a:ahLst/>
            <a:cxnLst/>
            <a:rect l="l" t="t" r="r" b="b"/>
            <a:pathLst>
              <a:path w="49529" h="36195">
                <a:moveTo>
                  <a:pt x="43080" y="35900"/>
                </a:moveTo>
                <a:lnTo>
                  <a:pt x="0" y="10770"/>
                </a:lnTo>
                <a:lnTo>
                  <a:pt x="6382" y="0"/>
                </a:lnTo>
                <a:lnTo>
                  <a:pt x="49462" y="24731"/>
                </a:lnTo>
                <a:lnTo>
                  <a:pt x="43080" y="35900"/>
                </a:lnTo>
              </a:path>
            </a:pathLst>
          </a:custGeom>
          <a:ln w="3175">
            <a:solidFill>
              <a:srgbClr val="000000"/>
            </a:solidFill>
          </a:ln>
        </p:spPr>
        <p:txBody>
          <a:bodyPr wrap="square" lIns="0" tIns="0" rIns="0" bIns="0" rtlCol="0"/>
          <a:lstStyle/>
          <a:p>
            <a:endParaRPr sz="501"/>
          </a:p>
        </p:txBody>
      </p:sp>
      <p:sp>
        <p:nvSpPr>
          <p:cNvPr id="9326" name="bg object 9326"/>
          <p:cNvSpPr/>
          <p:nvPr/>
        </p:nvSpPr>
        <p:spPr>
          <a:xfrm>
            <a:off x="3482158" y="4397295"/>
            <a:ext cx="2888" cy="910"/>
          </a:xfrm>
          <a:custGeom>
            <a:avLst/>
            <a:gdLst/>
            <a:ahLst/>
            <a:cxnLst/>
            <a:rect l="l" t="t" r="r" b="b"/>
            <a:pathLst>
              <a:path w="6350" h="2540">
                <a:moveTo>
                  <a:pt x="1196" y="0"/>
                </a:moveTo>
                <a:lnTo>
                  <a:pt x="0" y="1196"/>
                </a:lnTo>
                <a:lnTo>
                  <a:pt x="1196" y="2393"/>
                </a:lnTo>
              </a:path>
              <a:path w="6350" h="2540">
                <a:moveTo>
                  <a:pt x="1196" y="0"/>
                </a:moveTo>
                <a:lnTo>
                  <a:pt x="5983" y="0"/>
                </a:lnTo>
              </a:path>
            </a:pathLst>
          </a:custGeom>
          <a:ln w="3191">
            <a:solidFill>
              <a:srgbClr val="000000"/>
            </a:solidFill>
          </a:ln>
        </p:spPr>
        <p:txBody>
          <a:bodyPr wrap="square" lIns="0" tIns="0" rIns="0" bIns="0" rtlCol="0"/>
          <a:lstStyle/>
          <a:p>
            <a:endParaRPr sz="501"/>
          </a:p>
        </p:txBody>
      </p:sp>
      <p:sp>
        <p:nvSpPr>
          <p:cNvPr id="9327" name="bg object 9327"/>
          <p:cNvSpPr/>
          <p:nvPr/>
        </p:nvSpPr>
        <p:spPr>
          <a:xfrm>
            <a:off x="3482703" y="4398152"/>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9328" name="bg object 9328"/>
          <p:cNvSpPr/>
          <p:nvPr/>
        </p:nvSpPr>
        <p:spPr>
          <a:xfrm>
            <a:off x="3482158" y="4426292"/>
            <a:ext cx="2888" cy="910"/>
          </a:xfrm>
          <a:custGeom>
            <a:avLst/>
            <a:gdLst/>
            <a:ahLst/>
            <a:cxnLst/>
            <a:rect l="l" t="t" r="r" b="b"/>
            <a:pathLst>
              <a:path w="6350" h="2540">
                <a:moveTo>
                  <a:pt x="1196" y="0"/>
                </a:moveTo>
                <a:lnTo>
                  <a:pt x="0" y="1196"/>
                </a:lnTo>
                <a:lnTo>
                  <a:pt x="1196" y="2393"/>
                </a:lnTo>
              </a:path>
              <a:path w="6350" h="2540">
                <a:moveTo>
                  <a:pt x="1196" y="0"/>
                </a:moveTo>
                <a:lnTo>
                  <a:pt x="5983" y="0"/>
                </a:lnTo>
              </a:path>
            </a:pathLst>
          </a:custGeom>
          <a:ln w="3191">
            <a:solidFill>
              <a:srgbClr val="000000"/>
            </a:solidFill>
          </a:ln>
        </p:spPr>
        <p:txBody>
          <a:bodyPr wrap="square" lIns="0" tIns="0" rIns="0" bIns="0" rtlCol="0"/>
          <a:lstStyle/>
          <a:p>
            <a:endParaRPr sz="501"/>
          </a:p>
        </p:txBody>
      </p:sp>
      <p:sp>
        <p:nvSpPr>
          <p:cNvPr id="9329" name="bg object 9329"/>
          <p:cNvSpPr/>
          <p:nvPr/>
        </p:nvSpPr>
        <p:spPr>
          <a:xfrm>
            <a:off x="3482703" y="4427149"/>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9330" name="bg object 9330"/>
          <p:cNvSpPr/>
          <p:nvPr/>
        </p:nvSpPr>
        <p:spPr>
          <a:xfrm>
            <a:off x="3482158" y="4368299"/>
            <a:ext cx="2888" cy="910"/>
          </a:xfrm>
          <a:custGeom>
            <a:avLst/>
            <a:gdLst/>
            <a:ahLst/>
            <a:cxnLst/>
            <a:rect l="l" t="t" r="r" b="b"/>
            <a:pathLst>
              <a:path w="6350" h="2540">
                <a:moveTo>
                  <a:pt x="1196" y="2393"/>
                </a:moveTo>
                <a:lnTo>
                  <a:pt x="0" y="1196"/>
                </a:lnTo>
                <a:lnTo>
                  <a:pt x="1196" y="0"/>
                </a:lnTo>
              </a:path>
              <a:path w="6350" h="2540">
                <a:moveTo>
                  <a:pt x="1196" y="2393"/>
                </a:moveTo>
                <a:lnTo>
                  <a:pt x="5983" y="2393"/>
                </a:lnTo>
              </a:path>
            </a:pathLst>
          </a:custGeom>
          <a:ln w="3191">
            <a:solidFill>
              <a:srgbClr val="000000"/>
            </a:solidFill>
          </a:ln>
        </p:spPr>
        <p:txBody>
          <a:bodyPr wrap="square" lIns="0" tIns="0" rIns="0" bIns="0" rtlCol="0"/>
          <a:lstStyle/>
          <a:p>
            <a:endParaRPr sz="501"/>
          </a:p>
        </p:txBody>
      </p:sp>
      <p:sp>
        <p:nvSpPr>
          <p:cNvPr id="9331" name="bg object 9331"/>
          <p:cNvSpPr/>
          <p:nvPr/>
        </p:nvSpPr>
        <p:spPr>
          <a:xfrm>
            <a:off x="3482703" y="4368299"/>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9332" name="bg object 9332"/>
          <p:cNvSpPr/>
          <p:nvPr/>
        </p:nvSpPr>
        <p:spPr>
          <a:xfrm>
            <a:off x="3541667" y="4397295"/>
            <a:ext cx="3177" cy="910"/>
          </a:xfrm>
          <a:custGeom>
            <a:avLst/>
            <a:gdLst/>
            <a:ahLst/>
            <a:cxnLst/>
            <a:rect l="l" t="t" r="r" b="b"/>
            <a:pathLst>
              <a:path w="6984" h="2540">
                <a:moveTo>
                  <a:pt x="4786" y="0"/>
                </a:moveTo>
                <a:lnTo>
                  <a:pt x="6382" y="1196"/>
                </a:lnTo>
                <a:lnTo>
                  <a:pt x="4786" y="2393"/>
                </a:lnTo>
              </a:path>
              <a:path w="6984" h="2540">
                <a:moveTo>
                  <a:pt x="4786" y="0"/>
                </a:moveTo>
                <a:lnTo>
                  <a:pt x="0" y="0"/>
                </a:lnTo>
              </a:path>
            </a:pathLst>
          </a:custGeom>
          <a:ln w="3191">
            <a:solidFill>
              <a:srgbClr val="000000"/>
            </a:solidFill>
          </a:ln>
        </p:spPr>
        <p:txBody>
          <a:bodyPr wrap="square" lIns="0" tIns="0" rIns="0" bIns="0" rtlCol="0"/>
          <a:lstStyle/>
          <a:p>
            <a:endParaRPr sz="501"/>
          </a:p>
        </p:txBody>
      </p:sp>
      <p:sp>
        <p:nvSpPr>
          <p:cNvPr id="9333" name="bg object 9333"/>
          <p:cNvSpPr/>
          <p:nvPr/>
        </p:nvSpPr>
        <p:spPr>
          <a:xfrm>
            <a:off x="3541667" y="4398152"/>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9334" name="bg object 9334"/>
          <p:cNvSpPr/>
          <p:nvPr/>
        </p:nvSpPr>
        <p:spPr>
          <a:xfrm>
            <a:off x="3541667" y="4426292"/>
            <a:ext cx="3177" cy="910"/>
          </a:xfrm>
          <a:custGeom>
            <a:avLst/>
            <a:gdLst/>
            <a:ahLst/>
            <a:cxnLst/>
            <a:rect l="l" t="t" r="r" b="b"/>
            <a:pathLst>
              <a:path w="6984" h="2540">
                <a:moveTo>
                  <a:pt x="4786" y="0"/>
                </a:moveTo>
                <a:lnTo>
                  <a:pt x="6382" y="1196"/>
                </a:lnTo>
                <a:lnTo>
                  <a:pt x="4786" y="2393"/>
                </a:lnTo>
              </a:path>
              <a:path w="6984" h="2540">
                <a:moveTo>
                  <a:pt x="4786" y="0"/>
                </a:moveTo>
                <a:lnTo>
                  <a:pt x="0" y="0"/>
                </a:lnTo>
              </a:path>
            </a:pathLst>
          </a:custGeom>
          <a:ln w="3191">
            <a:solidFill>
              <a:srgbClr val="000000"/>
            </a:solidFill>
          </a:ln>
        </p:spPr>
        <p:txBody>
          <a:bodyPr wrap="square" lIns="0" tIns="0" rIns="0" bIns="0" rtlCol="0"/>
          <a:lstStyle/>
          <a:p>
            <a:endParaRPr sz="501"/>
          </a:p>
        </p:txBody>
      </p:sp>
      <p:sp>
        <p:nvSpPr>
          <p:cNvPr id="9335" name="bg object 9335"/>
          <p:cNvSpPr/>
          <p:nvPr/>
        </p:nvSpPr>
        <p:spPr>
          <a:xfrm>
            <a:off x="3541667" y="4427149"/>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9336" name="bg object 9336"/>
          <p:cNvSpPr/>
          <p:nvPr/>
        </p:nvSpPr>
        <p:spPr>
          <a:xfrm>
            <a:off x="3541667" y="4368299"/>
            <a:ext cx="3177" cy="910"/>
          </a:xfrm>
          <a:custGeom>
            <a:avLst/>
            <a:gdLst/>
            <a:ahLst/>
            <a:cxnLst/>
            <a:rect l="l" t="t" r="r" b="b"/>
            <a:pathLst>
              <a:path w="6984" h="2540">
                <a:moveTo>
                  <a:pt x="4786" y="2393"/>
                </a:moveTo>
                <a:lnTo>
                  <a:pt x="6382" y="1196"/>
                </a:lnTo>
                <a:lnTo>
                  <a:pt x="4786" y="0"/>
                </a:lnTo>
              </a:path>
              <a:path w="6984" h="2540">
                <a:moveTo>
                  <a:pt x="4786" y="2393"/>
                </a:moveTo>
                <a:lnTo>
                  <a:pt x="0" y="2393"/>
                </a:lnTo>
              </a:path>
            </a:pathLst>
          </a:custGeom>
          <a:ln w="3191">
            <a:solidFill>
              <a:srgbClr val="000000"/>
            </a:solidFill>
          </a:ln>
        </p:spPr>
        <p:txBody>
          <a:bodyPr wrap="square" lIns="0" tIns="0" rIns="0" bIns="0" rtlCol="0"/>
          <a:lstStyle/>
          <a:p>
            <a:endParaRPr sz="501"/>
          </a:p>
        </p:txBody>
      </p:sp>
      <p:sp>
        <p:nvSpPr>
          <p:cNvPr id="9337" name="bg object 9337"/>
          <p:cNvSpPr/>
          <p:nvPr/>
        </p:nvSpPr>
        <p:spPr>
          <a:xfrm>
            <a:off x="3541667" y="4368299"/>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9338" name="bg object 9338"/>
          <p:cNvSpPr/>
          <p:nvPr/>
        </p:nvSpPr>
        <p:spPr>
          <a:xfrm>
            <a:off x="3484880" y="4427149"/>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9339" name="bg object 9339"/>
          <p:cNvSpPr/>
          <p:nvPr/>
        </p:nvSpPr>
        <p:spPr>
          <a:xfrm>
            <a:off x="3484880" y="4398295"/>
            <a:ext cx="0" cy="28196"/>
          </a:xfrm>
          <a:custGeom>
            <a:avLst/>
            <a:gdLst/>
            <a:ahLst/>
            <a:cxnLst/>
            <a:rect l="l" t="t" r="r" b="b"/>
            <a:pathLst>
              <a:path h="78740">
                <a:moveTo>
                  <a:pt x="0" y="0"/>
                </a:moveTo>
                <a:lnTo>
                  <a:pt x="0" y="78182"/>
                </a:lnTo>
              </a:path>
            </a:pathLst>
          </a:custGeom>
          <a:ln w="3191">
            <a:solidFill>
              <a:srgbClr val="000000"/>
            </a:solidFill>
          </a:ln>
        </p:spPr>
        <p:txBody>
          <a:bodyPr wrap="square" lIns="0" tIns="0" rIns="0" bIns="0" rtlCol="0"/>
          <a:lstStyle/>
          <a:p>
            <a:endParaRPr sz="501"/>
          </a:p>
        </p:txBody>
      </p:sp>
      <p:sp>
        <p:nvSpPr>
          <p:cNvPr id="9340" name="bg object 9340"/>
          <p:cNvSpPr/>
          <p:nvPr/>
        </p:nvSpPr>
        <p:spPr>
          <a:xfrm>
            <a:off x="3484880" y="4369156"/>
            <a:ext cx="0" cy="28423"/>
          </a:xfrm>
          <a:custGeom>
            <a:avLst/>
            <a:gdLst/>
            <a:ahLst/>
            <a:cxnLst/>
            <a:rect l="l" t="t" r="r" b="b"/>
            <a:pathLst>
              <a:path h="79375">
                <a:moveTo>
                  <a:pt x="0" y="0"/>
                </a:moveTo>
                <a:lnTo>
                  <a:pt x="0" y="78980"/>
                </a:lnTo>
              </a:path>
            </a:pathLst>
          </a:custGeom>
          <a:ln w="3191">
            <a:solidFill>
              <a:srgbClr val="000000"/>
            </a:solidFill>
          </a:ln>
        </p:spPr>
        <p:txBody>
          <a:bodyPr wrap="square" lIns="0" tIns="0" rIns="0" bIns="0" rtlCol="0"/>
          <a:lstStyle/>
          <a:p>
            <a:endParaRPr sz="501"/>
          </a:p>
        </p:txBody>
      </p:sp>
      <p:sp>
        <p:nvSpPr>
          <p:cNvPr id="9341" name="bg object 9341"/>
          <p:cNvSpPr/>
          <p:nvPr/>
        </p:nvSpPr>
        <p:spPr>
          <a:xfrm>
            <a:off x="3541667" y="4398152"/>
            <a:ext cx="0" cy="28196"/>
          </a:xfrm>
          <a:custGeom>
            <a:avLst/>
            <a:gdLst/>
            <a:ahLst/>
            <a:cxnLst/>
            <a:rect l="l" t="t" r="r" b="b"/>
            <a:pathLst>
              <a:path h="78740">
                <a:moveTo>
                  <a:pt x="0" y="78581"/>
                </a:moveTo>
                <a:lnTo>
                  <a:pt x="0" y="0"/>
                </a:lnTo>
              </a:path>
            </a:pathLst>
          </a:custGeom>
          <a:ln w="3191">
            <a:solidFill>
              <a:srgbClr val="000000"/>
            </a:solidFill>
          </a:ln>
        </p:spPr>
        <p:txBody>
          <a:bodyPr wrap="square" lIns="0" tIns="0" rIns="0" bIns="0" rtlCol="0"/>
          <a:lstStyle/>
          <a:p>
            <a:endParaRPr sz="501"/>
          </a:p>
        </p:txBody>
      </p:sp>
      <p:sp>
        <p:nvSpPr>
          <p:cNvPr id="9342" name="bg object 9342"/>
          <p:cNvSpPr/>
          <p:nvPr/>
        </p:nvSpPr>
        <p:spPr>
          <a:xfrm>
            <a:off x="3541667" y="4369156"/>
            <a:ext cx="0" cy="28196"/>
          </a:xfrm>
          <a:custGeom>
            <a:avLst/>
            <a:gdLst/>
            <a:ahLst/>
            <a:cxnLst/>
            <a:rect l="l" t="t" r="r" b="b"/>
            <a:pathLst>
              <a:path h="78740">
                <a:moveTo>
                  <a:pt x="0" y="78581"/>
                </a:moveTo>
                <a:lnTo>
                  <a:pt x="0" y="0"/>
                </a:lnTo>
              </a:path>
            </a:pathLst>
          </a:custGeom>
          <a:ln w="3191">
            <a:solidFill>
              <a:srgbClr val="000000"/>
            </a:solidFill>
          </a:ln>
        </p:spPr>
        <p:txBody>
          <a:bodyPr wrap="square" lIns="0" tIns="0" rIns="0" bIns="0" rtlCol="0"/>
          <a:lstStyle/>
          <a:p>
            <a:endParaRPr sz="501"/>
          </a:p>
        </p:txBody>
      </p:sp>
      <p:sp>
        <p:nvSpPr>
          <p:cNvPr id="9343" name="bg object 9343"/>
          <p:cNvSpPr/>
          <p:nvPr/>
        </p:nvSpPr>
        <p:spPr>
          <a:xfrm>
            <a:off x="3535498" y="4361157"/>
            <a:ext cx="6354" cy="7276"/>
          </a:xfrm>
          <a:custGeom>
            <a:avLst/>
            <a:gdLst/>
            <a:ahLst/>
            <a:cxnLst/>
            <a:rect l="l" t="t" r="r" b="b"/>
            <a:pathLst>
              <a:path w="13970" h="20320">
                <a:moveTo>
                  <a:pt x="13562" y="19944"/>
                </a:moveTo>
                <a:lnTo>
                  <a:pt x="13562" y="13562"/>
                </a:lnTo>
                <a:lnTo>
                  <a:pt x="11567" y="6781"/>
                </a:lnTo>
                <a:lnTo>
                  <a:pt x="6781" y="1595"/>
                </a:lnTo>
                <a:lnTo>
                  <a:pt x="0" y="0"/>
                </a:lnTo>
              </a:path>
            </a:pathLst>
          </a:custGeom>
          <a:ln w="3191">
            <a:solidFill>
              <a:srgbClr val="000000"/>
            </a:solidFill>
          </a:ln>
        </p:spPr>
        <p:txBody>
          <a:bodyPr wrap="square" lIns="0" tIns="0" rIns="0" bIns="0" rtlCol="0"/>
          <a:lstStyle/>
          <a:p>
            <a:endParaRPr sz="501"/>
          </a:p>
        </p:txBody>
      </p:sp>
      <p:sp>
        <p:nvSpPr>
          <p:cNvPr id="9344" name="bg object 9344"/>
          <p:cNvSpPr/>
          <p:nvPr/>
        </p:nvSpPr>
        <p:spPr>
          <a:xfrm>
            <a:off x="3541667" y="4427149"/>
            <a:ext cx="0" cy="2501"/>
          </a:xfrm>
          <a:custGeom>
            <a:avLst/>
            <a:gdLst/>
            <a:ahLst/>
            <a:cxnLst/>
            <a:rect l="l" t="t" r="r" b="b"/>
            <a:pathLst>
              <a:path h="6984">
                <a:moveTo>
                  <a:pt x="0" y="6781"/>
                </a:moveTo>
                <a:lnTo>
                  <a:pt x="0" y="0"/>
                </a:lnTo>
              </a:path>
            </a:pathLst>
          </a:custGeom>
          <a:ln w="3191">
            <a:solidFill>
              <a:srgbClr val="000000"/>
            </a:solidFill>
          </a:ln>
        </p:spPr>
        <p:txBody>
          <a:bodyPr wrap="square" lIns="0" tIns="0" rIns="0" bIns="0" rtlCol="0"/>
          <a:lstStyle/>
          <a:p>
            <a:endParaRPr sz="501"/>
          </a:p>
        </p:txBody>
      </p:sp>
      <p:sp>
        <p:nvSpPr>
          <p:cNvPr id="9345" name="bg object 9345"/>
          <p:cNvSpPr/>
          <p:nvPr/>
        </p:nvSpPr>
        <p:spPr>
          <a:xfrm>
            <a:off x="3535498" y="4429577"/>
            <a:ext cx="6354" cy="4775"/>
          </a:xfrm>
          <a:custGeom>
            <a:avLst/>
            <a:gdLst/>
            <a:ahLst/>
            <a:cxnLst/>
            <a:rect l="l" t="t" r="r" b="b"/>
            <a:pathLst>
              <a:path w="13970" h="13334">
                <a:moveTo>
                  <a:pt x="0" y="13163"/>
                </a:moveTo>
                <a:lnTo>
                  <a:pt x="6781" y="11567"/>
                </a:lnTo>
                <a:lnTo>
                  <a:pt x="11567" y="6781"/>
                </a:lnTo>
                <a:lnTo>
                  <a:pt x="13562" y="0"/>
                </a:lnTo>
              </a:path>
            </a:pathLst>
          </a:custGeom>
          <a:ln w="3191">
            <a:solidFill>
              <a:srgbClr val="000000"/>
            </a:solidFill>
          </a:ln>
        </p:spPr>
        <p:txBody>
          <a:bodyPr wrap="square" lIns="0" tIns="0" rIns="0" bIns="0" rtlCol="0"/>
          <a:lstStyle/>
          <a:p>
            <a:endParaRPr sz="501"/>
          </a:p>
        </p:txBody>
      </p:sp>
      <p:sp>
        <p:nvSpPr>
          <p:cNvPr id="9346" name="bg object 9346"/>
          <p:cNvSpPr/>
          <p:nvPr/>
        </p:nvSpPr>
        <p:spPr>
          <a:xfrm>
            <a:off x="3490685" y="4434291"/>
            <a:ext cx="45056" cy="0"/>
          </a:xfrm>
          <a:custGeom>
            <a:avLst/>
            <a:gdLst/>
            <a:ahLst/>
            <a:cxnLst/>
            <a:rect l="l" t="t" r="r" b="b"/>
            <a:pathLst>
              <a:path w="99059">
                <a:moveTo>
                  <a:pt x="0" y="0"/>
                </a:moveTo>
                <a:lnTo>
                  <a:pt x="98526" y="0"/>
                </a:lnTo>
              </a:path>
            </a:pathLst>
          </a:custGeom>
          <a:ln w="3191">
            <a:solidFill>
              <a:srgbClr val="000000"/>
            </a:solidFill>
          </a:ln>
        </p:spPr>
        <p:txBody>
          <a:bodyPr wrap="square" lIns="0" tIns="0" rIns="0" bIns="0" rtlCol="0"/>
          <a:lstStyle/>
          <a:p>
            <a:endParaRPr sz="501"/>
          </a:p>
        </p:txBody>
      </p:sp>
      <p:sp>
        <p:nvSpPr>
          <p:cNvPr id="9347" name="bg object 9347"/>
          <p:cNvSpPr/>
          <p:nvPr/>
        </p:nvSpPr>
        <p:spPr>
          <a:xfrm>
            <a:off x="3484880" y="4429863"/>
            <a:ext cx="6065" cy="4548"/>
          </a:xfrm>
          <a:custGeom>
            <a:avLst/>
            <a:gdLst/>
            <a:ahLst/>
            <a:cxnLst/>
            <a:rect l="l" t="t" r="r" b="b"/>
            <a:pathLst>
              <a:path w="13334" h="12700">
                <a:moveTo>
                  <a:pt x="0" y="0"/>
                </a:moveTo>
                <a:lnTo>
                  <a:pt x="1994" y="6382"/>
                </a:lnTo>
                <a:lnTo>
                  <a:pt x="6382" y="10770"/>
                </a:lnTo>
                <a:lnTo>
                  <a:pt x="12764" y="12365"/>
                </a:lnTo>
              </a:path>
            </a:pathLst>
          </a:custGeom>
          <a:ln w="3191">
            <a:solidFill>
              <a:srgbClr val="000000"/>
            </a:solidFill>
          </a:ln>
        </p:spPr>
        <p:txBody>
          <a:bodyPr wrap="square" lIns="0" tIns="0" rIns="0" bIns="0" rtlCol="0"/>
          <a:lstStyle/>
          <a:p>
            <a:endParaRPr sz="501"/>
          </a:p>
        </p:txBody>
      </p:sp>
      <p:sp>
        <p:nvSpPr>
          <p:cNvPr id="9348" name="bg object 9348"/>
          <p:cNvSpPr/>
          <p:nvPr/>
        </p:nvSpPr>
        <p:spPr>
          <a:xfrm>
            <a:off x="3484880" y="4365585"/>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9349" name="bg object 9349"/>
          <p:cNvSpPr/>
          <p:nvPr/>
        </p:nvSpPr>
        <p:spPr>
          <a:xfrm>
            <a:off x="3484880" y="4361157"/>
            <a:ext cx="6065" cy="4548"/>
          </a:xfrm>
          <a:custGeom>
            <a:avLst/>
            <a:gdLst/>
            <a:ahLst/>
            <a:cxnLst/>
            <a:rect l="l" t="t" r="r" b="b"/>
            <a:pathLst>
              <a:path w="13334" h="12700">
                <a:moveTo>
                  <a:pt x="12764" y="0"/>
                </a:moveTo>
                <a:lnTo>
                  <a:pt x="6382" y="1595"/>
                </a:lnTo>
                <a:lnTo>
                  <a:pt x="1994" y="6382"/>
                </a:lnTo>
                <a:lnTo>
                  <a:pt x="0" y="12365"/>
                </a:lnTo>
              </a:path>
            </a:pathLst>
          </a:custGeom>
          <a:ln w="3191">
            <a:solidFill>
              <a:srgbClr val="000000"/>
            </a:solidFill>
          </a:ln>
        </p:spPr>
        <p:txBody>
          <a:bodyPr wrap="square" lIns="0" tIns="0" rIns="0" bIns="0" rtlCol="0"/>
          <a:lstStyle/>
          <a:p>
            <a:endParaRPr sz="501"/>
          </a:p>
        </p:txBody>
      </p:sp>
      <p:sp>
        <p:nvSpPr>
          <p:cNvPr id="9350" name="bg object 9350"/>
          <p:cNvSpPr/>
          <p:nvPr/>
        </p:nvSpPr>
        <p:spPr>
          <a:xfrm>
            <a:off x="3490685" y="4361157"/>
            <a:ext cx="45056" cy="0"/>
          </a:xfrm>
          <a:custGeom>
            <a:avLst/>
            <a:gdLst/>
            <a:ahLst/>
            <a:cxnLst/>
            <a:rect l="l" t="t" r="r" b="b"/>
            <a:pathLst>
              <a:path w="99059">
                <a:moveTo>
                  <a:pt x="98526" y="0"/>
                </a:moveTo>
                <a:lnTo>
                  <a:pt x="0" y="0"/>
                </a:lnTo>
              </a:path>
            </a:pathLst>
          </a:custGeom>
          <a:ln w="3191">
            <a:solidFill>
              <a:srgbClr val="000000"/>
            </a:solidFill>
          </a:ln>
        </p:spPr>
        <p:txBody>
          <a:bodyPr wrap="square" lIns="0" tIns="0" rIns="0" bIns="0" rtlCol="0"/>
          <a:lstStyle/>
          <a:p>
            <a:endParaRPr sz="501"/>
          </a:p>
        </p:txBody>
      </p:sp>
      <p:sp>
        <p:nvSpPr>
          <p:cNvPr id="9351" name="bg object 9351"/>
          <p:cNvSpPr/>
          <p:nvPr/>
        </p:nvSpPr>
        <p:spPr>
          <a:xfrm>
            <a:off x="3531508" y="4367585"/>
            <a:ext cx="2599" cy="910"/>
          </a:xfrm>
          <a:custGeom>
            <a:avLst/>
            <a:gdLst/>
            <a:ahLst/>
            <a:cxnLst/>
            <a:rect l="l" t="t" r="r" b="b"/>
            <a:pathLst>
              <a:path w="5715" h="2540">
                <a:moveTo>
                  <a:pt x="5185" y="2393"/>
                </a:moveTo>
                <a:lnTo>
                  <a:pt x="2792" y="0"/>
                </a:lnTo>
                <a:lnTo>
                  <a:pt x="0" y="2393"/>
                </a:lnTo>
              </a:path>
            </a:pathLst>
          </a:custGeom>
          <a:ln w="3191">
            <a:solidFill>
              <a:srgbClr val="000000"/>
            </a:solidFill>
          </a:ln>
        </p:spPr>
        <p:txBody>
          <a:bodyPr wrap="square" lIns="0" tIns="0" rIns="0" bIns="0" rtlCol="0"/>
          <a:lstStyle/>
          <a:p>
            <a:endParaRPr sz="501"/>
          </a:p>
        </p:txBody>
      </p:sp>
      <p:sp>
        <p:nvSpPr>
          <p:cNvPr id="9352" name="bg object 9352"/>
          <p:cNvSpPr/>
          <p:nvPr/>
        </p:nvSpPr>
        <p:spPr>
          <a:xfrm>
            <a:off x="3535498" y="4362015"/>
            <a:ext cx="5199" cy="71627"/>
          </a:xfrm>
          <a:custGeom>
            <a:avLst/>
            <a:gdLst/>
            <a:ahLst/>
            <a:cxnLst/>
            <a:rect l="l" t="t" r="r" b="b"/>
            <a:pathLst>
              <a:path w="11429" h="200025">
                <a:moveTo>
                  <a:pt x="0" y="0"/>
                </a:moveTo>
                <a:lnTo>
                  <a:pt x="5584" y="1595"/>
                </a:lnTo>
                <a:lnTo>
                  <a:pt x="9573" y="5584"/>
                </a:lnTo>
                <a:lnTo>
                  <a:pt x="11168" y="11168"/>
                </a:lnTo>
                <a:lnTo>
                  <a:pt x="11168" y="188675"/>
                </a:lnTo>
                <a:lnTo>
                  <a:pt x="9573" y="194259"/>
                </a:lnTo>
                <a:lnTo>
                  <a:pt x="5584" y="198248"/>
                </a:lnTo>
                <a:lnTo>
                  <a:pt x="0" y="199445"/>
                </a:lnTo>
              </a:path>
            </a:pathLst>
          </a:custGeom>
          <a:ln w="3191">
            <a:solidFill>
              <a:srgbClr val="000000"/>
            </a:solidFill>
          </a:ln>
        </p:spPr>
        <p:txBody>
          <a:bodyPr wrap="square" lIns="0" tIns="0" rIns="0" bIns="0" rtlCol="0"/>
          <a:lstStyle/>
          <a:p>
            <a:endParaRPr sz="501"/>
          </a:p>
        </p:txBody>
      </p:sp>
      <p:sp>
        <p:nvSpPr>
          <p:cNvPr id="9353" name="bg object 9353"/>
          <p:cNvSpPr/>
          <p:nvPr/>
        </p:nvSpPr>
        <p:spPr>
          <a:xfrm>
            <a:off x="3417933" y="4397295"/>
            <a:ext cx="3177" cy="910"/>
          </a:xfrm>
          <a:custGeom>
            <a:avLst/>
            <a:gdLst/>
            <a:ahLst/>
            <a:cxnLst/>
            <a:rect l="l" t="t" r="r" b="b"/>
            <a:pathLst>
              <a:path w="6984" h="2540">
                <a:moveTo>
                  <a:pt x="1196" y="0"/>
                </a:moveTo>
                <a:lnTo>
                  <a:pt x="0" y="1196"/>
                </a:lnTo>
                <a:lnTo>
                  <a:pt x="1196" y="2393"/>
                </a:lnTo>
              </a:path>
              <a:path w="6984" h="2540">
                <a:moveTo>
                  <a:pt x="1196" y="0"/>
                </a:moveTo>
                <a:lnTo>
                  <a:pt x="6382" y="0"/>
                </a:lnTo>
              </a:path>
            </a:pathLst>
          </a:custGeom>
          <a:ln w="3191">
            <a:solidFill>
              <a:srgbClr val="000000"/>
            </a:solidFill>
          </a:ln>
        </p:spPr>
        <p:txBody>
          <a:bodyPr wrap="square" lIns="0" tIns="0" rIns="0" bIns="0" rtlCol="0"/>
          <a:lstStyle/>
          <a:p>
            <a:endParaRPr sz="501"/>
          </a:p>
        </p:txBody>
      </p:sp>
      <p:sp>
        <p:nvSpPr>
          <p:cNvPr id="9354" name="bg object 9354"/>
          <p:cNvSpPr/>
          <p:nvPr/>
        </p:nvSpPr>
        <p:spPr>
          <a:xfrm>
            <a:off x="3418477" y="4398152"/>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9355" name="bg object 9355"/>
          <p:cNvSpPr/>
          <p:nvPr/>
        </p:nvSpPr>
        <p:spPr>
          <a:xfrm>
            <a:off x="3417933" y="4426292"/>
            <a:ext cx="3177" cy="910"/>
          </a:xfrm>
          <a:custGeom>
            <a:avLst/>
            <a:gdLst/>
            <a:ahLst/>
            <a:cxnLst/>
            <a:rect l="l" t="t" r="r" b="b"/>
            <a:pathLst>
              <a:path w="6984" h="2540">
                <a:moveTo>
                  <a:pt x="1196" y="0"/>
                </a:moveTo>
                <a:lnTo>
                  <a:pt x="0" y="1196"/>
                </a:lnTo>
                <a:lnTo>
                  <a:pt x="1196" y="2393"/>
                </a:lnTo>
              </a:path>
              <a:path w="6984" h="2540">
                <a:moveTo>
                  <a:pt x="1196" y="0"/>
                </a:moveTo>
                <a:lnTo>
                  <a:pt x="6382" y="0"/>
                </a:lnTo>
              </a:path>
            </a:pathLst>
          </a:custGeom>
          <a:ln w="3191">
            <a:solidFill>
              <a:srgbClr val="000000"/>
            </a:solidFill>
          </a:ln>
        </p:spPr>
        <p:txBody>
          <a:bodyPr wrap="square" lIns="0" tIns="0" rIns="0" bIns="0" rtlCol="0"/>
          <a:lstStyle/>
          <a:p>
            <a:endParaRPr sz="501"/>
          </a:p>
        </p:txBody>
      </p:sp>
      <p:sp>
        <p:nvSpPr>
          <p:cNvPr id="9356" name="bg object 9356"/>
          <p:cNvSpPr/>
          <p:nvPr/>
        </p:nvSpPr>
        <p:spPr>
          <a:xfrm>
            <a:off x="3418477" y="4427149"/>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9357" name="bg object 9357"/>
          <p:cNvSpPr/>
          <p:nvPr/>
        </p:nvSpPr>
        <p:spPr>
          <a:xfrm>
            <a:off x="3417933" y="4368299"/>
            <a:ext cx="3177" cy="910"/>
          </a:xfrm>
          <a:custGeom>
            <a:avLst/>
            <a:gdLst/>
            <a:ahLst/>
            <a:cxnLst/>
            <a:rect l="l" t="t" r="r" b="b"/>
            <a:pathLst>
              <a:path w="6984" h="2540">
                <a:moveTo>
                  <a:pt x="1196" y="2393"/>
                </a:moveTo>
                <a:lnTo>
                  <a:pt x="0" y="1196"/>
                </a:lnTo>
                <a:lnTo>
                  <a:pt x="1196" y="0"/>
                </a:lnTo>
              </a:path>
              <a:path w="6984" h="2540">
                <a:moveTo>
                  <a:pt x="1196" y="2393"/>
                </a:moveTo>
                <a:lnTo>
                  <a:pt x="6382" y="2393"/>
                </a:lnTo>
              </a:path>
            </a:pathLst>
          </a:custGeom>
          <a:ln w="3191">
            <a:solidFill>
              <a:srgbClr val="000000"/>
            </a:solidFill>
          </a:ln>
        </p:spPr>
        <p:txBody>
          <a:bodyPr wrap="square" lIns="0" tIns="0" rIns="0" bIns="0" rtlCol="0"/>
          <a:lstStyle/>
          <a:p>
            <a:endParaRPr sz="501"/>
          </a:p>
        </p:txBody>
      </p:sp>
      <p:sp>
        <p:nvSpPr>
          <p:cNvPr id="9358" name="bg object 9358"/>
          <p:cNvSpPr/>
          <p:nvPr/>
        </p:nvSpPr>
        <p:spPr>
          <a:xfrm>
            <a:off x="3418477" y="4368299"/>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9359" name="bg object 9359"/>
          <p:cNvSpPr/>
          <p:nvPr/>
        </p:nvSpPr>
        <p:spPr>
          <a:xfrm>
            <a:off x="3477441" y="4397295"/>
            <a:ext cx="3177" cy="910"/>
          </a:xfrm>
          <a:custGeom>
            <a:avLst/>
            <a:gdLst/>
            <a:ahLst/>
            <a:cxnLst/>
            <a:rect l="l" t="t" r="r" b="b"/>
            <a:pathLst>
              <a:path w="6984" h="2540">
                <a:moveTo>
                  <a:pt x="5185" y="0"/>
                </a:moveTo>
                <a:lnTo>
                  <a:pt x="6382" y="1196"/>
                </a:lnTo>
                <a:lnTo>
                  <a:pt x="5185" y="2393"/>
                </a:lnTo>
              </a:path>
              <a:path w="6984" h="2540">
                <a:moveTo>
                  <a:pt x="5185" y="0"/>
                </a:moveTo>
                <a:lnTo>
                  <a:pt x="0" y="0"/>
                </a:lnTo>
              </a:path>
            </a:pathLst>
          </a:custGeom>
          <a:ln w="3191">
            <a:solidFill>
              <a:srgbClr val="000000"/>
            </a:solidFill>
          </a:ln>
        </p:spPr>
        <p:txBody>
          <a:bodyPr wrap="square" lIns="0" tIns="0" rIns="0" bIns="0" rtlCol="0"/>
          <a:lstStyle/>
          <a:p>
            <a:endParaRPr sz="501"/>
          </a:p>
        </p:txBody>
      </p:sp>
      <p:sp>
        <p:nvSpPr>
          <p:cNvPr id="9360" name="bg object 9360"/>
          <p:cNvSpPr/>
          <p:nvPr/>
        </p:nvSpPr>
        <p:spPr>
          <a:xfrm>
            <a:off x="3477442" y="4398152"/>
            <a:ext cx="2599" cy="0"/>
          </a:xfrm>
          <a:custGeom>
            <a:avLst/>
            <a:gdLst/>
            <a:ahLst/>
            <a:cxnLst/>
            <a:rect l="l" t="t" r="r" b="b"/>
            <a:pathLst>
              <a:path w="5715">
                <a:moveTo>
                  <a:pt x="0" y="0"/>
                </a:moveTo>
                <a:lnTo>
                  <a:pt x="5185" y="0"/>
                </a:lnTo>
              </a:path>
            </a:pathLst>
          </a:custGeom>
          <a:ln w="3191">
            <a:solidFill>
              <a:srgbClr val="000000"/>
            </a:solidFill>
          </a:ln>
        </p:spPr>
        <p:txBody>
          <a:bodyPr wrap="square" lIns="0" tIns="0" rIns="0" bIns="0" rtlCol="0"/>
          <a:lstStyle/>
          <a:p>
            <a:endParaRPr sz="501"/>
          </a:p>
        </p:txBody>
      </p:sp>
      <p:sp>
        <p:nvSpPr>
          <p:cNvPr id="9361" name="bg object 9361"/>
          <p:cNvSpPr/>
          <p:nvPr/>
        </p:nvSpPr>
        <p:spPr>
          <a:xfrm>
            <a:off x="3477441" y="4426292"/>
            <a:ext cx="3177" cy="910"/>
          </a:xfrm>
          <a:custGeom>
            <a:avLst/>
            <a:gdLst/>
            <a:ahLst/>
            <a:cxnLst/>
            <a:rect l="l" t="t" r="r" b="b"/>
            <a:pathLst>
              <a:path w="6984" h="2540">
                <a:moveTo>
                  <a:pt x="5185" y="0"/>
                </a:moveTo>
                <a:lnTo>
                  <a:pt x="6382" y="1196"/>
                </a:lnTo>
                <a:lnTo>
                  <a:pt x="5185" y="2393"/>
                </a:lnTo>
              </a:path>
              <a:path w="6984" h="2540">
                <a:moveTo>
                  <a:pt x="5185" y="0"/>
                </a:moveTo>
                <a:lnTo>
                  <a:pt x="0" y="0"/>
                </a:lnTo>
              </a:path>
            </a:pathLst>
          </a:custGeom>
          <a:ln w="3191">
            <a:solidFill>
              <a:srgbClr val="000000"/>
            </a:solidFill>
          </a:ln>
        </p:spPr>
        <p:txBody>
          <a:bodyPr wrap="square" lIns="0" tIns="0" rIns="0" bIns="0" rtlCol="0"/>
          <a:lstStyle/>
          <a:p>
            <a:endParaRPr sz="501"/>
          </a:p>
        </p:txBody>
      </p:sp>
      <p:sp>
        <p:nvSpPr>
          <p:cNvPr id="9362" name="bg object 9362"/>
          <p:cNvSpPr/>
          <p:nvPr/>
        </p:nvSpPr>
        <p:spPr>
          <a:xfrm>
            <a:off x="3477442" y="4427149"/>
            <a:ext cx="2599" cy="0"/>
          </a:xfrm>
          <a:custGeom>
            <a:avLst/>
            <a:gdLst/>
            <a:ahLst/>
            <a:cxnLst/>
            <a:rect l="l" t="t" r="r" b="b"/>
            <a:pathLst>
              <a:path w="5715">
                <a:moveTo>
                  <a:pt x="0" y="0"/>
                </a:moveTo>
                <a:lnTo>
                  <a:pt x="5185" y="0"/>
                </a:lnTo>
              </a:path>
            </a:pathLst>
          </a:custGeom>
          <a:ln w="3191">
            <a:solidFill>
              <a:srgbClr val="000000"/>
            </a:solidFill>
          </a:ln>
        </p:spPr>
        <p:txBody>
          <a:bodyPr wrap="square" lIns="0" tIns="0" rIns="0" bIns="0" rtlCol="0"/>
          <a:lstStyle/>
          <a:p>
            <a:endParaRPr sz="501"/>
          </a:p>
        </p:txBody>
      </p:sp>
      <p:sp>
        <p:nvSpPr>
          <p:cNvPr id="9363" name="bg object 9363"/>
          <p:cNvSpPr/>
          <p:nvPr/>
        </p:nvSpPr>
        <p:spPr>
          <a:xfrm>
            <a:off x="3477441" y="4368299"/>
            <a:ext cx="3177" cy="910"/>
          </a:xfrm>
          <a:custGeom>
            <a:avLst/>
            <a:gdLst/>
            <a:ahLst/>
            <a:cxnLst/>
            <a:rect l="l" t="t" r="r" b="b"/>
            <a:pathLst>
              <a:path w="6984" h="2540">
                <a:moveTo>
                  <a:pt x="5185" y="2393"/>
                </a:moveTo>
                <a:lnTo>
                  <a:pt x="6382" y="1196"/>
                </a:lnTo>
                <a:lnTo>
                  <a:pt x="5185" y="0"/>
                </a:lnTo>
              </a:path>
              <a:path w="6984" h="2540">
                <a:moveTo>
                  <a:pt x="5185" y="2393"/>
                </a:moveTo>
                <a:lnTo>
                  <a:pt x="0" y="2393"/>
                </a:lnTo>
              </a:path>
            </a:pathLst>
          </a:custGeom>
          <a:ln w="3191">
            <a:solidFill>
              <a:srgbClr val="000000"/>
            </a:solidFill>
          </a:ln>
        </p:spPr>
        <p:txBody>
          <a:bodyPr wrap="square" lIns="0" tIns="0" rIns="0" bIns="0" rtlCol="0"/>
          <a:lstStyle/>
          <a:p>
            <a:endParaRPr sz="501"/>
          </a:p>
        </p:txBody>
      </p:sp>
      <p:sp>
        <p:nvSpPr>
          <p:cNvPr id="9364" name="bg object 9364"/>
          <p:cNvSpPr/>
          <p:nvPr/>
        </p:nvSpPr>
        <p:spPr>
          <a:xfrm>
            <a:off x="3477442" y="4368299"/>
            <a:ext cx="2599" cy="0"/>
          </a:xfrm>
          <a:custGeom>
            <a:avLst/>
            <a:gdLst/>
            <a:ahLst/>
            <a:cxnLst/>
            <a:rect l="l" t="t" r="r" b="b"/>
            <a:pathLst>
              <a:path w="5715">
                <a:moveTo>
                  <a:pt x="0" y="0"/>
                </a:moveTo>
                <a:lnTo>
                  <a:pt x="5185" y="0"/>
                </a:lnTo>
              </a:path>
            </a:pathLst>
          </a:custGeom>
          <a:ln w="3191">
            <a:solidFill>
              <a:srgbClr val="000000"/>
            </a:solidFill>
          </a:ln>
        </p:spPr>
        <p:txBody>
          <a:bodyPr wrap="square" lIns="0" tIns="0" rIns="0" bIns="0" rtlCol="0"/>
          <a:lstStyle/>
          <a:p>
            <a:endParaRPr sz="501"/>
          </a:p>
        </p:txBody>
      </p:sp>
      <p:sp>
        <p:nvSpPr>
          <p:cNvPr id="9365" name="bg object 9365"/>
          <p:cNvSpPr/>
          <p:nvPr/>
        </p:nvSpPr>
        <p:spPr>
          <a:xfrm>
            <a:off x="3420836" y="4427149"/>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9366" name="bg object 9366"/>
          <p:cNvSpPr/>
          <p:nvPr/>
        </p:nvSpPr>
        <p:spPr>
          <a:xfrm>
            <a:off x="3420836" y="4398295"/>
            <a:ext cx="0" cy="28196"/>
          </a:xfrm>
          <a:custGeom>
            <a:avLst/>
            <a:gdLst/>
            <a:ahLst/>
            <a:cxnLst/>
            <a:rect l="l" t="t" r="r" b="b"/>
            <a:pathLst>
              <a:path h="78740">
                <a:moveTo>
                  <a:pt x="0" y="0"/>
                </a:moveTo>
                <a:lnTo>
                  <a:pt x="0" y="78182"/>
                </a:lnTo>
              </a:path>
            </a:pathLst>
          </a:custGeom>
          <a:ln w="3191">
            <a:solidFill>
              <a:srgbClr val="000000"/>
            </a:solidFill>
          </a:ln>
        </p:spPr>
        <p:txBody>
          <a:bodyPr wrap="square" lIns="0" tIns="0" rIns="0" bIns="0" rtlCol="0"/>
          <a:lstStyle/>
          <a:p>
            <a:endParaRPr sz="501"/>
          </a:p>
        </p:txBody>
      </p:sp>
      <p:sp>
        <p:nvSpPr>
          <p:cNvPr id="9367" name="bg object 9367"/>
          <p:cNvSpPr/>
          <p:nvPr/>
        </p:nvSpPr>
        <p:spPr>
          <a:xfrm>
            <a:off x="3420836" y="4369156"/>
            <a:ext cx="0" cy="28423"/>
          </a:xfrm>
          <a:custGeom>
            <a:avLst/>
            <a:gdLst/>
            <a:ahLst/>
            <a:cxnLst/>
            <a:rect l="l" t="t" r="r" b="b"/>
            <a:pathLst>
              <a:path h="79375">
                <a:moveTo>
                  <a:pt x="0" y="0"/>
                </a:moveTo>
                <a:lnTo>
                  <a:pt x="0" y="78980"/>
                </a:lnTo>
              </a:path>
            </a:pathLst>
          </a:custGeom>
          <a:ln w="3191">
            <a:solidFill>
              <a:srgbClr val="000000"/>
            </a:solidFill>
          </a:ln>
        </p:spPr>
        <p:txBody>
          <a:bodyPr wrap="square" lIns="0" tIns="0" rIns="0" bIns="0" rtlCol="0"/>
          <a:lstStyle/>
          <a:p>
            <a:endParaRPr sz="501"/>
          </a:p>
        </p:txBody>
      </p:sp>
      <p:sp>
        <p:nvSpPr>
          <p:cNvPr id="9368" name="bg object 9368"/>
          <p:cNvSpPr/>
          <p:nvPr/>
        </p:nvSpPr>
        <p:spPr>
          <a:xfrm>
            <a:off x="3477441" y="4398152"/>
            <a:ext cx="0" cy="28196"/>
          </a:xfrm>
          <a:custGeom>
            <a:avLst/>
            <a:gdLst/>
            <a:ahLst/>
            <a:cxnLst/>
            <a:rect l="l" t="t" r="r" b="b"/>
            <a:pathLst>
              <a:path h="78740">
                <a:moveTo>
                  <a:pt x="0" y="78581"/>
                </a:moveTo>
                <a:lnTo>
                  <a:pt x="0" y="0"/>
                </a:lnTo>
              </a:path>
            </a:pathLst>
          </a:custGeom>
          <a:ln w="3191">
            <a:solidFill>
              <a:srgbClr val="000000"/>
            </a:solidFill>
          </a:ln>
        </p:spPr>
        <p:txBody>
          <a:bodyPr wrap="square" lIns="0" tIns="0" rIns="0" bIns="0" rtlCol="0"/>
          <a:lstStyle/>
          <a:p>
            <a:endParaRPr sz="501"/>
          </a:p>
        </p:txBody>
      </p:sp>
      <p:sp>
        <p:nvSpPr>
          <p:cNvPr id="9369" name="bg object 9369"/>
          <p:cNvSpPr/>
          <p:nvPr/>
        </p:nvSpPr>
        <p:spPr>
          <a:xfrm>
            <a:off x="3477441" y="4369156"/>
            <a:ext cx="0" cy="28196"/>
          </a:xfrm>
          <a:custGeom>
            <a:avLst/>
            <a:gdLst/>
            <a:ahLst/>
            <a:cxnLst/>
            <a:rect l="l" t="t" r="r" b="b"/>
            <a:pathLst>
              <a:path h="78740">
                <a:moveTo>
                  <a:pt x="0" y="78581"/>
                </a:moveTo>
                <a:lnTo>
                  <a:pt x="0" y="0"/>
                </a:lnTo>
              </a:path>
            </a:pathLst>
          </a:custGeom>
          <a:ln w="3191">
            <a:solidFill>
              <a:srgbClr val="000000"/>
            </a:solidFill>
          </a:ln>
        </p:spPr>
        <p:txBody>
          <a:bodyPr wrap="square" lIns="0" tIns="0" rIns="0" bIns="0" rtlCol="0"/>
          <a:lstStyle/>
          <a:p>
            <a:endParaRPr sz="501"/>
          </a:p>
        </p:txBody>
      </p:sp>
      <p:sp>
        <p:nvSpPr>
          <p:cNvPr id="9370" name="bg object 9370"/>
          <p:cNvSpPr/>
          <p:nvPr/>
        </p:nvSpPr>
        <p:spPr>
          <a:xfrm>
            <a:off x="3471455" y="4361158"/>
            <a:ext cx="6065" cy="7276"/>
          </a:xfrm>
          <a:custGeom>
            <a:avLst/>
            <a:gdLst/>
            <a:ahLst/>
            <a:cxnLst/>
            <a:rect l="l" t="t" r="r" b="b"/>
            <a:pathLst>
              <a:path w="13334" h="20320">
                <a:moveTo>
                  <a:pt x="13163" y="19944"/>
                </a:moveTo>
                <a:lnTo>
                  <a:pt x="13163" y="13562"/>
                </a:lnTo>
                <a:lnTo>
                  <a:pt x="11567" y="6781"/>
                </a:lnTo>
                <a:lnTo>
                  <a:pt x="6781" y="1595"/>
                </a:lnTo>
                <a:lnTo>
                  <a:pt x="0" y="0"/>
                </a:lnTo>
              </a:path>
            </a:pathLst>
          </a:custGeom>
          <a:ln w="3191">
            <a:solidFill>
              <a:srgbClr val="000000"/>
            </a:solidFill>
          </a:ln>
        </p:spPr>
        <p:txBody>
          <a:bodyPr wrap="square" lIns="0" tIns="0" rIns="0" bIns="0" rtlCol="0"/>
          <a:lstStyle/>
          <a:p>
            <a:endParaRPr sz="501"/>
          </a:p>
        </p:txBody>
      </p:sp>
      <p:sp>
        <p:nvSpPr>
          <p:cNvPr id="9371" name="bg object 9371"/>
          <p:cNvSpPr/>
          <p:nvPr/>
        </p:nvSpPr>
        <p:spPr>
          <a:xfrm>
            <a:off x="3477441" y="4427149"/>
            <a:ext cx="0" cy="2501"/>
          </a:xfrm>
          <a:custGeom>
            <a:avLst/>
            <a:gdLst/>
            <a:ahLst/>
            <a:cxnLst/>
            <a:rect l="l" t="t" r="r" b="b"/>
            <a:pathLst>
              <a:path h="6984">
                <a:moveTo>
                  <a:pt x="0" y="6781"/>
                </a:moveTo>
                <a:lnTo>
                  <a:pt x="0" y="0"/>
                </a:lnTo>
              </a:path>
            </a:pathLst>
          </a:custGeom>
          <a:ln w="3191">
            <a:solidFill>
              <a:srgbClr val="000000"/>
            </a:solidFill>
          </a:ln>
        </p:spPr>
        <p:txBody>
          <a:bodyPr wrap="square" lIns="0" tIns="0" rIns="0" bIns="0" rtlCol="0"/>
          <a:lstStyle/>
          <a:p>
            <a:endParaRPr sz="501"/>
          </a:p>
        </p:txBody>
      </p:sp>
      <p:sp>
        <p:nvSpPr>
          <p:cNvPr id="9372" name="bg object 9372"/>
          <p:cNvSpPr/>
          <p:nvPr/>
        </p:nvSpPr>
        <p:spPr>
          <a:xfrm>
            <a:off x="3471455" y="4429577"/>
            <a:ext cx="6065" cy="4775"/>
          </a:xfrm>
          <a:custGeom>
            <a:avLst/>
            <a:gdLst/>
            <a:ahLst/>
            <a:cxnLst/>
            <a:rect l="l" t="t" r="r" b="b"/>
            <a:pathLst>
              <a:path w="13334" h="13334">
                <a:moveTo>
                  <a:pt x="0" y="13163"/>
                </a:moveTo>
                <a:lnTo>
                  <a:pt x="6781" y="11567"/>
                </a:lnTo>
                <a:lnTo>
                  <a:pt x="11567" y="6781"/>
                </a:lnTo>
                <a:lnTo>
                  <a:pt x="13163" y="0"/>
                </a:lnTo>
              </a:path>
            </a:pathLst>
          </a:custGeom>
          <a:ln w="3191">
            <a:solidFill>
              <a:srgbClr val="000000"/>
            </a:solidFill>
          </a:ln>
        </p:spPr>
        <p:txBody>
          <a:bodyPr wrap="square" lIns="0" tIns="0" rIns="0" bIns="0" rtlCol="0"/>
          <a:lstStyle/>
          <a:p>
            <a:endParaRPr sz="501"/>
          </a:p>
        </p:txBody>
      </p:sp>
      <p:sp>
        <p:nvSpPr>
          <p:cNvPr id="9373" name="bg object 9373"/>
          <p:cNvSpPr/>
          <p:nvPr/>
        </p:nvSpPr>
        <p:spPr>
          <a:xfrm>
            <a:off x="3426460" y="4434291"/>
            <a:ext cx="45056" cy="0"/>
          </a:xfrm>
          <a:custGeom>
            <a:avLst/>
            <a:gdLst/>
            <a:ahLst/>
            <a:cxnLst/>
            <a:rect l="l" t="t" r="r" b="b"/>
            <a:pathLst>
              <a:path w="99059">
                <a:moveTo>
                  <a:pt x="0" y="0"/>
                </a:moveTo>
                <a:lnTo>
                  <a:pt x="98924" y="0"/>
                </a:lnTo>
              </a:path>
            </a:pathLst>
          </a:custGeom>
          <a:ln w="3191">
            <a:solidFill>
              <a:srgbClr val="000000"/>
            </a:solidFill>
          </a:ln>
        </p:spPr>
        <p:txBody>
          <a:bodyPr wrap="square" lIns="0" tIns="0" rIns="0" bIns="0" rtlCol="0"/>
          <a:lstStyle/>
          <a:p>
            <a:endParaRPr sz="501"/>
          </a:p>
        </p:txBody>
      </p:sp>
      <p:sp>
        <p:nvSpPr>
          <p:cNvPr id="9374" name="bg object 9374"/>
          <p:cNvSpPr/>
          <p:nvPr/>
        </p:nvSpPr>
        <p:spPr>
          <a:xfrm>
            <a:off x="3420836" y="4429863"/>
            <a:ext cx="5776" cy="4548"/>
          </a:xfrm>
          <a:custGeom>
            <a:avLst/>
            <a:gdLst/>
            <a:ahLst/>
            <a:cxnLst/>
            <a:rect l="l" t="t" r="r" b="b"/>
            <a:pathLst>
              <a:path w="12700" h="12700">
                <a:moveTo>
                  <a:pt x="0" y="0"/>
                </a:moveTo>
                <a:lnTo>
                  <a:pt x="1595" y="6382"/>
                </a:lnTo>
                <a:lnTo>
                  <a:pt x="6382" y="10770"/>
                </a:lnTo>
                <a:lnTo>
                  <a:pt x="12365" y="12365"/>
                </a:lnTo>
              </a:path>
            </a:pathLst>
          </a:custGeom>
          <a:ln w="3191">
            <a:solidFill>
              <a:srgbClr val="000000"/>
            </a:solidFill>
          </a:ln>
        </p:spPr>
        <p:txBody>
          <a:bodyPr wrap="square" lIns="0" tIns="0" rIns="0" bIns="0" rtlCol="0"/>
          <a:lstStyle/>
          <a:p>
            <a:endParaRPr sz="501"/>
          </a:p>
        </p:txBody>
      </p:sp>
      <p:sp>
        <p:nvSpPr>
          <p:cNvPr id="9375" name="bg object 9375"/>
          <p:cNvSpPr/>
          <p:nvPr/>
        </p:nvSpPr>
        <p:spPr>
          <a:xfrm>
            <a:off x="3420836" y="4365585"/>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9376" name="bg object 9376"/>
          <p:cNvSpPr/>
          <p:nvPr/>
        </p:nvSpPr>
        <p:spPr>
          <a:xfrm>
            <a:off x="3420836" y="4361157"/>
            <a:ext cx="5776" cy="4548"/>
          </a:xfrm>
          <a:custGeom>
            <a:avLst/>
            <a:gdLst/>
            <a:ahLst/>
            <a:cxnLst/>
            <a:rect l="l" t="t" r="r" b="b"/>
            <a:pathLst>
              <a:path w="12700" h="12700">
                <a:moveTo>
                  <a:pt x="12365" y="0"/>
                </a:moveTo>
                <a:lnTo>
                  <a:pt x="6382" y="1595"/>
                </a:lnTo>
                <a:lnTo>
                  <a:pt x="1595" y="6382"/>
                </a:lnTo>
                <a:lnTo>
                  <a:pt x="0" y="12365"/>
                </a:lnTo>
              </a:path>
            </a:pathLst>
          </a:custGeom>
          <a:ln w="3191">
            <a:solidFill>
              <a:srgbClr val="000000"/>
            </a:solidFill>
          </a:ln>
        </p:spPr>
        <p:txBody>
          <a:bodyPr wrap="square" lIns="0" tIns="0" rIns="0" bIns="0" rtlCol="0"/>
          <a:lstStyle/>
          <a:p>
            <a:endParaRPr sz="501"/>
          </a:p>
        </p:txBody>
      </p:sp>
      <p:sp>
        <p:nvSpPr>
          <p:cNvPr id="9377" name="bg object 9377"/>
          <p:cNvSpPr/>
          <p:nvPr/>
        </p:nvSpPr>
        <p:spPr>
          <a:xfrm>
            <a:off x="3426460" y="4361157"/>
            <a:ext cx="45056" cy="0"/>
          </a:xfrm>
          <a:custGeom>
            <a:avLst/>
            <a:gdLst/>
            <a:ahLst/>
            <a:cxnLst/>
            <a:rect l="l" t="t" r="r" b="b"/>
            <a:pathLst>
              <a:path w="99059">
                <a:moveTo>
                  <a:pt x="98924" y="0"/>
                </a:moveTo>
                <a:lnTo>
                  <a:pt x="0" y="0"/>
                </a:lnTo>
              </a:path>
            </a:pathLst>
          </a:custGeom>
          <a:ln w="3191">
            <a:solidFill>
              <a:srgbClr val="000000"/>
            </a:solidFill>
          </a:ln>
        </p:spPr>
        <p:txBody>
          <a:bodyPr wrap="square" lIns="0" tIns="0" rIns="0" bIns="0" rtlCol="0"/>
          <a:lstStyle/>
          <a:p>
            <a:endParaRPr sz="501"/>
          </a:p>
        </p:txBody>
      </p:sp>
      <p:sp>
        <p:nvSpPr>
          <p:cNvPr id="9378" name="bg object 9378"/>
          <p:cNvSpPr/>
          <p:nvPr/>
        </p:nvSpPr>
        <p:spPr>
          <a:xfrm>
            <a:off x="3467462" y="4367585"/>
            <a:ext cx="2311" cy="910"/>
          </a:xfrm>
          <a:custGeom>
            <a:avLst/>
            <a:gdLst/>
            <a:ahLst/>
            <a:cxnLst/>
            <a:rect l="l" t="t" r="r" b="b"/>
            <a:pathLst>
              <a:path w="5079" h="2540">
                <a:moveTo>
                  <a:pt x="4786" y="2393"/>
                </a:moveTo>
                <a:lnTo>
                  <a:pt x="2393" y="0"/>
                </a:lnTo>
                <a:lnTo>
                  <a:pt x="0" y="2393"/>
                </a:lnTo>
              </a:path>
            </a:pathLst>
          </a:custGeom>
          <a:ln w="3191">
            <a:solidFill>
              <a:srgbClr val="000000"/>
            </a:solidFill>
          </a:ln>
        </p:spPr>
        <p:txBody>
          <a:bodyPr wrap="square" lIns="0" tIns="0" rIns="0" bIns="0" rtlCol="0"/>
          <a:lstStyle/>
          <a:p>
            <a:endParaRPr sz="501"/>
          </a:p>
        </p:txBody>
      </p:sp>
      <p:sp>
        <p:nvSpPr>
          <p:cNvPr id="9379" name="bg object 9379"/>
          <p:cNvSpPr/>
          <p:nvPr/>
        </p:nvSpPr>
        <p:spPr>
          <a:xfrm>
            <a:off x="3471454" y="4362015"/>
            <a:ext cx="4910" cy="71627"/>
          </a:xfrm>
          <a:custGeom>
            <a:avLst/>
            <a:gdLst/>
            <a:ahLst/>
            <a:cxnLst/>
            <a:rect l="l" t="t" r="r" b="b"/>
            <a:pathLst>
              <a:path w="10795" h="200025">
                <a:moveTo>
                  <a:pt x="0" y="0"/>
                </a:moveTo>
                <a:lnTo>
                  <a:pt x="5584" y="1595"/>
                </a:lnTo>
                <a:lnTo>
                  <a:pt x="9573" y="5584"/>
                </a:lnTo>
                <a:lnTo>
                  <a:pt x="10770" y="11168"/>
                </a:lnTo>
                <a:lnTo>
                  <a:pt x="10770" y="188675"/>
                </a:lnTo>
                <a:lnTo>
                  <a:pt x="9573" y="194259"/>
                </a:lnTo>
                <a:lnTo>
                  <a:pt x="5584" y="198248"/>
                </a:lnTo>
                <a:lnTo>
                  <a:pt x="0" y="199445"/>
                </a:lnTo>
              </a:path>
            </a:pathLst>
          </a:custGeom>
          <a:ln w="3191">
            <a:solidFill>
              <a:srgbClr val="000000"/>
            </a:solidFill>
          </a:ln>
        </p:spPr>
        <p:txBody>
          <a:bodyPr wrap="square" lIns="0" tIns="0" rIns="0" bIns="0" rtlCol="0"/>
          <a:lstStyle/>
          <a:p>
            <a:endParaRPr sz="501"/>
          </a:p>
        </p:txBody>
      </p:sp>
      <p:sp>
        <p:nvSpPr>
          <p:cNvPr id="9380" name="bg object 9380"/>
          <p:cNvSpPr/>
          <p:nvPr/>
        </p:nvSpPr>
        <p:spPr>
          <a:xfrm>
            <a:off x="3354433" y="4397295"/>
            <a:ext cx="2888" cy="910"/>
          </a:xfrm>
          <a:custGeom>
            <a:avLst/>
            <a:gdLst/>
            <a:ahLst/>
            <a:cxnLst/>
            <a:rect l="l" t="t" r="r" b="b"/>
            <a:pathLst>
              <a:path w="6350" h="2540">
                <a:moveTo>
                  <a:pt x="1196" y="0"/>
                </a:moveTo>
                <a:lnTo>
                  <a:pt x="0" y="1196"/>
                </a:lnTo>
                <a:lnTo>
                  <a:pt x="1196" y="2393"/>
                </a:lnTo>
              </a:path>
              <a:path w="6350" h="2540">
                <a:moveTo>
                  <a:pt x="1196" y="0"/>
                </a:moveTo>
                <a:lnTo>
                  <a:pt x="5983" y="0"/>
                </a:lnTo>
              </a:path>
            </a:pathLst>
          </a:custGeom>
          <a:ln w="3191">
            <a:solidFill>
              <a:srgbClr val="000000"/>
            </a:solidFill>
          </a:ln>
        </p:spPr>
        <p:txBody>
          <a:bodyPr wrap="square" lIns="0" tIns="0" rIns="0" bIns="0" rtlCol="0"/>
          <a:lstStyle/>
          <a:p>
            <a:endParaRPr sz="501"/>
          </a:p>
        </p:txBody>
      </p:sp>
      <p:sp>
        <p:nvSpPr>
          <p:cNvPr id="9381" name="bg object 9381"/>
          <p:cNvSpPr/>
          <p:nvPr/>
        </p:nvSpPr>
        <p:spPr>
          <a:xfrm>
            <a:off x="3354977" y="4398152"/>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9382" name="bg object 9382"/>
          <p:cNvSpPr/>
          <p:nvPr/>
        </p:nvSpPr>
        <p:spPr>
          <a:xfrm>
            <a:off x="3354433" y="4426292"/>
            <a:ext cx="2888" cy="910"/>
          </a:xfrm>
          <a:custGeom>
            <a:avLst/>
            <a:gdLst/>
            <a:ahLst/>
            <a:cxnLst/>
            <a:rect l="l" t="t" r="r" b="b"/>
            <a:pathLst>
              <a:path w="6350" h="2540">
                <a:moveTo>
                  <a:pt x="1196" y="0"/>
                </a:moveTo>
                <a:lnTo>
                  <a:pt x="0" y="1196"/>
                </a:lnTo>
                <a:lnTo>
                  <a:pt x="1196" y="2393"/>
                </a:lnTo>
              </a:path>
              <a:path w="6350" h="2540">
                <a:moveTo>
                  <a:pt x="1196" y="0"/>
                </a:moveTo>
                <a:lnTo>
                  <a:pt x="5983" y="0"/>
                </a:lnTo>
              </a:path>
            </a:pathLst>
          </a:custGeom>
          <a:ln w="3191">
            <a:solidFill>
              <a:srgbClr val="000000"/>
            </a:solidFill>
          </a:ln>
        </p:spPr>
        <p:txBody>
          <a:bodyPr wrap="square" lIns="0" tIns="0" rIns="0" bIns="0" rtlCol="0"/>
          <a:lstStyle/>
          <a:p>
            <a:endParaRPr sz="501"/>
          </a:p>
        </p:txBody>
      </p:sp>
      <p:sp>
        <p:nvSpPr>
          <p:cNvPr id="9383" name="bg object 9383"/>
          <p:cNvSpPr/>
          <p:nvPr/>
        </p:nvSpPr>
        <p:spPr>
          <a:xfrm>
            <a:off x="3354977" y="4427149"/>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9384" name="bg object 9384"/>
          <p:cNvSpPr/>
          <p:nvPr/>
        </p:nvSpPr>
        <p:spPr>
          <a:xfrm>
            <a:off x="3354433" y="4368299"/>
            <a:ext cx="2888" cy="910"/>
          </a:xfrm>
          <a:custGeom>
            <a:avLst/>
            <a:gdLst/>
            <a:ahLst/>
            <a:cxnLst/>
            <a:rect l="l" t="t" r="r" b="b"/>
            <a:pathLst>
              <a:path w="6350" h="2540">
                <a:moveTo>
                  <a:pt x="1196" y="2393"/>
                </a:moveTo>
                <a:lnTo>
                  <a:pt x="0" y="1196"/>
                </a:lnTo>
                <a:lnTo>
                  <a:pt x="1196" y="0"/>
                </a:lnTo>
              </a:path>
              <a:path w="6350" h="2540">
                <a:moveTo>
                  <a:pt x="1196" y="2393"/>
                </a:moveTo>
                <a:lnTo>
                  <a:pt x="5983" y="2393"/>
                </a:lnTo>
              </a:path>
            </a:pathLst>
          </a:custGeom>
          <a:ln w="3191">
            <a:solidFill>
              <a:srgbClr val="000000"/>
            </a:solidFill>
          </a:ln>
        </p:spPr>
        <p:txBody>
          <a:bodyPr wrap="square" lIns="0" tIns="0" rIns="0" bIns="0" rtlCol="0"/>
          <a:lstStyle/>
          <a:p>
            <a:endParaRPr sz="501"/>
          </a:p>
        </p:txBody>
      </p:sp>
      <p:sp>
        <p:nvSpPr>
          <p:cNvPr id="9385" name="bg object 9385"/>
          <p:cNvSpPr/>
          <p:nvPr/>
        </p:nvSpPr>
        <p:spPr>
          <a:xfrm>
            <a:off x="3354977" y="4368299"/>
            <a:ext cx="2311" cy="0"/>
          </a:xfrm>
          <a:custGeom>
            <a:avLst/>
            <a:gdLst/>
            <a:ahLst/>
            <a:cxnLst/>
            <a:rect l="l" t="t" r="r" b="b"/>
            <a:pathLst>
              <a:path w="5079">
                <a:moveTo>
                  <a:pt x="4786" y="0"/>
                </a:moveTo>
                <a:lnTo>
                  <a:pt x="0" y="0"/>
                </a:lnTo>
              </a:path>
            </a:pathLst>
          </a:custGeom>
          <a:ln w="3191">
            <a:solidFill>
              <a:srgbClr val="000000"/>
            </a:solidFill>
          </a:ln>
        </p:spPr>
        <p:txBody>
          <a:bodyPr wrap="square" lIns="0" tIns="0" rIns="0" bIns="0" rtlCol="0"/>
          <a:lstStyle/>
          <a:p>
            <a:endParaRPr sz="501"/>
          </a:p>
        </p:txBody>
      </p:sp>
      <p:sp>
        <p:nvSpPr>
          <p:cNvPr id="9386" name="bg object 9386"/>
          <p:cNvSpPr/>
          <p:nvPr/>
        </p:nvSpPr>
        <p:spPr>
          <a:xfrm>
            <a:off x="3413941" y="4397295"/>
            <a:ext cx="2888" cy="910"/>
          </a:xfrm>
          <a:custGeom>
            <a:avLst/>
            <a:gdLst/>
            <a:ahLst/>
            <a:cxnLst/>
            <a:rect l="l" t="t" r="r" b="b"/>
            <a:pathLst>
              <a:path w="6350" h="2540">
                <a:moveTo>
                  <a:pt x="4786" y="0"/>
                </a:moveTo>
                <a:lnTo>
                  <a:pt x="5983" y="1196"/>
                </a:lnTo>
                <a:lnTo>
                  <a:pt x="4786" y="2393"/>
                </a:lnTo>
              </a:path>
              <a:path w="6350" h="2540">
                <a:moveTo>
                  <a:pt x="4786" y="0"/>
                </a:moveTo>
                <a:lnTo>
                  <a:pt x="0" y="0"/>
                </a:lnTo>
              </a:path>
            </a:pathLst>
          </a:custGeom>
          <a:ln w="3191">
            <a:solidFill>
              <a:srgbClr val="000000"/>
            </a:solidFill>
          </a:ln>
        </p:spPr>
        <p:txBody>
          <a:bodyPr wrap="square" lIns="0" tIns="0" rIns="0" bIns="0" rtlCol="0"/>
          <a:lstStyle/>
          <a:p>
            <a:endParaRPr sz="501"/>
          </a:p>
        </p:txBody>
      </p:sp>
      <p:sp>
        <p:nvSpPr>
          <p:cNvPr id="9387" name="bg object 9387"/>
          <p:cNvSpPr/>
          <p:nvPr/>
        </p:nvSpPr>
        <p:spPr>
          <a:xfrm>
            <a:off x="3413941" y="4398152"/>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9388" name="bg object 9388"/>
          <p:cNvSpPr/>
          <p:nvPr/>
        </p:nvSpPr>
        <p:spPr>
          <a:xfrm>
            <a:off x="3413941" y="4426292"/>
            <a:ext cx="2888" cy="910"/>
          </a:xfrm>
          <a:custGeom>
            <a:avLst/>
            <a:gdLst/>
            <a:ahLst/>
            <a:cxnLst/>
            <a:rect l="l" t="t" r="r" b="b"/>
            <a:pathLst>
              <a:path w="6350" h="2540">
                <a:moveTo>
                  <a:pt x="4786" y="0"/>
                </a:moveTo>
                <a:lnTo>
                  <a:pt x="5983" y="1196"/>
                </a:lnTo>
                <a:lnTo>
                  <a:pt x="4786" y="2393"/>
                </a:lnTo>
              </a:path>
              <a:path w="6350" h="2540">
                <a:moveTo>
                  <a:pt x="4786" y="0"/>
                </a:moveTo>
                <a:lnTo>
                  <a:pt x="0" y="0"/>
                </a:lnTo>
              </a:path>
            </a:pathLst>
          </a:custGeom>
          <a:ln w="3191">
            <a:solidFill>
              <a:srgbClr val="000000"/>
            </a:solidFill>
          </a:ln>
        </p:spPr>
        <p:txBody>
          <a:bodyPr wrap="square" lIns="0" tIns="0" rIns="0" bIns="0" rtlCol="0"/>
          <a:lstStyle/>
          <a:p>
            <a:endParaRPr sz="501"/>
          </a:p>
        </p:txBody>
      </p:sp>
      <p:sp>
        <p:nvSpPr>
          <p:cNvPr id="9389" name="bg object 9389"/>
          <p:cNvSpPr/>
          <p:nvPr/>
        </p:nvSpPr>
        <p:spPr>
          <a:xfrm>
            <a:off x="3413941" y="4427149"/>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9390" name="bg object 9390"/>
          <p:cNvSpPr/>
          <p:nvPr/>
        </p:nvSpPr>
        <p:spPr>
          <a:xfrm>
            <a:off x="3413941" y="4368299"/>
            <a:ext cx="2888" cy="910"/>
          </a:xfrm>
          <a:custGeom>
            <a:avLst/>
            <a:gdLst/>
            <a:ahLst/>
            <a:cxnLst/>
            <a:rect l="l" t="t" r="r" b="b"/>
            <a:pathLst>
              <a:path w="6350" h="2540">
                <a:moveTo>
                  <a:pt x="4786" y="2393"/>
                </a:moveTo>
                <a:lnTo>
                  <a:pt x="5983" y="1196"/>
                </a:lnTo>
                <a:lnTo>
                  <a:pt x="4786" y="0"/>
                </a:lnTo>
              </a:path>
              <a:path w="6350" h="2540">
                <a:moveTo>
                  <a:pt x="4786" y="2393"/>
                </a:moveTo>
                <a:lnTo>
                  <a:pt x="0" y="2393"/>
                </a:lnTo>
              </a:path>
            </a:pathLst>
          </a:custGeom>
          <a:ln w="3191">
            <a:solidFill>
              <a:srgbClr val="000000"/>
            </a:solidFill>
          </a:ln>
        </p:spPr>
        <p:txBody>
          <a:bodyPr wrap="square" lIns="0" tIns="0" rIns="0" bIns="0" rtlCol="0"/>
          <a:lstStyle/>
          <a:p>
            <a:endParaRPr sz="501"/>
          </a:p>
        </p:txBody>
      </p:sp>
      <p:sp>
        <p:nvSpPr>
          <p:cNvPr id="9391" name="bg object 9391"/>
          <p:cNvSpPr/>
          <p:nvPr/>
        </p:nvSpPr>
        <p:spPr>
          <a:xfrm>
            <a:off x="3413941" y="4368299"/>
            <a:ext cx="2311" cy="0"/>
          </a:xfrm>
          <a:custGeom>
            <a:avLst/>
            <a:gdLst/>
            <a:ahLst/>
            <a:cxnLst/>
            <a:rect l="l" t="t" r="r" b="b"/>
            <a:pathLst>
              <a:path w="5079">
                <a:moveTo>
                  <a:pt x="0" y="0"/>
                </a:moveTo>
                <a:lnTo>
                  <a:pt x="4786" y="0"/>
                </a:lnTo>
              </a:path>
            </a:pathLst>
          </a:custGeom>
          <a:ln w="3191">
            <a:solidFill>
              <a:srgbClr val="000000"/>
            </a:solidFill>
          </a:ln>
        </p:spPr>
        <p:txBody>
          <a:bodyPr wrap="square" lIns="0" tIns="0" rIns="0" bIns="0" rtlCol="0"/>
          <a:lstStyle/>
          <a:p>
            <a:endParaRPr sz="501"/>
          </a:p>
        </p:txBody>
      </p:sp>
      <p:sp>
        <p:nvSpPr>
          <p:cNvPr id="9392" name="bg object 9392"/>
          <p:cNvSpPr/>
          <p:nvPr/>
        </p:nvSpPr>
        <p:spPr>
          <a:xfrm>
            <a:off x="3357154" y="4427149"/>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9393" name="bg object 9393"/>
          <p:cNvSpPr/>
          <p:nvPr/>
        </p:nvSpPr>
        <p:spPr>
          <a:xfrm>
            <a:off x="3357154" y="4398295"/>
            <a:ext cx="0" cy="28196"/>
          </a:xfrm>
          <a:custGeom>
            <a:avLst/>
            <a:gdLst/>
            <a:ahLst/>
            <a:cxnLst/>
            <a:rect l="l" t="t" r="r" b="b"/>
            <a:pathLst>
              <a:path h="78740">
                <a:moveTo>
                  <a:pt x="0" y="0"/>
                </a:moveTo>
                <a:lnTo>
                  <a:pt x="0" y="78182"/>
                </a:lnTo>
              </a:path>
            </a:pathLst>
          </a:custGeom>
          <a:ln w="3191">
            <a:solidFill>
              <a:srgbClr val="000000"/>
            </a:solidFill>
          </a:ln>
        </p:spPr>
        <p:txBody>
          <a:bodyPr wrap="square" lIns="0" tIns="0" rIns="0" bIns="0" rtlCol="0"/>
          <a:lstStyle/>
          <a:p>
            <a:endParaRPr sz="501"/>
          </a:p>
        </p:txBody>
      </p:sp>
      <p:sp>
        <p:nvSpPr>
          <p:cNvPr id="9394" name="bg object 9394"/>
          <p:cNvSpPr/>
          <p:nvPr/>
        </p:nvSpPr>
        <p:spPr>
          <a:xfrm>
            <a:off x="3357154" y="4369156"/>
            <a:ext cx="0" cy="28423"/>
          </a:xfrm>
          <a:custGeom>
            <a:avLst/>
            <a:gdLst/>
            <a:ahLst/>
            <a:cxnLst/>
            <a:rect l="l" t="t" r="r" b="b"/>
            <a:pathLst>
              <a:path h="79375">
                <a:moveTo>
                  <a:pt x="0" y="0"/>
                </a:moveTo>
                <a:lnTo>
                  <a:pt x="0" y="78980"/>
                </a:lnTo>
              </a:path>
            </a:pathLst>
          </a:custGeom>
          <a:ln w="3191">
            <a:solidFill>
              <a:srgbClr val="000000"/>
            </a:solidFill>
          </a:ln>
        </p:spPr>
        <p:txBody>
          <a:bodyPr wrap="square" lIns="0" tIns="0" rIns="0" bIns="0" rtlCol="0"/>
          <a:lstStyle/>
          <a:p>
            <a:endParaRPr sz="501"/>
          </a:p>
        </p:txBody>
      </p:sp>
      <p:sp>
        <p:nvSpPr>
          <p:cNvPr id="9395" name="bg object 9395"/>
          <p:cNvSpPr/>
          <p:nvPr/>
        </p:nvSpPr>
        <p:spPr>
          <a:xfrm>
            <a:off x="3413941" y="4398152"/>
            <a:ext cx="0" cy="28196"/>
          </a:xfrm>
          <a:custGeom>
            <a:avLst/>
            <a:gdLst/>
            <a:ahLst/>
            <a:cxnLst/>
            <a:rect l="l" t="t" r="r" b="b"/>
            <a:pathLst>
              <a:path h="78740">
                <a:moveTo>
                  <a:pt x="0" y="78581"/>
                </a:moveTo>
                <a:lnTo>
                  <a:pt x="0" y="0"/>
                </a:lnTo>
              </a:path>
            </a:pathLst>
          </a:custGeom>
          <a:ln w="3191">
            <a:solidFill>
              <a:srgbClr val="000000"/>
            </a:solidFill>
          </a:ln>
        </p:spPr>
        <p:txBody>
          <a:bodyPr wrap="square" lIns="0" tIns="0" rIns="0" bIns="0" rtlCol="0"/>
          <a:lstStyle/>
          <a:p>
            <a:endParaRPr sz="501"/>
          </a:p>
        </p:txBody>
      </p:sp>
      <p:sp>
        <p:nvSpPr>
          <p:cNvPr id="9396" name="bg object 9396"/>
          <p:cNvSpPr/>
          <p:nvPr/>
        </p:nvSpPr>
        <p:spPr>
          <a:xfrm>
            <a:off x="3413941" y="4369156"/>
            <a:ext cx="0" cy="28196"/>
          </a:xfrm>
          <a:custGeom>
            <a:avLst/>
            <a:gdLst/>
            <a:ahLst/>
            <a:cxnLst/>
            <a:rect l="l" t="t" r="r" b="b"/>
            <a:pathLst>
              <a:path h="78740">
                <a:moveTo>
                  <a:pt x="0" y="78581"/>
                </a:moveTo>
                <a:lnTo>
                  <a:pt x="0" y="0"/>
                </a:lnTo>
              </a:path>
            </a:pathLst>
          </a:custGeom>
          <a:ln w="3191">
            <a:solidFill>
              <a:srgbClr val="000000"/>
            </a:solidFill>
          </a:ln>
        </p:spPr>
        <p:txBody>
          <a:bodyPr wrap="square" lIns="0" tIns="0" rIns="0" bIns="0" rtlCol="0"/>
          <a:lstStyle/>
          <a:p>
            <a:endParaRPr sz="501"/>
          </a:p>
        </p:txBody>
      </p:sp>
      <p:sp>
        <p:nvSpPr>
          <p:cNvPr id="9397" name="bg object 9397"/>
          <p:cNvSpPr/>
          <p:nvPr/>
        </p:nvSpPr>
        <p:spPr>
          <a:xfrm>
            <a:off x="3407773" y="4361158"/>
            <a:ext cx="6354" cy="7276"/>
          </a:xfrm>
          <a:custGeom>
            <a:avLst/>
            <a:gdLst/>
            <a:ahLst/>
            <a:cxnLst/>
            <a:rect l="l" t="t" r="r" b="b"/>
            <a:pathLst>
              <a:path w="13970" h="20320">
                <a:moveTo>
                  <a:pt x="13562" y="19944"/>
                </a:moveTo>
                <a:lnTo>
                  <a:pt x="13562" y="13562"/>
                </a:lnTo>
                <a:lnTo>
                  <a:pt x="11567" y="6781"/>
                </a:lnTo>
                <a:lnTo>
                  <a:pt x="6781" y="1595"/>
                </a:lnTo>
                <a:lnTo>
                  <a:pt x="0" y="0"/>
                </a:lnTo>
              </a:path>
            </a:pathLst>
          </a:custGeom>
          <a:ln w="3191">
            <a:solidFill>
              <a:srgbClr val="000000"/>
            </a:solidFill>
          </a:ln>
        </p:spPr>
        <p:txBody>
          <a:bodyPr wrap="square" lIns="0" tIns="0" rIns="0" bIns="0" rtlCol="0"/>
          <a:lstStyle/>
          <a:p>
            <a:endParaRPr sz="501"/>
          </a:p>
        </p:txBody>
      </p:sp>
      <p:sp>
        <p:nvSpPr>
          <p:cNvPr id="9398" name="bg object 9398"/>
          <p:cNvSpPr/>
          <p:nvPr/>
        </p:nvSpPr>
        <p:spPr>
          <a:xfrm>
            <a:off x="3413941" y="4427149"/>
            <a:ext cx="0" cy="2501"/>
          </a:xfrm>
          <a:custGeom>
            <a:avLst/>
            <a:gdLst/>
            <a:ahLst/>
            <a:cxnLst/>
            <a:rect l="l" t="t" r="r" b="b"/>
            <a:pathLst>
              <a:path h="6984">
                <a:moveTo>
                  <a:pt x="0" y="6781"/>
                </a:moveTo>
                <a:lnTo>
                  <a:pt x="0" y="0"/>
                </a:lnTo>
              </a:path>
            </a:pathLst>
          </a:custGeom>
          <a:ln w="3191">
            <a:solidFill>
              <a:srgbClr val="000000"/>
            </a:solidFill>
          </a:ln>
        </p:spPr>
        <p:txBody>
          <a:bodyPr wrap="square" lIns="0" tIns="0" rIns="0" bIns="0" rtlCol="0"/>
          <a:lstStyle/>
          <a:p>
            <a:endParaRPr sz="501"/>
          </a:p>
        </p:txBody>
      </p:sp>
      <p:sp>
        <p:nvSpPr>
          <p:cNvPr id="9399" name="bg object 9399"/>
          <p:cNvSpPr/>
          <p:nvPr/>
        </p:nvSpPr>
        <p:spPr>
          <a:xfrm>
            <a:off x="3407773" y="4429577"/>
            <a:ext cx="6354" cy="4775"/>
          </a:xfrm>
          <a:custGeom>
            <a:avLst/>
            <a:gdLst/>
            <a:ahLst/>
            <a:cxnLst/>
            <a:rect l="l" t="t" r="r" b="b"/>
            <a:pathLst>
              <a:path w="13970" h="13334">
                <a:moveTo>
                  <a:pt x="0" y="13163"/>
                </a:moveTo>
                <a:lnTo>
                  <a:pt x="6781" y="11567"/>
                </a:lnTo>
                <a:lnTo>
                  <a:pt x="11567" y="6781"/>
                </a:lnTo>
                <a:lnTo>
                  <a:pt x="13562" y="0"/>
                </a:lnTo>
              </a:path>
            </a:pathLst>
          </a:custGeom>
          <a:ln w="3191">
            <a:solidFill>
              <a:srgbClr val="000000"/>
            </a:solidFill>
          </a:ln>
        </p:spPr>
        <p:txBody>
          <a:bodyPr wrap="square" lIns="0" tIns="0" rIns="0" bIns="0" rtlCol="0"/>
          <a:lstStyle/>
          <a:p>
            <a:endParaRPr sz="501"/>
          </a:p>
        </p:txBody>
      </p:sp>
      <p:sp>
        <p:nvSpPr>
          <p:cNvPr id="9400" name="bg object 9400"/>
          <p:cNvSpPr/>
          <p:nvPr/>
        </p:nvSpPr>
        <p:spPr>
          <a:xfrm>
            <a:off x="3362778" y="4434291"/>
            <a:ext cx="45056" cy="0"/>
          </a:xfrm>
          <a:custGeom>
            <a:avLst/>
            <a:gdLst/>
            <a:ahLst/>
            <a:cxnLst/>
            <a:rect l="l" t="t" r="r" b="b"/>
            <a:pathLst>
              <a:path w="99059">
                <a:moveTo>
                  <a:pt x="0" y="0"/>
                </a:moveTo>
                <a:lnTo>
                  <a:pt x="98924" y="0"/>
                </a:lnTo>
              </a:path>
            </a:pathLst>
          </a:custGeom>
          <a:ln w="3191">
            <a:solidFill>
              <a:srgbClr val="000000"/>
            </a:solidFill>
          </a:ln>
        </p:spPr>
        <p:txBody>
          <a:bodyPr wrap="square" lIns="0" tIns="0" rIns="0" bIns="0" rtlCol="0"/>
          <a:lstStyle/>
          <a:p>
            <a:endParaRPr sz="501"/>
          </a:p>
        </p:txBody>
      </p:sp>
      <p:sp>
        <p:nvSpPr>
          <p:cNvPr id="9401" name="bg object 9401"/>
          <p:cNvSpPr/>
          <p:nvPr/>
        </p:nvSpPr>
        <p:spPr>
          <a:xfrm>
            <a:off x="3357154" y="4429863"/>
            <a:ext cx="5776" cy="4548"/>
          </a:xfrm>
          <a:custGeom>
            <a:avLst/>
            <a:gdLst/>
            <a:ahLst/>
            <a:cxnLst/>
            <a:rect l="l" t="t" r="r" b="b"/>
            <a:pathLst>
              <a:path w="12700" h="12700">
                <a:moveTo>
                  <a:pt x="0" y="0"/>
                </a:moveTo>
                <a:lnTo>
                  <a:pt x="1595" y="6382"/>
                </a:lnTo>
                <a:lnTo>
                  <a:pt x="6382" y="10770"/>
                </a:lnTo>
                <a:lnTo>
                  <a:pt x="12365" y="12365"/>
                </a:lnTo>
              </a:path>
            </a:pathLst>
          </a:custGeom>
          <a:ln w="3191">
            <a:solidFill>
              <a:srgbClr val="000000"/>
            </a:solidFill>
          </a:ln>
        </p:spPr>
        <p:txBody>
          <a:bodyPr wrap="square" lIns="0" tIns="0" rIns="0" bIns="0" rtlCol="0"/>
          <a:lstStyle/>
          <a:p>
            <a:endParaRPr sz="501"/>
          </a:p>
        </p:txBody>
      </p:sp>
      <p:sp>
        <p:nvSpPr>
          <p:cNvPr id="9402" name="bg object 9402"/>
          <p:cNvSpPr/>
          <p:nvPr/>
        </p:nvSpPr>
        <p:spPr>
          <a:xfrm>
            <a:off x="3357154" y="4365585"/>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9403" name="bg object 9403"/>
          <p:cNvSpPr/>
          <p:nvPr/>
        </p:nvSpPr>
        <p:spPr>
          <a:xfrm>
            <a:off x="3357154" y="4361157"/>
            <a:ext cx="5776" cy="4548"/>
          </a:xfrm>
          <a:custGeom>
            <a:avLst/>
            <a:gdLst/>
            <a:ahLst/>
            <a:cxnLst/>
            <a:rect l="l" t="t" r="r" b="b"/>
            <a:pathLst>
              <a:path w="12700" h="12700">
                <a:moveTo>
                  <a:pt x="12365" y="0"/>
                </a:moveTo>
                <a:lnTo>
                  <a:pt x="6382" y="1595"/>
                </a:lnTo>
                <a:lnTo>
                  <a:pt x="1595" y="6382"/>
                </a:lnTo>
                <a:lnTo>
                  <a:pt x="0" y="12365"/>
                </a:lnTo>
              </a:path>
            </a:pathLst>
          </a:custGeom>
          <a:ln w="3191">
            <a:solidFill>
              <a:srgbClr val="000000"/>
            </a:solidFill>
          </a:ln>
        </p:spPr>
        <p:txBody>
          <a:bodyPr wrap="square" lIns="0" tIns="0" rIns="0" bIns="0" rtlCol="0"/>
          <a:lstStyle/>
          <a:p>
            <a:endParaRPr sz="501"/>
          </a:p>
        </p:txBody>
      </p:sp>
      <p:sp>
        <p:nvSpPr>
          <p:cNvPr id="9404" name="bg object 9404"/>
          <p:cNvSpPr/>
          <p:nvPr/>
        </p:nvSpPr>
        <p:spPr>
          <a:xfrm>
            <a:off x="3362778" y="4361157"/>
            <a:ext cx="45056" cy="0"/>
          </a:xfrm>
          <a:custGeom>
            <a:avLst/>
            <a:gdLst/>
            <a:ahLst/>
            <a:cxnLst/>
            <a:rect l="l" t="t" r="r" b="b"/>
            <a:pathLst>
              <a:path w="99059">
                <a:moveTo>
                  <a:pt x="98924" y="0"/>
                </a:moveTo>
                <a:lnTo>
                  <a:pt x="0" y="0"/>
                </a:lnTo>
              </a:path>
            </a:pathLst>
          </a:custGeom>
          <a:ln w="3191">
            <a:solidFill>
              <a:srgbClr val="000000"/>
            </a:solidFill>
          </a:ln>
        </p:spPr>
        <p:txBody>
          <a:bodyPr wrap="square" lIns="0" tIns="0" rIns="0" bIns="0" rtlCol="0"/>
          <a:lstStyle/>
          <a:p>
            <a:endParaRPr sz="501"/>
          </a:p>
        </p:txBody>
      </p:sp>
      <p:sp>
        <p:nvSpPr>
          <p:cNvPr id="9405" name="bg object 9405"/>
          <p:cNvSpPr/>
          <p:nvPr/>
        </p:nvSpPr>
        <p:spPr>
          <a:xfrm>
            <a:off x="3403782" y="4367585"/>
            <a:ext cx="2599" cy="910"/>
          </a:xfrm>
          <a:custGeom>
            <a:avLst/>
            <a:gdLst/>
            <a:ahLst/>
            <a:cxnLst/>
            <a:rect l="l" t="t" r="r" b="b"/>
            <a:pathLst>
              <a:path w="5715" h="2540">
                <a:moveTo>
                  <a:pt x="5185" y="2393"/>
                </a:moveTo>
                <a:lnTo>
                  <a:pt x="2393" y="0"/>
                </a:lnTo>
                <a:lnTo>
                  <a:pt x="0" y="2393"/>
                </a:lnTo>
              </a:path>
            </a:pathLst>
          </a:custGeom>
          <a:ln w="3191">
            <a:solidFill>
              <a:srgbClr val="000000"/>
            </a:solidFill>
          </a:ln>
        </p:spPr>
        <p:txBody>
          <a:bodyPr wrap="square" lIns="0" tIns="0" rIns="0" bIns="0" rtlCol="0"/>
          <a:lstStyle/>
          <a:p>
            <a:endParaRPr sz="501"/>
          </a:p>
        </p:txBody>
      </p:sp>
      <p:sp>
        <p:nvSpPr>
          <p:cNvPr id="9406" name="bg object 9406"/>
          <p:cNvSpPr/>
          <p:nvPr/>
        </p:nvSpPr>
        <p:spPr>
          <a:xfrm>
            <a:off x="3407773" y="4362015"/>
            <a:ext cx="4910" cy="71627"/>
          </a:xfrm>
          <a:custGeom>
            <a:avLst/>
            <a:gdLst/>
            <a:ahLst/>
            <a:cxnLst/>
            <a:rect l="l" t="t" r="r" b="b"/>
            <a:pathLst>
              <a:path w="10795" h="200025">
                <a:moveTo>
                  <a:pt x="0" y="0"/>
                </a:moveTo>
                <a:lnTo>
                  <a:pt x="5584" y="1595"/>
                </a:lnTo>
                <a:lnTo>
                  <a:pt x="9573" y="5584"/>
                </a:lnTo>
                <a:lnTo>
                  <a:pt x="10770" y="11168"/>
                </a:lnTo>
                <a:lnTo>
                  <a:pt x="10770" y="188675"/>
                </a:lnTo>
                <a:lnTo>
                  <a:pt x="9573" y="194259"/>
                </a:lnTo>
                <a:lnTo>
                  <a:pt x="5584" y="198248"/>
                </a:lnTo>
                <a:lnTo>
                  <a:pt x="0" y="199445"/>
                </a:lnTo>
              </a:path>
            </a:pathLst>
          </a:custGeom>
          <a:ln w="3191">
            <a:solidFill>
              <a:srgbClr val="000000"/>
            </a:solidFill>
          </a:ln>
        </p:spPr>
        <p:txBody>
          <a:bodyPr wrap="square" lIns="0" tIns="0" rIns="0" bIns="0" rtlCol="0"/>
          <a:lstStyle/>
          <a:p>
            <a:endParaRPr sz="501"/>
          </a:p>
        </p:txBody>
      </p:sp>
      <p:sp>
        <p:nvSpPr>
          <p:cNvPr id="9407" name="bg object 9407"/>
          <p:cNvSpPr/>
          <p:nvPr/>
        </p:nvSpPr>
        <p:spPr>
          <a:xfrm>
            <a:off x="3290207" y="4397295"/>
            <a:ext cx="3177" cy="910"/>
          </a:xfrm>
          <a:custGeom>
            <a:avLst/>
            <a:gdLst/>
            <a:ahLst/>
            <a:cxnLst/>
            <a:rect l="l" t="t" r="r" b="b"/>
            <a:pathLst>
              <a:path w="6984" h="2540">
                <a:moveTo>
                  <a:pt x="1196" y="0"/>
                </a:moveTo>
                <a:lnTo>
                  <a:pt x="0" y="1196"/>
                </a:lnTo>
                <a:lnTo>
                  <a:pt x="1196" y="2393"/>
                </a:lnTo>
              </a:path>
              <a:path w="6984" h="2540">
                <a:moveTo>
                  <a:pt x="1196" y="0"/>
                </a:moveTo>
                <a:lnTo>
                  <a:pt x="6382" y="0"/>
                </a:lnTo>
              </a:path>
            </a:pathLst>
          </a:custGeom>
          <a:ln w="3191">
            <a:solidFill>
              <a:srgbClr val="000000"/>
            </a:solidFill>
          </a:ln>
        </p:spPr>
        <p:txBody>
          <a:bodyPr wrap="square" lIns="0" tIns="0" rIns="0" bIns="0" rtlCol="0"/>
          <a:lstStyle/>
          <a:p>
            <a:endParaRPr sz="501"/>
          </a:p>
        </p:txBody>
      </p:sp>
      <p:sp>
        <p:nvSpPr>
          <p:cNvPr id="9408" name="bg object 9408"/>
          <p:cNvSpPr/>
          <p:nvPr/>
        </p:nvSpPr>
        <p:spPr>
          <a:xfrm>
            <a:off x="3290752" y="4398152"/>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9409" name="bg object 9409"/>
          <p:cNvSpPr/>
          <p:nvPr/>
        </p:nvSpPr>
        <p:spPr>
          <a:xfrm>
            <a:off x="3290207" y="4426292"/>
            <a:ext cx="3177" cy="910"/>
          </a:xfrm>
          <a:custGeom>
            <a:avLst/>
            <a:gdLst/>
            <a:ahLst/>
            <a:cxnLst/>
            <a:rect l="l" t="t" r="r" b="b"/>
            <a:pathLst>
              <a:path w="6984" h="2540">
                <a:moveTo>
                  <a:pt x="1196" y="0"/>
                </a:moveTo>
                <a:lnTo>
                  <a:pt x="0" y="1196"/>
                </a:lnTo>
                <a:lnTo>
                  <a:pt x="1196" y="2393"/>
                </a:lnTo>
              </a:path>
              <a:path w="6984" h="2540">
                <a:moveTo>
                  <a:pt x="1196" y="0"/>
                </a:moveTo>
                <a:lnTo>
                  <a:pt x="6382" y="0"/>
                </a:lnTo>
              </a:path>
            </a:pathLst>
          </a:custGeom>
          <a:ln w="3191">
            <a:solidFill>
              <a:srgbClr val="000000"/>
            </a:solidFill>
          </a:ln>
        </p:spPr>
        <p:txBody>
          <a:bodyPr wrap="square" lIns="0" tIns="0" rIns="0" bIns="0" rtlCol="0"/>
          <a:lstStyle/>
          <a:p>
            <a:endParaRPr sz="501"/>
          </a:p>
        </p:txBody>
      </p:sp>
      <p:sp>
        <p:nvSpPr>
          <p:cNvPr id="9410" name="bg object 9410"/>
          <p:cNvSpPr/>
          <p:nvPr/>
        </p:nvSpPr>
        <p:spPr>
          <a:xfrm>
            <a:off x="3290752" y="4427149"/>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9411" name="bg object 9411"/>
          <p:cNvSpPr/>
          <p:nvPr/>
        </p:nvSpPr>
        <p:spPr>
          <a:xfrm>
            <a:off x="3290207" y="4368299"/>
            <a:ext cx="3177" cy="910"/>
          </a:xfrm>
          <a:custGeom>
            <a:avLst/>
            <a:gdLst/>
            <a:ahLst/>
            <a:cxnLst/>
            <a:rect l="l" t="t" r="r" b="b"/>
            <a:pathLst>
              <a:path w="6984" h="2540">
                <a:moveTo>
                  <a:pt x="1196" y="2393"/>
                </a:moveTo>
                <a:lnTo>
                  <a:pt x="0" y="1196"/>
                </a:lnTo>
                <a:lnTo>
                  <a:pt x="1196" y="0"/>
                </a:lnTo>
              </a:path>
              <a:path w="6984" h="2540">
                <a:moveTo>
                  <a:pt x="1196" y="2393"/>
                </a:moveTo>
                <a:lnTo>
                  <a:pt x="6382" y="2393"/>
                </a:lnTo>
              </a:path>
            </a:pathLst>
          </a:custGeom>
          <a:ln w="3191">
            <a:solidFill>
              <a:srgbClr val="000000"/>
            </a:solidFill>
          </a:ln>
        </p:spPr>
        <p:txBody>
          <a:bodyPr wrap="square" lIns="0" tIns="0" rIns="0" bIns="0" rtlCol="0"/>
          <a:lstStyle/>
          <a:p>
            <a:endParaRPr sz="501"/>
          </a:p>
        </p:txBody>
      </p:sp>
      <p:sp>
        <p:nvSpPr>
          <p:cNvPr id="9412" name="bg object 9412"/>
          <p:cNvSpPr/>
          <p:nvPr/>
        </p:nvSpPr>
        <p:spPr>
          <a:xfrm>
            <a:off x="3290752" y="4368299"/>
            <a:ext cx="2599" cy="0"/>
          </a:xfrm>
          <a:custGeom>
            <a:avLst/>
            <a:gdLst/>
            <a:ahLst/>
            <a:cxnLst/>
            <a:rect l="l" t="t" r="r" b="b"/>
            <a:pathLst>
              <a:path w="5715">
                <a:moveTo>
                  <a:pt x="5185" y="0"/>
                </a:moveTo>
                <a:lnTo>
                  <a:pt x="0" y="0"/>
                </a:lnTo>
              </a:path>
            </a:pathLst>
          </a:custGeom>
          <a:ln w="3191">
            <a:solidFill>
              <a:srgbClr val="000000"/>
            </a:solidFill>
          </a:ln>
        </p:spPr>
        <p:txBody>
          <a:bodyPr wrap="square" lIns="0" tIns="0" rIns="0" bIns="0" rtlCol="0"/>
          <a:lstStyle/>
          <a:p>
            <a:endParaRPr sz="501"/>
          </a:p>
        </p:txBody>
      </p:sp>
      <p:sp>
        <p:nvSpPr>
          <p:cNvPr id="9413" name="bg object 9413"/>
          <p:cNvSpPr/>
          <p:nvPr/>
        </p:nvSpPr>
        <p:spPr>
          <a:xfrm>
            <a:off x="3349716" y="4397295"/>
            <a:ext cx="3177" cy="910"/>
          </a:xfrm>
          <a:custGeom>
            <a:avLst/>
            <a:gdLst/>
            <a:ahLst/>
            <a:cxnLst/>
            <a:rect l="l" t="t" r="r" b="b"/>
            <a:pathLst>
              <a:path w="6984" h="2540">
                <a:moveTo>
                  <a:pt x="5185" y="0"/>
                </a:moveTo>
                <a:lnTo>
                  <a:pt x="6382" y="1196"/>
                </a:lnTo>
                <a:lnTo>
                  <a:pt x="5185" y="2393"/>
                </a:lnTo>
              </a:path>
              <a:path w="6984" h="2540">
                <a:moveTo>
                  <a:pt x="5185" y="0"/>
                </a:moveTo>
                <a:lnTo>
                  <a:pt x="0" y="0"/>
                </a:lnTo>
              </a:path>
            </a:pathLst>
          </a:custGeom>
          <a:ln w="3191">
            <a:solidFill>
              <a:srgbClr val="000000"/>
            </a:solidFill>
          </a:ln>
        </p:spPr>
        <p:txBody>
          <a:bodyPr wrap="square" lIns="0" tIns="0" rIns="0" bIns="0" rtlCol="0"/>
          <a:lstStyle/>
          <a:p>
            <a:endParaRPr sz="501"/>
          </a:p>
        </p:txBody>
      </p:sp>
      <p:sp>
        <p:nvSpPr>
          <p:cNvPr id="9414" name="bg object 9414"/>
          <p:cNvSpPr/>
          <p:nvPr/>
        </p:nvSpPr>
        <p:spPr>
          <a:xfrm>
            <a:off x="3349716" y="4398152"/>
            <a:ext cx="2599" cy="0"/>
          </a:xfrm>
          <a:custGeom>
            <a:avLst/>
            <a:gdLst/>
            <a:ahLst/>
            <a:cxnLst/>
            <a:rect l="l" t="t" r="r" b="b"/>
            <a:pathLst>
              <a:path w="5715">
                <a:moveTo>
                  <a:pt x="0" y="0"/>
                </a:moveTo>
                <a:lnTo>
                  <a:pt x="5185" y="0"/>
                </a:lnTo>
              </a:path>
            </a:pathLst>
          </a:custGeom>
          <a:ln w="3191">
            <a:solidFill>
              <a:srgbClr val="000000"/>
            </a:solidFill>
          </a:ln>
        </p:spPr>
        <p:txBody>
          <a:bodyPr wrap="square" lIns="0" tIns="0" rIns="0" bIns="0" rtlCol="0"/>
          <a:lstStyle/>
          <a:p>
            <a:endParaRPr sz="501"/>
          </a:p>
        </p:txBody>
      </p:sp>
      <p:sp>
        <p:nvSpPr>
          <p:cNvPr id="9415" name="bg object 9415"/>
          <p:cNvSpPr/>
          <p:nvPr/>
        </p:nvSpPr>
        <p:spPr>
          <a:xfrm>
            <a:off x="3349716" y="4426292"/>
            <a:ext cx="3177" cy="910"/>
          </a:xfrm>
          <a:custGeom>
            <a:avLst/>
            <a:gdLst/>
            <a:ahLst/>
            <a:cxnLst/>
            <a:rect l="l" t="t" r="r" b="b"/>
            <a:pathLst>
              <a:path w="6984" h="2540">
                <a:moveTo>
                  <a:pt x="5185" y="0"/>
                </a:moveTo>
                <a:lnTo>
                  <a:pt x="6382" y="1196"/>
                </a:lnTo>
                <a:lnTo>
                  <a:pt x="5185" y="2393"/>
                </a:lnTo>
              </a:path>
              <a:path w="6984" h="2540">
                <a:moveTo>
                  <a:pt x="5185" y="0"/>
                </a:moveTo>
                <a:lnTo>
                  <a:pt x="0" y="0"/>
                </a:lnTo>
              </a:path>
            </a:pathLst>
          </a:custGeom>
          <a:ln w="3191">
            <a:solidFill>
              <a:srgbClr val="000000"/>
            </a:solidFill>
          </a:ln>
        </p:spPr>
        <p:txBody>
          <a:bodyPr wrap="square" lIns="0" tIns="0" rIns="0" bIns="0" rtlCol="0"/>
          <a:lstStyle/>
          <a:p>
            <a:endParaRPr sz="501"/>
          </a:p>
        </p:txBody>
      </p:sp>
      <p:sp>
        <p:nvSpPr>
          <p:cNvPr id="9416" name="bg object 9416"/>
          <p:cNvSpPr/>
          <p:nvPr/>
        </p:nvSpPr>
        <p:spPr>
          <a:xfrm>
            <a:off x="3349716" y="4427149"/>
            <a:ext cx="2599" cy="0"/>
          </a:xfrm>
          <a:custGeom>
            <a:avLst/>
            <a:gdLst/>
            <a:ahLst/>
            <a:cxnLst/>
            <a:rect l="l" t="t" r="r" b="b"/>
            <a:pathLst>
              <a:path w="5715">
                <a:moveTo>
                  <a:pt x="0" y="0"/>
                </a:moveTo>
                <a:lnTo>
                  <a:pt x="5185" y="0"/>
                </a:lnTo>
              </a:path>
            </a:pathLst>
          </a:custGeom>
          <a:ln w="3191">
            <a:solidFill>
              <a:srgbClr val="000000"/>
            </a:solidFill>
          </a:ln>
        </p:spPr>
        <p:txBody>
          <a:bodyPr wrap="square" lIns="0" tIns="0" rIns="0" bIns="0" rtlCol="0"/>
          <a:lstStyle/>
          <a:p>
            <a:endParaRPr sz="501"/>
          </a:p>
        </p:txBody>
      </p:sp>
      <p:sp>
        <p:nvSpPr>
          <p:cNvPr id="9417" name="bg object 9417"/>
          <p:cNvSpPr/>
          <p:nvPr/>
        </p:nvSpPr>
        <p:spPr>
          <a:xfrm>
            <a:off x="3349716" y="4368299"/>
            <a:ext cx="3177" cy="910"/>
          </a:xfrm>
          <a:custGeom>
            <a:avLst/>
            <a:gdLst/>
            <a:ahLst/>
            <a:cxnLst/>
            <a:rect l="l" t="t" r="r" b="b"/>
            <a:pathLst>
              <a:path w="6984" h="2540">
                <a:moveTo>
                  <a:pt x="5185" y="2393"/>
                </a:moveTo>
                <a:lnTo>
                  <a:pt x="6382" y="1196"/>
                </a:lnTo>
                <a:lnTo>
                  <a:pt x="5185" y="0"/>
                </a:lnTo>
              </a:path>
              <a:path w="6984" h="2540">
                <a:moveTo>
                  <a:pt x="5185" y="2393"/>
                </a:moveTo>
                <a:lnTo>
                  <a:pt x="0" y="2393"/>
                </a:lnTo>
              </a:path>
            </a:pathLst>
          </a:custGeom>
          <a:ln w="3191">
            <a:solidFill>
              <a:srgbClr val="000000"/>
            </a:solidFill>
          </a:ln>
        </p:spPr>
        <p:txBody>
          <a:bodyPr wrap="square" lIns="0" tIns="0" rIns="0" bIns="0" rtlCol="0"/>
          <a:lstStyle/>
          <a:p>
            <a:endParaRPr sz="501"/>
          </a:p>
        </p:txBody>
      </p:sp>
      <p:sp>
        <p:nvSpPr>
          <p:cNvPr id="9418" name="bg object 9418"/>
          <p:cNvSpPr/>
          <p:nvPr/>
        </p:nvSpPr>
        <p:spPr>
          <a:xfrm>
            <a:off x="3349716" y="4368299"/>
            <a:ext cx="2599" cy="0"/>
          </a:xfrm>
          <a:custGeom>
            <a:avLst/>
            <a:gdLst/>
            <a:ahLst/>
            <a:cxnLst/>
            <a:rect l="l" t="t" r="r" b="b"/>
            <a:pathLst>
              <a:path w="5715">
                <a:moveTo>
                  <a:pt x="0" y="0"/>
                </a:moveTo>
                <a:lnTo>
                  <a:pt x="5185" y="0"/>
                </a:lnTo>
              </a:path>
            </a:pathLst>
          </a:custGeom>
          <a:ln w="3191">
            <a:solidFill>
              <a:srgbClr val="000000"/>
            </a:solidFill>
          </a:ln>
        </p:spPr>
        <p:txBody>
          <a:bodyPr wrap="square" lIns="0" tIns="0" rIns="0" bIns="0" rtlCol="0"/>
          <a:lstStyle/>
          <a:p>
            <a:endParaRPr sz="501"/>
          </a:p>
        </p:txBody>
      </p:sp>
      <p:sp>
        <p:nvSpPr>
          <p:cNvPr id="9419" name="bg object 9419"/>
          <p:cNvSpPr/>
          <p:nvPr/>
        </p:nvSpPr>
        <p:spPr>
          <a:xfrm>
            <a:off x="3293110" y="4427149"/>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9420" name="bg object 9420"/>
          <p:cNvSpPr/>
          <p:nvPr/>
        </p:nvSpPr>
        <p:spPr>
          <a:xfrm>
            <a:off x="3293110" y="4398295"/>
            <a:ext cx="0" cy="28196"/>
          </a:xfrm>
          <a:custGeom>
            <a:avLst/>
            <a:gdLst/>
            <a:ahLst/>
            <a:cxnLst/>
            <a:rect l="l" t="t" r="r" b="b"/>
            <a:pathLst>
              <a:path h="78740">
                <a:moveTo>
                  <a:pt x="0" y="0"/>
                </a:moveTo>
                <a:lnTo>
                  <a:pt x="0" y="78182"/>
                </a:lnTo>
              </a:path>
            </a:pathLst>
          </a:custGeom>
          <a:ln w="3191">
            <a:solidFill>
              <a:srgbClr val="000000"/>
            </a:solidFill>
          </a:ln>
        </p:spPr>
        <p:txBody>
          <a:bodyPr wrap="square" lIns="0" tIns="0" rIns="0" bIns="0" rtlCol="0"/>
          <a:lstStyle/>
          <a:p>
            <a:endParaRPr sz="501"/>
          </a:p>
        </p:txBody>
      </p:sp>
      <p:sp>
        <p:nvSpPr>
          <p:cNvPr id="9421" name="bg object 9421"/>
          <p:cNvSpPr/>
          <p:nvPr/>
        </p:nvSpPr>
        <p:spPr>
          <a:xfrm>
            <a:off x="3293110" y="4369156"/>
            <a:ext cx="0" cy="28423"/>
          </a:xfrm>
          <a:custGeom>
            <a:avLst/>
            <a:gdLst/>
            <a:ahLst/>
            <a:cxnLst/>
            <a:rect l="l" t="t" r="r" b="b"/>
            <a:pathLst>
              <a:path h="79375">
                <a:moveTo>
                  <a:pt x="0" y="0"/>
                </a:moveTo>
                <a:lnTo>
                  <a:pt x="0" y="78980"/>
                </a:lnTo>
              </a:path>
            </a:pathLst>
          </a:custGeom>
          <a:ln w="3191">
            <a:solidFill>
              <a:srgbClr val="000000"/>
            </a:solidFill>
          </a:ln>
        </p:spPr>
        <p:txBody>
          <a:bodyPr wrap="square" lIns="0" tIns="0" rIns="0" bIns="0" rtlCol="0"/>
          <a:lstStyle/>
          <a:p>
            <a:endParaRPr sz="501"/>
          </a:p>
        </p:txBody>
      </p:sp>
      <p:sp>
        <p:nvSpPr>
          <p:cNvPr id="9422" name="bg object 9422"/>
          <p:cNvSpPr/>
          <p:nvPr/>
        </p:nvSpPr>
        <p:spPr>
          <a:xfrm>
            <a:off x="3349716" y="4398152"/>
            <a:ext cx="0" cy="28196"/>
          </a:xfrm>
          <a:custGeom>
            <a:avLst/>
            <a:gdLst/>
            <a:ahLst/>
            <a:cxnLst/>
            <a:rect l="l" t="t" r="r" b="b"/>
            <a:pathLst>
              <a:path h="78740">
                <a:moveTo>
                  <a:pt x="0" y="78581"/>
                </a:moveTo>
                <a:lnTo>
                  <a:pt x="0" y="0"/>
                </a:lnTo>
              </a:path>
            </a:pathLst>
          </a:custGeom>
          <a:ln w="3191">
            <a:solidFill>
              <a:srgbClr val="000000"/>
            </a:solidFill>
          </a:ln>
        </p:spPr>
        <p:txBody>
          <a:bodyPr wrap="square" lIns="0" tIns="0" rIns="0" bIns="0" rtlCol="0"/>
          <a:lstStyle/>
          <a:p>
            <a:endParaRPr sz="501"/>
          </a:p>
        </p:txBody>
      </p:sp>
      <p:sp>
        <p:nvSpPr>
          <p:cNvPr id="9423" name="bg object 9423"/>
          <p:cNvSpPr/>
          <p:nvPr/>
        </p:nvSpPr>
        <p:spPr>
          <a:xfrm>
            <a:off x="3349716" y="4369156"/>
            <a:ext cx="0" cy="28196"/>
          </a:xfrm>
          <a:custGeom>
            <a:avLst/>
            <a:gdLst/>
            <a:ahLst/>
            <a:cxnLst/>
            <a:rect l="l" t="t" r="r" b="b"/>
            <a:pathLst>
              <a:path h="78740">
                <a:moveTo>
                  <a:pt x="0" y="78581"/>
                </a:moveTo>
                <a:lnTo>
                  <a:pt x="0" y="0"/>
                </a:lnTo>
              </a:path>
            </a:pathLst>
          </a:custGeom>
          <a:ln w="3191">
            <a:solidFill>
              <a:srgbClr val="000000"/>
            </a:solidFill>
          </a:ln>
        </p:spPr>
        <p:txBody>
          <a:bodyPr wrap="square" lIns="0" tIns="0" rIns="0" bIns="0" rtlCol="0"/>
          <a:lstStyle/>
          <a:p>
            <a:endParaRPr sz="501"/>
          </a:p>
        </p:txBody>
      </p:sp>
      <p:sp>
        <p:nvSpPr>
          <p:cNvPr id="9424" name="bg object 9424"/>
          <p:cNvSpPr/>
          <p:nvPr/>
        </p:nvSpPr>
        <p:spPr>
          <a:xfrm>
            <a:off x="3343729" y="4361158"/>
            <a:ext cx="6065" cy="7276"/>
          </a:xfrm>
          <a:custGeom>
            <a:avLst/>
            <a:gdLst/>
            <a:ahLst/>
            <a:cxnLst/>
            <a:rect l="l" t="t" r="r" b="b"/>
            <a:pathLst>
              <a:path w="13334" h="20320">
                <a:moveTo>
                  <a:pt x="13163" y="19944"/>
                </a:moveTo>
                <a:lnTo>
                  <a:pt x="13163" y="13562"/>
                </a:lnTo>
                <a:lnTo>
                  <a:pt x="11567" y="6781"/>
                </a:lnTo>
                <a:lnTo>
                  <a:pt x="6382" y="1595"/>
                </a:lnTo>
                <a:lnTo>
                  <a:pt x="0" y="0"/>
                </a:lnTo>
              </a:path>
            </a:pathLst>
          </a:custGeom>
          <a:ln w="3191">
            <a:solidFill>
              <a:srgbClr val="000000"/>
            </a:solidFill>
          </a:ln>
        </p:spPr>
        <p:txBody>
          <a:bodyPr wrap="square" lIns="0" tIns="0" rIns="0" bIns="0" rtlCol="0"/>
          <a:lstStyle/>
          <a:p>
            <a:endParaRPr sz="501"/>
          </a:p>
        </p:txBody>
      </p:sp>
      <p:sp>
        <p:nvSpPr>
          <p:cNvPr id="9425" name="bg object 9425"/>
          <p:cNvSpPr/>
          <p:nvPr/>
        </p:nvSpPr>
        <p:spPr>
          <a:xfrm>
            <a:off x="3349716" y="4427149"/>
            <a:ext cx="0" cy="2501"/>
          </a:xfrm>
          <a:custGeom>
            <a:avLst/>
            <a:gdLst/>
            <a:ahLst/>
            <a:cxnLst/>
            <a:rect l="l" t="t" r="r" b="b"/>
            <a:pathLst>
              <a:path h="6984">
                <a:moveTo>
                  <a:pt x="0" y="6781"/>
                </a:moveTo>
                <a:lnTo>
                  <a:pt x="0" y="0"/>
                </a:lnTo>
              </a:path>
            </a:pathLst>
          </a:custGeom>
          <a:ln w="3191">
            <a:solidFill>
              <a:srgbClr val="000000"/>
            </a:solidFill>
          </a:ln>
        </p:spPr>
        <p:txBody>
          <a:bodyPr wrap="square" lIns="0" tIns="0" rIns="0" bIns="0" rtlCol="0"/>
          <a:lstStyle/>
          <a:p>
            <a:endParaRPr sz="501"/>
          </a:p>
        </p:txBody>
      </p:sp>
      <p:sp>
        <p:nvSpPr>
          <p:cNvPr id="9426" name="bg object 9426"/>
          <p:cNvSpPr/>
          <p:nvPr/>
        </p:nvSpPr>
        <p:spPr>
          <a:xfrm>
            <a:off x="3343729" y="4433720"/>
            <a:ext cx="3177" cy="682"/>
          </a:xfrm>
          <a:custGeom>
            <a:avLst/>
            <a:gdLst/>
            <a:ahLst/>
            <a:cxnLst/>
            <a:rect l="l" t="t" r="r" b="b"/>
            <a:pathLst>
              <a:path w="6984" h="1904">
                <a:moveTo>
                  <a:pt x="0" y="1595"/>
                </a:moveTo>
                <a:lnTo>
                  <a:pt x="6382" y="0"/>
                </a:lnTo>
              </a:path>
            </a:pathLst>
          </a:custGeom>
          <a:ln w="3191">
            <a:solidFill>
              <a:srgbClr val="000000"/>
            </a:solidFill>
          </a:ln>
        </p:spPr>
        <p:txBody>
          <a:bodyPr wrap="square" lIns="0" tIns="0" rIns="0" bIns="0" rtlCol="0"/>
          <a:lstStyle/>
          <a:p>
            <a:endParaRPr sz="501"/>
          </a:p>
        </p:txBody>
      </p:sp>
      <p:sp>
        <p:nvSpPr>
          <p:cNvPr id="9427" name="bg object 9427"/>
          <p:cNvSpPr/>
          <p:nvPr/>
        </p:nvSpPr>
        <p:spPr>
          <a:xfrm>
            <a:off x="3346632" y="4429577"/>
            <a:ext cx="3177" cy="4320"/>
          </a:xfrm>
          <a:custGeom>
            <a:avLst/>
            <a:gdLst/>
            <a:ahLst/>
            <a:cxnLst/>
            <a:rect l="l" t="t" r="r" b="b"/>
            <a:pathLst>
              <a:path w="6984" h="12065">
                <a:moveTo>
                  <a:pt x="0" y="11567"/>
                </a:moveTo>
                <a:lnTo>
                  <a:pt x="5185" y="6781"/>
                </a:lnTo>
                <a:lnTo>
                  <a:pt x="6781" y="0"/>
                </a:lnTo>
              </a:path>
            </a:pathLst>
          </a:custGeom>
          <a:ln w="3191">
            <a:solidFill>
              <a:srgbClr val="000000"/>
            </a:solidFill>
          </a:ln>
        </p:spPr>
        <p:txBody>
          <a:bodyPr wrap="square" lIns="0" tIns="0" rIns="0" bIns="0" rtlCol="0"/>
          <a:lstStyle/>
          <a:p>
            <a:endParaRPr sz="501"/>
          </a:p>
        </p:txBody>
      </p:sp>
      <p:sp>
        <p:nvSpPr>
          <p:cNvPr id="9428" name="bg object 9428"/>
          <p:cNvSpPr/>
          <p:nvPr/>
        </p:nvSpPr>
        <p:spPr>
          <a:xfrm>
            <a:off x="3298734" y="4434291"/>
            <a:ext cx="45056" cy="0"/>
          </a:xfrm>
          <a:custGeom>
            <a:avLst/>
            <a:gdLst/>
            <a:ahLst/>
            <a:cxnLst/>
            <a:rect l="l" t="t" r="r" b="b"/>
            <a:pathLst>
              <a:path w="99059">
                <a:moveTo>
                  <a:pt x="0" y="0"/>
                </a:moveTo>
                <a:lnTo>
                  <a:pt x="98924" y="0"/>
                </a:lnTo>
              </a:path>
            </a:pathLst>
          </a:custGeom>
          <a:ln w="3191">
            <a:solidFill>
              <a:srgbClr val="000000"/>
            </a:solidFill>
          </a:ln>
        </p:spPr>
        <p:txBody>
          <a:bodyPr wrap="square" lIns="0" tIns="0" rIns="0" bIns="0" rtlCol="0"/>
          <a:lstStyle/>
          <a:p>
            <a:endParaRPr sz="501"/>
          </a:p>
        </p:txBody>
      </p:sp>
      <p:sp>
        <p:nvSpPr>
          <p:cNvPr id="9429" name="bg object 9429"/>
          <p:cNvSpPr/>
          <p:nvPr/>
        </p:nvSpPr>
        <p:spPr>
          <a:xfrm>
            <a:off x="3293110" y="4429863"/>
            <a:ext cx="5776" cy="4548"/>
          </a:xfrm>
          <a:custGeom>
            <a:avLst/>
            <a:gdLst/>
            <a:ahLst/>
            <a:cxnLst/>
            <a:rect l="l" t="t" r="r" b="b"/>
            <a:pathLst>
              <a:path w="12700" h="12700">
                <a:moveTo>
                  <a:pt x="0" y="0"/>
                </a:moveTo>
                <a:lnTo>
                  <a:pt x="1595" y="6382"/>
                </a:lnTo>
                <a:lnTo>
                  <a:pt x="5983" y="10770"/>
                </a:lnTo>
                <a:lnTo>
                  <a:pt x="12365" y="12365"/>
                </a:lnTo>
              </a:path>
            </a:pathLst>
          </a:custGeom>
          <a:ln w="3191">
            <a:solidFill>
              <a:srgbClr val="000000"/>
            </a:solidFill>
          </a:ln>
        </p:spPr>
        <p:txBody>
          <a:bodyPr wrap="square" lIns="0" tIns="0" rIns="0" bIns="0" rtlCol="0"/>
          <a:lstStyle/>
          <a:p>
            <a:endParaRPr sz="501"/>
          </a:p>
        </p:txBody>
      </p:sp>
      <p:sp>
        <p:nvSpPr>
          <p:cNvPr id="9430" name="bg object 9430"/>
          <p:cNvSpPr/>
          <p:nvPr/>
        </p:nvSpPr>
        <p:spPr>
          <a:xfrm>
            <a:off x="3293110" y="4365585"/>
            <a:ext cx="0" cy="2729"/>
          </a:xfrm>
          <a:custGeom>
            <a:avLst/>
            <a:gdLst/>
            <a:ahLst/>
            <a:cxnLst/>
            <a:rect l="l" t="t" r="r" b="b"/>
            <a:pathLst>
              <a:path h="7620">
                <a:moveTo>
                  <a:pt x="0" y="0"/>
                </a:moveTo>
                <a:lnTo>
                  <a:pt x="0" y="7578"/>
                </a:lnTo>
              </a:path>
            </a:pathLst>
          </a:custGeom>
          <a:ln w="3191">
            <a:solidFill>
              <a:srgbClr val="000000"/>
            </a:solidFill>
          </a:ln>
        </p:spPr>
        <p:txBody>
          <a:bodyPr wrap="square" lIns="0" tIns="0" rIns="0" bIns="0" rtlCol="0"/>
          <a:lstStyle/>
          <a:p>
            <a:endParaRPr sz="501"/>
          </a:p>
        </p:txBody>
      </p:sp>
      <p:sp>
        <p:nvSpPr>
          <p:cNvPr id="9431" name="bg object 9431"/>
          <p:cNvSpPr/>
          <p:nvPr/>
        </p:nvSpPr>
        <p:spPr>
          <a:xfrm>
            <a:off x="3293110" y="4361157"/>
            <a:ext cx="5776" cy="4548"/>
          </a:xfrm>
          <a:custGeom>
            <a:avLst/>
            <a:gdLst/>
            <a:ahLst/>
            <a:cxnLst/>
            <a:rect l="l" t="t" r="r" b="b"/>
            <a:pathLst>
              <a:path w="12700" h="12700">
                <a:moveTo>
                  <a:pt x="12365" y="0"/>
                </a:moveTo>
                <a:lnTo>
                  <a:pt x="5983" y="1595"/>
                </a:lnTo>
                <a:lnTo>
                  <a:pt x="1595" y="6382"/>
                </a:lnTo>
                <a:lnTo>
                  <a:pt x="0" y="12365"/>
                </a:lnTo>
              </a:path>
            </a:pathLst>
          </a:custGeom>
          <a:ln w="3191">
            <a:solidFill>
              <a:srgbClr val="000000"/>
            </a:solidFill>
          </a:ln>
        </p:spPr>
        <p:txBody>
          <a:bodyPr wrap="square" lIns="0" tIns="0" rIns="0" bIns="0" rtlCol="0"/>
          <a:lstStyle/>
          <a:p>
            <a:endParaRPr sz="501"/>
          </a:p>
        </p:txBody>
      </p:sp>
      <p:sp>
        <p:nvSpPr>
          <p:cNvPr id="9432" name="bg object 9432"/>
          <p:cNvSpPr/>
          <p:nvPr/>
        </p:nvSpPr>
        <p:spPr>
          <a:xfrm>
            <a:off x="3298734" y="4361157"/>
            <a:ext cx="45056" cy="0"/>
          </a:xfrm>
          <a:custGeom>
            <a:avLst/>
            <a:gdLst/>
            <a:ahLst/>
            <a:cxnLst/>
            <a:rect l="l" t="t" r="r" b="b"/>
            <a:pathLst>
              <a:path w="99059">
                <a:moveTo>
                  <a:pt x="98924" y="0"/>
                </a:moveTo>
                <a:lnTo>
                  <a:pt x="0" y="0"/>
                </a:lnTo>
              </a:path>
            </a:pathLst>
          </a:custGeom>
          <a:ln w="3191">
            <a:solidFill>
              <a:srgbClr val="000000"/>
            </a:solidFill>
          </a:ln>
        </p:spPr>
        <p:txBody>
          <a:bodyPr wrap="square" lIns="0" tIns="0" rIns="0" bIns="0" rtlCol="0"/>
          <a:lstStyle/>
          <a:p>
            <a:endParaRPr sz="501"/>
          </a:p>
        </p:txBody>
      </p:sp>
      <p:sp>
        <p:nvSpPr>
          <p:cNvPr id="9433" name="bg object 9433"/>
          <p:cNvSpPr/>
          <p:nvPr/>
        </p:nvSpPr>
        <p:spPr>
          <a:xfrm>
            <a:off x="3343728" y="4429577"/>
            <a:ext cx="4910" cy="3866"/>
          </a:xfrm>
          <a:custGeom>
            <a:avLst/>
            <a:gdLst/>
            <a:ahLst/>
            <a:cxnLst/>
            <a:rect l="l" t="t" r="r" b="b"/>
            <a:pathLst>
              <a:path w="10795" h="10795">
                <a:moveTo>
                  <a:pt x="0" y="10770"/>
                </a:moveTo>
                <a:lnTo>
                  <a:pt x="5185" y="9573"/>
                </a:lnTo>
                <a:lnTo>
                  <a:pt x="9174" y="5584"/>
                </a:lnTo>
                <a:lnTo>
                  <a:pt x="10770" y="0"/>
                </a:lnTo>
              </a:path>
            </a:pathLst>
          </a:custGeom>
          <a:ln w="3191">
            <a:solidFill>
              <a:srgbClr val="000000"/>
            </a:solidFill>
          </a:ln>
        </p:spPr>
        <p:txBody>
          <a:bodyPr wrap="square" lIns="0" tIns="0" rIns="0" bIns="0" rtlCol="0"/>
          <a:lstStyle/>
          <a:p>
            <a:endParaRPr sz="501"/>
          </a:p>
        </p:txBody>
      </p:sp>
      <p:sp>
        <p:nvSpPr>
          <p:cNvPr id="9434" name="bg object 9434"/>
          <p:cNvSpPr/>
          <p:nvPr/>
        </p:nvSpPr>
        <p:spPr>
          <a:xfrm>
            <a:off x="3298734" y="4433434"/>
            <a:ext cx="45056" cy="0"/>
          </a:xfrm>
          <a:custGeom>
            <a:avLst/>
            <a:gdLst/>
            <a:ahLst/>
            <a:cxnLst/>
            <a:rect l="l" t="t" r="r" b="b"/>
            <a:pathLst>
              <a:path w="99059">
                <a:moveTo>
                  <a:pt x="0" y="0"/>
                </a:moveTo>
                <a:lnTo>
                  <a:pt x="98924" y="0"/>
                </a:lnTo>
              </a:path>
            </a:pathLst>
          </a:custGeom>
          <a:ln w="3191">
            <a:solidFill>
              <a:srgbClr val="000000"/>
            </a:solidFill>
          </a:ln>
        </p:spPr>
        <p:txBody>
          <a:bodyPr wrap="square" lIns="0" tIns="0" rIns="0" bIns="0" rtlCol="0"/>
          <a:lstStyle/>
          <a:p>
            <a:endParaRPr sz="501"/>
          </a:p>
        </p:txBody>
      </p:sp>
      <p:sp>
        <p:nvSpPr>
          <p:cNvPr id="9435" name="bg object 9435"/>
          <p:cNvSpPr/>
          <p:nvPr/>
        </p:nvSpPr>
        <p:spPr>
          <a:xfrm>
            <a:off x="3294198" y="4429863"/>
            <a:ext cx="4621" cy="3638"/>
          </a:xfrm>
          <a:custGeom>
            <a:avLst/>
            <a:gdLst/>
            <a:ahLst/>
            <a:cxnLst/>
            <a:rect l="l" t="t" r="r" b="b"/>
            <a:pathLst>
              <a:path w="10159" h="10159">
                <a:moveTo>
                  <a:pt x="0" y="0"/>
                </a:moveTo>
                <a:lnTo>
                  <a:pt x="2792" y="7180"/>
                </a:lnTo>
                <a:lnTo>
                  <a:pt x="9972" y="9972"/>
                </a:lnTo>
              </a:path>
            </a:pathLst>
          </a:custGeom>
          <a:ln w="3191">
            <a:solidFill>
              <a:srgbClr val="000000"/>
            </a:solidFill>
          </a:ln>
        </p:spPr>
        <p:txBody>
          <a:bodyPr wrap="square" lIns="0" tIns="0" rIns="0" bIns="0" rtlCol="0"/>
          <a:lstStyle/>
          <a:p>
            <a:endParaRPr sz="501"/>
          </a:p>
        </p:txBody>
      </p:sp>
      <p:sp>
        <p:nvSpPr>
          <p:cNvPr id="9436" name="bg object 9436"/>
          <p:cNvSpPr/>
          <p:nvPr/>
        </p:nvSpPr>
        <p:spPr>
          <a:xfrm>
            <a:off x="3294198" y="4362014"/>
            <a:ext cx="4621" cy="67989"/>
          </a:xfrm>
          <a:custGeom>
            <a:avLst/>
            <a:gdLst/>
            <a:ahLst/>
            <a:cxnLst/>
            <a:rect l="l" t="t" r="r" b="b"/>
            <a:pathLst>
              <a:path w="10159" h="189865">
                <a:moveTo>
                  <a:pt x="9972" y="0"/>
                </a:moveTo>
                <a:lnTo>
                  <a:pt x="2792" y="3191"/>
                </a:lnTo>
                <a:lnTo>
                  <a:pt x="0" y="9972"/>
                </a:lnTo>
                <a:lnTo>
                  <a:pt x="0" y="189473"/>
                </a:lnTo>
              </a:path>
            </a:pathLst>
          </a:custGeom>
          <a:ln w="3191">
            <a:solidFill>
              <a:srgbClr val="000000"/>
            </a:solidFill>
          </a:ln>
        </p:spPr>
        <p:txBody>
          <a:bodyPr wrap="square" lIns="0" tIns="0" rIns="0" bIns="0" rtlCol="0"/>
          <a:lstStyle/>
          <a:p>
            <a:endParaRPr sz="501"/>
          </a:p>
        </p:txBody>
      </p:sp>
      <p:sp>
        <p:nvSpPr>
          <p:cNvPr id="9437" name="bg object 9437"/>
          <p:cNvSpPr/>
          <p:nvPr/>
        </p:nvSpPr>
        <p:spPr>
          <a:xfrm>
            <a:off x="3298734" y="4362015"/>
            <a:ext cx="49966" cy="67761"/>
          </a:xfrm>
          <a:custGeom>
            <a:avLst/>
            <a:gdLst/>
            <a:ahLst/>
            <a:cxnLst/>
            <a:rect l="l" t="t" r="r" b="b"/>
            <a:pathLst>
              <a:path w="109854" h="189229">
                <a:moveTo>
                  <a:pt x="109694" y="188675"/>
                </a:moveTo>
                <a:lnTo>
                  <a:pt x="109694" y="11168"/>
                </a:lnTo>
                <a:lnTo>
                  <a:pt x="108099" y="5584"/>
                </a:lnTo>
                <a:lnTo>
                  <a:pt x="104110" y="1595"/>
                </a:lnTo>
                <a:lnTo>
                  <a:pt x="98924" y="0"/>
                </a:lnTo>
                <a:lnTo>
                  <a:pt x="0" y="0"/>
                </a:lnTo>
              </a:path>
            </a:pathLst>
          </a:custGeom>
          <a:ln w="3191">
            <a:solidFill>
              <a:srgbClr val="000000"/>
            </a:solidFill>
          </a:ln>
        </p:spPr>
        <p:txBody>
          <a:bodyPr wrap="square" lIns="0" tIns="0" rIns="0" bIns="0" rtlCol="0"/>
          <a:lstStyle/>
          <a:p>
            <a:endParaRPr sz="501"/>
          </a:p>
        </p:txBody>
      </p:sp>
      <p:sp>
        <p:nvSpPr>
          <p:cNvPr id="9438" name="bg object 9438"/>
          <p:cNvSpPr/>
          <p:nvPr/>
        </p:nvSpPr>
        <p:spPr>
          <a:xfrm>
            <a:off x="3531507" y="4367585"/>
            <a:ext cx="2599" cy="1819"/>
          </a:xfrm>
          <a:custGeom>
            <a:avLst/>
            <a:gdLst/>
            <a:ahLst/>
            <a:cxnLst/>
            <a:rect l="l" t="t" r="r" b="b"/>
            <a:pathLst>
              <a:path w="5715" h="5079">
                <a:moveTo>
                  <a:pt x="0" y="2393"/>
                </a:moveTo>
                <a:lnTo>
                  <a:pt x="2792" y="4786"/>
                </a:lnTo>
                <a:lnTo>
                  <a:pt x="5185" y="2393"/>
                </a:lnTo>
                <a:lnTo>
                  <a:pt x="2792" y="0"/>
                </a:lnTo>
                <a:lnTo>
                  <a:pt x="0" y="2393"/>
                </a:lnTo>
              </a:path>
            </a:pathLst>
          </a:custGeom>
          <a:ln w="3191">
            <a:solidFill>
              <a:srgbClr val="000000"/>
            </a:solidFill>
          </a:ln>
        </p:spPr>
        <p:txBody>
          <a:bodyPr wrap="square" lIns="0" tIns="0" rIns="0" bIns="0" rtlCol="0"/>
          <a:lstStyle/>
          <a:p>
            <a:endParaRPr sz="501"/>
          </a:p>
        </p:txBody>
      </p:sp>
      <p:sp>
        <p:nvSpPr>
          <p:cNvPr id="9439" name="bg object 9439"/>
          <p:cNvSpPr/>
          <p:nvPr/>
        </p:nvSpPr>
        <p:spPr>
          <a:xfrm>
            <a:off x="3467462" y="4367585"/>
            <a:ext cx="2311" cy="1819"/>
          </a:xfrm>
          <a:custGeom>
            <a:avLst/>
            <a:gdLst/>
            <a:ahLst/>
            <a:cxnLst/>
            <a:rect l="l" t="t" r="r" b="b"/>
            <a:pathLst>
              <a:path w="5079" h="5079">
                <a:moveTo>
                  <a:pt x="0" y="2393"/>
                </a:moveTo>
                <a:lnTo>
                  <a:pt x="2393" y="4786"/>
                </a:lnTo>
                <a:lnTo>
                  <a:pt x="4786" y="2393"/>
                </a:lnTo>
                <a:lnTo>
                  <a:pt x="2393" y="0"/>
                </a:lnTo>
                <a:lnTo>
                  <a:pt x="0" y="2393"/>
                </a:lnTo>
              </a:path>
            </a:pathLst>
          </a:custGeom>
          <a:ln w="3191">
            <a:solidFill>
              <a:srgbClr val="000000"/>
            </a:solidFill>
          </a:ln>
        </p:spPr>
        <p:txBody>
          <a:bodyPr wrap="square" lIns="0" tIns="0" rIns="0" bIns="0" rtlCol="0"/>
          <a:lstStyle/>
          <a:p>
            <a:endParaRPr sz="501"/>
          </a:p>
        </p:txBody>
      </p:sp>
      <p:sp>
        <p:nvSpPr>
          <p:cNvPr id="9440" name="bg object 9440"/>
          <p:cNvSpPr/>
          <p:nvPr/>
        </p:nvSpPr>
        <p:spPr>
          <a:xfrm>
            <a:off x="3403782" y="4367585"/>
            <a:ext cx="2599" cy="1819"/>
          </a:xfrm>
          <a:custGeom>
            <a:avLst/>
            <a:gdLst/>
            <a:ahLst/>
            <a:cxnLst/>
            <a:rect l="l" t="t" r="r" b="b"/>
            <a:pathLst>
              <a:path w="5715" h="5079">
                <a:moveTo>
                  <a:pt x="0" y="2393"/>
                </a:moveTo>
                <a:lnTo>
                  <a:pt x="2393" y="4786"/>
                </a:lnTo>
                <a:lnTo>
                  <a:pt x="5185" y="2393"/>
                </a:lnTo>
                <a:lnTo>
                  <a:pt x="2393" y="0"/>
                </a:lnTo>
                <a:lnTo>
                  <a:pt x="0" y="2393"/>
                </a:lnTo>
              </a:path>
            </a:pathLst>
          </a:custGeom>
          <a:ln w="3191">
            <a:solidFill>
              <a:srgbClr val="000000"/>
            </a:solidFill>
          </a:ln>
        </p:spPr>
        <p:txBody>
          <a:bodyPr wrap="square" lIns="0" tIns="0" rIns="0" bIns="0" rtlCol="0"/>
          <a:lstStyle/>
          <a:p>
            <a:endParaRPr sz="501"/>
          </a:p>
        </p:txBody>
      </p:sp>
      <p:sp>
        <p:nvSpPr>
          <p:cNvPr id="9441" name="bg object 9441"/>
          <p:cNvSpPr/>
          <p:nvPr/>
        </p:nvSpPr>
        <p:spPr>
          <a:xfrm>
            <a:off x="3339736" y="4367585"/>
            <a:ext cx="2311" cy="1819"/>
          </a:xfrm>
          <a:custGeom>
            <a:avLst/>
            <a:gdLst/>
            <a:ahLst/>
            <a:cxnLst/>
            <a:rect l="l" t="t" r="r" b="b"/>
            <a:pathLst>
              <a:path w="5079" h="5079">
                <a:moveTo>
                  <a:pt x="0" y="2393"/>
                </a:moveTo>
                <a:lnTo>
                  <a:pt x="2393" y="4786"/>
                </a:lnTo>
                <a:lnTo>
                  <a:pt x="4786" y="2393"/>
                </a:lnTo>
                <a:lnTo>
                  <a:pt x="2393" y="0"/>
                </a:lnTo>
                <a:lnTo>
                  <a:pt x="0" y="2393"/>
                </a:lnTo>
              </a:path>
            </a:pathLst>
          </a:custGeom>
          <a:ln w="3191">
            <a:solidFill>
              <a:srgbClr val="000000"/>
            </a:solidFill>
          </a:ln>
        </p:spPr>
        <p:txBody>
          <a:bodyPr wrap="square" lIns="0" tIns="0" rIns="0" bIns="0" rtlCol="0"/>
          <a:lstStyle/>
          <a:p>
            <a:endParaRPr sz="501"/>
          </a:p>
        </p:txBody>
      </p:sp>
      <p:sp>
        <p:nvSpPr>
          <p:cNvPr id="9442" name="bg object 9442"/>
          <p:cNvSpPr/>
          <p:nvPr/>
        </p:nvSpPr>
        <p:spPr>
          <a:xfrm>
            <a:off x="3421924" y="4362014"/>
            <a:ext cx="5199" cy="4093"/>
          </a:xfrm>
          <a:custGeom>
            <a:avLst/>
            <a:gdLst/>
            <a:ahLst/>
            <a:cxnLst/>
            <a:rect l="l" t="t" r="r" b="b"/>
            <a:pathLst>
              <a:path w="11429" h="11429">
                <a:moveTo>
                  <a:pt x="11168" y="0"/>
                </a:moveTo>
                <a:lnTo>
                  <a:pt x="5584" y="1595"/>
                </a:lnTo>
                <a:lnTo>
                  <a:pt x="1595" y="5584"/>
                </a:lnTo>
                <a:lnTo>
                  <a:pt x="0" y="11168"/>
                </a:lnTo>
              </a:path>
            </a:pathLst>
          </a:custGeom>
          <a:ln w="3191">
            <a:solidFill>
              <a:srgbClr val="000000"/>
            </a:solidFill>
          </a:ln>
        </p:spPr>
        <p:txBody>
          <a:bodyPr wrap="square" lIns="0" tIns="0" rIns="0" bIns="0" rtlCol="0"/>
          <a:lstStyle/>
          <a:p>
            <a:endParaRPr sz="501"/>
          </a:p>
        </p:txBody>
      </p:sp>
      <p:sp>
        <p:nvSpPr>
          <p:cNvPr id="9443" name="bg object 9443"/>
          <p:cNvSpPr/>
          <p:nvPr/>
        </p:nvSpPr>
        <p:spPr>
          <a:xfrm>
            <a:off x="3427004" y="4362014"/>
            <a:ext cx="44478" cy="0"/>
          </a:xfrm>
          <a:custGeom>
            <a:avLst/>
            <a:gdLst/>
            <a:ahLst/>
            <a:cxnLst/>
            <a:rect l="l" t="t" r="r" b="b"/>
            <a:pathLst>
              <a:path w="97790">
                <a:moveTo>
                  <a:pt x="97728" y="0"/>
                </a:moveTo>
                <a:lnTo>
                  <a:pt x="0" y="0"/>
                </a:lnTo>
              </a:path>
            </a:pathLst>
          </a:custGeom>
          <a:ln w="3191">
            <a:solidFill>
              <a:srgbClr val="000000"/>
            </a:solidFill>
          </a:ln>
        </p:spPr>
        <p:txBody>
          <a:bodyPr wrap="square" lIns="0" tIns="0" rIns="0" bIns="0" rtlCol="0"/>
          <a:lstStyle/>
          <a:p>
            <a:endParaRPr sz="501"/>
          </a:p>
        </p:txBody>
      </p:sp>
      <p:sp>
        <p:nvSpPr>
          <p:cNvPr id="9444" name="bg object 9444"/>
          <p:cNvSpPr/>
          <p:nvPr/>
        </p:nvSpPr>
        <p:spPr>
          <a:xfrm>
            <a:off x="3471454" y="4362014"/>
            <a:ext cx="4910" cy="4093"/>
          </a:xfrm>
          <a:custGeom>
            <a:avLst/>
            <a:gdLst/>
            <a:ahLst/>
            <a:cxnLst/>
            <a:rect l="l" t="t" r="r" b="b"/>
            <a:pathLst>
              <a:path w="10795" h="11429">
                <a:moveTo>
                  <a:pt x="10770" y="11168"/>
                </a:moveTo>
                <a:lnTo>
                  <a:pt x="9573" y="5584"/>
                </a:lnTo>
                <a:lnTo>
                  <a:pt x="5584" y="1595"/>
                </a:lnTo>
                <a:lnTo>
                  <a:pt x="0" y="0"/>
                </a:lnTo>
              </a:path>
            </a:pathLst>
          </a:custGeom>
          <a:ln w="3191">
            <a:solidFill>
              <a:srgbClr val="000000"/>
            </a:solidFill>
          </a:ln>
        </p:spPr>
        <p:txBody>
          <a:bodyPr wrap="square" lIns="0" tIns="0" rIns="0" bIns="0" rtlCol="0"/>
          <a:lstStyle/>
          <a:p>
            <a:endParaRPr sz="501"/>
          </a:p>
        </p:txBody>
      </p:sp>
      <p:sp>
        <p:nvSpPr>
          <p:cNvPr id="9445" name="bg object 9445"/>
          <p:cNvSpPr/>
          <p:nvPr/>
        </p:nvSpPr>
        <p:spPr>
          <a:xfrm>
            <a:off x="3476353" y="4366014"/>
            <a:ext cx="0" cy="63668"/>
          </a:xfrm>
          <a:custGeom>
            <a:avLst/>
            <a:gdLst/>
            <a:ahLst/>
            <a:cxnLst/>
            <a:rect l="l" t="t" r="r" b="b"/>
            <a:pathLst>
              <a:path h="177800">
                <a:moveTo>
                  <a:pt x="0" y="177506"/>
                </a:moveTo>
                <a:lnTo>
                  <a:pt x="0" y="0"/>
                </a:lnTo>
              </a:path>
            </a:pathLst>
          </a:custGeom>
          <a:ln w="3191">
            <a:solidFill>
              <a:srgbClr val="000000"/>
            </a:solidFill>
          </a:ln>
        </p:spPr>
        <p:txBody>
          <a:bodyPr wrap="square" lIns="0" tIns="0" rIns="0" bIns="0" rtlCol="0"/>
          <a:lstStyle/>
          <a:p>
            <a:endParaRPr sz="501"/>
          </a:p>
        </p:txBody>
      </p:sp>
      <p:sp>
        <p:nvSpPr>
          <p:cNvPr id="9446" name="bg object 9446"/>
          <p:cNvSpPr/>
          <p:nvPr/>
        </p:nvSpPr>
        <p:spPr>
          <a:xfrm>
            <a:off x="3471454" y="4429577"/>
            <a:ext cx="4910" cy="3866"/>
          </a:xfrm>
          <a:custGeom>
            <a:avLst/>
            <a:gdLst/>
            <a:ahLst/>
            <a:cxnLst/>
            <a:rect l="l" t="t" r="r" b="b"/>
            <a:pathLst>
              <a:path w="10795" h="10795">
                <a:moveTo>
                  <a:pt x="0" y="10770"/>
                </a:moveTo>
                <a:lnTo>
                  <a:pt x="5584" y="9573"/>
                </a:lnTo>
                <a:lnTo>
                  <a:pt x="9573" y="5584"/>
                </a:lnTo>
                <a:lnTo>
                  <a:pt x="10770" y="0"/>
                </a:lnTo>
              </a:path>
            </a:pathLst>
          </a:custGeom>
          <a:ln w="3191">
            <a:solidFill>
              <a:srgbClr val="000000"/>
            </a:solidFill>
          </a:ln>
        </p:spPr>
        <p:txBody>
          <a:bodyPr wrap="square" lIns="0" tIns="0" rIns="0" bIns="0" rtlCol="0"/>
          <a:lstStyle/>
          <a:p>
            <a:endParaRPr sz="501"/>
          </a:p>
        </p:txBody>
      </p:sp>
      <p:sp>
        <p:nvSpPr>
          <p:cNvPr id="9447" name="bg object 9447"/>
          <p:cNvSpPr/>
          <p:nvPr/>
        </p:nvSpPr>
        <p:spPr>
          <a:xfrm>
            <a:off x="3421924" y="4366014"/>
            <a:ext cx="49677" cy="67534"/>
          </a:xfrm>
          <a:custGeom>
            <a:avLst/>
            <a:gdLst/>
            <a:ahLst/>
            <a:cxnLst/>
            <a:rect l="l" t="t" r="r" b="b"/>
            <a:pathLst>
              <a:path w="109220" h="188595">
                <a:moveTo>
                  <a:pt x="0" y="0"/>
                </a:moveTo>
                <a:lnTo>
                  <a:pt x="0" y="177506"/>
                </a:lnTo>
                <a:lnTo>
                  <a:pt x="1595" y="183090"/>
                </a:lnTo>
                <a:lnTo>
                  <a:pt x="5584" y="187079"/>
                </a:lnTo>
                <a:lnTo>
                  <a:pt x="11168" y="188276"/>
                </a:lnTo>
                <a:lnTo>
                  <a:pt x="108897" y="188276"/>
                </a:lnTo>
              </a:path>
            </a:pathLst>
          </a:custGeom>
          <a:ln w="3191">
            <a:solidFill>
              <a:srgbClr val="000000"/>
            </a:solidFill>
          </a:ln>
        </p:spPr>
        <p:txBody>
          <a:bodyPr wrap="square" lIns="0" tIns="0" rIns="0" bIns="0" rtlCol="0"/>
          <a:lstStyle/>
          <a:p>
            <a:endParaRPr sz="501"/>
          </a:p>
        </p:txBody>
      </p:sp>
      <p:sp>
        <p:nvSpPr>
          <p:cNvPr id="9448" name="bg object 9448"/>
          <p:cNvSpPr/>
          <p:nvPr/>
        </p:nvSpPr>
        <p:spPr>
          <a:xfrm>
            <a:off x="3407772" y="4362014"/>
            <a:ext cx="4910" cy="4093"/>
          </a:xfrm>
          <a:custGeom>
            <a:avLst/>
            <a:gdLst/>
            <a:ahLst/>
            <a:cxnLst/>
            <a:rect l="l" t="t" r="r" b="b"/>
            <a:pathLst>
              <a:path w="10795" h="11429">
                <a:moveTo>
                  <a:pt x="0" y="0"/>
                </a:moveTo>
                <a:lnTo>
                  <a:pt x="5584" y="1595"/>
                </a:lnTo>
                <a:lnTo>
                  <a:pt x="9573" y="5584"/>
                </a:lnTo>
                <a:lnTo>
                  <a:pt x="10770" y="11168"/>
                </a:lnTo>
              </a:path>
            </a:pathLst>
          </a:custGeom>
          <a:ln w="3191">
            <a:solidFill>
              <a:srgbClr val="000000"/>
            </a:solidFill>
          </a:ln>
        </p:spPr>
        <p:txBody>
          <a:bodyPr wrap="square" lIns="0" tIns="0" rIns="0" bIns="0" rtlCol="0"/>
          <a:lstStyle/>
          <a:p>
            <a:endParaRPr sz="501"/>
          </a:p>
        </p:txBody>
      </p:sp>
      <p:sp>
        <p:nvSpPr>
          <p:cNvPr id="9449" name="bg object 9449"/>
          <p:cNvSpPr/>
          <p:nvPr/>
        </p:nvSpPr>
        <p:spPr>
          <a:xfrm>
            <a:off x="3363322" y="4362014"/>
            <a:ext cx="44478" cy="0"/>
          </a:xfrm>
          <a:custGeom>
            <a:avLst/>
            <a:gdLst/>
            <a:ahLst/>
            <a:cxnLst/>
            <a:rect l="l" t="t" r="r" b="b"/>
            <a:pathLst>
              <a:path w="97790">
                <a:moveTo>
                  <a:pt x="0" y="0"/>
                </a:moveTo>
                <a:lnTo>
                  <a:pt x="97728" y="0"/>
                </a:lnTo>
              </a:path>
            </a:pathLst>
          </a:custGeom>
          <a:ln w="3191">
            <a:solidFill>
              <a:srgbClr val="000000"/>
            </a:solidFill>
          </a:ln>
        </p:spPr>
        <p:txBody>
          <a:bodyPr wrap="square" lIns="0" tIns="0" rIns="0" bIns="0" rtlCol="0"/>
          <a:lstStyle/>
          <a:p>
            <a:endParaRPr sz="501"/>
          </a:p>
        </p:txBody>
      </p:sp>
      <p:sp>
        <p:nvSpPr>
          <p:cNvPr id="9450" name="bg object 9450"/>
          <p:cNvSpPr/>
          <p:nvPr/>
        </p:nvSpPr>
        <p:spPr>
          <a:xfrm>
            <a:off x="3358242" y="4362014"/>
            <a:ext cx="5199" cy="4093"/>
          </a:xfrm>
          <a:custGeom>
            <a:avLst/>
            <a:gdLst/>
            <a:ahLst/>
            <a:cxnLst/>
            <a:rect l="l" t="t" r="r" b="b"/>
            <a:pathLst>
              <a:path w="11429" h="11429">
                <a:moveTo>
                  <a:pt x="0" y="11168"/>
                </a:moveTo>
                <a:lnTo>
                  <a:pt x="1595" y="5584"/>
                </a:lnTo>
                <a:lnTo>
                  <a:pt x="5584" y="1595"/>
                </a:lnTo>
                <a:lnTo>
                  <a:pt x="11168" y="0"/>
                </a:lnTo>
              </a:path>
            </a:pathLst>
          </a:custGeom>
          <a:ln w="3191">
            <a:solidFill>
              <a:srgbClr val="000000"/>
            </a:solidFill>
          </a:ln>
        </p:spPr>
        <p:txBody>
          <a:bodyPr wrap="square" lIns="0" tIns="0" rIns="0" bIns="0" rtlCol="0"/>
          <a:lstStyle/>
          <a:p>
            <a:endParaRPr sz="501"/>
          </a:p>
        </p:txBody>
      </p:sp>
      <p:sp>
        <p:nvSpPr>
          <p:cNvPr id="9451" name="bg object 9451"/>
          <p:cNvSpPr/>
          <p:nvPr/>
        </p:nvSpPr>
        <p:spPr>
          <a:xfrm>
            <a:off x="3358243" y="4366014"/>
            <a:ext cx="0" cy="63668"/>
          </a:xfrm>
          <a:custGeom>
            <a:avLst/>
            <a:gdLst/>
            <a:ahLst/>
            <a:cxnLst/>
            <a:rect l="l" t="t" r="r" b="b"/>
            <a:pathLst>
              <a:path h="177800">
                <a:moveTo>
                  <a:pt x="0" y="177506"/>
                </a:moveTo>
                <a:lnTo>
                  <a:pt x="0" y="0"/>
                </a:lnTo>
              </a:path>
            </a:pathLst>
          </a:custGeom>
          <a:ln w="3191">
            <a:solidFill>
              <a:srgbClr val="000000"/>
            </a:solidFill>
          </a:ln>
        </p:spPr>
        <p:txBody>
          <a:bodyPr wrap="square" lIns="0" tIns="0" rIns="0" bIns="0" rtlCol="0"/>
          <a:lstStyle/>
          <a:p>
            <a:endParaRPr sz="501"/>
          </a:p>
        </p:txBody>
      </p:sp>
      <p:sp>
        <p:nvSpPr>
          <p:cNvPr id="9452" name="bg object 9452"/>
          <p:cNvSpPr/>
          <p:nvPr/>
        </p:nvSpPr>
        <p:spPr>
          <a:xfrm>
            <a:off x="3358242" y="4429577"/>
            <a:ext cx="5199" cy="3866"/>
          </a:xfrm>
          <a:custGeom>
            <a:avLst/>
            <a:gdLst/>
            <a:ahLst/>
            <a:cxnLst/>
            <a:rect l="l" t="t" r="r" b="b"/>
            <a:pathLst>
              <a:path w="11429" h="10795">
                <a:moveTo>
                  <a:pt x="11168" y="10770"/>
                </a:moveTo>
                <a:lnTo>
                  <a:pt x="5584" y="9573"/>
                </a:lnTo>
                <a:lnTo>
                  <a:pt x="1595" y="5584"/>
                </a:lnTo>
                <a:lnTo>
                  <a:pt x="0" y="0"/>
                </a:lnTo>
              </a:path>
            </a:pathLst>
          </a:custGeom>
          <a:ln w="3191">
            <a:solidFill>
              <a:srgbClr val="000000"/>
            </a:solidFill>
          </a:ln>
        </p:spPr>
        <p:txBody>
          <a:bodyPr wrap="square" lIns="0" tIns="0" rIns="0" bIns="0" rtlCol="0"/>
          <a:lstStyle/>
          <a:p>
            <a:endParaRPr sz="501"/>
          </a:p>
        </p:txBody>
      </p:sp>
      <p:sp>
        <p:nvSpPr>
          <p:cNvPr id="9453" name="bg object 9453"/>
          <p:cNvSpPr/>
          <p:nvPr/>
        </p:nvSpPr>
        <p:spPr>
          <a:xfrm>
            <a:off x="3363323" y="4366014"/>
            <a:ext cx="49388" cy="67534"/>
          </a:xfrm>
          <a:custGeom>
            <a:avLst/>
            <a:gdLst/>
            <a:ahLst/>
            <a:cxnLst/>
            <a:rect l="l" t="t" r="r" b="b"/>
            <a:pathLst>
              <a:path w="108584" h="188595">
                <a:moveTo>
                  <a:pt x="108498" y="0"/>
                </a:moveTo>
                <a:lnTo>
                  <a:pt x="108498" y="177506"/>
                </a:lnTo>
                <a:lnTo>
                  <a:pt x="107301" y="183090"/>
                </a:lnTo>
                <a:lnTo>
                  <a:pt x="103312" y="187079"/>
                </a:lnTo>
                <a:lnTo>
                  <a:pt x="97728" y="188276"/>
                </a:lnTo>
                <a:lnTo>
                  <a:pt x="0" y="188276"/>
                </a:lnTo>
              </a:path>
            </a:pathLst>
          </a:custGeom>
          <a:ln w="3191">
            <a:solidFill>
              <a:srgbClr val="000000"/>
            </a:solidFill>
          </a:ln>
        </p:spPr>
        <p:txBody>
          <a:bodyPr wrap="square" lIns="0" tIns="0" rIns="0" bIns="0" rtlCol="0"/>
          <a:lstStyle/>
          <a:p>
            <a:endParaRPr sz="501"/>
          </a:p>
        </p:txBody>
      </p:sp>
      <p:sp>
        <p:nvSpPr>
          <p:cNvPr id="9454" name="bg object 9454"/>
          <p:cNvSpPr/>
          <p:nvPr/>
        </p:nvSpPr>
        <p:spPr>
          <a:xfrm>
            <a:off x="3486150" y="4362014"/>
            <a:ext cx="4910" cy="4093"/>
          </a:xfrm>
          <a:custGeom>
            <a:avLst/>
            <a:gdLst/>
            <a:ahLst/>
            <a:cxnLst/>
            <a:rect l="l" t="t" r="r" b="b"/>
            <a:pathLst>
              <a:path w="10795" h="11429">
                <a:moveTo>
                  <a:pt x="10770" y="0"/>
                </a:moveTo>
                <a:lnTo>
                  <a:pt x="5185" y="1595"/>
                </a:lnTo>
                <a:lnTo>
                  <a:pt x="1196" y="5584"/>
                </a:lnTo>
                <a:lnTo>
                  <a:pt x="0" y="11168"/>
                </a:lnTo>
              </a:path>
            </a:pathLst>
          </a:custGeom>
          <a:ln w="3191">
            <a:solidFill>
              <a:srgbClr val="000000"/>
            </a:solidFill>
          </a:ln>
        </p:spPr>
        <p:txBody>
          <a:bodyPr wrap="square" lIns="0" tIns="0" rIns="0" bIns="0" rtlCol="0"/>
          <a:lstStyle/>
          <a:p>
            <a:endParaRPr sz="501"/>
          </a:p>
        </p:txBody>
      </p:sp>
      <p:sp>
        <p:nvSpPr>
          <p:cNvPr id="9455" name="bg object 9455"/>
          <p:cNvSpPr/>
          <p:nvPr/>
        </p:nvSpPr>
        <p:spPr>
          <a:xfrm>
            <a:off x="3491049" y="4362014"/>
            <a:ext cx="44478" cy="0"/>
          </a:xfrm>
          <a:custGeom>
            <a:avLst/>
            <a:gdLst/>
            <a:ahLst/>
            <a:cxnLst/>
            <a:rect l="l" t="t" r="r" b="b"/>
            <a:pathLst>
              <a:path w="97790">
                <a:moveTo>
                  <a:pt x="97728" y="0"/>
                </a:moveTo>
                <a:lnTo>
                  <a:pt x="0" y="0"/>
                </a:lnTo>
              </a:path>
            </a:pathLst>
          </a:custGeom>
          <a:ln w="3191">
            <a:solidFill>
              <a:srgbClr val="000000"/>
            </a:solidFill>
          </a:ln>
        </p:spPr>
        <p:txBody>
          <a:bodyPr wrap="square" lIns="0" tIns="0" rIns="0" bIns="0" rtlCol="0"/>
          <a:lstStyle/>
          <a:p>
            <a:endParaRPr sz="501"/>
          </a:p>
        </p:txBody>
      </p:sp>
      <p:sp>
        <p:nvSpPr>
          <p:cNvPr id="9456" name="bg object 9456"/>
          <p:cNvSpPr/>
          <p:nvPr/>
        </p:nvSpPr>
        <p:spPr>
          <a:xfrm>
            <a:off x="3535498" y="4362014"/>
            <a:ext cx="5199" cy="4093"/>
          </a:xfrm>
          <a:custGeom>
            <a:avLst/>
            <a:gdLst/>
            <a:ahLst/>
            <a:cxnLst/>
            <a:rect l="l" t="t" r="r" b="b"/>
            <a:pathLst>
              <a:path w="11429" h="11429">
                <a:moveTo>
                  <a:pt x="11168" y="11168"/>
                </a:moveTo>
                <a:lnTo>
                  <a:pt x="9573" y="5584"/>
                </a:lnTo>
                <a:lnTo>
                  <a:pt x="5584" y="1595"/>
                </a:lnTo>
                <a:lnTo>
                  <a:pt x="0" y="0"/>
                </a:lnTo>
              </a:path>
            </a:pathLst>
          </a:custGeom>
          <a:ln w="3191">
            <a:solidFill>
              <a:srgbClr val="000000"/>
            </a:solidFill>
          </a:ln>
        </p:spPr>
        <p:txBody>
          <a:bodyPr wrap="square" lIns="0" tIns="0" rIns="0" bIns="0" rtlCol="0"/>
          <a:lstStyle/>
          <a:p>
            <a:endParaRPr sz="501"/>
          </a:p>
        </p:txBody>
      </p:sp>
      <p:sp>
        <p:nvSpPr>
          <p:cNvPr id="9457" name="bg object 9457"/>
          <p:cNvSpPr/>
          <p:nvPr/>
        </p:nvSpPr>
        <p:spPr>
          <a:xfrm>
            <a:off x="3540578" y="4366014"/>
            <a:ext cx="0" cy="63668"/>
          </a:xfrm>
          <a:custGeom>
            <a:avLst/>
            <a:gdLst/>
            <a:ahLst/>
            <a:cxnLst/>
            <a:rect l="l" t="t" r="r" b="b"/>
            <a:pathLst>
              <a:path h="177800">
                <a:moveTo>
                  <a:pt x="0" y="177506"/>
                </a:moveTo>
                <a:lnTo>
                  <a:pt x="0" y="0"/>
                </a:lnTo>
              </a:path>
            </a:pathLst>
          </a:custGeom>
          <a:ln w="3191">
            <a:solidFill>
              <a:srgbClr val="000000"/>
            </a:solidFill>
          </a:ln>
        </p:spPr>
        <p:txBody>
          <a:bodyPr wrap="square" lIns="0" tIns="0" rIns="0" bIns="0" rtlCol="0"/>
          <a:lstStyle/>
          <a:p>
            <a:endParaRPr sz="501"/>
          </a:p>
        </p:txBody>
      </p:sp>
      <p:sp>
        <p:nvSpPr>
          <p:cNvPr id="9458" name="bg object 9458"/>
          <p:cNvSpPr/>
          <p:nvPr/>
        </p:nvSpPr>
        <p:spPr>
          <a:xfrm>
            <a:off x="3535498" y="4429577"/>
            <a:ext cx="5199" cy="3866"/>
          </a:xfrm>
          <a:custGeom>
            <a:avLst/>
            <a:gdLst/>
            <a:ahLst/>
            <a:cxnLst/>
            <a:rect l="l" t="t" r="r" b="b"/>
            <a:pathLst>
              <a:path w="11429" h="10795">
                <a:moveTo>
                  <a:pt x="0" y="10770"/>
                </a:moveTo>
                <a:lnTo>
                  <a:pt x="5584" y="9573"/>
                </a:lnTo>
                <a:lnTo>
                  <a:pt x="9573" y="5584"/>
                </a:lnTo>
                <a:lnTo>
                  <a:pt x="11168" y="0"/>
                </a:lnTo>
              </a:path>
            </a:pathLst>
          </a:custGeom>
          <a:ln w="3191">
            <a:solidFill>
              <a:srgbClr val="000000"/>
            </a:solidFill>
          </a:ln>
        </p:spPr>
        <p:txBody>
          <a:bodyPr wrap="square" lIns="0" tIns="0" rIns="0" bIns="0" rtlCol="0"/>
          <a:lstStyle/>
          <a:p>
            <a:endParaRPr sz="501"/>
          </a:p>
        </p:txBody>
      </p:sp>
      <p:sp>
        <p:nvSpPr>
          <p:cNvPr id="9459" name="bg object 9459"/>
          <p:cNvSpPr/>
          <p:nvPr/>
        </p:nvSpPr>
        <p:spPr>
          <a:xfrm>
            <a:off x="3486150" y="4366014"/>
            <a:ext cx="49388" cy="67534"/>
          </a:xfrm>
          <a:custGeom>
            <a:avLst/>
            <a:gdLst/>
            <a:ahLst/>
            <a:cxnLst/>
            <a:rect l="l" t="t" r="r" b="b"/>
            <a:pathLst>
              <a:path w="108584" h="188595">
                <a:moveTo>
                  <a:pt x="0" y="0"/>
                </a:moveTo>
                <a:lnTo>
                  <a:pt x="0" y="177506"/>
                </a:lnTo>
                <a:lnTo>
                  <a:pt x="1196" y="183090"/>
                </a:lnTo>
                <a:lnTo>
                  <a:pt x="5185" y="187079"/>
                </a:lnTo>
                <a:lnTo>
                  <a:pt x="10770" y="188276"/>
                </a:lnTo>
                <a:lnTo>
                  <a:pt x="108498" y="188276"/>
                </a:lnTo>
              </a:path>
            </a:pathLst>
          </a:custGeom>
          <a:ln w="3191">
            <a:solidFill>
              <a:srgbClr val="000000"/>
            </a:solidFill>
          </a:ln>
        </p:spPr>
        <p:txBody>
          <a:bodyPr wrap="square" lIns="0" tIns="0" rIns="0" bIns="0" rtlCol="0"/>
          <a:lstStyle/>
          <a:p>
            <a:endParaRPr sz="501"/>
          </a:p>
        </p:txBody>
      </p:sp>
      <p:sp>
        <p:nvSpPr>
          <p:cNvPr id="9460" name="bg object 9460"/>
          <p:cNvSpPr/>
          <p:nvPr/>
        </p:nvSpPr>
        <p:spPr>
          <a:xfrm>
            <a:off x="3343729" y="4362015"/>
            <a:ext cx="4910" cy="71627"/>
          </a:xfrm>
          <a:custGeom>
            <a:avLst/>
            <a:gdLst/>
            <a:ahLst/>
            <a:cxnLst/>
            <a:rect l="l" t="t" r="r" b="b"/>
            <a:pathLst>
              <a:path w="10795" h="200025">
                <a:moveTo>
                  <a:pt x="0" y="0"/>
                </a:moveTo>
                <a:lnTo>
                  <a:pt x="5185" y="1595"/>
                </a:lnTo>
                <a:lnTo>
                  <a:pt x="9174" y="5584"/>
                </a:lnTo>
                <a:lnTo>
                  <a:pt x="10770" y="11168"/>
                </a:lnTo>
                <a:lnTo>
                  <a:pt x="10770" y="188675"/>
                </a:lnTo>
                <a:lnTo>
                  <a:pt x="9174" y="194259"/>
                </a:lnTo>
                <a:lnTo>
                  <a:pt x="5185" y="198248"/>
                </a:lnTo>
                <a:lnTo>
                  <a:pt x="0" y="199445"/>
                </a:lnTo>
              </a:path>
            </a:pathLst>
          </a:custGeom>
          <a:ln w="3191">
            <a:solidFill>
              <a:srgbClr val="000000"/>
            </a:solidFill>
          </a:ln>
        </p:spPr>
        <p:txBody>
          <a:bodyPr wrap="square" lIns="0" tIns="0" rIns="0" bIns="0" rtlCol="0"/>
          <a:lstStyle/>
          <a:p>
            <a:endParaRPr sz="501"/>
          </a:p>
        </p:txBody>
      </p:sp>
      <p:sp>
        <p:nvSpPr>
          <p:cNvPr id="9461" name="bg object 9461"/>
          <p:cNvSpPr/>
          <p:nvPr/>
        </p:nvSpPr>
        <p:spPr>
          <a:xfrm>
            <a:off x="3538039" y="4458145"/>
            <a:ext cx="2599" cy="1819"/>
          </a:xfrm>
          <a:custGeom>
            <a:avLst/>
            <a:gdLst/>
            <a:ahLst/>
            <a:cxnLst/>
            <a:rect l="l" t="t" r="r" b="b"/>
            <a:pathLst>
              <a:path w="5715" h="5079">
                <a:moveTo>
                  <a:pt x="0" y="2393"/>
                </a:moveTo>
                <a:lnTo>
                  <a:pt x="2792" y="0"/>
                </a:lnTo>
                <a:lnTo>
                  <a:pt x="5185" y="2393"/>
                </a:lnTo>
                <a:lnTo>
                  <a:pt x="2792" y="4786"/>
                </a:lnTo>
                <a:lnTo>
                  <a:pt x="0" y="2393"/>
                </a:lnTo>
              </a:path>
            </a:pathLst>
          </a:custGeom>
          <a:ln w="3191">
            <a:solidFill>
              <a:srgbClr val="000000"/>
            </a:solidFill>
          </a:ln>
        </p:spPr>
        <p:txBody>
          <a:bodyPr wrap="square" lIns="0" tIns="0" rIns="0" bIns="0" rtlCol="0"/>
          <a:lstStyle/>
          <a:p>
            <a:endParaRPr sz="501"/>
          </a:p>
        </p:txBody>
      </p:sp>
      <p:sp>
        <p:nvSpPr>
          <p:cNvPr id="9462" name="bg object 9462"/>
          <p:cNvSpPr/>
          <p:nvPr/>
        </p:nvSpPr>
        <p:spPr>
          <a:xfrm>
            <a:off x="3294380" y="4458145"/>
            <a:ext cx="2311" cy="1819"/>
          </a:xfrm>
          <a:custGeom>
            <a:avLst/>
            <a:gdLst/>
            <a:ahLst/>
            <a:cxnLst/>
            <a:rect l="l" t="t" r="r" b="b"/>
            <a:pathLst>
              <a:path w="5079" h="5079">
                <a:moveTo>
                  <a:pt x="0" y="2393"/>
                </a:moveTo>
                <a:lnTo>
                  <a:pt x="2393" y="4786"/>
                </a:lnTo>
                <a:lnTo>
                  <a:pt x="4786" y="2393"/>
                </a:lnTo>
                <a:lnTo>
                  <a:pt x="2393" y="0"/>
                </a:lnTo>
                <a:lnTo>
                  <a:pt x="0" y="2393"/>
                </a:lnTo>
              </a:path>
            </a:pathLst>
          </a:custGeom>
          <a:ln w="3191">
            <a:solidFill>
              <a:srgbClr val="000000"/>
            </a:solidFill>
          </a:ln>
        </p:spPr>
        <p:txBody>
          <a:bodyPr wrap="square" lIns="0" tIns="0" rIns="0" bIns="0" rtlCol="0"/>
          <a:lstStyle/>
          <a:p>
            <a:endParaRPr sz="501"/>
          </a:p>
        </p:txBody>
      </p:sp>
      <p:sp>
        <p:nvSpPr>
          <p:cNvPr id="9463" name="bg object 9463"/>
          <p:cNvSpPr/>
          <p:nvPr/>
        </p:nvSpPr>
        <p:spPr>
          <a:xfrm>
            <a:off x="3549650" y="4437862"/>
            <a:ext cx="0" cy="25013"/>
          </a:xfrm>
          <a:custGeom>
            <a:avLst/>
            <a:gdLst/>
            <a:ahLst/>
            <a:cxnLst/>
            <a:rect l="l" t="t" r="r" b="b"/>
            <a:pathLst>
              <a:path h="69850">
                <a:moveTo>
                  <a:pt x="0" y="69805"/>
                </a:moveTo>
                <a:lnTo>
                  <a:pt x="0" y="0"/>
                </a:lnTo>
              </a:path>
            </a:pathLst>
          </a:custGeom>
          <a:ln w="3191">
            <a:solidFill>
              <a:srgbClr val="000000"/>
            </a:solidFill>
          </a:ln>
        </p:spPr>
        <p:txBody>
          <a:bodyPr wrap="square" lIns="0" tIns="0" rIns="0" bIns="0" rtlCol="0"/>
          <a:lstStyle/>
          <a:p>
            <a:endParaRPr sz="501"/>
          </a:p>
        </p:txBody>
      </p:sp>
      <p:sp>
        <p:nvSpPr>
          <p:cNvPr id="9464" name="bg object 9464"/>
          <p:cNvSpPr/>
          <p:nvPr/>
        </p:nvSpPr>
        <p:spPr>
          <a:xfrm>
            <a:off x="3284946" y="4462859"/>
            <a:ext cx="264847" cy="0"/>
          </a:xfrm>
          <a:custGeom>
            <a:avLst/>
            <a:gdLst/>
            <a:ahLst/>
            <a:cxnLst/>
            <a:rect l="l" t="t" r="r" b="b"/>
            <a:pathLst>
              <a:path w="582295">
                <a:moveTo>
                  <a:pt x="0" y="0"/>
                </a:moveTo>
                <a:lnTo>
                  <a:pt x="581981" y="0"/>
                </a:lnTo>
              </a:path>
            </a:pathLst>
          </a:custGeom>
          <a:ln w="3191">
            <a:solidFill>
              <a:srgbClr val="000000"/>
            </a:solidFill>
          </a:ln>
        </p:spPr>
        <p:txBody>
          <a:bodyPr wrap="square" lIns="0" tIns="0" rIns="0" bIns="0" rtlCol="0"/>
          <a:lstStyle/>
          <a:p>
            <a:endParaRPr sz="501"/>
          </a:p>
        </p:txBody>
      </p:sp>
      <p:sp>
        <p:nvSpPr>
          <p:cNvPr id="9465" name="bg object 9465"/>
          <p:cNvSpPr/>
          <p:nvPr/>
        </p:nvSpPr>
        <p:spPr>
          <a:xfrm>
            <a:off x="3284946" y="4437862"/>
            <a:ext cx="0" cy="25013"/>
          </a:xfrm>
          <a:custGeom>
            <a:avLst/>
            <a:gdLst/>
            <a:ahLst/>
            <a:cxnLst/>
            <a:rect l="l" t="t" r="r" b="b"/>
            <a:pathLst>
              <a:path h="69850">
                <a:moveTo>
                  <a:pt x="0" y="0"/>
                </a:moveTo>
                <a:lnTo>
                  <a:pt x="0" y="69805"/>
                </a:lnTo>
              </a:path>
            </a:pathLst>
          </a:custGeom>
          <a:ln w="3191">
            <a:solidFill>
              <a:srgbClr val="000000"/>
            </a:solidFill>
          </a:ln>
        </p:spPr>
        <p:txBody>
          <a:bodyPr wrap="square" lIns="0" tIns="0" rIns="0" bIns="0" rtlCol="0"/>
          <a:lstStyle/>
          <a:p>
            <a:endParaRPr sz="501"/>
          </a:p>
        </p:txBody>
      </p:sp>
      <p:sp>
        <p:nvSpPr>
          <p:cNvPr id="9466" name="bg object 9466"/>
          <p:cNvSpPr/>
          <p:nvPr/>
        </p:nvSpPr>
        <p:spPr>
          <a:xfrm>
            <a:off x="3284946" y="4358300"/>
            <a:ext cx="264847" cy="79586"/>
          </a:xfrm>
          <a:custGeom>
            <a:avLst/>
            <a:gdLst/>
            <a:ahLst/>
            <a:cxnLst/>
            <a:rect l="l" t="t" r="r" b="b"/>
            <a:pathLst>
              <a:path w="582295" h="222250">
                <a:moveTo>
                  <a:pt x="581981" y="222182"/>
                </a:moveTo>
                <a:lnTo>
                  <a:pt x="581981" y="0"/>
                </a:lnTo>
              </a:path>
              <a:path w="582295" h="222250">
                <a:moveTo>
                  <a:pt x="581981" y="222182"/>
                </a:moveTo>
                <a:lnTo>
                  <a:pt x="0" y="222182"/>
                </a:lnTo>
              </a:path>
            </a:pathLst>
          </a:custGeom>
          <a:ln w="3191">
            <a:solidFill>
              <a:srgbClr val="000000"/>
            </a:solidFill>
          </a:ln>
        </p:spPr>
        <p:txBody>
          <a:bodyPr wrap="square" lIns="0" tIns="0" rIns="0" bIns="0" rtlCol="0"/>
          <a:lstStyle/>
          <a:p>
            <a:endParaRPr sz="501"/>
          </a:p>
        </p:txBody>
      </p:sp>
      <p:sp>
        <p:nvSpPr>
          <p:cNvPr id="9467" name="bg object 9467"/>
          <p:cNvSpPr/>
          <p:nvPr/>
        </p:nvSpPr>
        <p:spPr>
          <a:xfrm>
            <a:off x="3284946" y="4358300"/>
            <a:ext cx="0" cy="79586"/>
          </a:xfrm>
          <a:custGeom>
            <a:avLst/>
            <a:gdLst/>
            <a:ahLst/>
            <a:cxnLst/>
            <a:rect l="l" t="t" r="r" b="b"/>
            <a:pathLst>
              <a:path h="222250">
                <a:moveTo>
                  <a:pt x="0" y="0"/>
                </a:moveTo>
                <a:lnTo>
                  <a:pt x="0" y="222182"/>
                </a:lnTo>
              </a:path>
            </a:pathLst>
          </a:custGeom>
          <a:ln w="3191">
            <a:solidFill>
              <a:srgbClr val="000000"/>
            </a:solidFill>
          </a:ln>
        </p:spPr>
        <p:txBody>
          <a:bodyPr wrap="square" lIns="0" tIns="0" rIns="0" bIns="0" rtlCol="0"/>
          <a:lstStyle/>
          <a:p>
            <a:endParaRPr sz="501"/>
          </a:p>
        </p:txBody>
      </p:sp>
      <p:sp>
        <p:nvSpPr>
          <p:cNvPr id="9468" name="bg object 9468"/>
          <p:cNvSpPr/>
          <p:nvPr/>
        </p:nvSpPr>
        <p:spPr>
          <a:xfrm>
            <a:off x="2535282" y="4494712"/>
            <a:ext cx="0" cy="173269"/>
          </a:xfrm>
          <a:custGeom>
            <a:avLst/>
            <a:gdLst/>
            <a:ahLst/>
            <a:cxnLst/>
            <a:rect l="l" t="t" r="r" b="b"/>
            <a:pathLst>
              <a:path h="483869">
                <a:moveTo>
                  <a:pt x="0" y="483854"/>
                </a:moveTo>
                <a:lnTo>
                  <a:pt x="0" y="0"/>
                </a:lnTo>
              </a:path>
            </a:pathLst>
          </a:custGeom>
          <a:ln w="3191">
            <a:solidFill>
              <a:srgbClr val="000000"/>
            </a:solidFill>
          </a:ln>
        </p:spPr>
        <p:txBody>
          <a:bodyPr wrap="square" lIns="0" tIns="0" rIns="0" bIns="0" rtlCol="0"/>
          <a:lstStyle/>
          <a:p>
            <a:endParaRPr sz="501"/>
          </a:p>
        </p:txBody>
      </p:sp>
      <p:sp>
        <p:nvSpPr>
          <p:cNvPr id="9469" name="bg object 9469"/>
          <p:cNvSpPr/>
          <p:nvPr/>
        </p:nvSpPr>
        <p:spPr>
          <a:xfrm>
            <a:off x="2428784" y="4667975"/>
            <a:ext cx="106574" cy="0"/>
          </a:xfrm>
          <a:custGeom>
            <a:avLst/>
            <a:gdLst/>
            <a:ahLst/>
            <a:cxnLst/>
            <a:rect l="l" t="t" r="r" b="b"/>
            <a:pathLst>
              <a:path w="234314">
                <a:moveTo>
                  <a:pt x="0" y="0"/>
                </a:moveTo>
                <a:lnTo>
                  <a:pt x="234148" y="0"/>
                </a:lnTo>
              </a:path>
            </a:pathLst>
          </a:custGeom>
          <a:ln w="3191">
            <a:solidFill>
              <a:srgbClr val="000000"/>
            </a:solidFill>
          </a:ln>
        </p:spPr>
        <p:txBody>
          <a:bodyPr wrap="square" lIns="0" tIns="0" rIns="0" bIns="0" rtlCol="0"/>
          <a:lstStyle/>
          <a:p>
            <a:endParaRPr sz="501"/>
          </a:p>
        </p:txBody>
      </p:sp>
      <p:sp>
        <p:nvSpPr>
          <p:cNvPr id="9470" name="bg object 9470"/>
          <p:cNvSpPr/>
          <p:nvPr/>
        </p:nvSpPr>
        <p:spPr>
          <a:xfrm>
            <a:off x="2428784" y="4494712"/>
            <a:ext cx="106574" cy="0"/>
          </a:xfrm>
          <a:custGeom>
            <a:avLst/>
            <a:gdLst/>
            <a:ahLst/>
            <a:cxnLst/>
            <a:rect l="l" t="t" r="r" b="b"/>
            <a:pathLst>
              <a:path w="234314">
                <a:moveTo>
                  <a:pt x="0" y="0"/>
                </a:moveTo>
                <a:lnTo>
                  <a:pt x="234148" y="0"/>
                </a:lnTo>
              </a:path>
            </a:pathLst>
          </a:custGeom>
          <a:ln w="3191">
            <a:solidFill>
              <a:srgbClr val="000000"/>
            </a:solidFill>
          </a:ln>
        </p:spPr>
        <p:txBody>
          <a:bodyPr wrap="square" lIns="0" tIns="0" rIns="0" bIns="0" rtlCol="0"/>
          <a:lstStyle/>
          <a:p>
            <a:endParaRPr sz="501"/>
          </a:p>
        </p:txBody>
      </p:sp>
      <p:sp>
        <p:nvSpPr>
          <p:cNvPr id="9471" name="bg object 9471"/>
          <p:cNvSpPr/>
          <p:nvPr/>
        </p:nvSpPr>
        <p:spPr>
          <a:xfrm>
            <a:off x="2428784" y="4603698"/>
            <a:ext cx="106574" cy="0"/>
          </a:xfrm>
          <a:custGeom>
            <a:avLst/>
            <a:gdLst/>
            <a:ahLst/>
            <a:cxnLst/>
            <a:rect l="l" t="t" r="r" b="b"/>
            <a:pathLst>
              <a:path w="234314">
                <a:moveTo>
                  <a:pt x="0" y="0"/>
                </a:moveTo>
                <a:lnTo>
                  <a:pt x="234148" y="0"/>
                </a:lnTo>
              </a:path>
            </a:pathLst>
          </a:custGeom>
          <a:ln w="3191">
            <a:solidFill>
              <a:srgbClr val="000000"/>
            </a:solidFill>
          </a:ln>
        </p:spPr>
        <p:txBody>
          <a:bodyPr wrap="square" lIns="0" tIns="0" rIns="0" bIns="0" rtlCol="0"/>
          <a:lstStyle/>
          <a:p>
            <a:endParaRPr sz="501"/>
          </a:p>
        </p:txBody>
      </p:sp>
      <p:sp>
        <p:nvSpPr>
          <p:cNvPr id="9472" name="bg object 9472"/>
          <p:cNvSpPr/>
          <p:nvPr/>
        </p:nvSpPr>
        <p:spPr>
          <a:xfrm>
            <a:off x="2473053" y="4629552"/>
            <a:ext cx="15885" cy="12734"/>
          </a:xfrm>
          <a:custGeom>
            <a:avLst/>
            <a:gdLst/>
            <a:ahLst/>
            <a:cxnLst/>
            <a:rect l="l" t="t" r="r" b="b"/>
            <a:pathLst>
              <a:path w="34925" h="35559">
                <a:moveTo>
                  <a:pt x="17152" y="35102"/>
                </a:moveTo>
                <a:lnTo>
                  <a:pt x="8775" y="32709"/>
                </a:lnTo>
                <a:lnTo>
                  <a:pt x="2393" y="26326"/>
                </a:lnTo>
                <a:lnTo>
                  <a:pt x="0" y="17551"/>
                </a:lnTo>
                <a:lnTo>
                  <a:pt x="2393" y="8775"/>
                </a:lnTo>
                <a:lnTo>
                  <a:pt x="8775" y="2393"/>
                </a:lnTo>
                <a:lnTo>
                  <a:pt x="17152" y="0"/>
                </a:lnTo>
                <a:lnTo>
                  <a:pt x="25927" y="2393"/>
                </a:lnTo>
                <a:lnTo>
                  <a:pt x="32310" y="8775"/>
                </a:lnTo>
                <a:lnTo>
                  <a:pt x="34703" y="17551"/>
                </a:lnTo>
                <a:lnTo>
                  <a:pt x="32310" y="26326"/>
                </a:lnTo>
                <a:lnTo>
                  <a:pt x="25927" y="32709"/>
                </a:lnTo>
                <a:lnTo>
                  <a:pt x="17152" y="35102"/>
                </a:lnTo>
              </a:path>
            </a:pathLst>
          </a:custGeom>
          <a:ln w="3191">
            <a:solidFill>
              <a:srgbClr val="000000"/>
            </a:solidFill>
          </a:ln>
        </p:spPr>
        <p:txBody>
          <a:bodyPr wrap="square" lIns="0" tIns="0" rIns="0" bIns="0" rtlCol="0"/>
          <a:lstStyle/>
          <a:p>
            <a:endParaRPr sz="501"/>
          </a:p>
        </p:txBody>
      </p:sp>
      <p:sp>
        <p:nvSpPr>
          <p:cNvPr id="9473" name="bg object 9473"/>
          <p:cNvSpPr/>
          <p:nvPr/>
        </p:nvSpPr>
        <p:spPr>
          <a:xfrm>
            <a:off x="2523490" y="4662119"/>
            <a:ext cx="2888" cy="2501"/>
          </a:xfrm>
          <a:custGeom>
            <a:avLst/>
            <a:gdLst/>
            <a:ahLst/>
            <a:cxnLst/>
            <a:rect l="l" t="t" r="r" b="b"/>
            <a:pathLst>
              <a:path w="6350" h="6984">
                <a:moveTo>
                  <a:pt x="5983" y="0"/>
                </a:moveTo>
                <a:lnTo>
                  <a:pt x="4387" y="4387"/>
                </a:lnTo>
                <a:lnTo>
                  <a:pt x="0" y="6382"/>
                </a:lnTo>
              </a:path>
            </a:pathLst>
          </a:custGeom>
          <a:ln w="3191">
            <a:solidFill>
              <a:srgbClr val="000000"/>
            </a:solidFill>
          </a:ln>
        </p:spPr>
        <p:txBody>
          <a:bodyPr wrap="square" lIns="0" tIns="0" rIns="0" bIns="0" rtlCol="0"/>
          <a:lstStyle/>
          <a:p>
            <a:endParaRPr sz="501"/>
          </a:p>
        </p:txBody>
      </p:sp>
      <p:sp>
        <p:nvSpPr>
          <p:cNvPr id="9474" name="bg object 9474"/>
          <p:cNvSpPr/>
          <p:nvPr/>
        </p:nvSpPr>
        <p:spPr>
          <a:xfrm>
            <a:off x="2526211" y="4609554"/>
            <a:ext cx="0" cy="52754"/>
          </a:xfrm>
          <a:custGeom>
            <a:avLst/>
            <a:gdLst/>
            <a:ahLst/>
            <a:cxnLst/>
            <a:rect l="l" t="t" r="r" b="b"/>
            <a:pathLst>
              <a:path h="147319">
                <a:moveTo>
                  <a:pt x="0" y="0"/>
                </a:moveTo>
                <a:lnTo>
                  <a:pt x="0" y="146791"/>
                </a:lnTo>
              </a:path>
            </a:pathLst>
          </a:custGeom>
          <a:ln w="3191">
            <a:solidFill>
              <a:srgbClr val="000000"/>
            </a:solidFill>
          </a:ln>
        </p:spPr>
        <p:txBody>
          <a:bodyPr wrap="square" lIns="0" tIns="0" rIns="0" bIns="0" rtlCol="0"/>
          <a:lstStyle/>
          <a:p>
            <a:endParaRPr sz="501"/>
          </a:p>
        </p:txBody>
      </p:sp>
      <p:sp>
        <p:nvSpPr>
          <p:cNvPr id="9475" name="bg object 9475"/>
          <p:cNvSpPr/>
          <p:nvPr/>
        </p:nvSpPr>
        <p:spPr>
          <a:xfrm>
            <a:off x="2523490" y="4607269"/>
            <a:ext cx="2888" cy="2501"/>
          </a:xfrm>
          <a:custGeom>
            <a:avLst/>
            <a:gdLst/>
            <a:ahLst/>
            <a:cxnLst/>
            <a:rect l="l" t="t" r="r" b="b"/>
            <a:pathLst>
              <a:path w="6350" h="6984">
                <a:moveTo>
                  <a:pt x="0" y="0"/>
                </a:moveTo>
                <a:lnTo>
                  <a:pt x="4387" y="1994"/>
                </a:lnTo>
                <a:lnTo>
                  <a:pt x="5983" y="6382"/>
                </a:lnTo>
              </a:path>
            </a:pathLst>
          </a:custGeom>
          <a:ln w="3191">
            <a:solidFill>
              <a:srgbClr val="000000"/>
            </a:solidFill>
          </a:ln>
        </p:spPr>
        <p:txBody>
          <a:bodyPr wrap="square" lIns="0" tIns="0" rIns="0" bIns="0" rtlCol="0"/>
          <a:lstStyle/>
          <a:p>
            <a:endParaRPr sz="501"/>
          </a:p>
        </p:txBody>
      </p:sp>
      <p:sp>
        <p:nvSpPr>
          <p:cNvPr id="9476" name="bg object 9476"/>
          <p:cNvSpPr/>
          <p:nvPr/>
        </p:nvSpPr>
        <p:spPr>
          <a:xfrm>
            <a:off x="2438400" y="4607269"/>
            <a:ext cx="85202" cy="0"/>
          </a:xfrm>
          <a:custGeom>
            <a:avLst/>
            <a:gdLst/>
            <a:ahLst/>
            <a:cxnLst/>
            <a:rect l="l" t="t" r="r" b="b"/>
            <a:pathLst>
              <a:path w="187325">
                <a:moveTo>
                  <a:pt x="0" y="0"/>
                </a:moveTo>
                <a:lnTo>
                  <a:pt x="187079" y="0"/>
                </a:lnTo>
              </a:path>
            </a:pathLst>
          </a:custGeom>
          <a:ln w="3191">
            <a:solidFill>
              <a:srgbClr val="000000"/>
            </a:solidFill>
          </a:ln>
        </p:spPr>
        <p:txBody>
          <a:bodyPr wrap="square" lIns="0" tIns="0" rIns="0" bIns="0" rtlCol="0"/>
          <a:lstStyle/>
          <a:p>
            <a:endParaRPr sz="501"/>
          </a:p>
        </p:txBody>
      </p:sp>
      <p:sp>
        <p:nvSpPr>
          <p:cNvPr id="9477" name="bg object 9477"/>
          <p:cNvSpPr/>
          <p:nvPr/>
        </p:nvSpPr>
        <p:spPr>
          <a:xfrm>
            <a:off x="2435497" y="4607269"/>
            <a:ext cx="3177" cy="2501"/>
          </a:xfrm>
          <a:custGeom>
            <a:avLst/>
            <a:gdLst/>
            <a:ahLst/>
            <a:cxnLst/>
            <a:rect l="l" t="t" r="r" b="b"/>
            <a:pathLst>
              <a:path w="6985" h="6984">
                <a:moveTo>
                  <a:pt x="0" y="6382"/>
                </a:moveTo>
                <a:lnTo>
                  <a:pt x="1994" y="1994"/>
                </a:lnTo>
                <a:lnTo>
                  <a:pt x="6382" y="0"/>
                </a:lnTo>
              </a:path>
            </a:pathLst>
          </a:custGeom>
          <a:ln w="3191">
            <a:solidFill>
              <a:srgbClr val="000000"/>
            </a:solidFill>
          </a:ln>
        </p:spPr>
        <p:txBody>
          <a:bodyPr wrap="square" lIns="0" tIns="0" rIns="0" bIns="0" rtlCol="0"/>
          <a:lstStyle/>
          <a:p>
            <a:endParaRPr sz="501"/>
          </a:p>
        </p:txBody>
      </p:sp>
      <p:sp>
        <p:nvSpPr>
          <p:cNvPr id="9478" name="bg object 9478"/>
          <p:cNvSpPr/>
          <p:nvPr/>
        </p:nvSpPr>
        <p:spPr>
          <a:xfrm>
            <a:off x="2438400" y="4664404"/>
            <a:ext cx="85202" cy="0"/>
          </a:xfrm>
          <a:custGeom>
            <a:avLst/>
            <a:gdLst/>
            <a:ahLst/>
            <a:cxnLst/>
            <a:rect l="l" t="t" r="r" b="b"/>
            <a:pathLst>
              <a:path w="187325">
                <a:moveTo>
                  <a:pt x="187079" y="0"/>
                </a:moveTo>
                <a:lnTo>
                  <a:pt x="0" y="0"/>
                </a:lnTo>
              </a:path>
            </a:pathLst>
          </a:custGeom>
          <a:ln w="3191">
            <a:solidFill>
              <a:srgbClr val="000000"/>
            </a:solidFill>
          </a:ln>
        </p:spPr>
        <p:txBody>
          <a:bodyPr wrap="square" lIns="0" tIns="0" rIns="0" bIns="0" rtlCol="0"/>
          <a:lstStyle/>
          <a:p>
            <a:endParaRPr sz="501"/>
          </a:p>
        </p:txBody>
      </p:sp>
      <p:sp>
        <p:nvSpPr>
          <p:cNvPr id="9479" name="bg object 9479"/>
          <p:cNvSpPr/>
          <p:nvPr/>
        </p:nvSpPr>
        <p:spPr>
          <a:xfrm>
            <a:off x="2435497" y="4609554"/>
            <a:ext cx="0" cy="52754"/>
          </a:xfrm>
          <a:custGeom>
            <a:avLst/>
            <a:gdLst/>
            <a:ahLst/>
            <a:cxnLst/>
            <a:rect l="l" t="t" r="r" b="b"/>
            <a:pathLst>
              <a:path h="147319">
                <a:moveTo>
                  <a:pt x="0" y="146791"/>
                </a:moveTo>
                <a:lnTo>
                  <a:pt x="0" y="0"/>
                </a:lnTo>
              </a:path>
            </a:pathLst>
          </a:custGeom>
          <a:ln w="3191">
            <a:solidFill>
              <a:srgbClr val="000000"/>
            </a:solidFill>
          </a:ln>
        </p:spPr>
        <p:txBody>
          <a:bodyPr wrap="square" lIns="0" tIns="0" rIns="0" bIns="0" rtlCol="0"/>
          <a:lstStyle/>
          <a:p>
            <a:endParaRPr sz="501"/>
          </a:p>
        </p:txBody>
      </p:sp>
      <p:sp>
        <p:nvSpPr>
          <p:cNvPr id="9480" name="bg object 9480"/>
          <p:cNvSpPr/>
          <p:nvPr/>
        </p:nvSpPr>
        <p:spPr>
          <a:xfrm>
            <a:off x="2435497" y="4662119"/>
            <a:ext cx="3177" cy="2501"/>
          </a:xfrm>
          <a:custGeom>
            <a:avLst/>
            <a:gdLst/>
            <a:ahLst/>
            <a:cxnLst/>
            <a:rect l="l" t="t" r="r" b="b"/>
            <a:pathLst>
              <a:path w="6985" h="6984">
                <a:moveTo>
                  <a:pt x="6382" y="6382"/>
                </a:moveTo>
                <a:lnTo>
                  <a:pt x="1994" y="4387"/>
                </a:lnTo>
                <a:lnTo>
                  <a:pt x="0" y="0"/>
                </a:lnTo>
              </a:path>
            </a:pathLst>
          </a:custGeom>
          <a:ln w="3191">
            <a:solidFill>
              <a:srgbClr val="000000"/>
            </a:solidFill>
          </a:ln>
        </p:spPr>
        <p:txBody>
          <a:bodyPr wrap="square" lIns="0" tIns="0" rIns="0" bIns="0" rtlCol="0"/>
          <a:lstStyle/>
          <a:p>
            <a:endParaRPr sz="501"/>
          </a:p>
        </p:txBody>
      </p:sp>
      <p:sp>
        <p:nvSpPr>
          <p:cNvPr id="9481" name="bg object 9481"/>
          <p:cNvSpPr/>
          <p:nvPr/>
        </p:nvSpPr>
        <p:spPr>
          <a:xfrm>
            <a:off x="2428784" y="4489427"/>
            <a:ext cx="0" cy="183956"/>
          </a:xfrm>
          <a:custGeom>
            <a:avLst/>
            <a:gdLst/>
            <a:ahLst/>
            <a:cxnLst/>
            <a:rect l="l" t="t" r="r" b="b"/>
            <a:pathLst>
              <a:path h="513715">
                <a:moveTo>
                  <a:pt x="0" y="513372"/>
                </a:moveTo>
                <a:lnTo>
                  <a:pt x="0" y="0"/>
                </a:lnTo>
              </a:path>
            </a:pathLst>
          </a:custGeom>
          <a:ln w="3191">
            <a:solidFill>
              <a:srgbClr val="000000"/>
            </a:solidFill>
          </a:ln>
        </p:spPr>
        <p:txBody>
          <a:bodyPr wrap="square" lIns="0" tIns="0" rIns="0" bIns="0" rtlCol="0"/>
          <a:lstStyle/>
          <a:p>
            <a:endParaRPr sz="501"/>
          </a:p>
        </p:txBody>
      </p:sp>
      <p:sp>
        <p:nvSpPr>
          <p:cNvPr id="9482" name="bg object 9482"/>
          <p:cNvSpPr/>
          <p:nvPr/>
        </p:nvSpPr>
        <p:spPr>
          <a:xfrm>
            <a:off x="2542177" y="4489427"/>
            <a:ext cx="0" cy="183956"/>
          </a:xfrm>
          <a:custGeom>
            <a:avLst/>
            <a:gdLst/>
            <a:ahLst/>
            <a:cxnLst/>
            <a:rect l="l" t="t" r="r" b="b"/>
            <a:pathLst>
              <a:path h="513715">
                <a:moveTo>
                  <a:pt x="0" y="513372"/>
                </a:moveTo>
                <a:lnTo>
                  <a:pt x="0" y="0"/>
                </a:lnTo>
              </a:path>
            </a:pathLst>
          </a:custGeom>
          <a:ln w="3191">
            <a:solidFill>
              <a:srgbClr val="000000"/>
            </a:solidFill>
          </a:ln>
        </p:spPr>
        <p:txBody>
          <a:bodyPr wrap="square" lIns="0" tIns="0" rIns="0" bIns="0" rtlCol="0"/>
          <a:lstStyle/>
          <a:p>
            <a:endParaRPr sz="501"/>
          </a:p>
        </p:txBody>
      </p:sp>
      <p:sp>
        <p:nvSpPr>
          <p:cNvPr id="9483" name="bg object 9483"/>
          <p:cNvSpPr/>
          <p:nvPr/>
        </p:nvSpPr>
        <p:spPr>
          <a:xfrm>
            <a:off x="2428784" y="4673261"/>
            <a:ext cx="113505" cy="0"/>
          </a:xfrm>
          <a:custGeom>
            <a:avLst/>
            <a:gdLst/>
            <a:ahLst/>
            <a:cxnLst/>
            <a:rect l="l" t="t" r="r" b="b"/>
            <a:pathLst>
              <a:path w="249554">
                <a:moveTo>
                  <a:pt x="0" y="0"/>
                </a:moveTo>
                <a:lnTo>
                  <a:pt x="249306" y="0"/>
                </a:lnTo>
              </a:path>
            </a:pathLst>
          </a:custGeom>
          <a:ln w="3191">
            <a:solidFill>
              <a:srgbClr val="000000"/>
            </a:solidFill>
          </a:ln>
        </p:spPr>
        <p:txBody>
          <a:bodyPr wrap="square" lIns="0" tIns="0" rIns="0" bIns="0" rtlCol="0"/>
          <a:lstStyle/>
          <a:p>
            <a:endParaRPr sz="501"/>
          </a:p>
        </p:txBody>
      </p:sp>
      <p:sp>
        <p:nvSpPr>
          <p:cNvPr id="9484" name="bg object 9484"/>
          <p:cNvSpPr/>
          <p:nvPr/>
        </p:nvSpPr>
        <p:spPr>
          <a:xfrm>
            <a:off x="2419713" y="4489427"/>
            <a:ext cx="122748" cy="0"/>
          </a:xfrm>
          <a:custGeom>
            <a:avLst/>
            <a:gdLst/>
            <a:ahLst/>
            <a:cxnLst/>
            <a:rect l="l" t="t" r="r" b="b"/>
            <a:pathLst>
              <a:path w="269875">
                <a:moveTo>
                  <a:pt x="269251" y="0"/>
                </a:moveTo>
                <a:lnTo>
                  <a:pt x="19944" y="0"/>
                </a:lnTo>
                <a:lnTo>
                  <a:pt x="0" y="0"/>
                </a:lnTo>
              </a:path>
            </a:pathLst>
          </a:custGeom>
          <a:ln w="3191">
            <a:solidFill>
              <a:srgbClr val="000000"/>
            </a:solidFill>
          </a:ln>
        </p:spPr>
        <p:txBody>
          <a:bodyPr wrap="square" lIns="0" tIns="0" rIns="0" bIns="0" rtlCol="0"/>
          <a:lstStyle/>
          <a:p>
            <a:endParaRPr sz="501"/>
          </a:p>
        </p:txBody>
      </p:sp>
      <p:sp>
        <p:nvSpPr>
          <p:cNvPr id="9485" name="bg object 9485"/>
          <p:cNvSpPr/>
          <p:nvPr/>
        </p:nvSpPr>
        <p:spPr>
          <a:xfrm>
            <a:off x="2419713" y="4673261"/>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9486" name="bg object 9486"/>
          <p:cNvSpPr/>
          <p:nvPr/>
        </p:nvSpPr>
        <p:spPr>
          <a:xfrm>
            <a:off x="2474141" y="4659977"/>
            <a:ext cx="0" cy="13416"/>
          </a:xfrm>
          <a:custGeom>
            <a:avLst/>
            <a:gdLst/>
            <a:ahLst/>
            <a:cxnLst/>
            <a:rect l="l" t="t" r="r" b="b"/>
            <a:pathLst>
              <a:path h="37465">
                <a:moveTo>
                  <a:pt x="0" y="37096"/>
                </a:moveTo>
                <a:lnTo>
                  <a:pt x="0" y="0"/>
                </a:lnTo>
              </a:path>
            </a:pathLst>
          </a:custGeom>
          <a:ln w="3175">
            <a:solidFill>
              <a:srgbClr val="000000"/>
            </a:solidFill>
          </a:ln>
        </p:spPr>
        <p:txBody>
          <a:bodyPr wrap="square" lIns="0" tIns="0" rIns="0" bIns="0" rtlCol="0"/>
          <a:lstStyle/>
          <a:p>
            <a:endParaRPr sz="501"/>
          </a:p>
        </p:txBody>
      </p:sp>
      <p:sp>
        <p:nvSpPr>
          <p:cNvPr id="9487" name="bg object 9487"/>
          <p:cNvSpPr/>
          <p:nvPr/>
        </p:nvSpPr>
        <p:spPr>
          <a:xfrm>
            <a:off x="2474141" y="4633123"/>
            <a:ext cx="0" cy="16144"/>
          </a:xfrm>
          <a:custGeom>
            <a:avLst/>
            <a:gdLst/>
            <a:ahLst/>
            <a:cxnLst/>
            <a:rect l="l" t="t" r="r" b="b"/>
            <a:pathLst>
              <a:path h="45084">
                <a:moveTo>
                  <a:pt x="0" y="45074"/>
                </a:moveTo>
                <a:lnTo>
                  <a:pt x="0" y="0"/>
                </a:lnTo>
              </a:path>
            </a:pathLst>
          </a:custGeom>
          <a:ln w="3175">
            <a:solidFill>
              <a:srgbClr val="000000"/>
            </a:solidFill>
          </a:ln>
        </p:spPr>
        <p:txBody>
          <a:bodyPr wrap="square" lIns="0" tIns="0" rIns="0" bIns="0" rtlCol="0"/>
          <a:lstStyle/>
          <a:p>
            <a:endParaRPr sz="501"/>
          </a:p>
        </p:txBody>
      </p:sp>
      <p:sp>
        <p:nvSpPr>
          <p:cNvPr id="9488" name="bg object 9488"/>
          <p:cNvSpPr/>
          <p:nvPr/>
        </p:nvSpPr>
        <p:spPr>
          <a:xfrm>
            <a:off x="2474141" y="4606412"/>
            <a:ext cx="0" cy="16144"/>
          </a:xfrm>
          <a:custGeom>
            <a:avLst/>
            <a:gdLst/>
            <a:ahLst/>
            <a:cxnLst/>
            <a:rect l="l" t="t" r="r" b="b"/>
            <a:pathLst>
              <a:path h="45084">
                <a:moveTo>
                  <a:pt x="0" y="44675"/>
                </a:moveTo>
                <a:lnTo>
                  <a:pt x="0" y="0"/>
                </a:lnTo>
              </a:path>
            </a:pathLst>
          </a:custGeom>
          <a:ln w="3175">
            <a:solidFill>
              <a:srgbClr val="000000"/>
            </a:solidFill>
          </a:ln>
        </p:spPr>
        <p:txBody>
          <a:bodyPr wrap="square" lIns="0" tIns="0" rIns="0" bIns="0" rtlCol="0"/>
          <a:lstStyle/>
          <a:p>
            <a:endParaRPr sz="501"/>
          </a:p>
        </p:txBody>
      </p:sp>
      <p:sp>
        <p:nvSpPr>
          <p:cNvPr id="9489" name="bg object 9489"/>
          <p:cNvSpPr/>
          <p:nvPr/>
        </p:nvSpPr>
        <p:spPr>
          <a:xfrm>
            <a:off x="2474141" y="4579559"/>
            <a:ext cx="0" cy="16144"/>
          </a:xfrm>
          <a:custGeom>
            <a:avLst/>
            <a:gdLst/>
            <a:ahLst/>
            <a:cxnLst/>
            <a:rect l="l" t="t" r="r" b="b"/>
            <a:pathLst>
              <a:path h="45084">
                <a:moveTo>
                  <a:pt x="0" y="45074"/>
                </a:moveTo>
                <a:lnTo>
                  <a:pt x="0" y="0"/>
                </a:lnTo>
              </a:path>
            </a:pathLst>
          </a:custGeom>
          <a:ln w="3175">
            <a:solidFill>
              <a:srgbClr val="000000"/>
            </a:solidFill>
          </a:ln>
        </p:spPr>
        <p:txBody>
          <a:bodyPr wrap="square" lIns="0" tIns="0" rIns="0" bIns="0" rtlCol="0"/>
          <a:lstStyle/>
          <a:p>
            <a:endParaRPr sz="501"/>
          </a:p>
        </p:txBody>
      </p:sp>
      <p:sp>
        <p:nvSpPr>
          <p:cNvPr id="9490" name="bg object 9490"/>
          <p:cNvSpPr/>
          <p:nvPr/>
        </p:nvSpPr>
        <p:spPr>
          <a:xfrm>
            <a:off x="2474141" y="4552847"/>
            <a:ext cx="0" cy="16144"/>
          </a:xfrm>
          <a:custGeom>
            <a:avLst/>
            <a:gdLst/>
            <a:ahLst/>
            <a:cxnLst/>
            <a:rect l="l" t="t" r="r" b="b"/>
            <a:pathLst>
              <a:path h="45084">
                <a:moveTo>
                  <a:pt x="0" y="44675"/>
                </a:moveTo>
                <a:lnTo>
                  <a:pt x="0" y="0"/>
                </a:lnTo>
              </a:path>
            </a:pathLst>
          </a:custGeom>
          <a:ln w="3175">
            <a:solidFill>
              <a:srgbClr val="000000"/>
            </a:solidFill>
          </a:ln>
        </p:spPr>
        <p:txBody>
          <a:bodyPr wrap="square" lIns="0" tIns="0" rIns="0" bIns="0" rtlCol="0"/>
          <a:lstStyle/>
          <a:p>
            <a:endParaRPr sz="501"/>
          </a:p>
        </p:txBody>
      </p:sp>
      <p:sp>
        <p:nvSpPr>
          <p:cNvPr id="9491" name="bg object 9491"/>
          <p:cNvSpPr/>
          <p:nvPr/>
        </p:nvSpPr>
        <p:spPr>
          <a:xfrm>
            <a:off x="2474141" y="4525994"/>
            <a:ext cx="0" cy="16144"/>
          </a:xfrm>
          <a:custGeom>
            <a:avLst/>
            <a:gdLst/>
            <a:ahLst/>
            <a:cxnLst/>
            <a:rect l="l" t="t" r="r" b="b"/>
            <a:pathLst>
              <a:path h="45084">
                <a:moveTo>
                  <a:pt x="0" y="45074"/>
                </a:moveTo>
                <a:lnTo>
                  <a:pt x="0" y="0"/>
                </a:lnTo>
              </a:path>
            </a:pathLst>
          </a:custGeom>
          <a:ln w="3175">
            <a:solidFill>
              <a:srgbClr val="000000"/>
            </a:solidFill>
          </a:ln>
        </p:spPr>
        <p:txBody>
          <a:bodyPr wrap="square" lIns="0" tIns="0" rIns="0" bIns="0" rtlCol="0"/>
          <a:lstStyle/>
          <a:p>
            <a:endParaRPr sz="501"/>
          </a:p>
        </p:txBody>
      </p:sp>
      <p:sp>
        <p:nvSpPr>
          <p:cNvPr id="9492" name="bg object 9492"/>
          <p:cNvSpPr/>
          <p:nvPr/>
        </p:nvSpPr>
        <p:spPr>
          <a:xfrm>
            <a:off x="2453640" y="4501854"/>
            <a:ext cx="20506" cy="13643"/>
          </a:xfrm>
          <a:custGeom>
            <a:avLst/>
            <a:gdLst/>
            <a:ahLst/>
            <a:cxnLst/>
            <a:rect l="l" t="t" r="r" b="b"/>
            <a:pathLst>
              <a:path w="45085" h="38100">
                <a:moveTo>
                  <a:pt x="45074" y="37495"/>
                </a:moveTo>
                <a:lnTo>
                  <a:pt x="45074" y="0"/>
                </a:lnTo>
                <a:lnTo>
                  <a:pt x="0" y="0"/>
                </a:lnTo>
              </a:path>
            </a:pathLst>
          </a:custGeom>
          <a:ln w="3175">
            <a:solidFill>
              <a:srgbClr val="000000"/>
            </a:solidFill>
          </a:ln>
        </p:spPr>
        <p:txBody>
          <a:bodyPr wrap="square" lIns="0" tIns="0" rIns="0" bIns="0" rtlCol="0"/>
          <a:lstStyle/>
          <a:p>
            <a:endParaRPr sz="501"/>
          </a:p>
        </p:txBody>
      </p:sp>
      <p:sp>
        <p:nvSpPr>
          <p:cNvPr id="9493" name="bg object 9493"/>
          <p:cNvSpPr/>
          <p:nvPr/>
        </p:nvSpPr>
        <p:spPr>
          <a:xfrm>
            <a:off x="2419713" y="4501854"/>
            <a:ext cx="20506" cy="0"/>
          </a:xfrm>
          <a:custGeom>
            <a:avLst/>
            <a:gdLst/>
            <a:ahLst/>
            <a:cxnLst/>
            <a:rect l="l" t="t" r="r" b="b"/>
            <a:pathLst>
              <a:path w="45085">
                <a:moveTo>
                  <a:pt x="44675" y="0"/>
                </a:moveTo>
                <a:lnTo>
                  <a:pt x="0" y="0"/>
                </a:lnTo>
              </a:path>
            </a:pathLst>
          </a:custGeom>
          <a:ln w="3175">
            <a:solidFill>
              <a:srgbClr val="000000"/>
            </a:solidFill>
          </a:ln>
        </p:spPr>
        <p:txBody>
          <a:bodyPr wrap="square" lIns="0" tIns="0" rIns="0" bIns="0" rtlCol="0"/>
          <a:lstStyle/>
          <a:p>
            <a:endParaRPr sz="501"/>
          </a:p>
        </p:txBody>
      </p:sp>
      <p:sp>
        <p:nvSpPr>
          <p:cNvPr id="9494" name="bg object 9494"/>
          <p:cNvSpPr/>
          <p:nvPr/>
        </p:nvSpPr>
        <p:spPr>
          <a:xfrm>
            <a:off x="2419713" y="4673260"/>
            <a:ext cx="20506" cy="0"/>
          </a:xfrm>
          <a:custGeom>
            <a:avLst/>
            <a:gdLst/>
            <a:ahLst/>
            <a:cxnLst/>
            <a:rect l="l" t="t" r="r" b="b"/>
            <a:pathLst>
              <a:path w="45085">
                <a:moveTo>
                  <a:pt x="0" y="0"/>
                </a:moveTo>
                <a:lnTo>
                  <a:pt x="44675" y="0"/>
                </a:lnTo>
              </a:path>
            </a:pathLst>
          </a:custGeom>
          <a:ln w="3175">
            <a:solidFill>
              <a:srgbClr val="000000"/>
            </a:solidFill>
          </a:ln>
        </p:spPr>
        <p:txBody>
          <a:bodyPr wrap="square" lIns="0" tIns="0" rIns="0" bIns="0" rtlCol="0"/>
          <a:lstStyle/>
          <a:p>
            <a:endParaRPr sz="501"/>
          </a:p>
        </p:txBody>
      </p:sp>
      <p:sp>
        <p:nvSpPr>
          <p:cNvPr id="9495" name="bg object 9495"/>
          <p:cNvSpPr/>
          <p:nvPr/>
        </p:nvSpPr>
        <p:spPr>
          <a:xfrm>
            <a:off x="2453640" y="4673260"/>
            <a:ext cx="20506" cy="0"/>
          </a:xfrm>
          <a:custGeom>
            <a:avLst/>
            <a:gdLst/>
            <a:ahLst/>
            <a:cxnLst/>
            <a:rect l="l" t="t" r="r" b="b"/>
            <a:pathLst>
              <a:path w="45085">
                <a:moveTo>
                  <a:pt x="0" y="0"/>
                </a:moveTo>
                <a:lnTo>
                  <a:pt x="45074" y="0"/>
                </a:lnTo>
              </a:path>
            </a:pathLst>
          </a:custGeom>
          <a:ln w="3175">
            <a:solidFill>
              <a:srgbClr val="000000"/>
            </a:solidFill>
          </a:ln>
        </p:spPr>
        <p:txBody>
          <a:bodyPr wrap="square" lIns="0" tIns="0" rIns="0" bIns="0" rtlCol="0"/>
          <a:lstStyle/>
          <a:p>
            <a:endParaRPr sz="501"/>
          </a:p>
        </p:txBody>
      </p:sp>
      <p:sp>
        <p:nvSpPr>
          <p:cNvPr id="9496" name="bg object 9496"/>
          <p:cNvSpPr/>
          <p:nvPr/>
        </p:nvSpPr>
        <p:spPr>
          <a:xfrm>
            <a:off x="2419713" y="4501854"/>
            <a:ext cx="0" cy="13643"/>
          </a:xfrm>
          <a:custGeom>
            <a:avLst/>
            <a:gdLst/>
            <a:ahLst/>
            <a:cxnLst/>
            <a:rect l="l" t="t" r="r" b="b"/>
            <a:pathLst>
              <a:path h="38100">
                <a:moveTo>
                  <a:pt x="0" y="0"/>
                </a:moveTo>
                <a:lnTo>
                  <a:pt x="0" y="37495"/>
                </a:lnTo>
              </a:path>
            </a:pathLst>
          </a:custGeom>
          <a:ln w="3175">
            <a:solidFill>
              <a:srgbClr val="000000"/>
            </a:solidFill>
          </a:ln>
        </p:spPr>
        <p:txBody>
          <a:bodyPr wrap="square" lIns="0" tIns="0" rIns="0" bIns="0" rtlCol="0"/>
          <a:lstStyle/>
          <a:p>
            <a:endParaRPr sz="501"/>
          </a:p>
        </p:txBody>
      </p:sp>
      <p:sp>
        <p:nvSpPr>
          <p:cNvPr id="9497" name="bg object 9497"/>
          <p:cNvSpPr/>
          <p:nvPr/>
        </p:nvSpPr>
        <p:spPr>
          <a:xfrm>
            <a:off x="2419713" y="4525994"/>
            <a:ext cx="0" cy="16144"/>
          </a:xfrm>
          <a:custGeom>
            <a:avLst/>
            <a:gdLst/>
            <a:ahLst/>
            <a:cxnLst/>
            <a:rect l="l" t="t" r="r" b="b"/>
            <a:pathLst>
              <a:path h="45084">
                <a:moveTo>
                  <a:pt x="0" y="0"/>
                </a:moveTo>
                <a:lnTo>
                  <a:pt x="0" y="45074"/>
                </a:lnTo>
              </a:path>
            </a:pathLst>
          </a:custGeom>
          <a:ln w="3175">
            <a:solidFill>
              <a:srgbClr val="000000"/>
            </a:solidFill>
          </a:ln>
        </p:spPr>
        <p:txBody>
          <a:bodyPr wrap="square" lIns="0" tIns="0" rIns="0" bIns="0" rtlCol="0"/>
          <a:lstStyle/>
          <a:p>
            <a:endParaRPr sz="501"/>
          </a:p>
        </p:txBody>
      </p:sp>
      <p:sp>
        <p:nvSpPr>
          <p:cNvPr id="9498" name="bg object 9498"/>
          <p:cNvSpPr/>
          <p:nvPr/>
        </p:nvSpPr>
        <p:spPr>
          <a:xfrm>
            <a:off x="2419713" y="4552847"/>
            <a:ext cx="0" cy="16144"/>
          </a:xfrm>
          <a:custGeom>
            <a:avLst/>
            <a:gdLst/>
            <a:ahLst/>
            <a:cxnLst/>
            <a:rect l="l" t="t" r="r" b="b"/>
            <a:pathLst>
              <a:path h="45084">
                <a:moveTo>
                  <a:pt x="0" y="0"/>
                </a:moveTo>
                <a:lnTo>
                  <a:pt x="0" y="44675"/>
                </a:lnTo>
              </a:path>
            </a:pathLst>
          </a:custGeom>
          <a:ln w="3175">
            <a:solidFill>
              <a:srgbClr val="000000"/>
            </a:solidFill>
          </a:ln>
        </p:spPr>
        <p:txBody>
          <a:bodyPr wrap="square" lIns="0" tIns="0" rIns="0" bIns="0" rtlCol="0"/>
          <a:lstStyle/>
          <a:p>
            <a:endParaRPr sz="501"/>
          </a:p>
        </p:txBody>
      </p:sp>
      <p:sp>
        <p:nvSpPr>
          <p:cNvPr id="9499" name="bg object 9499"/>
          <p:cNvSpPr/>
          <p:nvPr/>
        </p:nvSpPr>
        <p:spPr>
          <a:xfrm>
            <a:off x="2419713" y="4579559"/>
            <a:ext cx="0" cy="16144"/>
          </a:xfrm>
          <a:custGeom>
            <a:avLst/>
            <a:gdLst/>
            <a:ahLst/>
            <a:cxnLst/>
            <a:rect l="l" t="t" r="r" b="b"/>
            <a:pathLst>
              <a:path h="45084">
                <a:moveTo>
                  <a:pt x="0" y="0"/>
                </a:moveTo>
                <a:lnTo>
                  <a:pt x="0" y="45074"/>
                </a:lnTo>
              </a:path>
            </a:pathLst>
          </a:custGeom>
          <a:ln w="3175">
            <a:solidFill>
              <a:srgbClr val="000000"/>
            </a:solidFill>
          </a:ln>
        </p:spPr>
        <p:txBody>
          <a:bodyPr wrap="square" lIns="0" tIns="0" rIns="0" bIns="0" rtlCol="0"/>
          <a:lstStyle/>
          <a:p>
            <a:endParaRPr sz="501"/>
          </a:p>
        </p:txBody>
      </p:sp>
      <p:sp>
        <p:nvSpPr>
          <p:cNvPr id="9500" name="bg object 9500"/>
          <p:cNvSpPr/>
          <p:nvPr/>
        </p:nvSpPr>
        <p:spPr>
          <a:xfrm>
            <a:off x="2419713" y="4606412"/>
            <a:ext cx="0" cy="16144"/>
          </a:xfrm>
          <a:custGeom>
            <a:avLst/>
            <a:gdLst/>
            <a:ahLst/>
            <a:cxnLst/>
            <a:rect l="l" t="t" r="r" b="b"/>
            <a:pathLst>
              <a:path h="45084">
                <a:moveTo>
                  <a:pt x="0" y="0"/>
                </a:moveTo>
                <a:lnTo>
                  <a:pt x="0" y="44675"/>
                </a:lnTo>
              </a:path>
            </a:pathLst>
          </a:custGeom>
          <a:ln w="3175">
            <a:solidFill>
              <a:srgbClr val="000000"/>
            </a:solidFill>
          </a:ln>
        </p:spPr>
        <p:txBody>
          <a:bodyPr wrap="square" lIns="0" tIns="0" rIns="0" bIns="0" rtlCol="0"/>
          <a:lstStyle/>
          <a:p>
            <a:endParaRPr sz="501"/>
          </a:p>
        </p:txBody>
      </p:sp>
      <p:sp>
        <p:nvSpPr>
          <p:cNvPr id="9501" name="bg object 9501"/>
          <p:cNvSpPr/>
          <p:nvPr/>
        </p:nvSpPr>
        <p:spPr>
          <a:xfrm>
            <a:off x="2419713" y="4633123"/>
            <a:ext cx="0" cy="16144"/>
          </a:xfrm>
          <a:custGeom>
            <a:avLst/>
            <a:gdLst/>
            <a:ahLst/>
            <a:cxnLst/>
            <a:rect l="l" t="t" r="r" b="b"/>
            <a:pathLst>
              <a:path h="45084">
                <a:moveTo>
                  <a:pt x="0" y="0"/>
                </a:moveTo>
                <a:lnTo>
                  <a:pt x="0" y="45074"/>
                </a:lnTo>
              </a:path>
            </a:pathLst>
          </a:custGeom>
          <a:ln w="3175">
            <a:solidFill>
              <a:srgbClr val="000000"/>
            </a:solidFill>
          </a:ln>
        </p:spPr>
        <p:txBody>
          <a:bodyPr wrap="square" lIns="0" tIns="0" rIns="0" bIns="0" rtlCol="0"/>
          <a:lstStyle/>
          <a:p>
            <a:endParaRPr sz="501"/>
          </a:p>
        </p:txBody>
      </p:sp>
      <p:sp>
        <p:nvSpPr>
          <p:cNvPr id="9502" name="bg object 9502"/>
          <p:cNvSpPr/>
          <p:nvPr/>
        </p:nvSpPr>
        <p:spPr>
          <a:xfrm>
            <a:off x="2419713" y="4659976"/>
            <a:ext cx="0" cy="13416"/>
          </a:xfrm>
          <a:custGeom>
            <a:avLst/>
            <a:gdLst/>
            <a:ahLst/>
            <a:cxnLst/>
            <a:rect l="l" t="t" r="r" b="b"/>
            <a:pathLst>
              <a:path h="37465">
                <a:moveTo>
                  <a:pt x="0" y="0"/>
                </a:moveTo>
                <a:lnTo>
                  <a:pt x="0" y="37096"/>
                </a:lnTo>
              </a:path>
            </a:pathLst>
          </a:custGeom>
          <a:ln w="3175">
            <a:solidFill>
              <a:srgbClr val="000000"/>
            </a:solidFill>
          </a:ln>
        </p:spPr>
        <p:txBody>
          <a:bodyPr wrap="square" lIns="0" tIns="0" rIns="0" bIns="0" rtlCol="0"/>
          <a:lstStyle/>
          <a:p>
            <a:endParaRPr sz="501"/>
          </a:p>
        </p:txBody>
      </p:sp>
      <p:sp>
        <p:nvSpPr>
          <p:cNvPr id="9503" name="bg object 9503"/>
          <p:cNvSpPr/>
          <p:nvPr/>
        </p:nvSpPr>
        <p:spPr>
          <a:xfrm>
            <a:off x="3145427" y="4464001"/>
            <a:ext cx="0" cy="3638"/>
          </a:xfrm>
          <a:custGeom>
            <a:avLst/>
            <a:gdLst/>
            <a:ahLst/>
            <a:cxnLst/>
            <a:rect l="l" t="t" r="r" b="b"/>
            <a:pathLst>
              <a:path h="10159">
                <a:moveTo>
                  <a:pt x="0" y="0"/>
                </a:moveTo>
                <a:lnTo>
                  <a:pt x="0" y="9972"/>
                </a:lnTo>
              </a:path>
            </a:pathLst>
          </a:custGeom>
          <a:ln w="3175">
            <a:solidFill>
              <a:srgbClr val="000000"/>
            </a:solidFill>
          </a:ln>
        </p:spPr>
        <p:txBody>
          <a:bodyPr wrap="square" lIns="0" tIns="0" rIns="0" bIns="0" rtlCol="0"/>
          <a:lstStyle/>
          <a:p>
            <a:endParaRPr sz="501"/>
          </a:p>
        </p:txBody>
      </p:sp>
      <p:sp>
        <p:nvSpPr>
          <p:cNvPr id="9504" name="bg object 9504"/>
          <p:cNvSpPr/>
          <p:nvPr/>
        </p:nvSpPr>
        <p:spPr>
          <a:xfrm>
            <a:off x="3283675" y="4464001"/>
            <a:ext cx="0" cy="3638"/>
          </a:xfrm>
          <a:custGeom>
            <a:avLst/>
            <a:gdLst/>
            <a:ahLst/>
            <a:cxnLst/>
            <a:rect l="l" t="t" r="r" b="b"/>
            <a:pathLst>
              <a:path h="10159">
                <a:moveTo>
                  <a:pt x="0" y="9972"/>
                </a:moveTo>
                <a:lnTo>
                  <a:pt x="0" y="0"/>
                </a:lnTo>
              </a:path>
            </a:pathLst>
          </a:custGeom>
          <a:ln w="3175">
            <a:solidFill>
              <a:srgbClr val="000000"/>
            </a:solidFill>
          </a:ln>
        </p:spPr>
        <p:txBody>
          <a:bodyPr wrap="square" lIns="0" tIns="0" rIns="0" bIns="0" rtlCol="0"/>
          <a:lstStyle/>
          <a:p>
            <a:endParaRPr sz="501"/>
          </a:p>
        </p:txBody>
      </p:sp>
      <p:sp>
        <p:nvSpPr>
          <p:cNvPr id="9505" name="bg object 9505"/>
          <p:cNvSpPr/>
          <p:nvPr/>
        </p:nvSpPr>
        <p:spPr>
          <a:xfrm>
            <a:off x="3145427" y="4364014"/>
            <a:ext cx="0" cy="3638"/>
          </a:xfrm>
          <a:custGeom>
            <a:avLst/>
            <a:gdLst/>
            <a:ahLst/>
            <a:cxnLst/>
            <a:rect l="l" t="t" r="r" b="b"/>
            <a:pathLst>
              <a:path h="10159">
                <a:moveTo>
                  <a:pt x="0" y="0"/>
                </a:moveTo>
                <a:lnTo>
                  <a:pt x="0" y="9972"/>
                </a:lnTo>
              </a:path>
            </a:pathLst>
          </a:custGeom>
          <a:ln w="3175">
            <a:solidFill>
              <a:srgbClr val="000000"/>
            </a:solidFill>
          </a:ln>
        </p:spPr>
        <p:txBody>
          <a:bodyPr wrap="square" lIns="0" tIns="0" rIns="0" bIns="0" rtlCol="0"/>
          <a:lstStyle/>
          <a:p>
            <a:endParaRPr sz="501"/>
          </a:p>
        </p:txBody>
      </p:sp>
      <p:sp>
        <p:nvSpPr>
          <p:cNvPr id="9506" name="bg object 9506"/>
          <p:cNvSpPr/>
          <p:nvPr/>
        </p:nvSpPr>
        <p:spPr>
          <a:xfrm>
            <a:off x="3283675" y="4364014"/>
            <a:ext cx="0" cy="3638"/>
          </a:xfrm>
          <a:custGeom>
            <a:avLst/>
            <a:gdLst/>
            <a:ahLst/>
            <a:cxnLst/>
            <a:rect l="l" t="t" r="r" b="b"/>
            <a:pathLst>
              <a:path h="10159">
                <a:moveTo>
                  <a:pt x="0" y="9972"/>
                </a:moveTo>
                <a:lnTo>
                  <a:pt x="0" y="0"/>
                </a:lnTo>
              </a:path>
            </a:pathLst>
          </a:custGeom>
          <a:ln w="3175">
            <a:solidFill>
              <a:srgbClr val="000000"/>
            </a:solidFill>
          </a:ln>
        </p:spPr>
        <p:txBody>
          <a:bodyPr wrap="square" lIns="0" tIns="0" rIns="0" bIns="0" rtlCol="0"/>
          <a:lstStyle/>
          <a:p>
            <a:endParaRPr sz="501"/>
          </a:p>
        </p:txBody>
      </p:sp>
      <p:sp>
        <p:nvSpPr>
          <p:cNvPr id="9507" name="bg object 9507"/>
          <p:cNvSpPr/>
          <p:nvPr/>
        </p:nvSpPr>
        <p:spPr>
          <a:xfrm>
            <a:off x="3145427" y="4464001"/>
            <a:ext cx="3466" cy="0"/>
          </a:xfrm>
          <a:custGeom>
            <a:avLst/>
            <a:gdLst/>
            <a:ahLst/>
            <a:cxnLst/>
            <a:rect l="l" t="t" r="r" b="b"/>
            <a:pathLst>
              <a:path w="7620">
                <a:moveTo>
                  <a:pt x="0" y="0"/>
                </a:moveTo>
                <a:lnTo>
                  <a:pt x="1994" y="0"/>
                </a:lnTo>
                <a:lnTo>
                  <a:pt x="7180" y="0"/>
                </a:lnTo>
              </a:path>
            </a:pathLst>
          </a:custGeom>
          <a:ln w="3175">
            <a:solidFill>
              <a:srgbClr val="000000"/>
            </a:solidFill>
          </a:ln>
        </p:spPr>
        <p:txBody>
          <a:bodyPr wrap="square" lIns="0" tIns="0" rIns="0" bIns="0" rtlCol="0"/>
          <a:lstStyle/>
          <a:p>
            <a:endParaRPr sz="501"/>
          </a:p>
        </p:txBody>
      </p:sp>
      <p:sp>
        <p:nvSpPr>
          <p:cNvPr id="9508" name="bg object 9508"/>
          <p:cNvSpPr/>
          <p:nvPr/>
        </p:nvSpPr>
        <p:spPr>
          <a:xfrm>
            <a:off x="3145427" y="4464001"/>
            <a:ext cx="3466" cy="3638"/>
          </a:xfrm>
          <a:custGeom>
            <a:avLst/>
            <a:gdLst/>
            <a:ahLst/>
            <a:cxnLst/>
            <a:rect l="l" t="t" r="r" b="b"/>
            <a:pathLst>
              <a:path w="7620" h="10159">
                <a:moveTo>
                  <a:pt x="7180" y="9972"/>
                </a:moveTo>
                <a:lnTo>
                  <a:pt x="1994" y="9972"/>
                </a:lnTo>
                <a:lnTo>
                  <a:pt x="0" y="9972"/>
                </a:lnTo>
                <a:lnTo>
                  <a:pt x="0" y="0"/>
                </a:lnTo>
              </a:path>
            </a:pathLst>
          </a:custGeom>
          <a:ln w="3175">
            <a:solidFill>
              <a:srgbClr val="000000"/>
            </a:solidFill>
          </a:ln>
        </p:spPr>
        <p:txBody>
          <a:bodyPr wrap="square" lIns="0" tIns="0" rIns="0" bIns="0" rtlCol="0"/>
          <a:lstStyle/>
          <a:p>
            <a:endParaRPr sz="501"/>
          </a:p>
        </p:txBody>
      </p:sp>
      <p:sp>
        <p:nvSpPr>
          <p:cNvPr id="9509" name="bg object 9509"/>
          <p:cNvSpPr/>
          <p:nvPr/>
        </p:nvSpPr>
        <p:spPr>
          <a:xfrm>
            <a:off x="3145427" y="4464001"/>
            <a:ext cx="3466" cy="3638"/>
          </a:xfrm>
          <a:custGeom>
            <a:avLst/>
            <a:gdLst/>
            <a:ahLst/>
            <a:cxnLst/>
            <a:rect l="l" t="t" r="r" b="b"/>
            <a:pathLst>
              <a:path w="7620" h="10159">
                <a:moveTo>
                  <a:pt x="7180" y="0"/>
                </a:moveTo>
                <a:lnTo>
                  <a:pt x="1994" y="0"/>
                </a:lnTo>
                <a:lnTo>
                  <a:pt x="0" y="0"/>
                </a:lnTo>
                <a:lnTo>
                  <a:pt x="0" y="9972"/>
                </a:lnTo>
                <a:lnTo>
                  <a:pt x="1994" y="9972"/>
                </a:lnTo>
                <a:lnTo>
                  <a:pt x="7180" y="9972"/>
                </a:lnTo>
              </a:path>
            </a:pathLst>
          </a:custGeom>
          <a:ln w="3175">
            <a:solidFill>
              <a:srgbClr val="000000"/>
            </a:solidFill>
          </a:ln>
        </p:spPr>
        <p:txBody>
          <a:bodyPr wrap="square" lIns="0" tIns="0" rIns="0" bIns="0" rtlCol="0"/>
          <a:lstStyle/>
          <a:p>
            <a:endParaRPr sz="501"/>
          </a:p>
        </p:txBody>
      </p:sp>
      <p:sp>
        <p:nvSpPr>
          <p:cNvPr id="9510" name="bg object 9510"/>
          <p:cNvSpPr/>
          <p:nvPr/>
        </p:nvSpPr>
        <p:spPr>
          <a:xfrm>
            <a:off x="3275874" y="4464001"/>
            <a:ext cx="8087" cy="3638"/>
          </a:xfrm>
          <a:custGeom>
            <a:avLst/>
            <a:gdLst/>
            <a:ahLst/>
            <a:cxnLst/>
            <a:rect l="l" t="t" r="r" b="b"/>
            <a:pathLst>
              <a:path w="17779" h="10159">
                <a:moveTo>
                  <a:pt x="0" y="0"/>
                </a:moveTo>
                <a:lnTo>
                  <a:pt x="1994" y="0"/>
                </a:lnTo>
                <a:lnTo>
                  <a:pt x="9972" y="0"/>
                </a:lnTo>
                <a:lnTo>
                  <a:pt x="15556" y="0"/>
                </a:lnTo>
                <a:lnTo>
                  <a:pt x="17152" y="0"/>
                </a:lnTo>
                <a:lnTo>
                  <a:pt x="17152" y="9972"/>
                </a:lnTo>
                <a:lnTo>
                  <a:pt x="15556" y="9972"/>
                </a:lnTo>
                <a:lnTo>
                  <a:pt x="9972" y="9972"/>
                </a:lnTo>
                <a:lnTo>
                  <a:pt x="1994" y="9972"/>
                </a:lnTo>
                <a:lnTo>
                  <a:pt x="0" y="9972"/>
                </a:lnTo>
              </a:path>
            </a:pathLst>
          </a:custGeom>
          <a:ln w="3175">
            <a:solidFill>
              <a:srgbClr val="000000"/>
            </a:solidFill>
          </a:ln>
        </p:spPr>
        <p:txBody>
          <a:bodyPr wrap="square" lIns="0" tIns="0" rIns="0" bIns="0" rtlCol="0"/>
          <a:lstStyle/>
          <a:p>
            <a:endParaRPr sz="501"/>
          </a:p>
        </p:txBody>
      </p:sp>
      <p:sp>
        <p:nvSpPr>
          <p:cNvPr id="9511" name="bg object 9511"/>
          <p:cNvSpPr/>
          <p:nvPr/>
        </p:nvSpPr>
        <p:spPr>
          <a:xfrm>
            <a:off x="3275874" y="4464001"/>
            <a:ext cx="8087" cy="0"/>
          </a:xfrm>
          <a:custGeom>
            <a:avLst/>
            <a:gdLst/>
            <a:ahLst/>
            <a:cxnLst/>
            <a:rect l="l" t="t" r="r" b="b"/>
            <a:pathLst>
              <a:path w="17779">
                <a:moveTo>
                  <a:pt x="17152" y="0"/>
                </a:moveTo>
                <a:lnTo>
                  <a:pt x="15556" y="0"/>
                </a:lnTo>
                <a:lnTo>
                  <a:pt x="9972" y="0"/>
                </a:lnTo>
                <a:lnTo>
                  <a:pt x="1994" y="0"/>
                </a:lnTo>
                <a:lnTo>
                  <a:pt x="0" y="0"/>
                </a:lnTo>
              </a:path>
            </a:pathLst>
          </a:custGeom>
          <a:ln w="3175">
            <a:solidFill>
              <a:srgbClr val="000000"/>
            </a:solidFill>
          </a:ln>
        </p:spPr>
        <p:txBody>
          <a:bodyPr wrap="square" lIns="0" tIns="0" rIns="0" bIns="0" rtlCol="0"/>
          <a:lstStyle/>
          <a:p>
            <a:endParaRPr sz="501"/>
          </a:p>
        </p:txBody>
      </p:sp>
      <p:sp>
        <p:nvSpPr>
          <p:cNvPr id="9512" name="bg object 9512"/>
          <p:cNvSpPr/>
          <p:nvPr/>
        </p:nvSpPr>
        <p:spPr>
          <a:xfrm>
            <a:off x="3275874" y="4464001"/>
            <a:ext cx="8087" cy="3638"/>
          </a:xfrm>
          <a:custGeom>
            <a:avLst/>
            <a:gdLst/>
            <a:ahLst/>
            <a:cxnLst/>
            <a:rect l="l" t="t" r="r" b="b"/>
            <a:pathLst>
              <a:path w="17779" h="10159">
                <a:moveTo>
                  <a:pt x="0" y="9972"/>
                </a:moveTo>
                <a:lnTo>
                  <a:pt x="1994" y="9972"/>
                </a:lnTo>
                <a:lnTo>
                  <a:pt x="9972" y="9972"/>
                </a:lnTo>
                <a:lnTo>
                  <a:pt x="15556" y="9972"/>
                </a:lnTo>
                <a:lnTo>
                  <a:pt x="17152" y="9972"/>
                </a:lnTo>
                <a:lnTo>
                  <a:pt x="17152" y="0"/>
                </a:lnTo>
              </a:path>
            </a:pathLst>
          </a:custGeom>
          <a:ln w="3175">
            <a:solidFill>
              <a:srgbClr val="000000"/>
            </a:solidFill>
          </a:ln>
        </p:spPr>
        <p:txBody>
          <a:bodyPr wrap="square" lIns="0" tIns="0" rIns="0" bIns="0" rtlCol="0"/>
          <a:lstStyle/>
          <a:p>
            <a:endParaRPr sz="501"/>
          </a:p>
        </p:txBody>
      </p:sp>
      <p:sp>
        <p:nvSpPr>
          <p:cNvPr id="9513" name="bg object 9513"/>
          <p:cNvSpPr/>
          <p:nvPr/>
        </p:nvSpPr>
        <p:spPr>
          <a:xfrm>
            <a:off x="3145427" y="4364014"/>
            <a:ext cx="3466" cy="0"/>
          </a:xfrm>
          <a:custGeom>
            <a:avLst/>
            <a:gdLst/>
            <a:ahLst/>
            <a:cxnLst/>
            <a:rect l="l" t="t" r="r" b="b"/>
            <a:pathLst>
              <a:path w="7620">
                <a:moveTo>
                  <a:pt x="0" y="0"/>
                </a:moveTo>
                <a:lnTo>
                  <a:pt x="1994" y="0"/>
                </a:lnTo>
                <a:lnTo>
                  <a:pt x="7180" y="0"/>
                </a:lnTo>
              </a:path>
            </a:pathLst>
          </a:custGeom>
          <a:ln w="3175">
            <a:solidFill>
              <a:srgbClr val="000000"/>
            </a:solidFill>
          </a:ln>
        </p:spPr>
        <p:txBody>
          <a:bodyPr wrap="square" lIns="0" tIns="0" rIns="0" bIns="0" rtlCol="0"/>
          <a:lstStyle/>
          <a:p>
            <a:endParaRPr sz="501"/>
          </a:p>
        </p:txBody>
      </p:sp>
      <p:sp>
        <p:nvSpPr>
          <p:cNvPr id="9514" name="bg object 9514"/>
          <p:cNvSpPr/>
          <p:nvPr/>
        </p:nvSpPr>
        <p:spPr>
          <a:xfrm>
            <a:off x="3145427" y="4364014"/>
            <a:ext cx="3466" cy="3638"/>
          </a:xfrm>
          <a:custGeom>
            <a:avLst/>
            <a:gdLst/>
            <a:ahLst/>
            <a:cxnLst/>
            <a:rect l="l" t="t" r="r" b="b"/>
            <a:pathLst>
              <a:path w="7620" h="10159">
                <a:moveTo>
                  <a:pt x="7180" y="9972"/>
                </a:moveTo>
                <a:lnTo>
                  <a:pt x="1994" y="9972"/>
                </a:lnTo>
                <a:lnTo>
                  <a:pt x="0" y="9972"/>
                </a:lnTo>
                <a:lnTo>
                  <a:pt x="0" y="0"/>
                </a:lnTo>
              </a:path>
            </a:pathLst>
          </a:custGeom>
          <a:ln w="3175">
            <a:solidFill>
              <a:srgbClr val="000000"/>
            </a:solidFill>
          </a:ln>
        </p:spPr>
        <p:txBody>
          <a:bodyPr wrap="square" lIns="0" tIns="0" rIns="0" bIns="0" rtlCol="0"/>
          <a:lstStyle/>
          <a:p>
            <a:endParaRPr sz="501"/>
          </a:p>
        </p:txBody>
      </p:sp>
      <p:sp>
        <p:nvSpPr>
          <p:cNvPr id="9515" name="bg object 9515"/>
          <p:cNvSpPr/>
          <p:nvPr/>
        </p:nvSpPr>
        <p:spPr>
          <a:xfrm>
            <a:off x="3145427" y="4364014"/>
            <a:ext cx="3466" cy="3638"/>
          </a:xfrm>
          <a:custGeom>
            <a:avLst/>
            <a:gdLst/>
            <a:ahLst/>
            <a:cxnLst/>
            <a:rect l="l" t="t" r="r" b="b"/>
            <a:pathLst>
              <a:path w="7620" h="10159">
                <a:moveTo>
                  <a:pt x="7180" y="0"/>
                </a:moveTo>
                <a:lnTo>
                  <a:pt x="1994" y="0"/>
                </a:lnTo>
                <a:lnTo>
                  <a:pt x="0" y="0"/>
                </a:lnTo>
                <a:lnTo>
                  <a:pt x="0" y="9972"/>
                </a:lnTo>
                <a:lnTo>
                  <a:pt x="1994" y="9972"/>
                </a:lnTo>
                <a:lnTo>
                  <a:pt x="7180" y="9972"/>
                </a:lnTo>
              </a:path>
            </a:pathLst>
          </a:custGeom>
          <a:ln w="3175">
            <a:solidFill>
              <a:srgbClr val="000000"/>
            </a:solidFill>
          </a:ln>
        </p:spPr>
        <p:txBody>
          <a:bodyPr wrap="square" lIns="0" tIns="0" rIns="0" bIns="0" rtlCol="0"/>
          <a:lstStyle/>
          <a:p>
            <a:endParaRPr sz="501"/>
          </a:p>
        </p:txBody>
      </p:sp>
      <p:sp>
        <p:nvSpPr>
          <p:cNvPr id="9516" name="bg object 9516"/>
          <p:cNvSpPr/>
          <p:nvPr/>
        </p:nvSpPr>
        <p:spPr>
          <a:xfrm>
            <a:off x="3275874" y="4364014"/>
            <a:ext cx="8087" cy="3638"/>
          </a:xfrm>
          <a:custGeom>
            <a:avLst/>
            <a:gdLst/>
            <a:ahLst/>
            <a:cxnLst/>
            <a:rect l="l" t="t" r="r" b="b"/>
            <a:pathLst>
              <a:path w="17779" h="10159">
                <a:moveTo>
                  <a:pt x="0" y="0"/>
                </a:moveTo>
                <a:lnTo>
                  <a:pt x="1994" y="0"/>
                </a:lnTo>
                <a:lnTo>
                  <a:pt x="9972" y="0"/>
                </a:lnTo>
                <a:lnTo>
                  <a:pt x="15556" y="0"/>
                </a:lnTo>
                <a:lnTo>
                  <a:pt x="17152" y="0"/>
                </a:lnTo>
                <a:lnTo>
                  <a:pt x="17152" y="9972"/>
                </a:lnTo>
                <a:lnTo>
                  <a:pt x="15556" y="9972"/>
                </a:lnTo>
                <a:lnTo>
                  <a:pt x="9972" y="9972"/>
                </a:lnTo>
                <a:lnTo>
                  <a:pt x="1994" y="9972"/>
                </a:lnTo>
                <a:lnTo>
                  <a:pt x="0" y="9972"/>
                </a:lnTo>
              </a:path>
            </a:pathLst>
          </a:custGeom>
          <a:ln w="3175">
            <a:solidFill>
              <a:srgbClr val="000000"/>
            </a:solidFill>
          </a:ln>
        </p:spPr>
        <p:txBody>
          <a:bodyPr wrap="square" lIns="0" tIns="0" rIns="0" bIns="0" rtlCol="0"/>
          <a:lstStyle/>
          <a:p>
            <a:endParaRPr sz="501"/>
          </a:p>
        </p:txBody>
      </p:sp>
      <p:sp>
        <p:nvSpPr>
          <p:cNvPr id="9517" name="bg object 9517"/>
          <p:cNvSpPr/>
          <p:nvPr/>
        </p:nvSpPr>
        <p:spPr>
          <a:xfrm>
            <a:off x="3275874" y="4364014"/>
            <a:ext cx="8087" cy="0"/>
          </a:xfrm>
          <a:custGeom>
            <a:avLst/>
            <a:gdLst/>
            <a:ahLst/>
            <a:cxnLst/>
            <a:rect l="l" t="t" r="r" b="b"/>
            <a:pathLst>
              <a:path w="17779">
                <a:moveTo>
                  <a:pt x="17152" y="0"/>
                </a:moveTo>
                <a:lnTo>
                  <a:pt x="15556" y="0"/>
                </a:lnTo>
                <a:lnTo>
                  <a:pt x="9972" y="0"/>
                </a:lnTo>
                <a:lnTo>
                  <a:pt x="1994" y="0"/>
                </a:lnTo>
                <a:lnTo>
                  <a:pt x="0" y="0"/>
                </a:lnTo>
              </a:path>
            </a:pathLst>
          </a:custGeom>
          <a:ln w="3175">
            <a:solidFill>
              <a:srgbClr val="000000"/>
            </a:solidFill>
          </a:ln>
        </p:spPr>
        <p:txBody>
          <a:bodyPr wrap="square" lIns="0" tIns="0" rIns="0" bIns="0" rtlCol="0"/>
          <a:lstStyle/>
          <a:p>
            <a:endParaRPr sz="501"/>
          </a:p>
        </p:txBody>
      </p:sp>
      <p:sp>
        <p:nvSpPr>
          <p:cNvPr id="9518" name="bg object 9518"/>
          <p:cNvSpPr/>
          <p:nvPr/>
        </p:nvSpPr>
        <p:spPr>
          <a:xfrm>
            <a:off x="3275874" y="4364014"/>
            <a:ext cx="8087" cy="3638"/>
          </a:xfrm>
          <a:custGeom>
            <a:avLst/>
            <a:gdLst/>
            <a:ahLst/>
            <a:cxnLst/>
            <a:rect l="l" t="t" r="r" b="b"/>
            <a:pathLst>
              <a:path w="17779" h="10159">
                <a:moveTo>
                  <a:pt x="0" y="9972"/>
                </a:moveTo>
                <a:lnTo>
                  <a:pt x="1994" y="9972"/>
                </a:lnTo>
                <a:lnTo>
                  <a:pt x="9972" y="9972"/>
                </a:lnTo>
                <a:lnTo>
                  <a:pt x="15556" y="9972"/>
                </a:lnTo>
                <a:lnTo>
                  <a:pt x="17152" y="9972"/>
                </a:lnTo>
                <a:lnTo>
                  <a:pt x="17152" y="0"/>
                </a:lnTo>
              </a:path>
            </a:pathLst>
          </a:custGeom>
          <a:ln w="3175">
            <a:solidFill>
              <a:srgbClr val="000000"/>
            </a:solidFill>
          </a:ln>
        </p:spPr>
        <p:txBody>
          <a:bodyPr wrap="square" lIns="0" tIns="0" rIns="0" bIns="0" rtlCol="0"/>
          <a:lstStyle/>
          <a:p>
            <a:endParaRPr sz="501"/>
          </a:p>
        </p:txBody>
      </p:sp>
      <p:sp>
        <p:nvSpPr>
          <p:cNvPr id="9519" name="bg object 9519"/>
          <p:cNvSpPr/>
          <p:nvPr/>
        </p:nvSpPr>
        <p:spPr>
          <a:xfrm>
            <a:off x="3190966" y="4472143"/>
            <a:ext cx="13863" cy="0"/>
          </a:xfrm>
          <a:custGeom>
            <a:avLst/>
            <a:gdLst/>
            <a:ahLst/>
            <a:cxnLst/>
            <a:rect l="l" t="t" r="r" b="b"/>
            <a:pathLst>
              <a:path w="30479">
                <a:moveTo>
                  <a:pt x="29916" y="0"/>
                </a:moveTo>
                <a:lnTo>
                  <a:pt x="27124" y="0"/>
                </a:lnTo>
                <a:lnTo>
                  <a:pt x="19545" y="0"/>
                </a:lnTo>
                <a:lnTo>
                  <a:pt x="10371" y="0"/>
                </a:lnTo>
                <a:lnTo>
                  <a:pt x="2792" y="0"/>
                </a:lnTo>
                <a:lnTo>
                  <a:pt x="0" y="0"/>
                </a:lnTo>
                <a:lnTo>
                  <a:pt x="2792" y="0"/>
                </a:lnTo>
                <a:lnTo>
                  <a:pt x="10371" y="0"/>
                </a:lnTo>
                <a:lnTo>
                  <a:pt x="19545" y="0"/>
                </a:lnTo>
                <a:lnTo>
                  <a:pt x="27124" y="0"/>
                </a:lnTo>
                <a:lnTo>
                  <a:pt x="29916" y="0"/>
                </a:lnTo>
              </a:path>
            </a:pathLst>
          </a:custGeom>
          <a:ln w="3175">
            <a:solidFill>
              <a:srgbClr val="000000"/>
            </a:solidFill>
          </a:ln>
        </p:spPr>
        <p:txBody>
          <a:bodyPr wrap="square" lIns="0" tIns="0" rIns="0" bIns="0" rtlCol="0"/>
          <a:lstStyle/>
          <a:p>
            <a:endParaRPr sz="501"/>
          </a:p>
        </p:txBody>
      </p:sp>
      <p:sp>
        <p:nvSpPr>
          <p:cNvPr id="9520" name="bg object 9520"/>
          <p:cNvSpPr/>
          <p:nvPr/>
        </p:nvSpPr>
        <p:spPr>
          <a:xfrm>
            <a:off x="3193143" y="4472143"/>
            <a:ext cx="4621" cy="0"/>
          </a:xfrm>
          <a:custGeom>
            <a:avLst/>
            <a:gdLst/>
            <a:ahLst/>
            <a:cxnLst/>
            <a:rect l="l" t="t" r="r" b="b"/>
            <a:pathLst>
              <a:path w="10159">
                <a:moveTo>
                  <a:pt x="9972" y="0"/>
                </a:moveTo>
                <a:lnTo>
                  <a:pt x="7578" y="0"/>
                </a:lnTo>
                <a:lnTo>
                  <a:pt x="2792" y="0"/>
                </a:lnTo>
                <a:lnTo>
                  <a:pt x="0" y="0"/>
                </a:lnTo>
                <a:lnTo>
                  <a:pt x="2792" y="0"/>
                </a:lnTo>
                <a:lnTo>
                  <a:pt x="7578" y="0"/>
                </a:lnTo>
                <a:lnTo>
                  <a:pt x="9972" y="0"/>
                </a:lnTo>
              </a:path>
            </a:pathLst>
          </a:custGeom>
          <a:ln w="3175">
            <a:solidFill>
              <a:srgbClr val="000000"/>
            </a:solidFill>
          </a:ln>
        </p:spPr>
        <p:txBody>
          <a:bodyPr wrap="square" lIns="0" tIns="0" rIns="0" bIns="0" rtlCol="0"/>
          <a:lstStyle/>
          <a:p>
            <a:endParaRPr sz="501"/>
          </a:p>
        </p:txBody>
      </p:sp>
      <p:sp>
        <p:nvSpPr>
          <p:cNvPr id="9521" name="bg object 9521"/>
          <p:cNvSpPr/>
          <p:nvPr/>
        </p:nvSpPr>
        <p:spPr>
          <a:xfrm>
            <a:off x="3193143" y="4473000"/>
            <a:ext cx="4621" cy="0"/>
          </a:xfrm>
          <a:custGeom>
            <a:avLst/>
            <a:gdLst/>
            <a:ahLst/>
            <a:cxnLst/>
            <a:rect l="l" t="t" r="r" b="b"/>
            <a:pathLst>
              <a:path w="10159">
                <a:moveTo>
                  <a:pt x="9972" y="0"/>
                </a:moveTo>
                <a:lnTo>
                  <a:pt x="7578" y="0"/>
                </a:lnTo>
                <a:lnTo>
                  <a:pt x="2792" y="0"/>
                </a:lnTo>
                <a:lnTo>
                  <a:pt x="0" y="0"/>
                </a:lnTo>
                <a:lnTo>
                  <a:pt x="2792" y="0"/>
                </a:lnTo>
                <a:lnTo>
                  <a:pt x="7578" y="0"/>
                </a:lnTo>
                <a:lnTo>
                  <a:pt x="9972" y="0"/>
                </a:lnTo>
              </a:path>
            </a:pathLst>
          </a:custGeom>
          <a:ln w="3175">
            <a:solidFill>
              <a:srgbClr val="000000"/>
            </a:solidFill>
          </a:ln>
        </p:spPr>
        <p:txBody>
          <a:bodyPr wrap="square" lIns="0" tIns="0" rIns="0" bIns="0" rtlCol="0"/>
          <a:lstStyle/>
          <a:p>
            <a:endParaRPr sz="501"/>
          </a:p>
        </p:txBody>
      </p:sp>
      <p:sp>
        <p:nvSpPr>
          <p:cNvPr id="9522" name="bg object 9522"/>
          <p:cNvSpPr/>
          <p:nvPr/>
        </p:nvSpPr>
        <p:spPr>
          <a:xfrm>
            <a:off x="3181531" y="4471144"/>
            <a:ext cx="4621" cy="3638"/>
          </a:xfrm>
          <a:custGeom>
            <a:avLst/>
            <a:gdLst/>
            <a:ahLst/>
            <a:cxnLst/>
            <a:rect l="l" t="t" r="r" b="b"/>
            <a:pathLst>
              <a:path w="10159" h="10159">
                <a:moveTo>
                  <a:pt x="9972" y="797"/>
                </a:moveTo>
                <a:lnTo>
                  <a:pt x="0" y="797"/>
                </a:lnTo>
                <a:lnTo>
                  <a:pt x="0" y="9573"/>
                </a:lnTo>
                <a:lnTo>
                  <a:pt x="0" y="0"/>
                </a:lnTo>
              </a:path>
            </a:pathLst>
          </a:custGeom>
          <a:ln w="3175">
            <a:solidFill>
              <a:srgbClr val="000000"/>
            </a:solidFill>
          </a:ln>
        </p:spPr>
        <p:txBody>
          <a:bodyPr wrap="square" lIns="0" tIns="0" rIns="0" bIns="0" rtlCol="0"/>
          <a:lstStyle/>
          <a:p>
            <a:endParaRPr sz="501"/>
          </a:p>
        </p:txBody>
      </p:sp>
      <p:sp>
        <p:nvSpPr>
          <p:cNvPr id="9523" name="bg object 9523"/>
          <p:cNvSpPr/>
          <p:nvPr/>
        </p:nvSpPr>
        <p:spPr>
          <a:xfrm>
            <a:off x="3186067" y="4471144"/>
            <a:ext cx="0" cy="3638"/>
          </a:xfrm>
          <a:custGeom>
            <a:avLst/>
            <a:gdLst/>
            <a:ahLst/>
            <a:cxnLst/>
            <a:rect l="l" t="t" r="r" b="b"/>
            <a:pathLst>
              <a:path h="10159">
                <a:moveTo>
                  <a:pt x="0" y="0"/>
                </a:moveTo>
                <a:lnTo>
                  <a:pt x="0" y="9573"/>
                </a:lnTo>
                <a:lnTo>
                  <a:pt x="0" y="797"/>
                </a:lnTo>
                <a:lnTo>
                  <a:pt x="0" y="0"/>
                </a:lnTo>
              </a:path>
            </a:pathLst>
          </a:custGeom>
          <a:ln w="3175">
            <a:solidFill>
              <a:srgbClr val="000000"/>
            </a:solidFill>
          </a:ln>
        </p:spPr>
        <p:txBody>
          <a:bodyPr wrap="square" lIns="0" tIns="0" rIns="0" bIns="0" rtlCol="0"/>
          <a:lstStyle/>
          <a:p>
            <a:endParaRPr sz="501"/>
          </a:p>
        </p:txBody>
      </p:sp>
      <p:sp>
        <p:nvSpPr>
          <p:cNvPr id="9524" name="bg object 9524"/>
          <p:cNvSpPr/>
          <p:nvPr/>
        </p:nvSpPr>
        <p:spPr>
          <a:xfrm>
            <a:off x="3181531" y="4474571"/>
            <a:ext cx="4621" cy="0"/>
          </a:xfrm>
          <a:custGeom>
            <a:avLst/>
            <a:gdLst/>
            <a:ahLst/>
            <a:cxnLst/>
            <a:rect l="l" t="t" r="r" b="b"/>
            <a:pathLst>
              <a:path w="10159">
                <a:moveTo>
                  <a:pt x="9972" y="0"/>
                </a:moveTo>
                <a:lnTo>
                  <a:pt x="0" y="0"/>
                </a:lnTo>
              </a:path>
            </a:pathLst>
          </a:custGeom>
          <a:ln w="3175">
            <a:solidFill>
              <a:srgbClr val="000000"/>
            </a:solidFill>
          </a:ln>
        </p:spPr>
        <p:txBody>
          <a:bodyPr wrap="square" lIns="0" tIns="0" rIns="0" bIns="0" rtlCol="0"/>
          <a:lstStyle/>
          <a:p>
            <a:endParaRPr sz="501"/>
          </a:p>
        </p:txBody>
      </p:sp>
      <p:sp>
        <p:nvSpPr>
          <p:cNvPr id="9525" name="bg object 9525"/>
          <p:cNvSpPr/>
          <p:nvPr/>
        </p:nvSpPr>
        <p:spPr>
          <a:xfrm>
            <a:off x="3181531" y="4471143"/>
            <a:ext cx="0" cy="455"/>
          </a:xfrm>
          <a:custGeom>
            <a:avLst/>
            <a:gdLst/>
            <a:ahLst/>
            <a:cxnLst/>
            <a:rect l="l" t="t" r="r" b="b"/>
            <a:pathLst>
              <a:path h="1270">
                <a:moveTo>
                  <a:pt x="0" y="0"/>
                </a:moveTo>
                <a:lnTo>
                  <a:pt x="0" y="797"/>
                </a:lnTo>
              </a:path>
            </a:pathLst>
          </a:custGeom>
          <a:ln w="3175">
            <a:solidFill>
              <a:srgbClr val="000000"/>
            </a:solidFill>
          </a:ln>
        </p:spPr>
        <p:txBody>
          <a:bodyPr wrap="square" lIns="0" tIns="0" rIns="0" bIns="0" rtlCol="0"/>
          <a:lstStyle/>
          <a:p>
            <a:endParaRPr sz="501"/>
          </a:p>
        </p:txBody>
      </p:sp>
      <p:sp>
        <p:nvSpPr>
          <p:cNvPr id="9526" name="bg object 9526"/>
          <p:cNvSpPr/>
          <p:nvPr/>
        </p:nvSpPr>
        <p:spPr>
          <a:xfrm>
            <a:off x="3181531" y="4471429"/>
            <a:ext cx="4621" cy="0"/>
          </a:xfrm>
          <a:custGeom>
            <a:avLst/>
            <a:gdLst/>
            <a:ahLst/>
            <a:cxnLst/>
            <a:rect l="l" t="t" r="r" b="b"/>
            <a:pathLst>
              <a:path w="10159">
                <a:moveTo>
                  <a:pt x="9972" y="0"/>
                </a:moveTo>
                <a:lnTo>
                  <a:pt x="0" y="0"/>
                </a:lnTo>
              </a:path>
            </a:pathLst>
          </a:custGeom>
          <a:ln w="3175">
            <a:solidFill>
              <a:srgbClr val="000000"/>
            </a:solidFill>
          </a:ln>
        </p:spPr>
        <p:txBody>
          <a:bodyPr wrap="square" lIns="0" tIns="0" rIns="0" bIns="0" rtlCol="0"/>
          <a:lstStyle/>
          <a:p>
            <a:endParaRPr sz="501"/>
          </a:p>
        </p:txBody>
      </p:sp>
      <p:sp>
        <p:nvSpPr>
          <p:cNvPr id="9527" name="bg object 9527"/>
          <p:cNvSpPr/>
          <p:nvPr/>
        </p:nvSpPr>
        <p:spPr>
          <a:xfrm>
            <a:off x="3192961" y="4471286"/>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28" name="bg object 9528"/>
          <p:cNvSpPr/>
          <p:nvPr/>
        </p:nvSpPr>
        <p:spPr>
          <a:xfrm>
            <a:off x="3197679" y="4471286"/>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29" name="bg object 9529"/>
          <p:cNvSpPr/>
          <p:nvPr/>
        </p:nvSpPr>
        <p:spPr>
          <a:xfrm>
            <a:off x="3202577" y="4471286"/>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30" name="bg object 9530"/>
          <p:cNvSpPr/>
          <p:nvPr/>
        </p:nvSpPr>
        <p:spPr>
          <a:xfrm>
            <a:off x="3204573" y="4471286"/>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31" name="bg object 9531"/>
          <p:cNvSpPr/>
          <p:nvPr/>
        </p:nvSpPr>
        <p:spPr>
          <a:xfrm>
            <a:off x="3202577" y="4471286"/>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32" name="bg object 9532"/>
          <p:cNvSpPr/>
          <p:nvPr/>
        </p:nvSpPr>
        <p:spPr>
          <a:xfrm>
            <a:off x="3197679" y="4471286"/>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33" name="bg object 9533"/>
          <p:cNvSpPr/>
          <p:nvPr/>
        </p:nvSpPr>
        <p:spPr>
          <a:xfrm>
            <a:off x="3192961" y="4471286"/>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34" name="bg object 9534"/>
          <p:cNvSpPr/>
          <p:nvPr/>
        </p:nvSpPr>
        <p:spPr>
          <a:xfrm>
            <a:off x="3190966" y="4471286"/>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35" name="bg object 9535"/>
          <p:cNvSpPr/>
          <p:nvPr/>
        </p:nvSpPr>
        <p:spPr>
          <a:xfrm>
            <a:off x="3193869" y="4472143"/>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36" name="bg object 9536"/>
          <p:cNvSpPr/>
          <p:nvPr/>
        </p:nvSpPr>
        <p:spPr>
          <a:xfrm>
            <a:off x="3195501" y="4472143"/>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37" name="bg object 9537"/>
          <p:cNvSpPr/>
          <p:nvPr/>
        </p:nvSpPr>
        <p:spPr>
          <a:xfrm>
            <a:off x="3197134" y="4472143"/>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38" name="bg object 9538"/>
          <p:cNvSpPr/>
          <p:nvPr/>
        </p:nvSpPr>
        <p:spPr>
          <a:xfrm>
            <a:off x="3197679" y="4472143"/>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39" name="bg object 9539"/>
          <p:cNvSpPr/>
          <p:nvPr/>
        </p:nvSpPr>
        <p:spPr>
          <a:xfrm>
            <a:off x="3197134" y="4472143"/>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40" name="bg object 9540"/>
          <p:cNvSpPr/>
          <p:nvPr/>
        </p:nvSpPr>
        <p:spPr>
          <a:xfrm>
            <a:off x="3195501" y="4472143"/>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41" name="bg object 9541"/>
          <p:cNvSpPr/>
          <p:nvPr/>
        </p:nvSpPr>
        <p:spPr>
          <a:xfrm>
            <a:off x="3193869" y="4472143"/>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42" name="bg object 9542"/>
          <p:cNvSpPr/>
          <p:nvPr/>
        </p:nvSpPr>
        <p:spPr>
          <a:xfrm>
            <a:off x="3193143" y="4472143"/>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43" name="bg object 9543"/>
          <p:cNvSpPr/>
          <p:nvPr/>
        </p:nvSpPr>
        <p:spPr>
          <a:xfrm>
            <a:off x="3147786" y="4465430"/>
            <a:ext cx="866" cy="0"/>
          </a:xfrm>
          <a:custGeom>
            <a:avLst/>
            <a:gdLst/>
            <a:ahLst/>
            <a:cxnLst/>
            <a:rect l="l" t="t" r="r" b="b"/>
            <a:pathLst>
              <a:path w="1904">
                <a:moveTo>
                  <a:pt x="1595" y="0"/>
                </a:moveTo>
                <a:lnTo>
                  <a:pt x="1196" y="0"/>
                </a:lnTo>
                <a:lnTo>
                  <a:pt x="0" y="0"/>
                </a:lnTo>
              </a:path>
            </a:pathLst>
          </a:custGeom>
          <a:ln w="3175">
            <a:solidFill>
              <a:srgbClr val="000000"/>
            </a:solidFill>
          </a:ln>
        </p:spPr>
        <p:txBody>
          <a:bodyPr wrap="square" lIns="0" tIns="0" rIns="0" bIns="0" rtlCol="0"/>
          <a:lstStyle/>
          <a:p>
            <a:endParaRPr sz="501"/>
          </a:p>
        </p:txBody>
      </p:sp>
      <p:sp>
        <p:nvSpPr>
          <p:cNvPr id="9544" name="bg object 9544"/>
          <p:cNvSpPr/>
          <p:nvPr/>
        </p:nvSpPr>
        <p:spPr>
          <a:xfrm>
            <a:off x="3145789" y="4465430"/>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9545" name="bg object 9545"/>
          <p:cNvSpPr/>
          <p:nvPr/>
        </p:nvSpPr>
        <p:spPr>
          <a:xfrm>
            <a:off x="3147786" y="4466144"/>
            <a:ext cx="866" cy="0"/>
          </a:xfrm>
          <a:custGeom>
            <a:avLst/>
            <a:gdLst/>
            <a:ahLst/>
            <a:cxnLst/>
            <a:rect l="l" t="t" r="r" b="b"/>
            <a:pathLst>
              <a:path w="1904">
                <a:moveTo>
                  <a:pt x="1595" y="0"/>
                </a:moveTo>
                <a:lnTo>
                  <a:pt x="1196" y="0"/>
                </a:lnTo>
                <a:lnTo>
                  <a:pt x="0" y="0"/>
                </a:lnTo>
              </a:path>
            </a:pathLst>
          </a:custGeom>
          <a:ln w="3175">
            <a:solidFill>
              <a:srgbClr val="000000"/>
            </a:solidFill>
          </a:ln>
        </p:spPr>
        <p:txBody>
          <a:bodyPr wrap="square" lIns="0" tIns="0" rIns="0" bIns="0" rtlCol="0"/>
          <a:lstStyle/>
          <a:p>
            <a:endParaRPr sz="501"/>
          </a:p>
        </p:txBody>
      </p:sp>
      <p:sp>
        <p:nvSpPr>
          <p:cNvPr id="9546" name="bg object 9546"/>
          <p:cNvSpPr/>
          <p:nvPr/>
        </p:nvSpPr>
        <p:spPr>
          <a:xfrm>
            <a:off x="3145789" y="4466144"/>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9547" name="bg object 9547"/>
          <p:cNvSpPr/>
          <p:nvPr/>
        </p:nvSpPr>
        <p:spPr>
          <a:xfrm>
            <a:off x="3281680" y="4465430"/>
            <a:ext cx="1155" cy="0"/>
          </a:xfrm>
          <a:custGeom>
            <a:avLst/>
            <a:gdLst/>
            <a:ahLst/>
            <a:cxnLst/>
            <a:rect l="l" t="t" r="r" b="b"/>
            <a:pathLst>
              <a:path w="2540">
                <a:moveTo>
                  <a:pt x="1994" y="0"/>
                </a:moveTo>
                <a:lnTo>
                  <a:pt x="1595" y="0"/>
                </a:lnTo>
                <a:lnTo>
                  <a:pt x="0" y="0"/>
                </a:lnTo>
              </a:path>
            </a:pathLst>
          </a:custGeom>
          <a:ln w="3175">
            <a:solidFill>
              <a:srgbClr val="000000"/>
            </a:solidFill>
          </a:ln>
        </p:spPr>
        <p:txBody>
          <a:bodyPr wrap="square" lIns="0" tIns="0" rIns="0" bIns="0" rtlCol="0"/>
          <a:lstStyle/>
          <a:p>
            <a:endParaRPr sz="501"/>
          </a:p>
        </p:txBody>
      </p:sp>
      <p:sp>
        <p:nvSpPr>
          <p:cNvPr id="9548" name="bg object 9548"/>
          <p:cNvSpPr/>
          <p:nvPr/>
        </p:nvSpPr>
        <p:spPr>
          <a:xfrm>
            <a:off x="3278051" y="4465430"/>
            <a:ext cx="1733" cy="0"/>
          </a:xfrm>
          <a:custGeom>
            <a:avLst/>
            <a:gdLst/>
            <a:ahLst/>
            <a:cxnLst/>
            <a:rect l="l" t="t" r="r" b="b"/>
            <a:pathLst>
              <a:path w="3809">
                <a:moveTo>
                  <a:pt x="3191" y="0"/>
                </a:moveTo>
                <a:lnTo>
                  <a:pt x="1595" y="0"/>
                </a:lnTo>
                <a:lnTo>
                  <a:pt x="0" y="0"/>
                </a:lnTo>
              </a:path>
            </a:pathLst>
          </a:custGeom>
          <a:ln w="3175">
            <a:solidFill>
              <a:srgbClr val="000000"/>
            </a:solidFill>
          </a:ln>
        </p:spPr>
        <p:txBody>
          <a:bodyPr wrap="square" lIns="0" tIns="0" rIns="0" bIns="0" rtlCol="0"/>
          <a:lstStyle/>
          <a:p>
            <a:endParaRPr sz="501"/>
          </a:p>
        </p:txBody>
      </p:sp>
      <p:sp>
        <p:nvSpPr>
          <p:cNvPr id="9549" name="bg object 9549"/>
          <p:cNvSpPr/>
          <p:nvPr/>
        </p:nvSpPr>
        <p:spPr>
          <a:xfrm>
            <a:off x="3281680" y="4466144"/>
            <a:ext cx="1155" cy="0"/>
          </a:xfrm>
          <a:custGeom>
            <a:avLst/>
            <a:gdLst/>
            <a:ahLst/>
            <a:cxnLst/>
            <a:rect l="l" t="t" r="r" b="b"/>
            <a:pathLst>
              <a:path w="2540">
                <a:moveTo>
                  <a:pt x="1994" y="0"/>
                </a:moveTo>
                <a:lnTo>
                  <a:pt x="1595" y="0"/>
                </a:lnTo>
                <a:lnTo>
                  <a:pt x="0" y="0"/>
                </a:lnTo>
              </a:path>
            </a:pathLst>
          </a:custGeom>
          <a:ln w="3175">
            <a:solidFill>
              <a:srgbClr val="000000"/>
            </a:solidFill>
          </a:ln>
        </p:spPr>
        <p:txBody>
          <a:bodyPr wrap="square" lIns="0" tIns="0" rIns="0" bIns="0" rtlCol="0"/>
          <a:lstStyle/>
          <a:p>
            <a:endParaRPr sz="501"/>
          </a:p>
        </p:txBody>
      </p:sp>
      <p:sp>
        <p:nvSpPr>
          <p:cNvPr id="9550" name="bg object 9550"/>
          <p:cNvSpPr/>
          <p:nvPr/>
        </p:nvSpPr>
        <p:spPr>
          <a:xfrm>
            <a:off x="3278051" y="4466144"/>
            <a:ext cx="1733" cy="0"/>
          </a:xfrm>
          <a:custGeom>
            <a:avLst/>
            <a:gdLst/>
            <a:ahLst/>
            <a:cxnLst/>
            <a:rect l="l" t="t" r="r" b="b"/>
            <a:pathLst>
              <a:path w="3809">
                <a:moveTo>
                  <a:pt x="3191" y="0"/>
                </a:moveTo>
                <a:lnTo>
                  <a:pt x="1595" y="0"/>
                </a:lnTo>
                <a:lnTo>
                  <a:pt x="0" y="0"/>
                </a:lnTo>
              </a:path>
            </a:pathLst>
          </a:custGeom>
          <a:ln w="3175">
            <a:solidFill>
              <a:srgbClr val="000000"/>
            </a:solidFill>
          </a:ln>
        </p:spPr>
        <p:txBody>
          <a:bodyPr wrap="square" lIns="0" tIns="0" rIns="0" bIns="0" rtlCol="0"/>
          <a:lstStyle/>
          <a:p>
            <a:endParaRPr sz="501"/>
          </a:p>
        </p:txBody>
      </p:sp>
      <p:sp>
        <p:nvSpPr>
          <p:cNvPr id="9551" name="bg object 9551"/>
          <p:cNvSpPr/>
          <p:nvPr/>
        </p:nvSpPr>
        <p:spPr>
          <a:xfrm>
            <a:off x="3147786" y="4365442"/>
            <a:ext cx="866" cy="0"/>
          </a:xfrm>
          <a:custGeom>
            <a:avLst/>
            <a:gdLst/>
            <a:ahLst/>
            <a:cxnLst/>
            <a:rect l="l" t="t" r="r" b="b"/>
            <a:pathLst>
              <a:path w="1904">
                <a:moveTo>
                  <a:pt x="1595" y="0"/>
                </a:moveTo>
                <a:lnTo>
                  <a:pt x="1196" y="0"/>
                </a:lnTo>
                <a:lnTo>
                  <a:pt x="0" y="0"/>
                </a:lnTo>
              </a:path>
            </a:pathLst>
          </a:custGeom>
          <a:ln w="3175">
            <a:solidFill>
              <a:srgbClr val="000000"/>
            </a:solidFill>
          </a:ln>
        </p:spPr>
        <p:txBody>
          <a:bodyPr wrap="square" lIns="0" tIns="0" rIns="0" bIns="0" rtlCol="0"/>
          <a:lstStyle/>
          <a:p>
            <a:endParaRPr sz="501"/>
          </a:p>
        </p:txBody>
      </p:sp>
      <p:sp>
        <p:nvSpPr>
          <p:cNvPr id="9552" name="bg object 9552"/>
          <p:cNvSpPr/>
          <p:nvPr/>
        </p:nvSpPr>
        <p:spPr>
          <a:xfrm>
            <a:off x="3145789" y="4365442"/>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9553" name="bg object 9553"/>
          <p:cNvSpPr/>
          <p:nvPr/>
        </p:nvSpPr>
        <p:spPr>
          <a:xfrm>
            <a:off x="3147786" y="4366157"/>
            <a:ext cx="866" cy="0"/>
          </a:xfrm>
          <a:custGeom>
            <a:avLst/>
            <a:gdLst/>
            <a:ahLst/>
            <a:cxnLst/>
            <a:rect l="l" t="t" r="r" b="b"/>
            <a:pathLst>
              <a:path w="1904">
                <a:moveTo>
                  <a:pt x="1595" y="0"/>
                </a:moveTo>
                <a:lnTo>
                  <a:pt x="1196" y="0"/>
                </a:lnTo>
                <a:lnTo>
                  <a:pt x="0" y="0"/>
                </a:lnTo>
              </a:path>
            </a:pathLst>
          </a:custGeom>
          <a:ln w="3175">
            <a:solidFill>
              <a:srgbClr val="000000"/>
            </a:solidFill>
          </a:ln>
        </p:spPr>
        <p:txBody>
          <a:bodyPr wrap="square" lIns="0" tIns="0" rIns="0" bIns="0" rtlCol="0"/>
          <a:lstStyle/>
          <a:p>
            <a:endParaRPr sz="501"/>
          </a:p>
        </p:txBody>
      </p:sp>
      <p:sp>
        <p:nvSpPr>
          <p:cNvPr id="9554" name="bg object 9554"/>
          <p:cNvSpPr/>
          <p:nvPr/>
        </p:nvSpPr>
        <p:spPr>
          <a:xfrm>
            <a:off x="3145789" y="4366157"/>
            <a:ext cx="578" cy="0"/>
          </a:xfrm>
          <a:custGeom>
            <a:avLst/>
            <a:gdLst/>
            <a:ahLst/>
            <a:cxnLst/>
            <a:rect l="l" t="t" r="r" b="b"/>
            <a:pathLst>
              <a:path w="1270">
                <a:moveTo>
                  <a:pt x="797" y="0"/>
                </a:moveTo>
                <a:lnTo>
                  <a:pt x="0" y="0"/>
                </a:lnTo>
              </a:path>
            </a:pathLst>
          </a:custGeom>
          <a:ln w="3175">
            <a:solidFill>
              <a:srgbClr val="000000"/>
            </a:solidFill>
          </a:ln>
        </p:spPr>
        <p:txBody>
          <a:bodyPr wrap="square" lIns="0" tIns="0" rIns="0" bIns="0" rtlCol="0"/>
          <a:lstStyle/>
          <a:p>
            <a:endParaRPr sz="501"/>
          </a:p>
        </p:txBody>
      </p:sp>
      <p:sp>
        <p:nvSpPr>
          <p:cNvPr id="9555" name="bg object 9555"/>
          <p:cNvSpPr/>
          <p:nvPr/>
        </p:nvSpPr>
        <p:spPr>
          <a:xfrm>
            <a:off x="3281680" y="4365442"/>
            <a:ext cx="1155" cy="0"/>
          </a:xfrm>
          <a:custGeom>
            <a:avLst/>
            <a:gdLst/>
            <a:ahLst/>
            <a:cxnLst/>
            <a:rect l="l" t="t" r="r" b="b"/>
            <a:pathLst>
              <a:path w="2540">
                <a:moveTo>
                  <a:pt x="1994" y="0"/>
                </a:moveTo>
                <a:lnTo>
                  <a:pt x="1595" y="0"/>
                </a:lnTo>
                <a:lnTo>
                  <a:pt x="0" y="0"/>
                </a:lnTo>
              </a:path>
            </a:pathLst>
          </a:custGeom>
          <a:ln w="3175">
            <a:solidFill>
              <a:srgbClr val="000000"/>
            </a:solidFill>
          </a:ln>
        </p:spPr>
        <p:txBody>
          <a:bodyPr wrap="square" lIns="0" tIns="0" rIns="0" bIns="0" rtlCol="0"/>
          <a:lstStyle/>
          <a:p>
            <a:endParaRPr sz="501"/>
          </a:p>
        </p:txBody>
      </p:sp>
      <p:sp>
        <p:nvSpPr>
          <p:cNvPr id="9556" name="bg object 9556"/>
          <p:cNvSpPr/>
          <p:nvPr/>
        </p:nvSpPr>
        <p:spPr>
          <a:xfrm>
            <a:off x="3278051" y="4365442"/>
            <a:ext cx="1733" cy="0"/>
          </a:xfrm>
          <a:custGeom>
            <a:avLst/>
            <a:gdLst/>
            <a:ahLst/>
            <a:cxnLst/>
            <a:rect l="l" t="t" r="r" b="b"/>
            <a:pathLst>
              <a:path w="3809">
                <a:moveTo>
                  <a:pt x="3191" y="0"/>
                </a:moveTo>
                <a:lnTo>
                  <a:pt x="1595" y="0"/>
                </a:lnTo>
                <a:lnTo>
                  <a:pt x="0" y="0"/>
                </a:lnTo>
              </a:path>
            </a:pathLst>
          </a:custGeom>
          <a:ln w="3175">
            <a:solidFill>
              <a:srgbClr val="000000"/>
            </a:solidFill>
          </a:ln>
        </p:spPr>
        <p:txBody>
          <a:bodyPr wrap="square" lIns="0" tIns="0" rIns="0" bIns="0" rtlCol="0"/>
          <a:lstStyle/>
          <a:p>
            <a:endParaRPr sz="501"/>
          </a:p>
        </p:txBody>
      </p:sp>
      <p:sp>
        <p:nvSpPr>
          <p:cNvPr id="9557" name="bg object 9557"/>
          <p:cNvSpPr/>
          <p:nvPr/>
        </p:nvSpPr>
        <p:spPr>
          <a:xfrm>
            <a:off x="3281680" y="4366157"/>
            <a:ext cx="1155" cy="0"/>
          </a:xfrm>
          <a:custGeom>
            <a:avLst/>
            <a:gdLst/>
            <a:ahLst/>
            <a:cxnLst/>
            <a:rect l="l" t="t" r="r" b="b"/>
            <a:pathLst>
              <a:path w="2540">
                <a:moveTo>
                  <a:pt x="1994" y="0"/>
                </a:moveTo>
                <a:lnTo>
                  <a:pt x="1595" y="0"/>
                </a:lnTo>
                <a:lnTo>
                  <a:pt x="0" y="0"/>
                </a:lnTo>
              </a:path>
            </a:pathLst>
          </a:custGeom>
          <a:ln w="3175">
            <a:solidFill>
              <a:srgbClr val="000000"/>
            </a:solidFill>
          </a:ln>
        </p:spPr>
        <p:txBody>
          <a:bodyPr wrap="square" lIns="0" tIns="0" rIns="0" bIns="0" rtlCol="0"/>
          <a:lstStyle/>
          <a:p>
            <a:endParaRPr sz="501"/>
          </a:p>
        </p:txBody>
      </p:sp>
      <p:sp>
        <p:nvSpPr>
          <p:cNvPr id="9558" name="bg object 9558"/>
          <p:cNvSpPr/>
          <p:nvPr/>
        </p:nvSpPr>
        <p:spPr>
          <a:xfrm>
            <a:off x="3278051" y="4366157"/>
            <a:ext cx="1733" cy="0"/>
          </a:xfrm>
          <a:custGeom>
            <a:avLst/>
            <a:gdLst/>
            <a:ahLst/>
            <a:cxnLst/>
            <a:rect l="l" t="t" r="r" b="b"/>
            <a:pathLst>
              <a:path w="3809">
                <a:moveTo>
                  <a:pt x="3191" y="0"/>
                </a:moveTo>
                <a:lnTo>
                  <a:pt x="1595" y="0"/>
                </a:lnTo>
                <a:lnTo>
                  <a:pt x="0" y="0"/>
                </a:lnTo>
              </a:path>
            </a:pathLst>
          </a:custGeom>
          <a:ln w="3175">
            <a:solidFill>
              <a:srgbClr val="000000"/>
            </a:solidFill>
          </a:ln>
        </p:spPr>
        <p:txBody>
          <a:bodyPr wrap="square" lIns="0" tIns="0" rIns="0" bIns="0" rtlCol="0"/>
          <a:lstStyle/>
          <a:p>
            <a:endParaRPr sz="501"/>
          </a:p>
        </p:txBody>
      </p:sp>
      <p:sp>
        <p:nvSpPr>
          <p:cNvPr id="9559" name="bg object 9559"/>
          <p:cNvSpPr/>
          <p:nvPr/>
        </p:nvSpPr>
        <p:spPr>
          <a:xfrm>
            <a:off x="3148693" y="4465430"/>
            <a:ext cx="0" cy="910"/>
          </a:xfrm>
          <a:custGeom>
            <a:avLst/>
            <a:gdLst/>
            <a:ahLst/>
            <a:cxnLst/>
            <a:rect l="l" t="t" r="r" b="b"/>
            <a:pathLst>
              <a:path h="2540">
                <a:moveTo>
                  <a:pt x="0" y="1994"/>
                </a:moveTo>
                <a:lnTo>
                  <a:pt x="0" y="0"/>
                </a:lnTo>
              </a:path>
            </a:pathLst>
          </a:custGeom>
          <a:ln w="3175">
            <a:solidFill>
              <a:srgbClr val="000000"/>
            </a:solidFill>
          </a:ln>
        </p:spPr>
        <p:txBody>
          <a:bodyPr wrap="square" lIns="0" tIns="0" rIns="0" bIns="0" rtlCol="0"/>
          <a:lstStyle/>
          <a:p>
            <a:endParaRPr sz="501"/>
          </a:p>
        </p:txBody>
      </p:sp>
      <p:sp>
        <p:nvSpPr>
          <p:cNvPr id="9560" name="bg object 9560"/>
          <p:cNvSpPr/>
          <p:nvPr/>
        </p:nvSpPr>
        <p:spPr>
          <a:xfrm>
            <a:off x="3145427" y="4465430"/>
            <a:ext cx="0" cy="910"/>
          </a:xfrm>
          <a:custGeom>
            <a:avLst/>
            <a:gdLst/>
            <a:ahLst/>
            <a:cxnLst/>
            <a:rect l="l" t="t" r="r" b="b"/>
            <a:pathLst>
              <a:path h="2540">
                <a:moveTo>
                  <a:pt x="0" y="1994"/>
                </a:moveTo>
                <a:lnTo>
                  <a:pt x="0" y="0"/>
                </a:lnTo>
              </a:path>
            </a:pathLst>
          </a:custGeom>
          <a:ln w="3175">
            <a:solidFill>
              <a:srgbClr val="000000"/>
            </a:solidFill>
          </a:ln>
        </p:spPr>
        <p:txBody>
          <a:bodyPr wrap="square" lIns="0" tIns="0" rIns="0" bIns="0" rtlCol="0"/>
          <a:lstStyle/>
          <a:p>
            <a:endParaRPr sz="501"/>
          </a:p>
        </p:txBody>
      </p:sp>
      <p:sp>
        <p:nvSpPr>
          <p:cNvPr id="9561" name="bg object 9561"/>
          <p:cNvSpPr/>
          <p:nvPr/>
        </p:nvSpPr>
        <p:spPr>
          <a:xfrm>
            <a:off x="3280410" y="4465430"/>
            <a:ext cx="0" cy="910"/>
          </a:xfrm>
          <a:custGeom>
            <a:avLst/>
            <a:gdLst/>
            <a:ahLst/>
            <a:cxnLst/>
            <a:rect l="l" t="t" r="r" b="b"/>
            <a:pathLst>
              <a:path h="2540">
                <a:moveTo>
                  <a:pt x="0" y="1994"/>
                </a:moveTo>
                <a:lnTo>
                  <a:pt x="0" y="0"/>
                </a:lnTo>
              </a:path>
            </a:pathLst>
          </a:custGeom>
          <a:ln w="3175">
            <a:solidFill>
              <a:srgbClr val="000000"/>
            </a:solidFill>
          </a:ln>
        </p:spPr>
        <p:txBody>
          <a:bodyPr wrap="square" lIns="0" tIns="0" rIns="0" bIns="0" rtlCol="0"/>
          <a:lstStyle/>
          <a:p>
            <a:endParaRPr sz="501"/>
          </a:p>
        </p:txBody>
      </p:sp>
      <p:sp>
        <p:nvSpPr>
          <p:cNvPr id="9562" name="bg object 9562"/>
          <p:cNvSpPr/>
          <p:nvPr/>
        </p:nvSpPr>
        <p:spPr>
          <a:xfrm>
            <a:off x="3283676" y="4465430"/>
            <a:ext cx="0" cy="910"/>
          </a:xfrm>
          <a:custGeom>
            <a:avLst/>
            <a:gdLst/>
            <a:ahLst/>
            <a:cxnLst/>
            <a:rect l="l" t="t" r="r" b="b"/>
            <a:pathLst>
              <a:path h="2540">
                <a:moveTo>
                  <a:pt x="0" y="1994"/>
                </a:moveTo>
                <a:lnTo>
                  <a:pt x="0" y="0"/>
                </a:lnTo>
              </a:path>
            </a:pathLst>
          </a:custGeom>
          <a:ln w="3175">
            <a:solidFill>
              <a:srgbClr val="000000"/>
            </a:solidFill>
          </a:ln>
        </p:spPr>
        <p:txBody>
          <a:bodyPr wrap="square" lIns="0" tIns="0" rIns="0" bIns="0" rtlCol="0"/>
          <a:lstStyle/>
          <a:p>
            <a:endParaRPr sz="501"/>
          </a:p>
        </p:txBody>
      </p:sp>
      <p:sp>
        <p:nvSpPr>
          <p:cNvPr id="9563" name="bg object 9563"/>
          <p:cNvSpPr/>
          <p:nvPr/>
        </p:nvSpPr>
        <p:spPr>
          <a:xfrm>
            <a:off x="3148693" y="4365442"/>
            <a:ext cx="0" cy="910"/>
          </a:xfrm>
          <a:custGeom>
            <a:avLst/>
            <a:gdLst/>
            <a:ahLst/>
            <a:cxnLst/>
            <a:rect l="l" t="t" r="r" b="b"/>
            <a:pathLst>
              <a:path h="2540">
                <a:moveTo>
                  <a:pt x="0" y="1994"/>
                </a:moveTo>
                <a:lnTo>
                  <a:pt x="0" y="0"/>
                </a:lnTo>
              </a:path>
            </a:pathLst>
          </a:custGeom>
          <a:ln w="3175">
            <a:solidFill>
              <a:srgbClr val="000000"/>
            </a:solidFill>
          </a:ln>
        </p:spPr>
        <p:txBody>
          <a:bodyPr wrap="square" lIns="0" tIns="0" rIns="0" bIns="0" rtlCol="0"/>
          <a:lstStyle/>
          <a:p>
            <a:endParaRPr sz="501"/>
          </a:p>
        </p:txBody>
      </p:sp>
      <p:sp>
        <p:nvSpPr>
          <p:cNvPr id="9564" name="bg object 9564"/>
          <p:cNvSpPr/>
          <p:nvPr/>
        </p:nvSpPr>
        <p:spPr>
          <a:xfrm>
            <a:off x="3145427" y="4365442"/>
            <a:ext cx="0" cy="910"/>
          </a:xfrm>
          <a:custGeom>
            <a:avLst/>
            <a:gdLst/>
            <a:ahLst/>
            <a:cxnLst/>
            <a:rect l="l" t="t" r="r" b="b"/>
            <a:pathLst>
              <a:path h="2540">
                <a:moveTo>
                  <a:pt x="0" y="1994"/>
                </a:moveTo>
                <a:lnTo>
                  <a:pt x="0" y="0"/>
                </a:lnTo>
              </a:path>
            </a:pathLst>
          </a:custGeom>
          <a:ln w="3175">
            <a:solidFill>
              <a:srgbClr val="000000"/>
            </a:solidFill>
          </a:ln>
        </p:spPr>
        <p:txBody>
          <a:bodyPr wrap="square" lIns="0" tIns="0" rIns="0" bIns="0" rtlCol="0"/>
          <a:lstStyle/>
          <a:p>
            <a:endParaRPr sz="501"/>
          </a:p>
        </p:txBody>
      </p:sp>
      <p:sp>
        <p:nvSpPr>
          <p:cNvPr id="9565" name="bg object 9565"/>
          <p:cNvSpPr/>
          <p:nvPr/>
        </p:nvSpPr>
        <p:spPr>
          <a:xfrm>
            <a:off x="3280410" y="4365442"/>
            <a:ext cx="0" cy="910"/>
          </a:xfrm>
          <a:custGeom>
            <a:avLst/>
            <a:gdLst/>
            <a:ahLst/>
            <a:cxnLst/>
            <a:rect l="l" t="t" r="r" b="b"/>
            <a:pathLst>
              <a:path h="2540">
                <a:moveTo>
                  <a:pt x="0" y="1994"/>
                </a:moveTo>
                <a:lnTo>
                  <a:pt x="0" y="0"/>
                </a:lnTo>
              </a:path>
            </a:pathLst>
          </a:custGeom>
          <a:ln w="3175">
            <a:solidFill>
              <a:srgbClr val="000000"/>
            </a:solidFill>
          </a:ln>
        </p:spPr>
        <p:txBody>
          <a:bodyPr wrap="square" lIns="0" tIns="0" rIns="0" bIns="0" rtlCol="0"/>
          <a:lstStyle/>
          <a:p>
            <a:endParaRPr sz="501"/>
          </a:p>
        </p:txBody>
      </p:sp>
      <p:sp>
        <p:nvSpPr>
          <p:cNvPr id="9566" name="bg object 9566"/>
          <p:cNvSpPr/>
          <p:nvPr/>
        </p:nvSpPr>
        <p:spPr>
          <a:xfrm>
            <a:off x="3283676" y="4365442"/>
            <a:ext cx="0" cy="910"/>
          </a:xfrm>
          <a:custGeom>
            <a:avLst/>
            <a:gdLst/>
            <a:ahLst/>
            <a:cxnLst/>
            <a:rect l="l" t="t" r="r" b="b"/>
            <a:pathLst>
              <a:path h="2540">
                <a:moveTo>
                  <a:pt x="0" y="1994"/>
                </a:moveTo>
                <a:lnTo>
                  <a:pt x="0" y="0"/>
                </a:lnTo>
              </a:path>
            </a:pathLst>
          </a:custGeom>
          <a:ln w="3175">
            <a:solidFill>
              <a:srgbClr val="000000"/>
            </a:solidFill>
          </a:ln>
        </p:spPr>
        <p:txBody>
          <a:bodyPr wrap="square" lIns="0" tIns="0" rIns="0" bIns="0" rtlCol="0"/>
          <a:lstStyle/>
          <a:p>
            <a:endParaRPr sz="501"/>
          </a:p>
        </p:txBody>
      </p:sp>
      <p:sp>
        <p:nvSpPr>
          <p:cNvPr id="9567" name="bg object 9567"/>
          <p:cNvSpPr/>
          <p:nvPr/>
        </p:nvSpPr>
        <p:spPr>
          <a:xfrm>
            <a:off x="3160304" y="4473000"/>
            <a:ext cx="0" cy="3638"/>
          </a:xfrm>
          <a:custGeom>
            <a:avLst/>
            <a:gdLst/>
            <a:ahLst/>
            <a:cxnLst/>
            <a:rect l="l" t="t" r="r" b="b"/>
            <a:pathLst>
              <a:path h="10159">
                <a:moveTo>
                  <a:pt x="0" y="9573"/>
                </a:moveTo>
                <a:lnTo>
                  <a:pt x="0" y="0"/>
                </a:lnTo>
              </a:path>
            </a:pathLst>
          </a:custGeom>
          <a:ln w="3175">
            <a:solidFill>
              <a:srgbClr val="000000"/>
            </a:solidFill>
          </a:ln>
        </p:spPr>
        <p:txBody>
          <a:bodyPr wrap="square" lIns="0" tIns="0" rIns="0" bIns="0" rtlCol="0"/>
          <a:lstStyle/>
          <a:p>
            <a:endParaRPr sz="501"/>
          </a:p>
        </p:txBody>
      </p:sp>
      <p:sp>
        <p:nvSpPr>
          <p:cNvPr id="9568" name="bg object 9568"/>
          <p:cNvSpPr/>
          <p:nvPr/>
        </p:nvSpPr>
        <p:spPr>
          <a:xfrm>
            <a:off x="3157946" y="4471143"/>
            <a:ext cx="2599" cy="0"/>
          </a:xfrm>
          <a:custGeom>
            <a:avLst/>
            <a:gdLst/>
            <a:ahLst/>
            <a:cxnLst/>
            <a:rect l="l" t="t" r="r" b="b"/>
            <a:pathLst>
              <a:path w="5715">
                <a:moveTo>
                  <a:pt x="5185" y="0"/>
                </a:moveTo>
                <a:lnTo>
                  <a:pt x="0" y="0"/>
                </a:lnTo>
              </a:path>
            </a:pathLst>
          </a:custGeom>
          <a:ln w="3175">
            <a:solidFill>
              <a:srgbClr val="000000"/>
            </a:solidFill>
          </a:ln>
        </p:spPr>
        <p:txBody>
          <a:bodyPr wrap="square" lIns="0" tIns="0" rIns="0" bIns="0" rtlCol="0"/>
          <a:lstStyle/>
          <a:p>
            <a:endParaRPr sz="501"/>
          </a:p>
        </p:txBody>
      </p:sp>
      <p:sp>
        <p:nvSpPr>
          <p:cNvPr id="9569" name="bg object 9569"/>
          <p:cNvSpPr/>
          <p:nvPr/>
        </p:nvSpPr>
        <p:spPr>
          <a:xfrm>
            <a:off x="3160304" y="4473000"/>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70" name="bg object 9570"/>
          <p:cNvSpPr/>
          <p:nvPr/>
        </p:nvSpPr>
        <p:spPr>
          <a:xfrm>
            <a:off x="3157945" y="4471143"/>
            <a:ext cx="0" cy="4548"/>
          </a:xfrm>
          <a:custGeom>
            <a:avLst/>
            <a:gdLst/>
            <a:ahLst/>
            <a:cxnLst/>
            <a:rect l="l" t="t" r="r" b="b"/>
            <a:pathLst>
              <a:path h="12700">
                <a:moveTo>
                  <a:pt x="0" y="12365"/>
                </a:moveTo>
                <a:lnTo>
                  <a:pt x="0" y="7578"/>
                </a:lnTo>
                <a:lnTo>
                  <a:pt x="0" y="0"/>
                </a:lnTo>
              </a:path>
            </a:pathLst>
          </a:custGeom>
          <a:ln w="3175">
            <a:solidFill>
              <a:srgbClr val="000000"/>
            </a:solidFill>
          </a:ln>
        </p:spPr>
        <p:txBody>
          <a:bodyPr wrap="square" lIns="0" tIns="0" rIns="0" bIns="0" rtlCol="0"/>
          <a:lstStyle/>
          <a:p>
            <a:endParaRPr sz="501"/>
          </a:p>
        </p:txBody>
      </p:sp>
      <p:sp>
        <p:nvSpPr>
          <p:cNvPr id="9571" name="bg object 9571"/>
          <p:cNvSpPr/>
          <p:nvPr/>
        </p:nvSpPr>
        <p:spPr>
          <a:xfrm>
            <a:off x="3160304" y="4473857"/>
            <a:ext cx="0" cy="1819"/>
          </a:xfrm>
          <a:custGeom>
            <a:avLst/>
            <a:gdLst/>
            <a:ahLst/>
            <a:cxnLst/>
            <a:rect l="l" t="t" r="r" b="b"/>
            <a:pathLst>
              <a:path h="5079">
                <a:moveTo>
                  <a:pt x="0" y="4786"/>
                </a:moveTo>
                <a:lnTo>
                  <a:pt x="0" y="0"/>
                </a:lnTo>
              </a:path>
            </a:pathLst>
          </a:custGeom>
          <a:ln w="3175">
            <a:solidFill>
              <a:srgbClr val="000000"/>
            </a:solidFill>
          </a:ln>
        </p:spPr>
        <p:txBody>
          <a:bodyPr wrap="square" lIns="0" tIns="0" rIns="0" bIns="0" rtlCol="0"/>
          <a:lstStyle/>
          <a:p>
            <a:endParaRPr sz="501"/>
          </a:p>
        </p:txBody>
      </p:sp>
      <p:sp>
        <p:nvSpPr>
          <p:cNvPr id="9572" name="bg object 9572"/>
          <p:cNvSpPr/>
          <p:nvPr/>
        </p:nvSpPr>
        <p:spPr>
          <a:xfrm>
            <a:off x="3157945" y="4475571"/>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73" name="bg object 9573"/>
          <p:cNvSpPr/>
          <p:nvPr/>
        </p:nvSpPr>
        <p:spPr>
          <a:xfrm>
            <a:off x="3160304" y="4475571"/>
            <a:ext cx="0" cy="910"/>
          </a:xfrm>
          <a:custGeom>
            <a:avLst/>
            <a:gdLst/>
            <a:ahLst/>
            <a:cxnLst/>
            <a:rect l="l" t="t" r="r" b="b"/>
            <a:pathLst>
              <a:path h="2540">
                <a:moveTo>
                  <a:pt x="0" y="2393"/>
                </a:moveTo>
                <a:lnTo>
                  <a:pt x="0" y="0"/>
                </a:lnTo>
              </a:path>
            </a:pathLst>
          </a:custGeom>
          <a:ln w="3175">
            <a:solidFill>
              <a:srgbClr val="000000"/>
            </a:solidFill>
          </a:ln>
        </p:spPr>
        <p:txBody>
          <a:bodyPr wrap="square" lIns="0" tIns="0" rIns="0" bIns="0" rtlCol="0"/>
          <a:lstStyle/>
          <a:p>
            <a:endParaRPr sz="501"/>
          </a:p>
        </p:txBody>
      </p:sp>
      <p:sp>
        <p:nvSpPr>
          <p:cNvPr id="9574" name="bg object 9574"/>
          <p:cNvSpPr/>
          <p:nvPr/>
        </p:nvSpPr>
        <p:spPr>
          <a:xfrm>
            <a:off x="3157946" y="4470286"/>
            <a:ext cx="2599" cy="6367"/>
          </a:xfrm>
          <a:custGeom>
            <a:avLst/>
            <a:gdLst/>
            <a:ahLst/>
            <a:cxnLst/>
            <a:rect l="l" t="t" r="r" b="b"/>
            <a:pathLst>
              <a:path w="5715" h="17779">
                <a:moveTo>
                  <a:pt x="0" y="0"/>
                </a:moveTo>
                <a:lnTo>
                  <a:pt x="0" y="2393"/>
                </a:lnTo>
                <a:lnTo>
                  <a:pt x="0" y="17152"/>
                </a:lnTo>
                <a:lnTo>
                  <a:pt x="5185" y="17152"/>
                </a:lnTo>
              </a:path>
            </a:pathLst>
          </a:custGeom>
          <a:ln w="3175">
            <a:solidFill>
              <a:srgbClr val="000000"/>
            </a:solidFill>
          </a:ln>
        </p:spPr>
        <p:txBody>
          <a:bodyPr wrap="square" lIns="0" tIns="0" rIns="0" bIns="0" rtlCol="0"/>
          <a:lstStyle/>
          <a:p>
            <a:endParaRPr sz="501"/>
          </a:p>
        </p:txBody>
      </p:sp>
      <p:sp>
        <p:nvSpPr>
          <p:cNvPr id="9575" name="bg object 9575"/>
          <p:cNvSpPr/>
          <p:nvPr/>
        </p:nvSpPr>
        <p:spPr>
          <a:xfrm>
            <a:off x="3264807" y="4470429"/>
            <a:ext cx="3177" cy="2501"/>
          </a:xfrm>
          <a:custGeom>
            <a:avLst/>
            <a:gdLst/>
            <a:ahLst/>
            <a:cxnLst/>
            <a:rect l="l" t="t" r="r" b="b"/>
            <a:pathLst>
              <a:path w="6984" h="6984">
                <a:moveTo>
                  <a:pt x="6781" y="3590"/>
                </a:moveTo>
                <a:lnTo>
                  <a:pt x="3988" y="0"/>
                </a:lnTo>
                <a:lnTo>
                  <a:pt x="0" y="1196"/>
                </a:lnTo>
                <a:lnTo>
                  <a:pt x="0" y="5584"/>
                </a:lnTo>
                <a:lnTo>
                  <a:pt x="3988" y="6781"/>
                </a:lnTo>
                <a:lnTo>
                  <a:pt x="6781" y="3590"/>
                </a:lnTo>
                <a:lnTo>
                  <a:pt x="3988" y="0"/>
                </a:lnTo>
                <a:lnTo>
                  <a:pt x="0" y="1196"/>
                </a:lnTo>
                <a:lnTo>
                  <a:pt x="0" y="5584"/>
                </a:lnTo>
                <a:lnTo>
                  <a:pt x="3988" y="6781"/>
                </a:lnTo>
                <a:lnTo>
                  <a:pt x="6781" y="3590"/>
                </a:lnTo>
                <a:lnTo>
                  <a:pt x="3988" y="0"/>
                </a:lnTo>
                <a:lnTo>
                  <a:pt x="0" y="1196"/>
                </a:lnTo>
                <a:lnTo>
                  <a:pt x="0" y="5584"/>
                </a:lnTo>
                <a:lnTo>
                  <a:pt x="3988" y="6781"/>
                </a:lnTo>
                <a:lnTo>
                  <a:pt x="6781" y="3590"/>
                </a:lnTo>
                <a:lnTo>
                  <a:pt x="3988" y="0"/>
                </a:lnTo>
                <a:lnTo>
                  <a:pt x="0" y="1196"/>
                </a:lnTo>
                <a:lnTo>
                  <a:pt x="0" y="5584"/>
                </a:lnTo>
                <a:lnTo>
                  <a:pt x="3988" y="6781"/>
                </a:lnTo>
                <a:lnTo>
                  <a:pt x="6781" y="3590"/>
                </a:lnTo>
                <a:lnTo>
                  <a:pt x="3988" y="0"/>
                </a:lnTo>
                <a:lnTo>
                  <a:pt x="0" y="1196"/>
                </a:lnTo>
                <a:lnTo>
                  <a:pt x="0" y="5584"/>
                </a:lnTo>
                <a:lnTo>
                  <a:pt x="3988" y="6781"/>
                </a:lnTo>
                <a:lnTo>
                  <a:pt x="6781" y="3590"/>
                </a:lnTo>
                <a:lnTo>
                  <a:pt x="3988" y="0"/>
                </a:lnTo>
                <a:lnTo>
                  <a:pt x="0" y="1196"/>
                </a:lnTo>
                <a:lnTo>
                  <a:pt x="0" y="5584"/>
                </a:lnTo>
              </a:path>
            </a:pathLst>
          </a:custGeom>
          <a:ln w="3175">
            <a:solidFill>
              <a:srgbClr val="000000"/>
            </a:solidFill>
          </a:ln>
        </p:spPr>
        <p:txBody>
          <a:bodyPr wrap="square" lIns="0" tIns="0" rIns="0" bIns="0" rtlCol="0"/>
          <a:lstStyle/>
          <a:p>
            <a:endParaRPr sz="501"/>
          </a:p>
        </p:txBody>
      </p:sp>
      <p:sp>
        <p:nvSpPr>
          <p:cNvPr id="9576" name="bg object 9576"/>
          <p:cNvSpPr/>
          <p:nvPr/>
        </p:nvSpPr>
        <p:spPr>
          <a:xfrm>
            <a:off x="3264807" y="4471715"/>
            <a:ext cx="3177" cy="1364"/>
          </a:xfrm>
          <a:custGeom>
            <a:avLst/>
            <a:gdLst/>
            <a:ahLst/>
            <a:cxnLst/>
            <a:rect l="l" t="t" r="r" b="b"/>
            <a:pathLst>
              <a:path w="6984" h="3809">
                <a:moveTo>
                  <a:pt x="0" y="1994"/>
                </a:moveTo>
                <a:lnTo>
                  <a:pt x="3988" y="3191"/>
                </a:lnTo>
                <a:lnTo>
                  <a:pt x="6781" y="0"/>
                </a:lnTo>
              </a:path>
            </a:pathLst>
          </a:custGeom>
          <a:ln w="3175">
            <a:solidFill>
              <a:srgbClr val="000000"/>
            </a:solidFill>
          </a:ln>
        </p:spPr>
        <p:txBody>
          <a:bodyPr wrap="square" lIns="0" tIns="0" rIns="0" bIns="0" rtlCol="0"/>
          <a:lstStyle/>
          <a:p>
            <a:endParaRPr sz="501"/>
          </a:p>
        </p:txBody>
      </p:sp>
      <p:sp>
        <p:nvSpPr>
          <p:cNvPr id="9577" name="bg object 9577"/>
          <p:cNvSpPr/>
          <p:nvPr/>
        </p:nvSpPr>
        <p:spPr>
          <a:xfrm>
            <a:off x="3147967" y="4464859"/>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578" name="bg object 9578"/>
          <p:cNvSpPr/>
          <p:nvPr/>
        </p:nvSpPr>
        <p:spPr>
          <a:xfrm>
            <a:off x="3147967" y="4463716"/>
            <a:ext cx="1155" cy="1364"/>
          </a:xfrm>
          <a:custGeom>
            <a:avLst/>
            <a:gdLst/>
            <a:ahLst/>
            <a:cxnLst/>
            <a:rect l="l" t="t" r="r" b="b"/>
            <a:pathLst>
              <a:path w="2540" h="3809">
                <a:moveTo>
                  <a:pt x="1994" y="0"/>
                </a:moveTo>
                <a:lnTo>
                  <a:pt x="0" y="0"/>
                </a:lnTo>
                <a:lnTo>
                  <a:pt x="0" y="3191"/>
                </a:lnTo>
              </a:path>
              <a:path w="2540" h="3809">
                <a:moveTo>
                  <a:pt x="1994" y="0"/>
                </a:moveTo>
                <a:lnTo>
                  <a:pt x="0" y="0"/>
                </a:lnTo>
                <a:lnTo>
                  <a:pt x="0" y="3191"/>
                </a:lnTo>
                <a:lnTo>
                  <a:pt x="1994" y="3191"/>
                </a:lnTo>
              </a:path>
            </a:pathLst>
          </a:custGeom>
          <a:ln w="3175">
            <a:solidFill>
              <a:srgbClr val="000000"/>
            </a:solidFill>
          </a:ln>
        </p:spPr>
        <p:txBody>
          <a:bodyPr wrap="square" lIns="0" tIns="0" rIns="0" bIns="0" rtlCol="0"/>
          <a:lstStyle/>
          <a:p>
            <a:endParaRPr sz="501"/>
          </a:p>
        </p:txBody>
      </p:sp>
      <p:sp>
        <p:nvSpPr>
          <p:cNvPr id="9579" name="bg object 9579"/>
          <p:cNvSpPr/>
          <p:nvPr/>
        </p:nvSpPr>
        <p:spPr>
          <a:xfrm>
            <a:off x="3147967" y="4367300"/>
            <a:ext cx="0" cy="1364"/>
          </a:xfrm>
          <a:custGeom>
            <a:avLst/>
            <a:gdLst/>
            <a:ahLst/>
            <a:cxnLst/>
            <a:rect l="l" t="t" r="r" b="b"/>
            <a:pathLst>
              <a:path h="3809">
                <a:moveTo>
                  <a:pt x="0" y="0"/>
                </a:moveTo>
                <a:lnTo>
                  <a:pt x="0" y="3191"/>
                </a:lnTo>
              </a:path>
            </a:pathLst>
          </a:custGeom>
          <a:ln w="3175">
            <a:solidFill>
              <a:srgbClr val="000000"/>
            </a:solidFill>
          </a:ln>
        </p:spPr>
        <p:txBody>
          <a:bodyPr wrap="square" lIns="0" tIns="0" rIns="0" bIns="0" rtlCol="0"/>
          <a:lstStyle/>
          <a:p>
            <a:endParaRPr sz="501"/>
          </a:p>
        </p:txBody>
      </p:sp>
      <p:sp>
        <p:nvSpPr>
          <p:cNvPr id="9580" name="bg object 9580"/>
          <p:cNvSpPr/>
          <p:nvPr/>
        </p:nvSpPr>
        <p:spPr>
          <a:xfrm>
            <a:off x="3147967" y="4367299"/>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581" name="bg object 9581"/>
          <p:cNvSpPr/>
          <p:nvPr/>
        </p:nvSpPr>
        <p:spPr>
          <a:xfrm>
            <a:off x="3147967" y="4368442"/>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582" name="bg object 9582"/>
          <p:cNvSpPr/>
          <p:nvPr/>
        </p:nvSpPr>
        <p:spPr>
          <a:xfrm>
            <a:off x="3147967" y="4367300"/>
            <a:ext cx="1155" cy="1364"/>
          </a:xfrm>
          <a:custGeom>
            <a:avLst/>
            <a:gdLst/>
            <a:ahLst/>
            <a:cxnLst/>
            <a:rect l="l" t="t" r="r" b="b"/>
            <a:pathLst>
              <a:path w="2540" h="3809">
                <a:moveTo>
                  <a:pt x="1994" y="0"/>
                </a:moveTo>
                <a:lnTo>
                  <a:pt x="0" y="0"/>
                </a:lnTo>
                <a:lnTo>
                  <a:pt x="0" y="3191"/>
                </a:lnTo>
                <a:lnTo>
                  <a:pt x="1994" y="3191"/>
                </a:lnTo>
              </a:path>
            </a:pathLst>
          </a:custGeom>
          <a:ln w="3175">
            <a:solidFill>
              <a:srgbClr val="000000"/>
            </a:solidFill>
          </a:ln>
        </p:spPr>
        <p:txBody>
          <a:bodyPr wrap="square" lIns="0" tIns="0" rIns="0" bIns="0" rtlCol="0"/>
          <a:lstStyle/>
          <a:p>
            <a:endParaRPr sz="501"/>
          </a:p>
        </p:txBody>
      </p:sp>
      <p:sp>
        <p:nvSpPr>
          <p:cNvPr id="9583" name="bg object 9583"/>
          <p:cNvSpPr/>
          <p:nvPr/>
        </p:nvSpPr>
        <p:spPr>
          <a:xfrm>
            <a:off x="3275874" y="4367299"/>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584" name="bg object 9584"/>
          <p:cNvSpPr/>
          <p:nvPr/>
        </p:nvSpPr>
        <p:spPr>
          <a:xfrm>
            <a:off x="3275874" y="4367300"/>
            <a:ext cx="1155" cy="1364"/>
          </a:xfrm>
          <a:custGeom>
            <a:avLst/>
            <a:gdLst/>
            <a:ahLst/>
            <a:cxnLst/>
            <a:rect l="l" t="t" r="r" b="b"/>
            <a:pathLst>
              <a:path w="2540" h="3809">
                <a:moveTo>
                  <a:pt x="0" y="3191"/>
                </a:moveTo>
                <a:lnTo>
                  <a:pt x="1994" y="3191"/>
                </a:lnTo>
                <a:lnTo>
                  <a:pt x="1994" y="0"/>
                </a:lnTo>
                <a:lnTo>
                  <a:pt x="0" y="0"/>
                </a:lnTo>
              </a:path>
              <a:path w="2540" h="3809">
                <a:moveTo>
                  <a:pt x="0" y="3191"/>
                </a:moveTo>
                <a:lnTo>
                  <a:pt x="1994" y="3191"/>
                </a:lnTo>
              </a:path>
            </a:pathLst>
          </a:custGeom>
          <a:ln w="3175">
            <a:solidFill>
              <a:srgbClr val="000000"/>
            </a:solidFill>
          </a:ln>
        </p:spPr>
        <p:txBody>
          <a:bodyPr wrap="square" lIns="0" tIns="0" rIns="0" bIns="0" rtlCol="0"/>
          <a:lstStyle/>
          <a:p>
            <a:endParaRPr sz="501"/>
          </a:p>
        </p:txBody>
      </p:sp>
      <p:sp>
        <p:nvSpPr>
          <p:cNvPr id="9585" name="bg object 9585"/>
          <p:cNvSpPr/>
          <p:nvPr/>
        </p:nvSpPr>
        <p:spPr>
          <a:xfrm>
            <a:off x="3276781" y="4367300"/>
            <a:ext cx="0" cy="1364"/>
          </a:xfrm>
          <a:custGeom>
            <a:avLst/>
            <a:gdLst/>
            <a:ahLst/>
            <a:cxnLst/>
            <a:rect l="l" t="t" r="r" b="b"/>
            <a:pathLst>
              <a:path h="3809">
                <a:moveTo>
                  <a:pt x="0" y="0"/>
                </a:moveTo>
                <a:lnTo>
                  <a:pt x="0" y="3191"/>
                </a:lnTo>
              </a:path>
            </a:pathLst>
          </a:custGeom>
          <a:ln w="3175">
            <a:solidFill>
              <a:srgbClr val="000000"/>
            </a:solidFill>
          </a:ln>
        </p:spPr>
        <p:txBody>
          <a:bodyPr wrap="square" lIns="0" tIns="0" rIns="0" bIns="0" rtlCol="0"/>
          <a:lstStyle/>
          <a:p>
            <a:endParaRPr sz="501"/>
          </a:p>
        </p:txBody>
      </p:sp>
      <p:sp>
        <p:nvSpPr>
          <p:cNvPr id="9586" name="bg object 9586"/>
          <p:cNvSpPr/>
          <p:nvPr/>
        </p:nvSpPr>
        <p:spPr>
          <a:xfrm>
            <a:off x="3275874" y="4463716"/>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587" name="bg object 9587"/>
          <p:cNvSpPr/>
          <p:nvPr/>
        </p:nvSpPr>
        <p:spPr>
          <a:xfrm>
            <a:off x="3275874" y="4463716"/>
            <a:ext cx="1155" cy="1364"/>
          </a:xfrm>
          <a:custGeom>
            <a:avLst/>
            <a:gdLst/>
            <a:ahLst/>
            <a:cxnLst/>
            <a:rect l="l" t="t" r="r" b="b"/>
            <a:pathLst>
              <a:path w="2540" h="3809">
                <a:moveTo>
                  <a:pt x="0" y="3191"/>
                </a:moveTo>
                <a:lnTo>
                  <a:pt x="1994" y="3191"/>
                </a:lnTo>
                <a:lnTo>
                  <a:pt x="1994" y="0"/>
                </a:lnTo>
                <a:lnTo>
                  <a:pt x="0" y="0"/>
                </a:lnTo>
              </a:path>
              <a:path w="2540" h="3809">
                <a:moveTo>
                  <a:pt x="0" y="3191"/>
                </a:moveTo>
                <a:lnTo>
                  <a:pt x="1994" y="3191"/>
                </a:lnTo>
              </a:path>
            </a:pathLst>
          </a:custGeom>
          <a:ln w="3175">
            <a:solidFill>
              <a:srgbClr val="000000"/>
            </a:solidFill>
          </a:ln>
        </p:spPr>
        <p:txBody>
          <a:bodyPr wrap="square" lIns="0" tIns="0" rIns="0" bIns="0" rtlCol="0"/>
          <a:lstStyle/>
          <a:p>
            <a:endParaRPr sz="501"/>
          </a:p>
        </p:txBody>
      </p:sp>
      <p:sp>
        <p:nvSpPr>
          <p:cNvPr id="9588" name="bg object 9588"/>
          <p:cNvSpPr/>
          <p:nvPr/>
        </p:nvSpPr>
        <p:spPr>
          <a:xfrm>
            <a:off x="3276781" y="4463716"/>
            <a:ext cx="0" cy="1364"/>
          </a:xfrm>
          <a:custGeom>
            <a:avLst/>
            <a:gdLst/>
            <a:ahLst/>
            <a:cxnLst/>
            <a:rect l="l" t="t" r="r" b="b"/>
            <a:pathLst>
              <a:path h="3809">
                <a:moveTo>
                  <a:pt x="0" y="0"/>
                </a:moveTo>
                <a:lnTo>
                  <a:pt x="0" y="3191"/>
                </a:lnTo>
              </a:path>
            </a:pathLst>
          </a:custGeom>
          <a:ln w="3175">
            <a:solidFill>
              <a:srgbClr val="000000"/>
            </a:solidFill>
          </a:ln>
        </p:spPr>
        <p:txBody>
          <a:bodyPr wrap="square" lIns="0" tIns="0" rIns="0" bIns="0" rtlCol="0"/>
          <a:lstStyle/>
          <a:p>
            <a:endParaRPr sz="501"/>
          </a:p>
        </p:txBody>
      </p:sp>
      <p:sp>
        <p:nvSpPr>
          <p:cNvPr id="9589" name="bg object 9589"/>
          <p:cNvSpPr/>
          <p:nvPr/>
        </p:nvSpPr>
        <p:spPr>
          <a:xfrm>
            <a:off x="3275874" y="4445575"/>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590" name="bg object 9590"/>
          <p:cNvSpPr/>
          <p:nvPr/>
        </p:nvSpPr>
        <p:spPr>
          <a:xfrm>
            <a:off x="3275874" y="4445575"/>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591" name="bg object 9591"/>
          <p:cNvSpPr/>
          <p:nvPr/>
        </p:nvSpPr>
        <p:spPr>
          <a:xfrm>
            <a:off x="3275874" y="4445575"/>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592" name="bg object 9592"/>
          <p:cNvSpPr/>
          <p:nvPr/>
        </p:nvSpPr>
        <p:spPr>
          <a:xfrm>
            <a:off x="3275874" y="4445575"/>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593" name="bg object 9593"/>
          <p:cNvSpPr/>
          <p:nvPr/>
        </p:nvSpPr>
        <p:spPr>
          <a:xfrm>
            <a:off x="3275874" y="4445575"/>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594" name="bg object 9594"/>
          <p:cNvSpPr/>
          <p:nvPr/>
        </p:nvSpPr>
        <p:spPr>
          <a:xfrm>
            <a:off x="3275874" y="4445575"/>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595" name="bg object 9595"/>
          <p:cNvSpPr/>
          <p:nvPr/>
        </p:nvSpPr>
        <p:spPr>
          <a:xfrm>
            <a:off x="3275874" y="4445575"/>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596" name="bg object 9596"/>
          <p:cNvSpPr/>
          <p:nvPr/>
        </p:nvSpPr>
        <p:spPr>
          <a:xfrm>
            <a:off x="3275874" y="4445575"/>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597" name="bg object 9597"/>
          <p:cNvSpPr/>
          <p:nvPr/>
        </p:nvSpPr>
        <p:spPr>
          <a:xfrm>
            <a:off x="3275874" y="4445575"/>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598" name="bg object 9598"/>
          <p:cNvSpPr/>
          <p:nvPr/>
        </p:nvSpPr>
        <p:spPr>
          <a:xfrm>
            <a:off x="3275874" y="4445575"/>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599" name="bg object 9599"/>
          <p:cNvSpPr/>
          <p:nvPr/>
        </p:nvSpPr>
        <p:spPr>
          <a:xfrm>
            <a:off x="3275874" y="4445575"/>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00" name="bg object 9600"/>
          <p:cNvSpPr/>
          <p:nvPr/>
        </p:nvSpPr>
        <p:spPr>
          <a:xfrm>
            <a:off x="3275874" y="4445575"/>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01" name="bg object 9601"/>
          <p:cNvSpPr/>
          <p:nvPr/>
        </p:nvSpPr>
        <p:spPr>
          <a:xfrm>
            <a:off x="3275874" y="4445575"/>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02" name="bg object 9602"/>
          <p:cNvSpPr/>
          <p:nvPr/>
        </p:nvSpPr>
        <p:spPr>
          <a:xfrm>
            <a:off x="3275874" y="4445575"/>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03" name="bg object 9603"/>
          <p:cNvSpPr/>
          <p:nvPr/>
        </p:nvSpPr>
        <p:spPr>
          <a:xfrm>
            <a:off x="3275874" y="4445575"/>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04" name="bg object 9604"/>
          <p:cNvSpPr/>
          <p:nvPr/>
        </p:nvSpPr>
        <p:spPr>
          <a:xfrm>
            <a:off x="3275874" y="4422721"/>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05" name="bg object 9605"/>
          <p:cNvSpPr/>
          <p:nvPr/>
        </p:nvSpPr>
        <p:spPr>
          <a:xfrm>
            <a:off x="3275874" y="4422721"/>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06" name="bg object 9606"/>
          <p:cNvSpPr/>
          <p:nvPr/>
        </p:nvSpPr>
        <p:spPr>
          <a:xfrm>
            <a:off x="3275874" y="4422721"/>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07" name="bg object 9607"/>
          <p:cNvSpPr/>
          <p:nvPr/>
        </p:nvSpPr>
        <p:spPr>
          <a:xfrm>
            <a:off x="3275874" y="4422721"/>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08" name="bg object 9608"/>
          <p:cNvSpPr/>
          <p:nvPr/>
        </p:nvSpPr>
        <p:spPr>
          <a:xfrm>
            <a:off x="3275874" y="4422721"/>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09" name="bg object 9609"/>
          <p:cNvSpPr/>
          <p:nvPr/>
        </p:nvSpPr>
        <p:spPr>
          <a:xfrm>
            <a:off x="3275874" y="4422721"/>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10" name="bg object 9610"/>
          <p:cNvSpPr/>
          <p:nvPr/>
        </p:nvSpPr>
        <p:spPr>
          <a:xfrm>
            <a:off x="3275874" y="4422721"/>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11" name="bg object 9611"/>
          <p:cNvSpPr/>
          <p:nvPr/>
        </p:nvSpPr>
        <p:spPr>
          <a:xfrm>
            <a:off x="3275874" y="4422721"/>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12" name="bg object 9612"/>
          <p:cNvSpPr/>
          <p:nvPr/>
        </p:nvSpPr>
        <p:spPr>
          <a:xfrm>
            <a:off x="3275874" y="4422721"/>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13" name="bg object 9613"/>
          <p:cNvSpPr/>
          <p:nvPr/>
        </p:nvSpPr>
        <p:spPr>
          <a:xfrm>
            <a:off x="3275874" y="4422721"/>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14" name="bg object 9614"/>
          <p:cNvSpPr/>
          <p:nvPr/>
        </p:nvSpPr>
        <p:spPr>
          <a:xfrm>
            <a:off x="3275874" y="4422721"/>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15" name="bg object 9615"/>
          <p:cNvSpPr/>
          <p:nvPr/>
        </p:nvSpPr>
        <p:spPr>
          <a:xfrm>
            <a:off x="3275874" y="4422721"/>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16" name="bg object 9616"/>
          <p:cNvSpPr/>
          <p:nvPr/>
        </p:nvSpPr>
        <p:spPr>
          <a:xfrm>
            <a:off x="3275874" y="4422721"/>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17" name="bg object 9617"/>
          <p:cNvSpPr/>
          <p:nvPr/>
        </p:nvSpPr>
        <p:spPr>
          <a:xfrm>
            <a:off x="3275874" y="4422721"/>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18" name="bg object 9618"/>
          <p:cNvSpPr/>
          <p:nvPr/>
        </p:nvSpPr>
        <p:spPr>
          <a:xfrm>
            <a:off x="3275874" y="4422721"/>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19" name="bg object 9619"/>
          <p:cNvSpPr/>
          <p:nvPr/>
        </p:nvSpPr>
        <p:spPr>
          <a:xfrm>
            <a:off x="3275874" y="4390725"/>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20" name="bg object 9620"/>
          <p:cNvSpPr/>
          <p:nvPr/>
        </p:nvSpPr>
        <p:spPr>
          <a:xfrm>
            <a:off x="3275874" y="4390725"/>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21" name="bg object 9621"/>
          <p:cNvSpPr/>
          <p:nvPr/>
        </p:nvSpPr>
        <p:spPr>
          <a:xfrm>
            <a:off x="3275874" y="4390725"/>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22" name="bg object 9622"/>
          <p:cNvSpPr/>
          <p:nvPr/>
        </p:nvSpPr>
        <p:spPr>
          <a:xfrm>
            <a:off x="3275874" y="4390725"/>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23" name="bg object 9623"/>
          <p:cNvSpPr/>
          <p:nvPr/>
        </p:nvSpPr>
        <p:spPr>
          <a:xfrm>
            <a:off x="3275874" y="4390725"/>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24" name="bg object 9624"/>
          <p:cNvSpPr/>
          <p:nvPr/>
        </p:nvSpPr>
        <p:spPr>
          <a:xfrm>
            <a:off x="3275874" y="4390725"/>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25" name="bg object 9625"/>
          <p:cNvSpPr/>
          <p:nvPr/>
        </p:nvSpPr>
        <p:spPr>
          <a:xfrm>
            <a:off x="3275874" y="4390725"/>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26" name="bg object 9626"/>
          <p:cNvSpPr/>
          <p:nvPr/>
        </p:nvSpPr>
        <p:spPr>
          <a:xfrm>
            <a:off x="3275874" y="4390725"/>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27" name="bg object 9627"/>
          <p:cNvSpPr/>
          <p:nvPr/>
        </p:nvSpPr>
        <p:spPr>
          <a:xfrm>
            <a:off x="3275874" y="4390725"/>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28" name="bg object 9628"/>
          <p:cNvSpPr/>
          <p:nvPr/>
        </p:nvSpPr>
        <p:spPr>
          <a:xfrm>
            <a:off x="3275874" y="4390725"/>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29" name="bg object 9629"/>
          <p:cNvSpPr/>
          <p:nvPr/>
        </p:nvSpPr>
        <p:spPr>
          <a:xfrm>
            <a:off x="3275874" y="4390725"/>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30" name="bg object 9630"/>
          <p:cNvSpPr/>
          <p:nvPr/>
        </p:nvSpPr>
        <p:spPr>
          <a:xfrm>
            <a:off x="3275874" y="4390725"/>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31" name="bg object 9631"/>
          <p:cNvSpPr/>
          <p:nvPr/>
        </p:nvSpPr>
        <p:spPr>
          <a:xfrm>
            <a:off x="3275874" y="4390725"/>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32" name="bg object 9632"/>
          <p:cNvSpPr/>
          <p:nvPr/>
        </p:nvSpPr>
        <p:spPr>
          <a:xfrm>
            <a:off x="3275874" y="4390725"/>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33" name="bg object 9633"/>
          <p:cNvSpPr/>
          <p:nvPr/>
        </p:nvSpPr>
        <p:spPr>
          <a:xfrm>
            <a:off x="3275874" y="4390725"/>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34" name="bg object 9634"/>
          <p:cNvSpPr/>
          <p:nvPr/>
        </p:nvSpPr>
        <p:spPr>
          <a:xfrm>
            <a:off x="3275874" y="4367871"/>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35" name="bg object 9635"/>
          <p:cNvSpPr/>
          <p:nvPr/>
        </p:nvSpPr>
        <p:spPr>
          <a:xfrm>
            <a:off x="3275874" y="4367871"/>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36" name="bg object 9636"/>
          <p:cNvSpPr/>
          <p:nvPr/>
        </p:nvSpPr>
        <p:spPr>
          <a:xfrm>
            <a:off x="3275874" y="4367871"/>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37" name="bg object 9637"/>
          <p:cNvSpPr/>
          <p:nvPr/>
        </p:nvSpPr>
        <p:spPr>
          <a:xfrm>
            <a:off x="3275874" y="4367871"/>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38" name="bg object 9638"/>
          <p:cNvSpPr/>
          <p:nvPr/>
        </p:nvSpPr>
        <p:spPr>
          <a:xfrm>
            <a:off x="3275874" y="4367871"/>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39" name="bg object 9639"/>
          <p:cNvSpPr/>
          <p:nvPr/>
        </p:nvSpPr>
        <p:spPr>
          <a:xfrm>
            <a:off x="3275874" y="4367871"/>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40" name="bg object 9640"/>
          <p:cNvSpPr/>
          <p:nvPr/>
        </p:nvSpPr>
        <p:spPr>
          <a:xfrm>
            <a:off x="3275874" y="4367871"/>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41" name="bg object 9641"/>
          <p:cNvSpPr/>
          <p:nvPr/>
        </p:nvSpPr>
        <p:spPr>
          <a:xfrm>
            <a:off x="3275874" y="4367871"/>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42" name="bg object 9642"/>
          <p:cNvSpPr/>
          <p:nvPr/>
        </p:nvSpPr>
        <p:spPr>
          <a:xfrm>
            <a:off x="3275874" y="4367871"/>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43" name="bg object 9643"/>
          <p:cNvSpPr/>
          <p:nvPr/>
        </p:nvSpPr>
        <p:spPr>
          <a:xfrm>
            <a:off x="3275874" y="4367871"/>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44" name="bg object 9644"/>
          <p:cNvSpPr/>
          <p:nvPr/>
        </p:nvSpPr>
        <p:spPr>
          <a:xfrm>
            <a:off x="3275874" y="4367871"/>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45" name="bg object 9645"/>
          <p:cNvSpPr/>
          <p:nvPr/>
        </p:nvSpPr>
        <p:spPr>
          <a:xfrm>
            <a:off x="3275874" y="4367871"/>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46" name="bg object 9646"/>
          <p:cNvSpPr/>
          <p:nvPr/>
        </p:nvSpPr>
        <p:spPr>
          <a:xfrm>
            <a:off x="3275874" y="4367871"/>
            <a:ext cx="1155" cy="18418"/>
          </a:xfrm>
          <a:custGeom>
            <a:avLst/>
            <a:gdLst/>
            <a:ahLst/>
            <a:cxnLst/>
            <a:rect l="l" t="t" r="r" b="b"/>
            <a:pathLst>
              <a:path w="2540" h="51434">
                <a:moveTo>
                  <a:pt x="0" y="51058"/>
                </a:moveTo>
                <a:lnTo>
                  <a:pt x="1994" y="51058"/>
                </a:lnTo>
                <a:lnTo>
                  <a:pt x="1994" y="0"/>
                </a:lnTo>
              </a:path>
            </a:pathLst>
          </a:custGeom>
          <a:ln w="3175">
            <a:solidFill>
              <a:srgbClr val="000000"/>
            </a:solidFill>
          </a:ln>
        </p:spPr>
        <p:txBody>
          <a:bodyPr wrap="square" lIns="0" tIns="0" rIns="0" bIns="0" rtlCol="0"/>
          <a:lstStyle/>
          <a:p>
            <a:endParaRPr sz="501"/>
          </a:p>
        </p:txBody>
      </p:sp>
      <p:sp>
        <p:nvSpPr>
          <p:cNvPr id="9647" name="bg object 9647"/>
          <p:cNvSpPr/>
          <p:nvPr/>
        </p:nvSpPr>
        <p:spPr>
          <a:xfrm>
            <a:off x="3275874" y="4367871"/>
            <a:ext cx="1155" cy="0"/>
          </a:xfrm>
          <a:custGeom>
            <a:avLst/>
            <a:gdLst/>
            <a:ahLst/>
            <a:cxnLst/>
            <a:rect l="l" t="t" r="r" b="b"/>
            <a:pathLst>
              <a:path w="2540">
                <a:moveTo>
                  <a:pt x="0" y="0"/>
                </a:moveTo>
                <a:lnTo>
                  <a:pt x="1994" y="0"/>
                </a:lnTo>
              </a:path>
            </a:pathLst>
          </a:custGeom>
          <a:ln w="3175">
            <a:solidFill>
              <a:srgbClr val="000000"/>
            </a:solidFill>
          </a:ln>
        </p:spPr>
        <p:txBody>
          <a:bodyPr wrap="square" lIns="0" tIns="0" rIns="0" bIns="0" rtlCol="0"/>
          <a:lstStyle/>
          <a:p>
            <a:endParaRPr sz="501"/>
          </a:p>
        </p:txBody>
      </p:sp>
      <p:sp>
        <p:nvSpPr>
          <p:cNvPr id="9648" name="bg object 9648"/>
          <p:cNvSpPr/>
          <p:nvPr/>
        </p:nvSpPr>
        <p:spPr>
          <a:xfrm>
            <a:off x="3275874" y="4367871"/>
            <a:ext cx="1155" cy="18418"/>
          </a:xfrm>
          <a:custGeom>
            <a:avLst/>
            <a:gdLst/>
            <a:ahLst/>
            <a:cxnLst/>
            <a:rect l="l" t="t" r="r" b="b"/>
            <a:pathLst>
              <a:path w="2540" h="51434">
                <a:moveTo>
                  <a:pt x="1994" y="51058"/>
                </a:moveTo>
                <a:lnTo>
                  <a:pt x="0" y="51058"/>
                </a:lnTo>
              </a:path>
              <a:path w="2540" h="51434">
                <a:moveTo>
                  <a:pt x="1994" y="51058"/>
                </a:moveTo>
                <a:lnTo>
                  <a:pt x="1994" y="0"/>
                </a:lnTo>
                <a:lnTo>
                  <a:pt x="0" y="0"/>
                </a:lnTo>
              </a:path>
            </a:pathLst>
          </a:custGeom>
          <a:ln w="3175">
            <a:solidFill>
              <a:srgbClr val="000000"/>
            </a:solidFill>
          </a:ln>
        </p:spPr>
        <p:txBody>
          <a:bodyPr wrap="square" lIns="0" tIns="0" rIns="0" bIns="0" rtlCol="0"/>
          <a:lstStyle/>
          <a:p>
            <a:endParaRPr sz="501"/>
          </a:p>
        </p:txBody>
      </p:sp>
      <p:sp>
        <p:nvSpPr>
          <p:cNvPr id="9649" name="bg object 9649"/>
          <p:cNvSpPr/>
          <p:nvPr/>
        </p:nvSpPr>
        <p:spPr>
          <a:xfrm>
            <a:off x="3147967" y="4445575"/>
            <a:ext cx="1155" cy="18418"/>
          </a:xfrm>
          <a:custGeom>
            <a:avLst/>
            <a:gdLst/>
            <a:ahLst/>
            <a:cxnLst/>
            <a:rect l="l" t="t" r="r" b="b"/>
            <a:pathLst>
              <a:path w="2540" h="51434">
                <a:moveTo>
                  <a:pt x="0" y="0"/>
                </a:moveTo>
                <a:lnTo>
                  <a:pt x="0" y="51058"/>
                </a:lnTo>
                <a:lnTo>
                  <a:pt x="1994" y="51058"/>
                </a:lnTo>
              </a:path>
            </a:pathLst>
          </a:custGeom>
          <a:ln w="3175">
            <a:solidFill>
              <a:srgbClr val="000000"/>
            </a:solidFill>
          </a:ln>
        </p:spPr>
        <p:txBody>
          <a:bodyPr wrap="square" lIns="0" tIns="0" rIns="0" bIns="0" rtlCol="0"/>
          <a:lstStyle/>
          <a:p>
            <a:endParaRPr sz="501"/>
          </a:p>
        </p:txBody>
      </p:sp>
      <p:sp>
        <p:nvSpPr>
          <p:cNvPr id="9650" name="bg object 9650"/>
          <p:cNvSpPr/>
          <p:nvPr/>
        </p:nvSpPr>
        <p:spPr>
          <a:xfrm>
            <a:off x="3147967" y="4445575"/>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51" name="bg object 9651"/>
          <p:cNvSpPr/>
          <p:nvPr/>
        </p:nvSpPr>
        <p:spPr>
          <a:xfrm>
            <a:off x="3147967" y="4463858"/>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52" name="bg object 9652"/>
          <p:cNvSpPr/>
          <p:nvPr/>
        </p:nvSpPr>
        <p:spPr>
          <a:xfrm>
            <a:off x="3147967" y="4445575"/>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653" name="bg object 9653"/>
          <p:cNvSpPr/>
          <p:nvPr/>
        </p:nvSpPr>
        <p:spPr>
          <a:xfrm>
            <a:off x="3147967" y="4445575"/>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54" name="bg object 9654"/>
          <p:cNvSpPr/>
          <p:nvPr/>
        </p:nvSpPr>
        <p:spPr>
          <a:xfrm>
            <a:off x="3147967" y="4463858"/>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55" name="bg object 9655"/>
          <p:cNvSpPr/>
          <p:nvPr/>
        </p:nvSpPr>
        <p:spPr>
          <a:xfrm>
            <a:off x="3147967" y="4445575"/>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656" name="bg object 9656"/>
          <p:cNvSpPr/>
          <p:nvPr/>
        </p:nvSpPr>
        <p:spPr>
          <a:xfrm>
            <a:off x="3147967" y="4445575"/>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57" name="bg object 9657"/>
          <p:cNvSpPr/>
          <p:nvPr/>
        </p:nvSpPr>
        <p:spPr>
          <a:xfrm>
            <a:off x="3147967" y="4463858"/>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58" name="bg object 9658"/>
          <p:cNvSpPr/>
          <p:nvPr/>
        </p:nvSpPr>
        <p:spPr>
          <a:xfrm>
            <a:off x="3147967" y="4445575"/>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59" name="bg object 9659"/>
          <p:cNvSpPr/>
          <p:nvPr/>
        </p:nvSpPr>
        <p:spPr>
          <a:xfrm>
            <a:off x="3147967" y="4422721"/>
            <a:ext cx="1155" cy="18418"/>
          </a:xfrm>
          <a:custGeom>
            <a:avLst/>
            <a:gdLst/>
            <a:ahLst/>
            <a:cxnLst/>
            <a:rect l="l" t="t" r="r" b="b"/>
            <a:pathLst>
              <a:path w="2540" h="51434">
                <a:moveTo>
                  <a:pt x="0" y="0"/>
                </a:moveTo>
                <a:lnTo>
                  <a:pt x="0" y="51058"/>
                </a:lnTo>
                <a:lnTo>
                  <a:pt x="1994" y="51058"/>
                </a:lnTo>
              </a:path>
            </a:pathLst>
          </a:custGeom>
          <a:ln w="3175">
            <a:solidFill>
              <a:srgbClr val="000000"/>
            </a:solidFill>
          </a:ln>
        </p:spPr>
        <p:txBody>
          <a:bodyPr wrap="square" lIns="0" tIns="0" rIns="0" bIns="0" rtlCol="0"/>
          <a:lstStyle/>
          <a:p>
            <a:endParaRPr sz="501"/>
          </a:p>
        </p:txBody>
      </p:sp>
      <p:sp>
        <p:nvSpPr>
          <p:cNvPr id="9660" name="bg object 9660"/>
          <p:cNvSpPr/>
          <p:nvPr/>
        </p:nvSpPr>
        <p:spPr>
          <a:xfrm>
            <a:off x="3147967" y="4422721"/>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61" name="bg object 9661"/>
          <p:cNvSpPr/>
          <p:nvPr/>
        </p:nvSpPr>
        <p:spPr>
          <a:xfrm>
            <a:off x="3147967" y="444100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62" name="bg object 9662"/>
          <p:cNvSpPr/>
          <p:nvPr/>
        </p:nvSpPr>
        <p:spPr>
          <a:xfrm>
            <a:off x="3147967" y="4422721"/>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663" name="bg object 9663"/>
          <p:cNvSpPr/>
          <p:nvPr/>
        </p:nvSpPr>
        <p:spPr>
          <a:xfrm>
            <a:off x="3147967" y="4422721"/>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64" name="bg object 9664"/>
          <p:cNvSpPr/>
          <p:nvPr/>
        </p:nvSpPr>
        <p:spPr>
          <a:xfrm>
            <a:off x="3147967" y="444100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65" name="bg object 9665"/>
          <p:cNvSpPr/>
          <p:nvPr/>
        </p:nvSpPr>
        <p:spPr>
          <a:xfrm>
            <a:off x="3147967" y="4422721"/>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666" name="bg object 9666"/>
          <p:cNvSpPr/>
          <p:nvPr/>
        </p:nvSpPr>
        <p:spPr>
          <a:xfrm>
            <a:off x="3147967" y="4422721"/>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67" name="bg object 9667"/>
          <p:cNvSpPr/>
          <p:nvPr/>
        </p:nvSpPr>
        <p:spPr>
          <a:xfrm>
            <a:off x="3147967" y="444100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68" name="bg object 9668"/>
          <p:cNvSpPr/>
          <p:nvPr/>
        </p:nvSpPr>
        <p:spPr>
          <a:xfrm>
            <a:off x="3147967" y="4422721"/>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669" name="bg object 9669"/>
          <p:cNvSpPr/>
          <p:nvPr/>
        </p:nvSpPr>
        <p:spPr>
          <a:xfrm>
            <a:off x="3147967" y="4422721"/>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70" name="bg object 9670"/>
          <p:cNvSpPr/>
          <p:nvPr/>
        </p:nvSpPr>
        <p:spPr>
          <a:xfrm>
            <a:off x="3147967" y="444100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71" name="bg object 9671"/>
          <p:cNvSpPr/>
          <p:nvPr/>
        </p:nvSpPr>
        <p:spPr>
          <a:xfrm>
            <a:off x="3147967" y="4422721"/>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72" name="bg object 9672"/>
          <p:cNvSpPr/>
          <p:nvPr/>
        </p:nvSpPr>
        <p:spPr>
          <a:xfrm>
            <a:off x="3147967" y="4445575"/>
            <a:ext cx="1155" cy="18418"/>
          </a:xfrm>
          <a:custGeom>
            <a:avLst/>
            <a:gdLst/>
            <a:ahLst/>
            <a:cxnLst/>
            <a:rect l="l" t="t" r="r" b="b"/>
            <a:pathLst>
              <a:path w="2540" h="51434">
                <a:moveTo>
                  <a:pt x="0" y="0"/>
                </a:moveTo>
                <a:lnTo>
                  <a:pt x="0" y="51058"/>
                </a:lnTo>
                <a:lnTo>
                  <a:pt x="1994" y="51058"/>
                </a:lnTo>
              </a:path>
            </a:pathLst>
          </a:custGeom>
          <a:ln w="3175">
            <a:solidFill>
              <a:srgbClr val="000000"/>
            </a:solidFill>
          </a:ln>
        </p:spPr>
        <p:txBody>
          <a:bodyPr wrap="square" lIns="0" tIns="0" rIns="0" bIns="0" rtlCol="0"/>
          <a:lstStyle/>
          <a:p>
            <a:endParaRPr sz="501"/>
          </a:p>
        </p:txBody>
      </p:sp>
      <p:sp>
        <p:nvSpPr>
          <p:cNvPr id="9673" name="bg object 9673"/>
          <p:cNvSpPr/>
          <p:nvPr/>
        </p:nvSpPr>
        <p:spPr>
          <a:xfrm>
            <a:off x="3147967" y="4445575"/>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74" name="bg object 9674"/>
          <p:cNvSpPr/>
          <p:nvPr/>
        </p:nvSpPr>
        <p:spPr>
          <a:xfrm>
            <a:off x="3147967" y="4463858"/>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75" name="bg object 9675"/>
          <p:cNvSpPr/>
          <p:nvPr/>
        </p:nvSpPr>
        <p:spPr>
          <a:xfrm>
            <a:off x="3147967" y="4445575"/>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676" name="bg object 9676"/>
          <p:cNvSpPr/>
          <p:nvPr/>
        </p:nvSpPr>
        <p:spPr>
          <a:xfrm>
            <a:off x="3147967" y="4445575"/>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77" name="bg object 9677"/>
          <p:cNvSpPr/>
          <p:nvPr/>
        </p:nvSpPr>
        <p:spPr>
          <a:xfrm>
            <a:off x="3147967" y="4463858"/>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78" name="bg object 9678"/>
          <p:cNvSpPr/>
          <p:nvPr/>
        </p:nvSpPr>
        <p:spPr>
          <a:xfrm>
            <a:off x="3147967" y="4445575"/>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79" name="bg object 9679"/>
          <p:cNvSpPr/>
          <p:nvPr/>
        </p:nvSpPr>
        <p:spPr>
          <a:xfrm>
            <a:off x="3147967" y="4422721"/>
            <a:ext cx="1155" cy="18418"/>
          </a:xfrm>
          <a:custGeom>
            <a:avLst/>
            <a:gdLst/>
            <a:ahLst/>
            <a:cxnLst/>
            <a:rect l="l" t="t" r="r" b="b"/>
            <a:pathLst>
              <a:path w="2540" h="51434">
                <a:moveTo>
                  <a:pt x="0" y="0"/>
                </a:moveTo>
                <a:lnTo>
                  <a:pt x="0" y="51058"/>
                </a:lnTo>
                <a:lnTo>
                  <a:pt x="1994" y="51058"/>
                </a:lnTo>
              </a:path>
            </a:pathLst>
          </a:custGeom>
          <a:ln w="3175">
            <a:solidFill>
              <a:srgbClr val="000000"/>
            </a:solidFill>
          </a:ln>
        </p:spPr>
        <p:txBody>
          <a:bodyPr wrap="square" lIns="0" tIns="0" rIns="0" bIns="0" rtlCol="0"/>
          <a:lstStyle/>
          <a:p>
            <a:endParaRPr sz="501"/>
          </a:p>
        </p:txBody>
      </p:sp>
      <p:sp>
        <p:nvSpPr>
          <p:cNvPr id="9680" name="bg object 9680"/>
          <p:cNvSpPr/>
          <p:nvPr/>
        </p:nvSpPr>
        <p:spPr>
          <a:xfrm>
            <a:off x="3147967" y="4422721"/>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81" name="bg object 9681"/>
          <p:cNvSpPr/>
          <p:nvPr/>
        </p:nvSpPr>
        <p:spPr>
          <a:xfrm>
            <a:off x="3147967" y="444100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82" name="bg object 9682"/>
          <p:cNvSpPr/>
          <p:nvPr/>
        </p:nvSpPr>
        <p:spPr>
          <a:xfrm>
            <a:off x="3147967" y="4422721"/>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83" name="bg object 9683"/>
          <p:cNvSpPr/>
          <p:nvPr/>
        </p:nvSpPr>
        <p:spPr>
          <a:xfrm>
            <a:off x="3147967" y="4390725"/>
            <a:ext cx="1155" cy="18418"/>
          </a:xfrm>
          <a:custGeom>
            <a:avLst/>
            <a:gdLst/>
            <a:ahLst/>
            <a:cxnLst/>
            <a:rect l="l" t="t" r="r" b="b"/>
            <a:pathLst>
              <a:path w="2540" h="51434">
                <a:moveTo>
                  <a:pt x="0" y="0"/>
                </a:moveTo>
                <a:lnTo>
                  <a:pt x="0" y="51058"/>
                </a:lnTo>
                <a:lnTo>
                  <a:pt x="1994" y="51058"/>
                </a:lnTo>
              </a:path>
            </a:pathLst>
          </a:custGeom>
          <a:ln w="3175">
            <a:solidFill>
              <a:srgbClr val="000000"/>
            </a:solidFill>
          </a:ln>
        </p:spPr>
        <p:txBody>
          <a:bodyPr wrap="square" lIns="0" tIns="0" rIns="0" bIns="0" rtlCol="0"/>
          <a:lstStyle/>
          <a:p>
            <a:endParaRPr sz="501"/>
          </a:p>
        </p:txBody>
      </p:sp>
      <p:sp>
        <p:nvSpPr>
          <p:cNvPr id="9684" name="bg object 9684"/>
          <p:cNvSpPr/>
          <p:nvPr/>
        </p:nvSpPr>
        <p:spPr>
          <a:xfrm>
            <a:off x="3147967" y="4390725"/>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85" name="bg object 9685"/>
          <p:cNvSpPr/>
          <p:nvPr/>
        </p:nvSpPr>
        <p:spPr>
          <a:xfrm>
            <a:off x="3147967" y="4409008"/>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86" name="bg object 9686"/>
          <p:cNvSpPr/>
          <p:nvPr/>
        </p:nvSpPr>
        <p:spPr>
          <a:xfrm>
            <a:off x="3147967" y="4390725"/>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687" name="bg object 9687"/>
          <p:cNvSpPr/>
          <p:nvPr/>
        </p:nvSpPr>
        <p:spPr>
          <a:xfrm>
            <a:off x="3147967" y="4390725"/>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88" name="bg object 9688"/>
          <p:cNvSpPr/>
          <p:nvPr/>
        </p:nvSpPr>
        <p:spPr>
          <a:xfrm>
            <a:off x="3147967" y="4409008"/>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89" name="bg object 9689"/>
          <p:cNvSpPr/>
          <p:nvPr/>
        </p:nvSpPr>
        <p:spPr>
          <a:xfrm>
            <a:off x="3147967" y="4390725"/>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690" name="bg object 9690"/>
          <p:cNvSpPr/>
          <p:nvPr/>
        </p:nvSpPr>
        <p:spPr>
          <a:xfrm>
            <a:off x="3147967" y="4390725"/>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91" name="bg object 9691"/>
          <p:cNvSpPr/>
          <p:nvPr/>
        </p:nvSpPr>
        <p:spPr>
          <a:xfrm>
            <a:off x="3147967" y="4409008"/>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92" name="bg object 9692"/>
          <p:cNvSpPr/>
          <p:nvPr/>
        </p:nvSpPr>
        <p:spPr>
          <a:xfrm>
            <a:off x="3147967" y="4390725"/>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693" name="bg object 9693"/>
          <p:cNvSpPr/>
          <p:nvPr/>
        </p:nvSpPr>
        <p:spPr>
          <a:xfrm>
            <a:off x="3147967" y="4390725"/>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94" name="bg object 9694"/>
          <p:cNvSpPr/>
          <p:nvPr/>
        </p:nvSpPr>
        <p:spPr>
          <a:xfrm>
            <a:off x="3147967" y="4409008"/>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95" name="bg object 9695"/>
          <p:cNvSpPr/>
          <p:nvPr/>
        </p:nvSpPr>
        <p:spPr>
          <a:xfrm>
            <a:off x="3147967" y="4390725"/>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96" name="bg object 9696"/>
          <p:cNvSpPr/>
          <p:nvPr/>
        </p:nvSpPr>
        <p:spPr>
          <a:xfrm>
            <a:off x="3147967" y="4367871"/>
            <a:ext cx="1155" cy="18418"/>
          </a:xfrm>
          <a:custGeom>
            <a:avLst/>
            <a:gdLst/>
            <a:ahLst/>
            <a:cxnLst/>
            <a:rect l="l" t="t" r="r" b="b"/>
            <a:pathLst>
              <a:path w="2540" h="51434">
                <a:moveTo>
                  <a:pt x="0" y="0"/>
                </a:moveTo>
                <a:lnTo>
                  <a:pt x="0" y="51058"/>
                </a:lnTo>
                <a:lnTo>
                  <a:pt x="1994" y="51058"/>
                </a:lnTo>
              </a:path>
            </a:pathLst>
          </a:custGeom>
          <a:ln w="3175">
            <a:solidFill>
              <a:srgbClr val="000000"/>
            </a:solidFill>
          </a:ln>
        </p:spPr>
        <p:txBody>
          <a:bodyPr wrap="square" lIns="0" tIns="0" rIns="0" bIns="0" rtlCol="0"/>
          <a:lstStyle/>
          <a:p>
            <a:endParaRPr sz="501"/>
          </a:p>
        </p:txBody>
      </p:sp>
      <p:sp>
        <p:nvSpPr>
          <p:cNvPr id="9697" name="bg object 9697"/>
          <p:cNvSpPr/>
          <p:nvPr/>
        </p:nvSpPr>
        <p:spPr>
          <a:xfrm>
            <a:off x="3147967" y="4367871"/>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698" name="bg object 9698"/>
          <p:cNvSpPr/>
          <p:nvPr/>
        </p:nvSpPr>
        <p:spPr>
          <a:xfrm>
            <a:off x="3147967" y="438615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699" name="bg object 9699"/>
          <p:cNvSpPr/>
          <p:nvPr/>
        </p:nvSpPr>
        <p:spPr>
          <a:xfrm>
            <a:off x="3147967" y="4367871"/>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700" name="bg object 9700"/>
          <p:cNvSpPr/>
          <p:nvPr/>
        </p:nvSpPr>
        <p:spPr>
          <a:xfrm>
            <a:off x="3147967" y="4367871"/>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701" name="bg object 9701"/>
          <p:cNvSpPr/>
          <p:nvPr/>
        </p:nvSpPr>
        <p:spPr>
          <a:xfrm>
            <a:off x="3147967" y="438615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702" name="bg object 9702"/>
          <p:cNvSpPr/>
          <p:nvPr/>
        </p:nvSpPr>
        <p:spPr>
          <a:xfrm>
            <a:off x="3147967" y="4367871"/>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703" name="bg object 9703"/>
          <p:cNvSpPr/>
          <p:nvPr/>
        </p:nvSpPr>
        <p:spPr>
          <a:xfrm>
            <a:off x="3147967" y="4367871"/>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704" name="bg object 9704"/>
          <p:cNvSpPr/>
          <p:nvPr/>
        </p:nvSpPr>
        <p:spPr>
          <a:xfrm>
            <a:off x="3147967" y="438615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705" name="bg object 9705"/>
          <p:cNvSpPr/>
          <p:nvPr/>
        </p:nvSpPr>
        <p:spPr>
          <a:xfrm>
            <a:off x="3147967" y="4367871"/>
            <a:ext cx="1155" cy="18418"/>
          </a:xfrm>
          <a:custGeom>
            <a:avLst/>
            <a:gdLst/>
            <a:ahLst/>
            <a:cxnLst/>
            <a:rect l="l" t="t" r="r" b="b"/>
            <a:pathLst>
              <a:path w="2540" h="51434">
                <a:moveTo>
                  <a:pt x="1994" y="0"/>
                </a:moveTo>
                <a:lnTo>
                  <a:pt x="0" y="0"/>
                </a:lnTo>
                <a:lnTo>
                  <a:pt x="0" y="51058"/>
                </a:lnTo>
                <a:lnTo>
                  <a:pt x="1994" y="51058"/>
                </a:lnTo>
              </a:path>
            </a:pathLst>
          </a:custGeom>
          <a:ln w="3175">
            <a:solidFill>
              <a:srgbClr val="000000"/>
            </a:solidFill>
          </a:ln>
        </p:spPr>
        <p:txBody>
          <a:bodyPr wrap="square" lIns="0" tIns="0" rIns="0" bIns="0" rtlCol="0"/>
          <a:lstStyle/>
          <a:p>
            <a:endParaRPr sz="501"/>
          </a:p>
        </p:txBody>
      </p:sp>
      <p:sp>
        <p:nvSpPr>
          <p:cNvPr id="9706" name="bg object 9706"/>
          <p:cNvSpPr/>
          <p:nvPr/>
        </p:nvSpPr>
        <p:spPr>
          <a:xfrm>
            <a:off x="3147967" y="4367871"/>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707" name="bg object 9707"/>
          <p:cNvSpPr/>
          <p:nvPr/>
        </p:nvSpPr>
        <p:spPr>
          <a:xfrm>
            <a:off x="3147967" y="438615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708" name="bg object 9708"/>
          <p:cNvSpPr/>
          <p:nvPr/>
        </p:nvSpPr>
        <p:spPr>
          <a:xfrm>
            <a:off x="3147967" y="4367871"/>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709" name="bg object 9709"/>
          <p:cNvSpPr/>
          <p:nvPr/>
        </p:nvSpPr>
        <p:spPr>
          <a:xfrm>
            <a:off x="3147967" y="4390725"/>
            <a:ext cx="1155" cy="18418"/>
          </a:xfrm>
          <a:custGeom>
            <a:avLst/>
            <a:gdLst/>
            <a:ahLst/>
            <a:cxnLst/>
            <a:rect l="l" t="t" r="r" b="b"/>
            <a:pathLst>
              <a:path w="2540" h="51434">
                <a:moveTo>
                  <a:pt x="0" y="0"/>
                </a:moveTo>
                <a:lnTo>
                  <a:pt x="0" y="51058"/>
                </a:lnTo>
                <a:lnTo>
                  <a:pt x="1994" y="51058"/>
                </a:lnTo>
              </a:path>
            </a:pathLst>
          </a:custGeom>
          <a:ln w="3175">
            <a:solidFill>
              <a:srgbClr val="000000"/>
            </a:solidFill>
          </a:ln>
        </p:spPr>
        <p:txBody>
          <a:bodyPr wrap="square" lIns="0" tIns="0" rIns="0" bIns="0" rtlCol="0"/>
          <a:lstStyle/>
          <a:p>
            <a:endParaRPr sz="501"/>
          </a:p>
        </p:txBody>
      </p:sp>
      <p:sp>
        <p:nvSpPr>
          <p:cNvPr id="9710" name="bg object 9710"/>
          <p:cNvSpPr/>
          <p:nvPr/>
        </p:nvSpPr>
        <p:spPr>
          <a:xfrm>
            <a:off x="3147967" y="4390725"/>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711" name="bg object 9711"/>
          <p:cNvSpPr/>
          <p:nvPr/>
        </p:nvSpPr>
        <p:spPr>
          <a:xfrm>
            <a:off x="3147967" y="4409008"/>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712" name="bg object 9712"/>
          <p:cNvSpPr/>
          <p:nvPr/>
        </p:nvSpPr>
        <p:spPr>
          <a:xfrm>
            <a:off x="3147967" y="4390725"/>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713" name="bg object 9713"/>
          <p:cNvSpPr/>
          <p:nvPr/>
        </p:nvSpPr>
        <p:spPr>
          <a:xfrm>
            <a:off x="3147967" y="4367871"/>
            <a:ext cx="1155" cy="18418"/>
          </a:xfrm>
          <a:custGeom>
            <a:avLst/>
            <a:gdLst/>
            <a:ahLst/>
            <a:cxnLst/>
            <a:rect l="l" t="t" r="r" b="b"/>
            <a:pathLst>
              <a:path w="2540" h="51434">
                <a:moveTo>
                  <a:pt x="0" y="0"/>
                </a:moveTo>
                <a:lnTo>
                  <a:pt x="0" y="51058"/>
                </a:lnTo>
                <a:lnTo>
                  <a:pt x="1994" y="51058"/>
                </a:lnTo>
              </a:path>
            </a:pathLst>
          </a:custGeom>
          <a:ln w="3175">
            <a:solidFill>
              <a:srgbClr val="000000"/>
            </a:solidFill>
          </a:ln>
        </p:spPr>
        <p:txBody>
          <a:bodyPr wrap="square" lIns="0" tIns="0" rIns="0" bIns="0" rtlCol="0"/>
          <a:lstStyle/>
          <a:p>
            <a:endParaRPr sz="501"/>
          </a:p>
        </p:txBody>
      </p:sp>
      <p:sp>
        <p:nvSpPr>
          <p:cNvPr id="9714" name="bg object 9714"/>
          <p:cNvSpPr/>
          <p:nvPr/>
        </p:nvSpPr>
        <p:spPr>
          <a:xfrm>
            <a:off x="3147967" y="4367871"/>
            <a:ext cx="1155" cy="18418"/>
          </a:xfrm>
          <a:custGeom>
            <a:avLst/>
            <a:gdLst/>
            <a:ahLst/>
            <a:cxnLst/>
            <a:rect l="l" t="t" r="r" b="b"/>
            <a:pathLst>
              <a:path w="2540" h="51434">
                <a:moveTo>
                  <a:pt x="0" y="51058"/>
                </a:moveTo>
                <a:lnTo>
                  <a:pt x="0" y="0"/>
                </a:lnTo>
                <a:lnTo>
                  <a:pt x="1994" y="0"/>
                </a:lnTo>
              </a:path>
            </a:pathLst>
          </a:custGeom>
          <a:ln w="3175">
            <a:solidFill>
              <a:srgbClr val="000000"/>
            </a:solidFill>
          </a:ln>
        </p:spPr>
        <p:txBody>
          <a:bodyPr wrap="square" lIns="0" tIns="0" rIns="0" bIns="0" rtlCol="0"/>
          <a:lstStyle/>
          <a:p>
            <a:endParaRPr sz="501"/>
          </a:p>
        </p:txBody>
      </p:sp>
      <p:sp>
        <p:nvSpPr>
          <p:cNvPr id="9715" name="bg object 9715"/>
          <p:cNvSpPr/>
          <p:nvPr/>
        </p:nvSpPr>
        <p:spPr>
          <a:xfrm>
            <a:off x="3147967" y="4386154"/>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716" name="bg object 9716"/>
          <p:cNvSpPr/>
          <p:nvPr/>
        </p:nvSpPr>
        <p:spPr>
          <a:xfrm>
            <a:off x="3147967" y="4367871"/>
            <a:ext cx="1155" cy="0"/>
          </a:xfrm>
          <a:custGeom>
            <a:avLst/>
            <a:gdLst/>
            <a:ahLst/>
            <a:cxnLst/>
            <a:rect l="l" t="t" r="r" b="b"/>
            <a:pathLst>
              <a:path w="2540">
                <a:moveTo>
                  <a:pt x="1994" y="0"/>
                </a:moveTo>
                <a:lnTo>
                  <a:pt x="0" y="0"/>
                </a:lnTo>
              </a:path>
            </a:pathLst>
          </a:custGeom>
          <a:ln w="3175">
            <a:solidFill>
              <a:srgbClr val="000000"/>
            </a:solidFill>
          </a:ln>
        </p:spPr>
        <p:txBody>
          <a:bodyPr wrap="square" lIns="0" tIns="0" rIns="0" bIns="0" rtlCol="0"/>
          <a:lstStyle/>
          <a:p>
            <a:endParaRPr sz="501"/>
          </a:p>
        </p:txBody>
      </p:sp>
      <p:sp>
        <p:nvSpPr>
          <p:cNvPr id="9717" name="bg object 9717"/>
          <p:cNvSpPr/>
          <p:nvPr/>
        </p:nvSpPr>
        <p:spPr>
          <a:xfrm>
            <a:off x="4511947" y="4542278"/>
            <a:ext cx="107152" cy="170767"/>
          </a:xfrm>
          <a:custGeom>
            <a:avLst/>
            <a:gdLst/>
            <a:ahLst/>
            <a:cxnLst/>
            <a:rect l="l" t="t" r="r" b="b"/>
            <a:pathLst>
              <a:path w="235584" h="476884">
                <a:moveTo>
                  <a:pt x="0" y="476674"/>
                </a:moveTo>
                <a:lnTo>
                  <a:pt x="235345" y="0"/>
                </a:lnTo>
              </a:path>
            </a:pathLst>
          </a:custGeom>
          <a:ln w="3191">
            <a:solidFill>
              <a:srgbClr val="000000"/>
            </a:solidFill>
          </a:ln>
        </p:spPr>
        <p:txBody>
          <a:bodyPr wrap="square" lIns="0" tIns="0" rIns="0" bIns="0" rtlCol="0"/>
          <a:lstStyle/>
          <a:p>
            <a:endParaRPr sz="501"/>
          </a:p>
        </p:txBody>
      </p:sp>
      <p:sp>
        <p:nvSpPr>
          <p:cNvPr id="9718" name="bg object 9718"/>
          <p:cNvSpPr/>
          <p:nvPr/>
        </p:nvSpPr>
        <p:spPr>
          <a:xfrm>
            <a:off x="4511402" y="4541992"/>
            <a:ext cx="2311" cy="2046"/>
          </a:xfrm>
          <a:custGeom>
            <a:avLst/>
            <a:gdLst/>
            <a:ahLst/>
            <a:cxnLst/>
            <a:rect l="l" t="t" r="r" b="b"/>
            <a:pathLst>
              <a:path w="5079" h="5715">
                <a:moveTo>
                  <a:pt x="4786" y="0"/>
                </a:moveTo>
                <a:lnTo>
                  <a:pt x="1196" y="1595"/>
                </a:lnTo>
                <a:lnTo>
                  <a:pt x="0" y="5185"/>
                </a:lnTo>
              </a:path>
            </a:pathLst>
          </a:custGeom>
          <a:ln w="3191">
            <a:solidFill>
              <a:srgbClr val="000000"/>
            </a:solidFill>
          </a:ln>
        </p:spPr>
        <p:txBody>
          <a:bodyPr wrap="square" lIns="0" tIns="0" rIns="0" bIns="0" rtlCol="0"/>
          <a:lstStyle/>
          <a:p>
            <a:endParaRPr sz="501"/>
          </a:p>
        </p:txBody>
      </p:sp>
      <p:sp>
        <p:nvSpPr>
          <p:cNvPr id="9719" name="bg object 9719"/>
          <p:cNvSpPr/>
          <p:nvPr/>
        </p:nvSpPr>
        <p:spPr>
          <a:xfrm>
            <a:off x="4617902" y="4541992"/>
            <a:ext cx="2599" cy="2046"/>
          </a:xfrm>
          <a:custGeom>
            <a:avLst/>
            <a:gdLst/>
            <a:ahLst/>
            <a:cxnLst/>
            <a:rect l="l" t="t" r="r" b="b"/>
            <a:pathLst>
              <a:path w="5715" h="5715">
                <a:moveTo>
                  <a:pt x="5185" y="5185"/>
                </a:moveTo>
                <a:lnTo>
                  <a:pt x="3590" y="1595"/>
                </a:lnTo>
                <a:lnTo>
                  <a:pt x="0" y="0"/>
                </a:lnTo>
              </a:path>
            </a:pathLst>
          </a:custGeom>
          <a:ln w="3191">
            <a:solidFill>
              <a:srgbClr val="000000"/>
            </a:solidFill>
          </a:ln>
        </p:spPr>
        <p:txBody>
          <a:bodyPr wrap="square" lIns="0" tIns="0" rIns="0" bIns="0" rtlCol="0"/>
          <a:lstStyle/>
          <a:p>
            <a:endParaRPr sz="501"/>
          </a:p>
        </p:txBody>
      </p:sp>
      <p:sp>
        <p:nvSpPr>
          <p:cNvPr id="9720" name="bg object 9720"/>
          <p:cNvSpPr/>
          <p:nvPr/>
        </p:nvSpPr>
        <p:spPr>
          <a:xfrm>
            <a:off x="4617902" y="4711684"/>
            <a:ext cx="2599" cy="1819"/>
          </a:xfrm>
          <a:custGeom>
            <a:avLst/>
            <a:gdLst/>
            <a:ahLst/>
            <a:cxnLst/>
            <a:rect l="l" t="t" r="r" b="b"/>
            <a:pathLst>
              <a:path w="5715" h="5080">
                <a:moveTo>
                  <a:pt x="0" y="4786"/>
                </a:moveTo>
                <a:lnTo>
                  <a:pt x="3590" y="3590"/>
                </a:lnTo>
                <a:lnTo>
                  <a:pt x="5185" y="0"/>
                </a:lnTo>
              </a:path>
            </a:pathLst>
          </a:custGeom>
          <a:ln w="3191">
            <a:solidFill>
              <a:srgbClr val="000000"/>
            </a:solidFill>
          </a:ln>
        </p:spPr>
        <p:txBody>
          <a:bodyPr wrap="square" lIns="0" tIns="0" rIns="0" bIns="0" rtlCol="0"/>
          <a:lstStyle/>
          <a:p>
            <a:endParaRPr sz="501"/>
          </a:p>
        </p:txBody>
      </p:sp>
      <p:sp>
        <p:nvSpPr>
          <p:cNvPr id="9721" name="bg object 9721"/>
          <p:cNvSpPr/>
          <p:nvPr/>
        </p:nvSpPr>
        <p:spPr>
          <a:xfrm>
            <a:off x="4614817" y="4708970"/>
            <a:ext cx="4043" cy="3638"/>
          </a:xfrm>
          <a:custGeom>
            <a:avLst/>
            <a:gdLst/>
            <a:ahLst/>
            <a:cxnLst/>
            <a:rect l="l" t="t" r="r" b="b"/>
            <a:pathLst>
              <a:path w="8890" h="10159">
                <a:moveTo>
                  <a:pt x="4387" y="0"/>
                </a:moveTo>
                <a:lnTo>
                  <a:pt x="8775" y="2393"/>
                </a:lnTo>
                <a:lnTo>
                  <a:pt x="8775" y="7578"/>
                </a:lnTo>
                <a:lnTo>
                  <a:pt x="4387" y="9972"/>
                </a:lnTo>
                <a:lnTo>
                  <a:pt x="0" y="7578"/>
                </a:lnTo>
                <a:lnTo>
                  <a:pt x="0" y="2393"/>
                </a:lnTo>
                <a:lnTo>
                  <a:pt x="4387" y="0"/>
                </a:lnTo>
              </a:path>
            </a:pathLst>
          </a:custGeom>
          <a:ln w="3191">
            <a:solidFill>
              <a:srgbClr val="000000"/>
            </a:solidFill>
          </a:ln>
        </p:spPr>
        <p:txBody>
          <a:bodyPr wrap="square" lIns="0" tIns="0" rIns="0" bIns="0" rtlCol="0"/>
          <a:lstStyle/>
          <a:p>
            <a:endParaRPr sz="501"/>
          </a:p>
        </p:txBody>
      </p:sp>
      <p:sp>
        <p:nvSpPr>
          <p:cNvPr id="9722" name="bg object 9722"/>
          <p:cNvSpPr/>
          <p:nvPr/>
        </p:nvSpPr>
        <p:spPr>
          <a:xfrm>
            <a:off x="4614817" y="4542991"/>
            <a:ext cx="4043" cy="3638"/>
          </a:xfrm>
          <a:custGeom>
            <a:avLst/>
            <a:gdLst/>
            <a:ahLst/>
            <a:cxnLst/>
            <a:rect l="l" t="t" r="r" b="b"/>
            <a:pathLst>
              <a:path w="8890" h="10159">
                <a:moveTo>
                  <a:pt x="4387" y="0"/>
                </a:moveTo>
                <a:lnTo>
                  <a:pt x="8775" y="2393"/>
                </a:lnTo>
                <a:lnTo>
                  <a:pt x="8775" y="7180"/>
                </a:lnTo>
                <a:lnTo>
                  <a:pt x="4387" y="9972"/>
                </a:lnTo>
                <a:lnTo>
                  <a:pt x="0" y="7180"/>
                </a:lnTo>
                <a:lnTo>
                  <a:pt x="0" y="2393"/>
                </a:lnTo>
                <a:lnTo>
                  <a:pt x="4387" y="0"/>
                </a:lnTo>
              </a:path>
            </a:pathLst>
          </a:custGeom>
          <a:ln w="3191">
            <a:solidFill>
              <a:srgbClr val="000000"/>
            </a:solidFill>
          </a:ln>
        </p:spPr>
        <p:txBody>
          <a:bodyPr wrap="square" lIns="0" tIns="0" rIns="0" bIns="0" rtlCol="0"/>
          <a:lstStyle/>
          <a:p>
            <a:endParaRPr sz="501"/>
          </a:p>
        </p:txBody>
      </p:sp>
      <p:sp>
        <p:nvSpPr>
          <p:cNvPr id="9723" name="bg object 9723"/>
          <p:cNvSpPr/>
          <p:nvPr/>
        </p:nvSpPr>
        <p:spPr>
          <a:xfrm>
            <a:off x="4512854" y="4542991"/>
            <a:ext cx="4043" cy="3638"/>
          </a:xfrm>
          <a:custGeom>
            <a:avLst/>
            <a:gdLst/>
            <a:ahLst/>
            <a:cxnLst/>
            <a:rect l="l" t="t" r="r" b="b"/>
            <a:pathLst>
              <a:path w="8890" h="10159">
                <a:moveTo>
                  <a:pt x="3988" y="0"/>
                </a:moveTo>
                <a:lnTo>
                  <a:pt x="8376" y="2393"/>
                </a:lnTo>
                <a:lnTo>
                  <a:pt x="8376" y="7180"/>
                </a:lnTo>
                <a:lnTo>
                  <a:pt x="3988" y="9972"/>
                </a:lnTo>
                <a:lnTo>
                  <a:pt x="0" y="7180"/>
                </a:lnTo>
                <a:lnTo>
                  <a:pt x="0" y="2393"/>
                </a:lnTo>
                <a:lnTo>
                  <a:pt x="3988" y="0"/>
                </a:lnTo>
              </a:path>
            </a:pathLst>
          </a:custGeom>
          <a:ln w="3191">
            <a:solidFill>
              <a:srgbClr val="000000"/>
            </a:solidFill>
          </a:ln>
        </p:spPr>
        <p:txBody>
          <a:bodyPr wrap="square" lIns="0" tIns="0" rIns="0" bIns="0" rtlCol="0"/>
          <a:lstStyle/>
          <a:p>
            <a:endParaRPr sz="501"/>
          </a:p>
        </p:txBody>
      </p:sp>
      <p:sp>
        <p:nvSpPr>
          <p:cNvPr id="9724" name="bg object 9724"/>
          <p:cNvSpPr/>
          <p:nvPr/>
        </p:nvSpPr>
        <p:spPr>
          <a:xfrm>
            <a:off x="4512854" y="4708970"/>
            <a:ext cx="4043" cy="3638"/>
          </a:xfrm>
          <a:custGeom>
            <a:avLst/>
            <a:gdLst/>
            <a:ahLst/>
            <a:cxnLst/>
            <a:rect l="l" t="t" r="r" b="b"/>
            <a:pathLst>
              <a:path w="8890" h="10159">
                <a:moveTo>
                  <a:pt x="3988" y="0"/>
                </a:moveTo>
                <a:lnTo>
                  <a:pt x="8376" y="2393"/>
                </a:lnTo>
                <a:lnTo>
                  <a:pt x="8376" y="7578"/>
                </a:lnTo>
                <a:lnTo>
                  <a:pt x="3988" y="9972"/>
                </a:lnTo>
                <a:lnTo>
                  <a:pt x="0" y="7578"/>
                </a:lnTo>
                <a:lnTo>
                  <a:pt x="0" y="2393"/>
                </a:lnTo>
                <a:lnTo>
                  <a:pt x="3988" y="0"/>
                </a:lnTo>
              </a:path>
            </a:pathLst>
          </a:custGeom>
          <a:ln w="3191">
            <a:solidFill>
              <a:srgbClr val="000000"/>
            </a:solidFill>
          </a:ln>
        </p:spPr>
        <p:txBody>
          <a:bodyPr wrap="square" lIns="0" tIns="0" rIns="0" bIns="0" rtlCol="0"/>
          <a:lstStyle/>
          <a:p>
            <a:endParaRPr sz="501"/>
          </a:p>
        </p:txBody>
      </p:sp>
      <p:sp>
        <p:nvSpPr>
          <p:cNvPr id="9725" name="bg object 9725"/>
          <p:cNvSpPr/>
          <p:nvPr/>
        </p:nvSpPr>
        <p:spPr>
          <a:xfrm>
            <a:off x="4511402" y="4711684"/>
            <a:ext cx="2311" cy="1819"/>
          </a:xfrm>
          <a:custGeom>
            <a:avLst/>
            <a:gdLst/>
            <a:ahLst/>
            <a:cxnLst/>
            <a:rect l="l" t="t" r="r" b="b"/>
            <a:pathLst>
              <a:path w="5079" h="5080">
                <a:moveTo>
                  <a:pt x="0" y="0"/>
                </a:moveTo>
                <a:lnTo>
                  <a:pt x="1196" y="3590"/>
                </a:lnTo>
                <a:lnTo>
                  <a:pt x="4786" y="4786"/>
                </a:lnTo>
              </a:path>
            </a:pathLst>
          </a:custGeom>
          <a:ln w="3191">
            <a:solidFill>
              <a:srgbClr val="000000"/>
            </a:solidFill>
          </a:ln>
        </p:spPr>
        <p:txBody>
          <a:bodyPr wrap="square" lIns="0" tIns="0" rIns="0" bIns="0" rtlCol="0"/>
          <a:lstStyle/>
          <a:p>
            <a:endParaRPr sz="501"/>
          </a:p>
        </p:txBody>
      </p:sp>
      <p:sp>
        <p:nvSpPr>
          <p:cNvPr id="9726" name="bg object 9726"/>
          <p:cNvSpPr/>
          <p:nvPr/>
        </p:nvSpPr>
        <p:spPr>
          <a:xfrm>
            <a:off x="4513580" y="4713398"/>
            <a:ext cx="104552" cy="0"/>
          </a:xfrm>
          <a:custGeom>
            <a:avLst/>
            <a:gdLst/>
            <a:ahLst/>
            <a:cxnLst/>
            <a:rect l="l" t="t" r="r" b="b"/>
            <a:pathLst>
              <a:path w="229870">
                <a:moveTo>
                  <a:pt x="0" y="0"/>
                </a:moveTo>
                <a:lnTo>
                  <a:pt x="229362" y="0"/>
                </a:lnTo>
              </a:path>
            </a:pathLst>
          </a:custGeom>
          <a:ln w="3191">
            <a:solidFill>
              <a:srgbClr val="000000"/>
            </a:solidFill>
          </a:ln>
        </p:spPr>
        <p:txBody>
          <a:bodyPr wrap="square" lIns="0" tIns="0" rIns="0" bIns="0" rtlCol="0"/>
          <a:lstStyle/>
          <a:p>
            <a:endParaRPr sz="501"/>
          </a:p>
        </p:txBody>
      </p:sp>
      <p:sp>
        <p:nvSpPr>
          <p:cNvPr id="9727" name="bg object 9727"/>
          <p:cNvSpPr/>
          <p:nvPr/>
        </p:nvSpPr>
        <p:spPr>
          <a:xfrm>
            <a:off x="4620260" y="4543849"/>
            <a:ext cx="0" cy="168039"/>
          </a:xfrm>
          <a:custGeom>
            <a:avLst/>
            <a:gdLst/>
            <a:ahLst/>
            <a:cxnLst/>
            <a:rect l="l" t="t" r="r" b="b"/>
            <a:pathLst>
              <a:path h="469265">
                <a:moveTo>
                  <a:pt x="0" y="468696"/>
                </a:moveTo>
                <a:lnTo>
                  <a:pt x="0" y="0"/>
                </a:lnTo>
              </a:path>
            </a:pathLst>
          </a:custGeom>
          <a:ln w="3191">
            <a:solidFill>
              <a:srgbClr val="000000"/>
            </a:solidFill>
          </a:ln>
        </p:spPr>
        <p:txBody>
          <a:bodyPr wrap="square" lIns="0" tIns="0" rIns="0" bIns="0" rtlCol="0"/>
          <a:lstStyle/>
          <a:p>
            <a:endParaRPr sz="501"/>
          </a:p>
        </p:txBody>
      </p:sp>
      <p:sp>
        <p:nvSpPr>
          <p:cNvPr id="9728" name="bg object 9728"/>
          <p:cNvSpPr/>
          <p:nvPr/>
        </p:nvSpPr>
        <p:spPr>
          <a:xfrm>
            <a:off x="4513580" y="4541992"/>
            <a:ext cx="104552" cy="0"/>
          </a:xfrm>
          <a:custGeom>
            <a:avLst/>
            <a:gdLst/>
            <a:ahLst/>
            <a:cxnLst/>
            <a:rect l="l" t="t" r="r" b="b"/>
            <a:pathLst>
              <a:path w="229870">
                <a:moveTo>
                  <a:pt x="229362" y="0"/>
                </a:moveTo>
                <a:lnTo>
                  <a:pt x="0" y="0"/>
                </a:lnTo>
              </a:path>
            </a:pathLst>
          </a:custGeom>
          <a:ln w="3191">
            <a:solidFill>
              <a:srgbClr val="000000"/>
            </a:solidFill>
          </a:ln>
        </p:spPr>
        <p:txBody>
          <a:bodyPr wrap="square" lIns="0" tIns="0" rIns="0" bIns="0" rtlCol="0"/>
          <a:lstStyle/>
          <a:p>
            <a:endParaRPr sz="501"/>
          </a:p>
        </p:txBody>
      </p:sp>
      <p:sp>
        <p:nvSpPr>
          <p:cNvPr id="9729" name="bg object 9729"/>
          <p:cNvSpPr/>
          <p:nvPr/>
        </p:nvSpPr>
        <p:spPr>
          <a:xfrm>
            <a:off x="4511403" y="4543849"/>
            <a:ext cx="0" cy="168039"/>
          </a:xfrm>
          <a:custGeom>
            <a:avLst/>
            <a:gdLst/>
            <a:ahLst/>
            <a:cxnLst/>
            <a:rect l="l" t="t" r="r" b="b"/>
            <a:pathLst>
              <a:path h="469265">
                <a:moveTo>
                  <a:pt x="0" y="0"/>
                </a:moveTo>
                <a:lnTo>
                  <a:pt x="0" y="468696"/>
                </a:lnTo>
              </a:path>
            </a:pathLst>
          </a:custGeom>
          <a:ln w="3191">
            <a:solidFill>
              <a:srgbClr val="000000"/>
            </a:solidFill>
          </a:ln>
        </p:spPr>
        <p:txBody>
          <a:bodyPr wrap="square" lIns="0" tIns="0" rIns="0" bIns="0" rtlCol="0"/>
          <a:lstStyle/>
          <a:p>
            <a:endParaRPr sz="501"/>
          </a:p>
        </p:txBody>
      </p:sp>
      <p:sp>
        <p:nvSpPr>
          <p:cNvPr id="9730" name="bg object 9730"/>
          <p:cNvSpPr/>
          <p:nvPr/>
        </p:nvSpPr>
        <p:spPr>
          <a:xfrm>
            <a:off x="4610463" y="4703257"/>
            <a:ext cx="12130" cy="9550"/>
          </a:xfrm>
          <a:custGeom>
            <a:avLst/>
            <a:gdLst/>
            <a:ahLst/>
            <a:cxnLst/>
            <a:rect l="l" t="t" r="r" b="b"/>
            <a:pathLst>
              <a:path w="26670" h="26669">
                <a:moveTo>
                  <a:pt x="26326" y="26326"/>
                </a:moveTo>
                <a:lnTo>
                  <a:pt x="0" y="0"/>
                </a:lnTo>
              </a:path>
            </a:pathLst>
          </a:custGeom>
          <a:ln w="3175">
            <a:solidFill>
              <a:srgbClr val="FF00FF"/>
            </a:solidFill>
          </a:ln>
        </p:spPr>
        <p:txBody>
          <a:bodyPr wrap="square" lIns="0" tIns="0" rIns="0" bIns="0" rtlCol="0"/>
          <a:lstStyle/>
          <a:p>
            <a:endParaRPr sz="501"/>
          </a:p>
        </p:txBody>
      </p:sp>
      <p:sp>
        <p:nvSpPr>
          <p:cNvPr id="9731" name="bg object 9731"/>
          <p:cNvSpPr/>
          <p:nvPr/>
        </p:nvSpPr>
        <p:spPr>
          <a:xfrm>
            <a:off x="4607197" y="4705828"/>
            <a:ext cx="12130" cy="9550"/>
          </a:xfrm>
          <a:custGeom>
            <a:avLst/>
            <a:gdLst/>
            <a:ahLst/>
            <a:cxnLst/>
            <a:rect l="l" t="t" r="r" b="b"/>
            <a:pathLst>
              <a:path w="26670" h="26669">
                <a:moveTo>
                  <a:pt x="26326" y="26326"/>
                </a:moveTo>
                <a:lnTo>
                  <a:pt x="0" y="0"/>
                </a:lnTo>
              </a:path>
            </a:pathLst>
          </a:custGeom>
          <a:ln w="3175">
            <a:solidFill>
              <a:srgbClr val="FF00FF"/>
            </a:solidFill>
          </a:ln>
        </p:spPr>
        <p:txBody>
          <a:bodyPr wrap="square" lIns="0" tIns="0" rIns="0" bIns="0" rtlCol="0"/>
          <a:lstStyle/>
          <a:p>
            <a:endParaRPr sz="501"/>
          </a:p>
        </p:txBody>
      </p:sp>
      <p:sp>
        <p:nvSpPr>
          <p:cNvPr id="9732" name="bg object 9732"/>
          <p:cNvSpPr/>
          <p:nvPr/>
        </p:nvSpPr>
        <p:spPr>
          <a:xfrm>
            <a:off x="4610463" y="4537135"/>
            <a:ext cx="12130" cy="9550"/>
          </a:xfrm>
          <a:custGeom>
            <a:avLst/>
            <a:gdLst/>
            <a:ahLst/>
            <a:cxnLst/>
            <a:rect l="l" t="t" r="r" b="b"/>
            <a:pathLst>
              <a:path w="26670" h="26670">
                <a:moveTo>
                  <a:pt x="26326" y="26326"/>
                </a:moveTo>
                <a:lnTo>
                  <a:pt x="0" y="0"/>
                </a:lnTo>
              </a:path>
            </a:pathLst>
          </a:custGeom>
          <a:ln w="3175">
            <a:solidFill>
              <a:srgbClr val="FF00FF"/>
            </a:solidFill>
          </a:ln>
        </p:spPr>
        <p:txBody>
          <a:bodyPr wrap="square" lIns="0" tIns="0" rIns="0" bIns="0" rtlCol="0"/>
          <a:lstStyle/>
          <a:p>
            <a:endParaRPr sz="501"/>
          </a:p>
        </p:txBody>
      </p:sp>
      <p:sp>
        <p:nvSpPr>
          <p:cNvPr id="9733" name="bg object 9733"/>
          <p:cNvSpPr/>
          <p:nvPr/>
        </p:nvSpPr>
        <p:spPr>
          <a:xfrm>
            <a:off x="4607197" y="4539706"/>
            <a:ext cx="12130" cy="9778"/>
          </a:xfrm>
          <a:custGeom>
            <a:avLst/>
            <a:gdLst/>
            <a:ahLst/>
            <a:cxnLst/>
            <a:rect l="l" t="t" r="r" b="b"/>
            <a:pathLst>
              <a:path w="26670" h="27304">
                <a:moveTo>
                  <a:pt x="26326" y="26725"/>
                </a:moveTo>
                <a:lnTo>
                  <a:pt x="0" y="0"/>
                </a:lnTo>
              </a:path>
            </a:pathLst>
          </a:custGeom>
          <a:ln w="3175">
            <a:solidFill>
              <a:srgbClr val="FF00FF"/>
            </a:solidFill>
          </a:ln>
        </p:spPr>
        <p:txBody>
          <a:bodyPr wrap="square" lIns="0" tIns="0" rIns="0" bIns="0" rtlCol="0"/>
          <a:lstStyle/>
          <a:p>
            <a:endParaRPr sz="501"/>
          </a:p>
        </p:txBody>
      </p:sp>
      <p:sp>
        <p:nvSpPr>
          <p:cNvPr id="9734" name="bg object 9734"/>
          <p:cNvSpPr/>
          <p:nvPr/>
        </p:nvSpPr>
        <p:spPr>
          <a:xfrm>
            <a:off x="4508319" y="4537135"/>
            <a:ext cx="12419" cy="9550"/>
          </a:xfrm>
          <a:custGeom>
            <a:avLst/>
            <a:gdLst/>
            <a:ahLst/>
            <a:cxnLst/>
            <a:rect l="l" t="t" r="r" b="b"/>
            <a:pathLst>
              <a:path w="27304" h="26670">
                <a:moveTo>
                  <a:pt x="26725" y="26326"/>
                </a:moveTo>
                <a:lnTo>
                  <a:pt x="0" y="0"/>
                </a:lnTo>
              </a:path>
            </a:pathLst>
          </a:custGeom>
          <a:ln w="3175">
            <a:solidFill>
              <a:srgbClr val="FF00FF"/>
            </a:solidFill>
          </a:ln>
        </p:spPr>
        <p:txBody>
          <a:bodyPr wrap="square" lIns="0" tIns="0" rIns="0" bIns="0" rtlCol="0"/>
          <a:lstStyle/>
          <a:p>
            <a:endParaRPr sz="501"/>
          </a:p>
        </p:txBody>
      </p:sp>
      <p:sp>
        <p:nvSpPr>
          <p:cNvPr id="9735" name="bg object 9735"/>
          <p:cNvSpPr/>
          <p:nvPr/>
        </p:nvSpPr>
        <p:spPr>
          <a:xfrm>
            <a:off x="4505053" y="4539706"/>
            <a:ext cx="12130" cy="9778"/>
          </a:xfrm>
          <a:custGeom>
            <a:avLst/>
            <a:gdLst/>
            <a:ahLst/>
            <a:cxnLst/>
            <a:rect l="l" t="t" r="r" b="b"/>
            <a:pathLst>
              <a:path w="26670" h="27304">
                <a:moveTo>
                  <a:pt x="26326" y="26725"/>
                </a:moveTo>
                <a:lnTo>
                  <a:pt x="0" y="0"/>
                </a:lnTo>
              </a:path>
            </a:pathLst>
          </a:custGeom>
          <a:ln w="3175">
            <a:solidFill>
              <a:srgbClr val="FF00FF"/>
            </a:solidFill>
          </a:ln>
        </p:spPr>
        <p:txBody>
          <a:bodyPr wrap="square" lIns="0" tIns="0" rIns="0" bIns="0" rtlCol="0"/>
          <a:lstStyle/>
          <a:p>
            <a:endParaRPr sz="501"/>
          </a:p>
        </p:txBody>
      </p:sp>
      <p:sp>
        <p:nvSpPr>
          <p:cNvPr id="9736" name="bg object 9736"/>
          <p:cNvSpPr/>
          <p:nvPr/>
        </p:nvSpPr>
        <p:spPr>
          <a:xfrm>
            <a:off x="4508319" y="4703257"/>
            <a:ext cx="12419" cy="9550"/>
          </a:xfrm>
          <a:custGeom>
            <a:avLst/>
            <a:gdLst/>
            <a:ahLst/>
            <a:cxnLst/>
            <a:rect l="l" t="t" r="r" b="b"/>
            <a:pathLst>
              <a:path w="27304" h="26669">
                <a:moveTo>
                  <a:pt x="26725" y="26326"/>
                </a:moveTo>
                <a:lnTo>
                  <a:pt x="0" y="0"/>
                </a:lnTo>
              </a:path>
            </a:pathLst>
          </a:custGeom>
          <a:ln w="3175">
            <a:solidFill>
              <a:srgbClr val="FF00FF"/>
            </a:solidFill>
          </a:ln>
        </p:spPr>
        <p:txBody>
          <a:bodyPr wrap="square" lIns="0" tIns="0" rIns="0" bIns="0" rtlCol="0"/>
          <a:lstStyle/>
          <a:p>
            <a:endParaRPr sz="501"/>
          </a:p>
        </p:txBody>
      </p:sp>
      <p:sp>
        <p:nvSpPr>
          <p:cNvPr id="9737" name="bg object 9737"/>
          <p:cNvSpPr/>
          <p:nvPr/>
        </p:nvSpPr>
        <p:spPr>
          <a:xfrm>
            <a:off x="4505053" y="4705828"/>
            <a:ext cx="12130" cy="9550"/>
          </a:xfrm>
          <a:custGeom>
            <a:avLst/>
            <a:gdLst/>
            <a:ahLst/>
            <a:cxnLst/>
            <a:rect l="l" t="t" r="r" b="b"/>
            <a:pathLst>
              <a:path w="26670" h="26669">
                <a:moveTo>
                  <a:pt x="26326" y="26326"/>
                </a:moveTo>
                <a:lnTo>
                  <a:pt x="0" y="0"/>
                </a:lnTo>
              </a:path>
            </a:pathLst>
          </a:custGeom>
          <a:ln w="3175">
            <a:solidFill>
              <a:srgbClr val="FF00FF"/>
            </a:solidFill>
          </a:ln>
        </p:spPr>
        <p:txBody>
          <a:bodyPr wrap="square" lIns="0" tIns="0" rIns="0" bIns="0" rtlCol="0"/>
          <a:lstStyle/>
          <a:p>
            <a:endParaRPr sz="501"/>
          </a:p>
        </p:txBody>
      </p:sp>
      <p:sp>
        <p:nvSpPr>
          <p:cNvPr id="9738" name="bg object 9738"/>
          <p:cNvSpPr/>
          <p:nvPr/>
        </p:nvSpPr>
        <p:spPr>
          <a:xfrm>
            <a:off x="4511947" y="4367300"/>
            <a:ext cx="107152" cy="170767"/>
          </a:xfrm>
          <a:custGeom>
            <a:avLst/>
            <a:gdLst/>
            <a:ahLst/>
            <a:cxnLst/>
            <a:rect l="l" t="t" r="r" b="b"/>
            <a:pathLst>
              <a:path w="235584" h="476884">
                <a:moveTo>
                  <a:pt x="0" y="476674"/>
                </a:moveTo>
                <a:lnTo>
                  <a:pt x="235345" y="0"/>
                </a:lnTo>
              </a:path>
            </a:pathLst>
          </a:custGeom>
          <a:ln w="3191">
            <a:solidFill>
              <a:srgbClr val="000000"/>
            </a:solidFill>
          </a:ln>
        </p:spPr>
        <p:txBody>
          <a:bodyPr wrap="square" lIns="0" tIns="0" rIns="0" bIns="0" rtlCol="0"/>
          <a:lstStyle/>
          <a:p>
            <a:endParaRPr sz="501"/>
          </a:p>
        </p:txBody>
      </p:sp>
      <p:sp>
        <p:nvSpPr>
          <p:cNvPr id="9739" name="bg object 9739"/>
          <p:cNvSpPr/>
          <p:nvPr/>
        </p:nvSpPr>
        <p:spPr>
          <a:xfrm>
            <a:off x="4511402" y="4367014"/>
            <a:ext cx="2311" cy="2046"/>
          </a:xfrm>
          <a:custGeom>
            <a:avLst/>
            <a:gdLst/>
            <a:ahLst/>
            <a:cxnLst/>
            <a:rect l="l" t="t" r="r" b="b"/>
            <a:pathLst>
              <a:path w="5079" h="5715">
                <a:moveTo>
                  <a:pt x="4786" y="0"/>
                </a:moveTo>
                <a:lnTo>
                  <a:pt x="1196" y="1595"/>
                </a:lnTo>
                <a:lnTo>
                  <a:pt x="0" y="5185"/>
                </a:lnTo>
              </a:path>
            </a:pathLst>
          </a:custGeom>
          <a:ln w="3191">
            <a:solidFill>
              <a:srgbClr val="000000"/>
            </a:solidFill>
          </a:ln>
        </p:spPr>
        <p:txBody>
          <a:bodyPr wrap="square" lIns="0" tIns="0" rIns="0" bIns="0" rtlCol="0"/>
          <a:lstStyle/>
          <a:p>
            <a:endParaRPr sz="501"/>
          </a:p>
        </p:txBody>
      </p:sp>
      <p:sp>
        <p:nvSpPr>
          <p:cNvPr id="9740" name="bg object 9740"/>
          <p:cNvSpPr/>
          <p:nvPr/>
        </p:nvSpPr>
        <p:spPr>
          <a:xfrm>
            <a:off x="4617902" y="4367014"/>
            <a:ext cx="2599" cy="2046"/>
          </a:xfrm>
          <a:custGeom>
            <a:avLst/>
            <a:gdLst/>
            <a:ahLst/>
            <a:cxnLst/>
            <a:rect l="l" t="t" r="r" b="b"/>
            <a:pathLst>
              <a:path w="5715" h="5715">
                <a:moveTo>
                  <a:pt x="5185" y="5185"/>
                </a:moveTo>
                <a:lnTo>
                  <a:pt x="3590" y="1595"/>
                </a:lnTo>
                <a:lnTo>
                  <a:pt x="0" y="0"/>
                </a:lnTo>
              </a:path>
            </a:pathLst>
          </a:custGeom>
          <a:ln w="3191">
            <a:solidFill>
              <a:srgbClr val="000000"/>
            </a:solidFill>
          </a:ln>
        </p:spPr>
        <p:txBody>
          <a:bodyPr wrap="square" lIns="0" tIns="0" rIns="0" bIns="0" rtlCol="0"/>
          <a:lstStyle/>
          <a:p>
            <a:endParaRPr sz="501"/>
          </a:p>
        </p:txBody>
      </p:sp>
      <p:sp>
        <p:nvSpPr>
          <p:cNvPr id="9741" name="bg object 9741"/>
          <p:cNvSpPr/>
          <p:nvPr/>
        </p:nvSpPr>
        <p:spPr>
          <a:xfrm>
            <a:off x="4617902" y="4536707"/>
            <a:ext cx="2599" cy="1819"/>
          </a:xfrm>
          <a:custGeom>
            <a:avLst/>
            <a:gdLst/>
            <a:ahLst/>
            <a:cxnLst/>
            <a:rect l="l" t="t" r="r" b="b"/>
            <a:pathLst>
              <a:path w="5715" h="5079">
                <a:moveTo>
                  <a:pt x="0" y="4786"/>
                </a:moveTo>
                <a:lnTo>
                  <a:pt x="3590" y="3590"/>
                </a:lnTo>
                <a:lnTo>
                  <a:pt x="5185" y="0"/>
                </a:lnTo>
              </a:path>
            </a:pathLst>
          </a:custGeom>
          <a:ln w="3191">
            <a:solidFill>
              <a:srgbClr val="000000"/>
            </a:solidFill>
          </a:ln>
        </p:spPr>
        <p:txBody>
          <a:bodyPr wrap="square" lIns="0" tIns="0" rIns="0" bIns="0" rtlCol="0"/>
          <a:lstStyle/>
          <a:p>
            <a:endParaRPr sz="501"/>
          </a:p>
        </p:txBody>
      </p:sp>
      <p:sp>
        <p:nvSpPr>
          <p:cNvPr id="9742" name="bg object 9742"/>
          <p:cNvSpPr/>
          <p:nvPr/>
        </p:nvSpPr>
        <p:spPr>
          <a:xfrm>
            <a:off x="4614817" y="4533993"/>
            <a:ext cx="4043" cy="3638"/>
          </a:xfrm>
          <a:custGeom>
            <a:avLst/>
            <a:gdLst/>
            <a:ahLst/>
            <a:cxnLst/>
            <a:rect l="l" t="t" r="r" b="b"/>
            <a:pathLst>
              <a:path w="8890" h="10159">
                <a:moveTo>
                  <a:pt x="4387" y="0"/>
                </a:moveTo>
                <a:lnTo>
                  <a:pt x="8775" y="2393"/>
                </a:lnTo>
                <a:lnTo>
                  <a:pt x="8775" y="7578"/>
                </a:lnTo>
                <a:lnTo>
                  <a:pt x="4387" y="9972"/>
                </a:lnTo>
                <a:lnTo>
                  <a:pt x="0" y="7578"/>
                </a:lnTo>
                <a:lnTo>
                  <a:pt x="0" y="2393"/>
                </a:lnTo>
                <a:lnTo>
                  <a:pt x="4387" y="0"/>
                </a:lnTo>
              </a:path>
            </a:pathLst>
          </a:custGeom>
          <a:ln w="3191">
            <a:solidFill>
              <a:srgbClr val="000000"/>
            </a:solidFill>
          </a:ln>
        </p:spPr>
        <p:txBody>
          <a:bodyPr wrap="square" lIns="0" tIns="0" rIns="0" bIns="0" rtlCol="0"/>
          <a:lstStyle/>
          <a:p>
            <a:endParaRPr sz="501"/>
          </a:p>
        </p:txBody>
      </p:sp>
      <p:sp>
        <p:nvSpPr>
          <p:cNvPr id="9743" name="bg object 9743"/>
          <p:cNvSpPr/>
          <p:nvPr/>
        </p:nvSpPr>
        <p:spPr>
          <a:xfrm>
            <a:off x="4614817" y="4368014"/>
            <a:ext cx="4043" cy="3638"/>
          </a:xfrm>
          <a:custGeom>
            <a:avLst/>
            <a:gdLst/>
            <a:ahLst/>
            <a:cxnLst/>
            <a:rect l="l" t="t" r="r" b="b"/>
            <a:pathLst>
              <a:path w="8890" h="10159">
                <a:moveTo>
                  <a:pt x="4387" y="0"/>
                </a:moveTo>
                <a:lnTo>
                  <a:pt x="8775" y="2393"/>
                </a:lnTo>
                <a:lnTo>
                  <a:pt x="8775" y="7180"/>
                </a:lnTo>
                <a:lnTo>
                  <a:pt x="4387" y="9972"/>
                </a:lnTo>
                <a:lnTo>
                  <a:pt x="0" y="7180"/>
                </a:lnTo>
                <a:lnTo>
                  <a:pt x="0" y="2393"/>
                </a:lnTo>
                <a:lnTo>
                  <a:pt x="4387" y="0"/>
                </a:lnTo>
              </a:path>
            </a:pathLst>
          </a:custGeom>
          <a:ln w="3191">
            <a:solidFill>
              <a:srgbClr val="000000"/>
            </a:solidFill>
          </a:ln>
        </p:spPr>
        <p:txBody>
          <a:bodyPr wrap="square" lIns="0" tIns="0" rIns="0" bIns="0" rtlCol="0"/>
          <a:lstStyle/>
          <a:p>
            <a:endParaRPr sz="501"/>
          </a:p>
        </p:txBody>
      </p:sp>
      <p:sp>
        <p:nvSpPr>
          <p:cNvPr id="9744" name="bg object 9744"/>
          <p:cNvSpPr/>
          <p:nvPr/>
        </p:nvSpPr>
        <p:spPr>
          <a:xfrm>
            <a:off x="4512854" y="4368014"/>
            <a:ext cx="4043" cy="3638"/>
          </a:xfrm>
          <a:custGeom>
            <a:avLst/>
            <a:gdLst/>
            <a:ahLst/>
            <a:cxnLst/>
            <a:rect l="l" t="t" r="r" b="b"/>
            <a:pathLst>
              <a:path w="8890" h="10159">
                <a:moveTo>
                  <a:pt x="3988" y="0"/>
                </a:moveTo>
                <a:lnTo>
                  <a:pt x="8376" y="2393"/>
                </a:lnTo>
                <a:lnTo>
                  <a:pt x="8376" y="7180"/>
                </a:lnTo>
                <a:lnTo>
                  <a:pt x="3988" y="9972"/>
                </a:lnTo>
                <a:lnTo>
                  <a:pt x="0" y="7180"/>
                </a:lnTo>
                <a:lnTo>
                  <a:pt x="0" y="2393"/>
                </a:lnTo>
                <a:lnTo>
                  <a:pt x="3988" y="0"/>
                </a:lnTo>
              </a:path>
            </a:pathLst>
          </a:custGeom>
          <a:ln w="3191">
            <a:solidFill>
              <a:srgbClr val="000000"/>
            </a:solidFill>
          </a:ln>
        </p:spPr>
        <p:txBody>
          <a:bodyPr wrap="square" lIns="0" tIns="0" rIns="0" bIns="0" rtlCol="0"/>
          <a:lstStyle/>
          <a:p>
            <a:endParaRPr sz="501"/>
          </a:p>
        </p:txBody>
      </p:sp>
      <p:sp>
        <p:nvSpPr>
          <p:cNvPr id="9745" name="bg object 9745"/>
          <p:cNvSpPr/>
          <p:nvPr/>
        </p:nvSpPr>
        <p:spPr>
          <a:xfrm>
            <a:off x="4512854" y="4533993"/>
            <a:ext cx="4043" cy="3638"/>
          </a:xfrm>
          <a:custGeom>
            <a:avLst/>
            <a:gdLst/>
            <a:ahLst/>
            <a:cxnLst/>
            <a:rect l="l" t="t" r="r" b="b"/>
            <a:pathLst>
              <a:path w="8890" h="10159">
                <a:moveTo>
                  <a:pt x="3988" y="0"/>
                </a:moveTo>
                <a:lnTo>
                  <a:pt x="8376" y="2393"/>
                </a:lnTo>
                <a:lnTo>
                  <a:pt x="8376" y="7578"/>
                </a:lnTo>
                <a:lnTo>
                  <a:pt x="3988" y="9972"/>
                </a:lnTo>
                <a:lnTo>
                  <a:pt x="0" y="7578"/>
                </a:lnTo>
                <a:lnTo>
                  <a:pt x="0" y="2393"/>
                </a:lnTo>
                <a:lnTo>
                  <a:pt x="3988" y="0"/>
                </a:lnTo>
              </a:path>
            </a:pathLst>
          </a:custGeom>
          <a:ln w="3191">
            <a:solidFill>
              <a:srgbClr val="000000"/>
            </a:solidFill>
          </a:ln>
        </p:spPr>
        <p:txBody>
          <a:bodyPr wrap="square" lIns="0" tIns="0" rIns="0" bIns="0" rtlCol="0"/>
          <a:lstStyle/>
          <a:p>
            <a:endParaRPr sz="501"/>
          </a:p>
        </p:txBody>
      </p:sp>
      <p:sp>
        <p:nvSpPr>
          <p:cNvPr id="9746" name="bg object 9746"/>
          <p:cNvSpPr/>
          <p:nvPr/>
        </p:nvSpPr>
        <p:spPr>
          <a:xfrm>
            <a:off x="4511402" y="4536707"/>
            <a:ext cx="2311" cy="1819"/>
          </a:xfrm>
          <a:custGeom>
            <a:avLst/>
            <a:gdLst/>
            <a:ahLst/>
            <a:cxnLst/>
            <a:rect l="l" t="t" r="r" b="b"/>
            <a:pathLst>
              <a:path w="5079" h="5079">
                <a:moveTo>
                  <a:pt x="0" y="0"/>
                </a:moveTo>
                <a:lnTo>
                  <a:pt x="1196" y="3590"/>
                </a:lnTo>
                <a:lnTo>
                  <a:pt x="4786" y="4786"/>
                </a:lnTo>
              </a:path>
            </a:pathLst>
          </a:custGeom>
          <a:ln w="3191">
            <a:solidFill>
              <a:srgbClr val="000000"/>
            </a:solidFill>
          </a:ln>
        </p:spPr>
        <p:txBody>
          <a:bodyPr wrap="square" lIns="0" tIns="0" rIns="0" bIns="0" rtlCol="0"/>
          <a:lstStyle/>
          <a:p>
            <a:endParaRPr sz="501"/>
          </a:p>
        </p:txBody>
      </p:sp>
      <p:sp>
        <p:nvSpPr>
          <p:cNvPr id="9747" name="bg object 9747"/>
          <p:cNvSpPr/>
          <p:nvPr/>
        </p:nvSpPr>
        <p:spPr>
          <a:xfrm>
            <a:off x="4513580" y="4538421"/>
            <a:ext cx="104552" cy="0"/>
          </a:xfrm>
          <a:custGeom>
            <a:avLst/>
            <a:gdLst/>
            <a:ahLst/>
            <a:cxnLst/>
            <a:rect l="l" t="t" r="r" b="b"/>
            <a:pathLst>
              <a:path w="229870">
                <a:moveTo>
                  <a:pt x="0" y="0"/>
                </a:moveTo>
                <a:lnTo>
                  <a:pt x="229362" y="0"/>
                </a:lnTo>
              </a:path>
            </a:pathLst>
          </a:custGeom>
          <a:ln w="3191">
            <a:solidFill>
              <a:srgbClr val="000000"/>
            </a:solidFill>
          </a:ln>
        </p:spPr>
        <p:txBody>
          <a:bodyPr wrap="square" lIns="0" tIns="0" rIns="0" bIns="0" rtlCol="0"/>
          <a:lstStyle/>
          <a:p>
            <a:endParaRPr sz="501"/>
          </a:p>
        </p:txBody>
      </p:sp>
      <p:sp>
        <p:nvSpPr>
          <p:cNvPr id="9748" name="bg object 9748"/>
          <p:cNvSpPr/>
          <p:nvPr/>
        </p:nvSpPr>
        <p:spPr>
          <a:xfrm>
            <a:off x="4620260" y="4368871"/>
            <a:ext cx="0" cy="168039"/>
          </a:xfrm>
          <a:custGeom>
            <a:avLst/>
            <a:gdLst/>
            <a:ahLst/>
            <a:cxnLst/>
            <a:rect l="l" t="t" r="r" b="b"/>
            <a:pathLst>
              <a:path h="469265">
                <a:moveTo>
                  <a:pt x="0" y="468696"/>
                </a:moveTo>
                <a:lnTo>
                  <a:pt x="0" y="0"/>
                </a:lnTo>
              </a:path>
            </a:pathLst>
          </a:custGeom>
          <a:ln w="3191">
            <a:solidFill>
              <a:srgbClr val="000000"/>
            </a:solidFill>
          </a:ln>
        </p:spPr>
        <p:txBody>
          <a:bodyPr wrap="square" lIns="0" tIns="0" rIns="0" bIns="0" rtlCol="0"/>
          <a:lstStyle/>
          <a:p>
            <a:endParaRPr sz="501"/>
          </a:p>
        </p:txBody>
      </p:sp>
      <p:sp>
        <p:nvSpPr>
          <p:cNvPr id="9749" name="bg object 9749"/>
          <p:cNvSpPr/>
          <p:nvPr/>
        </p:nvSpPr>
        <p:spPr>
          <a:xfrm>
            <a:off x="4513580" y="4367014"/>
            <a:ext cx="104552" cy="0"/>
          </a:xfrm>
          <a:custGeom>
            <a:avLst/>
            <a:gdLst/>
            <a:ahLst/>
            <a:cxnLst/>
            <a:rect l="l" t="t" r="r" b="b"/>
            <a:pathLst>
              <a:path w="229870">
                <a:moveTo>
                  <a:pt x="229362" y="0"/>
                </a:moveTo>
                <a:lnTo>
                  <a:pt x="0" y="0"/>
                </a:lnTo>
              </a:path>
            </a:pathLst>
          </a:custGeom>
          <a:ln w="3191">
            <a:solidFill>
              <a:srgbClr val="000000"/>
            </a:solidFill>
          </a:ln>
        </p:spPr>
        <p:txBody>
          <a:bodyPr wrap="square" lIns="0" tIns="0" rIns="0" bIns="0" rtlCol="0"/>
          <a:lstStyle/>
          <a:p>
            <a:endParaRPr sz="501"/>
          </a:p>
        </p:txBody>
      </p:sp>
      <p:sp>
        <p:nvSpPr>
          <p:cNvPr id="9750" name="bg object 9750"/>
          <p:cNvSpPr/>
          <p:nvPr/>
        </p:nvSpPr>
        <p:spPr>
          <a:xfrm>
            <a:off x="4511403" y="4368871"/>
            <a:ext cx="0" cy="168039"/>
          </a:xfrm>
          <a:custGeom>
            <a:avLst/>
            <a:gdLst/>
            <a:ahLst/>
            <a:cxnLst/>
            <a:rect l="l" t="t" r="r" b="b"/>
            <a:pathLst>
              <a:path h="469265">
                <a:moveTo>
                  <a:pt x="0" y="0"/>
                </a:moveTo>
                <a:lnTo>
                  <a:pt x="0" y="468696"/>
                </a:lnTo>
              </a:path>
            </a:pathLst>
          </a:custGeom>
          <a:ln w="3191">
            <a:solidFill>
              <a:srgbClr val="000000"/>
            </a:solidFill>
          </a:ln>
        </p:spPr>
        <p:txBody>
          <a:bodyPr wrap="square" lIns="0" tIns="0" rIns="0" bIns="0" rtlCol="0"/>
          <a:lstStyle/>
          <a:p>
            <a:endParaRPr sz="501"/>
          </a:p>
        </p:txBody>
      </p:sp>
      <p:sp>
        <p:nvSpPr>
          <p:cNvPr id="9751" name="bg object 9751"/>
          <p:cNvSpPr/>
          <p:nvPr/>
        </p:nvSpPr>
        <p:spPr>
          <a:xfrm>
            <a:off x="4610463" y="4528279"/>
            <a:ext cx="12130" cy="9550"/>
          </a:xfrm>
          <a:custGeom>
            <a:avLst/>
            <a:gdLst/>
            <a:ahLst/>
            <a:cxnLst/>
            <a:rect l="l" t="t" r="r" b="b"/>
            <a:pathLst>
              <a:path w="26670" h="26670">
                <a:moveTo>
                  <a:pt x="26326" y="26326"/>
                </a:moveTo>
                <a:lnTo>
                  <a:pt x="0" y="0"/>
                </a:lnTo>
              </a:path>
            </a:pathLst>
          </a:custGeom>
          <a:ln w="3175">
            <a:solidFill>
              <a:srgbClr val="FF00FF"/>
            </a:solidFill>
          </a:ln>
        </p:spPr>
        <p:txBody>
          <a:bodyPr wrap="square" lIns="0" tIns="0" rIns="0" bIns="0" rtlCol="0"/>
          <a:lstStyle/>
          <a:p>
            <a:endParaRPr sz="501"/>
          </a:p>
        </p:txBody>
      </p:sp>
      <p:sp>
        <p:nvSpPr>
          <p:cNvPr id="9752" name="bg object 9752"/>
          <p:cNvSpPr/>
          <p:nvPr/>
        </p:nvSpPr>
        <p:spPr>
          <a:xfrm>
            <a:off x="4607197" y="4530850"/>
            <a:ext cx="12130" cy="9550"/>
          </a:xfrm>
          <a:custGeom>
            <a:avLst/>
            <a:gdLst/>
            <a:ahLst/>
            <a:cxnLst/>
            <a:rect l="l" t="t" r="r" b="b"/>
            <a:pathLst>
              <a:path w="26670" h="26670">
                <a:moveTo>
                  <a:pt x="26326" y="26326"/>
                </a:moveTo>
                <a:lnTo>
                  <a:pt x="0" y="0"/>
                </a:lnTo>
              </a:path>
            </a:pathLst>
          </a:custGeom>
          <a:ln w="3175">
            <a:solidFill>
              <a:srgbClr val="FF00FF"/>
            </a:solidFill>
          </a:ln>
        </p:spPr>
        <p:txBody>
          <a:bodyPr wrap="square" lIns="0" tIns="0" rIns="0" bIns="0" rtlCol="0"/>
          <a:lstStyle/>
          <a:p>
            <a:endParaRPr sz="501"/>
          </a:p>
        </p:txBody>
      </p:sp>
      <p:sp>
        <p:nvSpPr>
          <p:cNvPr id="9753" name="bg object 9753"/>
          <p:cNvSpPr/>
          <p:nvPr/>
        </p:nvSpPr>
        <p:spPr>
          <a:xfrm>
            <a:off x="4610463" y="4362157"/>
            <a:ext cx="12130" cy="9550"/>
          </a:xfrm>
          <a:custGeom>
            <a:avLst/>
            <a:gdLst/>
            <a:ahLst/>
            <a:cxnLst/>
            <a:rect l="l" t="t" r="r" b="b"/>
            <a:pathLst>
              <a:path w="26670" h="26670">
                <a:moveTo>
                  <a:pt x="26326" y="26326"/>
                </a:moveTo>
                <a:lnTo>
                  <a:pt x="0" y="0"/>
                </a:lnTo>
              </a:path>
            </a:pathLst>
          </a:custGeom>
          <a:ln w="3175">
            <a:solidFill>
              <a:srgbClr val="FF00FF"/>
            </a:solidFill>
          </a:ln>
        </p:spPr>
        <p:txBody>
          <a:bodyPr wrap="square" lIns="0" tIns="0" rIns="0" bIns="0" rtlCol="0"/>
          <a:lstStyle/>
          <a:p>
            <a:endParaRPr sz="501"/>
          </a:p>
        </p:txBody>
      </p:sp>
      <p:sp>
        <p:nvSpPr>
          <p:cNvPr id="9754" name="bg object 9754"/>
          <p:cNvSpPr/>
          <p:nvPr/>
        </p:nvSpPr>
        <p:spPr>
          <a:xfrm>
            <a:off x="4607197" y="4364728"/>
            <a:ext cx="12130" cy="9778"/>
          </a:xfrm>
          <a:custGeom>
            <a:avLst/>
            <a:gdLst/>
            <a:ahLst/>
            <a:cxnLst/>
            <a:rect l="l" t="t" r="r" b="b"/>
            <a:pathLst>
              <a:path w="26670" h="27304">
                <a:moveTo>
                  <a:pt x="26326" y="26725"/>
                </a:moveTo>
                <a:lnTo>
                  <a:pt x="0" y="0"/>
                </a:lnTo>
              </a:path>
            </a:pathLst>
          </a:custGeom>
          <a:ln w="3175">
            <a:solidFill>
              <a:srgbClr val="FF00FF"/>
            </a:solidFill>
          </a:ln>
        </p:spPr>
        <p:txBody>
          <a:bodyPr wrap="square" lIns="0" tIns="0" rIns="0" bIns="0" rtlCol="0"/>
          <a:lstStyle/>
          <a:p>
            <a:endParaRPr sz="501"/>
          </a:p>
        </p:txBody>
      </p:sp>
      <p:sp>
        <p:nvSpPr>
          <p:cNvPr id="9755" name="bg object 9755"/>
          <p:cNvSpPr/>
          <p:nvPr/>
        </p:nvSpPr>
        <p:spPr>
          <a:xfrm>
            <a:off x="4508319" y="4362157"/>
            <a:ext cx="12419" cy="9550"/>
          </a:xfrm>
          <a:custGeom>
            <a:avLst/>
            <a:gdLst/>
            <a:ahLst/>
            <a:cxnLst/>
            <a:rect l="l" t="t" r="r" b="b"/>
            <a:pathLst>
              <a:path w="27304" h="26670">
                <a:moveTo>
                  <a:pt x="26725" y="26326"/>
                </a:moveTo>
                <a:lnTo>
                  <a:pt x="0" y="0"/>
                </a:lnTo>
              </a:path>
            </a:pathLst>
          </a:custGeom>
          <a:ln w="3175">
            <a:solidFill>
              <a:srgbClr val="FF00FF"/>
            </a:solidFill>
          </a:ln>
        </p:spPr>
        <p:txBody>
          <a:bodyPr wrap="square" lIns="0" tIns="0" rIns="0" bIns="0" rtlCol="0"/>
          <a:lstStyle/>
          <a:p>
            <a:endParaRPr sz="501"/>
          </a:p>
        </p:txBody>
      </p:sp>
      <p:sp>
        <p:nvSpPr>
          <p:cNvPr id="9756" name="bg object 9756"/>
          <p:cNvSpPr/>
          <p:nvPr/>
        </p:nvSpPr>
        <p:spPr>
          <a:xfrm>
            <a:off x="4505053" y="4364728"/>
            <a:ext cx="12130" cy="9778"/>
          </a:xfrm>
          <a:custGeom>
            <a:avLst/>
            <a:gdLst/>
            <a:ahLst/>
            <a:cxnLst/>
            <a:rect l="l" t="t" r="r" b="b"/>
            <a:pathLst>
              <a:path w="26670" h="27304">
                <a:moveTo>
                  <a:pt x="26326" y="26725"/>
                </a:moveTo>
                <a:lnTo>
                  <a:pt x="0" y="0"/>
                </a:lnTo>
              </a:path>
            </a:pathLst>
          </a:custGeom>
          <a:ln w="3175">
            <a:solidFill>
              <a:srgbClr val="FF00FF"/>
            </a:solidFill>
          </a:ln>
        </p:spPr>
        <p:txBody>
          <a:bodyPr wrap="square" lIns="0" tIns="0" rIns="0" bIns="0" rtlCol="0"/>
          <a:lstStyle/>
          <a:p>
            <a:endParaRPr sz="501"/>
          </a:p>
        </p:txBody>
      </p:sp>
      <p:sp>
        <p:nvSpPr>
          <p:cNvPr id="9757" name="bg object 9757"/>
          <p:cNvSpPr/>
          <p:nvPr/>
        </p:nvSpPr>
        <p:spPr>
          <a:xfrm>
            <a:off x="4508319" y="4528279"/>
            <a:ext cx="12419" cy="9550"/>
          </a:xfrm>
          <a:custGeom>
            <a:avLst/>
            <a:gdLst/>
            <a:ahLst/>
            <a:cxnLst/>
            <a:rect l="l" t="t" r="r" b="b"/>
            <a:pathLst>
              <a:path w="27304" h="26670">
                <a:moveTo>
                  <a:pt x="26725" y="26326"/>
                </a:moveTo>
                <a:lnTo>
                  <a:pt x="0" y="0"/>
                </a:lnTo>
              </a:path>
            </a:pathLst>
          </a:custGeom>
          <a:ln w="3175">
            <a:solidFill>
              <a:srgbClr val="FF00FF"/>
            </a:solidFill>
          </a:ln>
        </p:spPr>
        <p:txBody>
          <a:bodyPr wrap="square" lIns="0" tIns="0" rIns="0" bIns="0" rtlCol="0"/>
          <a:lstStyle/>
          <a:p>
            <a:endParaRPr sz="501"/>
          </a:p>
        </p:txBody>
      </p:sp>
      <p:sp>
        <p:nvSpPr>
          <p:cNvPr id="9758" name="bg object 9758"/>
          <p:cNvSpPr/>
          <p:nvPr/>
        </p:nvSpPr>
        <p:spPr>
          <a:xfrm>
            <a:off x="4505053" y="4530850"/>
            <a:ext cx="12130" cy="9550"/>
          </a:xfrm>
          <a:custGeom>
            <a:avLst/>
            <a:gdLst/>
            <a:ahLst/>
            <a:cxnLst/>
            <a:rect l="l" t="t" r="r" b="b"/>
            <a:pathLst>
              <a:path w="26670" h="26670">
                <a:moveTo>
                  <a:pt x="26326" y="26326"/>
                </a:moveTo>
                <a:lnTo>
                  <a:pt x="0" y="0"/>
                </a:lnTo>
              </a:path>
            </a:pathLst>
          </a:custGeom>
          <a:ln w="3175">
            <a:solidFill>
              <a:srgbClr val="FF00FF"/>
            </a:solidFill>
          </a:ln>
        </p:spPr>
        <p:txBody>
          <a:bodyPr wrap="square" lIns="0" tIns="0" rIns="0" bIns="0" rtlCol="0"/>
          <a:lstStyle/>
          <a:p>
            <a:endParaRPr sz="501"/>
          </a:p>
        </p:txBody>
      </p:sp>
      <p:sp>
        <p:nvSpPr>
          <p:cNvPr id="9759" name="bg object 9759"/>
          <p:cNvSpPr/>
          <p:nvPr/>
        </p:nvSpPr>
        <p:spPr>
          <a:xfrm>
            <a:off x="3824514" y="4760821"/>
            <a:ext cx="0" cy="12052"/>
          </a:xfrm>
          <a:custGeom>
            <a:avLst/>
            <a:gdLst/>
            <a:ahLst/>
            <a:cxnLst/>
            <a:rect l="l" t="t" r="r" b="b"/>
            <a:pathLst>
              <a:path h="33655">
                <a:moveTo>
                  <a:pt x="0" y="0"/>
                </a:moveTo>
                <a:lnTo>
                  <a:pt x="0" y="33107"/>
                </a:lnTo>
              </a:path>
            </a:pathLst>
          </a:custGeom>
          <a:ln w="3175">
            <a:solidFill>
              <a:srgbClr val="0000FF"/>
            </a:solidFill>
          </a:ln>
        </p:spPr>
        <p:txBody>
          <a:bodyPr wrap="square" lIns="0" tIns="0" rIns="0" bIns="0" rtlCol="0"/>
          <a:lstStyle/>
          <a:p>
            <a:endParaRPr sz="501"/>
          </a:p>
        </p:txBody>
      </p:sp>
      <p:sp>
        <p:nvSpPr>
          <p:cNvPr id="9760" name="bg object 9760"/>
          <p:cNvSpPr/>
          <p:nvPr/>
        </p:nvSpPr>
        <p:spPr>
          <a:xfrm>
            <a:off x="3824514" y="4783389"/>
            <a:ext cx="0" cy="10915"/>
          </a:xfrm>
          <a:custGeom>
            <a:avLst/>
            <a:gdLst/>
            <a:ahLst/>
            <a:cxnLst/>
            <a:rect l="l" t="t" r="r" b="b"/>
            <a:pathLst>
              <a:path h="30480">
                <a:moveTo>
                  <a:pt x="0" y="0"/>
                </a:moveTo>
                <a:lnTo>
                  <a:pt x="0" y="29916"/>
                </a:lnTo>
              </a:path>
            </a:pathLst>
          </a:custGeom>
          <a:ln w="3175">
            <a:solidFill>
              <a:srgbClr val="0000FF"/>
            </a:solidFill>
          </a:ln>
        </p:spPr>
        <p:txBody>
          <a:bodyPr wrap="square" lIns="0" tIns="0" rIns="0" bIns="0" rtlCol="0"/>
          <a:lstStyle/>
          <a:p>
            <a:endParaRPr sz="501"/>
          </a:p>
        </p:txBody>
      </p:sp>
      <p:sp>
        <p:nvSpPr>
          <p:cNvPr id="9761" name="bg object 9761"/>
          <p:cNvSpPr/>
          <p:nvPr/>
        </p:nvSpPr>
        <p:spPr>
          <a:xfrm>
            <a:off x="3824514" y="4804815"/>
            <a:ext cx="0" cy="12052"/>
          </a:xfrm>
          <a:custGeom>
            <a:avLst/>
            <a:gdLst/>
            <a:ahLst/>
            <a:cxnLst/>
            <a:rect l="l" t="t" r="r" b="b"/>
            <a:pathLst>
              <a:path h="33655">
                <a:moveTo>
                  <a:pt x="0" y="0"/>
                </a:moveTo>
                <a:lnTo>
                  <a:pt x="0" y="33506"/>
                </a:lnTo>
              </a:path>
            </a:pathLst>
          </a:custGeom>
          <a:ln w="3175">
            <a:solidFill>
              <a:srgbClr val="0000FF"/>
            </a:solidFill>
          </a:ln>
        </p:spPr>
        <p:txBody>
          <a:bodyPr wrap="square" lIns="0" tIns="0" rIns="0" bIns="0" rtlCol="0"/>
          <a:lstStyle/>
          <a:p>
            <a:endParaRPr sz="501"/>
          </a:p>
        </p:txBody>
      </p:sp>
      <p:sp>
        <p:nvSpPr>
          <p:cNvPr id="9762" name="bg object 9762"/>
          <p:cNvSpPr/>
          <p:nvPr/>
        </p:nvSpPr>
        <p:spPr>
          <a:xfrm>
            <a:off x="3927021" y="4760820"/>
            <a:ext cx="7509" cy="0"/>
          </a:xfrm>
          <a:custGeom>
            <a:avLst/>
            <a:gdLst/>
            <a:ahLst/>
            <a:cxnLst/>
            <a:rect l="l" t="t" r="r" b="b"/>
            <a:pathLst>
              <a:path w="16509">
                <a:moveTo>
                  <a:pt x="16354" y="0"/>
                </a:moveTo>
                <a:lnTo>
                  <a:pt x="0" y="0"/>
                </a:lnTo>
              </a:path>
            </a:pathLst>
          </a:custGeom>
          <a:ln w="3175">
            <a:solidFill>
              <a:srgbClr val="0000FF"/>
            </a:solidFill>
          </a:ln>
        </p:spPr>
        <p:txBody>
          <a:bodyPr wrap="square" lIns="0" tIns="0" rIns="0" bIns="0" rtlCol="0"/>
          <a:lstStyle/>
          <a:p>
            <a:endParaRPr sz="501"/>
          </a:p>
        </p:txBody>
      </p:sp>
      <p:sp>
        <p:nvSpPr>
          <p:cNvPr id="9763" name="bg object 9763"/>
          <p:cNvSpPr/>
          <p:nvPr/>
        </p:nvSpPr>
        <p:spPr>
          <a:xfrm>
            <a:off x="3899807" y="4760820"/>
            <a:ext cx="13863" cy="0"/>
          </a:xfrm>
          <a:custGeom>
            <a:avLst/>
            <a:gdLst/>
            <a:ahLst/>
            <a:cxnLst/>
            <a:rect l="l" t="t" r="r" b="b"/>
            <a:pathLst>
              <a:path w="30479">
                <a:moveTo>
                  <a:pt x="29916" y="0"/>
                </a:moveTo>
                <a:lnTo>
                  <a:pt x="0" y="0"/>
                </a:lnTo>
              </a:path>
            </a:pathLst>
          </a:custGeom>
          <a:ln w="3175">
            <a:solidFill>
              <a:srgbClr val="0000FF"/>
            </a:solidFill>
          </a:ln>
        </p:spPr>
        <p:txBody>
          <a:bodyPr wrap="square" lIns="0" tIns="0" rIns="0" bIns="0" rtlCol="0"/>
          <a:lstStyle/>
          <a:p>
            <a:endParaRPr sz="501"/>
          </a:p>
        </p:txBody>
      </p:sp>
      <p:sp>
        <p:nvSpPr>
          <p:cNvPr id="9764" name="bg object 9764"/>
          <p:cNvSpPr/>
          <p:nvPr/>
        </p:nvSpPr>
        <p:spPr>
          <a:xfrm>
            <a:off x="3872593" y="4760820"/>
            <a:ext cx="13863" cy="0"/>
          </a:xfrm>
          <a:custGeom>
            <a:avLst/>
            <a:gdLst/>
            <a:ahLst/>
            <a:cxnLst/>
            <a:rect l="l" t="t" r="r" b="b"/>
            <a:pathLst>
              <a:path w="30479">
                <a:moveTo>
                  <a:pt x="29916" y="0"/>
                </a:moveTo>
                <a:lnTo>
                  <a:pt x="0" y="0"/>
                </a:lnTo>
              </a:path>
            </a:pathLst>
          </a:custGeom>
          <a:ln w="3175">
            <a:solidFill>
              <a:srgbClr val="0000FF"/>
            </a:solidFill>
          </a:ln>
        </p:spPr>
        <p:txBody>
          <a:bodyPr wrap="square" lIns="0" tIns="0" rIns="0" bIns="0" rtlCol="0"/>
          <a:lstStyle/>
          <a:p>
            <a:endParaRPr sz="501"/>
          </a:p>
        </p:txBody>
      </p:sp>
      <p:sp>
        <p:nvSpPr>
          <p:cNvPr id="9765" name="bg object 9765"/>
          <p:cNvSpPr/>
          <p:nvPr/>
        </p:nvSpPr>
        <p:spPr>
          <a:xfrm>
            <a:off x="3845378" y="4760820"/>
            <a:ext cx="13863" cy="0"/>
          </a:xfrm>
          <a:custGeom>
            <a:avLst/>
            <a:gdLst/>
            <a:ahLst/>
            <a:cxnLst/>
            <a:rect l="l" t="t" r="r" b="b"/>
            <a:pathLst>
              <a:path w="30479">
                <a:moveTo>
                  <a:pt x="29916" y="0"/>
                </a:moveTo>
                <a:lnTo>
                  <a:pt x="0" y="0"/>
                </a:lnTo>
              </a:path>
            </a:pathLst>
          </a:custGeom>
          <a:ln w="3175">
            <a:solidFill>
              <a:srgbClr val="0000FF"/>
            </a:solidFill>
          </a:ln>
        </p:spPr>
        <p:txBody>
          <a:bodyPr wrap="square" lIns="0" tIns="0" rIns="0" bIns="0" rtlCol="0"/>
          <a:lstStyle/>
          <a:p>
            <a:endParaRPr sz="501"/>
          </a:p>
        </p:txBody>
      </p:sp>
      <p:sp>
        <p:nvSpPr>
          <p:cNvPr id="9766" name="bg object 9766"/>
          <p:cNvSpPr/>
          <p:nvPr/>
        </p:nvSpPr>
        <p:spPr>
          <a:xfrm>
            <a:off x="3824514" y="4760820"/>
            <a:ext cx="7509" cy="0"/>
          </a:xfrm>
          <a:custGeom>
            <a:avLst/>
            <a:gdLst/>
            <a:ahLst/>
            <a:cxnLst/>
            <a:rect l="l" t="t" r="r" b="b"/>
            <a:pathLst>
              <a:path w="16509">
                <a:moveTo>
                  <a:pt x="15955" y="0"/>
                </a:moveTo>
                <a:lnTo>
                  <a:pt x="0" y="0"/>
                </a:lnTo>
              </a:path>
            </a:pathLst>
          </a:custGeom>
          <a:ln w="3175">
            <a:solidFill>
              <a:srgbClr val="0000FF"/>
            </a:solidFill>
          </a:ln>
        </p:spPr>
        <p:txBody>
          <a:bodyPr wrap="square" lIns="0" tIns="0" rIns="0" bIns="0" rtlCol="0"/>
          <a:lstStyle/>
          <a:p>
            <a:endParaRPr sz="501"/>
          </a:p>
        </p:txBody>
      </p:sp>
      <p:sp>
        <p:nvSpPr>
          <p:cNvPr id="9767" name="bg object 9767"/>
          <p:cNvSpPr/>
          <p:nvPr/>
        </p:nvSpPr>
        <p:spPr>
          <a:xfrm>
            <a:off x="3934460" y="4804815"/>
            <a:ext cx="0" cy="12052"/>
          </a:xfrm>
          <a:custGeom>
            <a:avLst/>
            <a:gdLst/>
            <a:ahLst/>
            <a:cxnLst/>
            <a:rect l="l" t="t" r="r" b="b"/>
            <a:pathLst>
              <a:path h="33655">
                <a:moveTo>
                  <a:pt x="0" y="33506"/>
                </a:moveTo>
                <a:lnTo>
                  <a:pt x="0" y="0"/>
                </a:lnTo>
              </a:path>
            </a:pathLst>
          </a:custGeom>
          <a:ln w="3175">
            <a:solidFill>
              <a:srgbClr val="0000FF"/>
            </a:solidFill>
          </a:ln>
        </p:spPr>
        <p:txBody>
          <a:bodyPr wrap="square" lIns="0" tIns="0" rIns="0" bIns="0" rtlCol="0"/>
          <a:lstStyle/>
          <a:p>
            <a:endParaRPr sz="501"/>
          </a:p>
        </p:txBody>
      </p:sp>
      <p:sp>
        <p:nvSpPr>
          <p:cNvPr id="9768" name="bg object 9768"/>
          <p:cNvSpPr/>
          <p:nvPr/>
        </p:nvSpPr>
        <p:spPr>
          <a:xfrm>
            <a:off x="3934460" y="4783389"/>
            <a:ext cx="0" cy="10915"/>
          </a:xfrm>
          <a:custGeom>
            <a:avLst/>
            <a:gdLst/>
            <a:ahLst/>
            <a:cxnLst/>
            <a:rect l="l" t="t" r="r" b="b"/>
            <a:pathLst>
              <a:path h="30480">
                <a:moveTo>
                  <a:pt x="0" y="29916"/>
                </a:moveTo>
                <a:lnTo>
                  <a:pt x="0" y="0"/>
                </a:lnTo>
              </a:path>
            </a:pathLst>
          </a:custGeom>
          <a:ln w="3175">
            <a:solidFill>
              <a:srgbClr val="0000FF"/>
            </a:solidFill>
          </a:ln>
        </p:spPr>
        <p:txBody>
          <a:bodyPr wrap="square" lIns="0" tIns="0" rIns="0" bIns="0" rtlCol="0"/>
          <a:lstStyle/>
          <a:p>
            <a:endParaRPr sz="501"/>
          </a:p>
        </p:txBody>
      </p:sp>
      <p:sp>
        <p:nvSpPr>
          <p:cNvPr id="9769" name="bg object 9769"/>
          <p:cNvSpPr/>
          <p:nvPr/>
        </p:nvSpPr>
        <p:spPr>
          <a:xfrm>
            <a:off x="3934460" y="4760821"/>
            <a:ext cx="0" cy="12052"/>
          </a:xfrm>
          <a:custGeom>
            <a:avLst/>
            <a:gdLst/>
            <a:ahLst/>
            <a:cxnLst/>
            <a:rect l="l" t="t" r="r" b="b"/>
            <a:pathLst>
              <a:path h="33655">
                <a:moveTo>
                  <a:pt x="0" y="33107"/>
                </a:moveTo>
                <a:lnTo>
                  <a:pt x="0" y="0"/>
                </a:lnTo>
              </a:path>
            </a:pathLst>
          </a:custGeom>
          <a:ln w="3175">
            <a:solidFill>
              <a:srgbClr val="0000FF"/>
            </a:solidFill>
          </a:ln>
        </p:spPr>
        <p:txBody>
          <a:bodyPr wrap="square" lIns="0" tIns="0" rIns="0" bIns="0" rtlCol="0"/>
          <a:lstStyle/>
          <a:p>
            <a:endParaRPr sz="501"/>
          </a:p>
        </p:txBody>
      </p:sp>
      <p:pic>
        <p:nvPicPr>
          <p:cNvPr id="9770" name="bg object 9770"/>
          <p:cNvPicPr/>
          <p:nvPr/>
        </p:nvPicPr>
        <p:blipFill>
          <a:blip r:embed="rId110" cstate="print"/>
          <a:stretch>
            <a:fillRect/>
          </a:stretch>
        </p:blipFill>
        <p:spPr>
          <a:xfrm>
            <a:off x="4034609" y="4572702"/>
            <a:ext cx="131535" cy="128983"/>
          </a:xfrm>
          <a:prstGeom prst="rect">
            <a:avLst/>
          </a:prstGeom>
        </p:spPr>
      </p:pic>
      <p:sp>
        <p:nvSpPr>
          <p:cNvPr id="9771" name="bg object 9771"/>
          <p:cNvSpPr/>
          <p:nvPr/>
        </p:nvSpPr>
        <p:spPr>
          <a:xfrm>
            <a:off x="2535827" y="4377012"/>
            <a:ext cx="33792" cy="89363"/>
          </a:xfrm>
          <a:custGeom>
            <a:avLst/>
            <a:gdLst/>
            <a:ahLst/>
            <a:cxnLst/>
            <a:rect l="l" t="t" r="r" b="b"/>
            <a:pathLst>
              <a:path w="74295" h="249554">
                <a:moveTo>
                  <a:pt x="0" y="0"/>
                </a:moveTo>
                <a:lnTo>
                  <a:pt x="73794" y="0"/>
                </a:lnTo>
                <a:lnTo>
                  <a:pt x="73794" y="249306"/>
                </a:lnTo>
                <a:lnTo>
                  <a:pt x="0" y="249306"/>
                </a:lnTo>
                <a:lnTo>
                  <a:pt x="0" y="0"/>
                </a:lnTo>
              </a:path>
            </a:pathLst>
          </a:custGeom>
          <a:ln w="3191">
            <a:solidFill>
              <a:srgbClr val="000000"/>
            </a:solidFill>
          </a:ln>
        </p:spPr>
        <p:txBody>
          <a:bodyPr wrap="square" lIns="0" tIns="0" rIns="0" bIns="0" rtlCol="0"/>
          <a:lstStyle/>
          <a:p>
            <a:endParaRPr sz="501"/>
          </a:p>
        </p:txBody>
      </p:sp>
      <p:sp>
        <p:nvSpPr>
          <p:cNvPr id="9772" name="bg object 9772"/>
          <p:cNvSpPr/>
          <p:nvPr/>
        </p:nvSpPr>
        <p:spPr>
          <a:xfrm>
            <a:off x="2533650" y="4375299"/>
            <a:ext cx="0" cy="93001"/>
          </a:xfrm>
          <a:custGeom>
            <a:avLst/>
            <a:gdLst/>
            <a:ahLst/>
            <a:cxnLst/>
            <a:rect l="l" t="t" r="r" b="b"/>
            <a:pathLst>
              <a:path h="259715">
                <a:moveTo>
                  <a:pt x="0" y="259279"/>
                </a:moveTo>
                <a:lnTo>
                  <a:pt x="0" y="0"/>
                </a:lnTo>
              </a:path>
            </a:pathLst>
          </a:custGeom>
          <a:ln w="3191">
            <a:solidFill>
              <a:srgbClr val="000000"/>
            </a:solidFill>
          </a:ln>
        </p:spPr>
        <p:txBody>
          <a:bodyPr wrap="square" lIns="0" tIns="0" rIns="0" bIns="0" rtlCol="0"/>
          <a:lstStyle/>
          <a:p>
            <a:endParaRPr sz="501"/>
          </a:p>
        </p:txBody>
      </p:sp>
      <p:sp>
        <p:nvSpPr>
          <p:cNvPr id="9773" name="bg object 9773"/>
          <p:cNvSpPr/>
          <p:nvPr/>
        </p:nvSpPr>
        <p:spPr>
          <a:xfrm>
            <a:off x="2568303" y="4375299"/>
            <a:ext cx="0" cy="93001"/>
          </a:xfrm>
          <a:custGeom>
            <a:avLst/>
            <a:gdLst/>
            <a:ahLst/>
            <a:cxnLst/>
            <a:rect l="l" t="t" r="r" b="b"/>
            <a:pathLst>
              <a:path h="259715">
                <a:moveTo>
                  <a:pt x="0" y="259279"/>
                </a:moveTo>
                <a:lnTo>
                  <a:pt x="0" y="0"/>
                </a:lnTo>
              </a:path>
            </a:pathLst>
          </a:custGeom>
          <a:ln w="3191">
            <a:solidFill>
              <a:srgbClr val="000000"/>
            </a:solidFill>
          </a:ln>
        </p:spPr>
        <p:txBody>
          <a:bodyPr wrap="square" lIns="0" tIns="0" rIns="0" bIns="0" rtlCol="0"/>
          <a:lstStyle/>
          <a:p>
            <a:endParaRPr sz="501"/>
          </a:p>
        </p:txBody>
      </p:sp>
      <p:sp>
        <p:nvSpPr>
          <p:cNvPr id="9774" name="bg object 9774"/>
          <p:cNvSpPr/>
          <p:nvPr/>
        </p:nvSpPr>
        <p:spPr>
          <a:xfrm>
            <a:off x="2419713" y="4485999"/>
            <a:ext cx="35236" cy="0"/>
          </a:xfrm>
          <a:custGeom>
            <a:avLst/>
            <a:gdLst/>
            <a:ahLst/>
            <a:cxnLst/>
            <a:rect l="l" t="t" r="r" b="b"/>
            <a:pathLst>
              <a:path w="77470">
                <a:moveTo>
                  <a:pt x="0" y="0"/>
                </a:moveTo>
                <a:lnTo>
                  <a:pt x="77384" y="0"/>
                </a:lnTo>
              </a:path>
            </a:pathLst>
          </a:custGeom>
          <a:ln w="3175">
            <a:solidFill>
              <a:srgbClr val="FF0000"/>
            </a:solidFill>
          </a:ln>
        </p:spPr>
        <p:txBody>
          <a:bodyPr wrap="square" lIns="0" tIns="0" rIns="0" bIns="0" rtlCol="0"/>
          <a:lstStyle/>
          <a:p>
            <a:endParaRPr sz="501"/>
          </a:p>
        </p:txBody>
      </p:sp>
      <p:sp>
        <p:nvSpPr>
          <p:cNvPr id="9775" name="bg object 9775"/>
          <p:cNvSpPr/>
          <p:nvPr/>
        </p:nvSpPr>
        <p:spPr>
          <a:xfrm>
            <a:off x="2482124" y="4485999"/>
            <a:ext cx="27438" cy="0"/>
          </a:xfrm>
          <a:custGeom>
            <a:avLst/>
            <a:gdLst/>
            <a:ahLst/>
            <a:cxnLst/>
            <a:rect l="l" t="t" r="r" b="b"/>
            <a:pathLst>
              <a:path w="60325">
                <a:moveTo>
                  <a:pt x="0" y="0"/>
                </a:moveTo>
                <a:lnTo>
                  <a:pt x="59833" y="0"/>
                </a:lnTo>
              </a:path>
            </a:pathLst>
          </a:custGeom>
          <a:ln w="3175">
            <a:solidFill>
              <a:srgbClr val="FF0000"/>
            </a:solidFill>
          </a:ln>
        </p:spPr>
        <p:txBody>
          <a:bodyPr wrap="square" lIns="0" tIns="0" rIns="0" bIns="0" rtlCol="0"/>
          <a:lstStyle/>
          <a:p>
            <a:endParaRPr sz="501"/>
          </a:p>
        </p:txBody>
      </p:sp>
      <p:sp>
        <p:nvSpPr>
          <p:cNvPr id="9776" name="bg object 9776"/>
          <p:cNvSpPr/>
          <p:nvPr/>
        </p:nvSpPr>
        <p:spPr>
          <a:xfrm>
            <a:off x="2536553" y="4485999"/>
            <a:ext cx="35236" cy="0"/>
          </a:xfrm>
          <a:custGeom>
            <a:avLst/>
            <a:gdLst/>
            <a:ahLst/>
            <a:cxnLst/>
            <a:rect l="l" t="t" r="r" b="b"/>
            <a:pathLst>
              <a:path w="77470">
                <a:moveTo>
                  <a:pt x="0" y="0"/>
                </a:moveTo>
                <a:lnTo>
                  <a:pt x="76985" y="0"/>
                </a:lnTo>
              </a:path>
            </a:pathLst>
          </a:custGeom>
          <a:ln w="3175">
            <a:solidFill>
              <a:srgbClr val="FF0000"/>
            </a:solidFill>
          </a:ln>
        </p:spPr>
        <p:txBody>
          <a:bodyPr wrap="square" lIns="0" tIns="0" rIns="0" bIns="0" rtlCol="0"/>
          <a:lstStyle/>
          <a:p>
            <a:endParaRPr sz="501"/>
          </a:p>
        </p:txBody>
      </p:sp>
      <p:sp>
        <p:nvSpPr>
          <p:cNvPr id="9777" name="bg object 9777"/>
          <p:cNvSpPr/>
          <p:nvPr/>
        </p:nvSpPr>
        <p:spPr>
          <a:xfrm>
            <a:off x="2442391" y="4375299"/>
            <a:ext cx="129391" cy="93001"/>
          </a:xfrm>
          <a:custGeom>
            <a:avLst/>
            <a:gdLst/>
            <a:ahLst/>
            <a:cxnLst/>
            <a:rect l="l" t="t" r="r" b="b"/>
            <a:pathLst>
              <a:path w="284479" h="259715">
                <a:moveTo>
                  <a:pt x="284010" y="259279"/>
                </a:moveTo>
                <a:lnTo>
                  <a:pt x="284010" y="0"/>
                </a:lnTo>
                <a:lnTo>
                  <a:pt x="0" y="0"/>
                </a:lnTo>
                <a:lnTo>
                  <a:pt x="0" y="259279"/>
                </a:lnTo>
                <a:lnTo>
                  <a:pt x="284010" y="259279"/>
                </a:lnTo>
              </a:path>
            </a:pathLst>
          </a:custGeom>
          <a:ln w="3191">
            <a:solidFill>
              <a:srgbClr val="000000"/>
            </a:solidFill>
          </a:ln>
        </p:spPr>
        <p:txBody>
          <a:bodyPr wrap="square" lIns="0" tIns="0" rIns="0" bIns="0" rtlCol="0"/>
          <a:lstStyle/>
          <a:p>
            <a:endParaRPr sz="501"/>
          </a:p>
        </p:txBody>
      </p:sp>
      <p:sp>
        <p:nvSpPr>
          <p:cNvPr id="9778" name="bg object 9778"/>
          <p:cNvSpPr/>
          <p:nvPr/>
        </p:nvSpPr>
        <p:spPr>
          <a:xfrm>
            <a:off x="2435498" y="4459716"/>
            <a:ext cx="2599" cy="10005"/>
          </a:xfrm>
          <a:custGeom>
            <a:avLst/>
            <a:gdLst/>
            <a:ahLst/>
            <a:cxnLst/>
            <a:rect l="l" t="t" r="r" b="b"/>
            <a:pathLst>
              <a:path w="5714" h="27940">
                <a:moveTo>
                  <a:pt x="0" y="25927"/>
                </a:moveTo>
                <a:lnTo>
                  <a:pt x="5584" y="17950"/>
                </a:lnTo>
                <a:lnTo>
                  <a:pt x="5584" y="7977"/>
                </a:lnTo>
                <a:lnTo>
                  <a:pt x="0" y="0"/>
                </a:lnTo>
                <a:lnTo>
                  <a:pt x="0" y="27523"/>
                </a:lnTo>
              </a:path>
            </a:pathLst>
          </a:custGeom>
          <a:ln w="3191">
            <a:solidFill>
              <a:srgbClr val="000000"/>
            </a:solidFill>
          </a:ln>
        </p:spPr>
        <p:txBody>
          <a:bodyPr wrap="square" lIns="0" tIns="0" rIns="0" bIns="0" rtlCol="0"/>
          <a:lstStyle/>
          <a:p>
            <a:endParaRPr sz="501"/>
          </a:p>
        </p:txBody>
      </p:sp>
      <p:sp>
        <p:nvSpPr>
          <p:cNvPr id="9779" name="bg object 9779"/>
          <p:cNvSpPr/>
          <p:nvPr/>
        </p:nvSpPr>
        <p:spPr>
          <a:xfrm>
            <a:off x="2432957" y="4454002"/>
            <a:ext cx="0" cy="5003"/>
          </a:xfrm>
          <a:custGeom>
            <a:avLst/>
            <a:gdLst/>
            <a:ahLst/>
            <a:cxnLst/>
            <a:rect l="l" t="t" r="r" b="b"/>
            <a:pathLst>
              <a:path h="13970">
                <a:moveTo>
                  <a:pt x="0" y="0"/>
                </a:moveTo>
                <a:lnTo>
                  <a:pt x="0" y="13961"/>
                </a:lnTo>
              </a:path>
            </a:pathLst>
          </a:custGeom>
          <a:ln w="3191">
            <a:solidFill>
              <a:srgbClr val="000000"/>
            </a:solidFill>
          </a:ln>
        </p:spPr>
        <p:txBody>
          <a:bodyPr wrap="square" lIns="0" tIns="0" rIns="0" bIns="0" rtlCol="0"/>
          <a:lstStyle/>
          <a:p>
            <a:endParaRPr sz="501"/>
          </a:p>
        </p:txBody>
      </p:sp>
      <p:sp>
        <p:nvSpPr>
          <p:cNvPr id="9780" name="bg object 9780"/>
          <p:cNvSpPr/>
          <p:nvPr/>
        </p:nvSpPr>
        <p:spPr>
          <a:xfrm>
            <a:off x="2428966" y="4454003"/>
            <a:ext cx="4043" cy="0"/>
          </a:xfrm>
          <a:custGeom>
            <a:avLst/>
            <a:gdLst/>
            <a:ahLst/>
            <a:cxnLst/>
            <a:rect l="l" t="t" r="r" b="b"/>
            <a:pathLst>
              <a:path w="8889">
                <a:moveTo>
                  <a:pt x="0" y="0"/>
                </a:moveTo>
                <a:lnTo>
                  <a:pt x="8775" y="0"/>
                </a:lnTo>
              </a:path>
            </a:pathLst>
          </a:custGeom>
          <a:ln w="3191">
            <a:solidFill>
              <a:srgbClr val="000000"/>
            </a:solidFill>
          </a:ln>
        </p:spPr>
        <p:txBody>
          <a:bodyPr wrap="square" lIns="0" tIns="0" rIns="0" bIns="0" rtlCol="0"/>
          <a:lstStyle/>
          <a:p>
            <a:endParaRPr sz="501"/>
          </a:p>
        </p:txBody>
      </p:sp>
      <p:sp>
        <p:nvSpPr>
          <p:cNvPr id="9781" name="bg object 9781"/>
          <p:cNvSpPr/>
          <p:nvPr/>
        </p:nvSpPr>
        <p:spPr>
          <a:xfrm>
            <a:off x="2428966" y="4454002"/>
            <a:ext cx="0" cy="5003"/>
          </a:xfrm>
          <a:custGeom>
            <a:avLst/>
            <a:gdLst/>
            <a:ahLst/>
            <a:cxnLst/>
            <a:rect l="l" t="t" r="r" b="b"/>
            <a:pathLst>
              <a:path h="13970">
                <a:moveTo>
                  <a:pt x="0" y="13961"/>
                </a:moveTo>
                <a:lnTo>
                  <a:pt x="0" y="0"/>
                </a:lnTo>
              </a:path>
            </a:pathLst>
          </a:custGeom>
          <a:ln w="3191">
            <a:solidFill>
              <a:srgbClr val="000000"/>
            </a:solidFill>
          </a:ln>
        </p:spPr>
        <p:txBody>
          <a:bodyPr wrap="square" lIns="0" tIns="0" rIns="0" bIns="0" rtlCol="0"/>
          <a:lstStyle/>
          <a:p>
            <a:endParaRPr sz="501"/>
          </a:p>
        </p:txBody>
      </p:sp>
      <p:sp>
        <p:nvSpPr>
          <p:cNvPr id="9782" name="bg object 9782"/>
          <p:cNvSpPr/>
          <p:nvPr/>
        </p:nvSpPr>
        <p:spPr>
          <a:xfrm>
            <a:off x="2428240" y="4461145"/>
            <a:ext cx="5776" cy="6367"/>
          </a:xfrm>
          <a:custGeom>
            <a:avLst/>
            <a:gdLst/>
            <a:ahLst/>
            <a:cxnLst/>
            <a:rect l="l" t="t" r="r" b="b"/>
            <a:pathLst>
              <a:path w="12700" h="17779">
                <a:moveTo>
                  <a:pt x="0" y="0"/>
                </a:moveTo>
                <a:lnTo>
                  <a:pt x="12365" y="0"/>
                </a:lnTo>
                <a:lnTo>
                  <a:pt x="12365" y="17551"/>
                </a:lnTo>
                <a:lnTo>
                  <a:pt x="0" y="17551"/>
                </a:lnTo>
                <a:lnTo>
                  <a:pt x="0" y="0"/>
                </a:lnTo>
              </a:path>
            </a:pathLst>
          </a:custGeom>
          <a:ln w="3191">
            <a:solidFill>
              <a:srgbClr val="000000"/>
            </a:solidFill>
          </a:ln>
        </p:spPr>
        <p:txBody>
          <a:bodyPr wrap="square" lIns="0" tIns="0" rIns="0" bIns="0" rtlCol="0"/>
          <a:lstStyle/>
          <a:p>
            <a:endParaRPr sz="501"/>
          </a:p>
        </p:txBody>
      </p:sp>
      <p:sp>
        <p:nvSpPr>
          <p:cNvPr id="9783" name="bg object 9783"/>
          <p:cNvSpPr/>
          <p:nvPr/>
        </p:nvSpPr>
        <p:spPr>
          <a:xfrm>
            <a:off x="2426426" y="4459002"/>
            <a:ext cx="9242" cy="910"/>
          </a:xfrm>
          <a:custGeom>
            <a:avLst/>
            <a:gdLst/>
            <a:ahLst/>
            <a:cxnLst/>
            <a:rect l="l" t="t" r="r" b="b"/>
            <a:pathLst>
              <a:path w="20320" h="2540">
                <a:moveTo>
                  <a:pt x="0" y="0"/>
                </a:moveTo>
                <a:lnTo>
                  <a:pt x="19944" y="0"/>
                </a:lnTo>
                <a:lnTo>
                  <a:pt x="19944" y="1994"/>
                </a:lnTo>
              </a:path>
            </a:pathLst>
          </a:custGeom>
          <a:ln w="3191">
            <a:solidFill>
              <a:srgbClr val="000000"/>
            </a:solidFill>
          </a:ln>
        </p:spPr>
        <p:txBody>
          <a:bodyPr wrap="square" lIns="0" tIns="0" rIns="0" bIns="0" rtlCol="0"/>
          <a:lstStyle/>
          <a:p>
            <a:endParaRPr sz="501"/>
          </a:p>
        </p:txBody>
      </p:sp>
      <p:sp>
        <p:nvSpPr>
          <p:cNvPr id="9784" name="bg object 9784"/>
          <p:cNvSpPr/>
          <p:nvPr/>
        </p:nvSpPr>
        <p:spPr>
          <a:xfrm>
            <a:off x="2426426" y="4459002"/>
            <a:ext cx="9242" cy="10687"/>
          </a:xfrm>
          <a:custGeom>
            <a:avLst/>
            <a:gdLst/>
            <a:ahLst/>
            <a:cxnLst/>
            <a:rect l="l" t="t" r="r" b="b"/>
            <a:pathLst>
              <a:path w="20320" h="29845">
                <a:moveTo>
                  <a:pt x="19944" y="29517"/>
                </a:moveTo>
                <a:lnTo>
                  <a:pt x="0" y="29517"/>
                </a:lnTo>
                <a:lnTo>
                  <a:pt x="0" y="0"/>
                </a:lnTo>
              </a:path>
            </a:pathLst>
          </a:custGeom>
          <a:ln w="3191">
            <a:solidFill>
              <a:srgbClr val="000000"/>
            </a:solidFill>
          </a:ln>
        </p:spPr>
        <p:txBody>
          <a:bodyPr wrap="square" lIns="0" tIns="0" rIns="0" bIns="0" rtlCol="0"/>
          <a:lstStyle/>
          <a:p>
            <a:endParaRPr sz="501"/>
          </a:p>
        </p:txBody>
      </p:sp>
      <p:sp>
        <p:nvSpPr>
          <p:cNvPr id="9785" name="bg object 9785"/>
          <p:cNvSpPr/>
          <p:nvPr/>
        </p:nvSpPr>
        <p:spPr>
          <a:xfrm>
            <a:off x="2419713" y="4458574"/>
            <a:ext cx="9531" cy="0"/>
          </a:xfrm>
          <a:custGeom>
            <a:avLst/>
            <a:gdLst/>
            <a:ahLst/>
            <a:cxnLst/>
            <a:rect l="l" t="t" r="r" b="b"/>
            <a:pathLst>
              <a:path w="20954">
                <a:moveTo>
                  <a:pt x="0" y="0"/>
                </a:moveTo>
                <a:lnTo>
                  <a:pt x="20343" y="0"/>
                </a:lnTo>
              </a:path>
            </a:pathLst>
          </a:custGeom>
          <a:ln w="3191">
            <a:solidFill>
              <a:srgbClr val="000000"/>
            </a:solidFill>
          </a:ln>
        </p:spPr>
        <p:txBody>
          <a:bodyPr wrap="square" lIns="0" tIns="0" rIns="0" bIns="0" rtlCol="0"/>
          <a:lstStyle/>
          <a:p>
            <a:endParaRPr sz="501"/>
          </a:p>
        </p:txBody>
      </p:sp>
      <p:sp>
        <p:nvSpPr>
          <p:cNvPr id="9786" name="bg object 9786"/>
          <p:cNvSpPr/>
          <p:nvPr/>
        </p:nvSpPr>
        <p:spPr>
          <a:xfrm>
            <a:off x="2419713" y="4458574"/>
            <a:ext cx="0" cy="11596"/>
          </a:xfrm>
          <a:custGeom>
            <a:avLst/>
            <a:gdLst/>
            <a:ahLst/>
            <a:cxnLst/>
            <a:rect l="l" t="t" r="r" b="b"/>
            <a:pathLst>
              <a:path h="32384">
                <a:moveTo>
                  <a:pt x="0" y="31911"/>
                </a:moveTo>
                <a:lnTo>
                  <a:pt x="0" y="0"/>
                </a:lnTo>
              </a:path>
            </a:pathLst>
          </a:custGeom>
          <a:ln w="3191">
            <a:solidFill>
              <a:srgbClr val="000000"/>
            </a:solidFill>
          </a:ln>
        </p:spPr>
        <p:txBody>
          <a:bodyPr wrap="square" lIns="0" tIns="0" rIns="0" bIns="0" rtlCol="0"/>
          <a:lstStyle/>
          <a:p>
            <a:endParaRPr sz="501"/>
          </a:p>
        </p:txBody>
      </p:sp>
      <p:sp>
        <p:nvSpPr>
          <p:cNvPr id="9787" name="bg object 9787"/>
          <p:cNvSpPr/>
          <p:nvPr/>
        </p:nvSpPr>
        <p:spPr>
          <a:xfrm>
            <a:off x="2419713" y="4470001"/>
            <a:ext cx="9531" cy="0"/>
          </a:xfrm>
          <a:custGeom>
            <a:avLst/>
            <a:gdLst/>
            <a:ahLst/>
            <a:cxnLst/>
            <a:rect l="l" t="t" r="r" b="b"/>
            <a:pathLst>
              <a:path w="20954">
                <a:moveTo>
                  <a:pt x="20343" y="0"/>
                </a:moveTo>
                <a:lnTo>
                  <a:pt x="0" y="0"/>
                </a:lnTo>
              </a:path>
            </a:pathLst>
          </a:custGeom>
          <a:ln w="3191">
            <a:solidFill>
              <a:srgbClr val="000000"/>
            </a:solidFill>
          </a:ln>
        </p:spPr>
        <p:txBody>
          <a:bodyPr wrap="square" lIns="0" tIns="0" rIns="0" bIns="0" rtlCol="0"/>
          <a:lstStyle/>
          <a:p>
            <a:endParaRPr sz="501"/>
          </a:p>
        </p:txBody>
      </p:sp>
      <p:sp>
        <p:nvSpPr>
          <p:cNvPr id="9788" name="bg object 9788"/>
          <p:cNvSpPr/>
          <p:nvPr/>
        </p:nvSpPr>
        <p:spPr>
          <a:xfrm>
            <a:off x="2432957" y="4469715"/>
            <a:ext cx="0" cy="5003"/>
          </a:xfrm>
          <a:custGeom>
            <a:avLst/>
            <a:gdLst/>
            <a:ahLst/>
            <a:cxnLst/>
            <a:rect l="l" t="t" r="r" b="b"/>
            <a:pathLst>
              <a:path h="13970">
                <a:moveTo>
                  <a:pt x="0" y="13562"/>
                </a:moveTo>
                <a:lnTo>
                  <a:pt x="0" y="0"/>
                </a:lnTo>
              </a:path>
            </a:pathLst>
          </a:custGeom>
          <a:ln w="3191">
            <a:solidFill>
              <a:srgbClr val="000000"/>
            </a:solidFill>
          </a:ln>
        </p:spPr>
        <p:txBody>
          <a:bodyPr wrap="square" lIns="0" tIns="0" rIns="0" bIns="0" rtlCol="0"/>
          <a:lstStyle/>
          <a:p>
            <a:endParaRPr sz="501"/>
          </a:p>
        </p:txBody>
      </p:sp>
      <p:sp>
        <p:nvSpPr>
          <p:cNvPr id="9789" name="bg object 9789"/>
          <p:cNvSpPr/>
          <p:nvPr/>
        </p:nvSpPr>
        <p:spPr>
          <a:xfrm>
            <a:off x="2428966" y="4474571"/>
            <a:ext cx="4043" cy="0"/>
          </a:xfrm>
          <a:custGeom>
            <a:avLst/>
            <a:gdLst/>
            <a:ahLst/>
            <a:cxnLst/>
            <a:rect l="l" t="t" r="r" b="b"/>
            <a:pathLst>
              <a:path w="8889">
                <a:moveTo>
                  <a:pt x="0" y="0"/>
                </a:moveTo>
                <a:lnTo>
                  <a:pt x="8775" y="0"/>
                </a:lnTo>
              </a:path>
            </a:pathLst>
          </a:custGeom>
          <a:ln w="3191">
            <a:solidFill>
              <a:srgbClr val="000000"/>
            </a:solidFill>
          </a:ln>
        </p:spPr>
        <p:txBody>
          <a:bodyPr wrap="square" lIns="0" tIns="0" rIns="0" bIns="0" rtlCol="0"/>
          <a:lstStyle/>
          <a:p>
            <a:endParaRPr sz="501"/>
          </a:p>
        </p:txBody>
      </p:sp>
      <p:sp>
        <p:nvSpPr>
          <p:cNvPr id="9790" name="bg object 9790"/>
          <p:cNvSpPr/>
          <p:nvPr/>
        </p:nvSpPr>
        <p:spPr>
          <a:xfrm>
            <a:off x="2428966" y="4469572"/>
            <a:ext cx="0" cy="5003"/>
          </a:xfrm>
          <a:custGeom>
            <a:avLst/>
            <a:gdLst/>
            <a:ahLst/>
            <a:cxnLst/>
            <a:rect l="l" t="t" r="r" b="b"/>
            <a:pathLst>
              <a:path h="13970">
                <a:moveTo>
                  <a:pt x="0" y="0"/>
                </a:moveTo>
                <a:lnTo>
                  <a:pt x="0" y="13961"/>
                </a:lnTo>
              </a:path>
            </a:pathLst>
          </a:custGeom>
          <a:ln w="3191">
            <a:solidFill>
              <a:srgbClr val="000000"/>
            </a:solidFill>
          </a:ln>
        </p:spPr>
        <p:txBody>
          <a:bodyPr wrap="square" lIns="0" tIns="0" rIns="0" bIns="0" rtlCol="0"/>
          <a:lstStyle/>
          <a:p>
            <a:endParaRPr sz="501"/>
          </a:p>
        </p:txBody>
      </p:sp>
      <p:sp>
        <p:nvSpPr>
          <p:cNvPr id="9791" name="bg object 9791"/>
          <p:cNvSpPr/>
          <p:nvPr/>
        </p:nvSpPr>
        <p:spPr>
          <a:xfrm>
            <a:off x="3007541" y="4356587"/>
            <a:ext cx="127080" cy="85725"/>
          </a:xfrm>
          <a:custGeom>
            <a:avLst/>
            <a:gdLst/>
            <a:ahLst/>
            <a:cxnLst/>
            <a:rect l="l" t="t" r="r" b="b"/>
            <a:pathLst>
              <a:path w="279400" h="239395">
                <a:moveTo>
                  <a:pt x="279223" y="0"/>
                </a:moveTo>
                <a:lnTo>
                  <a:pt x="0" y="0"/>
                </a:lnTo>
                <a:lnTo>
                  <a:pt x="0" y="239334"/>
                </a:lnTo>
                <a:lnTo>
                  <a:pt x="279223" y="239334"/>
                </a:lnTo>
                <a:lnTo>
                  <a:pt x="279223" y="0"/>
                </a:lnTo>
              </a:path>
            </a:pathLst>
          </a:custGeom>
          <a:ln w="3191">
            <a:solidFill>
              <a:srgbClr val="000000"/>
            </a:solidFill>
          </a:ln>
        </p:spPr>
        <p:txBody>
          <a:bodyPr wrap="square" lIns="0" tIns="0" rIns="0" bIns="0" rtlCol="0"/>
          <a:lstStyle/>
          <a:p>
            <a:endParaRPr sz="501"/>
          </a:p>
        </p:txBody>
      </p:sp>
      <p:sp>
        <p:nvSpPr>
          <p:cNvPr id="9792" name="bg object 9792"/>
          <p:cNvSpPr/>
          <p:nvPr/>
        </p:nvSpPr>
        <p:spPr>
          <a:xfrm>
            <a:off x="3068139" y="4361586"/>
            <a:ext cx="6065" cy="4775"/>
          </a:xfrm>
          <a:custGeom>
            <a:avLst/>
            <a:gdLst/>
            <a:ahLst/>
            <a:cxnLst/>
            <a:rect l="l" t="t" r="r" b="b"/>
            <a:pathLst>
              <a:path w="13334" h="13334">
                <a:moveTo>
                  <a:pt x="13163" y="6781"/>
                </a:moveTo>
                <a:lnTo>
                  <a:pt x="11168" y="11168"/>
                </a:lnTo>
                <a:lnTo>
                  <a:pt x="6382" y="13163"/>
                </a:lnTo>
                <a:lnTo>
                  <a:pt x="1994" y="11168"/>
                </a:lnTo>
                <a:lnTo>
                  <a:pt x="0" y="6781"/>
                </a:lnTo>
                <a:lnTo>
                  <a:pt x="1994" y="1994"/>
                </a:lnTo>
                <a:lnTo>
                  <a:pt x="6382" y="0"/>
                </a:lnTo>
                <a:lnTo>
                  <a:pt x="11168" y="1994"/>
                </a:lnTo>
                <a:lnTo>
                  <a:pt x="13163" y="6781"/>
                </a:lnTo>
              </a:path>
            </a:pathLst>
          </a:custGeom>
          <a:ln w="3191">
            <a:solidFill>
              <a:srgbClr val="000000"/>
            </a:solidFill>
          </a:ln>
        </p:spPr>
        <p:txBody>
          <a:bodyPr wrap="square" lIns="0" tIns="0" rIns="0" bIns="0" rtlCol="0"/>
          <a:lstStyle/>
          <a:p>
            <a:endParaRPr sz="501"/>
          </a:p>
        </p:txBody>
      </p:sp>
      <p:sp>
        <p:nvSpPr>
          <p:cNvPr id="9793" name="bg object 9793"/>
          <p:cNvSpPr/>
          <p:nvPr/>
        </p:nvSpPr>
        <p:spPr>
          <a:xfrm>
            <a:off x="3066506" y="4360443"/>
            <a:ext cx="9242" cy="7276"/>
          </a:xfrm>
          <a:custGeom>
            <a:avLst/>
            <a:gdLst/>
            <a:ahLst/>
            <a:cxnLst/>
            <a:rect l="l" t="t" r="r" b="b"/>
            <a:pathLst>
              <a:path w="20320" h="20320">
                <a:moveTo>
                  <a:pt x="19944" y="9972"/>
                </a:moveTo>
                <a:lnTo>
                  <a:pt x="17152" y="2792"/>
                </a:lnTo>
                <a:lnTo>
                  <a:pt x="9972" y="0"/>
                </a:lnTo>
                <a:lnTo>
                  <a:pt x="2792" y="2792"/>
                </a:lnTo>
                <a:lnTo>
                  <a:pt x="0" y="9972"/>
                </a:lnTo>
                <a:lnTo>
                  <a:pt x="2792" y="16753"/>
                </a:lnTo>
                <a:lnTo>
                  <a:pt x="9972" y="19944"/>
                </a:lnTo>
                <a:lnTo>
                  <a:pt x="17152" y="16753"/>
                </a:lnTo>
                <a:lnTo>
                  <a:pt x="19944" y="9972"/>
                </a:lnTo>
              </a:path>
            </a:pathLst>
          </a:custGeom>
          <a:ln w="3191">
            <a:solidFill>
              <a:srgbClr val="000000"/>
            </a:solidFill>
          </a:ln>
        </p:spPr>
        <p:txBody>
          <a:bodyPr wrap="square" lIns="0" tIns="0" rIns="0" bIns="0" rtlCol="0"/>
          <a:lstStyle/>
          <a:p>
            <a:endParaRPr sz="501"/>
          </a:p>
        </p:txBody>
      </p:sp>
      <p:sp>
        <p:nvSpPr>
          <p:cNvPr id="9794" name="bg object 9794"/>
          <p:cNvSpPr/>
          <p:nvPr/>
        </p:nvSpPr>
        <p:spPr>
          <a:xfrm>
            <a:off x="3007541" y="4356587"/>
            <a:ext cx="127080" cy="85725"/>
          </a:xfrm>
          <a:custGeom>
            <a:avLst/>
            <a:gdLst/>
            <a:ahLst/>
            <a:cxnLst/>
            <a:rect l="l" t="t" r="r" b="b"/>
            <a:pathLst>
              <a:path w="279400" h="239395">
                <a:moveTo>
                  <a:pt x="0" y="239334"/>
                </a:moveTo>
                <a:lnTo>
                  <a:pt x="279223" y="239334"/>
                </a:lnTo>
                <a:lnTo>
                  <a:pt x="279223" y="0"/>
                </a:lnTo>
              </a:path>
            </a:pathLst>
          </a:custGeom>
          <a:ln w="3191">
            <a:solidFill>
              <a:srgbClr val="000000"/>
            </a:solidFill>
          </a:ln>
        </p:spPr>
        <p:txBody>
          <a:bodyPr wrap="square" lIns="0" tIns="0" rIns="0" bIns="0" rtlCol="0"/>
          <a:lstStyle/>
          <a:p>
            <a:endParaRPr sz="501"/>
          </a:p>
        </p:txBody>
      </p:sp>
      <p:sp>
        <p:nvSpPr>
          <p:cNvPr id="9795" name="bg object 9795"/>
          <p:cNvSpPr/>
          <p:nvPr/>
        </p:nvSpPr>
        <p:spPr>
          <a:xfrm>
            <a:off x="3007541" y="4356587"/>
            <a:ext cx="0" cy="85725"/>
          </a:xfrm>
          <a:custGeom>
            <a:avLst/>
            <a:gdLst/>
            <a:ahLst/>
            <a:cxnLst/>
            <a:rect l="l" t="t" r="r" b="b"/>
            <a:pathLst>
              <a:path h="239395">
                <a:moveTo>
                  <a:pt x="0" y="0"/>
                </a:moveTo>
                <a:lnTo>
                  <a:pt x="0" y="239334"/>
                </a:lnTo>
              </a:path>
            </a:pathLst>
          </a:custGeom>
          <a:ln w="3191">
            <a:solidFill>
              <a:srgbClr val="000000"/>
            </a:solidFill>
          </a:ln>
        </p:spPr>
        <p:txBody>
          <a:bodyPr wrap="square" lIns="0" tIns="0" rIns="0" bIns="0" rtlCol="0"/>
          <a:lstStyle/>
          <a:p>
            <a:endParaRPr sz="501"/>
          </a:p>
        </p:txBody>
      </p:sp>
      <p:sp>
        <p:nvSpPr>
          <p:cNvPr id="9796" name="bg object 9796"/>
          <p:cNvSpPr/>
          <p:nvPr/>
        </p:nvSpPr>
        <p:spPr>
          <a:xfrm>
            <a:off x="3007541" y="4356586"/>
            <a:ext cx="127080" cy="0"/>
          </a:xfrm>
          <a:custGeom>
            <a:avLst/>
            <a:gdLst/>
            <a:ahLst/>
            <a:cxnLst/>
            <a:rect l="l" t="t" r="r" b="b"/>
            <a:pathLst>
              <a:path w="279400">
                <a:moveTo>
                  <a:pt x="279223" y="0"/>
                </a:moveTo>
                <a:lnTo>
                  <a:pt x="0" y="0"/>
                </a:lnTo>
              </a:path>
            </a:pathLst>
          </a:custGeom>
          <a:ln w="3191">
            <a:solidFill>
              <a:srgbClr val="000000"/>
            </a:solidFill>
          </a:ln>
        </p:spPr>
        <p:txBody>
          <a:bodyPr wrap="square" lIns="0" tIns="0" rIns="0" bIns="0" rtlCol="0"/>
          <a:lstStyle/>
          <a:p>
            <a:endParaRPr sz="501"/>
          </a:p>
        </p:txBody>
      </p:sp>
      <p:sp>
        <p:nvSpPr>
          <p:cNvPr id="9797" name="bg object 9797"/>
          <p:cNvSpPr/>
          <p:nvPr/>
        </p:nvSpPr>
        <p:spPr>
          <a:xfrm>
            <a:off x="3012621" y="4369728"/>
            <a:ext cx="116105" cy="0"/>
          </a:xfrm>
          <a:custGeom>
            <a:avLst/>
            <a:gdLst/>
            <a:ahLst/>
            <a:cxnLst/>
            <a:rect l="l" t="t" r="r" b="b"/>
            <a:pathLst>
              <a:path w="255270">
                <a:moveTo>
                  <a:pt x="0" y="0"/>
                </a:moveTo>
                <a:lnTo>
                  <a:pt x="254891" y="0"/>
                </a:lnTo>
              </a:path>
            </a:pathLst>
          </a:custGeom>
          <a:ln w="3191">
            <a:solidFill>
              <a:srgbClr val="000000"/>
            </a:solidFill>
          </a:ln>
        </p:spPr>
        <p:txBody>
          <a:bodyPr wrap="square" lIns="0" tIns="0" rIns="0" bIns="0" rtlCol="0"/>
          <a:lstStyle/>
          <a:p>
            <a:endParaRPr sz="501"/>
          </a:p>
        </p:txBody>
      </p:sp>
      <p:sp>
        <p:nvSpPr>
          <p:cNvPr id="9798" name="bg object 9798"/>
          <p:cNvSpPr/>
          <p:nvPr/>
        </p:nvSpPr>
        <p:spPr>
          <a:xfrm>
            <a:off x="3012621" y="4435434"/>
            <a:ext cx="116105" cy="0"/>
          </a:xfrm>
          <a:custGeom>
            <a:avLst/>
            <a:gdLst/>
            <a:ahLst/>
            <a:cxnLst/>
            <a:rect l="l" t="t" r="r" b="b"/>
            <a:pathLst>
              <a:path w="255270">
                <a:moveTo>
                  <a:pt x="0" y="0"/>
                </a:moveTo>
                <a:lnTo>
                  <a:pt x="254891" y="0"/>
                </a:lnTo>
              </a:path>
            </a:pathLst>
          </a:custGeom>
          <a:ln w="3191">
            <a:solidFill>
              <a:srgbClr val="000000"/>
            </a:solidFill>
          </a:ln>
        </p:spPr>
        <p:txBody>
          <a:bodyPr wrap="square" lIns="0" tIns="0" rIns="0" bIns="0" rtlCol="0"/>
          <a:lstStyle/>
          <a:p>
            <a:endParaRPr sz="501"/>
          </a:p>
        </p:txBody>
      </p:sp>
      <p:sp>
        <p:nvSpPr>
          <p:cNvPr id="9799" name="bg object 9799"/>
          <p:cNvSpPr/>
          <p:nvPr/>
        </p:nvSpPr>
        <p:spPr>
          <a:xfrm>
            <a:off x="3012621" y="4366157"/>
            <a:ext cx="0" cy="74356"/>
          </a:xfrm>
          <a:custGeom>
            <a:avLst/>
            <a:gdLst/>
            <a:ahLst/>
            <a:cxnLst/>
            <a:rect l="l" t="t" r="r" b="b"/>
            <a:pathLst>
              <a:path h="207645">
                <a:moveTo>
                  <a:pt x="0" y="0"/>
                </a:moveTo>
                <a:lnTo>
                  <a:pt x="0" y="207024"/>
                </a:lnTo>
              </a:path>
            </a:pathLst>
          </a:custGeom>
          <a:ln w="3191">
            <a:solidFill>
              <a:srgbClr val="000000"/>
            </a:solidFill>
          </a:ln>
        </p:spPr>
        <p:txBody>
          <a:bodyPr wrap="square" lIns="0" tIns="0" rIns="0" bIns="0" rtlCol="0"/>
          <a:lstStyle/>
          <a:p>
            <a:endParaRPr sz="501"/>
          </a:p>
        </p:txBody>
      </p:sp>
      <p:sp>
        <p:nvSpPr>
          <p:cNvPr id="9800" name="bg object 9800"/>
          <p:cNvSpPr/>
          <p:nvPr/>
        </p:nvSpPr>
        <p:spPr>
          <a:xfrm>
            <a:off x="3012621" y="4366157"/>
            <a:ext cx="116105" cy="0"/>
          </a:xfrm>
          <a:custGeom>
            <a:avLst/>
            <a:gdLst/>
            <a:ahLst/>
            <a:cxnLst/>
            <a:rect l="l" t="t" r="r" b="b"/>
            <a:pathLst>
              <a:path w="255270">
                <a:moveTo>
                  <a:pt x="254891" y="0"/>
                </a:moveTo>
                <a:lnTo>
                  <a:pt x="0" y="0"/>
                </a:lnTo>
              </a:path>
            </a:pathLst>
          </a:custGeom>
          <a:ln w="3191">
            <a:solidFill>
              <a:srgbClr val="000000"/>
            </a:solidFill>
          </a:ln>
        </p:spPr>
        <p:txBody>
          <a:bodyPr wrap="square" lIns="0" tIns="0" rIns="0" bIns="0" rtlCol="0"/>
          <a:lstStyle/>
          <a:p>
            <a:endParaRPr sz="501"/>
          </a:p>
        </p:txBody>
      </p:sp>
      <p:sp>
        <p:nvSpPr>
          <p:cNvPr id="9801" name="bg object 9801"/>
          <p:cNvSpPr/>
          <p:nvPr/>
        </p:nvSpPr>
        <p:spPr>
          <a:xfrm>
            <a:off x="3128554" y="4366157"/>
            <a:ext cx="0" cy="74356"/>
          </a:xfrm>
          <a:custGeom>
            <a:avLst/>
            <a:gdLst/>
            <a:ahLst/>
            <a:cxnLst/>
            <a:rect l="l" t="t" r="r" b="b"/>
            <a:pathLst>
              <a:path h="207645">
                <a:moveTo>
                  <a:pt x="0" y="207024"/>
                </a:moveTo>
                <a:lnTo>
                  <a:pt x="0" y="0"/>
                </a:lnTo>
              </a:path>
            </a:pathLst>
          </a:custGeom>
          <a:ln w="3191">
            <a:solidFill>
              <a:srgbClr val="000000"/>
            </a:solidFill>
          </a:ln>
        </p:spPr>
        <p:txBody>
          <a:bodyPr wrap="square" lIns="0" tIns="0" rIns="0" bIns="0" rtlCol="0"/>
          <a:lstStyle/>
          <a:p>
            <a:endParaRPr sz="501"/>
          </a:p>
        </p:txBody>
      </p:sp>
      <p:sp>
        <p:nvSpPr>
          <p:cNvPr id="9802" name="bg object 9802"/>
          <p:cNvSpPr/>
          <p:nvPr/>
        </p:nvSpPr>
        <p:spPr>
          <a:xfrm>
            <a:off x="3012621" y="4440290"/>
            <a:ext cx="116105" cy="0"/>
          </a:xfrm>
          <a:custGeom>
            <a:avLst/>
            <a:gdLst/>
            <a:ahLst/>
            <a:cxnLst/>
            <a:rect l="l" t="t" r="r" b="b"/>
            <a:pathLst>
              <a:path w="255270">
                <a:moveTo>
                  <a:pt x="0" y="0"/>
                </a:moveTo>
                <a:lnTo>
                  <a:pt x="254891" y="0"/>
                </a:lnTo>
              </a:path>
            </a:pathLst>
          </a:custGeom>
          <a:ln w="3191">
            <a:solidFill>
              <a:srgbClr val="000000"/>
            </a:solidFill>
          </a:ln>
        </p:spPr>
        <p:txBody>
          <a:bodyPr wrap="square" lIns="0" tIns="0" rIns="0" bIns="0" rtlCol="0"/>
          <a:lstStyle/>
          <a:p>
            <a:endParaRPr sz="501"/>
          </a:p>
        </p:txBody>
      </p:sp>
      <p:sp>
        <p:nvSpPr>
          <p:cNvPr id="9803" name="bg object 9803"/>
          <p:cNvSpPr/>
          <p:nvPr/>
        </p:nvSpPr>
        <p:spPr>
          <a:xfrm>
            <a:off x="3025503" y="4447432"/>
            <a:ext cx="90400" cy="0"/>
          </a:xfrm>
          <a:custGeom>
            <a:avLst/>
            <a:gdLst/>
            <a:ahLst/>
            <a:cxnLst/>
            <a:rect l="l" t="t" r="r" b="b"/>
            <a:pathLst>
              <a:path w="198754">
                <a:moveTo>
                  <a:pt x="198248" y="0"/>
                </a:moveTo>
                <a:lnTo>
                  <a:pt x="0" y="0"/>
                </a:lnTo>
              </a:path>
            </a:pathLst>
          </a:custGeom>
          <a:ln w="3191">
            <a:solidFill>
              <a:srgbClr val="000000"/>
            </a:solidFill>
          </a:ln>
        </p:spPr>
        <p:txBody>
          <a:bodyPr wrap="square" lIns="0" tIns="0" rIns="0" bIns="0" rtlCol="0"/>
          <a:lstStyle/>
          <a:p>
            <a:endParaRPr sz="501"/>
          </a:p>
        </p:txBody>
      </p:sp>
      <p:sp>
        <p:nvSpPr>
          <p:cNvPr id="9804" name="bg object 9804"/>
          <p:cNvSpPr/>
          <p:nvPr/>
        </p:nvSpPr>
        <p:spPr>
          <a:xfrm>
            <a:off x="3115673" y="4447575"/>
            <a:ext cx="7509" cy="0"/>
          </a:xfrm>
          <a:custGeom>
            <a:avLst/>
            <a:gdLst/>
            <a:ahLst/>
            <a:cxnLst/>
            <a:rect l="l" t="t" r="r" b="b"/>
            <a:pathLst>
              <a:path w="16509">
                <a:moveTo>
                  <a:pt x="15955" y="0"/>
                </a:moveTo>
                <a:lnTo>
                  <a:pt x="0" y="0"/>
                </a:lnTo>
              </a:path>
            </a:pathLst>
          </a:custGeom>
          <a:ln w="3191">
            <a:solidFill>
              <a:srgbClr val="000000"/>
            </a:solidFill>
          </a:ln>
        </p:spPr>
        <p:txBody>
          <a:bodyPr wrap="square" lIns="0" tIns="0" rIns="0" bIns="0" rtlCol="0"/>
          <a:lstStyle/>
          <a:p>
            <a:endParaRPr sz="501"/>
          </a:p>
        </p:txBody>
      </p:sp>
      <p:sp>
        <p:nvSpPr>
          <p:cNvPr id="9805" name="bg object 9805"/>
          <p:cNvSpPr/>
          <p:nvPr/>
        </p:nvSpPr>
        <p:spPr>
          <a:xfrm>
            <a:off x="3122930" y="4440290"/>
            <a:ext cx="0" cy="7504"/>
          </a:xfrm>
          <a:custGeom>
            <a:avLst/>
            <a:gdLst/>
            <a:ahLst/>
            <a:cxnLst/>
            <a:rect l="l" t="t" r="r" b="b"/>
            <a:pathLst>
              <a:path h="20954">
                <a:moveTo>
                  <a:pt x="0" y="0"/>
                </a:moveTo>
                <a:lnTo>
                  <a:pt x="0" y="20343"/>
                </a:lnTo>
              </a:path>
            </a:pathLst>
          </a:custGeom>
          <a:ln w="3191">
            <a:solidFill>
              <a:srgbClr val="000000"/>
            </a:solidFill>
          </a:ln>
        </p:spPr>
        <p:txBody>
          <a:bodyPr wrap="square" lIns="0" tIns="0" rIns="0" bIns="0" rtlCol="0"/>
          <a:lstStyle/>
          <a:p>
            <a:endParaRPr sz="501"/>
          </a:p>
        </p:txBody>
      </p:sp>
      <p:sp>
        <p:nvSpPr>
          <p:cNvPr id="9806" name="bg object 9806"/>
          <p:cNvSpPr/>
          <p:nvPr/>
        </p:nvSpPr>
        <p:spPr>
          <a:xfrm>
            <a:off x="3115672" y="4440290"/>
            <a:ext cx="0" cy="7504"/>
          </a:xfrm>
          <a:custGeom>
            <a:avLst/>
            <a:gdLst/>
            <a:ahLst/>
            <a:cxnLst/>
            <a:rect l="l" t="t" r="r" b="b"/>
            <a:pathLst>
              <a:path h="20954">
                <a:moveTo>
                  <a:pt x="0" y="20343"/>
                </a:moveTo>
                <a:lnTo>
                  <a:pt x="0" y="0"/>
                </a:lnTo>
              </a:path>
            </a:pathLst>
          </a:custGeom>
          <a:ln w="3191">
            <a:solidFill>
              <a:srgbClr val="000000"/>
            </a:solidFill>
          </a:ln>
        </p:spPr>
        <p:txBody>
          <a:bodyPr wrap="square" lIns="0" tIns="0" rIns="0" bIns="0" rtlCol="0"/>
          <a:lstStyle/>
          <a:p>
            <a:endParaRPr sz="501"/>
          </a:p>
        </p:txBody>
      </p:sp>
      <p:sp>
        <p:nvSpPr>
          <p:cNvPr id="9807" name="bg object 9807"/>
          <p:cNvSpPr/>
          <p:nvPr/>
        </p:nvSpPr>
        <p:spPr>
          <a:xfrm>
            <a:off x="3025503" y="4444290"/>
            <a:ext cx="90400" cy="0"/>
          </a:xfrm>
          <a:custGeom>
            <a:avLst/>
            <a:gdLst/>
            <a:ahLst/>
            <a:cxnLst/>
            <a:rect l="l" t="t" r="r" b="b"/>
            <a:pathLst>
              <a:path w="198754">
                <a:moveTo>
                  <a:pt x="0" y="0"/>
                </a:moveTo>
                <a:lnTo>
                  <a:pt x="198248" y="0"/>
                </a:lnTo>
              </a:path>
            </a:pathLst>
          </a:custGeom>
          <a:ln w="3191">
            <a:solidFill>
              <a:srgbClr val="000000"/>
            </a:solidFill>
          </a:ln>
        </p:spPr>
        <p:txBody>
          <a:bodyPr wrap="square" lIns="0" tIns="0" rIns="0" bIns="0" rtlCol="0"/>
          <a:lstStyle/>
          <a:p>
            <a:endParaRPr sz="501"/>
          </a:p>
        </p:txBody>
      </p:sp>
      <p:sp>
        <p:nvSpPr>
          <p:cNvPr id="9808" name="bg object 9808"/>
          <p:cNvSpPr/>
          <p:nvPr/>
        </p:nvSpPr>
        <p:spPr>
          <a:xfrm>
            <a:off x="3018064" y="4447575"/>
            <a:ext cx="7509" cy="0"/>
          </a:xfrm>
          <a:custGeom>
            <a:avLst/>
            <a:gdLst/>
            <a:ahLst/>
            <a:cxnLst/>
            <a:rect l="l" t="t" r="r" b="b"/>
            <a:pathLst>
              <a:path w="16509">
                <a:moveTo>
                  <a:pt x="0" y="0"/>
                </a:moveTo>
                <a:lnTo>
                  <a:pt x="16354" y="0"/>
                </a:lnTo>
              </a:path>
            </a:pathLst>
          </a:custGeom>
          <a:ln w="3191">
            <a:solidFill>
              <a:srgbClr val="000000"/>
            </a:solidFill>
          </a:ln>
        </p:spPr>
        <p:txBody>
          <a:bodyPr wrap="square" lIns="0" tIns="0" rIns="0" bIns="0" rtlCol="0"/>
          <a:lstStyle/>
          <a:p>
            <a:endParaRPr sz="501"/>
          </a:p>
        </p:txBody>
      </p:sp>
      <p:sp>
        <p:nvSpPr>
          <p:cNvPr id="9809" name="bg object 9809"/>
          <p:cNvSpPr/>
          <p:nvPr/>
        </p:nvSpPr>
        <p:spPr>
          <a:xfrm>
            <a:off x="3018064" y="4440290"/>
            <a:ext cx="0" cy="7504"/>
          </a:xfrm>
          <a:custGeom>
            <a:avLst/>
            <a:gdLst/>
            <a:ahLst/>
            <a:cxnLst/>
            <a:rect l="l" t="t" r="r" b="b"/>
            <a:pathLst>
              <a:path h="20954">
                <a:moveTo>
                  <a:pt x="0" y="0"/>
                </a:moveTo>
                <a:lnTo>
                  <a:pt x="0" y="20343"/>
                </a:lnTo>
              </a:path>
            </a:pathLst>
          </a:custGeom>
          <a:ln w="3191">
            <a:solidFill>
              <a:srgbClr val="000000"/>
            </a:solidFill>
          </a:ln>
        </p:spPr>
        <p:txBody>
          <a:bodyPr wrap="square" lIns="0" tIns="0" rIns="0" bIns="0" rtlCol="0"/>
          <a:lstStyle/>
          <a:p>
            <a:endParaRPr sz="501"/>
          </a:p>
        </p:txBody>
      </p:sp>
      <p:sp>
        <p:nvSpPr>
          <p:cNvPr id="9810" name="bg object 9810"/>
          <p:cNvSpPr/>
          <p:nvPr/>
        </p:nvSpPr>
        <p:spPr>
          <a:xfrm>
            <a:off x="3025502" y="4440290"/>
            <a:ext cx="0" cy="7504"/>
          </a:xfrm>
          <a:custGeom>
            <a:avLst/>
            <a:gdLst/>
            <a:ahLst/>
            <a:cxnLst/>
            <a:rect l="l" t="t" r="r" b="b"/>
            <a:pathLst>
              <a:path h="20954">
                <a:moveTo>
                  <a:pt x="0" y="20343"/>
                </a:moveTo>
                <a:lnTo>
                  <a:pt x="0" y="0"/>
                </a:lnTo>
              </a:path>
            </a:pathLst>
          </a:custGeom>
          <a:ln w="3191">
            <a:solidFill>
              <a:srgbClr val="000000"/>
            </a:solidFill>
          </a:ln>
        </p:spPr>
        <p:txBody>
          <a:bodyPr wrap="square" lIns="0" tIns="0" rIns="0" bIns="0" rtlCol="0"/>
          <a:lstStyle/>
          <a:p>
            <a:endParaRPr sz="501"/>
          </a:p>
        </p:txBody>
      </p:sp>
      <p:sp>
        <p:nvSpPr>
          <p:cNvPr id="9811" name="bg object 9811"/>
          <p:cNvSpPr/>
          <p:nvPr/>
        </p:nvSpPr>
        <p:spPr>
          <a:xfrm>
            <a:off x="3128554" y="4479142"/>
            <a:ext cx="0" cy="6822"/>
          </a:xfrm>
          <a:custGeom>
            <a:avLst/>
            <a:gdLst/>
            <a:ahLst/>
            <a:cxnLst/>
            <a:rect l="l" t="t" r="r" b="b"/>
            <a:pathLst>
              <a:path h="19050">
                <a:moveTo>
                  <a:pt x="0" y="18747"/>
                </a:moveTo>
                <a:lnTo>
                  <a:pt x="0" y="0"/>
                </a:lnTo>
              </a:path>
            </a:pathLst>
          </a:custGeom>
          <a:ln w="3175">
            <a:solidFill>
              <a:srgbClr val="0000FF"/>
            </a:solidFill>
          </a:ln>
        </p:spPr>
        <p:txBody>
          <a:bodyPr wrap="square" lIns="0" tIns="0" rIns="0" bIns="0" rtlCol="0"/>
          <a:lstStyle/>
          <a:p>
            <a:endParaRPr sz="501"/>
          </a:p>
        </p:txBody>
      </p:sp>
      <p:sp>
        <p:nvSpPr>
          <p:cNvPr id="9812" name="bg object 9812"/>
          <p:cNvSpPr/>
          <p:nvPr/>
        </p:nvSpPr>
        <p:spPr>
          <a:xfrm>
            <a:off x="3128554" y="4457716"/>
            <a:ext cx="0" cy="10915"/>
          </a:xfrm>
          <a:custGeom>
            <a:avLst/>
            <a:gdLst/>
            <a:ahLst/>
            <a:cxnLst/>
            <a:rect l="l" t="t" r="r" b="b"/>
            <a:pathLst>
              <a:path h="30479">
                <a:moveTo>
                  <a:pt x="0" y="29916"/>
                </a:moveTo>
                <a:lnTo>
                  <a:pt x="0" y="0"/>
                </a:lnTo>
              </a:path>
            </a:pathLst>
          </a:custGeom>
          <a:ln w="3175">
            <a:solidFill>
              <a:srgbClr val="0000FF"/>
            </a:solidFill>
          </a:ln>
        </p:spPr>
        <p:txBody>
          <a:bodyPr wrap="square" lIns="0" tIns="0" rIns="0" bIns="0" rtlCol="0"/>
          <a:lstStyle/>
          <a:p>
            <a:endParaRPr sz="501"/>
          </a:p>
        </p:txBody>
      </p:sp>
      <p:sp>
        <p:nvSpPr>
          <p:cNvPr id="9813" name="bg object 9813"/>
          <p:cNvSpPr/>
          <p:nvPr/>
        </p:nvSpPr>
        <p:spPr>
          <a:xfrm>
            <a:off x="3128554" y="4440290"/>
            <a:ext cx="0" cy="6822"/>
          </a:xfrm>
          <a:custGeom>
            <a:avLst/>
            <a:gdLst/>
            <a:ahLst/>
            <a:cxnLst/>
            <a:rect l="l" t="t" r="r" b="b"/>
            <a:pathLst>
              <a:path h="19050">
                <a:moveTo>
                  <a:pt x="0" y="18747"/>
                </a:moveTo>
                <a:lnTo>
                  <a:pt x="0" y="0"/>
                </a:lnTo>
              </a:path>
            </a:pathLst>
          </a:custGeom>
          <a:ln w="3175">
            <a:solidFill>
              <a:srgbClr val="0000FF"/>
            </a:solidFill>
          </a:ln>
        </p:spPr>
        <p:txBody>
          <a:bodyPr wrap="square" lIns="0" tIns="0" rIns="0" bIns="0" rtlCol="0"/>
          <a:lstStyle/>
          <a:p>
            <a:endParaRPr sz="501"/>
          </a:p>
        </p:txBody>
      </p:sp>
      <p:sp>
        <p:nvSpPr>
          <p:cNvPr id="9814" name="bg object 9814"/>
          <p:cNvSpPr/>
          <p:nvPr/>
        </p:nvSpPr>
        <p:spPr>
          <a:xfrm>
            <a:off x="3012622" y="4485856"/>
            <a:ext cx="10397" cy="0"/>
          </a:xfrm>
          <a:custGeom>
            <a:avLst/>
            <a:gdLst/>
            <a:ahLst/>
            <a:cxnLst/>
            <a:rect l="l" t="t" r="r" b="b"/>
            <a:pathLst>
              <a:path w="22859">
                <a:moveTo>
                  <a:pt x="0" y="0"/>
                </a:moveTo>
                <a:lnTo>
                  <a:pt x="22736" y="0"/>
                </a:lnTo>
              </a:path>
            </a:pathLst>
          </a:custGeom>
          <a:ln w="3175">
            <a:solidFill>
              <a:srgbClr val="0000FF"/>
            </a:solidFill>
          </a:ln>
        </p:spPr>
        <p:txBody>
          <a:bodyPr wrap="square" lIns="0" tIns="0" rIns="0" bIns="0" rtlCol="0"/>
          <a:lstStyle/>
          <a:p>
            <a:endParaRPr sz="501"/>
          </a:p>
        </p:txBody>
      </p:sp>
      <p:sp>
        <p:nvSpPr>
          <p:cNvPr id="9815" name="bg object 9815"/>
          <p:cNvSpPr/>
          <p:nvPr/>
        </p:nvSpPr>
        <p:spPr>
          <a:xfrm>
            <a:off x="3036570" y="4485856"/>
            <a:ext cx="13863" cy="0"/>
          </a:xfrm>
          <a:custGeom>
            <a:avLst/>
            <a:gdLst/>
            <a:ahLst/>
            <a:cxnLst/>
            <a:rect l="l" t="t" r="r" b="b"/>
            <a:pathLst>
              <a:path w="30479">
                <a:moveTo>
                  <a:pt x="0" y="0"/>
                </a:moveTo>
                <a:lnTo>
                  <a:pt x="29916" y="0"/>
                </a:lnTo>
              </a:path>
            </a:pathLst>
          </a:custGeom>
          <a:ln w="3175">
            <a:solidFill>
              <a:srgbClr val="0000FF"/>
            </a:solidFill>
          </a:ln>
        </p:spPr>
        <p:txBody>
          <a:bodyPr wrap="square" lIns="0" tIns="0" rIns="0" bIns="0" rtlCol="0"/>
          <a:lstStyle/>
          <a:p>
            <a:endParaRPr sz="501"/>
          </a:p>
        </p:txBody>
      </p:sp>
      <p:sp>
        <p:nvSpPr>
          <p:cNvPr id="9816" name="bg object 9816"/>
          <p:cNvSpPr/>
          <p:nvPr/>
        </p:nvSpPr>
        <p:spPr>
          <a:xfrm>
            <a:off x="3063784" y="4485856"/>
            <a:ext cx="13863" cy="0"/>
          </a:xfrm>
          <a:custGeom>
            <a:avLst/>
            <a:gdLst/>
            <a:ahLst/>
            <a:cxnLst/>
            <a:rect l="l" t="t" r="r" b="b"/>
            <a:pathLst>
              <a:path w="30479">
                <a:moveTo>
                  <a:pt x="0" y="0"/>
                </a:moveTo>
                <a:lnTo>
                  <a:pt x="29916" y="0"/>
                </a:lnTo>
              </a:path>
            </a:pathLst>
          </a:custGeom>
          <a:ln w="3175">
            <a:solidFill>
              <a:srgbClr val="0000FF"/>
            </a:solidFill>
          </a:ln>
        </p:spPr>
        <p:txBody>
          <a:bodyPr wrap="square" lIns="0" tIns="0" rIns="0" bIns="0" rtlCol="0"/>
          <a:lstStyle/>
          <a:p>
            <a:endParaRPr sz="501"/>
          </a:p>
        </p:txBody>
      </p:sp>
      <p:sp>
        <p:nvSpPr>
          <p:cNvPr id="9817" name="bg object 9817"/>
          <p:cNvSpPr/>
          <p:nvPr/>
        </p:nvSpPr>
        <p:spPr>
          <a:xfrm>
            <a:off x="3090999" y="4485856"/>
            <a:ext cx="13863" cy="0"/>
          </a:xfrm>
          <a:custGeom>
            <a:avLst/>
            <a:gdLst/>
            <a:ahLst/>
            <a:cxnLst/>
            <a:rect l="l" t="t" r="r" b="b"/>
            <a:pathLst>
              <a:path w="30479">
                <a:moveTo>
                  <a:pt x="0" y="0"/>
                </a:moveTo>
                <a:lnTo>
                  <a:pt x="29916" y="0"/>
                </a:lnTo>
              </a:path>
            </a:pathLst>
          </a:custGeom>
          <a:ln w="3175">
            <a:solidFill>
              <a:srgbClr val="0000FF"/>
            </a:solidFill>
          </a:ln>
        </p:spPr>
        <p:txBody>
          <a:bodyPr wrap="square" lIns="0" tIns="0" rIns="0" bIns="0" rtlCol="0"/>
          <a:lstStyle/>
          <a:p>
            <a:endParaRPr sz="501"/>
          </a:p>
        </p:txBody>
      </p:sp>
      <p:sp>
        <p:nvSpPr>
          <p:cNvPr id="9818" name="bg object 9818"/>
          <p:cNvSpPr/>
          <p:nvPr/>
        </p:nvSpPr>
        <p:spPr>
          <a:xfrm>
            <a:off x="3118213" y="4485856"/>
            <a:ext cx="10397" cy="0"/>
          </a:xfrm>
          <a:custGeom>
            <a:avLst/>
            <a:gdLst/>
            <a:ahLst/>
            <a:cxnLst/>
            <a:rect l="l" t="t" r="r" b="b"/>
            <a:pathLst>
              <a:path w="22859">
                <a:moveTo>
                  <a:pt x="0" y="0"/>
                </a:moveTo>
                <a:lnTo>
                  <a:pt x="22736" y="0"/>
                </a:lnTo>
              </a:path>
            </a:pathLst>
          </a:custGeom>
          <a:ln w="3175">
            <a:solidFill>
              <a:srgbClr val="0000FF"/>
            </a:solidFill>
          </a:ln>
        </p:spPr>
        <p:txBody>
          <a:bodyPr wrap="square" lIns="0" tIns="0" rIns="0" bIns="0" rtlCol="0"/>
          <a:lstStyle/>
          <a:p>
            <a:endParaRPr sz="501"/>
          </a:p>
        </p:txBody>
      </p:sp>
      <p:sp>
        <p:nvSpPr>
          <p:cNvPr id="9819" name="bg object 9819"/>
          <p:cNvSpPr/>
          <p:nvPr/>
        </p:nvSpPr>
        <p:spPr>
          <a:xfrm>
            <a:off x="3012621" y="4440290"/>
            <a:ext cx="0" cy="6822"/>
          </a:xfrm>
          <a:custGeom>
            <a:avLst/>
            <a:gdLst/>
            <a:ahLst/>
            <a:cxnLst/>
            <a:rect l="l" t="t" r="r" b="b"/>
            <a:pathLst>
              <a:path h="19050">
                <a:moveTo>
                  <a:pt x="0" y="0"/>
                </a:moveTo>
                <a:lnTo>
                  <a:pt x="0" y="18747"/>
                </a:lnTo>
              </a:path>
            </a:pathLst>
          </a:custGeom>
          <a:ln w="3175">
            <a:solidFill>
              <a:srgbClr val="0000FF"/>
            </a:solidFill>
          </a:ln>
        </p:spPr>
        <p:txBody>
          <a:bodyPr wrap="square" lIns="0" tIns="0" rIns="0" bIns="0" rtlCol="0"/>
          <a:lstStyle/>
          <a:p>
            <a:endParaRPr sz="501"/>
          </a:p>
        </p:txBody>
      </p:sp>
      <p:sp>
        <p:nvSpPr>
          <p:cNvPr id="9820" name="bg object 9820"/>
          <p:cNvSpPr/>
          <p:nvPr/>
        </p:nvSpPr>
        <p:spPr>
          <a:xfrm>
            <a:off x="3012621" y="4457716"/>
            <a:ext cx="0" cy="10915"/>
          </a:xfrm>
          <a:custGeom>
            <a:avLst/>
            <a:gdLst/>
            <a:ahLst/>
            <a:cxnLst/>
            <a:rect l="l" t="t" r="r" b="b"/>
            <a:pathLst>
              <a:path h="30479">
                <a:moveTo>
                  <a:pt x="0" y="0"/>
                </a:moveTo>
                <a:lnTo>
                  <a:pt x="0" y="29916"/>
                </a:lnTo>
              </a:path>
            </a:pathLst>
          </a:custGeom>
          <a:ln w="3175">
            <a:solidFill>
              <a:srgbClr val="0000FF"/>
            </a:solidFill>
          </a:ln>
        </p:spPr>
        <p:txBody>
          <a:bodyPr wrap="square" lIns="0" tIns="0" rIns="0" bIns="0" rtlCol="0"/>
          <a:lstStyle/>
          <a:p>
            <a:endParaRPr sz="501"/>
          </a:p>
        </p:txBody>
      </p:sp>
      <p:sp>
        <p:nvSpPr>
          <p:cNvPr id="9821" name="bg object 9821"/>
          <p:cNvSpPr/>
          <p:nvPr/>
        </p:nvSpPr>
        <p:spPr>
          <a:xfrm>
            <a:off x="3012621" y="4479142"/>
            <a:ext cx="0" cy="6822"/>
          </a:xfrm>
          <a:custGeom>
            <a:avLst/>
            <a:gdLst/>
            <a:ahLst/>
            <a:cxnLst/>
            <a:rect l="l" t="t" r="r" b="b"/>
            <a:pathLst>
              <a:path h="19050">
                <a:moveTo>
                  <a:pt x="0" y="0"/>
                </a:moveTo>
                <a:lnTo>
                  <a:pt x="0" y="18747"/>
                </a:lnTo>
              </a:path>
            </a:pathLst>
          </a:custGeom>
          <a:ln w="3175">
            <a:solidFill>
              <a:srgbClr val="0000FF"/>
            </a:solidFill>
          </a:ln>
        </p:spPr>
        <p:txBody>
          <a:bodyPr wrap="square" lIns="0" tIns="0" rIns="0" bIns="0" rtlCol="0"/>
          <a:lstStyle/>
          <a:p>
            <a:endParaRPr sz="501"/>
          </a:p>
        </p:txBody>
      </p:sp>
      <p:sp>
        <p:nvSpPr>
          <p:cNvPr id="9822" name="bg object 9822"/>
          <p:cNvSpPr/>
          <p:nvPr/>
        </p:nvSpPr>
        <p:spPr>
          <a:xfrm>
            <a:off x="3573780" y="4439861"/>
            <a:ext cx="314812" cy="0"/>
          </a:xfrm>
          <a:custGeom>
            <a:avLst/>
            <a:gdLst/>
            <a:ahLst/>
            <a:cxnLst/>
            <a:rect l="l" t="t" r="r" b="b"/>
            <a:pathLst>
              <a:path w="692150">
                <a:moveTo>
                  <a:pt x="692075" y="0"/>
                </a:moveTo>
                <a:lnTo>
                  <a:pt x="518957" y="0"/>
                </a:lnTo>
                <a:lnTo>
                  <a:pt x="345838" y="0"/>
                </a:lnTo>
                <a:lnTo>
                  <a:pt x="173118" y="0"/>
                </a:lnTo>
                <a:lnTo>
                  <a:pt x="0" y="0"/>
                </a:lnTo>
              </a:path>
              <a:path w="692150">
                <a:moveTo>
                  <a:pt x="692075" y="0"/>
                </a:moveTo>
                <a:lnTo>
                  <a:pt x="518957" y="0"/>
                </a:lnTo>
                <a:lnTo>
                  <a:pt x="345838" y="0"/>
                </a:lnTo>
                <a:lnTo>
                  <a:pt x="173118" y="0"/>
                </a:lnTo>
                <a:lnTo>
                  <a:pt x="0" y="0"/>
                </a:lnTo>
                <a:lnTo>
                  <a:pt x="173118" y="0"/>
                </a:lnTo>
                <a:lnTo>
                  <a:pt x="345838" y="0"/>
                </a:lnTo>
                <a:lnTo>
                  <a:pt x="518957" y="0"/>
                </a:lnTo>
                <a:lnTo>
                  <a:pt x="692075" y="0"/>
                </a:lnTo>
              </a:path>
            </a:pathLst>
          </a:custGeom>
          <a:ln w="3175">
            <a:solidFill>
              <a:srgbClr val="CCCCCC"/>
            </a:solidFill>
          </a:ln>
        </p:spPr>
        <p:txBody>
          <a:bodyPr wrap="square" lIns="0" tIns="0" rIns="0" bIns="0" rtlCol="0"/>
          <a:lstStyle/>
          <a:p>
            <a:endParaRPr sz="501"/>
          </a:p>
        </p:txBody>
      </p:sp>
      <p:sp>
        <p:nvSpPr>
          <p:cNvPr id="9823" name="bg object 9823"/>
          <p:cNvSpPr/>
          <p:nvPr/>
        </p:nvSpPr>
        <p:spPr>
          <a:xfrm>
            <a:off x="3573780" y="4439861"/>
            <a:ext cx="314812" cy="0"/>
          </a:xfrm>
          <a:custGeom>
            <a:avLst/>
            <a:gdLst/>
            <a:ahLst/>
            <a:cxnLst/>
            <a:rect l="l" t="t" r="r" b="b"/>
            <a:pathLst>
              <a:path w="692150">
                <a:moveTo>
                  <a:pt x="0" y="0"/>
                </a:moveTo>
                <a:lnTo>
                  <a:pt x="173118" y="0"/>
                </a:lnTo>
                <a:lnTo>
                  <a:pt x="345838" y="0"/>
                </a:lnTo>
                <a:lnTo>
                  <a:pt x="518957" y="0"/>
                </a:lnTo>
                <a:lnTo>
                  <a:pt x="692075" y="0"/>
                </a:lnTo>
              </a:path>
            </a:pathLst>
          </a:custGeom>
          <a:ln w="3175">
            <a:solidFill>
              <a:srgbClr val="CCCCCC"/>
            </a:solidFill>
          </a:ln>
        </p:spPr>
        <p:txBody>
          <a:bodyPr wrap="square" lIns="0" tIns="0" rIns="0" bIns="0" rtlCol="0"/>
          <a:lstStyle/>
          <a:p>
            <a:endParaRPr sz="501"/>
          </a:p>
        </p:txBody>
      </p:sp>
      <p:sp>
        <p:nvSpPr>
          <p:cNvPr id="9824" name="bg object 9824"/>
          <p:cNvSpPr/>
          <p:nvPr/>
        </p:nvSpPr>
        <p:spPr>
          <a:xfrm>
            <a:off x="3898900" y="4358301"/>
            <a:ext cx="0" cy="81632"/>
          </a:xfrm>
          <a:custGeom>
            <a:avLst/>
            <a:gdLst/>
            <a:ahLst/>
            <a:cxnLst/>
            <a:rect l="l" t="t" r="r" b="b"/>
            <a:pathLst>
              <a:path h="227965">
                <a:moveTo>
                  <a:pt x="0" y="227766"/>
                </a:moveTo>
                <a:lnTo>
                  <a:pt x="0" y="166736"/>
                </a:lnTo>
                <a:lnTo>
                  <a:pt x="0" y="105706"/>
                </a:lnTo>
                <a:lnTo>
                  <a:pt x="0" y="44276"/>
                </a:lnTo>
                <a:lnTo>
                  <a:pt x="0" y="0"/>
                </a:lnTo>
              </a:path>
            </a:pathLst>
          </a:custGeom>
          <a:ln w="3175">
            <a:solidFill>
              <a:srgbClr val="CCCCCC"/>
            </a:solidFill>
          </a:ln>
        </p:spPr>
        <p:txBody>
          <a:bodyPr wrap="square" lIns="0" tIns="0" rIns="0" bIns="0" rtlCol="0"/>
          <a:lstStyle/>
          <a:p>
            <a:endParaRPr sz="501"/>
          </a:p>
        </p:txBody>
      </p:sp>
      <p:sp>
        <p:nvSpPr>
          <p:cNvPr id="9825" name="bg object 9825"/>
          <p:cNvSpPr/>
          <p:nvPr/>
        </p:nvSpPr>
        <p:spPr>
          <a:xfrm>
            <a:off x="3600813" y="4352301"/>
            <a:ext cx="272356" cy="0"/>
          </a:xfrm>
          <a:custGeom>
            <a:avLst/>
            <a:gdLst/>
            <a:ahLst/>
            <a:cxnLst/>
            <a:rect l="l" t="t" r="r" b="b"/>
            <a:pathLst>
              <a:path w="598804">
                <a:moveTo>
                  <a:pt x="598336" y="0"/>
                </a:moveTo>
                <a:lnTo>
                  <a:pt x="471090" y="0"/>
                </a:lnTo>
                <a:lnTo>
                  <a:pt x="286403" y="0"/>
                </a:lnTo>
                <a:lnTo>
                  <a:pt x="102116" y="0"/>
                </a:lnTo>
                <a:lnTo>
                  <a:pt x="0" y="0"/>
                </a:lnTo>
              </a:path>
            </a:pathLst>
          </a:custGeom>
          <a:ln w="3175">
            <a:solidFill>
              <a:srgbClr val="CCCCCC"/>
            </a:solidFill>
          </a:ln>
        </p:spPr>
        <p:txBody>
          <a:bodyPr wrap="square" lIns="0" tIns="0" rIns="0" bIns="0" rtlCol="0"/>
          <a:lstStyle/>
          <a:p>
            <a:endParaRPr sz="501"/>
          </a:p>
        </p:txBody>
      </p:sp>
      <p:sp>
        <p:nvSpPr>
          <p:cNvPr id="9826" name="bg object 9826"/>
          <p:cNvSpPr/>
          <p:nvPr/>
        </p:nvSpPr>
        <p:spPr>
          <a:xfrm>
            <a:off x="3563257" y="4358301"/>
            <a:ext cx="335896" cy="81632"/>
          </a:xfrm>
          <a:custGeom>
            <a:avLst/>
            <a:gdLst/>
            <a:ahLst/>
            <a:cxnLst/>
            <a:rect l="l" t="t" r="r" b="b"/>
            <a:pathLst>
              <a:path w="738504" h="227965">
                <a:moveTo>
                  <a:pt x="0" y="0"/>
                </a:moveTo>
                <a:lnTo>
                  <a:pt x="0" y="44276"/>
                </a:lnTo>
                <a:lnTo>
                  <a:pt x="0" y="105706"/>
                </a:lnTo>
                <a:lnTo>
                  <a:pt x="0" y="166736"/>
                </a:lnTo>
                <a:lnTo>
                  <a:pt x="0" y="227766"/>
                </a:lnTo>
                <a:lnTo>
                  <a:pt x="184686" y="227766"/>
                </a:lnTo>
                <a:lnTo>
                  <a:pt x="368974" y="227766"/>
                </a:lnTo>
                <a:lnTo>
                  <a:pt x="553660" y="227766"/>
                </a:lnTo>
                <a:lnTo>
                  <a:pt x="737948" y="227766"/>
                </a:lnTo>
              </a:path>
            </a:pathLst>
          </a:custGeom>
          <a:ln w="3175">
            <a:solidFill>
              <a:srgbClr val="CCCCCC"/>
            </a:solidFill>
          </a:ln>
        </p:spPr>
        <p:txBody>
          <a:bodyPr wrap="square" lIns="0" tIns="0" rIns="0" bIns="0" rtlCol="0"/>
          <a:lstStyle/>
          <a:p>
            <a:endParaRPr sz="501"/>
          </a:p>
        </p:txBody>
      </p:sp>
      <p:sp>
        <p:nvSpPr>
          <p:cNvPr id="9827" name="bg object 9827"/>
          <p:cNvSpPr/>
          <p:nvPr/>
        </p:nvSpPr>
        <p:spPr>
          <a:xfrm>
            <a:off x="3600813" y="4352301"/>
            <a:ext cx="272356" cy="0"/>
          </a:xfrm>
          <a:custGeom>
            <a:avLst/>
            <a:gdLst/>
            <a:ahLst/>
            <a:cxnLst/>
            <a:rect l="l" t="t" r="r" b="b"/>
            <a:pathLst>
              <a:path w="598804">
                <a:moveTo>
                  <a:pt x="598336" y="0"/>
                </a:moveTo>
                <a:lnTo>
                  <a:pt x="471090" y="0"/>
                </a:lnTo>
                <a:lnTo>
                  <a:pt x="286403" y="0"/>
                </a:lnTo>
                <a:lnTo>
                  <a:pt x="102116" y="0"/>
                </a:lnTo>
                <a:lnTo>
                  <a:pt x="0" y="0"/>
                </a:lnTo>
                <a:lnTo>
                  <a:pt x="102116" y="0"/>
                </a:lnTo>
                <a:lnTo>
                  <a:pt x="286403" y="0"/>
                </a:lnTo>
                <a:lnTo>
                  <a:pt x="471090" y="0"/>
                </a:lnTo>
                <a:lnTo>
                  <a:pt x="598336" y="0"/>
                </a:lnTo>
              </a:path>
            </a:pathLst>
          </a:custGeom>
          <a:ln w="3175">
            <a:solidFill>
              <a:srgbClr val="CCCCCC"/>
            </a:solidFill>
          </a:ln>
        </p:spPr>
        <p:txBody>
          <a:bodyPr wrap="square" lIns="0" tIns="0" rIns="0" bIns="0" rtlCol="0"/>
          <a:lstStyle/>
          <a:p>
            <a:endParaRPr sz="501"/>
          </a:p>
        </p:txBody>
      </p:sp>
      <p:sp>
        <p:nvSpPr>
          <p:cNvPr id="9828" name="bg object 9828"/>
          <p:cNvSpPr/>
          <p:nvPr/>
        </p:nvSpPr>
        <p:spPr>
          <a:xfrm>
            <a:off x="3563257" y="4358301"/>
            <a:ext cx="335896" cy="81632"/>
          </a:xfrm>
          <a:custGeom>
            <a:avLst/>
            <a:gdLst/>
            <a:ahLst/>
            <a:cxnLst/>
            <a:rect l="l" t="t" r="r" b="b"/>
            <a:pathLst>
              <a:path w="738504" h="227965">
                <a:moveTo>
                  <a:pt x="737948" y="0"/>
                </a:moveTo>
                <a:lnTo>
                  <a:pt x="737948" y="44276"/>
                </a:lnTo>
                <a:lnTo>
                  <a:pt x="737948" y="105706"/>
                </a:lnTo>
                <a:lnTo>
                  <a:pt x="737948" y="166736"/>
                </a:lnTo>
                <a:lnTo>
                  <a:pt x="737948" y="227766"/>
                </a:lnTo>
                <a:lnTo>
                  <a:pt x="553660" y="227766"/>
                </a:lnTo>
                <a:lnTo>
                  <a:pt x="368974" y="227766"/>
                </a:lnTo>
                <a:lnTo>
                  <a:pt x="184686" y="227766"/>
                </a:lnTo>
                <a:lnTo>
                  <a:pt x="0" y="227766"/>
                </a:lnTo>
                <a:lnTo>
                  <a:pt x="0" y="166736"/>
                </a:lnTo>
                <a:lnTo>
                  <a:pt x="0" y="105706"/>
                </a:lnTo>
                <a:lnTo>
                  <a:pt x="0" y="44276"/>
                </a:lnTo>
                <a:lnTo>
                  <a:pt x="0" y="0"/>
                </a:lnTo>
              </a:path>
            </a:pathLst>
          </a:custGeom>
          <a:ln w="3175">
            <a:solidFill>
              <a:srgbClr val="CCCCCC"/>
            </a:solidFill>
          </a:ln>
        </p:spPr>
        <p:txBody>
          <a:bodyPr wrap="square" lIns="0" tIns="0" rIns="0" bIns="0" rtlCol="0"/>
          <a:lstStyle/>
          <a:p>
            <a:endParaRPr sz="501"/>
          </a:p>
        </p:txBody>
      </p:sp>
      <p:sp>
        <p:nvSpPr>
          <p:cNvPr id="9829" name="bg object 9829"/>
          <p:cNvSpPr/>
          <p:nvPr/>
        </p:nvSpPr>
        <p:spPr>
          <a:xfrm>
            <a:off x="3600813" y="4352301"/>
            <a:ext cx="272356" cy="0"/>
          </a:xfrm>
          <a:custGeom>
            <a:avLst/>
            <a:gdLst/>
            <a:ahLst/>
            <a:cxnLst/>
            <a:rect l="l" t="t" r="r" b="b"/>
            <a:pathLst>
              <a:path w="598804">
                <a:moveTo>
                  <a:pt x="0" y="0"/>
                </a:moveTo>
                <a:lnTo>
                  <a:pt x="102116" y="0"/>
                </a:lnTo>
                <a:lnTo>
                  <a:pt x="286403" y="0"/>
                </a:lnTo>
                <a:lnTo>
                  <a:pt x="471090" y="0"/>
                </a:lnTo>
                <a:lnTo>
                  <a:pt x="598336" y="0"/>
                </a:lnTo>
              </a:path>
            </a:pathLst>
          </a:custGeom>
          <a:ln w="3175">
            <a:solidFill>
              <a:srgbClr val="CCCCCC"/>
            </a:solidFill>
          </a:ln>
        </p:spPr>
        <p:txBody>
          <a:bodyPr wrap="square" lIns="0" tIns="0" rIns="0" bIns="0" rtlCol="0"/>
          <a:lstStyle/>
          <a:p>
            <a:endParaRPr sz="501"/>
          </a:p>
        </p:txBody>
      </p:sp>
      <p:sp>
        <p:nvSpPr>
          <p:cNvPr id="9830" name="bg object 9830"/>
          <p:cNvSpPr/>
          <p:nvPr/>
        </p:nvSpPr>
        <p:spPr>
          <a:xfrm>
            <a:off x="3898900" y="4358301"/>
            <a:ext cx="0" cy="81632"/>
          </a:xfrm>
          <a:custGeom>
            <a:avLst/>
            <a:gdLst/>
            <a:ahLst/>
            <a:cxnLst/>
            <a:rect l="l" t="t" r="r" b="b"/>
            <a:pathLst>
              <a:path h="227965">
                <a:moveTo>
                  <a:pt x="0" y="227766"/>
                </a:moveTo>
                <a:lnTo>
                  <a:pt x="0" y="166736"/>
                </a:lnTo>
                <a:lnTo>
                  <a:pt x="0" y="105706"/>
                </a:lnTo>
                <a:lnTo>
                  <a:pt x="0" y="44276"/>
                </a:lnTo>
                <a:lnTo>
                  <a:pt x="0" y="0"/>
                </a:lnTo>
                <a:lnTo>
                  <a:pt x="0" y="44276"/>
                </a:lnTo>
                <a:lnTo>
                  <a:pt x="0" y="105706"/>
                </a:lnTo>
                <a:lnTo>
                  <a:pt x="0" y="166736"/>
                </a:lnTo>
                <a:lnTo>
                  <a:pt x="0" y="227766"/>
                </a:lnTo>
              </a:path>
            </a:pathLst>
          </a:custGeom>
          <a:ln w="3175">
            <a:solidFill>
              <a:srgbClr val="CCCCCC"/>
            </a:solidFill>
          </a:ln>
        </p:spPr>
        <p:txBody>
          <a:bodyPr wrap="square" lIns="0" tIns="0" rIns="0" bIns="0" rtlCol="0"/>
          <a:lstStyle/>
          <a:p>
            <a:endParaRPr sz="501"/>
          </a:p>
        </p:txBody>
      </p:sp>
      <p:sp>
        <p:nvSpPr>
          <p:cNvPr id="9831" name="bg object 9831"/>
          <p:cNvSpPr/>
          <p:nvPr/>
        </p:nvSpPr>
        <p:spPr>
          <a:xfrm>
            <a:off x="3563257" y="4439861"/>
            <a:ext cx="335896" cy="0"/>
          </a:xfrm>
          <a:custGeom>
            <a:avLst/>
            <a:gdLst/>
            <a:ahLst/>
            <a:cxnLst/>
            <a:rect l="l" t="t" r="r" b="b"/>
            <a:pathLst>
              <a:path w="738504">
                <a:moveTo>
                  <a:pt x="0" y="0"/>
                </a:moveTo>
                <a:lnTo>
                  <a:pt x="184686" y="0"/>
                </a:lnTo>
                <a:lnTo>
                  <a:pt x="368974" y="0"/>
                </a:lnTo>
                <a:lnTo>
                  <a:pt x="553660" y="0"/>
                </a:lnTo>
                <a:lnTo>
                  <a:pt x="737948" y="0"/>
                </a:lnTo>
                <a:lnTo>
                  <a:pt x="553660" y="0"/>
                </a:lnTo>
                <a:lnTo>
                  <a:pt x="368974" y="0"/>
                </a:lnTo>
                <a:lnTo>
                  <a:pt x="184686" y="0"/>
                </a:lnTo>
                <a:lnTo>
                  <a:pt x="0" y="0"/>
                </a:lnTo>
              </a:path>
            </a:pathLst>
          </a:custGeom>
          <a:ln w="3175">
            <a:solidFill>
              <a:srgbClr val="CCCCCC"/>
            </a:solidFill>
          </a:ln>
        </p:spPr>
        <p:txBody>
          <a:bodyPr wrap="square" lIns="0" tIns="0" rIns="0" bIns="0" rtlCol="0"/>
          <a:lstStyle/>
          <a:p>
            <a:endParaRPr sz="501"/>
          </a:p>
        </p:txBody>
      </p:sp>
      <p:sp>
        <p:nvSpPr>
          <p:cNvPr id="9832" name="bg object 9832"/>
          <p:cNvSpPr/>
          <p:nvPr/>
        </p:nvSpPr>
        <p:spPr>
          <a:xfrm>
            <a:off x="3563257" y="4358301"/>
            <a:ext cx="0" cy="81632"/>
          </a:xfrm>
          <a:custGeom>
            <a:avLst/>
            <a:gdLst/>
            <a:ahLst/>
            <a:cxnLst/>
            <a:rect l="l" t="t" r="r" b="b"/>
            <a:pathLst>
              <a:path h="227965">
                <a:moveTo>
                  <a:pt x="0" y="0"/>
                </a:moveTo>
                <a:lnTo>
                  <a:pt x="0" y="44276"/>
                </a:lnTo>
                <a:lnTo>
                  <a:pt x="0" y="105706"/>
                </a:lnTo>
                <a:lnTo>
                  <a:pt x="0" y="166736"/>
                </a:lnTo>
                <a:lnTo>
                  <a:pt x="0" y="227766"/>
                </a:lnTo>
                <a:lnTo>
                  <a:pt x="0" y="166736"/>
                </a:lnTo>
                <a:lnTo>
                  <a:pt x="0" y="105706"/>
                </a:lnTo>
                <a:lnTo>
                  <a:pt x="0" y="44276"/>
                </a:lnTo>
                <a:lnTo>
                  <a:pt x="0" y="0"/>
                </a:lnTo>
              </a:path>
            </a:pathLst>
          </a:custGeom>
          <a:ln w="3175">
            <a:solidFill>
              <a:srgbClr val="CCCCCC"/>
            </a:solidFill>
          </a:ln>
        </p:spPr>
        <p:txBody>
          <a:bodyPr wrap="square" lIns="0" tIns="0" rIns="0" bIns="0" rtlCol="0"/>
          <a:lstStyle/>
          <a:p>
            <a:endParaRPr sz="501"/>
          </a:p>
        </p:txBody>
      </p:sp>
      <p:sp>
        <p:nvSpPr>
          <p:cNvPr id="9833" name="bg object 9833"/>
          <p:cNvSpPr/>
          <p:nvPr/>
        </p:nvSpPr>
        <p:spPr>
          <a:xfrm>
            <a:off x="3563257" y="4358301"/>
            <a:ext cx="10686" cy="81632"/>
          </a:xfrm>
          <a:custGeom>
            <a:avLst/>
            <a:gdLst/>
            <a:ahLst/>
            <a:cxnLst/>
            <a:rect l="l" t="t" r="r" b="b"/>
            <a:pathLst>
              <a:path w="23495" h="227965">
                <a:moveTo>
                  <a:pt x="23135" y="227766"/>
                </a:moveTo>
                <a:lnTo>
                  <a:pt x="17551" y="227766"/>
                </a:lnTo>
                <a:lnTo>
                  <a:pt x="11567" y="227766"/>
                </a:lnTo>
                <a:lnTo>
                  <a:pt x="5983" y="227766"/>
                </a:lnTo>
                <a:lnTo>
                  <a:pt x="0" y="227766"/>
                </a:lnTo>
                <a:lnTo>
                  <a:pt x="0" y="166736"/>
                </a:lnTo>
                <a:lnTo>
                  <a:pt x="0" y="105706"/>
                </a:lnTo>
                <a:lnTo>
                  <a:pt x="0" y="44276"/>
                </a:lnTo>
                <a:lnTo>
                  <a:pt x="0" y="0"/>
                </a:lnTo>
              </a:path>
            </a:pathLst>
          </a:custGeom>
          <a:ln w="3175">
            <a:solidFill>
              <a:srgbClr val="CCCCCC"/>
            </a:solidFill>
          </a:ln>
        </p:spPr>
        <p:txBody>
          <a:bodyPr wrap="square" lIns="0" tIns="0" rIns="0" bIns="0" rtlCol="0"/>
          <a:lstStyle/>
          <a:p>
            <a:endParaRPr sz="501"/>
          </a:p>
        </p:txBody>
      </p:sp>
      <p:sp>
        <p:nvSpPr>
          <p:cNvPr id="9834" name="bg object 9834"/>
          <p:cNvSpPr/>
          <p:nvPr/>
        </p:nvSpPr>
        <p:spPr>
          <a:xfrm>
            <a:off x="3888558" y="4358301"/>
            <a:ext cx="10397" cy="81632"/>
          </a:xfrm>
          <a:custGeom>
            <a:avLst/>
            <a:gdLst/>
            <a:ahLst/>
            <a:cxnLst/>
            <a:rect l="l" t="t" r="r" b="b"/>
            <a:pathLst>
              <a:path w="22859" h="227965">
                <a:moveTo>
                  <a:pt x="22736" y="0"/>
                </a:moveTo>
                <a:lnTo>
                  <a:pt x="22736" y="44276"/>
                </a:lnTo>
                <a:lnTo>
                  <a:pt x="22736" y="105706"/>
                </a:lnTo>
                <a:lnTo>
                  <a:pt x="22736" y="166736"/>
                </a:lnTo>
                <a:lnTo>
                  <a:pt x="22736" y="227766"/>
                </a:lnTo>
                <a:lnTo>
                  <a:pt x="17152" y="227766"/>
                </a:lnTo>
                <a:lnTo>
                  <a:pt x="11567" y="227766"/>
                </a:lnTo>
                <a:lnTo>
                  <a:pt x="5584" y="227766"/>
                </a:lnTo>
                <a:lnTo>
                  <a:pt x="0" y="227766"/>
                </a:lnTo>
              </a:path>
              <a:path w="22859" h="227965">
                <a:moveTo>
                  <a:pt x="22736" y="0"/>
                </a:moveTo>
                <a:lnTo>
                  <a:pt x="22736" y="44276"/>
                </a:lnTo>
                <a:lnTo>
                  <a:pt x="22736" y="105706"/>
                </a:lnTo>
                <a:lnTo>
                  <a:pt x="22736" y="166736"/>
                </a:lnTo>
                <a:lnTo>
                  <a:pt x="22736" y="227766"/>
                </a:lnTo>
                <a:lnTo>
                  <a:pt x="22736" y="166736"/>
                </a:lnTo>
                <a:lnTo>
                  <a:pt x="22736" y="105706"/>
                </a:lnTo>
                <a:lnTo>
                  <a:pt x="22736" y="44276"/>
                </a:lnTo>
                <a:lnTo>
                  <a:pt x="22736" y="0"/>
                </a:lnTo>
              </a:path>
            </a:pathLst>
          </a:custGeom>
          <a:ln w="3175">
            <a:solidFill>
              <a:srgbClr val="CCCCCC"/>
            </a:solidFill>
          </a:ln>
        </p:spPr>
        <p:txBody>
          <a:bodyPr wrap="square" lIns="0" tIns="0" rIns="0" bIns="0" rtlCol="0"/>
          <a:lstStyle/>
          <a:p>
            <a:endParaRPr sz="501"/>
          </a:p>
        </p:txBody>
      </p:sp>
      <p:sp>
        <p:nvSpPr>
          <p:cNvPr id="9835" name="bg object 9835"/>
          <p:cNvSpPr/>
          <p:nvPr/>
        </p:nvSpPr>
        <p:spPr>
          <a:xfrm>
            <a:off x="3888558" y="4439861"/>
            <a:ext cx="10397" cy="0"/>
          </a:xfrm>
          <a:custGeom>
            <a:avLst/>
            <a:gdLst/>
            <a:ahLst/>
            <a:cxnLst/>
            <a:rect l="l" t="t" r="r" b="b"/>
            <a:pathLst>
              <a:path w="22859">
                <a:moveTo>
                  <a:pt x="22736" y="0"/>
                </a:moveTo>
                <a:lnTo>
                  <a:pt x="17152" y="0"/>
                </a:lnTo>
                <a:lnTo>
                  <a:pt x="11567" y="0"/>
                </a:lnTo>
                <a:lnTo>
                  <a:pt x="5584" y="0"/>
                </a:lnTo>
                <a:lnTo>
                  <a:pt x="0" y="0"/>
                </a:lnTo>
                <a:lnTo>
                  <a:pt x="5584" y="0"/>
                </a:lnTo>
                <a:lnTo>
                  <a:pt x="11567" y="0"/>
                </a:lnTo>
                <a:lnTo>
                  <a:pt x="17152" y="0"/>
                </a:lnTo>
                <a:lnTo>
                  <a:pt x="22736" y="0"/>
                </a:lnTo>
              </a:path>
            </a:pathLst>
          </a:custGeom>
          <a:ln w="3175">
            <a:solidFill>
              <a:srgbClr val="CCCCCC"/>
            </a:solidFill>
          </a:ln>
        </p:spPr>
        <p:txBody>
          <a:bodyPr wrap="square" lIns="0" tIns="0" rIns="0" bIns="0" rtlCol="0"/>
          <a:lstStyle/>
          <a:p>
            <a:endParaRPr sz="501"/>
          </a:p>
        </p:txBody>
      </p:sp>
      <p:sp>
        <p:nvSpPr>
          <p:cNvPr id="9836" name="bg object 9836"/>
          <p:cNvSpPr/>
          <p:nvPr/>
        </p:nvSpPr>
        <p:spPr>
          <a:xfrm>
            <a:off x="3600813" y="4352301"/>
            <a:ext cx="272356" cy="0"/>
          </a:xfrm>
          <a:custGeom>
            <a:avLst/>
            <a:gdLst/>
            <a:ahLst/>
            <a:cxnLst/>
            <a:rect l="l" t="t" r="r" b="b"/>
            <a:pathLst>
              <a:path w="598804">
                <a:moveTo>
                  <a:pt x="0" y="0"/>
                </a:moveTo>
                <a:lnTo>
                  <a:pt x="102116" y="0"/>
                </a:lnTo>
                <a:lnTo>
                  <a:pt x="286403" y="0"/>
                </a:lnTo>
                <a:lnTo>
                  <a:pt x="471090" y="0"/>
                </a:lnTo>
                <a:lnTo>
                  <a:pt x="598336" y="0"/>
                </a:lnTo>
              </a:path>
            </a:pathLst>
          </a:custGeom>
          <a:ln w="3175">
            <a:solidFill>
              <a:srgbClr val="CCCCCC"/>
            </a:solidFill>
          </a:ln>
        </p:spPr>
        <p:txBody>
          <a:bodyPr wrap="square" lIns="0" tIns="0" rIns="0" bIns="0" rtlCol="0"/>
          <a:lstStyle/>
          <a:p>
            <a:endParaRPr sz="501"/>
          </a:p>
        </p:txBody>
      </p:sp>
      <p:sp>
        <p:nvSpPr>
          <p:cNvPr id="9837" name="bg object 9837"/>
          <p:cNvSpPr/>
          <p:nvPr/>
        </p:nvSpPr>
        <p:spPr>
          <a:xfrm>
            <a:off x="3563257" y="4358301"/>
            <a:ext cx="0" cy="81632"/>
          </a:xfrm>
          <a:custGeom>
            <a:avLst/>
            <a:gdLst/>
            <a:ahLst/>
            <a:cxnLst/>
            <a:rect l="l" t="t" r="r" b="b"/>
            <a:pathLst>
              <a:path h="227965">
                <a:moveTo>
                  <a:pt x="0" y="227766"/>
                </a:moveTo>
                <a:lnTo>
                  <a:pt x="0" y="166736"/>
                </a:lnTo>
                <a:lnTo>
                  <a:pt x="0" y="105706"/>
                </a:lnTo>
                <a:lnTo>
                  <a:pt x="0" y="44276"/>
                </a:lnTo>
                <a:lnTo>
                  <a:pt x="0" y="0"/>
                </a:lnTo>
                <a:lnTo>
                  <a:pt x="0" y="44276"/>
                </a:lnTo>
                <a:lnTo>
                  <a:pt x="0" y="105706"/>
                </a:lnTo>
                <a:lnTo>
                  <a:pt x="0" y="166736"/>
                </a:lnTo>
                <a:lnTo>
                  <a:pt x="0" y="227766"/>
                </a:lnTo>
              </a:path>
            </a:pathLst>
          </a:custGeom>
          <a:ln w="3175">
            <a:solidFill>
              <a:srgbClr val="CCCCCC"/>
            </a:solidFill>
          </a:ln>
        </p:spPr>
        <p:txBody>
          <a:bodyPr wrap="square" lIns="0" tIns="0" rIns="0" bIns="0" rtlCol="0"/>
          <a:lstStyle/>
          <a:p>
            <a:endParaRPr sz="501"/>
          </a:p>
        </p:txBody>
      </p:sp>
      <p:sp>
        <p:nvSpPr>
          <p:cNvPr id="9838" name="bg object 9838"/>
          <p:cNvSpPr/>
          <p:nvPr/>
        </p:nvSpPr>
        <p:spPr>
          <a:xfrm>
            <a:off x="3563257" y="4439861"/>
            <a:ext cx="10686" cy="0"/>
          </a:xfrm>
          <a:custGeom>
            <a:avLst/>
            <a:gdLst/>
            <a:ahLst/>
            <a:cxnLst/>
            <a:rect l="l" t="t" r="r" b="b"/>
            <a:pathLst>
              <a:path w="23495">
                <a:moveTo>
                  <a:pt x="23135" y="0"/>
                </a:moveTo>
                <a:lnTo>
                  <a:pt x="17551" y="0"/>
                </a:lnTo>
                <a:lnTo>
                  <a:pt x="11567" y="0"/>
                </a:lnTo>
                <a:lnTo>
                  <a:pt x="5983" y="0"/>
                </a:lnTo>
                <a:lnTo>
                  <a:pt x="0" y="0"/>
                </a:lnTo>
                <a:lnTo>
                  <a:pt x="5983" y="0"/>
                </a:lnTo>
                <a:lnTo>
                  <a:pt x="11567" y="0"/>
                </a:lnTo>
                <a:lnTo>
                  <a:pt x="17551" y="0"/>
                </a:lnTo>
                <a:lnTo>
                  <a:pt x="23135" y="0"/>
                </a:lnTo>
              </a:path>
            </a:pathLst>
          </a:custGeom>
          <a:ln w="3175">
            <a:solidFill>
              <a:srgbClr val="CCCCCC"/>
            </a:solidFill>
          </a:ln>
        </p:spPr>
        <p:txBody>
          <a:bodyPr wrap="square" lIns="0" tIns="0" rIns="0" bIns="0" rtlCol="0"/>
          <a:lstStyle/>
          <a:p>
            <a:endParaRPr sz="501"/>
          </a:p>
        </p:txBody>
      </p:sp>
      <p:sp>
        <p:nvSpPr>
          <p:cNvPr id="9839" name="bg object 9839"/>
          <p:cNvSpPr/>
          <p:nvPr/>
        </p:nvSpPr>
        <p:spPr>
          <a:xfrm>
            <a:off x="3600813" y="4352301"/>
            <a:ext cx="272356" cy="0"/>
          </a:xfrm>
          <a:custGeom>
            <a:avLst/>
            <a:gdLst/>
            <a:ahLst/>
            <a:cxnLst/>
            <a:rect l="l" t="t" r="r" b="b"/>
            <a:pathLst>
              <a:path w="598804">
                <a:moveTo>
                  <a:pt x="598336" y="0"/>
                </a:moveTo>
                <a:lnTo>
                  <a:pt x="471090" y="0"/>
                </a:lnTo>
                <a:lnTo>
                  <a:pt x="286403" y="0"/>
                </a:lnTo>
                <a:lnTo>
                  <a:pt x="102116" y="0"/>
                </a:lnTo>
                <a:lnTo>
                  <a:pt x="0" y="0"/>
                </a:lnTo>
              </a:path>
            </a:pathLst>
          </a:custGeom>
          <a:ln w="3175">
            <a:solidFill>
              <a:srgbClr val="CCCCCC"/>
            </a:solidFill>
          </a:ln>
        </p:spPr>
        <p:txBody>
          <a:bodyPr wrap="square" lIns="0" tIns="0" rIns="0" bIns="0" rtlCol="0"/>
          <a:lstStyle/>
          <a:p>
            <a:endParaRPr sz="501"/>
          </a:p>
        </p:txBody>
      </p:sp>
      <p:sp>
        <p:nvSpPr>
          <p:cNvPr id="9840" name="bg object 9840"/>
          <p:cNvSpPr/>
          <p:nvPr/>
        </p:nvSpPr>
        <p:spPr>
          <a:xfrm>
            <a:off x="3563257" y="4358301"/>
            <a:ext cx="10686" cy="81632"/>
          </a:xfrm>
          <a:custGeom>
            <a:avLst/>
            <a:gdLst/>
            <a:ahLst/>
            <a:cxnLst/>
            <a:rect l="l" t="t" r="r" b="b"/>
            <a:pathLst>
              <a:path w="23495" h="227965">
                <a:moveTo>
                  <a:pt x="0" y="0"/>
                </a:moveTo>
                <a:lnTo>
                  <a:pt x="0" y="44276"/>
                </a:lnTo>
                <a:lnTo>
                  <a:pt x="0" y="105706"/>
                </a:lnTo>
                <a:lnTo>
                  <a:pt x="0" y="166736"/>
                </a:lnTo>
                <a:lnTo>
                  <a:pt x="0" y="227766"/>
                </a:lnTo>
                <a:lnTo>
                  <a:pt x="5983" y="227766"/>
                </a:lnTo>
                <a:lnTo>
                  <a:pt x="11567" y="227766"/>
                </a:lnTo>
                <a:lnTo>
                  <a:pt x="17551" y="227766"/>
                </a:lnTo>
                <a:lnTo>
                  <a:pt x="23135" y="227766"/>
                </a:lnTo>
              </a:path>
            </a:pathLst>
          </a:custGeom>
          <a:ln w="3175">
            <a:solidFill>
              <a:srgbClr val="CCCCCC"/>
            </a:solidFill>
          </a:ln>
        </p:spPr>
        <p:txBody>
          <a:bodyPr wrap="square" lIns="0" tIns="0" rIns="0" bIns="0" rtlCol="0"/>
          <a:lstStyle/>
          <a:p>
            <a:endParaRPr sz="501"/>
          </a:p>
        </p:txBody>
      </p:sp>
      <p:sp>
        <p:nvSpPr>
          <p:cNvPr id="9841" name="bg object 9841"/>
          <p:cNvSpPr/>
          <p:nvPr/>
        </p:nvSpPr>
        <p:spPr>
          <a:xfrm>
            <a:off x="3888558" y="4358301"/>
            <a:ext cx="10397" cy="81632"/>
          </a:xfrm>
          <a:custGeom>
            <a:avLst/>
            <a:gdLst/>
            <a:ahLst/>
            <a:cxnLst/>
            <a:rect l="l" t="t" r="r" b="b"/>
            <a:pathLst>
              <a:path w="22859" h="227965">
                <a:moveTo>
                  <a:pt x="0" y="227766"/>
                </a:moveTo>
                <a:lnTo>
                  <a:pt x="5584" y="227766"/>
                </a:lnTo>
                <a:lnTo>
                  <a:pt x="11567" y="227766"/>
                </a:lnTo>
                <a:lnTo>
                  <a:pt x="17152" y="227766"/>
                </a:lnTo>
                <a:lnTo>
                  <a:pt x="22736" y="227766"/>
                </a:lnTo>
                <a:lnTo>
                  <a:pt x="22736" y="166736"/>
                </a:lnTo>
                <a:lnTo>
                  <a:pt x="22736" y="105706"/>
                </a:lnTo>
                <a:lnTo>
                  <a:pt x="22736" y="44276"/>
                </a:lnTo>
                <a:lnTo>
                  <a:pt x="22736" y="0"/>
                </a:lnTo>
              </a:path>
            </a:pathLst>
          </a:custGeom>
          <a:ln w="3175">
            <a:solidFill>
              <a:srgbClr val="CCCCCC"/>
            </a:solidFill>
          </a:ln>
        </p:spPr>
        <p:txBody>
          <a:bodyPr wrap="square" lIns="0" tIns="0" rIns="0" bIns="0" rtlCol="0"/>
          <a:lstStyle/>
          <a:p>
            <a:endParaRPr sz="501"/>
          </a:p>
        </p:txBody>
      </p:sp>
      <p:sp>
        <p:nvSpPr>
          <p:cNvPr id="9842" name="bg object 9842"/>
          <p:cNvSpPr/>
          <p:nvPr/>
        </p:nvSpPr>
        <p:spPr>
          <a:xfrm>
            <a:off x="2709636" y="4362300"/>
            <a:ext cx="1444" cy="0"/>
          </a:xfrm>
          <a:custGeom>
            <a:avLst/>
            <a:gdLst/>
            <a:ahLst/>
            <a:cxnLst/>
            <a:rect l="l" t="t" r="r" b="b"/>
            <a:pathLst>
              <a:path w="3175">
                <a:moveTo>
                  <a:pt x="0" y="0"/>
                </a:moveTo>
                <a:lnTo>
                  <a:pt x="2792" y="0"/>
                </a:lnTo>
              </a:path>
            </a:pathLst>
          </a:custGeom>
          <a:ln w="3175">
            <a:solidFill>
              <a:srgbClr val="FF00FF"/>
            </a:solidFill>
          </a:ln>
        </p:spPr>
        <p:txBody>
          <a:bodyPr wrap="square" lIns="0" tIns="0" rIns="0" bIns="0" rtlCol="0"/>
          <a:lstStyle/>
          <a:p>
            <a:endParaRPr sz="501"/>
          </a:p>
        </p:txBody>
      </p:sp>
      <p:sp>
        <p:nvSpPr>
          <p:cNvPr id="9843" name="bg object 9843"/>
          <p:cNvSpPr/>
          <p:nvPr/>
        </p:nvSpPr>
        <p:spPr>
          <a:xfrm>
            <a:off x="2709636" y="4365014"/>
            <a:ext cx="1444" cy="0"/>
          </a:xfrm>
          <a:custGeom>
            <a:avLst/>
            <a:gdLst/>
            <a:ahLst/>
            <a:cxnLst/>
            <a:rect l="l" t="t" r="r" b="b"/>
            <a:pathLst>
              <a:path w="3175">
                <a:moveTo>
                  <a:pt x="0" y="0"/>
                </a:moveTo>
                <a:lnTo>
                  <a:pt x="2792" y="0"/>
                </a:lnTo>
              </a:path>
            </a:pathLst>
          </a:custGeom>
          <a:ln w="3175">
            <a:solidFill>
              <a:srgbClr val="FF00FF"/>
            </a:solidFill>
          </a:ln>
        </p:spPr>
        <p:txBody>
          <a:bodyPr wrap="square" lIns="0" tIns="0" rIns="0" bIns="0" rtlCol="0"/>
          <a:lstStyle/>
          <a:p>
            <a:endParaRPr sz="501"/>
          </a:p>
        </p:txBody>
      </p:sp>
      <p:sp>
        <p:nvSpPr>
          <p:cNvPr id="9844" name="bg object 9844"/>
          <p:cNvSpPr/>
          <p:nvPr/>
        </p:nvSpPr>
        <p:spPr>
          <a:xfrm>
            <a:off x="2709636" y="4362300"/>
            <a:ext cx="0" cy="2729"/>
          </a:xfrm>
          <a:custGeom>
            <a:avLst/>
            <a:gdLst/>
            <a:ahLst/>
            <a:cxnLst/>
            <a:rect l="l" t="t" r="r" b="b"/>
            <a:pathLst>
              <a:path h="7620">
                <a:moveTo>
                  <a:pt x="0" y="0"/>
                </a:moveTo>
                <a:lnTo>
                  <a:pt x="0" y="7578"/>
                </a:lnTo>
              </a:path>
            </a:pathLst>
          </a:custGeom>
          <a:ln w="3175">
            <a:solidFill>
              <a:srgbClr val="FF00FF"/>
            </a:solidFill>
          </a:ln>
        </p:spPr>
        <p:txBody>
          <a:bodyPr wrap="square" lIns="0" tIns="0" rIns="0" bIns="0" rtlCol="0"/>
          <a:lstStyle/>
          <a:p>
            <a:endParaRPr sz="501"/>
          </a:p>
        </p:txBody>
      </p:sp>
      <p:sp>
        <p:nvSpPr>
          <p:cNvPr id="9845" name="bg object 9845"/>
          <p:cNvSpPr/>
          <p:nvPr/>
        </p:nvSpPr>
        <p:spPr>
          <a:xfrm>
            <a:off x="2710906" y="4364728"/>
            <a:ext cx="5488" cy="455"/>
          </a:xfrm>
          <a:custGeom>
            <a:avLst/>
            <a:gdLst/>
            <a:ahLst/>
            <a:cxnLst/>
            <a:rect l="l" t="t" r="r" b="b"/>
            <a:pathLst>
              <a:path w="12064" h="1270">
                <a:moveTo>
                  <a:pt x="0" y="1196"/>
                </a:moveTo>
                <a:lnTo>
                  <a:pt x="11966" y="0"/>
                </a:lnTo>
              </a:path>
            </a:pathLst>
          </a:custGeom>
          <a:ln w="3175">
            <a:solidFill>
              <a:srgbClr val="FF00FF"/>
            </a:solidFill>
          </a:ln>
        </p:spPr>
        <p:txBody>
          <a:bodyPr wrap="square" lIns="0" tIns="0" rIns="0" bIns="0" rtlCol="0"/>
          <a:lstStyle/>
          <a:p>
            <a:endParaRPr sz="501"/>
          </a:p>
        </p:txBody>
      </p:sp>
      <p:sp>
        <p:nvSpPr>
          <p:cNvPr id="9846" name="bg object 9846"/>
          <p:cNvSpPr/>
          <p:nvPr/>
        </p:nvSpPr>
        <p:spPr>
          <a:xfrm>
            <a:off x="2710906" y="4361729"/>
            <a:ext cx="5488" cy="3638"/>
          </a:xfrm>
          <a:custGeom>
            <a:avLst/>
            <a:gdLst/>
            <a:ahLst/>
            <a:cxnLst/>
            <a:rect l="l" t="t" r="r" b="b"/>
            <a:pathLst>
              <a:path w="12064" h="10159">
                <a:moveTo>
                  <a:pt x="0" y="0"/>
                </a:moveTo>
                <a:lnTo>
                  <a:pt x="0" y="9573"/>
                </a:lnTo>
              </a:path>
              <a:path w="12064" h="10159">
                <a:moveTo>
                  <a:pt x="0" y="0"/>
                </a:moveTo>
                <a:lnTo>
                  <a:pt x="11966" y="1595"/>
                </a:lnTo>
              </a:path>
            </a:pathLst>
          </a:custGeom>
          <a:ln w="3175">
            <a:solidFill>
              <a:srgbClr val="FF00FF"/>
            </a:solidFill>
          </a:ln>
        </p:spPr>
        <p:txBody>
          <a:bodyPr wrap="square" lIns="0" tIns="0" rIns="0" bIns="0" rtlCol="0"/>
          <a:lstStyle/>
          <a:p>
            <a:endParaRPr sz="501"/>
          </a:p>
        </p:txBody>
      </p:sp>
      <p:sp>
        <p:nvSpPr>
          <p:cNvPr id="9847" name="bg object 9847"/>
          <p:cNvSpPr/>
          <p:nvPr/>
        </p:nvSpPr>
        <p:spPr>
          <a:xfrm>
            <a:off x="2739572" y="4364728"/>
            <a:ext cx="866" cy="0"/>
          </a:xfrm>
          <a:custGeom>
            <a:avLst/>
            <a:gdLst/>
            <a:ahLst/>
            <a:cxnLst/>
            <a:rect l="l" t="t" r="r" b="b"/>
            <a:pathLst>
              <a:path w="1904">
                <a:moveTo>
                  <a:pt x="1595" y="0"/>
                </a:moveTo>
                <a:lnTo>
                  <a:pt x="0" y="0"/>
                </a:lnTo>
              </a:path>
            </a:pathLst>
          </a:custGeom>
          <a:ln w="3175">
            <a:solidFill>
              <a:srgbClr val="FF00FF"/>
            </a:solidFill>
          </a:ln>
        </p:spPr>
        <p:txBody>
          <a:bodyPr wrap="square" lIns="0" tIns="0" rIns="0" bIns="0" rtlCol="0"/>
          <a:lstStyle/>
          <a:p>
            <a:endParaRPr sz="501"/>
          </a:p>
        </p:txBody>
      </p:sp>
      <p:sp>
        <p:nvSpPr>
          <p:cNvPr id="9848" name="bg object 9848"/>
          <p:cNvSpPr/>
          <p:nvPr/>
        </p:nvSpPr>
        <p:spPr>
          <a:xfrm>
            <a:off x="2739572" y="4362300"/>
            <a:ext cx="866" cy="2501"/>
          </a:xfrm>
          <a:custGeom>
            <a:avLst/>
            <a:gdLst/>
            <a:ahLst/>
            <a:cxnLst/>
            <a:rect l="l" t="t" r="r" b="b"/>
            <a:pathLst>
              <a:path w="1904" h="6984">
                <a:moveTo>
                  <a:pt x="1595" y="0"/>
                </a:moveTo>
                <a:lnTo>
                  <a:pt x="1595" y="6781"/>
                </a:lnTo>
              </a:path>
              <a:path w="1904" h="6984">
                <a:moveTo>
                  <a:pt x="1595" y="0"/>
                </a:moveTo>
                <a:lnTo>
                  <a:pt x="0" y="0"/>
                </a:lnTo>
              </a:path>
            </a:pathLst>
          </a:custGeom>
          <a:ln w="3175">
            <a:solidFill>
              <a:srgbClr val="FF00FF"/>
            </a:solidFill>
          </a:ln>
        </p:spPr>
        <p:txBody>
          <a:bodyPr wrap="square" lIns="0" tIns="0" rIns="0" bIns="0" rtlCol="0"/>
          <a:lstStyle/>
          <a:p>
            <a:endParaRPr sz="501"/>
          </a:p>
        </p:txBody>
      </p:sp>
      <p:sp>
        <p:nvSpPr>
          <p:cNvPr id="9849" name="bg object 9849"/>
          <p:cNvSpPr/>
          <p:nvPr/>
        </p:nvSpPr>
        <p:spPr>
          <a:xfrm>
            <a:off x="2740297" y="4364300"/>
            <a:ext cx="8953" cy="0"/>
          </a:xfrm>
          <a:custGeom>
            <a:avLst/>
            <a:gdLst/>
            <a:ahLst/>
            <a:cxnLst/>
            <a:rect l="l" t="t" r="r" b="b"/>
            <a:pathLst>
              <a:path w="19685">
                <a:moveTo>
                  <a:pt x="19545" y="0"/>
                </a:moveTo>
                <a:lnTo>
                  <a:pt x="0" y="0"/>
                </a:lnTo>
              </a:path>
            </a:pathLst>
          </a:custGeom>
          <a:ln w="3175">
            <a:solidFill>
              <a:srgbClr val="FF00FF"/>
            </a:solidFill>
          </a:ln>
        </p:spPr>
        <p:txBody>
          <a:bodyPr wrap="square" lIns="0" tIns="0" rIns="0" bIns="0" rtlCol="0"/>
          <a:lstStyle/>
          <a:p>
            <a:endParaRPr sz="501"/>
          </a:p>
        </p:txBody>
      </p:sp>
      <p:sp>
        <p:nvSpPr>
          <p:cNvPr id="9850" name="bg object 9850"/>
          <p:cNvSpPr/>
          <p:nvPr/>
        </p:nvSpPr>
        <p:spPr>
          <a:xfrm>
            <a:off x="2740297" y="4362586"/>
            <a:ext cx="8953" cy="0"/>
          </a:xfrm>
          <a:custGeom>
            <a:avLst/>
            <a:gdLst/>
            <a:ahLst/>
            <a:cxnLst/>
            <a:rect l="l" t="t" r="r" b="b"/>
            <a:pathLst>
              <a:path w="19685">
                <a:moveTo>
                  <a:pt x="19545" y="0"/>
                </a:moveTo>
                <a:lnTo>
                  <a:pt x="0" y="0"/>
                </a:lnTo>
              </a:path>
            </a:pathLst>
          </a:custGeom>
          <a:ln w="3175">
            <a:solidFill>
              <a:srgbClr val="FF00FF"/>
            </a:solidFill>
          </a:ln>
        </p:spPr>
        <p:txBody>
          <a:bodyPr wrap="square" lIns="0" tIns="0" rIns="0" bIns="0" rtlCol="0"/>
          <a:lstStyle/>
          <a:p>
            <a:endParaRPr sz="501"/>
          </a:p>
        </p:txBody>
      </p:sp>
      <p:sp>
        <p:nvSpPr>
          <p:cNvPr id="9851" name="bg object 9851"/>
          <p:cNvSpPr/>
          <p:nvPr/>
        </p:nvSpPr>
        <p:spPr>
          <a:xfrm>
            <a:off x="2771866" y="4364585"/>
            <a:ext cx="1155" cy="0"/>
          </a:xfrm>
          <a:custGeom>
            <a:avLst/>
            <a:gdLst/>
            <a:ahLst/>
            <a:cxnLst/>
            <a:rect l="l" t="t" r="r" b="b"/>
            <a:pathLst>
              <a:path w="2539">
                <a:moveTo>
                  <a:pt x="2393" y="0"/>
                </a:moveTo>
                <a:lnTo>
                  <a:pt x="0" y="0"/>
                </a:lnTo>
              </a:path>
            </a:pathLst>
          </a:custGeom>
          <a:ln w="3175">
            <a:solidFill>
              <a:srgbClr val="FF00FF"/>
            </a:solidFill>
          </a:ln>
        </p:spPr>
        <p:txBody>
          <a:bodyPr wrap="square" lIns="0" tIns="0" rIns="0" bIns="0" rtlCol="0"/>
          <a:lstStyle/>
          <a:p>
            <a:endParaRPr sz="501"/>
          </a:p>
        </p:txBody>
      </p:sp>
      <p:sp>
        <p:nvSpPr>
          <p:cNvPr id="9852" name="bg object 9852"/>
          <p:cNvSpPr/>
          <p:nvPr/>
        </p:nvSpPr>
        <p:spPr>
          <a:xfrm>
            <a:off x="2771866" y="4362443"/>
            <a:ext cx="1155" cy="0"/>
          </a:xfrm>
          <a:custGeom>
            <a:avLst/>
            <a:gdLst/>
            <a:ahLst/>
            <a:cxnLst/>
            <a:rect l="l" t="t" r="r" b="b"/>
            <a:pathLst>
              <a:path w="2539">
                <a:moveTo>
                  <a:pt x="2393" y="0"/>
                </a:moveTo>
                <a:lnTo>
                  <a:pt x="0" y="0"/>
                </a:lnTo>
              </a:path>
            </a:pathLst>
          </a:custGeom>
          <a:ln w="3175">
            <a:solidFill>
              <a:srgbClr val="FF00FF"/>
            </a:solidFill>
          </a:ln>
        </p:spPr>
        <p:txBody>
          <a:bodyPr wrap="square" lIns="0" tIns="0" rIns="0" bIns="0" rtlCol="0"/>
          <a:lstStyle/>
          <a:p>
            <a:endParaRPr sz="501"/>
          </a:p>
        </p:txBody>
      </p:sp>
      <p:sp>
        <p:nvSpPr>
          <p:cNvPr id="9853" name="bg object 9853"/>
          <p:cNvSpPr/>
          <p:nvPr/>
        </p:nvSpPr>
        <p:spPr>
          <a:xfrm>
            <a:off x="2758258" y="4364300"/>
            <a:ext cx="6932" cy="0"/>
          </a:xfrm>
          <a:custGeom>
            <a:avLst/>
            <a:gdLst/>
            <a:ahLst/>
            <a:cxnLst/>
            <a:rect l="l" t="t" r="r" b="b"/>
            <a:pathLst>
              <a:path w="15239">
                <a:moveTo>
                  <a:pt x="15157" y="0"/>
                </a:moveTo>
                <a:lnTo>
                  <a:pt x="0" y="0"/>
                </a:lnTo>
              </a:path>
            </a:pathLst>
          </a:custGeom>
          <a:ln w="3175">
            <a:solidFill>
              <a:srgbClr val="FF00FF"/>
            </a:solidFill>
          </a:ln>
        </p:spPr>
        <p:txBody>
          <a:bodyPr wrap="square" lIns="0" tIns="0" rIns="0" bIns="0" rtlCol="0"/>
          <a:lstStyle/>
          <a:p>
            <a:endParaRPr sz="501"/>
          </a:p>
        </p:txBody>
      </p:sp>
      <p:sp>
        <p:nvSpPr>
          <p:cNvPr id="9854" name="bg object 9854"/>
          <p:cNvSpPr/>
          <p:nvPr/>
        </p:nvSpPr>
        <p:spPr>
          <a:xfrm>
            <a:off x="2758258" y="4362728"/>
            <a:ext cx="6932" cy="0"/>
          </a:xfrm>
          <a:custGeom>
            <a:avLst/>
            <a:gdLst/>
            <a:ahLst/>
            <a:cxnLst/>
            <a:rect l="l" t="t" r="r" b="b"/>
            <a:pathLst>
              <a:path w="15239">
                <a:moveTo>
                  <a:pt x="15157" y="0"/>
                </a:moveTo>
                <a:lnTo>
                  <a:pt x="0" y="0"/>
                </a:lnTo>
              </a:path>
            </a:pathLst>
          </a:custGeom>
          <a:ln w="3175">
            <a:solidFill>
              <a:srgbClr val="FF00FF"/>
            </a:solidFill>
          </a:ln>
        </p:spPr>
        <p:txBody>
          <a:bodyPr wrap="square" lIns="0" tIns="0" rIns="0" bIns="0" rtlCol="0"/>
          <a:lstStyle/>
          <a:p>
            <a:endParaRPr sz="501"/>
          </a:p>
        </p:txBody>
      </p:sp>
      <p:sp>
        <p:nvSpPr>
          <p:cNvPr id="9855" name="bg object 9855"/>
          <p:cNvSpPr/>
          <p:nvPr/>
        </p:nvSpPr>
        <p:spPr>
          <a:xfrm>
            <a:off x="2758259" y="4362872"/>
            <a:ext cx="0" cy="2046"/>
          </a:xfrm>
          <a:custGeom>
            <a:avLst/>
            <a:gdLst/>
            <a:ahLst/>
            <a:cxnLst/>
            <a:rect l="l" t="t" r="r" b="b"/>
            <a:pathLst>
              <a:path h="5715">
                <a:moveTo>
                  <a:pt x="0" y="5584"/>
                </a:moveTo>
                <a:lnTo>
                  <a:pt x="0" y="0"/>
                </a:lnTo>
              </a:path>
            </a:pathLst>
          </a:custGeom>
          <a:ln w="3175">
            <a:solidFill>
              <a:srgbClr val="FF00FF"/>
            </a:solidFill>
          </a:ln>
        </p:spPr>
        <p:txBody>
          <a:bodyPr wrap="square" lIns="0" tIns="0" rIns="0" bIns="0" rtlCol="0"/>
          <a:lstStyle/>
          <a:p>
            <a:endParaRPr sz="501"/>
          </a:p>
        </p:txBody>
      </p:sp>
      <p:sp>
        <p:nvSpPr>
          <p:cNvPr id="9856" name="bg object 9856"/>
          <p:cNvSpPr/>
          <p:nvPr/>
        </p:nvSpPr>
        <p:spPr>
          <a:xfrm>
            <a:off x="2755900" y="4364871"/>
            <a:ext cx="2599" cy="1137"/>
          </a:xfrm>
          <a:custGeom>
            <a:avLst/>
            <a:gdLst/>
            <a:ahLst/>
            <a:cxnLst/>
            <a:rect l="l" t="t" r="r" b="b"/>
            <a:pathLst>
              <a:path w="5714" h="3175">
                <a:moveTo>
                  <a:pt x="0" y="2792"/>
                </a:moveTo>
                <a:lnTo>
                  <a:pt x="5185" y="0"/>
                </a:lnTo>
              </a:path>
            </a:pathLst>
          </a:custGeom>
          <a:ln w="3175">
            <a:solidFill>
              <a:srgbClr val="FF00FF"/>
            </a:solidFill>
          </a:ln>
        </p:spPr>
        <p:txBody>
          <a:bodyPr wrap="square" lIns="0" tIns="0" rIns="0" bIns="0" rtlCol="0"/>
          <a:lstStyle/>
          <a:p>
            <a:endParaRPr sz="501"/>
          </a:p>
        </p:txBody>
      </p:sp>
      <p:sp>
        <p:nvSpPr>
          <p:cNvPr id="9857" name="bg object 9857"/>
          <p:cNvSpPr/>
          <p:nvPr/>
        </p:nvSpPr>
        <p:spPr>
          <a:xfrm>
            <a:off x="2753904" y="4364728"/>
            <a:ext cx="2022" cy="1364"/>
          </a:xfrm>
          <a:custGeom>
            <a:avLst/>
            <a:gdLst/>
            <a:ahLst/>
            <a:cxnLst/>
            <a:rect l="l" t="t" r="r" b="b"/>
            <a:pathLst>
              <a:path w="4445" h="3809">
                <a:moveTo>
                  <a:pt x="0" y="0"/>
                </a:moveTo>
                <a:lnTo>
                  <a:pt x="4387" y="3191"/>
                </a:lnTo>
              </a:path>
            </a:pathLst>
          </a:custGeom>
          <a:ln w="3175">
            <a:solidFill>
              <a:srgbClr val="FF00FF"/>
            </a:solidFill>
          </a:ln>
        </p:spPr>
        <p:txBody>
          <a:bodyPr wrap="square" lIns="0" tIns="0" rIns="0" bIns="0" rtlCol="0"/>
          <a:lstStyle/>
          <a:p>
            <a:endParaRPr sz="501"/>
          </a:p>
        </p:txBody>
      </p:sp>
      <p:sp>
        <p:nvSpPr>
          <p:cNvPr id="9858" name="bg object 9858"/>
          <p:cNvSpPr/>
          <p:nvPr/>
        </p:nvSpPr>
        <p:spPr>
          <a:xfrm>
            <a:off x="2754630" y="4361871"/>
            <a:ext cx="1733" cy="455"/>
          </a:xfrm>
          <a:custGeom>
            <a:avLst/>
            <a:gdLst/>
            <a:ahLst/>
            <a:cxnLst/>
            <a:rect l="l" t="t" r="r" b="b"/>
            <a:pathLst>
              <a:path w="3810" h="1270">
                <a:moveTo>
                  <a:pt x="3191" y="0"/>
                </a:moveTo>
                <a:lnTo>
                  <a:pt x="0" y="1196"/>
                </a:lnTo>
              </a:path>
            </a:pathLst>
          </a:custGeom>
          <a:ln w="3175">
            <a:solidFill>
              <a:srgbClr val="FF00FF"/>
            </a:solidFill>
          </a:ln>
        </p:spPr>
        <p:txBody>
          <a:bodyPr wrap="square" lIns="0" tIns="0" rIns="0" bIns="0" rtlCol="0"/>
          <a:lstStyle/>
          <a:p>
            <a:endParaRPr sz="501"/>
          </a:p>
        </p:txBody>
      </p:sp>
      <p:sp>
        <p:nvSpPr>
          <p:cNvPr id="9859" name="bg object 9859"/>
          <p:cNvSpPr/>
          <p:nvPr/>
        </p:nvSpPr>
        <p:spPr>
          <a:xfrm>
            <a:off x="2756081" y="4361871"/>
            <a:ext cx="1733" cy="455"/>
          </a:xfrm>
          <a:custGeom>
            <a:avLst/>
            <a:gdLst/>
            <a:ahLst/>
            <a:cxnLst/>
            <a:rect l="l" t="t" r="r" b="b"/>
            <a:pathLst>
              <a:path w="3810" h="1270">
                <a:moveTo>
                  <a:pt x="3191" y="1196"/>
                </a:moveTo>
                <a:lnTo>
                  <a:pt x="0" y="0"/>
                </a:lnTo>
              </a:path>
            </a:pathLst>
          </a:custGeom>
          <a:ln w="3175">
            <a:solidFill>
              <a:srgbClr val="FF00FF"/>
            </a:solidFill>
          </a:ln>
        </p:spPr>
        <p:txBody>
          <a:bodyPr wrap="square" lIns="0" tIns="0" rIns="0" bIns="0" rtlCol="0"/>
          <a:lstStyle/>
          <a:p>
            <a:endParaRPr sz="501"/>
          </a:p>
        </p:txBody>
      </p:sp>
      <p:sp>
        <p:nvSpPr>
          <p:cNvPr id="9860" name="bg object 9860"/>
          <p:cNvSpPr/>
          <p:nvPr/>
        </p:nvSpPr>
        <p:spPr>
          <a:xfrm>
            <a:off x="2749187" y="4362300"/>
            <a:ext cx="9242" cy="2501"/>
          </a:xfrm>
          <a:custGeom>
            <a:avLst/>
            <a:gdLst/>
            <a:ahLst/>
            <a:cxnLst/>
            <a:rect l="l" t="t" r="r" b="b"/>
            <a:pathLst>
              <a:path w="20320" h="6984">
                <a:moveTo>
                  <a:pt x="19944" y="6781"/>
                </a:moveTo>
                <a:lnTo>
                  <a:pt x="19944" y="0"/>
                </a:lnTo>
                <a:lnTo>
                  <a:pt x="0" y="0"/>
                </a:lnTo>
                <a:lnTo>
                  <a:pt x="0" y="6781"/>
                </a:lnTo>
                <a:lnTo>
                  <a:pt x="19944" y="6781"/>
                </a:lnTo>
              </a:path>
            </a:pathLst>
          </a:custGeom>
          <a:ln w="3175">
            <a:solidFill>
              <a:srgbClr val="FF00FF"/>
            </a:solidFill>
          </a:ln>
        </p:spPr>
        <p:txBody>
          <a:bodyPr wrap="square" lIns="0" tIns="0" rIns="0" bIns="0" rtlCol="0"/>
          <a:lstStyle/>
          <a:p>
            <a:endParaRPr sz="501"/>
          </a:p>
        </p:txBody>
      </p:sp>
      <p:sp>
        <p:nvSpPr>
          <p:cNvPr id="9861" name="bg object 9861"/>
          <p:cNvSpPr/>
          <p:nvPr/>
        </p:nvSpPr>
        <p:spPr>
          <a:xfrm>
            <a:off x="2767148" y="4365014"/>
            <a:ext cx="0" cy="455"/>
          </a:xfrm>
          <a:custGeom>
            <a:avLst/>
            <a:gdLst/>
            <a:ahLst/>
            <a:cxnLst/>
            <a:rect l="l" t="t" r="r" b="b"/>
            <a:pathLst>
              <a:path h="1270">
                <a:moveTo>
                  <a:pt x="0" y="0"/>
                </a:moveTo>
                <a:lnTo>
                  <a:pt x="0" y="797"/>
                </a:lnTo>
              </a:path>
            </a:pathLst>
          </a:custGeom>
          <a:ln w="3175">
            <a:solidFill>
              <a:srgbClr val="FF00FF"/>
            </a:solidFill>
          </a:ln>
        </p:spPr>
        <p:txBody>
          <a:bodyPr wrap="square" lIns="0" tIns="0" rIns="0" bIns="0" rtlCol="0"/>
          <a:lstStyle/>
          <a:p>
            <a:endParaRPr sz="501"/>
          </a:p>
        </p:txBody>
      </p:sp>
      <p:sp>
        <p:nvSpPr>
          <p:cNvPr id="9862" name="bg object 9862"/>
          <p:cNvSpPr/>
          <p:nvPr/>
        </p:nvSpPr>
        <p:spPr>
          <a:xfrm>
            <a:off x="2769870" y="4365014"/>
            <a:ext cx="0" cy="455"/>
          </a:xfrm>
          <a:custGeom>
            <a:avLst/>
            <a:gdLst/>
            <a:ahLst/>
            <a:cxnLst/>
            <a:rect l="l" t="t" r="r" b="b"/>
            <a:pathLst>
              <a:path h="1270">
                <a:moveTo>
                  <a:pt x="0" y="0"/>
                </a:moveTo>
                <a:lnTo>
                  <a:pt x="0" y="797"/>
                </a:lnTo>
              </a:path>
            </a:pathLst>
          </a:custGeom>
          <a:ln w="3175">
            <a:solidFill>
              <a:srgbClr val="FF00FF"/>
            </a:solidFill>
          </a:ln>
        </p:spPr>
        <p:txBody>
          <a:bodyPr wrap="square" lIns="0" tIns="0" rIns="0" bIns="0" rtlCol="0"/>
          <a:lstStyle/>
          <a:p>
            <a:endParaRPr sz="501"/>
          </a:p>
        </p:txBody>
      </p:sp>
      <p:sp>
        <p:nvSpPr>
          <p:cNvPr id="9863" name="bg object 9863"/>
          <p:cNvSpPr/>
          <p:nvPr/>
        </p:nvSpPr>
        <p:spPr>
          <a:xfrm>
            <a:off x="2767148" y="4365300"/>
            <a:ext cx="2888" cy="0"/>
          </a:xfrm>
          <a:custGeom>
            <a:avLst/>
            <a:gdLst/>
            <a:ahLst/>
            <a:cxnLst/>
            <a:rect l="l" t="t" r="r" b="b"/>
            <a:pathLst>
              <a:path w="6350">
                <a:moveTo>
                  <a:pt x="0" y="0"/>
                </a:moveTo>
                <a:lnTo>
                  <a:pt x="5983" y="0"/>
                </a:lnTo>
              </a:path>
            </a:pathLst>
          </a:custGeom>
          <a:ln w="3175">
            <a:solidFill>
              <a:srgbClr val="FF00FF"/>
            </a:solidFill>
          </a:ln>
        </p:spPr>
        <p:txBody>
          <a:bodyPr wrap="square" lIns="0" tIns="0" rIns="0" bIns="0" rtlCol="0"/>
          <a:lstStyle/>
          <a:p>
            <a:endParaRPr sz="501"/>
          </a:p>
        </p:txBody>
      </p:sp>
      <p:sp>
        <p:nvSpPr>
          <p:cNvPr id="9864" name="bg object 9864"/>
          <p:cNvSpPr/>
          <p:nvPr/>
        </p:nvSpPr>
        <p:spPr>
          <a:xfrm>
            <a:off x="2768237" y="4361728"/>
            <a:ext cx="2022" cy="910"/>
          </a:xfrm>
          <a:custGeom>
            <a:avLst/>
            <a:gdLst/>
            <a:ahLst/>
            <a:cxnLst/>
            <a:rect l="l" t="t" r="r" b="b"/>
            <a:pathLst>
              <a:path w="4445" h="2540">
                <a:moveTo>
                  <a:pt x="0" y="0"/>
                </a:moveTo>
                <a:lnTo>
                  <a:pt x="3988" y="1994"/>
                </a:lnTo>
              </a:path>
            </a:pathLst>
          </a:custGeom>
          <a:ln w="3175">
            <a:solidFill>
              <a:srgbClr val="FF00FF"/>
            </a:solidFill>
          </a:ln>
        </p:spPr>
        <p:txBody>
          <a:bodyPr wrap="square" lIns="0" tIns="0" rIns="0" bIns="0" rtlCol="0"/>
          <a:lstStyle/>
          <a:p>
            <a:endParaRPr sz="501"/>
          </a:p>
        </p:txBody>
      </p:sp>
      <p:sp>
        <p:nvSpPr>
          <p:cNvPr id="9865" name="bg object 9865"/>
          <p:cNvSpPr/>
          <p:nvPr/>
        </p:nvSpPr>
        <p:spPr>
          <a:xfrm>
            <a:off x="2766604" y="4361728"/>
            <a:ext cx="1733" cy="910"/>
          </a:xfrm>
          <a:custGeom>
            <a:avLst/>
            <a:gdLst/>
            <a:ahLst/>
            <a:cxnLst/>
            <a:rect l="l" t="t" r="r" b="b"/>
            <a:pathLst>
              <a:path w="3810" h="2540">
                <a:moveTo>
                  <a:pt x="0" y="1994"/>
                </a:moveTo>
                <a:lnTo>
                  <a:pt x="3590" y="0"/>
                </a:lnTo>
              </a:path>
            </a:pathLst>
          </a:custGeom>
          <a:ln w="3175">
            <a:solidFill>
              <a:srgbClr val="FF00FF"/>
            </a:solidFill>
          </a:ln>
        </p:spPr>
        <p:txBody>
          <a:bodyPr wrap="square" lIns="0" tIns="0" rIns="0" bIns="0" rtlCol="0"/>
          <a:lstStyle/>
          <a:p>
            <a:endParaRPr sz="501"/>
          </a:p>
        </p:txBody>
      </p:sp>
      <p:sp>
        <p:nvSpPr>
          <p:cNvPr id="9866" name="bg object 9866"/>
          <p:cNvSpPr/>
          <p:nvPr/>
        </p:nvSpPr>
        <p:spPr>
          <a:xfrm>
            <a:off x="2772954" y="4362015"/>
            <a:ext cx="1733" cy="3183"/>
          </a:xfrm>
          <a:custGeom>
            <a:avLst/>
            <a:gdLst/>
            <a:ahLst/>
            <a:cxnLst/>
            <a:rect l="l" t="t" r="r" b="b"/>
            <a:pathLst>
              <a:path w="3810" h="8890">
                <a:moveTo>
                  <a:pt x="3191" y="8376"/>
                </a:moveTo>
                <a:lnTo>
                  <a:pt x="3191" y="0"/>
                </a:lnTo>
                <a:lnTo>
                  <a:pt x="0" y="0"/>
                </a:lnTo>
                <a:lnTo>
                  <a:pt x="0" y="8376"/>
                </a:lnTo>
                <a:lnTo>
                  <a:pt x="3191" y="8376"/>
                </a:lnTo>
              </a:path>
            </a:pathLst>
          </a:custGeom>
          <a:ln w="3175">
            <a:solidFill>
              <a:srgbClr val="FF00FF"/>
            </a:solidFill>
          </a:ln>
        </p:spPr>
        <p:txBody>
          <a:bodyPr wrap="square" lIns="0" tIns="0" rIns="0" bIns="0" rtlCol="0"/>
          <a:lstStyle/>
          <a:p>
            <a:endParaRPr sz="501"/>
          </a:p>
        </p:txBody>
      </p:sp>
      <p:sp>
        <p:nvSpPr>
          <p:cNvPr id="9867" name="bg object 9867"/>
          <p:cNvSpPr/>
          <p:nvPr/>
        </p:nvSpPr>
        <p:spPr>
          <a:xfrm>
            <a:off x="2765152" y="4362443"/>
            <a:ext cx="6932" cy="2729"/>
          </a:xfrm>
          <a:custGeom>
            <a:avLst/>
            <a:gdLst/>
            <a:ahLst/>
            <a:cxnLst/>
            <a:rect l="l" t="t" r="r" b="b"/>
            <a:pathLst>
              <a:path w="15239" h="7620">
                <a:moveTo>
                  <a:pt x="0" y="7180"/>
                </a:moveTo>
                <a:lnTo>
                  <a:pt x="0" y="0"/>
                </a:lnTo>
                <a:lnTo>
                  <a:pt x="14758" y="0"/>
                </a:lnTo>
                <a:lnTo>
                  <a:pt x="14758" y="7180"/>
                </a:lnTo>
                <a:lnTo>
                  <a:pt x="0" y="7180"/>
                </a:lnTo>
              </a:path>
            </a:pathLst>
          </a:custGeom>
          <a:ln w="3175">
            <a:solidFill>
              <a:srgbClr val="FF00FF"/>
            </a:solidFill>
          </a:ln>
        </p:spPr>
        <p:txBody>
          <a:bodyPr wrap="square" lIns="0" tIns="0" rIns="0" bIns="0" rtlCol="0"/>
          <a:lstStyle/>
          <a:p>
            <a:endParaRPr sz="501"/>
          </a:p>
        </p:txBody>
      </p:sp>
      <p:sp>
        <p:nvSpPr>
          <p:cNvPr id="9868" name="bg object 9868"/>
          <p:cNvSpPr/>
          <p:nvPr/>
        </p:nvSpPr>
        <p:spPr>
          <a:xfrm>
            <a:off x="2747736" y="4372870"/>
            <a:ext cx="16174" cy="0"/>
          </a:xfrm>
          <a:custGeom>
            <a:avLst/>
            <a:gdLst/>
            <a:ahLst/>
            <a:cxnLst/>
            <a:rect l="l" t="t" r="r" b="b"/>
            <a:pathLst>
              <a:path w="35560">
                <a:moveTo>
                  <a:pt x="0" y="0"/>
                </a:moveTo>
                <a:lnTo>
                  <a:pt x="35501" y="0"/>
                </a:lnTo>
              </a:path>
            </a:pathLst>
          </a:custGeom>
          <a:ln w="3175">
            <a:solidFill>
              <a:srgbClr val="FF00FF"/>
            </a:solidFill>
          </a:ln>
        </p:spPr>
        <p:txBody>
          <a:bodyPr wrap="square" lIns="0" tIns="0" rIns="0" bIns="0" rtlCol="0"/>
          <a:lstStyle/>
          <a:p>
            <a:endParaRPr sz="501"/>
          </a:p>
        </p:txBody>
      </p:sp>
      <p:sp>
        <p:nvSpPr>
          <p:cNvPr id="9869" name="bg object 9869"/>
          <p:cNvSpPr/>
          <p:nvPr/>
        </p:nvSpPr>
        <p:spPr>
          <a:xfrm>
            <a:off x="2747736" y="4354158"/>
            <a:ext cx="16174" cy="18873"/>
          </a:xfrm>
          <a:custGeom>
            <a:avLst/>
            <a:gdLst/>
            <a:ahLst/>
            <a:cxnLst/>
            <a:rect l="l" t="t" r="r" b="b"/>
            <a:pathLst>
              <a:path w="35560" h="52704">
                <a:moveTo>
                  <a:pt x="35501" y="0"/>
                </a:moveTo>
                <a:lnTo>
                  <a:pt x="0" y="0"/>
                </a:lnTo>
                <a:lnTo>
                  <a:pt x="0" y="52254"/>
                </a:lnTo>
              </a:path>
            </a:pathLst>
          </a:custGeom>
          <a:ln w="3175">
            <a:solidFill>
              <a:srgbClr val="FF00FF"/>
            </a:solidFill>
          </a:ln>
        </p:spPr>
        <p:txBody>
          <a:bodyPr wrap="square" lIns="0" tIns="0" rIns="0" bIns="0" rtlCol="0"/>
          <a:lstStyle/>
          <a:p>
            <a:endParaRPr sz="501"/>
          </a:p>
        </p:txBody>
      </p:sp>
      <p:sp>
        <p:nvSpPr>
          <p:cNvPr id="9870" name="bg object 9870"/>
          <p:cNvSpPr/>
          <p:nvPr/>
        </p:nvSpPr>
        <p:spPr>
          <a:xfrm>
            <a:off x="2763883" y="4354158"/>
            <a:ext cx="0" cy="18873"/>
          </a:xfrm>
          <a:custGeom>
            <a:avLst/>
            <a:gdLst/>
            <a:ahLst/>
            <a:cxnLst/>
            <a:rect l="l" t="t" r="r" b="b"/>
            <a:pathLst>
              <a:path h="52704">
                <a:moveTo>
                  <a:pt x="0" y="52254"/>
                </a:moveTo>
                <a:lnTo>
                  <a:pt x="0" y="0"/>
                </a:lnTo>
              </a:path>
            </a:pathLst>
          </a:custGeom>
          <a:ln w="3175">
            <a:solidFill>
              <a:srgbClr val="FF00FF"/>
            </a:solidFill>
          </a:ln>
        </p:spPr>
        <p:txBody>
          <a:bodyPr wrap="square" lIns="0" tIns="0" rIns="0" bIns="0" rtlCol="0"/>
          <a:lstStyle/>
          <a:p>
            <a:endParaRPr sz="501"/>
          </a:p>
        </p:txBody>
      </p:sp>
      <p:sp>
        <p:nvSpPr>
          <p:cNvPr id="9871" name="bg object 9871"/>
          <p:cNvSpPr/>
          <p:nvPr/>
        </p:nvSpPr>
        <p:spPr>
          <a:xfrm>
            <a:off x="2759528" y="4364300"/>
            <a:ext cx="1733" cy="2501"/>
          </a:xfrm>
          <a:custGeom>
            <a:avLst/>
            <a:gdLst/>
            <a:ahLst/>
            <a:cxnLst/>
            <a:rect l="l" t="t" r="r" b="b"/>
            <a:pathLst>
              <a:path w="3810" h="6984">
                <a:moveTo>
                  <a:pt x="0" y="6781"/>
                </a:moveTo>
                <a:lnTo>
                  <a:pt x="3590" y="0"/>
                </a:lnTo>
              </a:path>
            </a:pathLst>
          </a:custGeom>
          <a:ln w="3175">
            <a:solidFill>
              <a:srgbClr val="FF00FF"/>
            </a:solidFill>
          </a:ln>
        </p:spPr>
        <p:txBody>
          <a:bodyPr wrap="square" lIns="0" tIns="0" rIns="0" bIns="0" rtlCol="0"/>
          <a:lstStyle/>
          <a:p>
            <a:endParaRPr sz="501"/>
          </a:p>
        </p:txBody>
      </p:sp>
      <p:sp>
        <p:nvSpPr>
          <p:cNvPr id="9872" name="bg object 9872"/>
          <p:cNvSpPr/>
          <p:nvPr/>
        </p:nvSpPr>
        <p:spPr>
          <a:xfrm>
            <a:off x="2756445" y="4366728"/>
            <a:ext cx="3177" cy="1364"/>
          </a:xfrm>
          <a:custGeom>
            <a:avLst/>
            <a:gdLst/>
            <a:ahLst/>
            <a:cxnLst/>
            <a:rect l="l" t="t" r="r" b="b"/>
            <a:pathLst>
              <a:path w="6985" h="3809">
                <a:moveTo>
                  <a:pt x="0" y="3191"/>
                </a:moveTo>
                <a:lnTo>
                  <a:pt x="6781" y="0"/>
                </a:lnTo>
              </a:path>
            </a:pathLst>
          </a:custGeom>
          <a:ln w="3175">
            <a:solidFill>
              <a:srgbClr val="FF00FF"/>
            </a:solidFill>
          </a:ln>
        </p:spPr>
        <p:txBody>
          <a:bodyPr wrap="square" lIns="0" tIns="0" rIns="0" bIns="0" rtlCol="0"/>
          <a:lstStyle/>
          <a:p>
            <a:endParaRPr sz="501"/>
          </a:p>
        </p:txBody>
      </p:sp>
      <p:sp>
        <p:nvSpPr>
          <p:cNvPr id="9873" name="bg object 9873"/>
          <p:cNvSpPr/>
          <p:nvPr/>
        </p:nvSpPr>
        <p:spPr>
          <a:xfrm>
            <a:off x="2752997" y="4367013"/>
            <a:ext cx="3466" cy="910"/>
          </a:xfrm>
          <a:custGeom>
            <a:avLst/>
            <a:gdLst/>
            <a:ahLst/>
            <a:cxnLst/>
            <a:rect l="l" t="t" r="r" b="b"/>
            <a:pathLst>
              <a:path w="7620" h="2540">
                <a:moveTo>
                  <a:pt x="0" y="0"/>
                </a:moveTo>
                <a:lnTo>
                  <a:pt x="7578" y="2393"/>
                </a:lnTo>
              </a:path>
            </a:pathLst>
          </a:custGeom>
          <a:ln w="3175">
            <a:solidFill>
              <a:srgbClr val="FF00FF"/>
            </a:solidFill>
          </a:ln>
        </p:spPr>
        <p:txBody>
          <a:bodyPr wrap="square" lIns="0" tIns="0" rIns="0" bIns="0" rtlCol="0"/>
          <a:lstStyle/>
          <a:p>
            <a:endParaRPr sz="501"/>
          </a:p>
        </p:txBody>
      </p:sp>
      <p:sp>
        <p:nvSpPr>
          <p:cNvPr id="9874" name="bg object 9874"/>
          <p:cNvSpPr/>
          <p:nvPr/>
        </p:nvSpPr>
        <p:spPr>
          <a:xfrm>
            <a:off x="2751183" y="4364729"/>
            <a:ext cx="2022" cy="2501"/>
          </a:xfrm>
          <a:custGeom>
            <a:avLst/>
            <a:gdLst/>
            <a:ahLst/>
            <a:cxnLst/>
            <a:rect l="l" t="t" r="r" b="b"/>
            <a:pathLst>
              <a:path w="4445" h="6984">
                <a:moveTo>
                  <a:pt x="0" y="0"/>
                </a:moveTo>
                <a:lnTo>
                  <a:pt x="3988" y="6382"/>
                </a:lnTo>
              </a:path>
            </a:pathLst>
          </a:custGeom>
          <a:ln w="3175">
            <a:solidFill>
              <a:srgbClr val="FF00FF"/>
            </a:solidFill>
          </a:ln>
        </p:spPr>
        <p:txBody>
          <a:bodyPr wrap="square" lIns="0" tIns="0" rIns="0" bIns="0" rtlCol="0"/>
          <a:lstStyle/>
          <a:p>
            <a:endParaRPr sz="501"/>
          </a:p>
        </p:txBody>
      </p:sp>
      <p:sp>
        <p:nvSpPr>
          <p:cNvPr id="9875" name="bg object 9875"/>
          <p:cNvSpPr/>
          <p:nvPr/>
        </p:nvSpPr>
        <p:spPr>
          <a:xfrm>
            <a:off x="2751546" y="4360443"/>
            <a:ext cx="2022" cy="2046"/>
          </a:xfrm>
          <a:custGeom>
            <a:avLst/>
            <a:gdLst/>
            <a:ahLst/>
            <a:cxnLst/>
            <a:rect l="l" t="t" r="r" b="b"/>
            <a:pathLst>
              <a:path w="4445" h="5715">
                <a:moveTo>
                  <a:pt x="4387" y="0"/>
                </a:moveTo>
                <a:lnTo>
                  <a:pt x="0" y="5185"/>
                </a:lnTo>
              </a:path>
            </a:pathLst>
          </a:custGeom>
          <a:ln w="3175">
            <a:solidFill>
              <a:srgbClr val="FF00FF"/>
            </a:solidFill>
          </a:ln>
        </p:spPr>
        <p:txBody>
          <a:bodyPr wrap="square" lIns="0" tIns="0" rIns="0" bIns="0" rtlCol="0"/>
          <a:lstStyle/>
          <a:p>
            <a:endParaRPr sz="501"/>
          </a:p>
        </p:txBody>
      </p:sp>
      <p:sp>
        <p:nvSpPr>
          <p:cNvPr id="9876" name="bg object 9876"/>
          <p:cNvSpPr/>
          <p:nvPr/>
        </p:nvSpPr>
        <p:spPr>
          <a:xfrm>
            <a:off x="2753541" y="4359872"/>
            <a:ext cx="3177" cy="682"/>
          </a:xfrm>
          <a:custGeom>
            <a:avLst/>
            <a:gdLst/>
            <a:ahLst/>
            <a:cxnLst/>
            <a:rect l="l" t="t" r="r" b="b"/>
            <a:pathLst>
              <a:path w="6985" h="1904">
                <a:moveTo>
                  <a:pt x="6382" y="0"/>
                </a:moveTo>
                <a:lnTo>
                  <a:pt x="0" y="1595"/>
                </a:lnTo>
              </a:path>
            </a:pathLst>
          </a:custGeom>
          <a:ln w="3175">
            <a:solidFill>
              <a:srgbClr val="FF00FF"/>
            </a:solidFill>
          </a:ln>
        </p:spPr>
        <p:txBody>
          <a:bodyPr wrap="square" lIns="0" tIns="0" rIns="0" bIns="0" rtlCol="0"/>
          <a:lstStyle/>
          <a:p>
            <a:endParaRPr sz="501"/>
          </a:p>
        </p:txBody>
      </p:sp>
      <p:sp>
        <p:nvSpPr>
          <p:cNvPr id="9877" name="bg object 9877"/>
          <p:cNvSpPr/>
          <p:nvPr/>
        </p:nvSpPr>
        <p:spPr>
          <a:xfrm>
            <a:off x="2756445" y="4359872"/>
            <a:ext cx="3177" cy="910"/>
          </a:xfrm>
          <a:custGeom>
            <a:avLst/>
            <a:gdLst/>
            <a:ahLst/>
            <a:cxnLst/>
            <a:rect l="l" t="t" r="r" b="b"/>
            <a:pathLst>
              <a:path w="6985" h="2540">
                <a:moveTo>
                  <a:pt x="6382" y="2393"/>
                </a:moveTo>
                <a:lnTo>
                  <a:pt x="0" y="0"/>
                </a:lnTo>
              </a:path>
            </a:pathLst>
          </a:custGeom>
          <a:ln w="3175">
            <a:solidFill>
              <a:srgbClr val="FF00FF"/>
            </a:solidFill>
          </a:ln>
        </p:spPr>
        <p:txBody>
          <a:bodyPr wrap="square" lIns="0" tIns="0" rIns="0" bIns="0" rtlCol="0"/>
          <a:lstStyle/>
          <a:p>
            <a:endParaRPr sz="501"/>
          </a:p>
        </p:txBody>
      </p:sp>
      <p:sp>
        <p:nvSpPr>
          <p:cNvPr id="9878" name="bg object 9878"/>
          <p:cNvSpPr/>
          <p:nvPr/>
        </p:nvSpPr>
        <p:spPr>
          <a:xfrm>
            <a:off x="2759347" y="4360729"/>
            <a:ext cx="1733" cy="2046"/>
          </a:xfrm>
          <a:custGeom>
            <a:avLst/>
            <a:gdLst/>
            <a:ahLst/>
            <a:cxnLst/>
            <a:rect l="l" t="t" r="r" b="b"/>
            <a:pathLst>
              <a:path w="3810" h="5715">
                <a:moveTo>
                  <a:pt x="3590" y="5584"/>
                </a:moveTo>
                <a:lnTo>
                  <a:pt x="0" y="0"/>
                </a:lnTo>
              </a:path>
            </a:pathLst>
          </a:custGeom>
          <a:ln w="3175">
            <a:solidFill>
              <a:srgbClr val="FF00FF"/>
            </a:solidFill>
          </a:ln>
        </p:spPr>
        <p:txBody>
          <a:bodyPr wrap="square" lIns="0" tIns="0" rIns="0" bIns="0" rtlCol="0"/>
          <a:lstStyle/>
          <a:p>
            <a:endParaRPr sz="501"/>
          </a:p>
        </p:txBody>
      </p:sp>
      <p:sp>
        <p:nvSpPr>
          <p:cNvPr id="9879" name="bg object 9879"/>
          <p:cNvSpPr/>
          <p:nvPr/>
        </p:nvSpPr>
        <p:spPr>
          <a:xfrm>
            <a:off x="2720521" y="4356015"/>
            <a:ext cx="3466" cy="2046"/>
          </a:xfrm>
          <a:custGeom>
            <a:avLst/>
            <a:gdLst/>
            <a:ahLst/>
            <a:cxnLst/>
            <a:rect l="l" t="t" r="r" b="b"/>
            <a:pathLst>
              <a:path w="7620" h="5715">
                <a:moveTo>
                  <a:pt x="7578" y="0"/>
                </a:moveTo>
                <a:lnTo>
                  <a:pt x="0" y="5584"/>
                </a:lnTo>
              </a:path>
            </a:pathLst>
          </a:custGeom>
          <a:ln w="3175">
            <a:solidFill>
              <a:srgbClr val="FF00FF"/>
            </a:solidFill>
          </a:ln>
        </p:spPr>
        <p:txBody>
          <a:bodyPr wrap="square" lIns="0" tIns="0" rIns="0" bIns="0" rtlCol="0"/>
          <a:lstStyle/>
          <a:p>
            <a:endParaRPr sz="501"/>
          </a:p>
        </p:txBody>
      </p:sp>
      <p:sp>
        <p:nvSpPr>
          <p:cNvPr id="9880" name="bg object 9880"/>
          <p:cNvSpPr/>
          <p:nvPr/>
        </p:nvSpPr>
        <p:spPr>
          <a:xfrm>
            <a:off x="2723969" y="4355301"/>
            <a:ext cx="4043" cy="910"/>
          </a:xfrm>
          <a:custGeom>
            <a:avLst/>
            <a:gdLst/>
            <a:ahLst/>
            <a:cxnLst/>
            <a:rect l="l" t="t" r="r" b="b"/>
            <a:pathLst>
              <a:path w="8889" h="2540">
                <a:moveTo>
                  <a:pt x="8775" y="0"/>
                </a:moveTo>
                <a:lnTo>
                  <a:pt x="0" y="1994"/>
                </a:lnTo>
              </a:path>
            </a:pathLst>
          </a:custGeom>
          <a:ln w="3175">
            <a:solidFill>
              <a:srgbClr val="FF00FF"/>
            </a:solidFill>
          </a:ln>
        </p:spPr>
        <p:txBody>
          <a:bodyPr wrap="square" lIns="0" tIns="0" rIns="0" bIns="0" rtlCol="0"/>
          <a:lstStyle/>
          <a:p>
            <a:endParaRPr sz="501"/>
          </a:p>
        </p:txBody>
      </p:sp>
      <p:sp>
        <p:nvSpPr>
          <p:cNvPr id="9881" name="bg object 9881"/>
          <p:cNvSpPr/>
          <p:nvPr/>
        </p:nvSpPr>
        <p:spPr>
          <a:xfrm>
            <a:off x="2727960" y="4355301"/>
            <a:ext cx="4332" cy="910"/>
          </a:xfrm>
          <a:custGeom>
            <a:avLst/>
            <a:gdLst/>
            <a:ahLst/>
            <a:cxnLst/>
            <a:rect l="l" t="t" r="r" b="b"/>
            <a:pathLst>
              <a:path w="9525" h="2540">
                <a:moveTo>
                  <a:pt x="9174" y="1994"/>
                </a:moveTo>
                <a:lnTo>
                  <a:pt x="0" y="0"/>
                </a:lnTo>
              </a:path>
            </a:pathLst>
          </a:custGeom>
          <a:ln w="3175">
            <a:solidFill>
              <a:srgbClr val="FF00FF"/>
            </a:solidFill>
          </a:ln>
        </p:spPr>
        <p:txBody>
          <a:bodyPr wrap="square" lIns="0" tIns="0" rIns="0" bIns="0" rtlCol="0"/>
          <a:lstStyle/>
          <a:p>
            <a:endParaRPr sz="501"/>
          </a:p>
        </p:txBody>
      </p:sp>
      <p:sp>
        <p:nvSpPr>
          <p:cNvPr id="9882" name="bg object 9882"/>
          <p:cNvSpPr/>
          <p:nvPr/>
        </p:nvSpPr>
        <p:spPr>
          <a:xfrm>
            <a:off x="2732132" y="4356015"/>
            <a:ext cx="3466" cy="2046"/>
          </a:xfrm>
          <a:custGeom>
            <a:avLst/>
            <a:gdLst/>
            <a:ahLst/>
            <a:cxnLst/>
            <a:rect l="l" t="t" r="r" b="b"/>
            <a:pathLst>
              <a:path w="7620" h="5715">
                <a:moveTo>
                  <a:pt x="7578" y="5584"/>
                </a:moveTo>
                <a:lnTo>
                  <a:pt x="0" y="0"/>
                </a:lnTo>
              </a:path>
            </a:pathLst>
          </a:custGeom>
          <a:ln w="3175">
            <a:solidFill>
              <a:srgbClr val="FF00FF"/>
            </a:solidFill>
          </a:ln>
        </p:spPr>
        <p:txBody>
          <a:bodyPr wrap="square" lIns="0" tIns="0" rIns="0" bIns="0" rtlCol="0"/>
          <a:lstStyle/>
          <a:p>
            <a:endParaRPr sz="501"/>
          </a:p>
        </p:txBody>
      </p:sp>
      <p:sp>
        <p:nvSpPr>
          <p:cNvPr id="9883" name="bg object 9883"/>
          <p:cNvSpPr/>
          <p:nvPr/>
        </p:nvSpPr>
        <p:spPr>
          <a:xfrm>
            <a:off x="2727960" y="4356443"/>
            <a:ext cx="1155" cy="910"/>
          </a:xfrm>
          <a:custGeom>
            <a:avLst/>
            <a:gdLst/>
            <a:ahLst/>
            <a:cxnLst/>
            <a:rect l="l" t="t" r="r" b="b"/>
            <a:pathLst>
              <a:path w="2539" h="2540">
                <a:moveTo>
                  <a:pt x="0" y="1994"/>
                </a:moveTo>
                <a:lnTo>
                  <a:pt x="2393" y="0"/>
                </a:lnTo>
              </a:path>
            </a:pathLst>
          </a:custGeom>
          <a:ln w="3175">
            <a:solidFill>
              <a:srgbClr val="FF00FF"/>
            </a:solidFill>
          </a:ln>
        </p:spPr>
        <p:txBody>
          <a:bodyPr wrap="square" lIns="0" tIns="0" rIns="0" bIns="0" rtlCol="0"/>
          <a:lstStyle/>
          <a:p>
            <a:endParaRPr sz="501"/>
          </a:p>
        </p:txBody>
      </p:sp>
      <p:sp>
        <p:nvSpPr>
          <p:cNvPr id="9884" name="bg object 9884"/>
          <p:cNvSpPr/>
          <p:nvPr/>
        </p:nvSpPr>
        <p:spPr>
          <a:xfrm>
            <a:off x="2727053" y="4356443"/>
            <a:ext cx="1155" cy="910"/>
          </a:xfrm>
          <a:custGeom>
            <a:avLst/>
            <a:gdLst/>
            <a:ahLst/>
            <a:cxnLst/>
            <a:rect l="l" t="t" r="r" b="b"/>
            <a:pathLst>
              <a:path w="2539" h="2540">
                <a:moveTo>
                  <a:pt x="0" y="0"/>
                </a:moveTo>
                <a:lnTo>
                  <a:pt x="1994" y="1994"/>
                </a:lnTo>
              </a:path>
            </a:pathLst>
          </a:custGeom>
          <a:ln w="3175">
            <a:solidFill>
              <a:srgbClr val="FF00FF"/>
            </a:solidFill>
          </a:ln>
        </p:spPr>
        <p:txBody>
          <a:bodyPr wrap="square" lIns="0" tIns="0" rIns="0" bIns="0" rtlCol="0"/>
          <a:lstStyle/>
          <a:p>
            <a:endParaRPr sz="501"/>
          </a:p>
        </p:txBody>
      </p:sp>
      <p:sp>
        <p:nvSpPr>
          <p:cNvPr id="9885" name="bg object 9885"/>
          <p:cNvSpPr/>
          <p:nvPr/>
        </p:nvSpPr>
        <p:spPr>
          <a:xfrm>
            <a:off x="2727053" y="4355586"/>
            <a:ext cx="1155" cy="910"/>
          </a:xfrm>
          <a:custGeom>
            <a:avLst/>
            <a:gdLst/>
            <a:ahLst/>
            <a:cxnLst/>
            <a:rect l="l" t="t" r="r" b="b"/>
            <a:pathLst>
              <a:path w="2539" h="2540">
                <a:moveTo>
                  <a:pt x="1994" y="0"/>
                </a:moveTo>
                <a:lnTo>
                  <a:pt x="0" y="2393"/>
                </a:lnTo>
              </a:path>
            </a:pathLst>
          </a:custGeom>
          <a:ln w="3175">
            <a:solidFill>
              <a:srgbClr val="FF00FF"/>
            </a:solidFill>
          </a:ln>
        </p:spPr>
        <p:txBody>
          <a:bodyPr wrap="square" lIns="0" tIns="0" rIns="0" bIns="0" rtlCol="0"/>
          <a:lstStyle/>
          <a:p>
            <a:endParaRPr sz="501"/>
          </a:p>
        </p:txBody>
      </p:sp>
      <p:sp>
        <p:nvSpPr>
          <p:cNvPr id="9886" name="bg object 9886"/>
          <p:cNvSpPr/>
          <p:nvPr/>
        </p:nvSpPr>
        <p:spPr>
          <a:xfrm>
            <a:off x="2727960" y="4355586"/>
            <a:ext cx="1155" cy="910"/>
          </a:xfrm>
          <a:custGeom>
            <a:avLst/>
            <a:gdLst/>
            <a:ahLst/>
            <a:cxnLst/>
            <a:rect l="l" t="t" r="r" b="b"/>
            <a:pathLst>
              <a:path w="2539" h="2540">
                <a:moveTo>
                  <a:pt x="2393" y="2393"/>
                </a:moveTo>
                <a:lnTo>
                  <a:pt x="0" y="0"/>
                </a:lnTo>
              </a:path>
            </a:pathLst>
          </a:custGeom>
          <a:ln w="3175">
            <a:solidFill>
              <a:srgbClr val="FF00FF"/>
            </a:solidFill>
          </a:ln>
        </p:spPr>
        <p:txBody>
          <a:bodyPr wrap="square" lIns="0" tIns="0" rIns="0" bIns="0" rtlCol="0"/>
          <a:lstStyle/>
          <a:p>
            <a:endParaRPr sz="501"/>
          </a:p>
        </p:txBody>
      </p:sp>
      <p:sp>
        <p:nvSpPr>
          <p:cNvPr id="9887" name="bg object 9887"/>
          <p:cNvSpPr/>
          <p:nvPr/>
        </p:nvSpPr>
        <p:spPr>
          <a:xfrm>
            <a:off x="2727960" y="4372156"/>
            <a:ext cx="1155" cy="910"/>
          </a:xfrm>
          <a:custGeom>
            <a:avLst/>
            <a:gdLst/>
            <a:ahLst/>
            <a:cxnLst/>
            <a:rect l="l" t="t" r="r" b="b"/>
            <a:pathLst>
              <a:path w="2539" h="2540">
                <a:moveTo>
                  <a:pt x="0" y="1994"/>
                </a:moveTo>
                <a:lnTo>
                  <a:pt x="2393" y="0"/>
                </a:lnTo>
              </a:path>
            </a:pathLst>
          </a:custGeom>
          <a:ln w="3175">
            <a:solidFill>
              <a:srgbClr val="FF00FF"/>
            </a:solidFill>
          </a:ln>
        </p:spPr>
        <p:txBody>
          <a:bodyPr wrap="square" lIns="0" tIns="0" rIns="0" bIns="0" rtlCol="0"/>
          <a:lstStyle/>
          <a:p>
            <a:endParaRPr sz="501"/>
          </a:p>
        </p:txBody>
      </p:sp>
      <p:sp>
        <p:nvSpPr>
          <p:cNvPr id="9888" name="bg object 9888"/>
          <p:cNvSpPr/>
          <p:nvPr/>
        </p:nvSpPr>
        <p:spPr>
          <a:xfrm>
            <a:off x="2727053" y="4372156"/>
            <a:ext cx="1155" cy="910"/>
          </a:xfrm>
          <a:custGeom>
            <a:avLst/>
            <a:gdLst/>
            <a:ahLst/>
            <a:cxnLst/>
            <a:rect l="l" t="t" r="r" b="b"/>
            <a:pathLst>
              <a:path w="2539" h="2540">
                <a:moveTo>
                  <a:pt x="0" y="0"/>
                </a:moveTo>
                <a:lnTo>
                  <a:pt x="1994" y="1994"/>
                </a:lnTo>
              </a:path>
            </a:pathLst>
          </a:custGeom>
          <a:ln w="3175">
            <a:solidFill>
              <a:srgbClr val="FF00FF"/>
            </a:solidFill>
          </a:ln>
        </p:spPr>
        <p:txBody>
          <a:bodyPr wrap="square" lIns="0" tIns="0" rIns="0" bIns="0" rtlCol="0"/>
          <a:lstStyle/>
          <a:p>
            <a:endParaRPr sz="501"/>
          </a:p>
        </p:txBody>
      </p:sp>
      <p:sp>
        <p:nvSpPr>
          <p:cNvPr id="9889" name="bg object 9889"/>
          <p:cNvSpPr/>
          <p:nvPr/>
        </p:nvSpPr>
        <p:spPr>
          <a:xfrm>
            <a:off x="2727053" y="4371299"/>
            <a:ext cx="1155" cy="910"/>
          </a:xfrm>
          <a:custGeom>
            <a:avLst/>
            <a:gdLst/>
            <a:ahLst/>
            <a:cxnLst/>
            <a:rect l="l" t="t" r="r" b="b"/>
            <a:pathLst>
              <a:path w="2539" h="2540">
                <a:moveTo>
                  <a:pt x="1994" y="0"/>
                </a:moveTo>
                <a:lnTo>
                  <a:pt x="0" y="2393"/>
                </a:lnTo>
              </a:path>
            </a:pathLst>
          </a:custGeom>
          <a:ln w="3175">
            <a:solidFill>
              <a:srgbClr val="FF00FF"/>
            </a:solidFill>
          </a:ln>
        </p:spPr>
        <p:txBody>
          <a:bodyPr wrap="square" lIns="0" tIns="0" rIns="0" bIns="0" rtlCol="0"/>
          <a:lstStyle/>
          <a:p>
            <a:endParaRPr sz="501"/>
          </a:p>
        </p:txBody>
      </p:sp>
      <p:sp>
        <p:nvSpPr>
          <p:cNvPr id="9890" name="bg object 9890"/>
          <p:cNvSpPr/>
          <p:nvPr/>
        </p:nvSpPr>
        <p:spPr>
          <a:xfrm>
            <a:off x="2727960" y="4371299"/>
            <a:ext cx="1155" cy="910"/>
          </a:xfrm>
          <a:custGeom>
            <a:avLst/>
            <a:gdLst/>
            <a:ahLst/>
            <a:cxnLst/>
            <a:rect l="l" t="t" r="r" b="b"/>
            <a:pathLst>
              <a:path w="2539" h="2540">
                <a:moveTo>
                  <a:pt x="2393" y="2393"/>
                </a:moveTo>
                <a:lnTo>
                  <a:pt x="0" y="0"/>
                </a:lnTo>
              </a:path>
            </a:pathLst>
          </a:custGeom>
          <a:ln w="3175">
            <a:solidFill>
              <a:srgbClr val="FF00FF"/>
            </a:solidFill>
          </a:ln>
        </p:spPr>
        <p:txBody>
          <a:bodyPr wrap="square" lIns="0" tIns="0" rIns="0" bIns="0" rtlCol="0"/>
          <a:lstStyle/>
          <a:p>
            <a:endParaRPr sz="501"/>
          </a:p>
        </p:txBody>
      </p:sp>
      <p:sp>
        <p:nvSpPr>
          <p:cNvPr id="9891" name="bg object 9891"/>
          <p:cNvSpPr/>
          <p:nvPr/>
        </p:nvSpPr>
        <p:spPr>
          <a:xfrm>
            <a:off x="2735036" y="4367014"/>
            <a:ext cx="3177" cy="3183"/>
          </a:xfrm>
          <a:custGeom>
            <a:avLst/>
            <a:gdLst/>
            <a:ahLst/>
            <a:cxnLst/>
            <a:rect l="l" t="t" r="r" b="b"/>
            <a:pathLst>
              <a:path w="6985" h="8890">
                <a:moveTo>
                  <a:pt x="0" y="8775"/>
                </a:moveTo>
                <a:lnTo>
                  <a:pt x="6781" y="0"/>
                </a:lnTo>
              </a:path>
            </a:pathLst>
          </a:custGeom>
          <a:ln w="3175">
            <a:solidFill>
              <a:srgbClr val="FF00FF"/>
            </a:solidFill>
          </a:ln>
        </p:spPr>
        <p:txBody>
          <a:bodyPr wrap="square" lIns="0" tIns="0" rIns="0" bIns="0" rtlCol="0"/>
          <a:lstStyle/>
          <a:p>
            <a:endParaRPr sz="501"/>
          </a:p>
        </p:txBody>
      </p:sp>
      <p:sp>
        <p:nvSpPr>
          <p:cNvPr id="9892" name="bg object 9892"/>
          <p:cNvSpPr/>
          <p:nvPr/>
        </p:nvSpPr>
        <p:spPr>
          <a:xfrm>
            <a:off x="2730500" y="4370156"/>
            <a:ext cx="4621" cy="1819"/>
          </a:xfrm>
          <a:custGeom>
            <a:avLst/>
            <a:gdLst/>
            <a:ahLst/>
            <a:cxnLst/>
            <a:rect l="l" t="t" r="r" b="b"/>
            <a:pathLst>
              <a:path w="10160" h="5079">
                <a:moveTo>
                  <a:pt x="0" y="4786"/>
                </a:moveTo>
                <a:lnTo>
                  <a:pt x="9972" y="0"/>
                </a:lnTo>
              </a:path>
            </a:pathLst>
          </a:custGeom>
          <a:ln w="3175">
            <a:solidFill>
              <a:srgbClr val="FF00FF"/>
            </a:solidFill>
          </a:ln>
        </p:spPr>
        <p:txBody>
          <a:bodyPr wrap="square" lIns="0" tIns="0" rIns="0" bIns="0" rtlCol="0"/>
          <a:lstStyle/>
          <a:p>
            <a:endParaRPr sz="501"/>
          </a:p>
        </p:txBody>
      </p:sp>
      <p:sp>
        <p:nvSpPr>
          <p:cNvPr id="9893" name="bg object 9893"/>
          <p:cNvSpPr/>
          <p:nvPr/>
        </p:nvSpPr>
        <p:spPr>
          <a:xfrm>
            <a:off x="2725601" y="4371870"/>
            <a:ext cx="4910" cy="0"/>
          </a:xfrm>
          <a:custGeom>
            <a:avLst/>
            <a:gdLst/>
            <a:ahLst/>
            <a:cxnLst/>
            <a:rect l="l" t="t" r="r" b="b"/>
            <a:pathLst>
              <a:path w="10795">
                <a:moveTo>
                  <a:pt x="0" y="0"/>
                </a:moveTo>
                <a:lnTo>
                  <a:pt x="10770" y="0"/>
                </a:lnTo>
              </a:path>
            </a:pathLst>
          </a:custGeom>
          <a:ln w="3175">
            <a:solidFill>
              <a:srgbClr val="FF00FF"/>
            </a:solidFill>
          </a:ln>
        </p:spPr>
        <p:txBody>
          <a:bodyPr wrap="square" lIns="0" tIns="0" rIns="0" bIns="0" rtlCol="0"/>
          <a:lstStyle/>
          <a:p>
            <a:endParaRPr sz="501"/>
          </a:p>
        </p:txBody>
      </p:sp>
      <p:sp>
        <p:nvSpPr>
          <p:cNvPr id="9894" name="bg object 9894"/>
          <p:cNvSpPr/>
          <p:nvPr/>
        </p:nvSpPr>
        <p:spPr>
          <a:xfrm>
            <a:off x="2721066" y="4370156"/>
            <a:ext cx="4621" cy="1819"/>
          </a:xfrm>
          <a:custGeom>
            <a:avLst/>
            <a:gdLst/>
            <a:ahLst/>
            <a:cxnLst/>
            <a:rect l="l" t="t" r="r" b="b"/>
            <a:pathLst>
              <a:path w="10160" h="5079">
                <a:moveTo>
                  <a:pt x="0" y="0"/>
                </a:moveTo>
                <a:lnTo>
                  <a:pt x="9972" y="4786"/>
                </a:lnTo>
              </a:path>
            </a:pathLst>
          </a:custGeom>
          <a:ln w="3175">
            <a:solidFill>
              <a:srgbClr val="FF00FF"/>
            </a:solidFill>
          </a:ln>
        </p:spPr>
        <p:txBody>
          <a:bodyPr wrap="square" lIns="0" tIns="0" rIns="0" bIns="0" rtlCol="0"/>
          <a:lstStyle/>
          <a:p>
            <a:endParaRPr sz="501"/>
          </a:p>
        </p:txBody>
      </p:sp>
      <p:sp>
        <p:nvSpPr>
          <p:cNvPr id="9895" name="bg object 9895"/>
          <p:cNvSpPr/>
          <p:nvPr/>
        </p:nvSpPr>
        <p:spPr>
          <a:xfrm>
            <a:off x="2717982" y="4367014"/>
            <a:ext cx="3177" cy="3183"/>
          </a:xfrm>
          <a:custGeom>
            <a:avLst/>
            <a:gdLst/>
            <a:ahLst/>
            <a:cxnLst/>
            <a:rect l="l" t="t" r="r" b="b"/>
            <a:pathLst>
              <a:path w="6985" h="8890">
                <a:moveTo>
                  <a:pt x="0" y="0"/>
                </a:moveTo>
                <a:lnTo>
                  <a:pt x="6781" y="8775"/>
                </a:lnTo>
              </a:path>
            </a:pathLst>
          </a:custGeom>
          <a:ln w="3175">
            <a:solidFill>
              <a:srgbClr val="FF00FF"/>
            </a:solidFill>
          </a:ln>
        </p:spPr>
        <p:txBody>
          <a:bodyPr wrap="square" lIns="0" tIns="0" rIns="0" bIns="0" rtlCol="0"/>
          <a:lstStyle/>
          <a:p>
            <a:endParaRPr sz="501"/>
          </a:p>
        </p:txBody>
      </p:sp>
      <p:sp>
        <p:nvSpPr>
          <p:cNvPr id="9896" name="bg object 9896"/>
          <p:cNvSpPr/>
          <p:nvPr/>
        </p:nvSpPr>
        <p:spPr>
          <a:xfrm>
            <a:off x="2719251" y="4367013"/>
            <a:ext cx="2888" cy="2729"/>
          </a:xfrm>
          <a:custGeom>
            <a:avLst/>
            <a:gdLst/>
            <a:ahLst/>
            <a:cxnLst/>
            <a:rect l="l" t="t" r="r" b="b"/>
            <a:pathLst>
              <a:path w="6350" h="7620">
                <a:moveTo>
                  <a:pt x="5983" y="7180"/>
                </a:moveTo>
                <a:lnTo>
                  <a:pt x="0" y="0"/>
                </a:lnTo>
              </a:path>
            </a:pathLst>
          </a:custGeom>
          <a:ln w="3175">
            <a:solidFill>
              <a:srgbClr val="FF00FF"/>
            </a:solidFill>
          </a:ln>
        </p:spPr>
        <p:txBody>
          <a:bodyPr wrap="square" lIns="0" tIns="0" rIns="0" bIns="0" rtlCol="0"/>
          <a:lstStyle/>
          <a:p>
            <a:endParaRPr sz="501"/>
          </a:p>
        </p:txBody>
      </p:sp>
      <p:sp>
        <p:nvSpPr>
          <p:cNvPr id="9897" name="bg object 9897"/>
          <p:cNvSpPr/>
          <p:nvPr/>
        </p:nvSpPr>
        <p:spPr>
          <a:xfrm>
            <a:off x="2721973" y="4369585"/>
            <a:ext cx="4043" cy="1592"/>
          </a:xfrm>
          <a:custGeom>
            <a:avLst/>
            <a:gdLst/>
            <a:ahLst/>
            <a:cxnLst/>
            <a:rect l="l" t="t" r="r" b="b"/>
            <a:pathLst>
              <a:path w="8889" h="4445">
                <a:moveTo>
                  <a:pt x="8775" y="3988"/>
                </a:moveTo>
                <a:lnTo>
                  <a:pt x="0" y="0"/>
                </a:lnTo>
              </a:path>
            </a:pathLst>
          </a:custGeom>
          <a:ln w="3175">
            <a:solidFill>
              <a:srgbClr val="FF00FF"/>
            </a:solidFill>
          </a:ln>
        </p:spPr>
        <p:txBody>
          <a:bodyPr wrap="square" lIns="0" tIns="0" rIns="0" bIns="0" rtlCol="0"/>
          <a:lstStyle/>
          <a:p>
            <a:endParaRPr sz="501"/>
          </a:p>
        </p:txBody>
      </p:sp>
      <p:sp>
        <p:nvSpPr>
          <p:cNvPr id="9898" name="bg object 9898"/>
          <p:cNvSpPr/>
          <p:nvPr/>
        </p:nvSpPr>
        <p:spPr>
          <a:xfrm>
            <a:off x="2725964" y="4371013"/>
            <a:ext cx="4332" cy="0"/>
          </a:xfrm>
          <a:custGeom>
            <a:avLst/>
            <a:gdLst/>
            <a:ahLst/>
            <a:cxnLst/>
            <a:rect l="l" t="t" r="r" b="b"/>
            <a:pathLst>
              <a:path w="9525">
                <a:moveTo>
                  <a:pt x="9174" y="0"/>
                </a:moveTo>
                <a:lnTo>
                  <a:pt x="0" y="0"/>
                </a:lnTo>
              </a:path>
            </a:pathLst>
          </a:custGeom>
          <a:ln w="3175">
            <a:solidFill>
              <a:srgbClr val="FF00FF"/>
            </a:solidFill>
          </a:ln>
        </p:spPr>
        <p:txBody>
          <a:bodyPr wrap="square" lIns="0" tIns="0" rIns="0" bIns="0" rtlCol="0"/>
          <a:lstStyle/>
          <a:p>
            <a:endParaRPr sz="501"/>
          </a:p>
        </p:txBody>
      </p:sp>
      <p:sp>
        <p:nvSpPr>
          <p:cNvPr id="9899" name="bg object 9899"/>
          <p:cNvSpPr/>
          <p:nvPr/>
        </p:nvSpPr>
        <p:spPr>
          <a:xfrm>
            <a:off x="2730137" y="4369585"/>
            <a:ext cx="4043" cy="1592"/>
          </a:xfrm>
          <a:custGeom>
            <a:avLst/>
            <a:gdLst/>
            <a:ahLst/>
            <a:cxnLst/>
            <a:rect l="l" t="t" r="r" b="b"/>
            <a:pathLst>
              <a:path w="8889" h="4445">
                <a:moveTo>
                  <a:pt x="8775" y="0"/>
                </a:moveTo>
                <a:lnTo>
                  <a:pt x="0" y="3988"/>
                </a:lnTo>
              </a:path>
            </a:pathLst>
          </a:custGeom>
          <a:ln w="3175">
            <a:solidFill>
              <a:srgbClr val="FF00FF"/>
            </a:solidFill>
          </a:ln>
        </p:spPr>
        <p:txBody>
          <a:bodyPr wrap="square" lIns="0" tIns="0" rIns="0" bIns="0" rtlCol="0"/>
          <a:lstStyle/>
          <a:p>
            <a:endParaRPr sz="501"/>
          </a:p>
        </p:txBody>
      </p:sp>
      <p:sp>
        <p:nvSpPr>
          <p:cNvPr id="9900" name="bg object 9900"/>
          <p:cNvSpPr/>
          <p:nvPr/>
        </p:nvSpPr>
        <p:spPr>
          <a:xfrm>
            <a:off x="2734128" y="4367013"/>
            <a:ext cx="2888" cy="2729"/>
          </a:xfrm>
          <a:custGeom>
            <a:avLst/>
            <a:gdLst/>
            <a:ahLst/>
            <a:cxnLst/>
            <a:rect l="l" t="t" r="r" b="b"/>
            <a:pathLst>
              <a:path w="6350" h="7620">
                <a:moveTo>
                  <a:pt x="5983" y="0"/>
                </a:moveTo>
                <a:lnTo>
                  <a:pt x="0" y="7180"/>
                </a:lnTo>
              </a:path>
            </a:pathLst>
          </a:custGeom>
          <a:ln w="3175">
            <a:solidFill>
              <a:srgbClr val="FF00FF"/>
            </a:solidFill>
          </a:ln>
        </p:spPr>
        <p:txBody>
          <a:bodyPr wrap="square" lIns="0" tIns="0" rIns="0" bIns="0" rtlCol="0"/>
          <a:lstStyle/>
          <a:p>
            <a:endParaRPr sz="501"/>
          </a:p>
        </p:txBody>
      </p:sp>
      <p:sp>
        <p:nvSpPr>
          <p:cNvPr id="9901" name="bg object 9901"/>
          <p:cNvSpPr/>
          <p:nvPr/>
        </p:nvSpPr>
        <p:spPr>
          <a:xfrm>
            <a:off x="2737576" y="4361729"/>
            <a:ext cx="1444" cy="0"/>
          </a:xfrm>
          <a:custGeom>
            <a:avLst/>
            <a:gdLst/>
            <a:ahLst/>
            <a:cxnLst/>
            <a:rect l="l" t="t" r="r" b="b"/>
            <a:pathLst>
              <a:path w="3175">
                <a:moveTo>
                  <a:pt x="0" y="0"/>
                </a:moveTo>
                <a:lnTo>
                  <a:pt x="2792" y="0"/>
                </a:lnTo>
              </a:path>
            </a:pathLst>
          </a:custGeom>
          <a:ln w="3175">
            <a:solidFill>
              <a:srgbClr val="FF00FF"/>
            </a:solidFill>
          </a:ln>
        </p:spPr>
        <p:txBody>
          <a:bodyPr wrap="square" lIns="0" tIns="0" rIns="0" bIns="0" rtlCol="0"/>
          <a:lstStyle/>
          <a:p>
            <a:endParaRPr sz="501"/>
          </a:p>
        </p:txBody>
      </p:sp>
      <p:sp>
        <p:nvSpPr>
          <p:cNvPr id="9902" name="bg object 9902"/>
          <p:cNvSpPr/>
          <p:nvPr/>
        </p:nvSpPr>
        <p:spPr>
          <a:xfrm>
            <a:off x="2717256" y="4361729"/>
            <a:ext cx="1155" cy="0"/>
          </a:xfrm>
          <a:custGeom>
            <a:avLst/>
            <a:gdLst/>
            <a:ahLst/>
            <a:cxnLst/>
            <a:rect l="l" t="t" r="r" b="b"/>
            <a:pathLst>
              <a:path w="2539">
                <a:moveTo>
                  <a:pt x="0" y="0"/>
                </a:moveTo>
                <a:lnTo>
                  <a:pt x="2393" y="0"/>
                </a:lnTo>
              </a:path>
            </a:pathLst>
          </a:custGeom>
          <a:ln w="3175">
            <a:solidFill>
              <a:srgbClr val="FF00FF"/>
            </a:solidFill>
          </a:ln>
        </p:spPr>
        <p:txBody>
          <a:bodyPr wrap="square" lIns="0" tIns="0" rIns="0" bIns="0" rtlCol="0"/>
          <a:lstStyle/>
          <a:p>
            <a:endParaRPr sz="501"/>
          </a:p>
        </p:txBody>
      </p:sp>
      <p:sp>
        <p:nvSpPr>
          <p:cNvPr id="9903" name="bg object 9903"/>
          <p:cNvSpPr/>
          <p:nvPr/>
        </p:nvSpPr>
        <p:spPr>
          <a:xfrm>
            <a:off x="2718707" y="4360014"/>
            <a:ext cx="578" cy="910"/>
          </a:xfrm>
          <a:custGeom>
            <a:avLst/>
            <a:gdLst/>
            <a:ahLst/>
            <a:cxnLst/>
            <a:rect l="l" t="t" r="r" b="b"/>
            <a:pathLst>
              <a:path w="1270" h="2540">
                <a:moveTo>
                  <a:pt x="0" y="2393"/>
                </a:moveTo>
                <a:lnTo>
                  <a:pt x="1196" y="0"/>
                </a:lnTo>
              </a:path>
            </a:pathLst>
          </a:custGeom>
          <a:ln w="3175">
            <a:solidFill>
              <a:srgbClr val="FF00FF"/>
            </a:solidFill>
          </a:ln>
        </p:spPr>
        <p:txBody>
          <a:bodyPr wrap="square" lIns="0" tIns="0" rIns="0" bIns="0" rtlCol="0"/>
          <a:lstStyle/>
          <a:p>
            <a:endParaRPr sz="501"/>
          </a:p>
        </p:txBody>
      </p:sp>
      <p:sp>
        <p:nvSpPr>
          <p:cNvPr id="9904" name="bg object 9904"/>
          <p:cNvSpPr/>
          <p:nvPr/>
        </p:nvSpPr>
        <p:spPr>
          <a:xfrm>
            <a:off x="2718344" y="4360871"/>
            <a:ext cx="578" cy="910"/>
          </a:xfrm>
          <a:custGeom>
            <a:avLst/>
            <a:gdLst/>
            <a:ahLst/>
            <a:cxnLst/>
            <a:rect l="l" t="t" r="r" b="b"/>
            <a:pathLst>
              <a:path w="1270" h="2540">
                <a:moveTo>
                  <a:pt x="0" y="2393"/>
                </a:moveTo>
                <a:lnTo>
                  <a:pt x="797" y="0"/>
                </a:lnTo>
              </a:path>
            </a:pathLst>
          </a:custGeom>
          <a:ln w="3175">
            <a:solidFill>
              <a:srgbClr val="FF00FF"/>
            </a:solidFill>
          </a:ln>
        </p:spPr>
        <p:txBody>
          <a:bodyPr wrap="square" lIns="0" tIns="0" rIns="0" bIns="0" rtlCol="0"/>
          <a:lstStyle/>
          <a:p>
            <a:endParaRPr sz="501"/>
          </a:p>
        </p:txBody>
      </p:sp>
      <p:sp>
        <p:nvSpPr>
          <p:cNvPr id="9905" name="bg object 9905"/>
          <p:cNvSpPr/>
          <p:nvPr/>
        </p:nvSpPr>
        <p:spPr>
          <a:xfrm>
            <a:off x="2737576" y="4359301"/>
            <a:ext cx="866" cy="1364"/>
          </a:xfrm>
          <a:custGeom>
            <a:avLst/>
            <a:gdLst/>
            <a:ahLst/>
            <a:cxnLst/>
            <a:rect l="l" t="t" r="r" b="b"/>
            <a:pathLst>
              <a:path w="1904" h="3809">
                <a:moveTo>
                  <a:pt x="1595" y="3191"/>
                </a:moveTo>
                <a:lnTo>
                  <a:pt x="0" y="0"/>
                </a:lnTo>
              </a:path>
            </a:pathLst>
          </a:custGeom>
          <a:ln w="3175">
            <a:solidFill>
              <a:srgbClr val="FF00FF"/>
            </a:solidFill>
          </a:ln>
        </p:spPr>
        <p:txBody>
          <a:bodyPr wrap="square" lIns="0" tIns="0" rIns="0" bIns="0" rtlCol="0"/>
          <a:lstStyle/>
          <a:p>
            <a:endParaRPr sz="501"/>
          </a:p>
        </p:txBody>
      </p:sp>
      <p:sp>
        <p:nvSpPr>
          <p:cNvPr id="9906" name="bg object 9906"/>
          <p:cNvSpPr/>
          <p:nvPr/>
        </p:nvSpPr>
        <p:spPr>
          <a:xfrm>
            <a:off x="2738301" y="4360443"/>
            <a:ext cx="578" cy="1364"/>
          </a:xfrm>
          <a:custGeom>
            <a:avLst/>
            <a:gdLst/>
            <a:ahLst/>
            <a:cxnLst/>
            <a:rect l="l" t="t" r="r" b="b"/>
            <a:pathLst>
              <a:path w="1270" h="3809">
                <a:moveTo>
                  <a:pt x="1196" y="3590"/>
                </a:moveTo>
                <a:lnTo>
                  <a:pt x="0" y="0"/>
                </a:lnTo>
              </a:path>
            </a:pathLst>
          </a:custGeom>
          <a:ln w="3175">
            <a:solidFill>
              <a:srgbClr val="FF00FF"/>
            </a:solidFill>
          </a:ln>
        </p:spPr>
        <p:txBody>
          <a:bodyPr wrap="square" lIns="0" tIns="0" rIns="0" bIns="0" rtlCol="0"/>
          <a:lstStyle/>
          <a:p>
            <a:endParaRPr sz="501"/>
          </a:p>
        </p:txBody>
      </p:sp>
      <p:sp>
        <p:nvSpPr>
          <p:cNvPr id="9907" name="bg object 9907"/>
          <p:cNvSpPr/>
          <p:nvPr/>
        </p:nvSpPr>
        <p:spPr>
          <a:xfrm>
            <a:off x="2720885" y="4360015"/>
            <a:ext cx="7220" cy="1137"/>
          </a:xfrm>
          <a:custGeom>
            <a:avLst/>
            <a:gdLst/>
            <a:ahLst/>
            <a:cxnLst/>
            <a:rect l="l" t="t" r="r" b="b"/>
            <a:pathLst>
              <a:path w="15875" h="3175">
                <a:moveTo>
                  <a:pt x="15556" y="2792"/>
                </a:moveTo>
                <a:lnTo>
                  <a:pt x="0" y="0"/>
                </a:lnTo>
              </a:path>
            </a:pathLst>
          </a:custGeom>
          <a:ln w="3175">
            <a:solidFill>
              <a:srgbClr val="FF00FF"/>
            </a:solidFill>
          </a:ln>
        </p:spPr>
        <p:txBody>
          <a:bodyPr wrap="square" lIns="0" tIns="0" rIns="0" bIns="0" rtlCol="0"/>
          <a:lstStyle/>
          <a:p>
            <a:endParaRPr sz="501"/>
          </a:p>
        </p:txBody>
      </p:sp>
      <p:sp>
        <p:nvSpPr>
          <p:cNvPr id="9908" name="bg object 9908"/>
          <p:cNvSpPr/>
          <p:nvPr/>
        </p:nvSpPr>
        <p:spPr>
          <a:xfrm>
            <a:off x="2727960" y="4360015"/>
            <a:ext cx="7220" cy="1137"/>
          </a:xfrm>
          <a:custGeom>
            <a:avLst/>
            <a:gdLst/>
            <a:ahLst/>
            <a:cxnLst/>
            <a:rect l="l" t="t" r="r" b="b"/>
            <a:pathLst>
              <a:path w="15875" h="3175">
                <a:moveTo>
                  <a:pt x="15556" y="0"/>
                </a:moveTo>
                <a:lnTo>
                  <a:pt x="0" y="2792"/>
                </a:lnTo>
              </a:path>
            </a:pathLst>
          </a:custGeom>
          <a:ln w="3175">
            <a:solidFill>
              <a:srgbClr val="FF00FF"/>
            </a:solidFill>
          </a:ln>
        </p:spPr>
        <p:txBody>
          <a:bodyPr wrap="square" lIns="0" tIns="0" rIns="0" bIns="0" rtlCol="0"/>
          <a:lstStyle/>
          <a:p>
            <a:endParaRPr sz="501"/>
          </a:p>
        </p:txBody>
      </p:sp>
      <p:sp>
        <p:nvSpPr>
          <p:cNvPr id="9909" name="bg object 9909"/>
          <p:cNvSpPr/>
          <p:nvPr/>
        </p:nvSpPr>
        <p:spPr>
          <a:xfrm>
            <a:off x="2720885" y="4366014"/>
            <a:ext cx="7220" cy="1137"/>
          </a:xfrm>
          <a:custGeom>
            <a:avLst/>
            <a:gdLst/>
            <a:ahLst/>
            <a:cxnLst/>
            <a:rect l="l" t="t" r="r" b="b"/>
            <a:pathLst>
              <a:path w="15875" h="3175">
                <a:moveTo>
                  <a:pt x="15556" y="0"/>
                </a:moveTo>
                <a:lnTo>
                  <a:pt x="0" y="2792"/>
                </a:lnTo>
              </a:path>
            </a:pathLst>
          </a:custGeom>
          <a:ln w="3175">
            <a:solidFill>
              <a:srgbClr val="FF00FF"/>
            </a:solidFill>
          </a:ln>
        </p:spPr>
        <p:txBody>
          <a:bodyPr wrap="square" lIns="0" tIns="0" rIns="0" bIns="0" rtlCol="0"/>
          <a:lstStyle/>
          <a:p>
            <a:endParaRPr sz="501"/>
          </a:p>
        </p:txBody>
      </p:sp>
      <p:sp>
        <p:nvSpPr>
          <p:cNvPr id="9910" name="bg object 9910"/>
          <p:cNvSpPr/>
          <p:nvPr/>
        </p:nvSpPr>
        <p:spPr>
          <a:xfrm>
            <a:off x="2727960" y="4366014"/>
            <a:ext cx="10686" cy="1137"/>
          </a:xfrm>
          <a:custGeom>
            <a:avLst/>
            <a:gdLst/>
            <a:ahLst/>
            <a:cxnLst/>
            <a:rect l="l" t="t" r="r" b="b"/>
            <a:pathLst>
              <a:path w="23495" h="3175">
                <a:moveTo>
                  <a:pt x="15556" y="2792"/>
                </a:moveTo>
                <a:lnTo>
                  <a:pt x="0" y="0"/>
                </a:lnTo>
              </a:path>
              <a:path w="23495" h="3175">
                <a:moveTo>
                  <a:pt x="15556" y="2792"/>
                </a:moveTo>
                <a:lnTo>
                  <a:pt x="23135" y="2792"/>
                </a:lnTo>
              </a:path>
            </a:pathLst>
          </a:custGeom>
          <a:ln w="3175">
            <a:solidFill>
              <a:srgbClr val="FF00FF"/>
            </a:solidFill>
          </a:ln>
        </p:spPr>
        <p:txBody>
          <a:bodyPr wrap="square" lIns="0" tIns="0" rIns="0" bIns="0" rtlCol="0"/>
          <a:lstStyle/>
          <a:p>
            <a:endParaRPr sz="501"/>
          </a:p>
        </p:txBody>
      </p:sp>
      <p:sp>
        <p:nvSpPr>
          <p:cNvPr id="9911" name="bg object 9911"/>
          <p:cNvSpPr/>
          <p:nvPr/>
        </p:nvSpPr>
        <p:spPr>
          <a:xfrm>
            <a:off x="2739390" y="4366157"/>
            <a:ext cx="289" cy="682"/>
          </a:xfrm>
          <a:custGeom>
            <a:avLst/>
            <a:gdLst/>
            <a:ahLst/>
            <a:cxnLst/>
            <a:rect l="l" t="t" r="r" b="b"/>
            <a:pathLst>
              <a:path w="635" h="1904">
                <a:moveTo>
                  <a:pt x="0" y="1595"/>
                </a:moveTo>
                <a:lnTo>
                  <a:pt x="398" y="0"/>
                </a:lnTo>
              </a:path>
            </a:pathLst>
          </a:custGeom>
          <a:ln w="3175">
            <a:solidFill>
              <a:srgbClr val="FF00FF"/>
            </a:solidFill>
          </a:ln>
        </p:spPr>
        <p:txBody>
          <a:bodyPr wrap="square" lIns="0" tIns="0" rIns="0" bIns="0" rtlCol="0"/>
          <a:lstStyle/>
          <a:p>
            <a:endParaRPr sz="501"/>
          </a:p>
        </p:txBody>
      </p:sp>
      <p:sp>
        <p:nvSpPr>
          <p:cNvPr id="9912" name="bg object 9912"/>
          <p:cNvSpPr/>
          <p:nvPr/>
        </p:nvSpPr>
        <p:spPr>
          <a:xfrm>
            <a:off x="2738483" y="4366728"/>
            <a:ext cx="1155" cy="455"/>
          </a:xfrm>
          <a:custGeom>
            <a:avLst/>
            <a:gdLst/>
            <a:ahLst/>
            <a:cxnLst/>
            <a:rect l="l" t="t" r="r" b="b"/>
            <a:pathLst>
              <a:path w="2539" h="1270">
                <a:moveTo>
                  <a:pt x="0" y="797"/>
                </a:moveTo>
                <a:lnTo>
                  <a:pt x="1994" y="0"/>
                </a:lnTo>
              </a:path>
            </a:pathLst>
          </a:custGeom>
          <a:ln w="3175">
            <a:solidFill>
              <a:srgbClr val="FF00FF"/>
            </a:solidFill>
          </a:ln>
        </p:spPr>
        <p:txBody>
          <a:bodyPr wrap="square" lIns="0" tIns="0" rIns="0" bIns="0" rtlCol="0"/>
          <a:lstStyle/>
          <a:p>
            <a:endParaRPr sz="501"/>
          </a:p>
        </p:txBody>
      </p:sp>
      <p:sp>
        <p:nvSpPr>
          <p:cNvPr id="9913" name="bg object 9913"/>
          <p:cNvSpPr/>
          <p:nvPr/>
        </p:nvSpPr>
        <p:spPr>
          <a:xfrm>
            <a:off x="2739571" y="4360872"/>
            <a:ext cx="0" cy="5457"/>
          </a:xfrm>
          <a:custGeom>
            <a:avLst/>
            <a:gdLst/>
            <a:ahLst/>
            <a:cxnLst/>
            <a:rect l="l" t="t" r="r" b="b"/>
            <a:pathLst>
              <a:path h="15240">
                <a:moveTo>
                  <a:pt x="0" y="14758"/>
                </a:moveTo>
                <a:lnTo>
                  <a:pt x="0" y="0"/>
                </a:lnTo>
              </a:path>
            </a:pathLst>
          </a:custGeom>
          <a:ln w="3175">
            <a:solidFill>
              <a:srgbClr val="FF00FF"/>
            </a:solidFill>
          </a:ln>
        </p:spPr>
        <p:txBody>
          <a:bodyPr wrap="square" lIns="0" tIns="0" rIns="0" bIns="0" rtlCol="0"/>
          <a:lstStyle/>
          <a:p>
            <a:endParaRPr sz="501"/>
          </a:p>
        </p:txBody>
      </p:sp>
      <p:sp>
        <p:nvSpPr>
          <p:cNvPr id="9914" name="bg object 9914"/>
          <p:cNvSpPr/>
          <p:nvPr/>
        </p:nvSpPr>
        <p:spPr>
          <a:xfrm>
            <a:off x="2738483" y="4360014"/>
            <a:ext cx="1155" cy="455"/>
          </a:xfrm>
          <a:custGeom>
            <a:avLst/>
            <a:gdLst/>
            <a:ahLst/>
            <a:cxnLst/>
            <a:rect l="l" t="t" r="r" b="b"/>
            <a:pathLst>
              <a:path w="2539" h="1270">
                <a:moveTo>
                  <a:pt x="1994" y="797"/>
                </a:moveTo>
                <a:lnTo>
                  <a:pt x="0" y="0"/>
                </a:lnTo>
              </a:path>
            </a:pathLst>
          </a:custGeom>
          <a:ln w="3175">
            <a:solidFill>
              <a:srgbClr val="FF00FF"/>
            </a:solidFill>
          </a:ln>
        </p:spPr>
        <p:txBody>
          <a:bodyPr wrap="square" lIns="0" tIns="0" rIns="0" bIns="0" rtlCol="0"/>
          <a:lstStyle/>
          <a:p>
            <a:endParaRPr sz="501"/>
          </a:p>
        </p:txBody>
      </p:sp>
      <p:sp>
        <p:nvSpPr>
          <p:cNvPr id="9915" name="bg object 9915"/>
          <p:cNvSpPr/>
          <p:nvPr/>
        </p:nvSpPr>
        <p:spPr>
          <a:xfrm>
            <a:off x="2739390" y="4360300"/>
            <a:ext cx="289" cy="682"/>
          </a:xfrm>
          <a:custGeom>
            <a:avLst/>
            <a:gdLst/>
            <a:ahLst/>
            <a:cxnLst/>
            <a:rect l="l" t="t" r="r" b="b"/>
            <a:pathLst>
              <a:path w="635" h="1904">
                <a:moveTo>
                  <a:pt x="398" y="1595"/>
                </a:moveTo>
                <a:lnTo>
                  <a:pt x="0" y="0"/>
                </a:lnTo>
              </a:path>
            </a:pathLst>
          </a:custGeom>
          <a:ln w="3175">
            <a:solidFill>
              <a:srgbClr val="FF00FF"/>
            </a:solidFill>
          </a:ln>
        </p:spPr>
        <p:txBody>
          <a:bodyPr wrap="square" lIns="0" tIns="0" rIns="0" bIns="0" rtlCol="0"/>
          <a:lstStyle/>
          <a:p>
            <a:endParaRPr sz="501"/>
          </a:p>
        </p:txBody>
      </p:sp>
      <p:sp>
        <p:nvSpPr>
          <p:cNvPr id="9916" name="bg object 9916"/>
          <p:cNvSpPr/>
          <p:nvPr/>
        </p:nvSpPr>
        <p:spPr>
          <a:xfrm>
            <a:off x="2735035" y="4360015"/>
            <a:ext cx="3466" cy="7049"/>
          </a:xfrm>
          <a:custGeom>
            <a:avLst/>
            <a:gdLst/>
            <a:ahLst/>
            <a:cxnLst/>
            <a:rect l="l" t="t" r="r" b="b"/>
            <a:pathLst>
              <a:path w="7620" h="19684">
                <a:moveTo>
                  <a:pt x="7578" y="0"/>
                </a:moveTo>
                <a:lnTo>
                  <a:pt x="0" y="0"/>
                </a:lnTo>
                <a:lnTo>
                  <a:pt x="0" y="19545"/>
                </a:lnTo>
              </a:path>
            </a:pathLst>
          </a:custGeom>
          <a:ln w="3175">
            <a:solidFill>
              <a:srgbClr val="FF00FF"/>
            </a:solidFill>
          </a:ln>
        </p:spPr>
        <p:txBody>
          <a:bodyPr wrap="square" lIns="0" tIns="0" rIns="0" bIns="0" rtlCol="0"/>
          <a:lstStyle/>
          <a:p>
            <a:endParaRPr sz="501"/>
          </a:p>
        </p:txBody>
      </p:sp>
      <p:sp>
        <p:nvSpPr>
          <p:cNvPr id="9917" name="bg object 9917"/>
          <p:cNvSpPr/>
          <p:nvPr/>
        </p:nvSpPr>
        <p:spPr>
          <a:xfrm>
            <a:off x="2717255" y="4360586"/>
            <a:ext cx="578" cy="1364"/>
          </a:xfrm>
          <a:custGeom>
            <a:avLst/>
            <a:gdLst/>
            <a:ahLst/>
            <a:cxnLst/>
            <a:rect l="l" t="t" r="r" b="b"/>
            <a:pathLst>
              <a:path w="1270" h="3809">
                <a:moveTo>
                  <a:pt x="797" y="0"/>
                </a:moveTo>
                <a:lnTo>
                  <a:pt x="0" y="3191"/>
                </a:lnTo>
              </a:path>
            </a:pathLst>
          </a:custGeom>
          <a:ln w="3175">
            <a:solidFill>
              <a:srgbClr val="FF00FF"/>
            </a:solidFill>
          </a:ln>
        </p:spPr>
        <p:txBody>
          <a:bodyPr wrap="square" lIns="0" tIns="0" rIns="0" bIns="0" rtlCol="0"/>
          <a:lstStyle/>
          <a:p>
            <a:endParaRPr sz="501"/>
          </a:p>
        </p:txBody>
      </p:sp>
      <p:sp>
        <p:nvSpPr>
          <p:cNvPr id="9918" name="bg object 9918"/>
          <p:cNvSpPr/>
          <p:nvPr/>
        </p:nvSpPr>
        <p:spPr>
          <a:xfrm>
            <a:off x="2717619" y="4359586"/>
            <a:ext cx="866" cy="1137"/>
          </a:xfrm>
          <a:custGeom>
            <a:avLst/>
            <a:gdLst/>
            <a:ahLst/>
            <a:cxnLst/>
            <a:rect l="l" t="t" r="r" b="b"/>
            <a:pathLst>
              <a:path w="1904" h="3175">
                <a:moveTo>
                  <a:pt x="1595" y="0"/>
                </a:moveTo>
                <a:lnTo>
                  <a:pt x="0" y="2792"/>
                </a:lnTo>
              </a:path>
            </a:pathLst>
          </a:custGeom>
          <a:ln w="3175">
            <a:solidFill>
              <a:srgbClr val="FF00FF"/>
            </a:solidFill>
          </a:ln>
        </p:spPr>
        <p:txBody>
          <a:bodyPr wrap="square" lIns="0" tIns="0" rIns="0" bIns="0" rtlCol="0"/>
          <a:lstStyle/>
          <a:p>
            <a:endParaRPr sz="501"/>
          </a:p>
        </p:txBody>
      </p:sp>
      <p:sp>
        <p:nvSpPr>
          <p:cNvPr id="9919" name="bg object 9919"/>
          <p:cNvSpPr/>
          <p:nvPr/>
        </p:nvSpPr>
        <p:spPr>
          <a:xfrm>
            <a:off x="2737212" y="4360729"/>
            <a:ext cx="578" cy="1137"/>
          </a:xfrm>
          <a:custGeom>
            <a:avLst/>
            <a:gdLst/>
            <a:ahLst/>
            <a:cxnLst/>
            <a:rect l="l" t="t" r="r" b="b"/>
            <a:pathLst>
              <a:path w="1270" h="3175">
                <a:moveTo>
                  <a:pt x="0" y="0"/>
                </a:moveTo>
                <a:lnTo>
                  <a:pt x="797" y="2792"/>
                </a:lnTo>
              </a:path>
            </a:pathLst>
          </a:custGeom>
          <a:ln w="3175">
            <a:solidFill>
              <a:srgbClr val="FF00FF"/>
            </a:solidFill>
          </a:ln>
        </p:spPr>
        <p:txBody>
          <a:bodyPr wrap="square" lIns="0" tIns="0" rIns="0" bIns="0" rtlCol="0"/>
          <a:lstStyle/>
          <a:p>
            <a:endParaRPr sz="501"/>
          </a:p>
        </p:txBody>
      </p:sp>
      <p:sp>
        <p:nvSpPr>
          <p:cNvPr id="9920" name="bg object 9920"/>
          <p:cNvSpPr/>
          <p:nvPr/>
        </p:nvSpPr>
        <p:spPr>
          <a:xfrm>
            <a:off x="2736668" y="4359729"/>
            <a:ext cx="578" cy="1137"/>
          </a:xfrm>
          <a:custGeom>
            <a:avLst/>
            <a:gdLst/>
            <a:ahLst/>
            <a:cxnLst/>
            <a:rect l="l" t="t" r="r" b="b"/>
            <a:pathLst>
              <a:path w="1270" h="3175">
                <a:moveTo>
                  <a:pt x="0" y="0"/>
                </a:moveTo>
                <a:lnTo>
                  <a:pt x="1196" y="2792"/>
                </a:lnTo>
              </a:path>
            </a:pathLst>
          </a:custGeom>
          <a:ln w="3175">
            <a:solidFill>
              <a:srgbClr val="FF00FF"/>
            </a:solidFill>
          </a:ln>
        </p:spPr>
        <p:txBody>
          <a:bodyPr wrap="square" lIns="0" tIns="0" rIns="0" bIns="0" rtlCol="0"/>
          <a:lstStyle/>
          <a:p>
            <a:endParaRPr sz="501"/>
          </a:p>
        </p:txBody>
      </p:sp>
      <p:sp>
        <p:nvSpPr>
          <p:cNvPr id="9921" name="bg object 9921"/>
          <p:cNvSpPr/>
          <p:nvPr/>
        </p:nvSpPr>
        <p:spPr>
          <a:xfrm>
            <a:off x="2733402" y="4354729"/>
            <a:ext cx="3466" cy="5003"/>
          </a:xfrm>
          <a:custGeom>
            <a:avLst/>
            <a:gdLst/>
            <a:ahLst/>
            <a:cxnLst/>
            <a:rect l="l" t="t" r="r" b="b"/>
            <a:pathLst>
              <a:path w="7620" h="13970">
                <a:moveTo>
                  <a:pt x="0" y="0"/>
                </a:moveTo>
                <a:lnTo>
                  <a:pt x="7180" y="13961"/>
                </a:lnTo>
              </a:path>
            </a:pathLst>
          </a:custGeom>
          <a:ln w="3175">
            <a:solidFill>
              <a:srgbClr val="FF00FF"/>
            </a:solidFill>
          </a:ln>
        </p:spPr>
        <p:txBody>
          <a:bodyPr wrap="square" lIns="0" tIns="0" rIns="0" bIns="0" rtlCol="0"/>
          <a:lstStyle/>
          <a:p>
            <a:endParaRPr sz="501"/>
          </a:p>
        </p:txBody>
      </p:sp>
      <p:sp>
        <p:nvSpPr>
          <p:cNvPr id="9922" name="bg object 9922"/>
          <p:cNvSpPr/>
          <p:nvPr/>
        </p:nvSpPr>
        <p:spPr>
          <a:xfrm>
            <a:off x="2734310" y="4354301"/>
            <a:ext cx="3466" cy="5003"/>
          </a:xfrm>
          <a:custGeom>
            <a:avLst/>
            <a:gdLst/>
            <a:ahLst/>
            <a:cxnLst/>
            <a:rect l="l" t="t" r="r" b="b"/>
            <a:pathLst>
              <a:path w="7620" h="13970">
                <a:moveTo>
                  <a:pt x="7180" y="13961"/>
                </a:moveTo>
                <a:lnTo>
                  <a:pt x="0" y="0"/>
                </a:lnTo>
              </a:path>
            </a:pathLst>
          </a:custGeom>
          <a:ln w="3175">
            <a:solidFill>
              <a:srgbClr val="FF00FF"/>
            </a:solidFill>
          </a:ln>
        </p:spPr>
        <p:txBody>
          <a:bodyPr wrap="square" lIns="0" tIns="0" rIns="0" bIns="0" rtlCol="0"/>
          <a:lstStyle/>
          <a:p>
            <a:endParaRPr sz="501"/>
          </a:p>
        </p:txBody>
      </p:sp>
      <p:sp>
        <p:nvSpPr>
          <p:cNvPr id="9923" name="bg object 9923"/>
          <p:cNvSpPr/>
          <p:nvPr/>
        </p:nvSpPr>
        <p:spPr>
          <a:xfrm>
            <a:off x="2731588" y="4353015"/>
            <a:ext cx="1733" cy="455"/>
          </a:xfrm>
          <a:custGeom>
            <a:avLst/>
            <a:gdLst/>
            <a:ahLst/>
            <a:cxnLst/>
            <a:rect l="l" t="t" r="r" b="b"/>
            <a:pathLst>
              <a:path w="3810" h="1270">
                <a:moveTo>
                  <a:pt x="3590" y="797"/>
                </a:moveTo>
                <a:lnTo>
                  <a:pt x="0" y="0"/>
                </a:lnTo>
              </a:path>
            </a:pathLst>
          </a:custGeom>
          <a:ln w="3175">
            <a:solidFill>
              <a:srgbClr val="FF00FF"/>
            </a:solidFill>
          </a:ln>
        </p:spPr>
        <p:txBody>
          <a:bodyPr wrap="square" lIns="0" tIns="0" rIns="0" bIns="0" rtlCol="0"/>
          <a:lstStyle/>
          <a:p>
            <a:endParaRPr sz="501"/>
          </a:p>
        </p:txBody>
      </p:sp>
      <p:sp>
        <p:nvSpPr>
          <p:cNvPr id="9924" name="bg object 9924"/>
          <p:cNvSpPr/>
          <p:nvPr/>
        </p:nvSpPr>
        <p:spPr>
          <a:xfrm>
            <a:off x="2733221" y="4353301"/>
            <a:ext cx="1155" cy="1137"/>
          </a:xfrm>
          <a:custGeom>
            <a:avLst/>
            <a:gdLst/>
            <a:ahLst/>
            <a:cxnLst/>
            <a:rect l="l" t="t" r="r" b="b"/>
            <a:pathLst>
              <a:path w="2539" h="3175">
                <a:moveTo>
                  <a:pt x="2393" y="2792"/>
                </a:moveTo>
                <a:lnTo>
                  <a:pt x="0" y="0"/>
                </a:lnTo>
              </a:path>
            </a:pathLst>
          </a:custGeom>
          <a:ln w="3175">
            <a:solidFill>
              <a:srgbClr val="FF00FF"/>
            </a:solidFill>
          </a:ln>
        </p:spPr>
        <p:txBody>
          <a:bodyPr wrap="square" lIns="0" tIns="0" rIns="0" bIns="0" rtlCol="0"/>
          <a:lstStyle/>
          <a:p>
            <a:endParaRPr sz="501"/>
          </a:p>
        </p:txBody>
      </p:sp>
      <p:sp>
        <p:nvSpPr>
          <p:cNvPr id="9925" name="bg object 9925"/>
          <p:cNvSpPr/>
          <p:nvPr/>
        </p:nvSpPr>
        <p:spPr>
          <a:xfrm>
            <a:off x="2732677" y="4354158"/>
            <a:ext cx="866" cy="682"/>
          </a:xfrm>
          <a:custGeom>
            <a:avLst/>
            <a:gdLst/>
            <a:ahLst/>
            <a:cxnLst/>
            <a:rect l="l" t="t" r="r" b="b"/>
            <a:pathLst>
              <a:path w="1904" h="1904">
                <a:moveTo>
                  <a:pt x="0" y="0"/>
                </a:moveTo>
                <a:lnTo>
                  <a:pt x="1595" y="1595"/>
                </a:lnTo>
              </a:path>
            </a:pathLst>
          </a:custGeom>
          <a:ln w="3175">
            <a:solidFill>
              <a:srgbClr val="FF00FF"/>
            </a:solidFill>
          </a:ln>
        </p:spPr>
        <p:txBody>
          <a:bodyPr wrap="square" lIns="0" tIns="0" rIns="0" bIns="0" rtlCol="0"/>
          <a:lstStyle/>
          <a:p>
            <a:endParaRPr sz="501"/>
          </a:p>
        </p:txBody>
      </p:sp>
      <p:sp>
        <p:nvSpPr>
          <p:cNvPr id="9926" name="bg object 9926"/>
          <p:cNvSpPr/>
          <p:nvPr/>
        </p:nvSpPr>
        <p:spPr>
          <a:xfrm>
            <a:off x="2731588" y="4353872"/>
            <a:ext cx="1155" cy="455"/>
          </a:xfrm>
          <a:custGeom>
            <a:avLst/>
            <a:gdLst/>
            <a:ahLst/>
            <a:cxnLst/>
            <a:rect l="l" t="t" r="r" b="b"/>
            <a:pathLst>
              <a:path w="2539" h="1270">
                <a:moveTo>
                  <a:pt x="0" y="0"/>
                </a:moveTo>
                <a:lnTo>
                  <a:pt x="2393" y="797"/>
                </a:lnTo>
              </a:path>
            </a:pathLst>
          </a:custGeom>
          <a:ln w="3175">
            <a:solidFill>
              <a:srgbClr val="FF00FF"/>
            </a:solidFill>
          </a:ln>
        </p:spPr>
        <p:txBody>
          <a:bodyPr wrap="square" lIns="0" tIns="0" rIns="0" bIns="0" rtlCol="0"/>
          <a:lstStyle/>
          <a:p>
            <a:endParaRPr sz="501"/>
          </a:p>
        </p:txBody>
      </p:sp>
      <p:sp>
        <p:nvSpPr>
          <p:cNvPr id="9927" name="bg object 9927"/>
          <p:cNvSpPr/>
          <p:nvPr/>
        </p:nvSpPr>
        <p:spPr>
          <a:xfrm>
            <a:off x="2724513" y="4353872"/>
            <a:ext cx="7220" cy="0"/>
          </a:xfrm>
          <a:custGeom>
            <a:avLst/>
            <a:gdLst/>
            <a:ahLst/>
            <a:cxnLst/>
            <a:rect l="l" t="t" r="r" b="b"/>
            <a:pathLst>
              <a:path w="15875">
                <a:moveTo>
                  <a:pt x="0" y="0"/>
                </a:moveTo>
                <a:lnTo>
                  <a:pt x="15556" y="0"/>
                </a:lnTo>
              </a:path>
            </a:pathLst>
          </a:custGeom>
          <a:ln w="3175">
            <a:solidFill>
              <a:srgbClr val="FF00FF"/>
            </a:solidFill>
          </a:ln>
        </p:spPr>
        <p:txBody>
          <a:bodyPr wrap="square" lIns="0" tIns="0" rIns="0" bIns="0" rtlCol="0"/>
          <a:lstStyle/>
          <a:p>
            <a:endParaRPr sz="501"/>
          </a:p>
        </p:txBody>
      </p:sp>
      <p:sp>
        <p:nvSpPr>
          <p:cNvPr id="9928" name="bg object 9928"/>
          <p:cNvSpPr/>
          <p:nvPr/>
        </p:nvSpPr>
        <p:spPr>
          <a:xfrm>
            <a:off x="2724513" y="4353016"/>
            <a:ext cx="6932" cy="0"/>
          </a:xfrm>
          <a:custGeom>
            <a:avLst/>
            <a:gdLst/>
            <a:ahLst/>
            <a:cxnLst/>
            <a:rect l="l" t="t" r="r" b="b"/>
            <a:pathLst>
              <a:path w="15239">
                <a:moveTo>
                  <a:pt x="14758" y="0"/>
                </a:moveTo>
                <a:lnTo>
                  <a:pt x="0" y="0"/>
                </a:lnTo>
              </a:path>
            </a:pathLst>
          </a:custGeom>
          <a:ln w="3175">
            <a:solidFill>
              <a:srgbClr val="FF00FF"/>
            </a:solidFill>
          </a:ln>
        </p:spPr>
        <p:txBody>
          <a:bodyPr wrap="square" lIns="0" tIns="0" rIns="0" bIns="0" rtlCol="0"/>
          <a:lstStyle/>
          <a:p>
            <a:endParaRPr sz="501"/>
          </a:p>
        </p:txBody>
      </p:sp>
      <p:sp>
        <p:nvSpPr>
          <p:cNvPr id="9929" name="bg object 9929"/>
          <p:cNvSpPr/>
          <p:nvPr/>
        </p:nvSpPr>
        <p:spPr>
          <a:xfrm>
            <a:off x="2728504" y="4363443"/>
            <a:ext cx="1155" cy="1364"/>
          </a:xfrm>
          <a:custGeom>
            <a:avLst/>
            <a:gdLst/>
            <a:ahLst/>
            <a:cxnLst/>
            <a:rect l="l" t="t" r="r" b="b"/>
            <a:pathLst>
              <a:path w="2539" h="3809">
                <a:moveTo>
                  <a:pt x="0" y="3191"/>
                </a:moveTo>
                <a:lnTo>
                  <a:pt x="2393" y="0"/>
                </a:lnTo>
              </a:path>
            </a:pathLst>
          </a:custGeom>
          <a:ln w="3175">
            <a:solidFill>
              <a:srgbClr val="FF00FF"/>
            </a:solidFill>
          </a:ln>
        </p:spPr>
        <p:txBody>
          <a:bodyPr wrap="square" lIns="0" tIns="0" rIns="0" bIns="0" rtlCol="0"/>
          <a:lstStyle/>
          <a:p>
            <a:endParaRPr sz="501"/>
          </a:p>
        </p:txBody>
      </p:sp>
      <p:sp>
        <p:nvSpPr>
          <p:cNvPr id="9930" name="bg object 9930"/>
          <p:cNvSpPr/>
          <p:nvPr/>
        </p:nvSpPr>
        <p:spPr>
          <a:xfrm>
            <a:off x="2726871" y="4364157"/>
            <a:ext cx="1733" cy="455"/>
          </a:xfrm>
          <a:custGeom>
            <a:avLst/>
            <a:gdLst/>
            <a:ahLst/>
            <a:cxnLst/>
            <a:rect l="l" t="t" r="r" b="b"/>
            <a:pathLst>
              <a:path w="3810" h="1270">
                <a:moveTo>
                  <a:pt x="0" y="0"/>
                </a:moveTo>
                <a:lnTo>
                  <a:pt x="3590" y="1196"/>
                </a:lnTo>
              </a:path>
            </a:pathLst>
          </a:custGeom>
          <a:ln w="3175">
            <a:solidFill>
              <a:srgbClr val="FF00FF"/>
            </a:solidFill>
          </a:ln>
        </p:spPr>
        <p:txBody>
          <a:bodyPr wrap="square" lIns="0" tIns="0" rIns="0" bIns="0" rtlCol="0"/>
          <a:lstStyle/>
          <a:p>
            <a:endParaRPr sz="501"/>
          </a:p>
        </p:txBody>
      </p:sp>
      <p:sp>
        <p:nvSpPr>
          <p:cNvPr id="9931" name="bg object 9931"/>
          <p:cNvSpPr/>
          <p:nvPr/>
        </p:nvSpPr>
        <p:spPr>
          <a:xfrm>
            <a:off x="2726871" y="4362871"/>
            <a:ext cx="0" cy="1364"/>
          </a:xfrm>
          <a:custGeom>
            <a:avLst/>
            <a:gdLst/>
            <a:ahLst/>
            <a:cxnLst/>
            <a:rect l="l" t="t" r="r" b="b"/>
            <a:pathLst>
              <a:path h="3809">
                <a:moveTo>
                  <a:pt x="0" y="0"/>
                </a:moveTo>
                <a:lnTo>
                  <a:pt x="0" y="3590"/>
                </a:lnTo>
              </a:path>
            </a:pathLst>
          </a:custGeom>
          <a:ln w="3175">
            <a:solidFill>
              <a:srgbClr val="FF00FF"/>
            </a:solidFill>
          </a:ln>
        </p:spPr>
        <p:txBody>
          <a:bodyPr wrap="square" lIns="0" tIns="0" rIns="0" bIns="0" rtlCol="0"/>
          <a:lstStyle/>
          <a:p>
            <a:endParaRPr sz="501"/>
          </a:p>
        </p:txBody>
      </p:sp>
      <p:sp>
        <p:nvSpPr>
          <p:cNvPr id="9932" name="bg object 9932"/>
          <p:cNvSpPr/>
          <p:nvPr/>
        </p:nvSpPr>
        <p:spPr>
          <a:xfrm>
            <a:off x="2726871" y="4362443"/>
            <a:ext cx="1733" cy="455"/>
          </a:xfrm>
          <a:custGeom>
            <a:avLst/>
            <a:gdLst/>
            <a:ahLst/>
            <a:cxnLst/>
            <a:rect l="l" t="t" r="r" b="b"/>
            <a:pathLst>
              <a:path w="3810" h="1270">
                <a:moveTo>
                  <a:pt x="3590" y="0"/>
                </a:moveTo>
                <a:lnTo>
                  <a:pt x="0" y="1196"/>
                </a:lnTo>
              </a:path>
            </a:pathLst>
          </a:custGeom>
          <a:ln w="3175">
            <a:solidFill>
              <a:srgbClr val="FF00FF"/>
            </a:solidFill>
          </a:ln>
        </p:spPr>
        <p:txBody>
          <a:bodyPr wrap="square" lIns="0" tIns="0" rIns="0" bIns="0" rtlCol="0"/>
          <a:lstStyle/>
          <a:p>
            <a:endParaRPr sz="501"/>
          </a:p>
        </p:txBody>
      </p:sp>
      <p:sp>
        <p:nvSpPr>
          <p:cNvPr id="9933" name="bg object 9933"/>
          <p:cNvSpPr/>
          <p:nvPr/>
        </p:nvSpPr>
        <p:spPr>
          <a:xfrm>
            <a:off x="2728504" y="4362443"/>
            <a:ext cx="1155" cy="1137"/>
          </a:xfrm>
          <a:custGeom>
            <a:avLst/>
            <a:gdLst/>
            <a:ahLst/>
            <a:cxnLst/>
            <a:rect l="l" t="t" r="r" b="b"/>
            <a:pathLst>
              <a:path w="2539" h="3175">
                <a:moveTo>
                  <a:pt x="2393" y="2792"/>
                </a:moveTo>
                <a:lnTo>
                  <a:pt x="0" y="0"/>
                </a:lnTo>
              </a:path>
            </a:pathLst>
          </a:custGeom>
          <a:ln w="3175">
            <a:solidFill>
              <a:srgbClr val="FF00FF"/>
            </a:solidFill>
          </a:ln>
        </p:spPr>
        <p:txBody>
          <a:bodyPr wrap="square" lIns="0" tIns="0" rIns="0" bIns="0" rtlCol="0"/>
          <a:lstStyle/>
          <a:p>
            <a:endParaRPr sz="501"/>
          </a:p>
        </p:txBody>
      </p:sp>
      <p:sp>
        <p:nvSpPr>
          <p:cNvPr id="9934" name="bg object 9934"/>
          <p:cNvSpPr/>
          <p:nvPr/>
        </p:nvSpPr>
        <p:spPr>
          <a:xfrm>
            <a:off x="2719251" y="4360014"/>
            <a:ext cx="1733" cy="0"/>
          </a:xfrm>
          <a:custGeom>
            <a:avLst/>
            <a:gdLst/>
            <a:ahLst/>
            <a:cxnLst/>
            <a:rect l="l" t="t" r="r" b="b"/>
            <a:pathLst>
              <a:path w="3810">
                <a:moveTo>
                  <a:pt x="0" y="0"/>
                </a:moveTo>
                <a:lnTo>
                  <a:pt x="3590" y="0"/>
                </a:lnTo>
              </a:path>
            </a:pathLst>
          </a:custGeom>
          <a:ln w="3175">
            <a:solidFill>
              <a:srgbClr val="FF00FF"/>
            </a:solidFill>
          </a:ln>
        </p:spPr>
        <p:txBody>
          <a:bodyPr wrap="square" lIns="0" tIns="0" rIns="0" bIns="0" rtlCol="0"/>
          <a:lstStyle/>
          <a:p>
            <a:endParaRPr sz="501"/>
          </a:p>
        </p:txBody>
      </p:sp>
      <p:sp>
        <p:nvSpPr>
          <p:cNvPr id="9935" name="bg object 9935"/>
          <p:cNvSpPr/>
          <p:nvPr/>
        </p:nvSpPr>
        <p:spPr>
          <a:xfrm>
            <a:off x="2716711" y="4360014"/>
            <a:ext cx="1155" cy="455"/>
          </a:xfrm>
          <a:custGeom>
            <a:avLst/>
            <a:gdLst/>
            <a:ahLst/>
            <a:cxnLst/>
            <a:rect l="l" t="t" r="r" b="b"/>
            <a:pathLst>
              <a:path w="2539" h="1270">
                <a:moveTo>
                  <a:pt x="0" y="797"/>
                </a:moveTo>
                <a:lnTo>
                  <a:pt x="1994" y="0"/>
                </a:lnTo>
              </a:path>
            </a:pathLst>
          </a:custGeom>
          <a:ln w="3175">
            <a:solidFill>
              <a:srgbClr val="FF00FF"/>
            </a:solidFill>
          </a:ln>
        </p:spPr>
        <p:txBody>
          <a:bodyPr wrap="square" lIns="0" tIns="0" rIns="0" bIns="0" rtlCol="0"/>
          <a:lstStyle/>
          <a:p>
            <a:endParaRPr sz="501"/>
          </a:p>
        </p:txBody>
      </p:sp>
      <p:sp>
        <p:nvSpPr>
          <p:cNvPr id="9936" name="bg object 9936"/>
          <p:cNvSpPr/>
          <p:nvPr/>
        </p:nvSpPr>
        <p:spPr>
          <a:xfrm>
            <a:off x="2716348" y="4360300"/>
            <a:ext cx="578" cy="682"/>
          </a:xfrm>
          <a:custGeom>
            <a:avLst/>
            <a:gdLst/>
            <a:ahLst/>
            <a:cxnLst/>
            <a:rect l="l" t="t" r="r" b="b"/>
            <a:pathLst>
              <a:path w="1270" h="1904">
                <a:moveTo>
                  <a:pt x="0" y="1595"/>
                </a:moveTo>
                <a:lnTo>
                  <a:pt x="797" y="0"/>
                </a:lnTo>
              </a:path>
            </a:pathLst>
          </a:custGeom>
          <a:ln w="3175">
            <a:solidFill>
              <a:srgbClr val="FF00FF"/>
            </a:solidFill>
          </a:ln>
        </p:spPr>
        <p:txBody>
          <a:bodyPr wrap="square" lIns="0" tIns="0" rIns="0" bIns="0" rtlCol="0"/>
          <a:lstStyle/>
          <a:p>
            <a:endParaRPr sz="501"/>
          </a:p>
        </p:txBody>
      </p:sp>
      <p:sp>
        <p:nvSpPr>
          <p:cNvPr id="9937" name="bg object 9937"/>
          <p:cNvSpPr/>
          <p:nvPr/>
        </p:nvSpPr>
        <p:spPr>
          <a:xfrm>
            <a:off x="2717618" y="4360014"/>
            <a:ext cx="578" cy="0"/>
          </a:xfrm>
          <a:custGeom>
            <a:avLst/>
            <a:gdLst/>
            <a:ahLst/>
            <a:cxnLst/>
            <a:rect l="l" t="t" r="r" b="b"/>
            <a:pathLst>
              <a:path w="1270">
                <a:moveTo>
                  <a:pt x="0" y="0"/>
                </a:moveTo>
                <a:lnTo>
                  <a:pt x="797" y="0"/>
                </a:lnTo>
              </a:path>
            </a:pathLst>
          </a:custGeom>
          <a:ln w="3175">
            <a:solidFill>
              <a:srgbClr val="FF00FF"/>
            </a:solidFill>
          </a:ln>
        </p:spPr>
        <p:txBody>
          <a:bodyPr wrap="square" lIns="0" tIns="0" rIns="0" bIns="0" rtlCol="0"/>
          <a:lstStyle/>
          <a:p>
            <a:endParaRPr sz="501"/>
          </a:p>
        </p:txBody>
      </p:sp>
      <p:sp>
        <p:nvSpPr>
          <p:cNvPr id="9938" name="bg object 9938"/>
          <p:cNvSpPr/>
          <p:nvPr/>
        </p:nvSpPr>
        <p:spPr>
          <a:xfrm>
            <a:off x="2716711" y="4366728"/>
            <a:ext cx="1155" cy="455"/>
          </a:xfrm>
          <a:custGeom>
            <a:avLst/>
            <a:gdLst/>
            <a:ahLst/>
            <a:cxnLst/>
            <a:rect l="l" t="t" r="r" b="b"/>
            <a:pathLst>
              <a:path w="2539" h="1270">
                <a:moveTo>
                  <a:pt x="0" y="0"/>
                </a:moveTo>
                <a:lnTo>
                  <a:pt x="1994" y="797"/>
                </a:lnTo>
              </a:path>
            </a:pathLst>
          </a:custGeom>
          <a:ln w="3175">
            <a:solidFill>
              <a:srgbClr val="FF00FF"/>
            </a:solidFill>
          </a:ln>
        </p:spPr>
        <p:txBody>
          <a:bodyPr wrap="square" lIns="0" tIns="0" rIns="0" bIns="0" rtlCol="0"/>
          <a:lstStyle/>
          <a:p>
            <a:endParaRPr sz="501"/>
          </a:p>
        </p:txBody>
      </p:sp>
      <p:sp>
        <p:nvSpPr>
          <p:cNvPr id="9939" name="bg object 9939"/>
          <p:cNvSpPr/>
          <p:nvPr/>
        </p:nvSpPr>
        <p:spPr>
          <a:xfrm>
            <a:off x="2716348" y="4366157"/>
            <a:ext cx="578" cy="682"/>
          </a:xfrm>
          <a:custGeom>
            <a:avLst/>
            <a:gdLst/>
            <a:ahLst/>
            <a:cxnLst/>
            <a:rect l="l" t="t" r="r" b="b"/>
            <a:pathLst>
              <a:path w="1270" h="1904">
                <a:moveTo>
                  <a:pt x="0" y="0"/>
                </a:moveTo>
                <a:lnTo>
                  <a:pt x="797" y="1595"/>
                </a:lnTo>
              </a:path>
            </a:pathLst>
          </a:custGeom>
          <a:ln w="3175">
            <a:solidFill>
              <a:srgbClr val="FF00FF"/>
            </a:solidFill>
          </a:ln>
        </p:spPr>
        <p:txBody>
          <a:bodyPr wrap="square" lIns="0" tIns="0" rIns="0" bIns="0" rtlCol="0"/>
          <a:lstStyle/>
          <a:p>
            <a:endParaRPr sz="501"/>
          </a:p>
        </p:txBody>
      </p:sp>
      <p:sp>
        <p:nvSpPr>
          <p:cNvPr id="9940" name="bg object 9940"/>
          <p:cNvSpPr/>
          <p:nvPr/>
        </p:nvSpPr>
        <p:spPr>
          <a:xfrm>
            <a:off x="2717618" y="4360015"/>
            <a:ext cx="3466" cy="7049"/>
          </a:xfrm>
          <a:custGeom>
            <a:avLst/>
            <a:gdLst/>
            <a:ahLst/>
            <a:cxnLst/>
            <a:rect l="l" t="t" r="r" b="b"/>
            <a:pathLst>
              <a:path w="7620" h="19684">
                <a:moveTo>
                  <a:pt x="0" y="19545"/>
                </a:moveTo>
                <a:lnTo>
                  <a:pt x="7180" y="19545"/>
                </a:lnTo>
                <a:lnTo>
                  <a:pt x="7180" y="0"/>
                </a:lnTo>
              </a:path>
            </a:pathLst>
          </a:custGeom>
          <a:ln w="3175">
            <a:solidFill>
              <a:srgbClr val="FF00FF"/>
            </a:solidFill>
          </a:ln>
        </p:spPr>
        <p:txBody>
          <a:bodyPr wrap="square" lIns="0" tIns="0" rIns="0" bIns="0" rtlCol="0"/>
          <a:lstStyle/>
          <a:p>
            <a:endParaRPr sz="501"/>
          </a:p>
        </p:txBody>
      </p:sp>
      <p:sp>
        <p:nvSpPr>
          <p:cNvPr id="9941" name="bg object 9941"/>
          <p:cNvSpPr/>
          <p:nvPr/>
        </p:nvSpPr>
        <p:spPr>
          <a:xfrm>
            <a:off x="2723424" y="4353872"/>
            <a:ext cx="1155" cy="455"/>
          </a:xfrm>
          <a:custGeom>
            <a:avLst/>
            <a:gdLst/>
            <a:ahLst/>
            <a:cxnLst/>
            <a:rect l="l" t="t" r="r" b="b"/>
            <a:pathLst>
              <a:path w="2539" h="1270">
                <a:moveTo>
                  <a:pt x="0" y="797"/>
                </a:moveTo>
                <a:lnTo>
                  <a:pt x="2393" y="0"/>
                </a:lnTo>
              </a:path>
            </a:pathLst>
          </a:custGeom>
          <a:ln w="3175">
            <a:solidFill>
              <a:srgbClr val="FF00FF"/>
            </a:solidFill>
          </a:ln>
        </p:spPr>
        <p:txBody>
          <a:bodyPr wrap="square" lIns="0" tIns="0" rIns="0" bIns="0" rtlCol="0"/>
          <a:lstStyle/>
          <a:p>
            <a:endParaRPr sz="501"/>
          </a:p>
        </p:txBody>
      </p:sp>
      <p:sp>
        <p:nvSpPr>
          <p:cNvPr id="9942" name="bg object 9942"/>
          <p:cNvSpPr/>
          <p:nvPr/>
        </p:nvSpPr>
        <p:spPr>
          <a:xfrm>
            <a:off x="2722699" y="4354158"/>
            <a:ext cx="866" cy="682"/>
          </a:xfrm>
          <a:custGeom>
            <a:avLst/>
            <a:gdLst/>
            <a:ahLst/>
            <a:cxnLst/>
            <a:rect l="l" t="t" r="r" b="b"/>
            <a:pathLst>
              <a:path w="1904" h="1904">
                <a:moveTo>
                  <a:pt x="0" y="1595"/>
                </a:moveTo>
                <a:lnTo>
                  <a:pt x="1595" y="0"/>
                </a:lnTo>
              </a:path>
            </a:pathLst>
          </a:custGeom>
          <a:ln w="3175">
            <a:solidFill>
              <a:srgbClr val="FF00FF"/>
            </a:solidFill>
          </a:ln>
        </p:spPr>
        <p:txBody>
          <a:bodyPr wrap="square" lIns="0" tIns="0" rIns="0" bIns="0" rtlCol="0"/>
          <a:lstStyle/>
          <a:p>
            <a:endParaRPr sz="501"/>
          </a:p>
        </p:txBody>
      </p:sp>
      <p:sp>
        <p:nvSpPr>
          <p:cNvPr id="9943" name="bg object 9943"/>
          <p:cNvSpPr/>
          <p:nvPr/>
        </p:nvSpPr>
        <p:spPr>
          <a:xfrm>
            <a:off x="2721791" y="4353301"/>
            <a:ext cx="1155" cy="1137"/>
          </a:xfrm>
          <a:custGeom>
            <a:avLst/>
            <a:gdLst/>
            <a:ahLst/>
            <a:cxnLst/>
            <a:rect l="l" t="t" r="r" b="b"/>
            <a:pathLst>
              <a:path w="2539" h="3175">
                <a:moveTo>
                  <a:pt x="2393" y="0"/>
                </a:moveTo>
                <a:lnTo>
                  <a:pt x="0" y="2792"/>
                </a:lnTo>
              </a:path>
            </a:pathLst>
          </a:custGeom>
          <a:ln w="3175">
            <a:solidFill>
              <a:srgbClr val="FF00FF"/>
            </a:solidFill>
          </a:ln>
        </p:spPr>
        <p:txBody>
          <a:bodyPr wrap="square" lIns="0" tIns="0" rIns="0" bIns="0" rtlCol="0"/>
          <a:lstStyle/>
          <a:p>
            <a:endParaRPr sz="501"/>
          </a:p>
        </p:txBody>
      </p:sp>
      <p:sp>
        <p:nvSpPr>
          <p:cNvPr id="9944" name="bg object 9944"/>
          <p:cNvSpPr/>
          <p:nvPr/>
        </p:nvSpPr>
        <p:spPr>
          <a:xfrm>
            <a:off x="2722880" y="4353015"/>
            <a:ext cx="1733" cy="455"/>
          </a:xfrm>
          <a:custGeom>
            <a:avLst/>
            <a:gdLst/>
            <a:ahLst/>
            <a:cxnLst/>
            <a:rect l="l" t="t" r="r" b="b"/>
            <a:pathLst>
              <a:path w="3810" h="1270">
                <a:moveTo>
                  <a:pt x="3590" y="0"/>
                </a:moveTo>
                <a:lnTo>
                  <a:pt x="0" y="797"/>
                </a:lnTo>
              </a:path>
            </a:pathLst>
          </a:custGeom>
          <a:ln w="3175">
            <a:solidFill>
              <a:srgbClr val="FF00FF"/>
            </a:solidFill>
          </a:ln>
        </p:spPr>
        <p:txBody>
          <a:bodyPr wrap="square" lIns="0" tIns="0" rIns="0" bIns="0" rtlCol="0"/>
          <a:lstStyle/>
          <a:p>
            <a:endParaRPr sz="501"/>
          </a:p>
        </p:txBody>
      </p:sp>
      <p:sp>
        <p:nvSpPr>
          <p:cNvPr id="9945" name="bg object 9945"/>
          <p:cNvSpPr/>
          <p:nvPr/>
        </p:nvSpPr>
        <p:spPr>
          <a:xfrm>
            <a:off x="2718344" y="4354301"/>
            <a:ext cx="3466" cy="5457"/>
          </a:xfrm>
          <a:custGeom>
            <a:avLst/>
            <a:gdLst/>
            <a:ahLst/>
            <a:cxnLst/>
            <a:rect l="l" t="t" r="r" b="b"/>
            <a:pathLst>
              <a:path w="7620" h="15240">
                <a:moveTo>
                  <a:pt x="7578" y="0"/>
                </a:moveTo>
                <a:lnTo>
                  <a:pt x="0" y="14758"/>
                </a:lnTo>
              </a:path>
            </a:pathLst>
          </a:custGeom>
          <a:ln w="3175">
            <a:solidFill>
              <a:srgbClr val="FF00FF"/>
            </a:solidFill>
          </a:ln>
        </p:spPr>
        <p:txBody>
          <a:bodyPr wrap="square" lIns="0" tIns="0" rIns="0" bIns="0" rtlCol="0"/>
          <a:lstStyle/>
          <a:p>
            <a:endParaRPr sz="501"/>
          </a:p>
        </p:txBody>
      </p:sp>
      <p:sp>
        <p:nvSpPr>
          <p:cNvPr id="9946" name="bg object 9946"/>
          <p:cNvSpPr/>
          <p:nvPr/>
        </p:nvSpPr>
        <p:spPr>
          <a:xfrm>
            <a:off x="2719251" y="4354730"/>
            <a:ext cx="3466" cy="5457"/>
          </a:xfrm>
          <a:custGeom>
            <a:avLst/>
            <a:gdLst/>
            <a:ahLst/>
            <a:cxnLst/>
            <a:rect l="l" t="t" r="r" b="b"/>
            <a:pathLst>
              <a:path w="7620" h="15240">
                <a:moveTo>
                  <a:pt x="0" y="14758"/>
                </a:moveTo>
                <a:lnTo>
                  <a:pt x="7578" y="0"/>
                </a:lnTo>
              </a:path>
            </a:pathLst>
          </a:custGeom>
          <a:ln w="3175">
            <a:solidFill>
              <a:srgbClr val="FF00FF"/>
            </a:solidFill>
          </a:ln>
        </p:spPr>
        <p:txBody>
          <a:bodyPr wrap="square" lIns="0" tIns="0" rIns="0" bIns="0" rtlCol="0"/>
          <a:lstStyle/>
          <a:p>
            <a:endParaRPr sz="501"/>
          </a:p>
        </p:txBody>
      </p:sp>
      <p:sp>
        <p:nvSpPr>
          <p:cNvPr id="9947" name="bg object 9947"/>
          <p:cNvSpPr/>
          <p:nvPr/>
        </p:nvSpPr>
        <p:spPr>
          <a:xfrm>
            <a:off x="2716349" y="4360872"/>
            <a:ext cx="0" cy="5457"/>
          </a:xfrm>
          <a:custGeom>
            <a:avLst/>
            <a:gdLst/>
            <a:ahLst/>
            <a:cxnLst/>
            <a:rect l="l" t="t" r="r" b="b"/>
            <a:pathLst>
              <a:path h="15240">
                <a:moveTo>
                  <a:pt x="0" y="0"/>
                </a:moveTo>
                <a:lnTo>
                  <a:pt x="0" y="14758"/>
                </a:lnTo>
              </a:path>
            </a:pathLst>
          </a:custGeom>
          <a:ln w="3175">
            <a:solidFill>
              <a:srgbClr val="FF00FF"/>
            </a:solidFill>
          </a:ln>
        </p:spPr>
        <p:txBody>
          <a:bodyPr wrap="square" lIns="0" tIns="0" rIns="0" bIns="0" rtlCol="0"/>
          <a:lstStyle/>
          <a:p>
            <a:endParaRPr sz="501"/>
          </a:p>
        </p:txBody>
      </p:sp>
      <p:sp>
        <p:nvSpPr>
          <p:cNvPr id="9948" name="bg object 9948"/>
          <p:cNvSpPr/>
          <p:nvPr/>
        </p:nvSpPr>
        <p:spPr>
          <a:xfrm>
            <a:off x="3555274" y="4677260"/>
            <a:ext cx="0" cy="6139"/>
          </a:xfrm>
          <a:custGeom>
            <a:avLst/>
            <a:gdLst/>
            <a:ahLst/>
            <a:cxnLst/>
            <a:rect l="l" t="t" r="r" b="b"/>
            <a:pathLst>
              <a:path h="17144">
                <a:moveTo>
                  <a:pt x="0" y="16753"/>
                </a:moveTo>
                <a:lnTo>
                  <a:pt x="0" y="0"/>
                </a:lnTo>
              </a:path>
            </a:pathLst>
          </a:custGeom>
          <a:ln w="3191">
            <a:solidFill>
              <a:srgbClr val="000000"/>
            </a:solidFill>
          </a:ln>
        </p:spPr>
        <p:txBody>
          <a:bodyPr wrap="square" lIns="0" tIns="0" rIns="0" bIns="0" rtlCol="0"/>
          <a:lstStyle/>
          <a:p>
            <a:endParaRPr sz="501"/>
          </a:p>
        </p:txBody>
      </p:sp>
      <p:sp>
        <p:nvSpPr>
          <p:cNvPr id="9949" name="bg object 9949"/>
          <p:cNvSpPr/>
          <p:nvPr/>
        </p:nvSpPr>
        <p:spPr>
          <a:xfrm>
            <a:off x="3551827" y="4683259"/>
            <a:ext cx="3466" cy="2729"/>
          </a:xfrm>
          <a:custGeom>
            <a:avLst/>
            <a:gdLst/>
            <a:ahLst/>
            <a:cxnLst/>
            <a:rect l="l" t="t" r="r" b="b"/>
            <a:pathLst>
              <a:path w="7620" h="7619">
                <a:moveTo>
                  <a:pt x="0" y="7180"/>
                </a:moveTo>
                <a:lnTo>
                  <a:pt x="5185" y="5185"/>
                </a:lnTo>
                <a:lnTo>
                  <a:pt x="7578" y="0"/>
                </a:lnTo>
              </a:path>
            </a:pathLst>
          </a:custGeom>
          <a:ln w="3191">
            <a:solidFill>
              <a:srgbClr val="000000"/>
            </a:solidFill>
          </a:ln>
        </p:spPr>
        <p:txBody>
          <a:bodyPr wrap="square" lIns="0" tIns="0" rIns="0" bIns="0" rtlCol="0"/>
          <a:lstStyle/>
          <a:p>
            <a:endParaRPr sz="501"/>
          </a:p>
        </p:txBody>
      </p:sp>
      <p:sp>
        <p:nvSpPr>
          <p:cNvPr id="9950" name="bg object 9950"/>
          <p:cNvSpPr/>
          <p:nvPr/>
        </p:nvSpPr>
        <p:spPr>
          <a:xfrm>
            <a:off x="3472361" y="4685830"/>
            <a:ext cx="79714" cy="0"/>
          </a:xfrm>
          <a:custGeom>
            <a:avLst/>
            <a:gdLst/>
            <a:ahLst/>
            <a:cxnLst/>
            <a:rect l="l" t="t" r="r" b="b"/>
            <a:pathLst>
              <a:path w="175259">
                <a:moveTo>
                  <a:pt x="0" y="0"/>
                </a:moveTo>
                <a:lnTo>
                  <a:pt x="174714" y="0"/>
                </a:lnTo>
              </a:path>
            </a:pathLst>
          </a:custGeom>
          <a:ln w="3191">
            <a:solidFill>
              <a:srgbClr val="000000"/>
            </a:solidFill>
          </a:ln>
        </p:spPr>
        <p:txBody>
          <a:bodyPr wrap="square" lIns="0" tIns="0" rIns="0" bIns="0" rtlCol="0"/>
          <a:lstStyle/>
          <a:p>
            <a:endParaRPr sz="501"/>
          </a:p>
        </p:txBody>
      </p:sp>
      <p:sp>
        <p:nvSpPr>
          <p:cNvPr id="9951" name="bg object 9951"/>
          <p:cNvSpPr/>
          <p:nvPr/>
        </p:nvSpPr>
        <p:spPr>
          <a:xfrm>
            <a:off x="3469095" y="4683259"/>
            <a:ext cx="3466" cy="2729"/>
          </a:xfrm>
          <a:custGeom>
            <a:avLst/>
            <a:gdLst/>
            <a:ahLst/>
            <a:cxnLst/>
            <a:rect l="l" t="t" r="r" b="b"/>
            <a:pathLst>
              <a:path w="7620" h="7619">
                <a:moveTo>
                  <a:pt x="0" y="0"/>
                </a:moveTo>
                <a:lnTo>
                  <a:pt x="1994" y="5185"/>
                </a:lnTo>
                <a:lnTo>
                  <a:pt x="7180" y="7180"/>
                </a:lnTo>
              </a:path>
            </a:pathLst>
          </a:custGeom>
          <a:ln w="3191">
            <a:solidFill>
              <a:srgbClr val="000000"/>
            </a:solidFill>
          </a:ln>
        </p:spPr>
        <p:txBody>
          <a:bodyPr wrap="square" lIns="0" tIns="0" rIns="0" bIns="0" rtlCol="0"/>
          <a:lstStyle/>
          <a:p>
            <a:endParaRPr sz="501"/>
          </a:p>
        </p:txBody>
      </p:sp>
      <p:sp>
        <p:nvSpPr>
          <p:cNvPr id="9952" name="bg object 9952"/>
          <p:cNvSpPr/>
          <p:nvPr/>
        </p:nvSpPr>
        <p:spPr>
          <a:xfrm>
            <a:off x="3469095" y="4677260"/>
            <a:ext cx="0" cy="6139"/>
          </a:xfrm>
          <a:custGeom>
            <a:avLst/>
            <a:gdLst/>
            <a:ahLst/>
            <a:cxnLst/>
            <a:rect l="l" t="t" r="r" b="b"/>
            <a:pathLst>
              <a:path h="17144">
                <a:moveTo>
                  <a:pt x="0" y="0"/>
                </a:moveTo>
                <a:lnTo>
                  <a:pt x="0" y="16753"/>
                </a:lnTo>
              </a:path>
            </a:pathLst>
          </a:custGeom>
          <a:ln w="3191">
            <a:solidFill>
              <a:srgbClr val="000000"/>
            </a:solidFill>
          </a:ln>
        </p:spPr>
        <p:txBody>
          <a:bodyPr wrap="square" lIns="0" tIns="0" rIns="0" bIns="0" rtlCol="0"/>
          <a:lstStyle/>
          <a:p>
            <a:endParaRPr sz="501"/>
          </a:p>
        </p:txBody>
      </p:sp>
      <p:sp>
        <p:nvSpPr>
          <p:cNvPr id="9953" name="bg object 9953"/>
          <p:cNvSpPr/>
          <p:nvPr/>
        </p:nvSpPr>
        <p:spPr>
          <a:xfrm>
            <a:off x="3457665" y="4687973"/>
            <a:ext cx="108885" cy="0"/>
          </a:xfrm>
          <a:custGeom>
            <a:avLst/>
            <a:gdLst/>
            <a:ahLst/>
            <a:cxnLst/>
            <a:rect l="l" t="t" r="r" b="b"/>
            <a:pathLst>
              <a:path w="239395">
                <a:moveTo>
                  <a:pt x="239334" y="0"/>
                </a:moveTo>
                <a:lnTo>
                  <a:pt x="0" y="0"/>
                </a:lnTo>
              </a:path>
            </a:pathLst>
          </a:custGeom>
          <a:ln w="3191">
            <a:solidFill>
              <a:srgbClr val="000000"/>
            </a:solidFill>
          </a:ln>
        </p:spPr>
        <p:txBody>
          <a:bodyPr wrap="square" lIns="0" tIns="0" rIns="0" bIns="0" rtlCol="0"/>
          <a:lstStyle/>
          <a:p>
            <a:endParaRPr sz="501"/>
          </a:p>
        </p:txBody>
      </p:sp>
      <p:sp>
        <p:nvSpPr>
          <p:cNvPr id="9954" name="bg object 9954"/>
          <p:cNvSpPr/>
          <p:nvPr/>
        </p:nvSpPr>
        <p:spPr>
          <a:xfrm>
            <a:off x="3566523" y="468797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9955" name="bg object 9955"/>
          <p:cNvSpPr/>
          <p:nvPr/>
        </p:nvSpPr>
        <p:spPr>
          <a:xfrm>
            <a:off x="3457665" y="4691544"/>
            <a:ext cx="108885" cy="0"/>
          </a:xfrm>
          <a:custGeom>
            <a:avLst/>
            <a:gdLst/>
            <a:ahLst/>
            <a:cxnLst/>
            <a:rect l="l" t="t" r="r" b="b"/>
            <a:pathLst>
              <a:path w="239395">
                <a:moveTo>
                  <a:pt x="0" y="0"/>
                </a:moveTo>
                <a:lnTo>
                  <a:pt x="239334" y="0"/>
                </a:lnTo>
              </a:path>
            </a:pathLst>
          </a:custGeom>
          <a:ln w="3191">
            <a:solidFill>
              <a:srgbClr val="000000"/>
            </a:solidFill>
          </a:ln>
        </p:spPr>
        <p:txBody>
          <a:bodyPr wrap="square" lIns="0" tIns="0" rIns="0" bIns="0" rtlCol="0"/>
          <a:lstStyle/>
          <a:p>
            <a:endParaRPr sz="501"/>
          </a:p>
        </p:txBody>
      </p:sp>
      <p:sp>
        <p:nvSpPr>
          <p:cNvPr id="9956" name="bg object 9956"/>
          <p:cNvSpPr/>
          <p:nvPr/>
        </p:nvSpPr>
        <p:spPr>
          <a:xfrm>
            <a:off x="3457665" y="468797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9957" name="bg object 9957"/>
          <p:cNvSpPr/>
          <p:nvPr/>
        </p:nvSpPr>
        <p:spPr>
          <a:xfrm>
            <a:off x="3559810" y="4591557"/>
            <a:ext cx="0" cy="16144"/>
          </a:xfrm>
          <a:custGeom>
            <a:avLst/>
            <a:gdLst/>
            <a:ahLst/>
            <a:cxnLst/>
            <a:rect l="l" t="t" r="r" b="b"/>
            <a:pathLst>
              <a:path h="45084">
                <a:moveTo>
                  <a:pt x="0" y="0"/>
                </a:moveTo>
                <a:lnTo>
                  <a:pt x="0" y="45074"/>
                </a:lnTo>
              </a:path>
            </a:pathLst>
          </a:custGeom>
          <a:ln w="3175">
            <a:solidFill>
              <a:srgbClr val="FF00FF"/>
            </a:solidFill>
          </a:ln>
        </p:spPr>
        <p:txBody>
          <a:bodyPr wrap="square" lIns="0" tIns="0" rIns="0" bIns="0" rtlCol="0"/>
          <a:lstStyle/>
          <a:p>
            <a:endParaRPr sz="501"/>
          </a:p>
        </p:txBody>
      </p:sp>
      <p:sp>
        <p:nvSpPr>
          <p:cNvPr id="9958" name="bg object 9958"/>
          <p:cNvSpPr/>
          <p:nvPr/>
        </p:nvSpPr>
        <p:spPr>
          <a:xfrm>
            <a:off x="3559810" y="4629123"/>
            <a:ext cx="0" cy="21602"/>
          </a:xfrm>
          <a:custGeom>
            <a:avLst/>
            <a:gdLst/>
            <a:ahLst/>
            <a:cxnLst/>
            <a:rect l="l" t="t" r="r" b="b"/>
            <a:pathLst>
              <a:path h="60325">
                <a:moveTo>
                  <a:pt x="0" y="0"/>
                </a:moveTo>
                <a:lnTo>
                  <a:pt x="0" y="59833"/>
                </a:lnTo>
              </a:path>
            </a:pathLst>
          </a:custGeom>
          <a:ln w="3175">
            <a:solidFill>
              <a:srgbClr val="FF00FF"/>
            </a:solidFill>
          </a:ln>
        </p:spPr>
        <p:txBody>
          <a:bodyPr wrap="square" lIns="0" tIns="0" rIns="0" bIns="0" rtlCol="0"/>
          <a:lstStyle/>
          <a:p>
            <a:endParaRPr sz="501"/>
          </a:p>
        </p:txBody>
      </p:sp>
      <p:sp>
        <p:nvSpPr>
          <p:cNvPr id="9959" name="bg object 9959"/>
          <p:cNvSpPr/>
          <p:nvPr/>
        </p:nvSpPr>
        <p:spPr>
          <a:xfrm>
            <a:off x="3559810" y="4671976"/>
            <a:ext cx="0" cy="16144"/>
          </a:xfrm>
          <a:custGeom>
            <a:avLst/>
            <a:gdLst/>
            <a:ahLst/>
            <a:cxnLst/>
            <a:rect l="l" t="t" r="r" b="b"/>
            <a:pathLst>
              <a:path h="45084">
                <a:moveTo>
                  <a:pt x="0" y="0"/>
                </a:moveTo>
                <a:lnTo>
                  <a:pt x="0" y="44675"/>
                </a:lnTo>
              </a:path>
            </a:pathLst>
          </a:custGeom>
          <a:ln w="3175">
            <a:solidFill>
              <a:srgbClr val="FF00FF"/>
            </a:solidFill>
          </a:ln>
        </p:spPr>
        <p:txBody>
          <a:bodyPr wrap="square" lIns="0" tIns="0" rIns="0" bIns="0" rtlCol="0"/>
          <a:lstStyle/>
          <a:p>
            <a:endParaRPr sz="501"/>
          </a:p>
        </p:txBody>
      </p:sp>
      <p:sp>
        <p:nvSpPr>
          <p:cNvPr id="9960" name="bg object 9960"/>
          <p:cNvSpPr/>
          <p:nvPr/>
        </p:nvSpPr>
        <p:spPr>
          <a:xfrm>
            <a:off x="3464560" y="4591556"/>
            <a:ext cx="34081" cy="0"/>
          </a:xfrm>
          <a:custGeom>
            <a:avLst/>
            <a:gdLst/>
            <a:ahLst/>
            <a:cxnLst/>
            <a:rect l="l" t="t" r="r" b="b"/>
            <a:pathLst>
              <a:path w="74929">
                <a:moveTo>
                  <a:pt x="0" y="0"/>
                </a:moveTo>
                <a:lnTo>
                  <a:pt x="74592" y="0"/>
                </a:lnTo>
              </a:path>
            </a:pathLst>
          </a:custGeom>
          <a:ln w="3175">
            <a:solidFill>
              <a:srgbClr val="FF00FF"/>
            </a:solidFill>
          </a:ln>
        </p:spPr>
        <p:txBody>
          <a:bodyPr wrap="square" lIns="0" tIns="0" rIns="0" bIns="0" rtlCol="0"/>
          <a:lstStyle/>
          <a:p>
            <a:endParaRPr sz="501"/>
          </a:p>
        </p:txBody>
      </p:sp>
      <p:sp>
        <p:nvSpPr>
          <p:cNvPr id="9961" name="bg object 9961"/>
          <p:cNvSpPr/>
          <p:nvPr/>
        </p:nvSpPr>
        <p:spPr>
          <a:xfrm>
            <a:off x="3525702" y="4591556"/>
            <a:ext cx="34369" cy="0"/>
          </a:xfrm>
          <a:custGeom>
            <a:avLst/>
            <a:gdLst/>
            <a:ahLst/>
            <a:cxnLst/>
            <a:rect l="l" t="t" r="r" b="b"/>
            <a:pathLst>
              <a:path w="75565">
                <a:moveTo>
                  <a:pt x="0" y="0"/>
                </a:moveTo>
                <a:lnTo>
                  <a:pt x="74991" y="0"/>
                </a:lnTo>
              </a:path>
            </a:pathLst>
          </a:custGeom>
          <a:ln w="3175">
            <a:solidFill>
              <a:srgbClr val="FF00FF"/>
            </a:solidFill>
          </a:ln>
        </p:spPr>
        <p:txBody>
          <a:bodyPr wrap="square" lIns="0" tIns="0" rIns="0" bIns="0" rtlCol="0"/>
          <a:lstStyle/>
          <a:p>
            <a:endParaRPr sz="501"/>
          </a:p>
        </p:txBody>
      </p:sp>
      <p:sp>
        <p:nvSpPr>
          <p:cNvPr id="9962" name="bg object 9962"/>
          <p:cNvSpPr/>
          <p:nvPr/>
        </p:nvSpPr>
        <p:spPr>
          <a:xfrm>
            <a:off x="3464560" y="4671976"/>
            <a:ext cx="0" cy="16144"/>
          </a:xfrm>
          <a:custGeom>
            <a:avLst/>
            <a:gdLst/>
            <a:ahLst/>
            <a:cxnLst/>
            <a:rect l="l" t="t" r="r" b="b"/>
            <a:pathLst>
              <a:path h="45084">
                <a:moveTo>
                  <a:pt x="0" y="44675"/>
                </a:moveTo>
                <a:lnTo>
                  <a:pt x="0" y="0"/>
                </a:lnTo>
              </a:path>
            </a:pathLst>
          </a:custGeom>
          <a:ln w="3175">
            <a:solidFill>
              <a:srgbClr val="FF00FF"/>
            </a:solidFill>
          </a:ln>
        </p:spPr>
        <p:txBody>
          <a:bodyPr wrap="square" lIns="0" tIns="0" rIns="0" bIns="0" rtlCol="0"/>
          <a:lstStyle/>
          <a:p>
            <a:endParaRPr sz="501"/>
          </a:p>
        </p:txBody>
      </p:sp>
      <p:sp>
        <p:nvSpPr>
          <p:cNvPr id="9963" name="bg object 9963"/>
          <p:cNvSpPr/>
          <p:nvPr/>
        </p:nvSpPr>
        <p:spPr>
          <a:xfrm>
            <a:off x="3464560" y="4629123"/>
            <a:ext cx="0" cy="21602"/>
          </a:xfrm>
          <a:custGeom>
            <a:avLst/>
            <a:gdLst/>
            <a:ahLst/>
            <a:cxnLst/>
            <a:rect l="l" t="t" r="r" b="b"/>
            <a:pathLst>
              <a:path h="60325">
                <a:moveTo>
                  <a:pt x="0" y="59833"/>
                </a:moveTo>
                <a:lnTo>
                  <a:pt x="0" y="0"/>
                </a:lnTo>
              </a:path>
            </a:pathLst>
          </a:custGeom>
          <a:ln w="3175">
            <a:solidFill>
              <a:srgbClr val="FF00FF"/>
            </a:solidFill>
          </a:ln>
        </p:spPr>
        <p:txBody>
          <a:bodyPr wrap="square" lIns="0" tIns="0" rIns="0" bIns="0" rtlCol="0"/>
          <a:lstStyle/>
          <a:p>
            <a:endParaRPr sz="501"/>
          </a:p>
        </p:txBody>
      </p:sp>
      <p:sp>
        <p:nvSpPr>
          <p:cNvPr id="9964" name="bg object 9964"/>
          <p:cNvSpPr/>
          <p:nvPr/>
        </p:nvSpPr>
        <p:spPr>
          <a:xfrm>
            <a:off x="3464560" y="4591557"/>
            <a:ext cx="0" cy="16144"/>
          </a:xfrm>
          <a:custGeom>
            <a:avLst/>
            <a:gdLst/>
            <a:ahLst/>
            <a:cxnLst/>
            <a:rect l="l" t="t" r="r" b="b"/>
            <a:pathLst>
              <a:path h="45084">
                <a:moveTo>
                  <a:pt x="0" y="45074"/>
                </a:moveTo>
                <a:lnTo>
                  <a:pt x="0" y="0"/>
                </a:lnTo>
              </a:path>
            </a:pathLst>
          </a:custGeom>
          <a:ln w="3175">
            <a:solidFill>
              <a:srgbClr val="FF00FF"/>
            </a:solidFill>
          </a:ln>
        </p:spPr>
        <p:txBody>
          <a:bodyPr wrap="square" lIns="0" tIns="0" rIns="0" bIns="0" rtlCol="0"/>
          <a:lstStyle/>
          <a:p>
            <a:endParaRPr sz="501"/>
          </a:p>
        </p:txBody>
      </p:sp>
      <p:sp>
        <p:nvSpPr>
          <p:cNvPr id="9965" name="bg object 9965"/>
          <p:cNvSpPr/>
          <p:nvPr/>
        </p:nvSpPr>
        <p:spPr>
          <a:xfrm>
            <a:off x="3503567" y="4687973"/>
            <a:ext cx="17329" cy="0"/>
          </a:xfrm>
          <a:custGeom>
            <a:avLst/>
            <a:gdLst/>
            <a:ahLst/>
            <a:cxnLst/>
            <a:rect l="l" t="t" r="r" b="b"/>
            <a:pathLst>
              <a:path w="38100">
                <a:moveTo>
                  <a:pt x="0" y="0"/>
                </a:moveTo>
                <a:lnTo>
                  <a:pt x="398" y="0"/>
                </a:lnTo>
                <a:lnTo>
                  <a:pt x="797" y="0"/>
                </a:lnTo>
                <a:lnTo>
                  <a:pt x="1196" y="0"/>
                </a:lnTo>
                <a:lnTo>
                  <a:pt x="1994" y="0"/>
                </a:lnTo>
                <a:lnTo>
                  <a:pt x="2393" y="0"/>
                </a:lnTo>
                <a:lnTo>
                  <a:pt x="35102" y="0"/>
                </a:lnTo>
                <a:lnTo>
                  <a:pt x="35501" y="0"/>
                </a:lnTo>
                <a:lnTo>
                  <a:pt x="36299" y="0"/>
                </a:lnTo>
                <a:lnTo>
                  <a:pt x="36697" y="0"/>
                </a:lnTo>
                <a:lnTo>
                  <a:pt x="37096" y="0"/>
                </a:lnTo>
                <a:lnTo>
                  <a:pt x="37495" y="0"/>
                </a:lnTo>
              </a:path>
            </a:pathLst>
          </a:custGeom>
          <a:ln w="3191">
            <a:solidFill>
              <a:srgbClr val="000000"/>
            </a:solidFill>
          </a:ln>
        </p:spPr>
        <p:txBody>
          <a:bodyPr wrap="square" lIns="0" tIns="0" rIns="0" bIns="0" rtlCol="0"/>
          <a:lstStyle/>
          <a:p>
            <a:endParaRPr sz="501"/>
          </a:p>
        </p:txBody>
      </p:sp>
      <p:sp>
        <p:nvSpPr>
          <p:cNvPr id="9966" name="bg object 9966"/>
          <p:cNvSpPr/>
          <p:nvPr/>
        </p:nvSpPr>
        <p:spPr>
          <a:xfrm>
            <a:off x="3519714" y="4687973"/>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9967" name="bg object 9967"/>
          <p:cNvSpPr/>
          <p:nvPr/>
        </p:nvSpPr>
        <p:spPr>
          <a:xfrm>
            <a:off x="3503749" y="4687973"/>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9968" name="bg object 9968"/>
          <p:cNvSpPr/>
          <p:nvPr/>
        </p:nvSpPr>
        <p:spPr>
          <a:xfrm>
            <a:off x="3501390" y="4691544"/>
            <a:ext cx="21661" cy="0"/>
          </a:xfrm>
          <a:custGeom>
            <a:avLst/>
            <a:gdLst/>
            <a:ahLst/>
            <a:cxnLst/>
            <a:rect l="l" t="t" r="r" b="b"/>
            <a:pathLst>
              <a:path w="47625">
                <a:moveTo>
                  <a:pt x="47069" y="0"/>
                </a:moveTo>
                <a:lnTo>
                  <a:pt x="0" y="0"/>
                </a:lnTo>
              </a:path>
            </a:pathLst>
          </a:custGeom>
          <a:ln w="3191">
            <a:solidFill>
              <a:srgbClr val="000000"/>
            </a:solidFill>
          </a:ln>
        </p:spPr>
        <p:txBody>
          <a:bodyPr wrap="square" lIns="0" tIns="0" rIns="0" bIns="0" rtlCol="0"/>
          <a:lstStyle/>
          <a:p>
            <a:endParaRPr sz="501"/>
          </a:p>
        </p:txBody>
      </p:sp>
      <p:sp>
        <p:nvSpPr>
          <p:cNvPr id="9969" name="bg object 9969"/>
          <p:cNvSpPr/>
          <p:nvPr/>
        </p:nvSpPr>
        <p:spPr>
          <a:xfrm>
            <a:off x="3519533" y="4691544"/>
            <a:ext cx="1155" cy="0"/>
          </a:xfrm>
          <a:custGeom>
            <a:avLst/>
            <a:gdLst/>
            <a:ahLst/>
            <a:cxnLst/>
            <a:rect l="l" t="t" r="r" b="b"/>
            <a:pathLst>
              <a:path w="2540">
                <a:moveTo>
                  <a:pt x="0" y="0"/>
                </a:moveTo>
                <a:lnTo>
                  <a:pt x="398" y="0"/>
                </a:lnTo>
                <a:lnTo>
                  <a:pt x="1196" y="0"/>
                </a:lnTo>
                <a:lnTo>
                  <a:pt x="1595" y="0"/>
                </a:lnTo>
                <a:lnTo>
                  <a:pt x="1994" y="0"/>
                </a:lnTo>
                <a:lnTo>
                  <a:pt x="2393" y="0"/>
                </a:lnTo>
              </a:path>
            </a:pathLst>
          </a:custGeom>
          <a:ln w="3191">
            <a:solidFill>
              <a:srgbClr val="000000"/>
            </a:solidFill>
          </a:ln>
        </p:spPr>
        <p:txBody>
          <a:bodyPr wrap="square" lIns="0" tIns="0" rIns="0" bIns="0" rtlCol="0"/>
          <a:lstStyle/>
          <a:p>
            <a:endParaRPr sz="501"/>
          </a:p>
        </p:txBody>
      </p:sp>
      <p:sp>
        <p:nvSpPr>
          <p:cNvPr id="9970" name="bg object 9970"/>
          <p:cNvSpPr/>
          <p:nvPr/>
        </p:nvSpPr>
        <p:spPr>
          <a:xfrm>
            <a:off x="3519714" y="4691544"/>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9971" name="bg object 9971"/>
          <p:cNvSpPr/>
          <p:nvPr/>
        </p:nvSpPr>
        <p:spPr>
          <a:xfrm>
            <a:off x="3504655" y="4691544"/>
            <a:ext cx="15019" cy="0"/>
          </a:xfrm>
          <a:custGeom>
            <a:avLst/>
            <a:gdLst/>
            <a:ahLst/>
            <a:cxnLst/>
            <a:rect l="l" t="t" r="r" b="b"/>
            <a:pathLst>
              <a:path w="33020">
                <a:moveTo>
                  <a:pt x="32709" y="0"/>
                </a:moveTo>
                <a:lnTo>
                  <a:pt x="0" y="0"/>
                </a:lnTo>
              </a:path>
            </a:pathLst>
          </a:custGeom>
          <a:ln w="3191">
            <a:solidFill>
              <a:srgbClr val="000000"/>
            </a:solidFill>
          </a:ln>
        </p:spPr>
        <p:txBody>
          <a:bodyPr wrap="square" lIns="0" tIns="0" rIns="0" bIns="0" rtlCol="0"/>
          <a:lstStyle/>
          <a:p>
            <a:endParaRPr sz="501"/>
          </a:p>
        </p:txBody>
      </p:sp>
      <p:sp>
        <p:nvSpPr>
          <p:cNvPr id="9972" name="bg object 9972"/>
          <p:cNvSpPr/>
          <p:nvPr/>
        </p:nvSpPr>
        <p:spPr>
          <a:xfrm>
            <a:off x="3503749" y="4691544"/>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9973" name="bg object 9973"/>
          <p:cNvSpPr/>
          <p:nvPr/>
        </p:nvSpPr>
        <p:spPr>
          <a:xfrm>
            <a:off x="3503567" y="4691544"/>
            <a:ext cx="1155" cy="0"/>
          </a:xfrm>
          <a:custGeom>
            <a:avLst/>
            <a:gdLst/>
            <a:ahLst/>
            <a:cxnLst/>
            <a:rect l="l" t="t" r="r" b="b"/>
            <a:pathLst>
              <a:path w="2540">
                <a:moveTo>
                  <a:pt x="0" y="0"/>
                </a:moveTo>
                <a:lnTo>
                  <a:pt x="398" y="0"/>
                </a:lnTo>
                <a:lnTo>
                  <a:pt x="797" y="0"/>
                </a:lnTo>
                <a:lnTo>
                  <a:pt x="1196" y="0"/>
                </a:lnTo>
                <a:lnTo>
                  <a:pt x="1994" y="0"/>
                </a:lnTo>
                <a:lnTo>
                  <a:pt x="2393" y="0"/>
                </a:lnTo>
              </a:path>
            </a:pathLst>
          </a:custGeom>
          <a:ln w="3191">
            <a:solidFill>
              <a:srgbClr val="000000"/>
            </a:solidFill>
          </a:ln>
        </p:spPr>
        <p:txBody>
          <a:bodyPr wrap="square" lIns="0" tIns="0" rIns="0" bIns="0" rtlCol="0"/>
          <a:lstStyle/>
          <a:p>
            <a:endParaRPr sz="501"/>
          </a:p>
        </p:txBody>
      </p:sp>
      <p:sp>
        <p:nvSpPr>
          <p:cNvPr id="9974" name="bg object 9974"/>
          <p:cNvSpPr/>
          <p:nvPr/>
        </p:nvSpPr>
        <p:spPr>
          <a:xfrm>
            <a:off x="3501390" y="4687973"/>
            <a:ext cx="21661" cy="0"/>
          </a:xfrm>
          <a:custGeom>
            <a:avLst/>
            <a:gdLst/>
            <a:ahLst/>
            <a:cxnLst/>
            <a:rect l="l" t="t" r="r" b="b"/>
            <a:pathLst>
              <a:path w="47625">
                <a:moveTo>
                  <a:pt x="0" y="0"/>
                </a:moveTo>
                <a:lnTo>
                  <a:pt x="47069" y="0"/>
                </a:lnTo>
              </a:path>
            </a:pathLst>
          </a:custGeom>
          <a:ln w="3191">
            <a:solidFill>
              <a:srgbClr val="000000"/>
            </a:solidFill>
          </a:ln>
        </p:spPr>
        <p:txBody>
          <a:bodyPr wrap="square" lIns="0" tIns="0" rIns="0" bIns="0" rtlCol="0"/>
          <a:lstStyle/>
          <a:p>
            <a:endParaRPr sz="501"/>
          </a:p>
        </p:txBody>
      </p:sp>
      <p:sp>
        <p:nvSpPr>
          <p:cNvPr id="9975" name="bg object 9975"/>
          <p:cNvSpPr/>
          <p:nvPr/>
        </p:nvSpPr>
        <p:spPr>
          <a:xfrm>
            <a:off x="3503567" y="4687973"/>
            <a:ext cx="1155" cy="0"/>
          </a:xfrm>
          <a:custGeom>
            <a:avLst/>
            <a:gdLst/>
            <a:ahLst/>
            <a:cxnLst/>
            <a:rect l="l" t="t" r="r" b="b"/>
            <a:pathLst>
              <a:path w="2540">
                <a:moveTo>
                  <a:pt x="2393" y="0"/>
                </a:moveTo>
                <a:lnTo>
                  <a:pt x="1994" y="0"/>
                </a:ln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9976" name="bg object 9976"/>
          <p:cNvSpPr/>
          <p:nvPr/>
        </p:nvSpPr>
        <p:spPr>
          <a:xfrm>
            <a:off x="3503749" y="4687973"/>
            <a:ext cx="866" cy="0"/>
          </a:xfrm>
          <a:custGeom>
            <a:avLst/>
            <a:gdLst/>
            <a:ahLst/>
            <a:cxnLst/>
            <a:rect l="l" t="t" r="r" b="b"/>
            <a:pathLst>
              <a:path w="1904">
                <a:moveTo>
                  <a:pt x="0" y="0"/>
                </a:moveTo>
                <a:lnTo>
                  <a:pt x="398" y="0"/>
                </a:lnTo>
                <a:lnTo>
                  <a:pt x="797" y="0"/>
                </a:lnTo>
                <a:lnTo>
                  <a:pt x="1196" y="0"/>
                </a:lnTo>
                <a:lnTo>
                  <a:pt x="1595" y="0"/>
                </a:lnTo>
              </a:path>
            </a:pathLst>
          </a:custGeom>
          <a:ln w="3191">
            <a:solidFill>
              <a:srgbClr val="000000"/>
            </a:solidFill>
          </a:ln>
        </p:spPr>
        <p:txBody>
          <a:bodyPr wrap="square" lIns="0" tIns="0" rIns="0" bIns="0" rtlCol="0"/>
          <a:lstStyle/>
          <a:p>
            <a:endParaRPr sz="501"/>
          </a:p>
        </p:txBody>
      </p:sp>
      <p:sp>
        <p:nvSpPr>
          <p:cNvPr id="9977" name="bg object 9977"/>
          <p:cNvSpPr/>
          <p:nvPr/>
        </p:nvSpPr>
        <p:spPr>
          <a:xfrm>
            <a:off x="3504655" y="4687973"/>
            <a:ext cx="15019" cy="0"/>
          </a:xfrm>
          <a:custGeom>
            <a:avLst/>
            <a:gdLst/>
            <a:ahLst/>
            <a:cxnLst/>
            <a:rect l="l" t="t" r="r" b="b"/>
            <a:pathLst>
              <a:path w="33020">
                <a:moveTo>
                  <a:pt x="0" y="0"/>
                </a:moveTo>
                <a:lnTo>
                  <a:pt x="32709" y="0"/>
                </a:lnTo>
              </a:path>
            </a:pathLst>
          </a:custGeom>
          <a:ln w="3191">
            <a:solidFill>
              <a:srgbClr val="000000"/>
            </a:solidFill>
          </a:ln>
        </p:spPr>
        <p:txBody>
          <a:bodyPr wrap="square" lIns="0" tIns="0" rIns="0" bIns="0" rtlCol="0"/>
          <a:lstStyle/>
          <a:p>
            <a:endParaRPr sz="501"/>
          </a:p>
        </p:txBody>
      </p:sp>
      <p:sp>
        <p:nvSpPr>
          <p:cNvPr id="9978" name="bg object 9978"/>
          <p:cNvSpPr/>
          <p:nvPr/>
        </p:nvSpPr>
        <p:spPr>
          <a:xfrm>
            <a:off x="3519714" y="4687973"/>
            <a:ext cx="866" cy="0"/>
          </a:xfrm>
          <a:custGeom>
            <a:avLst/>
            <a:gdLst/>
            <a:ahLst/>
            <a:cxnLst/>
            <a:rect l="l" t="t" r="r" b="b"/>
            <a:pathLst>
              <a:path w="1904">
                <a:moveTo>
                  <a:pt x="0" y="0"/>
                </a:moveTo>
                <a:lnTo>
                  <a:pt x="398" y="0"/>
                </a:lnTo>
                <a:lnTo>
                  <a:pt x="797" y="0"/>
                </a:lnTo>
                <a:lnTo>
                  <a:pt x="1196" y="0"/>
                </a:lnTo>
                <a:lnTo>
                  <a:pt x="1595" y="0"/>
                </a:lnTo>
              </a:path>
            </a:pathLst>
          </a:custGeom>
          <a:ln w="3191">
            <a:solidFill>
              <a:srgbClr val="000000"/>
            </a:solidFill>
          </a:ln>
        </p:spPr>
        <p:txBody>
          <a:bodyPr wrap="square" lIns="0" tIns="0" rIns="0" bIns="0" rtlCol="0"/>
          <a:lstStyle/>
          <a:p>
            <a:endParaRPr sz="501"/>
          </a:p>
        </p:txBody>
      </p:sp>
      <p:sp>
        <p:nvSpPr>
          <p:cNvPr id="9979" name="bg object 9979"/>
          <p:cNvSpPr/>
          <p:nvPr/>
        </p:nvSpPr>
        <p:spPr>
          <a:xfrm>
            <a:off x="3519533" y="4687973"/>
            <a:ext cx="1155" cy="0"/>
          </a:xfrm>
          <a:custGeom>
            <a:avLst/>
            <a:gdLst/>
            <a:ahLst/>
            <a:cxnLst/>
            <a:rect l="l" t="t" r="r" b="b"/>
            <a:pathLst>
              <a:path w="2540">
                <a:moveTo>
                  <a:pt x="2393" y="0"/>
                </a:moveTo>
                <a:lnTo>
                  <a:pt x="1994" y="0"/>
                </a:lnTo>
                <a:lnTo>
                  <a:pt x="1595" y="0"/>
                </a:lnTo>
                <a:lnTo>
                  <a:pt x="1196" y="0"/>
                </a:lnTo>
                <a:lnTo>
                  <a:pt x="398" y="0"/>
                </a:lnTo>
                <a:lnTo>
                  <a:pt x="0" y="0"/>
                </a:lnTo>
              </a:path>
            </a:pathLst>
          </a:custGeom>
          <a:ln w="3191">
            <a:solidFill>
              <a:srgbClr val="000000"/>
            </a:solidFill>
          </a:ln>
        </p:spPr>
        <p:txBody>
          <a:bodyPr wrap="square" lIns="0" tIns="0" rIns="0" bIns="0" rtlCol="0"/>
          <a:lstStyle/>
          <a:p>
            <a:endParaRPr sz="501"/>
          </a:p>
        </p:txBody>
      </p:sp>
      <p:sp>
        <p:nvSpPr>
          <p:cNvPr id="9980" name="bg object 9980"/>
          <p:cNvSpPr/>
          <p:nvPr/>
        </p:nvSpPr>
        <p:spPr>
          <a:xfrm>
            <a:off x="3522798" y="468797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9981" name="bg object 9981"/>
          <p:cNvSpPr/>
          <p:nvPr/>
        </p:nvSpPr>
        <p:spPr>
          <a:xfrm>
            <a:off x="3501390" y="468797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9982" name="bg object 9982"/>
          <p:cNvSpPr/>
          <p:nvPr/>
        </p:nvSpPr>
        <p:spPr>
          <a:xfrm>
            <a:off x="3688987" y="4607126"/>
            <a:ext cx="0" cy="5912"/>
          </a:xfrm>
          <a:custGeom>
            <a:avLst/>
            <a:gdLst/>
            <a:ahLst/>
            <a:cxnLst/>
            <a:rect l="l" t="t" r="r" b="b"/>
            <a:pathLst>
              <a:path h="16509">
                <a:moveTo>
                  <a:pt x="0" y="0"/>
                </a:moveTo>
                <a:lnTo>
                  <a:pt x="0" y="16354"/>
                </a:lnTo>
              </a:path>
            </a:pathLst>
          </a:custGeom>
          <a:ln w="3191">
            <a:solidFill>
              <a:srgbClr val="000000"/>
            </a:solidFill>
          </a:ln>
        </p:spPr>
        <p:txBody>
          <a:bodyPr wrap="square" lIns="0" tIns="0" rIns="0" bIns="0" rtlCol="0"/>
          <a:lstStyle/>
          <a:p>
            <a:endParaRPr sz="501"/>
          </a:p>
        </p:txBody>
      </p:sp>
      <p:sp>
        <p:nvSpPr>
          <p:cNvPr id="9983" name="bg object 9983"/>
          <p:cNvSpPr/>
          <p:nvPr/>
        </p:nvSpPr>
        <p:spPr>
          <a:xfrm>
            <a:off x="3688987" y="4604412"/>
            <a:ext cx="3466" cy="2729"/>
          </a:xfrm>
          <a:custGeom>
            <a:avLst/>
            <a:gdLst/>
            <a:ahLst/>
            <a:cxnLst/>
            <a:rect l="l" t="t" r="r" b="b"/>
            <a:pathLst>
              <a:path w="7620" h="7620">
                <a:moveTo>
                  <a:pt x="7578" y="0"/>
                </a:moveTo>
                <a:lnTo>
                  <a:pt x="2393" y="2393"/>
                </a:lnTo>
                <a:lnTo>
                  <a:pt x="0" y="7578"/>
                </a:lnTo>
              </a:path>
            </a:pathLst>
          </a:custGeom>
          <a:ln w="3191">
            <a:solidFill>
              <a:srgbClr val="000000"/>
            </a:solidFill>
          </a:ln>
        </p:spPr>
        <p:txBody>
          <a:bodyPr wrap="square" lIns="0" tIns="0" rIns="0" bIns="0" rtlCol="0"/>
          <a:lstStyle/>
          <a:p>
            <a:endParaRPr sz="501"/>
          </a:p>
        </p:txBody>
      </p:sp>
      <p:sp>
        <p:nvSpPr>
          <p:cNvPr id="9984" name="bg object 9984"/>
          <p:cNvSpPr/>
          <p:nvPr/>
        </p:nvSpPr>
        <p:spPr>
          <a:xfrm>
            <a:off x="3692434" y="4604412"/>
            <a:ext cx="79425" cy="0"/>
          </a:xfrm>
          <a:custGeom>
            <a:avLst/>
            <a:gdLst/>
            <a:ahLst/>
            <a:cxnLst/>
            <a:rect l="l" t="t" r="r" b="b"/>
            <a:pathLst>
              <a:path w="174625">
                <a:moveTo>
                  <a:pt x="174315" y="0"/>
                </a:moveTo>
                <a:lnTo>
                  <a:pt x="0" y="0"/>
                </a:lnTo>
              </a:path>
            </a:pathLst>
          </a:custGeom>
          <a:ln w="3191">
            <a:solidFill>
              <a:srgbClr val="000000"/>
            </a:solidFill>
          </a:ln>
        </p:spPr>
        <p:txBody>
          <a:bodyPr wrap="square" lIns="0" tIns="0" rIns="0" bIns="0" rtlCol="0"/>
          <a:lstStyle/>
          <a:p>
            <a:endParaRPr sz="501"/>
          </a:p>
        </p:txBody>
      </p:sp>
      <p:sp>
        <p:nvSpPr>
          <p:cNvPr id="9985" name="bg object 9985"/>
          <p:cNvSpPr/>
          <p:nvPr/>
        </p:nvSpPr>
        <p:spPr>
          <a:xfrm>
            <a:off x="3771718" y="4604412"/>
            <a:ext cx="3466" cy="2729"/>
          </a:xfrm>
          <a:custGeom>
            <a:avLst/>
            <a:gdLst/>
            <a:ahLst/>
            <a:cxnLst/>
            <a:rect l="l" t="t" r="r" b="b"/>
            <a:pathLst>
              <a:path w="7620" h="7620">
                <a:moveTo>
                  <a:pt x="7578" y="7578"/>
                </a:moveTo>
                <a:lnTo>
                  <a:pt x="5584" y="2393"/>
                </a:lnTo>
                <a:lnTo>
                  <a:pt x="0" y="0"/>
                </a:lnTo>
              </a:path>
            </a:pathLst>
          </a:custGeom>
          <a:ln w="3191">
            <a:solidFill>
              <a:srgbClr val="000000"/>
            </a:solidFill>
          </a:ln>
        </p:spPr>
        <p:txBody>
          <a:bodyPr wrap="square" lIns="0" tIns="0" rIns="0" bIns="0" rtlCol="0"/>
          <a:lstStyle/>
          <a:p>
            <a:endParaRPr sz="501"/>
          </a:p>
        </p:txBody>
      </p:sp>
      <p:sp>
        <p:nvSpPr>
          <p:cNvPr id="9986" name="bg object 9986"/>
          <p:cNvSpPr/>
          <p:nvPr/>
        </p:nvSpPr>
        <p:spPr>
          <a:xfrm>
            <a:off x="3775166" y="4607126"/>
            <a:ext cx="0" cy="5912"/>
          </a:xfrm>
          <a:custGeom>
            <a:avLst/>
            <a:gdLst/>
            <a:ahLst/>
            <a:cxnLst/>
            <a:rect l="l" t="t" r="r" b="b"/>
            <a:pathLst>
              <a:path h="16509">
                <a:moveTo>
                  <a:pt x="0" y="16354"/>
                </a:moveTo>
                <a:lnTo>
                  <a:pt x="0" y="0"/>
                </a:lnTo>
              </a:path>
            </a:pathLst>
          </a:custGeom>
          <a:ln w="3191">
            <a:solidFill>
              <a:srgbClr val="000000"/>
            </a:solidFill>
          </a:ln>
        </p:spPr>
        <p:txBody>
          <a:bodyPr wrap="square" lIns="0" tIns="0" rIns="0" bIns="0" rtlCol="0"/>
          <a:lstStyle/>
          <a:p>
            <a:endParaRPr sz="501"/>
          </a:p>
        </p:txBody>
      </p:sp>
      <p:sp>
        <p:nvSpPr>
          <p:cNvPr id="9987" name="bg object 9987"/>
          <p:cNvSpPr/>
          <p:nvPr/>
        </p:nvSpPr>
        <p:spPr>
          <a:xfrm>
            <a:off x="3677738" y="4602269"/>
            <a:ext cx="108885" cy="0"/>
          </a:xfrm>
          <a:custGeom>
            <a:avLst/>
            <a:gdLst/>
            <a:ahLst/>
            <a:cxnLst/>
            <a:rect l="l" t="t" r="r" b="b"/>
            <a:pathLst>
              <a:path w="239395">
                <a:moveTo>
                  <a:pt x="0" y="0"/>
                </a:moveTo>
                <a:lnTo>
                  <a:pt x="239334" y="0"/>
                </a:lnTo>
              </a:path>
            </a:pathLst>
          </a:custGeom>
          <a:ln w="3191">
            <a:solidFill>
              <a:srgbClr val="000000"/>
            </a:solidFill>
          </a:ln>
        </p:spPr>
        <p:txBody>
          <a:bodyPr wrap="square" lIns="0" tIns="0" rIns="0" bIns="0" rtlCol="0"/>
          <a:lstStyle/>
          <a:p>
            <a:endParaRPr sz="501"/>
          </a:p>
        </p:txBody>
      </p:sp>
      <p:sp>
        <p:nvSpPr>
          <p:cNvPr id="9988" name="bg object 9988"/>
          <p:cNvSpPr/>
          <p:nvPr/>
        </p:nvSpPr>
        <p:spPr>
          <a:xfrm>
            <a:off x="3677738" y="4598698"/>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9989" name="bg object 9989"/>
          <p:cNvSpPr/>
          <p:nvPr/>
        </p:nvSpPr>
        <p:spPr>
          <a:xfrm>
            <a:off x="3677738" y="4598698"/>
            <a:ext cx="108885" cy="0"/>
          </a:xfrm>
          <a:custGeom>
            <a:avLst/>
            <a:gdLst/>
            <a:ahLst/>
            <a:cxnLst/>
            <a:rect l="l" t="t" r="r" b="b"/>
            <a:pathLst>
              <a:path w="239395">
                <a:moveTo>
                  <a:pt x="239334" y="0"/>
                </a:moveTo>
                <a:lnTo>
                  <a:pt x="0" y="0"/>
                </a:lnTo>
              </a:path>
            </a:pathLst>
          </a:custGeom>
          <a:ln w="3191">
            <a:solidFill>
              <a:srgbClr val="000000"/>
            </a:solidFill>
          </a:ln>
        </p:spPr>
        <p:txBody>
          <a:bodyPr wrap="square" lIns="0" tIns="0" rIns="0" bIns="0" rtlCol="0"/>
          <a:lstStyle/>
          <a:p>
            <a:endParaRPr sz="501"/>
          </a:p>
        </p:txBody>
      </p:sp>
      <p:sp>
        <p:nvSpPr>
          <p:cNvPr id="9990" name="bg object 9990"/>
          <p:cNvSpPr/>
          <p:nvPr/>
        </p:nvSpPr>
        <p:spPr>
          <a:xfrm>
            <a:off x="3786596" y="4598698"/>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9991" name="bg object 9991"/>
          <p:cNvSpPr/>
          <p:nvPr/>
        </p:nvSpPr>
        <p:spPr>
          <a:xfrm>
            <a:off x="3684451" y="4682688"/>
            <a:ext cx="0" cy="16144"/>
          </a:xfrm>
          <a:custGeom>
            <a:avLst/>
            <a:gdLst/>
            <a:ahLst/>
            <a:cxnLst/>
            <a:rect l="l" t="t" r="r" b="b"/>
            <a:pathLst>
              <a:path h="45084">
                <a:moveTo>
                  <a:pt x="0" y="44675"/>
                </a:moveTo>
                <a:lnTo>
                  <a:pt x="0" y="0"/>
                </a:lnTo>
              </a:path>
            </a:pathLst>
          </a:custGeom>
          <a:ln w="3175">
            <a:solidFill>
              <a:srgbClr val="FF00FF"/>
            </a:solidFill>
          </a:ln>
        </p:spPr>
        <p:txBody>
          <a:bodyPr wrap="square" lIns="0" tIns="0" rIns="0" bIns="0" rtlCol="0"/>
          <a:lstStyle/>
          <a:p>
            <a:endParaRPr sz="501"/>
          </a:p>
        </p:txBody>
      </p:sp>
      <p:sp>
        <p:nvSpPr>
          <p:cNvPr id="9992" name="bg object 9992"/>
          <p:cNvSpPr/>
          <p:nvPr/>
        </p:nvSpPr>
        <p:spPr>
          <a:xfrm>
            <a:off x="3684451" y="4639836"/>
            <a:ext cx="0" cy="21602"/>
          </a:xfrm>
          <a:custGeom>
            <a:avLst/>
            <a:gdLst/>
            <a:ahLst/>
            <a:cxnLst/>
            <a:rect l="l" t="t" r="r" b="b"/>
            <a:pathLst>
              <a:path h="60325">
                <a:moveTo>
                  <a:pt x="0" y="59833"/>
                </a:moveTo>
                <a:lnTo>
                  <a:pt x="0" y="0"/>
                </a:lnTo>
              </a:path>
            </a:pathLst>
          </a:custGeom>
          <a:ln w="3175">
            <a:solidFill>
              <a:srgbClr val="FF00FF"/>
            </a:solidFill>
          </a:ln>
        </p:spPr>
        <p:txBody>
          <a:bodyPr wrap="square" lIns="0" tIns="0" rIns="0" bIns="0" rtlCol="0"/>
          <a:lstStyle/>
          <a:p>
            <a:endParaRPr sz="501"/>
          </a:p>
        </p:txBody>
      </p:sp>
      <p:sp>
        <p:nvSpPr>
          <p:cNvPr id="9993" name="bg object 9993"/>
          <p:cNvSpPr/>
          <p:nvPr/>
        </p:nvSpPr>
        <p:spPr>
          <a:xfrm>
            <a:off x="3684451" y="4602270"/>
            <a:ext cx="0" cy="16144"/>
          </a:xfrm>
          <a:custGeom>
            <a:avLst/>
            <a:gdLst/>
            <a:ahLst/>
            <a:cxnLst/>
            <a:rect l="l" t="t" r="r" b="b"/>
            <a:pathLst>
              <a:path h="45084">
                <a:moveTo>
                  <a:pt x="0" y="45074"/>
                </a:moveTo>
                <a:lnTo>
                  <a:pt x="0" y="0"/>
                </a:lnTo>
              </a:path>
            </a:pathLst>
          </a:custGeom>
          <a:ln w="3175">
            <a:solidFill>
              <a:srgbClr val="FF00FF"/>
            </a:solidFill>
          </a:ln>
        </p:spPr>
        <p:txBody>
          <a:bodyPr wrap="square" lIns="0" tIns="0" rIns="0" bIns="0" rtlCol="0"/>
          <a:lstStyle/>
          <a:p>
            <a:endParaRPr sz="501"/>
          </a:p>
        </p:txBody>
      </p:sp>
      <p:sp>
        <p:nvSpPr>
          <p:cNvPr id="9994" name="bg object 9994"/>
          <p:cNvSpPr/>
          <p:nvPr/>
        </p:nvSpPr>
        <p:spPr>
          <a:xfrm>
            <a:off x="3745774" y="4698686"/>
            <a:ext cx="34081" cy="0"/>
          </a:xfrm>
          <a:custGeom>
            <a:avLst/>
            <a:gdLst/>
            <a:ahLst/>
            <a:cxnLst/>
            <a:rect l="l" t="t" r="r" b="b"/>
            <a:pathLst>
              <a:path w="74929">
                <a:moveTo>
                  <a:pt x="74592" y="0"/>
                </a:moveTo>
                <a:lnTo>
                  <a:pt x="0" y="0"/>
                </a:lnTo>
              </a:path>
            </a:pathLst>
          </a:custGeom>
          <a:ln w="3175">
            <a:solidFill>
              <a:srgbClr val="FF00FF"/>
            </a:solidFill>
          </a:ln>
        </p:spPr>
        <p:txBody>
          <a:bodyPr wrap="square" lIns="0" tIns="0" rIns="0" bIns="0" rtlCol="0"/>
          <a:lstStyle/>
          <a:p>
            <a:endParaRPr sz="501"/>
          </a:p>
        </p:txBody>
      </p:sp>
      <p:sp>
        <p:nvSpPr>
          <p:cNvPr id="9995" name="bg object 9995"/>
          <p:cNvSpPr/>
          <p:nvPr/>
        </p:nvSpPr>
        <p:spPr>
          <a:xfrm>
            <a:off x="3684452" y="4698686"/>
            <a:ext cx="34369" cy="0"/>
          </a:xfrm>
          <a:custGeom>
            <a:avLst/>
            <a:gdLst/>
            <a:ahLst/>
            <a:cxnLst/>
            <a:rect l="l" t="t" r="r" b="b"/>
            <a:pathLst>
              <a:path w="75565">
                <a:moveTo>
                  <a:pt x="74991" y="0"/>
                </a:moveTo>
                <a:lnTo>
                  <a:pt x="0" y="0"/>
                </a:lnTo>
              </a:path>
            </a:pathLst>
          </a:custGeom>
          <a:ln w="3175">
            <a:solidFill>
              <a:srgbClr val="FF00FF"/>
            </a:solidFill>
          </a:ln>
        </p:spPr>
        <p:txBody>
          <a:bodyPr wrap="square" lIns="0" tIns="0" rIns="0" bIns="0" rtlCol="0"/>
          <a:lstStyle/>
          <a:p>
            <a:endParaRPr sz="501"/>
          </a:p>
        </p:txBody>
      </p:sp>
      <p:sp>
        <p:nvSpPr>
          <p:cNvPr id="9996" name="bg object 9996"/>
          <p:cNvSpPr/>
          <p:nvPr/>
        </p:nvSpPr>
        <p:spPr>
          <a:xfrm>
            <a:off x="3779701" y="4602270"/>
            <a:ext cx="0" cy="16144"/>
          </a:xfrm>
          <a:custGeom>
            <a:avLst/>
            <a:gdLst/>
            <a:ahLst/>
            <a:cxnLst/>
            <a:rect l="l" t="t" r="r" b="b"/>
            <a:pathLst>
              <a:path h="45084">
                <a:moveTo>
                  <a:pt x="0" y="0"/>
                </a:moveTo>
                <a:lnTo>
                  <a:pt x="0" y="45074"/>
                </a:lnTo>
              </a:path>
            </a:pathLst>
          </a:custGeom>
          <a:ln w="3175">
            <a:solidFill>
              <a:srgbClr val="FF00FF"/>
            </a:solidFill>
          </a:ln>
        </p:spPr>
        <p:txBody>
          <a:bodyPr wrap="square" lIns="0" tIns="0" rIns="0" bIns="0" rtlCol="0"/>
          <a:lstStyle/>
          <a:p>
            <a:endParaRPr sz="501"/>
          </a:p>
        </p:txBody>
      </p:sp>
      <p:sp>
        <p:nvSpPr>
          <p:cNvPr id="9997" name="bg object 9997"/>
          <p:cNvSpPr/>
          <p:nvPr/>
        </p:nvSpPr>
        <p:spPr>
          <a:xfrm>
            <a:off x="3779701" y="4639836"/>
            <a:ext cx="0" cy="21602"/>
          </a:xfrm>
          <a:custGeom>
            <a:avLst/>
            <a:gdLst/>
            <a:ahLst/>
            <a:cxnLst/>
            <a:rect l="l" t="t" r="r" b="b"/>
            <a:pathLst>
              <a:path h="60325">
                <a:moveTo>
                  <a:pt x="0" y="0"/>
                </a:moveTo>
                <a:lnTo>
                  <a:pt x="0" y="59833"/>
                </a:lnTo>
              </a:path>
            </a:pathLst>
          </a:custGeom>
          <a:ln w="3175">
            <a:solidFill>
              <a:srgbClr val="FF00FF"/>
            </a:solidFill>
          </a:ln>
        </p:spPr>
        <p:txBody>
          <a:bodyPr wrap="square" lIns="0" tIns="0" rIns="0" bIns="0" rtlCol="0"/>
          <a:lstStyle/>
          <a:p>
            <a:endParaRPr sz="501"/>
          </a:p>
        </p:txBody>
      </p:sp>
      <p:sp>
        <p:nvSpPr>
          <p:cNvPr id="9998" name="bg object 9998"/>
          <p:cNvSpPr/>
          <p:nvPr/>
        </p:nvSpPr>
        <p:spPr>
          <a:xfrm>
            <a:off x="3779701" y="4682688"/>
            <a:ext cx="0" cy="16144"/>
          </a:xfrm>
          <a:custGeom>
            <a:avLst/>
            <a:gdLst/>
            <a:ahLst/>
            <a:cxnLst/>
            <a:rect l="l" t="t" r="r" b="b"/>
            <a:pathLst>
              <a:path h="45084">
                <a:moveTo>
                  <a:pt x="0" y="0"/>
                </a:moveTo>
                <a:lnTo>
                  <a:pt x="0" y="44675"/>
                </a:lnTo>
              </a:path>
            </a:pathLst>
          </a:custGeom>
          <a:ln w="3175">
            <a:solidFill>
              <a:srgbClr val="FF00FF"/>
            </a:solidFill>
          </a:ln>
        </p:spPr>
        <p:txBody>
          <a:bodyPr wrap="square" lIns="0" tIns="0" rIns="0" bIns="0" rtlCol="0"/>
          <a:lstStyle/>
          <a:p>
            <a:endParaRPr sz="501"/>
          </a:p>
        </p:txBody>
      </p:sp>
      <p:sp>
        <p:nvSpPr>
          <p:cNvPr id="9999" name="bg object 9999"/>
          <p:cNvSpPr/>
          <p:nvPr/>
        </p:nvSpPr>
        <p:spPr>
          <a:xfrm>
            <a:off x="3724184" y="4602269"/>
            <a:ext cx="16463" cy="0"/>
          </a:xfrm>
          <a:custGeom>
            <a:avLst/>
            <a:gdLst/>
            <a:ahLst/>
            <a:cxnLst/>
            <a:rect l="l" t="t" r="r" b="b"/>
            <a:pathLst>
              <a:path w="36195">
                <a:moveTo>
                  <a:pt x="35900" y="0"/>
                </a:moveTo>
                <a:lnTo>
                  <a:pt x="35501" y="0"/>
                </a:lnTo>
                <a:lnTo>
                  <a:pt x="34703" y="0"/>
                </a:lnTo>
                <a:lnTo>
                  <a:pt x="34304" y="0"/>
                </a:lnTo>
                <a:lnTo>
                  <a:pt x="33506" y="0"/>
                </a:lnTo>
                <a:lnTo>
                  <a:pt x="1196" y="0"/>
                </a:lnTo>
                <a:lnTo>
                  <a:pt x="398" y="0"/>
                </a:lnTo>
                <a:lnTo>
                  <a:pt x="0" y="0"/>
                </a:lnTo>
              </a:path>
            </a:pathLst>
          </a:custGeom>
          <a:ln w="3191">
            <a:solidFill>
              <a:srgbClr val="000000"/>
            </a:solidFill>
          </a:ln>
        </p:spPr>
        <p:txBody>
          <a:bodyPr wrap="square" lIns="0" tIns="0" rIns="0" bIns="0" rtlCol="0"/>
          <a:lstStyle/>
          <a:p>
            <a:endParaRPr sz="501"/>
          </a:p>
        </p:txBody>
      </p:sp>
      <p:sp>
        <p:nvSpPr>
          <p:cNvPr id="10000" name="bg object 10000"/>
          <p:cNvSpPr/>
          <p:nvPr/>
        </p:nvSpPr>
        <p:spPr>
          <a:xfrm>
            <a:off x="3723640" y="4602269"/>
            <a:ext cx="578" cy="0"/>
          </a:xfrm>
          <a:custGeom>
            <a:avLst/>
            <a:gdLst/>
            <a:ahLst/>
            <a:cxnLst/>
            <a:rect l="l" t="t" r="r" b="b"/>
            <a:pathLst>
              <a:path w="1270">
                <a:moveTo>
                  <a:pt x="797" y="0"/>
                </a:moveTo>
                <a:lnTo>
                  <a:pt x="398" y="0"/>
                </a:lnTo>
                <a:lnTo>
                  <a:pt x="0" y="0"/>
                </a:lnTo>
              </a:path>
            </a:pathLst>
          </a:custGeom>
          <a:ln w="3191">
            <a:solidFill>
              <a:srgbClr val="000000"/>
            </a:solidFill>
          </a:ln>
        </p:spPr>
        <p:txBody>
          <a:bodyPr wrap="square" lIns="0" tIns="0" rIns="0" bIns="0" rtlCol="0"/>
          <a:lstStyle/>
          <a:p>
            <a:endParaRPr sz="501"/>
          </a:p>
        </p:txBody>
      </p:sp>
      <p:sp>
        <p:nvSpPr>
          <p:cNvPr id="10001" name="bg object 10001"/>
          <p:cNvSpPr/>
          <p:nvPr/>
        </p:nvSpPr>
        <p:spPr>
          <a:xfrm>
            <a:off x="3723821" y="4602269"/>
            <a:ext cx="289" cy="0"/>
          </a:xfrm>
          <a:custGeom>
            <a:avLst/>
            <a:gdLst/>
            <a:ahLst/>
            <a:cxnLst/>
            <a:rect l="l" t="t" r="r" b="b"/>
            <a:pathLst>
              <a:path w="634">
                <a:moveTo>
                  <a:pt x="0" y="0"/>
                </a:moveTo>
                <a:lnTo>
                  <a:pt x="0" y="0"/>
                </a:lnTo>
                <a:lnTo>
                  <a:pt x="398" y="0"/>
                </a:lnTo>
              </a:path>
            </a:pathLst>
          </a:custGeom>
          <a:ln w="3191">
            <a:solidFill>
              <a:srgbClr val="000000"/>
            </a:solidFill>
          </a:ln>
        </p:spPr>
        <p:txBody>
          <a:bodyPr wrap="square" lIns="0" tIns="0" rIns="0" bIns="0" rtlCol="0"/>
          <a:lstStyle/>
          <a:p>
            <a:endParaRPr sz="501"/>
          </a:p>
        </p:txBody>
      </p:sp>
      <p:sp>
        <p:nvSpPr>
          <p:cNvPr id="10002" name="bg object 10002"/>
          <p:cNvSpPr/>
          <p:nvPr/>
        </p:nvSpPr>
        <p:spPr>
          <a:xfrm>
            <a:off x="3724184" y="4602269"/>
            <a:ext cx="578" cy="0"/>
          </a:xfrm>
          <a:custGeom>
            <a:avLst/>
            <a:gdLst/>
            <a:ahLst/>
            <a:cxnLst/>
            <a:rect l="l" t="t" r="r" b="b"/>
            <a:pathLst>
              <a:path w="1270">
                <a:moveTo>
                  <a:pt x="0" y="0"/>
                </a:moveTo>
                <a:lnTo>
                  <a:pt x="398" y="0"/>
                </a:lnTo>
                <a:lnTo>
                  <a:pt x="797" y="0"/>
                </a:lnTo>
              </a:path>
            </a:pathLst>
          </a:custGeom>
          <a:ln w="3191">
            <a:solidFill>
              <a:srgbClr val="000000"/>
            </a:solidFill>
          </a:ln>
        </p:spPr>
        <p:txBody>
          <a:bodyPr wrap="square" lIns="0" tIns="0" rIns="0" bIns="0" rtlCol="0"/>
          <a:lstStyle/>
          <a:p>
            <a:endParaRPr sz="501"/>
          </a:p>
        </p:txBody>
      </p:sp>
      <p:sp>
        <p:nvSpPr>
          <p:cNvPr id="10003" name="bg object 10003"/>
          <p:cNvSpPr/>
          <p:nvPr/>
        </p:nvSpPr>
        <p:spPr>
          <a:xfrm>
            <a:off x="3739606" y="4602269"/>
            <a:ext cx="866" cy="0"/>
          </a:xfrm>
          <a:custGeom>
            <a:avLst/>
            <a:gdLst/>
            <a:ahLst/>
            <a:cxnLst/>
            <a:rect l="l" t="t" r="r" b="b"/>
            <a:pathLst>
              <a:path w="1904">
                <a:moveTo>
                  <a:pt x="0" y="0"/>
                </a:moveTo>
                <a:lnTo>
                  <a:pt x="398" y="0"/>
                </a:lnTo>
                <a:lnTo>
                  <a:pt x="797" y="0"/>
                </a:lnTo>
                <a:lnTo>
                  <a:pt x="1196" y="0"/>
                </a:lnTo>
                <a:lnTo>
                  <a:pt x="1595" y="0"/>
                </a:lnTo>
              </a:path>
            </a:pathLst>
          </a:custGeom>
          <a:ln w="3191">
            <a:solidFill>
              <a:srgbClr val="000000"/>
            </a:solidFill>
          </a:ln>
        </p:spPr>
        <p:txBody>
          <a:bodyPr wrap="square" lIns="0" tIns="0" rIns="0" bIns="0" rtlCol="0"/>
          <a:lstStyle/>
          <a:p>
            <a:endParaRPr sz="501"/>
          </a:p>
        </p:txBody>
      </p:sp>
      <p:sp>
        <p:nvSpPr>
          <p:cNvPr id="10004" name="bg object 10004"/>
          <p:cNvSpPr/>
          <p:nvPr/>
        </p:nvSpPr>
        <p:spPr>
          <a:xfrm>
            <a:off x="3721282" y="4598698"/>
            <a:ext cx="21661" cy="0"/>
          </a:xfrm>
          <a:custGeom>
            <a:avLst/>
            <a:gdLst/>
            <a:ahLst/>
            <a:cxnLst/>
            <a:rect l="l" t="t" r="r" b="b"/>
            <a:pathLst>
              <a:path w="47625">
                <a:moveTo>
                  <a:pt x="0" y="0"/>
                </a:moveTo>
                <a:lnTo>
                  <a:pt x="47468" y="0"/>
                </a:lnTo>
              </a:path>
            </a:pathLst>
          </a:custGeom>
          <a:ln w="3191">
            <a:solidFill>
              <a:srgbClr val="000000"/>
            </a:solidFill>
          </a:ln>
        </p:spPr>
        <p:txBody>
          <a:bodyPr wrap="square" lIns="0" tIns="0" rIns="0" bIns="0" rtlCol="0"/>
          <a:lstStyle/>
          <a:p>
            <a:endParaRPr sz="501"/>
          </a:p>
        </p:txBody>
      </p:sp>
      <p:sp>
        <p:nvSpPr>
          <p:cNvPr id="10005" name="bg object 10005"/>
          <p:cNvSpPr/>
          <p:nvPr/>
        </p:nvSpPr>
        <p:spPr>
          <a:xfrm>
            <a:off x="3724184" y="4598698"/>
            <a:ext cx="578" cy="0"/>
          </a:xfrm>
          <a:custGeom>
            <a:avLst/>
            <a:gdLst/>
            <a:ahLst/>
            <a:cxnLst/>
            <a:rect l="l" t="t" r="r" b="b"/>
            <a:pathLst>
              <a:path w="1270">
                <a:moveTo>
                  <a:pt x="1196" y="0"/>
                </a:moveTo>
                <a:lnTo>
                  <a:pt x="398" y="0"/>
                </a:lnTo>
                <a:lnTo>
                  <a:pt x="0" y="0"/>
                </a:lnTo>
              </a:path>
            </a:pathLst>
          </a:custGeom>
          <a:ln w="3191">
            <a:solidFill>
              <a:srgbClr val="000000"/>
            </a:solidFill>
          </a:ln>
        </p:spPr>
        <p:txBody>
          <a:bodyPr wrap="square" lIns="0" tIns="0" rIns="0" bIns="0" rtlCol="0"/>
          <a:lstStyle/>
          <a:p>
            <a:endParaRPr sz="501"/>
          </a:p>
        </p:txBody>
      </p:sp>
      <p:sp>
        <p:nvSpPr>
          <p:cNvPr id="10006" name="bg object 10006"/>
          <p:cNvSpPr/>
          <p:nvPr/>
        </p:nvSpPr>
        <p:spPr>
          <a:xfrm>
            <a:off x="3723640" y="4598698"/>
            <a:ext cx="578" cy="0"/>
          </a:xfrm>
          <a:custGeom>
            <a:avLst/>
            <a:gdLst/>
            <a:ahLst/>
            <a:cxnLst/>
            <a:rect l="l" t="t" r="r" b="b"/>
            <a:pathLst>
              <a:path w="1270">
                <a:moveTo>
                  <a:pt x="797" y="0"/>
                </a:moveTo>
                <a:lnTo>
                  <a:pt x="398" y="0"/>
                </a:lnTo>
                <a:lnTo>
                  <a:pt x="0" y="0"/>
                </a:lnTo>
              </a:path>
            </a:pathLst>
          </a:custGeom>
          <a:ln w="3191">
            <a:solidFill>
              <a:srgbClr val="000000"/>
            </a:solidFill>
          </a:ln>
        </p:spPr>
        <p:txBody>
          <a:bodyPr wrap="square" lIns="0" tIns="0" rIns="0" bIns="0" rtlCol="0"/>
          <a:lstStyle/>
          <a:p>
            <a:endParaRPr sz="501"/>
          </a:p>
        </p:txBody>
      </p:sp>
      <p:sp>
        <p:nvSpPr>
          <p:cNvPr id="10007" name="bg object 10007"/>
          <p:cNvSpPr/>
          <p:nvPr/>
        </p:nvSpPr>
        <p:spPr>
          <a:xfrm>
            <a:off x="3723821" y="4598698"/>
            <a:ext cx="289" cy="0"/>
          </a:xfrm>
          <a:custGeom>
            <a:avLst/>
            <a:gdLst/>
            <a:ahLst/>
            <a:cxnLst/>
            <a:rect l="l" t="t" r="r" b="b"/>
            <a:pathLst>
              <a:path w="634">
                <a:moveTo>
                  <a:pt x="0" y="0"/>
                </a:moveTo>
                <a:lnTo>
                  <a:pt x="0" y="0"/>
                </a:lnTo>
                <a:lnTo>
                  <a:pt x="398" y="0"/>
                </a:lnTo>
              </a:path>
            </a:pathLst>
          </a:custGeom>
          <a:ln w="3191">
            <a:solidFill>
              <a:srgbClr val="000000"/>
            </a:solidFill>
          </a:ln>
        </p:spPr>
        <p:txBody>
          <a:bodyPr wrap="square" lIns="0" tIns="0" rIns="0" bIns="0" rtlCol="0"/>
          <a:lstStyle/>
          <a:p>
            <a:endParaRPr sz="501"/>
          </a:p>
        </p:txBody>
      </p:sp>
      <p:sp>
        <p:nvSpPr>
          <p:cNvPr id="10008" name="bg object 10008"/>
          <p:cNvSpPr/>
          <p:nvPr/>
        </p:nvSpPr>
        <p:spPr>
          <a:xfrm>
            <a:off x="3724184" y="4598698"/>
            <a:ext cx="578" cy="0"/>
          </a:xfrm>
          <a:custGeom>
            <a:avLst/>
            <a:gdLst/>
            <a:ahLst/>
            <a:cxnLst/>
            <a:rect l="l" t="t" r="r" b="b"/>
            <a:pathLst>
              <a:path w="1270">
                <a:moveTo>
                  <a:pt x="0" y="0"/>
                </a:moveTo>
                <a:lnTo>
                  <a:pt x="398" y="0"/>
                </a:lnTo>
                <a:lnTo>
                  <a:pt x="797" y="0"/>
                </a:lnTo>
              </a:path>
            </a:pathLst>
          </a:custGeom>
          <a:ln w="3191">
            <a:solidFill>
              <a:srgbClr val="000000"/>
            </a:solidFill>
          </a:ln>
        </p:spPr>
        <p:txBody>
          <a:bodyPr wrap="square" lIns="0" tIns="0" rIns="0" bIns="0" rtlCol="0"/>
          <a:lstStyle/>
          <a:p>
            <a:endParaRPr sz="501"/>
          </a:p>
        </p:txBody>
      </p:sp>
      <p:sp>
        <p:nvSpPr>
          <p:cNvPr id="10009" name="bg object 10009"/>
          <p:cNvSpPr/>
          <p:nvPr/>
        </p:nvSpPr>
        <p:spPr>
          <a:xfrm>
            <a:off x="3724728" y="4598698"/>
            <a:ext cx="14729" cy="0"/>
          </a:xfrm>
          <a:custGeom>
            <a:avLst/>
            <a:gdLst/>
            <a:ahLst/>
            <a:cxnLst/>
            <a:rect l="l" t="t" r="r" b="b"/>
            <a:pathLst>
              <a:path w="32384">
                <a:moveTo>
                  <a:pt x="0" y="0"/>
                </a:moveTo>
                <a:lnTo>
                  <a:pt x="32310" y="0"/>
                </a:lnTo>
              </a:path>
            </a:pathLst>
          </a:custGeom>
          <a:ln w="3191">
            <a:solidFill>
              <a:srgbClr val="000000"/>
            </a:solidFill>
          </a:ln>
        </p:spPr>
        <p:txBody>
          <a:bodyPr wrap="square" lIns="0" tIns="0" rIns="0" bIns="0" rtlCol="0"/>
          <a:lstStyle/>
          <a:p>
            <a:endParaRPr sz="501"/>
          </a:p>
        </p:txBody>
      </p:sp>
      <p:sp>
        <p:nvSpPr>
          <p:cNvPr id="10010" name="bg object 10010"/>
          <p:cNvSpPr/>
          <p:nvPr/>
        </p:nvSpPr>
        <p:spPr>
          <a:xfrm>
            <a:off x="3739606" y="4598698"/>
            <a:ext cx="866" cy="0"/>
          </a:xfrm>
          <a:custGeom>
            <a:avLst/>
            <a:gdLst/>
            <a:ahLst/>
            <a:cxnLst/>
            <a:rect l="l" t="t" r="r" b="b"/>
            <a:pathLst>
              <a:path w="1904">
                <a:moveTo>
                  <a:pt x="0" y="0"/>
                </a:moveTo>
                <a:lnTo>
                  <a:pt x="398" y="0"/>
                </a:lnTo>
                <a:lnTo>
                  <a:pt x="797" y="0"/>
                </a:lnTo>
                <a:lnTo>
                  <a:pt x="1196" y="0"/>
                </a:lnTo>
                <a:lnTo>
                  <a:pt x="1595" y="0"/>
                </a:lnTo>
              </a:path>
            </a:pathLst>
          </a:custGeom>
          <a:ln w="3191">
            <a:solidFill>
              <a:srgbClr val="000000"/>
            </a:solidFill>
          </a:ln>
        </p:spPr>
        <p:txBody>
          <a:bodyPr wrap="square" lIns="0" tIns="0" rIns="0" bIns="0" rtlCol="0"/>
          <a:lstStyle/>
          <a:p>
            <a:endParaRPr sz="501"/>
          </a:p>
        </p:txBody>
      </p:sp>
      <p:sp>
        <p:nvSpPr>
          <p:cNvPr id="10011" name="bg object 10011"/>
          <p:cNvSpPr/>
          <p:nvPr/>
        </p:nvSpPr>
        <p:spPr>
          <a:xfrm>
            <a:off x="3739424" y="4598698"/>
            <a:ext cx="1155" cy="0"/>
          </a:xfrm>
          <a:custGeom>
            <a:avLst/>
            <a:gdLst/>
            <a:ahLst/>
            <a:cxnLst/>
            <a:rect l="l" t="t" r="r" b="b"/>
            <a:pathLst>
              <a:path w="2540">
                <a:moveTo>
                  <a:pt x="2393" y="0"/>
                </a:moveTo>
                <a:lnTo>
                  <a:pt x="1994" y="0"/>
                </a:lnTo>
                <a:lnTo>
                  <a:pt x="1196" y="0"/>
                </a:lnTo>
                <a:lnTo>
                  <a:pt x="797" y="0"/>
                </a:lnTo>
                <a:lnTo>
                  <a:pt x="0" y="0"/>
                </a:lnTo>
              </a:path>
            </a:pathLst>
          </a:custGeom>
          <a:ln w="3191">
            <a:solidFill>
              <a:srgbClr val="000000"/>
            </a:solidFill>
          </a:ln>
        </p:spPr>
        <p:txBody>
          <a:bodyPr wrap="square" lIns="0" tIns="0" rIns="0" bIns="0" rtlCol="0"/>
          <a:lstStyle/>
          <a:p>
            <a:endParaRPr sz="501"/>
          </a:p>
        </p:txBody>
      </p:sp>
      <p:sp>
        <p:nvSpPr>
          <p:cNvPr id="10012" name="bg object 10012"/>
          <p:cNvSpPr/>
          <p:nvPr/>
        </p:nvSpPr>
        <p:spPr>
          <a:xfrm>
            <a:off x="3721282" y="4602269"/>
            <a:ext cx="21661" cy="0"/>
          </a:xfrm>
          <a:custGeom>
            <a:avLst/>
            <a:gdLst/>
            <a:ahLst/>
            <a:cxnLst/>
            <a:rect l="l" t="t" r="r" b="b"/>
            <a:pathLst>
              <a:path w="47625">
                <a:moveTo>
                  <a:pt x="47468" y="0"/>
                </a:moveTo>
                <a:lnTo>
                  <a:pt x="0" y="0"/>
                </a:lnTo>
              </a:path>
            </a:pathLst>
          </a:custGeom>
          <a:ln w="3191">
            <a:solidFill>
              <a:srgbClr val="000000"/>
            </a:solidFill>
          </a:ln>
        </p:spPr>
        <p:txBody>
          <a:bodyPr wrap="square" lIns="0" tIns="0" rIns="0" bIns="0" rtlCol="0"/>
          <a:lstStyle/>
          <a:p>
            <a:endParaRPr sz="501"/>
          </a:p>
        </p:txBody>
      </p:sp>
      <p:sp>
        <p:nvSpPr>
          <p:cNvPr id="10013" name="bg object 10013"/>
          <p:cNvSpPr/>
          <p:nvPr/>
        </p:nvSpPr>
        <p:spPr>
          <a:xfrm>
            <a:off x="3739424" y="4602269"/>
            <a:ext cx="1155" cy="0"/>
          </a:xfrm>
          <a:custGeom>
            <a:avLst/>
            <a:gdLst/>
            <a:ahLst/>
            <a:cxnLst/>
            <a:rect l="l" t="t" r="r" b="b"/>
            <a:pathLst>
              <a:path w="2540">
                <a:moveTo>
                  <a:pt x="0" y="0"/>
                </a:moveTo>
                <a:lnTo>
                  <a:pt x="797" y="0"/>
                </a:lnTo>
                <a:lnTo>
                  <a:pt x="1196" y="0"/>
                </a:lnTo>
                <a:lnTo>
                  <a:pt x="1994" y="0"/>
                </a:lnTo>
                <a:lnTo>
                  <a:pt x="2393" y="0"/>
                </a:lnTo>
              </a:path>
            </a:pathLst>
          </a:custGeom>
          <a:ln w="3191">
            <a:solidFill>
              <a:srgbClr val="000000"/>
            </a:solidFill>
          </a:ln>
        </p:spPr>
        <p:txBody>
          <a:bodyPr wrap="square" lIns="0" tIns="0" rIns="0" bIns="0" rtlCol="0"/>
          <a:lstStyle/>
          <a:p>
            <a:endParaRPr sz="501"/>
          </a:p>
        </p:txBody>
      </p:sp>
      <p:sp>
        <p:nvSpPr>
          <p:cNvPr id="10014" name="bg object 10014"/>
          <p:cNvSpPr/>
          <p:nvPr/>
        </p:nvSpPr>
        <p:spPr>
          <a:xfrm>
            <a:off x="3739606" y="4602269"/>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10015" name="bg object 10015"/>
          <p:cNvSpPr/>
          <p:nvPr/>
        </p:nvSpPr>
        <p:spPr>
          <a:xfrm>
            <a:off x="3724728" y="4602269"/>
            <a:ext cx="14729" cy="0"/>
          </a:xfrm>
          <a:custGeom>
            <a:avLst/>
            <a:gdLst/>
            <a:ahLst/>
            <a:cxnLst/>
            <a:rect l="l" t="t" r="r" b="b"/>
            <a:pathLst>
              <a:path w="32384">
                <a:moveTo>
                  <a:pt x="32310" y="0"/>
                </a:moveTo>
                <a:lnTo>
                  <a:pt x="0" y="0"/>
                </a:lnTo>
              </a:path>
            </a:pathLst>
          </a:custGeom>
          <a:ln w="3191">
            <a:solidFill>
              <a:srgbClr val="000000"/>
            </a:solidFill>
          </a:ln>
        </p:spPr>
        <p:txBody>
          <a:bodyPr wrap="square" lIns="0" tIns="0" rIns="0" bIns="0" rtlCol="0"/>
          <a:lstStyle/>
          <a:p>
            <a:endParaRPr sz="501"/>
          </a:p>
        </p:txBody>
      </p:sp>
      <p:sp>
        <p:nvSpPr>
          <p:cNvPr id="10016" name="bg object 10016"/>
          <p:cNvSpPr/>
          <p:nvPr/>
        </p:nvSpPr>
        <p:spPr>
          <a:xfrm>
            <a:off x="3724184" y="4602269"/>
            <a:ext cx="578" cy="0"/>
          </a:xfrm>
          <a:custGeom>
            <a:avLst/>
            <a:gdLst/>
            <a:ahLst/>
            <a:cxnLst/>
            <a:rect l="l" t="t" r="r" b="b"/>
            <a:pathLst>
              <a:path w="1270">
                <a:moveTo>
                  <a:pt x="797" y="0"/>
                </a:moveTo>
                <a:lnTo>
                  <a:pt x="398" y="0"/>
                </a:lnTo>
                <a:lnTo>
                  <a:pt x="0" y="0"/>
                </a:lnTo>
              </a:path>
            </a:pathLst>
          </a:custGeom>
          <a:ln w="3191">
            <a:solidFill>
              <a:srgbClr val="000000"/>
            </a:solidFill>
          </a:ln>
        </p:spPr>
        <p:txBody>
          <a:bodyPr wrap="square" lIns="0" tIns="0" rIns="0" bIns="0" rtlCol="0"/>
          <a:lstStyle/>
          <a:p>
            <a:endParaRPr sz="501"/>
          </a:p>
        </p:txBody>
      </p:sp>
      <p:sp>
        <p:nvSpPr>
          <p:cNvPr id="10017" name="bg object 10017"/>
          <p:cNvSpPr/>
          <p:nvPr/>
        </p:nvSpPr>
        <p:spPr>
          <a:xfrm>
            <a:off x="3723821" y="4602269"/>
            <a:ext cx="289" cy="0"/>
          </a:xfrm>
          <a:custGeom>
            <a:avLst/>
            <a:gdLst/>
            <a:ahLst/>
            <a:cxnLst/>
            <a:rect l="l" t="t" r="r" b="b"/>
            <a:pathLst>
              <a:path w="634">
                <a:moveTo>
                  <a:pt x="398" y="0"/>
                </a:moveTo>
                <a:lnTo>
                  <a:pt x="0" y="0"/>
                </a:lnTo>
                <a:lnTo>
                  <a:pt x="0" y="0"/>
                </a:lnTo>
              </a:path>
            </a:pathLst>
          </a:custGeom>
          <a:ln w="3191">
            <a:solidFill>
              <a:srgbClr val="000000"/>
            </a:solidFill>
          </a:ln>
        </p:spPr>
        <p:txBody>
          <a:bodyPr wrap="square" lIns="0" tIns="0" rIns="0" bIns="0" rtlCol="0"/>
          <a:lstStyle/>
          <a:p>
            <a:endParaRPr sz="501"/>
          </a:p>
        </p:txBody>
      </p:sp>
      <p:sp>
        <p:nvSpPr>
          <p:cNvPr id="10018" name="bg object 10018"/>
          <p:cNvSpPr/>
          <p:nvPr/>
        </p:nvSpPr>
        <p:spPr>
          <a:xfrm>
            <a:off x="3723640" y="4602269"/>
            <a:ext cx="578" cy="0"/>
          </a:xfrm>
          <a:custGeom>
            <a:avLst/>
            <a:gdLst/>
            <a:ahLst/>
            <a:cxnLst/>
            <a:rect l="l" t="t" r="r" b="b"/>
            <a:pathLst>
              <a:path w="1270">
                <a:moveTo>
                  <a:pt x="0" y="0"/>
                </a:moveTo>
                <a:lnTo>
                  <a:pt x="398" y="0"/>
                </a:lnTo>
                <a:lnTo>
                  <a:pt x="797" y="0"/>
                </a:lnTo>
              </a:path>
            </a:pathLst>
          </a:custGeom>
          <a:ln w="3191">
            <a:solidFill>
              <a:srgbClr val="000000"/>
            </a:solidFill>
          </a:ln>
        </p:spPr>
        <p:txBody>
          <a:bodyPr wrap="square" lIns="0" tIns="0" rIns="0" bIns="0" rtlCol="0"/>
          <a:lstStyle/>
          <a:p>
            <a:endParaRPr sz="501"/>
          </a:p>
        </p:txBody>
      </p:sp>
      <p:sp>
        <p:nvSpPr>
          <p:cNvPr id="10019" name="bg object 10019"/>
          <p:cNvSpPr/>
          <p:nvPr/>
        </p:nvSpPr>
        <p:spPr>
          <a:xfrm>
            <a:off x="3724184" y="4602269"/>
            <a:ext cx="578" cy="0"/>
          </a:xfrm>
          <a:custGeom>
            <a:avLst/>
            <a:gdLst/>
            <a:ahLst/>
            <a:cxnLst/>
            <a:rect l="l" t="t" r="r" b="b"/>
            <a:pathLst>
              <a:path w="1270">
                <a:moveTo>
                  <a:pt x="0" y="0"/>
                </a:moveTo>
                <a:lnTo>
                  <a:pt x="398" y="0"/>
                </a:lnTo>
                <a:lnTo>
                  <a:pt x="1196" y="0"/>
                </a:lnTo>
              </a:path>
            </a:pathLst>
          </a:custGeom>
          <a:ln w="3191">
            <a:solidFill>
              <a:srgbClr val="000000"/>
            </a:solidFill>
          </a:ln>
        </p:spPr>
        <p:txBody>
          <a:bodyPr wrap="square" lIns="0" tIns="0" rIns="0" bIns="0" rtlCol="0"/>
          <a:lstStyle/>
          <a:p>
            <a:endParaRPr sz="501"/>
          </a:p>
        </p:txBody>
      </p:sp>
      <p:sp>
        <p:nvSpPr>
          <p:cNvPr id="10020" name="bg object 10020"/>
          <p:cNvSpPr/>
          <p:nvPr/>
        </p:nvSpPr>
        <p:spPr>
          <a:xfrm>
            <a:off x="3721281" y="4598698"/>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10021" name="bg object 10021"/>
          <p:cNvSpPr/>
          <p:nvPr/>
        </p:nvSpPr>
        <p:spPr>
          <a:xfrm>
            <a:off x="3742871" y="4598698"/>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pic>
        <p:nvPicPr>
          <p:cNvPr id="10022" name="bg object 10022"/>
          <p:cNvPicPr/>
          <p:nvPr/>
        </p:nvPicPr>
        <p:blipFill>
          <a:blip r:embed="rId111" cstate="print"/>
          <a:stretch>
            <a:fillRect/>
          </a:stretch>
        </p:blipFill>
        <p:spPr>
          <a:xfrm>
            <a:off x="3698421" y="4869521"/>
            <a:ext cx="45720" cy="56564"/>
          </a:xfrm>
          <a:prstGeom prst="rect">
            <a:avLst/>
          </a:prstGeom>
        </p:spPr>
      </p:pic>
      <p:pic>
        <p:nvPicPr>
          <p:cNvPr id="10023" name="bg object 10023"/>
          <p:cNvPicPr/>
          <p:nvPr/>
        </p:nvPicPr>
        <p:blipFill>
          <a:blip r:embed="rId112" cstate="print"/>
          <a:stretch>
            <a:fillRect/>
          </a:stretch>
        </p:blipFill>
        <p:spPr>
          <a:xfrm>
            <a:off x="2419350" y="4614125"/>
            <a:ext cx="117566" cy="43994"/>
          </a:xfrm>
          <a:prstGeom prst="rect">
            <a:avLst/>
          </a:prstGeom>
        </p:spPr>
      </p:pic>
      <p:sp>
        <p:nvSpPr>
          <p:cNvPr id="10024" name="bg object 10024"/>
          <p:cNvSpPr/>
          <p:nvPr/>
        </p:nvSpPr>
        <p:spPr>
          <a:xfrm>
            <a:off x="2812506" y="4361586"/>
            <a:ext cx="0" cy="4775"/>
          </a:xfrm>
          <a:custGeom>
            <a:avLst/>
            <a:gdLst/>
            <a:ahLst/>
            <a:cxnLst/>
            <a:rect l="l" t="t" r="r" b="b"/>
            <a:pathLst>
              <a:path h="13334">
                <a:moveTo>
                  <a:pt x="0" y="0"/>
                </a:moveTo>
                <a:lnTo>
                  <a:pt x="0" y="13163"/>
                </a:lnTo>
              </a:path>
            </a:pathLst>
          </a:custGeom>
          <a:ln w="3191">
            <a:solidFill>
              <a:srgbClr val="000000"/>
            </a:solidFill>
          </a:ln>
        </p:spPr>
        <p:txBody>
          <a:bodyPr wrap="square" lIns="0" tIns="0" rIns="0" bIns="0" rtlCol="0"/>
          <a:lstStyle/>
          <a:p>
            <a:endParaRPr sz="501"/>
          </a:p>
        </p:txBody>
      </p:sp>
      <p:sp>
        <p:nvSpPr>
          <p:cNvPr id="10025" name="bg object 10025"/>
          <p:cNvSpPr/>
          <p:nvPr/>
        </p:nvSpPr>
        <p:spPr>
          <a:xfrm>
            <a:off x="2812506" y="4361586"/>
            <a:ext cx="7509" cy="0"/>
          </a:xfrm>
          <a:custGeom>
            <a:avLst/>
            <a:gdLst/>
            <a:ahLst/>
            <a:cxnLst/>
            <a:rect l="l" t="t" r="r" b="b"/>
            <a:pathLst>
              <a:path w="16510">
                <a:moveTo>
                  <a:pt x="16354" y="0"/>
                </a:moveTo>
                <a:lnTo>
                  <a:pt x="0" y="0"/>
                </a:lnTo>
              </a:path>
            </a:pathLst>
          </a:custGeom>
          <a:ln w="3191">
            <a:solidFill>
              <a:srgbClr val="000000"/>
            </a:solidFill>
          </a:ln>
        </p:spPr>
        <p:txBody>
          <a:bodyPr wrap="square" lIns="0" tIns="0" rIns="0" bIns="0" rtlCol="0"/>
          <a:lstStyle/>
          <a:p>
            <a:endParaRPr sz="501"/>
          </a:p>
        </p:txBody>
      </p:sp>
      <p:sp>
        <p:nvSpPr>
          <p:cNvPr id="10026" name="bg object 10026"/>
          <p:cNvSpPr/>
          <p:nvPr/>
        </p:nvSpPr>
        <p:spPr>
          <a:xfrm>
            <a:off x="2819944" y="4361586"/>
            <a:ext cx="0" cy="4775"/>
          </a:xfrm>
          <a:custGeom>
            <a:avLst/>
            <a:gdLst/>
            <a:ahLst/>
            <a:cxnLst/>
            <a:rect l="l" t="t" r="r" b="b"/>
            <a:pathLst>
              <a:path h="13334">
                <a:moveTo>
                  <a:pt x="0" y="13163"/>
                </a:moveTo>
                <a:lnTo>
                  <a:pt x="0" y="0"/>
                </a:lnTo>
              </a:path>
            </a:pathLst>
          </a:custGeom>
          <a:ln w="3191">
            <a:solidFill>
              <a:srgbClr val="000000"/>
            </a:solidFill>
          </a:ln>
        </p:spPr>
        <p:txBody>
          <a:bodyPr wrap="square" lIns="0" tIns="0" rIns="0" bIns="0" rtlCol="0"/>
          <a:lstStyle/>
          <a:p>
            <a:endParaRPr sz="501"/>
          </a:p>
        </p:txBody>
      </p:sp>
      <p:sp>
        <p:nvSpPr>
          <p:cNvPr id="10027" name="bg object 10027"/>
          <p:cNvSpPr/>
          <p:nvPr/>
        </p:nvSpPr>
        <p:spPr>
          <a:xfrm>
            <a:off x="2806156" y="4366300"/>
            <a:ext cx="0" cy="12506"/>
          </a:xfrm>
          <a:custGeom>
            <a:avLst/>
            <a:gdLst/>
            <a:ahLst/>
            <a:cxnLst/>
            <a:rect l="l" t="t" r="r" b="b"/>
            <a:pathLst>
              <a:path h="34925">
                <a:moveTo>
                  <a:pt x="0" y="0"/>
                </a:moveTo>
                <a:lnTo>
                  <a:pt x="0" y="34703"/>
                </a:lnTo>
              </a:path>
            </a:pathLst>
          </a:custGeom>
          <a:ln w="3191">
            <a:solidFill>
              <a:srgbClr val="000000"/>
            </a:solidFill>
          </a:ln>
        </p:spPr>
        <p:txBody>
          <a:bodyPr wrap="square" lIns="0" tIns="0" rIns="0" bIns="0" rtlCol="0"/>
          <a:lstStyle/>
          <a:p>
            <a:endParaRPr sz="501"/>
          </a:p>
        </p:txBody>
      </p:sp>
      <p:sp>
        <p:nvSpPr>
          <p:cNvPr id="10028" name="bg object 10028"/>
          <p:cNvSpPr/>
          <p:nvPr/>
        </p:nvSpPr>
        <p:spPr>
          <a:xfrm>
            <a:off x="2806156" y="4366300"/>
            <a:ext cx="20217" cy="0"/>
          </a:xfrm>
          <a:custGeom>
            <a:avLst/>
            <a:gdLst/>
            <a:ahLst/>
            <a:cxnLst/>
            <a:rect l="l" t="t" r="r" b="b"/>
            <a:pathLst>
              <a:path w="44450">
                <a:moveTo>
                  <a:pt x="44276" y="0"/>
                </a:moveTo>
                <a:lnTo>
                  <a:pt x="0" y="0"/>
                </a:lnTo>
              </a:path>
            </a:pathLst>
          </a:custGeom>
          <a:ln w="3191">
            <a:solidFill>
              <a:srgbClr val="000000"/>
            </a:solidFill>
          </a:ln>
        </p:spPr>
        <p:txBody>
          <a:bodyPr wrap="square" lIns="0" tIns="0" rIns="0" bIns="0" rtlCol="0"/>
          <a:lstStyle/>
          <a:p>
            <a:endParaRPr sz="501"/>
          </a:p>
        </p:txBody>
      </p:sp>
      <p:sp>
        <p:nvSpPr>
          <p:cNvPr id="10029" name="bg object 10029"/>
          <p:cNvSpPr/>
          <p:nvPr/>
        </p:nvSpPr>
        <p:spPr>
          <a:xfrm>
            <a:off x="2826294" y="4366300"/>
            <a:ext cx="0" cy="12506"/>
          </a:xfrm>
          <a:custGeom>
            <a:avLst/>
            <a:gdLst/>
            <a:ahLst/>
            <a:cxnLst/>
            <a:rect l="l" t="t" r="r" b="b"/>
            <a:pathLst>
              <a:path h="34925">
                <a:moveTo>
                  <a:pt x="0" y="34703"/>
                </a:moveTo>
                <a:lnTo>
                  <a:pt x="0" y="0"/>
                </a:lnTo>
              </a:path>
            </a:pathLst>
          </a:custGeom>
          <a:ln w="3191">
            <a:solidFill>
              <a:srgbClr val="000000"/>
            </a:solidFill>
          </a:ln>
        </p:spPr>
        <p:txBody>
          <a:bodyPr wrap="square" lIns="0" tIns="0" rIns="0" bIns="0" rtlCol="0"/>
          <a:lstStyle/>
          <a:p>
            <a:endParaRPr sz="501"/>
          </a:p>
        </p:txBody>
      </p:sp>
      <p:sp>
        <p:nvSpPr>
          <p:cNvPr id="10030" name="bg object 10030"/>
          <p:cNvSpPr/>
          <p:nvPr/>
        </p:nvSpPr>
        <p:spPr>
          <a:xfrm>
            <a:off x="2755356" y="4477143"/>
            <a:ext cx="91844" cy="0"/>
          </a:xfrm>
          <a:custGeom>
            <a:avLst/>
            <a:gdLst/>
            <a:ahLst/>
            <a:cxnLst/>
            <a:rect l="l" t="t" r="r" b="b"/>
            <a:pathLst>
              <a:path w="201929">
                <a:moveTo>
                  <a:pt x="201439" y="0"/>
                </a:moveTo>
                <a:lnTo>
                  <a:pt x="0" y="0"/>
                </a:lnTo>
              </a:path>
            </a:pathLst>
          </a:custGeom>
          <a:ln w="3191">
            <a:solidFill>
              <a:srgbClr val="000000"/>
            </a:solidFill>
          </a:ln>
        </p:spPr>
        <p:txBody>
          <a:bodyPr wrap="square" lIns="0" tIns="0" rIns="0" bIns="0" rtlCol="0"/>
          <a:lstStyle/>
          <a:p>
            <a:endParaRPr sz="501"/>
          </a:p>
        </p:txBody>
      </p:sp>
      <p:sp>
        <p:nvSpPr>
          <p:cNvPr id="10031" name="bg object 10031"/>
          <p:cNvSpPr/>
          <p:nvPr/>
        </p:nvSpPr>
        <p:spPr>
          <a:xfrm>
            <a:off x="2755356" y="4378727"/>
            <a:ext cx="91844" cy="134158"/>
          </a:xfrm>
          <a:custGeom>
            <a:avLst/>
            <a:gdLst/>
            <a:ahLst/>
            <a:cxnLst/>
            <a:rect l="l" t="t" r="r" b="b"/>
            <a:pathLst>
              <a:path w="201929" h="374650">
                <a:moveTo>
                  <a:pt x="0" y="0"/>
                </a:moveTo>
                <a:lnTo>
                  <a:pt x="0" y="374558"/>
                </a:lnTo>
                <a:lnTo>
                  <a:pt x="201439" y="374558"/>
                </a:lnTo>
                <a:lnTo>
                  <a:pt x="201439" y="0"/>
                </a:lnTo>
                <a:lnTo>
                  <a:pt x="0" y="0"/>
                </a:lnTo>
              </a:path>
            </a:pathLst>
          </a:custGeom>
          <a:ln w="3191">
            <a:solidFill>
              <a:srgbClr val="000000"/>
            </a:solidFill>
          </a:ln>
        </p:spPr>
        <p:txBody>
          <a:bodyPr wrap="square" lIns="0" tIns="0" rIns="0" bIns="0" rtlCol="0"/>
          <a:lstStyle/>
          <a:p>
            <a:endParaRPr sz="501"/>
          </a:p>
        </p:txBody>
      </p:sp>
      <p:sp>
        <p:nvSpPr>
          <p:cNvPr id="10032" name="bg object 10032"/>
          <p:cNvSpPr/>
          <p:nvPr/>
        </p:nvSpPr>
        <p:spPr>
          <a:xfrm>
            <a:off x="2700927" y="4351730"/>
            <a:ext cx="0" cy="27059"/>
          </a:xfrm>
          <a:custGeom>
            <a:avLst/>
            <a:gdLst/>
            <a:ahLst/>
            <a:cxnLst/>
            <a:rect l="l" t="t" r="r" b="b"/>
            <a:pathLst>
              <a:path h="75565">
                <a:moveTo>
                  <a:pt x="0" y="0"/>
                </a:moveTo>
                <a:lnTo>
                  <a:pt x="0" y="75390"/>
                </a:lnTo>
              </a:path>
            </a:pathLst>
          </a:custGeom>
          <a:ln w="3175">
            <a:solidFill>
              <a:srgbClr val="FF0000"/>
            </a:solidFill>
          </a:ln>
        </p:spPr>
        <p:txBody>
          <a:bodyPr wrap="square" lIns="0" tIns="0" rIns="0" bIns="0" rtlCol="0"/>
          <a:lstStyle/>
          <a:p>
            <a:endParaRPr sz="501"/>
          </a:p>
        </p:txBody>
      </p:sp>
      <p:sp>
        <p:nvSpPr>
          <p:cNvPr id="10033" name="bg object 10033"/>
          <p:cNvSpPr/>
          <p:nvPr/>
        </p:nvSpPr>
        <p:spPr>
          <a:xfrm>
            <a:off x="2700927" y="4400152"/>
            <a:ext cx="0" cy="21602"/>
          </a:xfrm>
          <a:custGeom>
            <a:avLst/>
            <a:gdLst/>
            <a:ahLst/>
            <a:cxnLst/>
            <a:rect l="l" t="t" r="r" b="b"/>
            <a:pathLst>
              <a:path h="60325">
                <a:moveTo>
                  <a:pt x="0" y="0"/>
                </a:moveTo>
                <a:lnTo>
                  <a:pt x="0" y="59833"/>
                </a:lnTo>
              </a:path>
            </a:pathLst>
          </a:custGeom>
          <a:ln w="3175">
            <a:solidFill>
              <a:srgbClr val="FF0000"/>
            </a:solidFill>
          </a:ln>
        </p:spPr>
        <p:txBody>
          <a:bodyPr wrap="square" lIns="0" tIns="0" rIns="0" bIns="0" rtlCol="0"/>
          <a:lstStyle/>
          <a:p>
            <a:endParaRPr sz="501"/>
          </a:p>
        </p:txBody>
      </p:sp>
      <p:sp>
        <p:nvSpPr>
          <p:cNvPr id="10034" name="bg object 10034"/>
          <p:cNvSpPr/>
          <p:nvPr/>
        </p:nvSpPr>
        <p:spPr>
          <a:xfrm>
            <a:off x="2700927" y="4443004"/>
            <a:ext cx="0" cy="21602"/>
          </a:xfrm>
          <a:custGeom>
            <a:avLst/>
            <a:gdLst/>
            <a:ahLst/>
            <a:cxnLst/>
            <a:rect l="l" t="t" r="r" b="b"/>
            <a:pathLst>
              <a:path h="60325">
                <a:moveTo>
                  <a:pt x="0" y="0"/>
                </a:moveTo>
                <a:lnTo>
                  <a:pt x="0" y="59833"/>
                </a:lnTo>
              </a:path>
            </a:pathLst>
          </a:custGeom>
          <a:ln w="3175">
            <a:solidFill>
              <a:srgbClr val="FF0000"/>
            </a:solidFill>
          </a:ln>
        </p:spPr>
        <p:txBody>
          <a:bodyPr wrap="square" lIns="0" tIns="0" rIns="0" bIns="0" rtlCol="0"/>
          <a:lstStyle/>
          <a:p>
            <a:endParaRPr sz="501"/>
          </a:p>
        </p:txBody>
      </p:sp>
      <p:sp>
        <p:nvSpPr>
          <p:cNvPr id="10035" name="bg object 10035"/>
          <p:cNvSpPr/>
          <p:nvPr/>
        </p:nvSpPr>
        <p:spPr>
          <a:xfrm>
            <a:off x="2700927" y="4485856"/>
            <a:ext cx="0" cy="27059"/>
          </a:xfrm>
          <a:custGeom>
            <a:avLst/>
            <a:gdLst/>
            <a:ahLst/>
            <a:cxnLst/>
            <a:rect l="l" t="t" r="r" b="b"/>
            <a:pathLst>
              <a:path h="75565">
                <a:moveTo>
                  <a:pt x="0" y="0"/>
                </a:moveTo>
                <a:lnTo>
                  <a:pt x="0" y="75390"/>
                </a:lnTo>
              </a:path>
            </a:pathLst>
          </a:custGeom>
          <a:ln w="3175">
            <a:solidFill>
              <a:srgbClr val="FF0000"/>
            </a:solidFill>
          </a:ln>
        </p:spPr>
        <p:txBody>
          <a:bodyPr wrap="square" lIns="0" tIns="0" rIns="0" bIns="0" rtlCol="0"/>
          <a:lstStyle/>
          <a:p>
            <a:endParaRPr sz="501"/>
          </a:p>
        </p:txBody>
      </p:sp>
      <p:sp>
        <p:nvSpPr>
          <p:cNvPr id="10036" name="bg object 10036"/>
          <p:cNvSpPr/>
          <p:nvPr/>
        </p:nvSpPr>
        <p:spPr>
          <a:xfrm>
            <a:off x="2821033" y="4351730"/>
            <a:ext cx="38702" cy="0"/>
          </a:xfrm>
          <a:custGeom>
            <a:avLst/>
            <a:gdLst/>
            <a:ahLst/>
            <a:cxnLst/>
            <a:rect l="l" t="t" r="r" b="b"/>
            <a:pathLst>
              <a:path w="85089">
                <a:moveTo>
                  <a:pt x="84564" y="0"/>
                </a:moveTo>
                <a:lnTo>
                  <a:pt x="0" y="0"/>
                </a:lnTo>
              </a:path>
            </a:pathLst>
          </a:custGeom>
          <a:ln w="3175">
            <a:solidFill>
              <a:srgbClr val="FF0000"/>
            </a:solidFill>
          </a:ln>
        </p:spPr>
        <p:txBody>
          <a:bodyPr wrap="square" lIns="0" tIns="0" rIns="0" bIns="0" rtlCol="0"/>
          <a:lstStyle/>
          <a:p>
            <a:endParaRPr sz="501"/>
          </a:p>
        </p:txBody>
      </p:sp>
      <p:sp>
        <p:nvSpPr>
          <p:cNvPr id="10037" name="bg object 10037"/>
          <p:cNvSpPr/>
          <p:nvPr/>
        </p:nvSpPr>
        <p:spPr>
          <a:xfrm>
            <a:off x="2766604" y="4351730"/>
            <a:ext cx="27438" cy="0"/>
          </a:xfrm>
          <a:custGeom>
            <a:avLst/>
            <a:gdLst/>
            <a:ahLst/>
            <a:cxnLst/>
            <a:rect l="l" t="t" r="r" b="b"/>
            <a:pathLst>
              <a:path w="60325">
                <a:moveTo>
                  <a:pt x="59833" y="0"/>
                </a:moveTo>
                <a:lnTo>
                  <a:pt x="0" y="0"/>
                </a:lnTo>
              </a:path>
            </a:pathLst>
          </a:custGeom>
          <a:ln w="3175">
            <a:solidFill>
              <a:srgbClr val="FF0000"/>
            </a:solidFill>
          </a:ln>
        </p:spPr>
        <p:txBody>
          <a:bodyPr wrap="square" lIns="0" tIns="0" rIns="0" bIns="0" rtlCol="0"/>
          <a:lstStyle/>
          <a:p>
            <a:endParaRPr sz="501"/>
          </a:p>
        </p:txBody>
      </p:sp>
      <p:sp>
        <p:nvSpPr>
          <p:cNvPr id="10038" name="bg object 10038"/>
          <p:cNvSpPr/>
          <p:nvPr/>
        </p:nvSpPr>
        <p:spPr>
          <a:xfrm>
            <a:off x="2700927" y="4351730"/>
            <a:ext cx="38702" cy="0"/>
          </a:xfrm>
          <a:custGeom>
            <a:avLst/>
            <a:gdLst/>
            <a:ahLst/>
            <a:cxnLst/>
            <a:rect l="l" t="t" r="r" b="b"/>
            <a:pathLst>
              <a:path w="85089">
                <a:moveTo>
                  <a:pt x="84564" y="0"/>
                </a:moveTo>
                <a:lnTo>
                  <a:pt x="0" y="0"/>
                </a:lnTo>
              </a:path>
            </a:pathLst>
          </a:custGeom>
          <a:ln w="3175">
            <a:solidFill>
              <a:srgbClr val="FF0000"/>
            </a:solidFill>
          </a:ln>
        </p:spPr>
        <p:txBody>
          <a:bodyPr wrap="square" lIns="0" tIns="0" rIns="0" bIns="0" rtlCol="0"/>
          <a:lstStyle/>
          <a:p>
            <a:endParaRPr sz="501"/>
          </a:p>
        </p:txBody>
      </p:sp>
      <p:sp>
        <p:nvSpPr>
          <p:cNvPr id="10039" name="bg object 10039"/>
          <p:cNvSpPr/>
          <p:nvPr/>
        </p:nvSpPr>
        <p:spPr>
          <a:xfrm>
            <a:off x="2859495" y="4485856"/>
            <a:ext cx="0" cy="27059"/>
          </a:xfrm>
          <a:custGeom>
            <a:avLst/>
            <a:gdLst/>
            <a:ahLst/>
            <a:cxnLst/>
            <a:rect l="l" t="t" r="r" b="b"/>
            <a:pathLst>
              <a:path h="75565">
                <a:moveTo>
                  <a:pt x="0" y="75390"/>
                </a:moveTo>
                <a:lnTo>
                  <a:pt x="0" y="0"/>
                </a:lnTo>
              </a:path>
            </a:pathLst>
          </a:custGeom>
          <a:ln w="3175">
            <a:solidFill>
              <a:srgbClr val="FF0000"/>
            </a:solidFill>
          </a:ln>
        </p:spPr>
        <p:txBody>
          <a:bodyPr wrap="square" lIns="0" tIns="0" rIns="0" bIns="0" rtlCol="0"/>
          <a:lstStyle/>
          <a:p>
            <a:endParaRPr sz="501"/>
          </a:p>
        </p:txBody>
      </p:sp>
      <p:sp>
        <p:nvSpPr>
          <p:cNvPr id="10040" name="bg object 10040"/>
          <p:cNvSpPr/>
          <p:nvPr/>
        </p:nvSpPr>
        <p:spPr>
          <a:xfrm>
            <a:off x="2859495" y="4443004"/>
            <a:ext cx="0" cy="21602"/>
          </a:xfrm>
          <a:custGeom>
            <a:avLst/>
            <a:gdLst/>
            <a:ahLst/>
            <a:cxnLst/>
            <a:rect l="l" t="t" r="r" b="b"/>
            <a:pathLst>
              <a:path h="60325">
                <a:moveTo>
                  <a:pt x="0" y="59833"/>
                </a:moveTo>
                <a:lnTo>
                  <a:pt x="0" y="0"/>
                </a:lnTo>
              </a:path>
            </a:pathLst>
          </a:custGeom>
          <a:ln w="3175">
            <a:solidFill>
              <a:srgbClr val="FF0000"/>
            </a:solidFill>
          </a:ln>
        </p:spPr>
        <p:txBody>
          <a:bodyPr wrap="square" lIns="0" tIns="0" rIns="0" bIns="0" rtlCol="0"/>
          <a:lstStyle/>
          <a:p>
            <a:endParaRPr sz="501"/>
          </a:p>
        </p:txBody>
      </p:sp>
      <p:sp>
        <p:nvSpPr>
          <p:cNvPr id="10041" name="bg object 10041"/>
          <p:cNvSpPr/>
          <p:nvPr/>
        </p:nvSpPr>
        <p:spPr>
          <a:xfrm>
            <a:off x="2859495" y="4400152"/>
            <a:ext cx="0" cy="21602"/>
          </a:xfrm>
          <a:custGeom>
            <a:avLst/>
            <a:gdLst/>
            <a:ahLst/>
            <a:cxnLst/>
            <a:rect l="l" t="t" r="r" b="b"/>
            <a:pathLst>
              <a:path h="60325">
                <a:moveTo>
                  <a:pt x="0" y="59833"/>
                </a:moveTo>
                <a:lnTo>
                  <a:pt x="0" y="0"/>
                </a:lnTo>
              </a:path>
            </a:pathLst>
          </a:custGeom>
          <a:ln w="3175">
            <a:solidFill>
              <a:srgbClr val="FF0000"/>
            </a:solidFill>
          </a:ln>
        </p:spPr>
        <p:txBody>
          <a:bodyPr wrap="square" lIns="0" tIns="0" rIns="0" bIns="0" rtlCol="0"/>
          <a:lstStyle/>
          <a:p>
            <a:endParaRPr sz="501"/>
          </a:p>
        </p:txBody>
      </p:sp>
      <p:sp>
        <p:nvSpPr>
          <p:cNvPr id="10042" name="bg object 10042"/>
          <p:cNvSpPr/>
          <p:nvPr/>
        </p:nvSpPr>
        <p:spPr>
          <a:xfrm>
            <a:off x="2859495" y="4351730"/>
            <a:ext cx="0" cy="27059"/>
          </a:xfrm>
          <a:custGeom>
            <a:avLst/>
            <a:gdLst/>
            <a:ahLst/>
            <a:cxnLst/>
            <a:rect l="l" t="t" r="r" b="b"/>
            <a:pathLst>
              <a:path h="75565">
                <a:moveTo>
                  <a:pt x="0" y="75390"/>
                </a:moveTo>
                <a:lnTo>
                  <a:pt x="0" y="0"/>
                </a:lnTo>
              </a:path>
            </a:pathLst>
          </a:custGeom>
          <a:ln w="3175">
            <a:solidFill>
              <a:srgbClr val="FF0000"/>
            </a:solidFill>
          </a:ln>
        </p:spPr>
        <p:txBody>
          <a:bodyPr wrap="square" lIns="0" tIns="0" rIns="0" bIns="0" rtlCol="0"/>
          <a:lstStyle/>
          <a:p>
            <a:endParaRPr sz="501"/>
          </a:p>
        </p:txBody>
      </p:sp>
      <p:sp>
        <p:nvSpPr>
          <p:cNvPr id="10043" name="bg object 10043"/>
          <p:cNvSpPr/>
          <p:nvPr/>
        </p:nvSpPr>
        <p:spPr>
          <a:xfrm>
            <a:off x="2761524" y="4512852"/>
            <a:ext cx="3466" cy="5457"/>
          </a:xfrm>
          <a:custGeom>
            <a:avLst/>
            <a:gdLst/>
            <a:ahLst/>
            <a:cxnLst/>
            <a:rect l="l" t="t" r="r" b="b"/>
            <a:pathLst>
              <a:path w="7620" h="15240">
                <a:moveTo>
                  <a:pt x="0" y="0"/>
                </a:moveTo>
                <a:lnTo>
                  <a:pt x="7180" y="14758"/>
                </a:lnTo>
              </a:path>
            </a:pathLst>
          </a:custGeom>
          <a:ln w="3175">
            <a:solidFill>
              <a:srgbClr val="0000FF"/>
            </a:solidFill>
          </a:ln>
        </p:spPr>
        <p:txBody>
          <a:bodyPr wrap="square" lIns="0" tIns="0" rIns="0" bIns="0" rtlCol="0"/>
          <a:lstStyle/>
          <a:p>
            <a:endParaRPr sz="501"/>
          </a:p>
        </p:txBody>
      </p:sp>
      <p:sp>
        <p:nvSpPr>
          <p:cNvPr id="10044" name="bg object 10044"/>
          <p:cNvSpPr/>
          <p:nvPr/>
        </p:nvSpPr>
        <p:spPr>
          <a:xfrm>
            <a:off x="2771503" y="4527421"/>
            <a:ext cx="8376" cy="8641"/>
          </a:xfrm>
          <a:custGeom>
            <a:avLst/>
            <a:gdLst/>
            <a:ahLst/>
            <a:cxnLst/>
            <a:rect l="l" t="t" r="r" b="b"/>
            <a:pathLst>
              <a:path w="18414" h="24129">
                <a:moveTo>
                  <a:pt x="0" y="0"/>
                </a:moveTo>
                <a:lnTo>
                  <a:pt x="13562" y="18747"/>
                </a:lnTo>
                <a:lnTo>
                  <a:pt x="18348" y="23534"/>
                </a:lnTo>
              </a:path>
            </a:pathLst>
          </a:custGeom>
          <a:ln w="3175">
            <a:solidFill>
              <a:srgbClr val="0000FF"/>
            </a:solidFill>
          </a:ln>
        </p:spPr>
        <p:txBody>
          <a:bodyPr wrap="square" lIns="0" tIns="0" rIns="0" bIns="0" rtlCol="0"/>
          <a:lstStyle/>
          <a:p>
            <a:endParaRPr sz="501"/>
          </a:p>
        </p:txBody>
      </p:sp>
      <p:sp>
        <p:nvSpPr>
          <p:cNvPr id="10045" name="bg object 10045"/>
          <p:cNvSpPr/>
          <p:nvPr/>
        </p:nvSpPr>
        <p:spPr>
          <a:xfrm>
            <a:off x="2789827" y="4543277"/>
            <a:ext cx="11264" cy="6139"/>
          </a:xfrm>
          <a:custGeom>
            <a:avLst/>
            <a:gdLst/>
            <a:ahLst/>
            <a:cxnLst/>
            <a:rect l="l" t="t" r="r" b="b"/>
            <a:pathLst>
              <a:path w="24764" h="17145">
                <a:moveTo>
                  <a:pt x="0" y="0"/>
                </a:moveTo>
                <a:lnTo>
                  <a:pt x="24332" y="16753"/>
                </a:lnTo>
              </a:path>
            </a:pathLst>
          </a:custGeom>
          <a:ln w="3175">
            <a:solidFill>
              <a:srgbClr val="0000FF"/>
            </a:solidFill>
          </a:ln>
        </p:spPr>
        <p:txBody>
          <a:bodyPr wrap="square" lIns="0" tIns="0" rIns="0" bIns="0" rtlCol="0"/>
          <a:lstStyle/>
          <a:p>
            <a:endParaRPr sz="501"/>
          </a:p>
        </p:txBody>
      </p:sp>
      <p:sp>
        <p:nvSpPr>
          <p:cNvPr id="10046" name="bg object 10046"/>
          <p:cNvSpPr/>
          <p:nvPr/>
        </p:nvSpPr>
        <p:spPr>
          <a:xfrm>
            <a:off x="2813231" y="4553847"/>
            <a:ext cx="13285" cy="3183"/>
          </a:xfrm>
          <a:custGeom>
            <a:avLst/>
            <a:gdLst/>
            <a:ahLst/>
            <a:cxnLst/>
            <a:rect l="l" t="t" r="r" b="b"/>
            <a:pathLst>
              <a:path w="29210" h="8890">
                <a:moveTo>
                  <a:pt x="0" y="0"/>
                </a:moveTo>
                <a:lnTo>
                  <a:pt x="6382" y="3191"/>
                </a:lnTo>
                <a:lnTo>
                  <a:pt x="28720" y="8775"/>
                </a:lnTo>
              </a:path>
            </a:pathLst>
          </a:custGeom>
          <a:ln w="3175">
            <a:solidFill>
              <a:srgbClr val="0000FF"/>
            </a:solidFill>
          </a:ln>
        </p:spPr>
        <p:txBody>
          <a:bodyPr wrap="square" lIns="0" tIns="0" rIns="0" bIns="0" rtlCol="0"/>
          <a:lstStyle/>
          <a:p>
            <a:endParaRPr sz="501"/>
          </a:p>
        </p:txBody>
      </p:sp>
      <p:sp>
        <p:nvSpPr>
          <p:cNvPr id="10047" name="bg object 10047"/>
          <p:cNvSpPr/>
          <p:nvPr/>
        </p:nvSpPr>
        <p:spPr>
          <a:xfrm>
            <a:off x="2839539" y="4558704"/>
            <a:ext cx="7509" cy="455"/>
          </a:xfrm>
          <a:custGeom>
            <a:avLst/>
            <a:gdLst/>
            <a:ahLst/>
            <a:cxnLst/>
            <a:rect l="l" t="t" r="r" b="b"/>
            <a:pathLst>
              <a:path w="16510" h="1270">
                <a:moveTo>
                  <a:pt x="0" y="0"/>
                </a:moveTo>
                <a:lnTo>
                  <a:pt x="16354" y="1196"/>
                </a:lnTo>
              </a:path>
            </a:pathLst>
          </a:custGeom>
          <a:ln w="3175">
            <a:solidFill>
              <a:srgbClr val="0000FF"/>
            </a:solidFill>
          </a:ln>
        </p:spPr>
        <p:txBody>
          <a:bodyPr wrap="square" lIns="0" tIns="0" rIns="0" bIns="0" rtlCol="0"/>
          <a:lstStyle/>
          <a:p>
            <a:endParaRPr sz="501"/>
          </a:p>
        </p:txBody>
      </p:sp>
      <p:sp>
        <p:nvSpPr>
          <p:cNvPr id="10048" name="bg object 10048"/>
          <p:cNvSpPr/>
          <p:nvPr/>
        </p:nvSpPr>
        <p:spPr>
          <a:xfrm>
            <a:off x="2846977" y="4512853"/>
            <a:ext cx="0" cy="7276"/>
          </a:xfrm>
          <a:custGeom>
            <a:avLst/>
            <a:gdLst/>
            <a:ahLst/>
            <a:cxnLst/>
            <a:rect l="l" t="t" r="r" b="b"/>
            <a:pathLst>
              <a:path h="20320">
                <a:moveTo>
                  <a:pt x="0" y="0"/>
                </a:moveTo>
                <a:lnTo>
                  <a:pt x="0" y="19944"/>
                </a:lnTo>
              </a:path>
            </a:pathLst>
          </a:custGeom>
          <a:ln w="3175">
            <a:solidFill>
              <a:srgbClr val="0000FF"/>
            </a:solidFill>
          </a:ln>
        </p:spPr>
        <p:txBody>
          <a:bodyPr wrap="square" lIns="0" tIns="0" rIns="0" bIns="0" rtlCol="0"/>
          <a:lstStyle/>
          <a:p>
            <a:endParaRPr sz="501"/>
          </a:p>
        </p:txBody>
      </p:sp>
      <p:sp>
        <p:nvSpPr>
          <p:cNvPr id="10049" name="bg object 10049"/>
          <p:cNvSpPr/>
          <p:nvPr/>
        </p:nvSpPr>
        <p:spPr>
          <a:xfrm>
            <a:off x="2846977" y="4530707"/>
            <a:ext cx="0" cy="10915"/>
          </a:xfrm>
          <a:custGeom>
            <a:avLst/>
            <a:gdLst/>
            <a:ahLst/>
            <a:cxnLst/>
            <a:rect l="l" t="t" r="r" b="b"/>
            <a:pathLst>
              <a:path h="30479">
                <a:moveTo>
                  <a:pt x="0" y="0"/>
                </a:moveTo>
                <a:lnTo>
                  <a:pt x="0" y="29916"/>
                </a:lnTo>
              </a:path>
            </a:pathLst>
          </a:custGeom>
          <a:ln w="3175">
            <a:solidFill>
              <a:srgbClr val="0000FF"/>
            </a:solidFill>
          </a:ln>
        </p:spPr>
        <p:txBody>
          <a:bodyPr wrap="square" lIns="0" tIns="0" rIns="0" bIns="0" rtlCol="0"/>
          <a:lstStyle/>
          <a:p>
            <a:endParaRPr sz="501"/>
          </a:p>
        </p:txBody>
      </p:sp>
      <p:sp>
        <p:nvSpPr>
          <p:cNvPr id="10050" name="bg object 10050"/>
          <p:cNvSpPr/>
          <p:nvPr/>
        </p:nvSpPr>
        <p:spPr>
          <a:xfrm>
            <a:off x="2846977" y="4552133"/>
            <a:ext cx="0" cy="7049"/>
          </a:xfrm>
          <a:custGeom>
            <a:avLst/>
            <a:gdLst/>
            <a:ahLst/>
            <a:cxnLst/>
            <a:rect l="l" t="t" r="r" b="b"/>
            <a:pathLst>
              <a:path h="19684">
                <a:moveTo>
                  <a:pt x="0" y="0"/>
                </a:moveTo>
                <a:lnTo>
                  <a:pt x="0" y="19545"/>
                </a:lnTo>
              </a:path>
            </a:pathLst>
          </a:custGeom>
          <a:ln w="3175">
            <a:solidFill>
              <a:srgbClr val="0000FF"/>
            </a:solidFill>
          </a:ln>
        </p:spPr>
        <p:txBody>
          <a:bodyPr wrap="square" lIns="0" tIns="0" rIns="0" bIns="0" rtlCol="0"/>
          <a:lstStyle/>
          <a:p>
            <a:endParaRPr sz="501"/>
          </a:p>
        </p:txBody>
      </p:sp>
      <p:sp>
        <p:nvSpPr>
          <p:cNvPr id="10051" name="bg object 10051"/>
          <p:cNvSpPr/>
          <p:nvPr/>
        </p:nvSpPr>
        <p:spPr>
          <a:xfrm>
            <a:off x="3892913" y="4389868"/>
            <a:ext cx="1155" cy="23193"/>
          </a:xfrm>
          <a:custGeom>
            <a:avLst/>
            <a:gdLst/>
            <a:ahLst/>
            <a:cxnLst/>
            <a:rect l="l" t="t" r="r" b="b"/>
            <a:pathLst>
              <a:path w="2540" h="64770">
                <a:moveTo>
                  <a:pt x="0" y="0"/>
                </a:moveTo>
                <a:lnTo>
                  <a:pt x="0" y="64221"/>
                </a:lnTo>
                <a:lnTo>
                  <a:pt x="2393" y="64221"/>
                </a:lnTo>
                <a:lnTo>
                  <a:pt x="2393" y="0"/>
                </a:lnTo>
              </a:path>
            </a:pathLst>
          </a:custGeom>
          <a:ln w="3191">
            <a:solidFill>
              <a:srgbClr val="000000"/>
            </a:solidFill>
          </a:ln>
        </p:spPr>
        <p:txBody>
          <a:bodyPr wrap="square" lIns="0" tIns="0" rIns="0" bIns="0" rtlCol="0"/>
          <a:lstStyle/>
          <a:p>
            <a:endParaRPr sz="501"/>
          </a:p>
        </p:txBody>
      </p:sp>
      <p:sp>
        <p:nvSpPr>
          <p:cNvPr id="10052" name="bg object 10052"/>
          <p:cNvSpPr/>
          <p:nvPr/>
        </p:nvSpPr>
        <p:spPr>
          <a:xfrm>
            <a:off x="3567611" y="4368300"/>
            <a:ext cx="7798" cy="4320"/>
          </a:xfrm>
          <a:custGeom>
            <a:avLst/>
            <a:gdLst/>
            <a:ahLst/>
            <a:cxnLst/>
            <a:rect l="l" t="t" r="r" b="b"/>
            <a:pathLst>
              <a:path w="17145" h="12065">
                <a:moveTo>
                  <a:pt x="16753" y="2792"/>
                </a:moveTo>
                <a:lnTo>
                  <a:pt x="7977" y="2792"/>
                </a:lnTo>
                <a:lnTo>
                  <a:pt x="11966" y="2792"/>
                </a:lnTo>
                <a:lnTo>
                  <a:pt x="11966" y="2393"/>
                </a:lnTo>
                <a:lnTo>
                  <a:pt x="7578" y="2393"/>
                </a:lnTo>
                <a:lnTo>
                  <a:pt x="7578" y="0"/>
                </a:lnTo>
                <a:lnTo>
                  <a:pt x="0" y="0"/>
                </a:lnTo>
                <a:lnTo>
                  <a:pt x="0" y="7578"/>
                </a:lnTo>
                <a:lnTo>
                  <a:pt x="1196" y="7578"/>
                </a:lnTo>
                <a:lnTo>
                  <a:pt x="1196" y="11966"/>
                </a:lnTo>
                <a:lnTo>
                  <a:pt x="1595" y="11966"/>
                </a:lnTo>
                <a:lnTo>
                  <a:pt x="1595" y="7977"/>
                </a:lnTo>
                <a:lnTo>
                  <a:pt x="3988" y="7977"/>
                </a:lnTo>
                <a:lnTo>
                  <a:pt x="3988" y="11966"/>
                </a:lnTo>
                <a:lnTo>
                  <a:pt x="4387" y="11966"/>
                </a:lnTo>
                <a:lnTo>
                  <a:pt x="4387" y="7578"/>
                </a:lnTo>
                <a:lnTo>
                  <a:pt x="7578" y="7578"/>
                </a:lnTo>
                <a:lnTo>
                  <a:pt x="7578" y="5983"/>
                </a:lnTo>
                <a:lnTo>
                  <a:pt x="11966" y="5983"/>
                </a:lnTo>
                <a:lnTo>
                  <a:pt x="11966" y="5584"/>
                </a:lnTo>
                <a:lnTo>
                  <a:pt x="7977" y="5584"/>
                </a:lnTo>
                <a:lnTo>
                  <a:pt x="16753" y="5584"/>
                </a:lnTo>
              </a:path>
            </a:pathLst>
          </a:custGeom>
          <a:ln w="3191">
            <a:solidFill>
              <a:srgbClr val="000000"/>
            </a:solidFill>
          </a:ln>
        </p:spPr>
        <p:txBody>
          <a:bodyPr wrap="square" lIns="0" tIns="0" rIns="0" bIns="0" rtlCol="0"/>
          <a:lstStyle/>
          <a:p>
            <a:endParaRPr sz="501"/>
          </a:p>
        </p:txBody>
      </p:sp>
      <p:sp>
        <p:nvSpPr>
          <p:cNvPr id="10053" name="bg object 10053"/>
          <p:cNvSpPr/>
          <p:nvPr/>
        </p:nvSpPr>
        <p:spPr>
          <a:xfrm>
            <a:off x="3568337" y="4371156"/>
            <a:ext cx="1155" cy="41839"/>
          </a:xfrm>
          <a:custGeom>
            <a:avLst/>
            <a:gdLst/>
            <a:ahLst/>
            <a:cxnLst/>
            <a:rect l="l" t="t" r="r" b="b"/>
            <a:pathLst>
              <a:path w="2540" h="116840">
                <a:moveTo>
                  <a:pt x="2393" y="116476"/>
                </a:moveTo>
                <a:lnTo>
                  <a:pt x="2393" y="0"/>
                </a:lnTo>
                <a:lnTo>
                  <a:pt x="0" y="0"/>
                </a:lnTo>
                <a:lnTo>
                  <a:pt x="0" y="116476"/>
                </a:lnTo>
                <a:lnTo>
                  <a:pt x="2393" y="116476"/>
                </a:lnTo>
              </a:path>
            </a:pathLst>
          </a:custGeom>
          <a:ln w="3191">
            <a:solidFill>
              <a:srgbClr val="000000"/>
            </a:solidFill>
          </a:ln>
        </p:spPr>
        <p:txBody>
          <a:bodyPr wrap="square" lIns="0" tIns="0" rIns="0" bIns="0" rtlCol="0"/>
          <a:lstStyle/>
          <a:p>
            <a:endParaRPr sz="501"/>
          </a:p>
        </p:txBody>
      </p:sp>
      <p:sp>
        <p:nvSpPr>
          <p:cNvPr id="10054" name="bg object 10054"/>
          <p:cNvSpPr/>
          <p:nvPr/>
        </p:nvSpPr>
        <p:spPr>
          <a:xfrm>
            <a:off x="3891280" y="4411580"/>
            <a:ext cx="3466" cy="4320"/>
          </a:xfrm>
          <a:custGeom>
            <a:avLst/>
            <a:gdLst/>
            <a:ahLst/>
            <a:cxnLst/>
            <a:rect l="l" t="t" r="r" b="b"/>
            <a:pathLst>
              <a:path w="7620" h="12065">
                <a:moveTo>
                  <a:pt x="6382" y="3988"/>
                </a:moveTo>
                <a:lnTo>
                  <a:pt x="6382" y="0"/>
                </a:lnTo>
                <a:lnTo>
                  <a:pt x="5983" y="0"/>
                </a:lnTo>
                <a:lnTo>
                  <a:pt x="5983" y="3590"/>
                </a:lnTo>
                <a:lnTo>
                  <a:pt x="3590" y="3590"/>
                </a:lnTo>
                <a:lnTo>
                  <a:pt x="3590" y="0"/>
                </a:lnTo>
                <a:lnTo>
                  <a:pt x="3191" y="0"/>
                </a:lnTo>
                <a:lnTo>
                  <a:pt x="3191" y="3988"/>
                </a:lnTo>
                <a:lnTo>
                  <a:pt x="0" y="3988"/>
                </a:lnTo>
                <a:lnTo>
                  <a:pt x="0" y="11966"/>
                </a:lnTo>
                <a:lnTo>
                  <a:pt x="7578" y="11966"/>
                </a:lnTo>
                <a:lnTo>
                  <a:pt x="7578" y="3988"/>
                </a:lnTo>
                <a:lnTo>
                  <a:pt x="6382" y="3988"/>
                </a:lnTo>
              </a:path>
            </a:pathLst>
          </a:custGeom>
          <a:ln w="3191">
            <a:solidFill>
              <a:srgbClr val="000000"/>
            </a:solidFill>
          </a:ln>
        </p:spPr>
        <p:txBody>
          <a:bodyPr wrap="square" lIns="0" tIns="0" rIns="0" bIns="0" rtlCol="0"/>
          <a:lstStyle/>
          <a:p>
            <a:endParaRPr sz="501"/>
          </a:p>
        </p:txBody>
      </p:sp>
      <p:sp>
        <p:nvSpPr>
          <p:cNvPr id="10055" name="bg object 10055"/>
          <p:cNvSpPr/>
          <p:nvPr/>
        </p:nvSpPr>
        <p:spPr>
          <a:xfrm>
            <a:off x="3567611" y="4411580"/>
            <a:ext cx="3466" cy="4320"/>
          </a:xfrm>
          <a:custGeom>
            <a:avLst/>
            <a:gdLst/>
            <a:ahLst/>
            <a:cxnLst/>
            <a:rect l="l" t="t" r="r" b="b"/>
            <a:pathLst>
              <a:path w="7620" h="12065">
                <a:moveTo>
                  <a:pt x="1196" y="3988"/>
                </a:moveTo>
                <a:lnTo>
                  <a:pt x="0" y="3988"/>
                </a:lnTo>
                <a:lnTo>
                  <a:pt x="0" y="11966"/>
                </a:lnTo>
                <a:lnTo>
                  <a:pt x="7578" y="11966"/>
                </a:lnTo>
                <a:lnTo>
                  <a:pt x="7578" y="3988"/>
                </a:lnTo>
                <a:lnTo>
                  <a:pt x="4387" y="3988"/>
                </a:lnTo>
                <a:lnTo>
                  <a:pt x="4387" y="0"/>
                </a:lnTo>
                <a:lnTo>
                  <a:pt x="3988" y="0"/>
                </a:lnTo>
                <a:lnTo>
                  <a:pt x="3988" y="3590"/>
                </a:lnTo>
                <a:lnTo>
                  <a:pt x="1595" y="3590"/>
                </a:lnTo>
                <a:lnTo>
                  <a:pt x="1595" y="0"/>
                </a:lnTo>
                <a:lnTo>
                  <a:pt x="1196" y="0"/>
                </a:lnTo>
                <a:lnTo>
                  <a:pt x="1196" y="3988"/>
                </a:lnTo>
              </a:path>
            </a:pathLst>
          </a:custGeom>
          <a:ln w="3191">
            <a:solidFill>
              <a:srgbClr val="000000"/>
            </a:solidFill>
          </a:ln>
        </p:spPr>
        <p:txBody>
          <a:bodyPr wrap="square" lIns="0" tIns="0" rIns="0" bIns="0" rtlCol="0"/>
          <a:lstStyle/>
          <a:p>
            <a:endParaRPr sz="501"/>
          </a:p>
        </p:txBody>
      </p:sp>
      <p:sp>
        <p:nvSpPr>
          <p:cNvPr id="10056" name="bg object 10056"/>
          <p:cNvSpPr/>
          <p:nvPr/>
        </p:nvSpPr>
        <p:spPr>
          <a:xfrm>
            <a:off x="3571240" y="4369299"/>
            <a:ext cx="0" cy="1137"/>
          </a:xfrm>
          <a:custGeom>
            <a:avLst/>
            <a:gdLst/>
            <a:ahLst/>
            <a:cxnLst/>
            <a:rect l="l" t="t" r="r" b="b"/>
            <a:pathLst>
              <a:path h="3175">
                <a:moveTo>
                  <a:pt x="0" y="0"/>
                </a:moveTo>
                <a:lnTo>
                  <a:pt x="0" y="2792"/>
                </a:lnTo>
              </a:path>
            </a:pathLst>
          </a:custGeom>
          <a:ln w="3191">
            <a:solidFill>
              <a:srgbClr val="000000"/>
            </a:solidFill>
          </a:ln>
        </p:spPr>
        <p:txBody>
          <a:bodyPr wrap="square" lIns="0" tIns="0" rIns="0" bIns="0" rtlCol="0"/>
          <a:lstStyle/>
          <a:p>
            <a:endParaRPr sz="501"/>
          </a:p>
        </p:txBody>
      </p:sp>
      <p:sp>
        <p:nvSpPr>
          <p:cNvPr id="10057" name="bg object 10057"/>
          <p:cNvSpPr/>
          <p:nvPr/>
        </p:nvSpPr>
        <p:spPr>
          <a:xfrm>
            <a:off x="3894727" y="4415865"/>
            <a:ext cx="0" cy="8868"/>
          </a:xfrm>
          <a:custGeom>
            <a:avLst/>
            <a:gdLst/>
            <a:ahLst/>
            <a:cxnLst/>
            <a:rect l="l" t="t" r="r" b="b"/>
            <a:pathLst>
              <a:path h="24765">
                <a:moveTo>
                  <a:pt x="0" y="0"/>
                </a:moveTo>
                <a:lnTo>
                  <a:pt x="0" y="24731"/>
                </a:lnTo>
              </a:path>
            </a:pathLst>
          </a:custGeom>
          <a:ln w="3175">
            <a:solidFill>
              <a:srgbClr val="7E0000"/>
            </a:solidFill>
          </a:ln>
        </p:spPr>
        <p:txBody>
          <a:bodyPr wrap="square" lIns="0" tIns="0" rIns="0" bIns="0" rtlCol="0"/>
          <a:lstStyle/>
          <a:p>
            <a:endParaRPr sz="501"/>
          </a:p>
        </p:txBody>
      </p:sp>
      <p:sp>
        <p:nvSpPr>
          <p:cNvPr id="10058" name="bg object 10058"/>
          <p:cNvSpPr/>
          <p:nvPr/>
        </p:nvSpPr>
        <p:spPr>
          <a:xfrm>
            <a:off x="3894727" y="4419007"/>
            <a:ext cx="0" cy="3183"/>
          </a:xfrm>
          <a:custGeom>
            <a:avLst/>
            <a:gdLst/>
            <a:ahLst/>
            <a:cxnLst/>
            <a:rect l="l" t="t" r="r" b="b"/>
            <a:pathLst>
              <a:path h="8890">
                <a:moveTo>
                  <a:pt x="0" y="0"/>
                </a:moveTo>
                <a:lnTo>
                  <a:pt x="0" y="8376"/>
                </a:lnTo>
              </a:path>
            </a:pathLst>
          </a:custGeom>
          <a:ln w="3175">
            <a:solidFill>
              <a:srgbClr val="7E0000"/>
            </a:solidFill>
          </a:ln>
        </p:spPr>
        <p:txBody>
          <a:bodyPr wrap="square" lIns="0" tIns="0" rIns="0" bIns="0" rtlCol="0"/>
          <a:lstStyle/>
          <a:p>
            <a:endParaRPr sz="501"/>
          </a:p>
        </p:txBody>
      </p:sp>
      <p:sp>
        <p:nvSpPr>
          <p:cNvPr id="10059" name="bg object 10059"/>
          <p:cNvSpPr/>
          <p:nvPr/>
        </p:nvSpPr>
        <p:spPr>
          <a:xfrm>
            <a:off x="3891280" y="4419007"/>
            <a:ext cx="0" cy="3183"/>
          </a:xfrm>
          <a:custGeom>
            <a:avLst/>
            <a:gdLst/>
            <a:ahLst/>
            <a:cxnLst/>
            <a:rect l="l" t="t" r="r" b="b"/>
            <a:pathLst>
              <a:path h="8890">
                <a:moveTo>
                  <a:pt x="0" y="8376"/>
                </a:moveTo>
                <a:lnTo>
                  <a:pt x="0" y="0"/>
                </a:lnTo>
              </a:path>
            </a:pathLst>
          </a:custGeom>
          <a:ln w="3175">
            <a:solidFill>
              <a:srgbClr val="7E0000"/>
            </a:solidFill>
          </a:ln>
        </p:spPr>
        <p:txBody>
          <a:bodyPr wrap="square" lIns="0" tIns="0" rIns="0" bIns="0" rtlCol="0"/>
          <a:lstStyle/>
          <a:p>
            <a:endParaRPr sz="501"/>
          </a:p>
        </p:txBody>
      </p:sp>
      <p:sp>
        <p:nvSpPr>
          <p:cNvPr id="10060" name="bg object 10060"/>
          <p:cNvSpPr/>
          <p:nvPr/>
        </p:nvSpPr>
        <p:spPr>
          <a:xfrm>
            <a:off x="3891280" y="4415865"/>
            <a:ext cx="0" cy="8868"/>
          </a:xfrm>
          <a:custGeom>
            <a:avLst/>
            <a:gdLst/>
            <a:ahLst/>
            <a:cxnLst/>
            <a:rect l="l" t="t" r="r" b="b"/>
            <a:pathLst>
              <a:path h="24765">
                <a:moveTo>
                  <a:pt x="0" y="24731"/>
                </a:moveTo>
                <a:lnTo>
                  <a:pt x="0" y="0"/>
                </a:lnTo>
              </a:path>
            </a:pathLst>
          </a:custGeom>
          <a:ln w="3175">
            <a:solidFill>
              <a:srgbClr val="7E0000"/>
            </a:solidFill>
          </a:ln>
        </p:spPr>
        <p:txBody>
          <a:bodyPr wrap="square" lIns="0" tIns="0" rIns="0" bIns="0" rtlCol="0"/>
          <a:lstStyle/>
          <a:p>
            <a:endParaRPr sz="501"/>
          </a:p>
        </p:txBody>
      </p:sp>
      <p:sp>
        <p:nvSpPr>
          <p:cNvPr id="10061" name="bg object 10061"/>
          <p:cNvSpPr/>
          <p:nvPr/>
        </p:nvSpPr>
        <p:spPr>
          <a:xfrm>
            <a:off x="3571058" y="4359444"/>
            <a:ext cx="0" cy="8868"/>
          </a:xfrm>
          <a:custGeom>
            <a:avLst/>
            <a:gdLst/>
            <a:ahLst/>
            <a:cxnLst/>
            <a:rect l="l" t="t" r="r" b="b"/>
            <a:pathLst>
              <a:path h="24765">
                <a:moveTo>
                  <a:pt x="0" y="0"/>
                </a:moveTo>
                <a:lnTo>
                  <a:pt x="0" y="24731"/>
                </a:lnTo>
              </a:path>
            </a:pathLst>
          </a:custGeom>
          <a:ln w="3175">
            <a:solidFill>
              <a:srgbClr val="7E0000"/>
            </a:solidFill>
          </a:ln>
        </p:spPr>
        <p:txBody>
          <a:bodyPr wrap="square" lIns="0" tIns="0" rIns="0" bIns="0" rtlCol="0"/>
          <a:lstStyle/>
          <a:p>
            <a:endParaRPr sz="501"/>
          </a:p>
        </p:txBody>
      </p:sp>
      <p:sp>
        <p:nvSpPr>
          <p:cNvPr id="10062" name="bg object 10062"/>
          <p:cNvSpPr/>
          <p:nvPr/>
        </p:nvSpPr>
        <p:spPr>
          <a:xfrm>
            <a:off x="3571058" y="4359729"/>
            <a:ext cx="0" cy="9550"/>
          </a:xfrm>
          <a:custGeom>
            <a:avLst/>
            <a:gdLst/>
            <a:ahLst/>
            <a:cxnLst/>
            <a:rect l="l" t="t" r="r" b="b"/>
            <a:pathLst>
              <a:path h="26670">
                <a:moveTo>
                  <a:pt x="0" y="26326"/>
                </a:moveTo>
                <a:lnTo>
                  <a:pt x="0" y="0"/>
                </a:lnTo>
              </a:path>
            </a:pathLst>
          </a:custGeom>
          <a:ln w="3175">
            <a:solidFill>
              <a:srgbClr val="7E0000"/>
            </a:solidFill>
          </a:ln>
        </p:spPr>
        <p:txBody>
          <a:bodyPr wrap="square" lIns="0" tIns="0" rIns="0" bIns="0" rtlCol="0"/>
          <a:lstStyle/>
          <a:p>
            <a:endParaRPr sz="501"/>
          </a:p>
        </p:txBody>
      </p:sp>
      <p:sp>
        <p:nvSpPr>
          <p:cNvPr id="10063" name="bg object 10063"/>
          <p:cNvSpPr/>
          <p:nvPr/>
        </p:nvSpPr>
        <p:spPr>
          <a:xfrm>
            <a:off x="3571059" y="4419007"/>
            <a:ext cx="0" cy="3183"/>
          </a:xfrm>
          <a:custGeom>
            <a:avLst/>
            <a:gdLst/>
            <a:ahLst/>
            <a:cxnLst/>
            <a:rect l="l" t="t" r="r" b="b"/>
            <a:pathLst>
              <a:path h="8890">
                <a:moveTo>
                  <a:pt x="0" y="0"/>
                </a:moveTo>
                <a:lnTo>
                  <a:pt x="0" y="8376"/>
                </a:lnTo>
              </a:path>
            </a:pathLst>
          </a:custGeom>
          <a:ln w="3175">
            <a:solidFill>
              <a:srgbClr val="7E0000"/>
            </a:solidFill>
          </a:ln>
        </p:spPr>
        <p:txBody>
          <a:bodyPr wrap="square" lIns="0" tIns="0" rIns="0" bIns="0" rtlCol="0"/>
          <a:lstStyle/>
          <a:p>
            <a:endParaRPr sz="501"/>
          </a:p>
        </p:txBody>
      </p:sp>
      <p:sp>
        <p:nvSpPr>
          <p:cNvPr id="10064" name="bg object 10064"/>
          <p:cNvSpPr/>
          <p:nvPr/>
        </p:nvSpPr>
        <p:spPr>
          <a:xfrm>
            <a:off x="3571059" y="4415865"/>
            <a:ext cx="0" cy="8868"/>
          </a:xfrm>
          <a:custGeom>
            <a:avLst/>
            <a:gdLst/>
            <a:ahLst/>
            <a:cxnLst/>
            <a:rect l="l" t="t" r="r" b="b"/>
            <a:pathLst>
              <a:path h="24765">
                <a:moveTo>
                  <a:pt x="0" y="0"/>
                </a:moveTo>
                <a:lnTo>
                  <a:pt x="0" y="24731"/>
                </a:lnTo>
              </a:path>
            </a:pathLst>
          </a:custGeom>
          <a:ln w="3175">
            <a:solidFill>
              <a:srgbClr val="7E0000"/>
            </a:solidFill>
          </a:ln>
        </p:spPr>
        <p:txBody>
          <a:bodyPr wrap="square" lIns="0" tIns="0" rIns="0" bIns="0" rtlCol="0"/>
          <a:lstStyle/>
          <a:p>
            <a:endParaRPr sz="501"/>
          </a:p>
        </p:txBody>
      </p:sp>
      <p:sp>
        <p:nvSpPr>
          <p:cNvPr id="10065" name="bg object 10065"/>
          <p:cNvSpPr/>
          <p:nvPr/>
        </p:nvSpPr>
        <p:spPr>
          <a:xfrm>
            <a:off x="3567611" y="4419007"/>
            <a:ext cx="0" cy="3183"/>
          </a:xfrm>
          <a:custGeom>
            <a:avLst/>
            <a:gdLst/>
            <a:ahLst/>
            <a:cxnLst/>
            <a:rect l="l" t="t" r="r" b="b"/>
            <a:pathLst>
              <a:path h="8890">
                <a:moveTo>
                  <a:pt x="0" y="8376"/>
                </a:moveTo>
                <a:lnTo>
                  <a:pt x="0" y="0"/>
                </a:lnTo>
              </a:path>
            </a:pathLst>
          </a:custGeom>
          <a:ln w="3175">
            <a:solidFill>
              <a:srgbClr val="7E0000"/>
            </a:solidFill>
          </a:ln>
        </p:spPr>
        <p:txBody>
          <a:bodyPr wrap="square" lIns="0" tIns="0" rIns="0" bIns="0" rtlCol="0"/>
          <a:lstStyle/>
          <a:p>
            <a:endParaRPr sz="501"/>
          </a:p>
        </p:txBody>
      </p:sp>
      <p:sp>
        <p:nvSpPr>
          <p:cNvPr id="10066" name="bg object 10066"/>
          <p:cNvSpPr/>
          <p:nvPr/>
        </p:nvSpPr>
        <p:spPr>
          <a:xfrm>
            <a:off x="3567611" y="4415865"/>
            <a:ext cx="0" cy="8868"/>
          </a:xfrm>
          <a:custGeom>
            <a:avLst/>
            <a:gdLst/>
            <a:ahLst/>
            <a:cxnLst/>
            <a:rect l="l" t="t" r="r" b="b"/>
            <a:pathLst>
              <a:path h="24765">
                <a:moveTo>
                  <a:pt x="0" y="24731"/>
                </a:moveTo>
                <a:lnTo>
                  <a:pt x="0" y="0"/>
                </a:lnTo>
              </a:path>
            </a:pathLst>
          </a:custGeom>
          <a:ln w="3175">
            <a:solidFill>
              <a:srgbClr val="7E0000"/>
            </a:solidFill>
          </a:ln>
        </p:spPr>
        <p:txBody>
          <a:bodyPr wrap="square" lIns="0" tIns="0" rIns="0" bIns="0" rtlCol="0"/>
          <a:lstStyle/>
          <a:p>
            <a:endParaRPr sz="501"/>
          </a:p>
        </p:txBody>
      </p:sp>
      <p:sp>
        <p:nvSpPr>
          <p:cNvPr id="10067" name="bg object 10067"/>
          <p:cNvSpPr/>
          <p:nvPr/>
        </p:nvSpPr>
        <p:spPr>
          <a:xfrm>
            <a:off x="3567611" y="4359444"/>
            <a:ext cx="0" cy="8868"/>
          </a:xfrm>
          <a:custGeom>
            <a:avLst/>
            <a:gdLst/>
            <a:ahLst/>
            <a:cxnLst/>
            <a:rect l="l" t="t" r="r" b="b"/>
            <a:pathLst>
              <a:path h="24765">
                <a:moveTo>
                  <a:pt x="0" y="24731"/>
                </a:moveTo>
                <a:lnTo>
                  <a:pt x="0" y="0"/>
                </a:lnTo>
              </a:path>
            </a:pathLst>
          </a:custGeom>
          <a:ln w="3175">
            <a:solidFill>
              <a:srgbClr val="7E0000"/>
            </a:solidFill>
          </a:ln>
        </p:spPr>
        <p:txBody>
          <a:bodyPr wrap="square" lIns="0" tIns="0" rIns="0" bIns="0" rtlCol="0"/>
          <a:lstStyle/>
          <a:p>
            <a:endParaRPr sz="501"/>
          </a:p>
        </p:txBody>
      </p:sp>
      <p:sp>
        <p:nvSpPr>
          <p:cNvPr id="10068" name="bg object 10068"/>
          <p:cNvSpPr/>
          <p:nvPr/>
        </p:nvSpPr>
        <p:spPr>
          <a:xfrm>
            <a:off x="3567611" y="4362157"/>
            <a:ext cx="0" cy="3183"/>
          </a:xfrm>
          <a:custGeom>
            <a:avLst/>
            <a:gdLst/>
            <a:ahLst/>
            <a:cxnLst/>
            <a:rect l="l" t="t" r="r" b="b"/>
            <a:pathLst>
              <a:path h="8890">
                <a:moveTo>
                  <a:pt x="0" y="8376"/>
                </a:moveTo>
                <a:lnTo>
                  <a:pt x="0" y="0"/>
                </a:lnTo>
              </a:path>
            </a:pathLst>
          </a:custGeom>
          <a:ln w="3175">
            <a:solidFill>
              <a:srgbClr val="7E0000"/>
            </a:solidFill>
          </a:ln>
        </p:spPr>
        <p:txBody>
          <a:bodyPr wrap="square" lIns="0" tIns="0" rIns="0" bIns="0" rtlCol="0"/>
          <a:lstStyle/>
          <a:p>
            <a:endParaRPr sz="501"/>
          </a:p>
        </p:txBody>
      </p:sp>
      <p:sp>
        <p:nvSpPr>
          <p:cNvPr id="10069" name="bg object 10069"/>
          <p:cNvSpPr/>
          <p:nvPr/>
        </p:nvSpPr>
        <p:spPr>
          <a:xfrm>
            <a:off x="3567611" y="4424721"/>
            <a:ext cx="3466" cy="0"/>
          </a:xfrm>
          <a:custGeom>
            <a:avLst/>
            <a:gdLst/>
            <a:ahLst/>
            <a:cxnLst/>
            <a:rect l="l" t="t" r="r" b="b"/>
            <a:pathLst>
              <a:path w="7620">
                <a:moveTo>
                  <a:pt x="0" y="0"/>
                </a:moveTo>
                <a:lnTo>
                  <a:pt x="7578" y="0"/>
                </a:lnTo>
              </a:path>
            </a:pathLst>
          </a:custGeom>
          <a:ln w="3175">
            <a:solidFill>
              <a:srgbClr val="7E0000"/>
            </a:solidFill>
          </a:ln>
        </p:spPr>
        <p:txBody>
          <a:bodyPr wrap="square" lIns="0" tIns="0" rIns="0" bIns="0" rtlCol="0"/>
          <a:lstStyle/>
          <a:p>
            <a:endParaRPr sz="501"/>
          </a:p>
        </p:txBody>
      </p:sp>
      <p:sp>
        <p:nvSpPr>
          <p:cNvPr id="10070" name="bg object 10070"/>
          <p:cNvSpPr/>
          <p:nvPr/>
        </p:nvSpPr>
        <p:spPr>
          <a:xfrm>
            <a:off x="3567611" y="4359443"/>
            <a:ext cx="3466" cy="0"/>
          </a:xfrm>
          <a:custGeom>
            <a:avLst/>
            <a:gdLst/>
            <a:ahLst/>
            <a:cxnLst/>
            <a:rect l="l" t="t" r="r" b="b"/>
            <a:pathLst>
              <a:path w="7620">
                <a:moveTo>
                  <a:pt x="0" y="0"/>
                </a:moveTo>
                <a:lnTo>
                  <a:pt x="7578" y="0"/>
                </a:lnTo>
              </a:path>
            </a:pathLst>
          </a:custGeom>
          <a:ln w="3175">
            <a:solidFill>
              <a:srgbClr val="7E0000"/>
            </a:solidFill>
          </a:ln>
        </p:spPr>
        <p:txBody>
          <a:bodyPr wrap="square" lIns="0" tIns="0" rIns="0" bIns="0" rtlCol="0"/>
          <a:lstStyle/>
          <a:p>
            <a:endParaRPr sz="501"/>
          </a:p>
        </p:txBody>
      </p:sp>
      <p:sp>
        <p:nvSpPr>
          <p:cNvPr id="10071" name="bg object 10071"/>
          <p:cNvSpPr/>
          <p:nvPr/>
        </p:nvSpPr>
        <p:spPr>
          <a:xfrm>
            <a:off x="3571059" y="4359729"/>
            <a:ext cx="4332" cy="0"/>
          </a:xfrm>
          <a:custGeom>
            <a:avLst/>
            <a:gdLst/>
            <a:ahLst/>
            <a:cxnLst/>
            <a:rect l="l" t="t" r="r" b="b"/>
            <a:pathLst>
              <a:path w="9525">
                <a:moveTo>
                  <a:pt x="0" y="0"/>
                </a:moveTo>
                <a:lnTo>
                  <a:pt x="9174" y="0"/>
                </a:lnTo>
              </a:path>
            </a:pathLst>
          </a:custGeom>
          <a:ln w="3175">
            <a:solidFill>
              <a:srgbClr val="7E0000"/>
            </a:solidFill>
          </a:ln>
        </p:spPr>
        <p:txBody>
          <a:bodyPr wrap="square" lIns="0" tIns="0" rIns="0" bIns="0" rtlCol="0"/>
          <a:lstStyle/>
          <a:p>
            <a:endParaRPr sz="501"/>
          </a:p>
        </p:txBody>
      </p:sp>
      <p:sp>
        <p:nvSpPr>
          <p:cNvPr id="10072" name="bg object 10072"/>
          <p:cNvSpPr/>
          <p:nvPr/>
        </p:nvSpPr>
        <p:spPr>
          <a:xfrm>
            <a:off x="3573054" y="4360300"/>
            <a:ext cx="2311" cy="0"/>
          </a:xfrm>
          <a:custGeom>
            <a:avLst/>
            <a:gdLst/>
            <a:ahLst/>
            <a:cxnLst/>
            <a:rect l="l" t="t" r="r" b="b"/>
            <a:pathLst>
              <a:path w="5079">
                <a:moveTo>
                  <a:pt x="0" y="0"/>
                </a:moveTo>
                <a:lnTo>
                  <a:pt x="4786" y="0"/>
                </a:lnTo>
              </a:path>
            </a:pathLst>
          </a:custGeom>
          <a:ln w="3175">
            <a:solidFill>
              <a:srgbClr val="7E0000"/>
            </a:solidFill>
          </a:ln>
        </p:spPr>
        <p:txBody>
          <a:bodyPr wrap="square" lIns="0" tIns="0" rIns="0" bIns="0" rtlCol="0"/>
          <a:lstStyle/>
          <a:p>
            <a:endParaRPr sz="501"/>
          </a:p>
        </p:txBody>
      </p:sp>
      <p:sp>
        <p:nvSpPr>
          <p:cNvPr id="10073" name="bg object 10073"/>
          <p:cNvSpPr/>
          <p:nvPr/>
        </p:nvSpPr>
        <p:spPr>
          <a:xfrm>
            <a:off x="3573054" y="4360158"/>
            <a:ext cx="2311" cy="227"/>
          </a:xfrm>
          <a:custGeom>
            <a:avLst/>
            <a:gdLst/>
            <a:ahLst/>
            <a:cxnLst/>
            <a:rect l="l" t="t" r="r" b="b"/>
            <a:pathLst>
              <a:path w="5079" h="634">
                <a:moveTo>
                  <a:pt x="4786" y="0"/>
                </a:moveTo>
                <a:lnTo>
                  <a:pt x="0" y="0"/>
                </a:lnTo>
                <a:lnTo>
                  <a:pt x="0" y="398"/>
                </a:lnTo>
              </a:path>
            </a:pathLst>
          </a:custGeom>
          <a:ln w="3175">
            <a:solidFill>
              <a:srgbClr val="7E0000"/>
            </a:solidFill>
          </a:ln>
        </p:spPr>
        <p:txBody>
          <a:bodyPr wrap="square" lIns="0" tIns="0" rIns="0" bIns="0" rtlCol="0"/>
          <a:lstStyle/>
          <a:p>
            <a:endParaRPr sz="501"/>
          </a:p>
        </p:txBody>
      </p:sp>
      <p:sp>
        <p:nvSpPr>
          <p:cNvPr id="10074" name="bg object 10074"/>
          <p:cNvSpPr/>
          <p:nvPr/>
        </p:nvSpPr>
        <p:spPr>
          <a:xfrm>
            <a:off x="3573054" y="4360158"/>
            <a:ext cx="0" cy="9095"/>
          </a:xfrm>
          <a:custGeom>
            <a:avLst/>
            <a:gdLst/>
            <a:ahLst/>
            <a:cxnLst/>
            <a:rect l="l" t="t" r="r" b="b"/>
            <a:pathLst>
              <a:path h="25400">
                <a:moveTo>
                  <a:pt x="0" y="0"/>
                </a:moveTo>
                <a:lnTo>
                  <a:pt x="0" y="25130"/>
                </a:lnTo>
              </a:path>
            </a:pathLst>
          </a:custGeom>
          <a:ln w="3175">
            <a:solidFill>
              <a:srgbClr val="7E0000"/>
            </a:solidFill>
          </a:ln>
        </p:spPr>
        <p:txBody>
          <a:bodyPr wrap="square" lIns="0" tIns="0" rIns="0" bIns="0" rtlCol="0"/>
          <a:lstStyle/>
          <a:p>
            <a:endParaRPr sz="501"/>
          </a:p>
        </p:txBody>
      </p:sp>
      <p:sp>
        <p:nvSpPr>
          <p:cNvPr id="10075" name="bg object 10075"/>
          <p:cNvSpPr/>
          <p:nvPr/>
        </p:nvSpPr>
        <p:spPr>
          <a:xfrm>
            <a:off x="3571240" y="4369299"/>
            <a:ext cx="0" cy="1137"/>
          </a:xfrm>
          <a:custGeom>
            <a:avLst/>
            <a:gdLst/>
            <a:ahLst/>
            <a:cxnLst/>
            <a:rect l="l" t="t" r="r" b="b"/>
            <a:pathLst>
              <a:path h="3175">
                <a:moveTo>
                  <a:pt x="0" y="2792"/>
                </a:moveTo>
                <a:lnTo>
                  <a:pt x="0" y="0"/>
                </a:lnTo>
              </a:path>
            </a:pathLst>
          </a:custGeom>
          <a:ln w="3191">
            <a:solidFill>
              <a:srgbClr val="000000"/>
            </a:solidFill>
          </a:ln>
        </p:spPr>
        <p:txBody>
          <a:bodyPr wrap="square" lIns="0" tIns="0" rIns="0" bIns="0" rtlCol="0"/>
          <a:lstStyle/>
          <a:p>
            <a:endParaRPr sz="501"/>
          </a:p>
        </p:txBody>
      </p:sp>
      <p:sp>
        <p:nvSpPr>
          <p:cNvPr id="10076" name="bg object 10076"/>
          <p:cNvSpPr/>
          <p:nvPr/>
        </p:nvSpPr>
        <p:spPr>
          <a:xfrm>
            <a:off x="3891280" y="4424721"/>
            <a:ext cx="3466" cy="0"/>
          </a:xfrm>
          <a:custGeom>
            <a:avLst/>
            <a:gdLst/>
            <a:ahLst/>
            <a:cxnLst/>
            <a:rect l="l" t="t" r="r" b="b"/>
            <a:pathLst>
              <a:path w="7620">
                <a:moveTo>
                  <a:pt x="0" y="0"/>
                </a:moveTo>
                <a:lnTo>
                  <a:pt x="7578" y="0"/>
                </a:lnTo>
              </a:path>
            </a:pathLst>
          </a:custGeom>
          <a:ln w="3175">
            <a:solidFill>
              <a:srgbClr val="7E0000"/>
            </a:solidFill>
          </a:ln>
        </p:spPr>
        <p:txBody>
          <a:bodyPr wrap="square" lIns="0" tIns="0" rIns="0" bIns="0" rtlCol="0"/>
          <a:lstStyle/>
          <a:p>
            <a:endParaRPr sz="501"/>
          </a:p>
        </p:txBody>
      </p:sp>
      <p:sp>
        <p:nvSpPr>
          <p:cNvPr id="10077" name="bg object 10077"/>
          <p:cNvSpPr/>
          <p:nvPr/>
        </p:nvSpPr>
        <p:spPr>
          <a:xfrm>
            <a:off x="2747191" y="4376298"/>
            <a:ext cx="0" cy="106872"/>
          </a:xfrm>
          <a:custGeom>
            <a:avLst/>
            <a:gdLst/>
            <a:ahLst/>
            <a:cxnLst/>
            <a:rect l="l" t="t" r="r" b="b"/>
            <a:pathLst>
              <a:path h="298450">
                <a:moveTo>
                  <a:pt x="0" y="0"/>
                </a:moveTo>
                <a:lnTo>
                  <a:pt x="0" y="297971"/>
                </a:lnTo>
              </a:path>
            </a:pathLst>
          </a:custGeom>
          <a:ln w="3191">
            <a:solidFill>
              <a:srgbClr val="000000"/>
            </a:solidFill>
          </a:ln>
        </p:spPr>
        <p:txBody>
          <a:bodyPr wrap="square" lIns="0" tIns="0" rIns="0" bIns="0" rtlCol="0"/>
          <a:lstStyle/>
          <a:p>
            <a:endParaRPr sz="501"/>
          </a:p>
        </p:txBody>
      </p:sp>
      <p:sp>
        <p:nvSpPr>
          <p:cNvPr id="10078" name="bg object 10078"/>
          <p:cNvSpPr/>
          <p:nvPr/>
        </p:nvSpPr>
        <p:spPr>
          <a:xfrm>
            <a:off x="2747191" y="4376298"/>
            <a:ext cx="108018" cy="0"/>
          </a:xfrm>
          <a:custGeom>
            <a:avLst/>
            <a:gdLst/>
            <a:ahLst/>
            <a:cxnLst/>
            <a:rect l="l" t="t" r="r" b="b"/>
            <a:pathLst>
              <a:path w="237489">
                <a:moveTo>
                  <a:pt x="236941" y="0"/>
                </a:moveTo>
                <a:lnTo>
                  <a:pt x="0" y="0"/>
                </a:lnTo>
              </a:path>
            </a:pathLst>
          </a:custGeom>
          <a:ln w="3191">
            <a:solidFill>
              <a:srgbClr val="000000"/>
            </a:solidFill>
          </a:ln>
        </p:spPr>
        <p:txBody>
          <a:bodyPr wrap="square" lIns="0" tIns="0" rIns="0" bIns="0" rtlCol="0"/>
          <a:lstStyle/>
          <a:p>
            <a:endParaRPr sz="501"/>
          </a:p>
        </p:txBody>
      </p:sp>
      <p:sp>
        <p:nvSpPr>
          <p:cNvPr id="10079" name="bg object 10079"/>
          <p:cNvSpPr/>
          <p:nvPr/>
        </p:nvSpPr>
        <p:spPr>
          <a:xfrm>
            <a:off x="2854960" y="4376298"/>
            <a:ext cx="0" cy="106872"/>
          </a:xfrm>
          <a:custGeom>
            <a:avLst/>
            <a:gdLst/>
            <a:ahLst/>
            <a:cxnLst/>
            <a:rect l="l" t="t" r="r" b="b"/>
            <a:pathLst>
              <a:path h="298450">
                <a:moveTo>
                  <a:pt x="0" y="297971"/>
                </a:moveTo>
                <a:lnTo>
                  <a:pt x="0" y="0"/>
                </a:lnTo>
              </a:path>
            </a:pathLst>
          </a:custGeom>
          <a:ln w="3191">
            <a:solidFill>
              <a:srgbClr val="000000"/>
            </a:solidFill>
          </a:ln>
        </p:spPr>
        <p:txBody>
          <a:bodyPr wrap="square" lIns="0" tIns="0" rIns="0" bIns="0" rtlCol="0"/>
          <a:lstStyle/>
          <a:p>
            <a:endParaRPr sz="501"/>
          </a:p>
        </p:txBody>
      </p:sp>
      <p:sp>
        <p:nvSpPr>
          <p:cNvPr id="10080" name="bg object 10080"/>
          <p:cNvSpPr/>
          <p:nvPr/>
        </p:nvSpPr>
        <p:spPr>
          <a:xfrm>
            <a:off x="2746647" y="4375870"/>
            <a:ext cx="108885" cy="0"/>
          </a:xfrm>
          <a:custGeom>
            <a:avLst/>
            <a:gdLst/>
            <a:ahLst/>
            <a:cxnLst/>
            <a:rect l="l" t="t" r="r" b="b"/>
            <a:pathLst>
              <a:path w="239395">
                <a:moveTo>
                  <a:pt x="0" y="0"/>
                </a:moveTo>
                <a:lnTo>
                  <a:pt x="239334" y="0"/>
                </a:lnTo>
              </a:path>
            </a:pathLst>
          </a:custGeom>
          <a:ln w="3191">
            <a:solidFill>
              <a:srgbClr val="000000"/>
            </a:solidFill>
          </a:ln>
        </p:spPr>
        <p:txBody>
          <a:bodyPr wrap="square" lIns="0" tIns="0" rIns="0" bIns="0" rtlCol="0"/>
          <a:lstStyle/>
          <a:p>
            <a:endParaRPr sz="501"/>
          </a:p>
        </p:txBody>
      </p:sp>
      <p:sp>
        <p:nvSpPr>
          <p:cNvPr id="10081" name="bg object 10081"/>
          <p:cNvSpPr/>
          <p:nvPr/>
        </p:nvSpPr>
        <p:spPr>
          <a:xfrm>
            <a:off x="2746647" y="4375869"/>
            <a:ext cx="0" cy="107327"/>
          </a:xfrm>
          <a:custGeom>
            <a:avLst/>
            <a:gdLst/>
            <a:ahLst/>
            <a:cxnLst/>
            <a:rect l="l" t="t" r="r" b="b"/>
            <a:pathLst>
              <a:path h="299720">
                <a:moveTo>
                  <a:pt x="0" y="299168"/>
                </a:moveTo>
                <a:lnTo>
                  <a:pt x="0" y="0"/>
                </a:lnTo>
              </a:path>
            </a:pathLst>
          </a:custGeom>
          <a:ln w="3191">
            <a:solidFill>
              <a:srgbClr val="000000"/>
            </a:solidFill>
          </a:ln>
        </p:spPr>
        <p:txBody>
          <a:bodyPr wrap="square" lIns="0" tIns="0" rIns="0" bIns="0" rtlCol="0"/>
          <a:lstStyle/>
          <a:p>
            <a:endParaRPr sz="501"/>
          </a:p>
        </p:txBody>
      </p:sp>
      <p:sp>
        <p:nvSpPr>
          <p:cNvPr id="10082" name="bg object 10082"/>
          <p:cNvSpPr/>
          <p:nvPr/>
        </p:nvSpPr>
        <p:spPr>
          <a:xfrm>
            <a:off x="2746647" y="4482999"/>
            <a:ext cx="108885" cy="0"/>
          </a:xfrm>
          <a:custGeom>
            <a:avLst/>
            <a:gdLst/>
            <a:ahLst/>
            <a:cxnLst/>
            <a:rect l="l" t="t" r="r" b="b"/>
            <a:pathLst>
              <a:path w="239395">
                <a:moveTo>
                  <a:pt x="239334" y="0"/>
                </a:moveTo>
                <a:lnTo>
                  <a:pt x="0" y="0"/>
                </a:lnTo>
              </a:path>
            </a:pathLst>
          </a:custGeom>
          <a:ln w="3191">
            <a:solidFill>
              <a:srgbClr val="000000"/>
            </a:solidFill>
          </a:ln>
        </p:spPr>
        <p:txBody>
          <a:bodyPr wrap="square" lIns="0" tIns="0" rIns="0" bIns="0" rtlCol="0"/>
          <a:lstStyle/>
          <a:p>
            <a:endParaRPr sz="501"/>
          </a:p>
        </p:txBody>
      </p:sp>
      <p:sp>
        <p:nvSpPr>
          <p:cNvPr id="10083" name="bg object 10083"/>
          <p:cNvSpPr/>
          <p:nvPr/>
        </p:nvSpPr>
        <p:spPr>
          <a:xfrm>
            <a:off x="2855504" y="4375869"/>
            <a:ext cx="0" cy="107327"/>
          </a:xfrm>
          <a:custGeom>
            <a:avLst/>
            <a:gdLst/>
            <a:ahLst/>
            <a:cxnLst/>
            <a:rect l="l" t="t" r="r" b="b"/>
            <a:pathLst>
              <a:path h="299720">
                <a:moveTo>
                  <a:pt x="0" y="0"/>
                </a:moveTo>
                <a:lnTo>
                  <a:pt x="0" y="299168"/>
                </a:lnTo>
              </a:path>
            </a:pathLst>
          </a:custGeom>
          <a:ln w="3191">
            <a:solidFill>
              <a:srgbClr val="000000"/>
            </a:solidFill>
          </a:ln>
        </p:spPr>
        <p:txBody>
          <a:bodyPr wrap="square" lIns="0" tIns="0" rIns="0" bIns="0" rtlCol="0"/>
          <a:lstStyle/>
          <a:p>
            <a:endParaRPr sz="501"/>
          </a:p>
        </p:txBody>
      </p:sp>
      <p:sp>
        <p:nvSpPr>
          <p:cNvPr id="10084" name="bg object 10084"/>
          <p:cNvSpPr/>
          <p:nvPr/>
        </p:nvSpPr>
        <p:spPr>
          <a:xfrm>
            <a:off x="4218940" y="4534707"/>
            <a:ext cx="106863" cy="170767"/>
          </a:xfrm>
          <a:custGeom>
            <a:avLst/>
            <a:gdLst/>
            <a:ahLst/>
            <a:cxnLst/>
            <a:rect l="l" t="t" r="r" b="b"/>
            <a:pathLst>
              <a:path w="234950" h="476884">
                <a:moveTo>
                  <a:pt x="0" y="476674"/>
                </a:moveTo>
                <a:lnTo>
                  <a:pt x="234946" y="0"/>
                </a:lnTo>
              </a:path>
            </a:pathLst>
          </a:custGeom>
          <a:ln w="3191">
            <a:solidFill>
              <a:srgbClr val="000000"/>
            </a:solidFill>
          </a:ln>
        </p:spPr>
        <p:txBody>
          <a:bodyPr wrap="square" lIns="0" tIns="0" rIns="0" bIns="0" rtlCol="0"/>
          <a:lstStyle/>
          <a:p>
            <a:endParaRPr sz="501"/>
          </a:p>
        </p:txBody>
      </p:sp>
      <p:sp>
        <p:nvSpPr>
          <p:cNvPr id="10085" name="bg object 10085"/>
          <p:cNvSpPr/>
          <p:nvPr/>
        </p:nvSpPr>
        <p:spPr>
          <a:xfrm>
            <a:off x="4218214" y="4534564"/>
            <a:ext cx="2311" cy="1819"/>
          </a:xfrm>
          <a:custGeom>
            <a:avLst/>
            <a:gdLst/>
            <a:ahLst/>
            <a:cxnLst/>
            <a:rect l="l" t="t" r="r" b="b"/>
            <a:pathLst>
              <a:path w="5079" h="5079">
                <a:moveTo>
                  <a:pt x="4786" y="0"/>
                </a:moveTo>
                <a:lnTo>
                  <a:pt x="1595" y="1196"/>
                </a:lnTo>
                <a:lnTo>
                  <a:pt x="0" y="4786"/>
                </a:lnTo>
              </a:path>
            </a:pathLst>
          </a:custGeom>
          <a:ln w="3191">
            <a:solidFill>
              <a:srgbClr val="000000"/>
            </a:solidFill>
          </a:ln>
        </p:spPr>
        <p:txBody>
          <a:bodyPr wrap="square" lIns="0" tIns="0" rIns="0" bIns="0" rtlCol="0"/>
          <a:lstStyle/>
          <a:p>
            <a:endParaRPr sz="501"/>
          </a:p>
        </p:txBody>
      </p:sp>
      <p:sp>
        <p:nvSpPr>
          <p:cNvPr id="10086" name="bg object 10086"/>
          <p:cNvSpPr/>
          <p:nvPr/>
        </p:nvSpPr>
        <p:spPr>
          <a:xfrm>
            <a:off x="4324713" y="4534564"/>
            <a:ext cx="2599" cy="1819"/>
          </a:xfrm>
          <a:custGeom>
            <a:avLst/>
            <a:gdLst/>
            <a:ahLst/>
            <a:cxnLst/>
            <a:rect l="l" t="t" r="r" b="b"/>
            <a:pathLst>
              <a:path w="5715" h="5079">
                <a:moveTo>
                  <a:pt x="5185" y="4786"/>
                </a:moveTo>
                <a:lnTo>
                  <a:pt x="3590" y="1196"/>
                </a:lnTo>
                <a:lnTo>
                  <a:pt x="0" y="0"/>
                </a:lnTo>
              </a:path>
            </a:pathLst>
          </a:custGeom>
          <a:ln w="3191">
            <a:solidFill>
              <a:srgbClr val="000000"/>
            </a:solidFill>
          </a:ln>
        </p:spPr>
        <p:txBody>
          <a:bodyPr wrap="square" lIns="0" tIns="0" rIns="0" bIns="0" rtlCol="0"/>
          <a:lstStyle/>
          <a:p>
            <a:endParaRPr sz="501"/>
          </a:p>
        </p:txBody>
      </p:sp>
      <p:sp>
        <p:nvSpPr>
          <p:cNvPr id="10087" name="bg object 10087"/>
          <p:cNvSpPr/>
          <p:nvPr/>
        </p:nvSpPr>
        <p:spPr>
          <a:xfrm>
            <a:off x="4324713" y="4704114"/>
            <a:ext cx="2599" cy="2046"/>
          </a:xfrm>
          <a:custGeom>
            <a:avLst/>
            <a:gdLst/>
            <a:ahLst/>
            <a:cxnLst/>
            <a:rect l="l" t="t" r="r" b="b"/>
            <a:pathLst>
              <a:path w="5715" h="5715">
                <a:moveTo>
                  <a:pt x="0" y="5185"/>
                </a:moveTo>
                <a:lnTo>
                  <a:pt x="3590" y="3590"/>
                </a:lnTo>
                <a:lnTo>
                  <a:pt x="5185" y="0"/>
                </a:lnTo>
              </a:path>
            </a:pathLst>
          </a:custGeom>
          <a:ln w="3191">
            <a:solidFill>
              <a:srgbClr val="000000"/>
            </a:solidFill>
          </a:ln>
        </p:spPr>
        <p:txBody>
          <a:bodyPr wrap="square" lIns="0" tIns="0" rIns="0" bIns="0" rtlCol="0"/>
          <a:lstStyle/>
          <a:p>
            <a:endParaRPr sz="501"/>
          </a:p>
        </p:txBody>
      </p:sp>
      <p:sp>
        <p:nvSpPr>
          <p:cNvPr id="10088" name="bg object 10088"/>
          <p:cNvSpPr/>
          <p:nvPr/>
        </p:nvSpPr>
        <p:spPr>
          <a:xfrm>
            <a:off x="4321629" y="4701399"/>
            <a:ext cx="4043" cy="3638"/>
          </a:xfrm>
          <a:custGeom>
            <a:avLst/>
            <a:gdLst/>
            <a:ahLst/>
            <a:cxnLst/>
            <a:rect l="l" t="t" r="r" b="b"/>
            <a:pathLst>
              <a:path w="8890" h="10159">
                <a:moveTo>
                  <a:pt x="4387" y="0"/>
                </a:moveTo>
                <a:lnTo>
                  <a:pt x="8775" y="2792"/>
                </a:lnTo>
                <a:lnTo>
                  <a:pt x="8775" y="7578"/>
                </a:lnTo>
                <a:lnTo>
                  <a:pt x="4387" y="9972"/>
                </a:lnTo>
                <a:lnTo>
                  <a:pt x="0" y="7578"/>
                </a:lnTo>
                <a:lnTo>
                  <a:pt x="0" y="2792"/>
                </a:lnTo>
                <a:lnTo>
                  <a:pt x="4387" y="0"/>
                </a:lnTo>
              </a:path>
            </a:pathLst>
          </a:custGeom>
          <a:ln w="3191">
            <a:solidFill>
              <a:srgbClr val="000000"/>
            </a:solidFill>
          </a:ln>
        </p:spPr>
        <p:txBody>
          <a:bodyPr wrap="square" lIns="0" tIns="0" rIns="0" bIns="0" rtlCol="0"/>
          <a:lstStyle/>
          <a:p>
            <a:endParaRPr sz="501"/>
          </a:p>
        </p:txBody>
      </p:sp>
      <p:sp>
        <p:nvSpPr>
          <p:cNvPr id="10089" name="bg object 10089"/>
          <p:cNvSpPr/>
          <p:nvPr/>
        </p:nvSpPr>
        <p:spPr>
          <a:xfrm>
            <a:off x="4321629" y="4535421"/>
            <a:ext cx="4043" cy="3638"/>
          </a:xfrm>
          <a:custGeom>
            <a:avLst/>
            <a:gdLst/>
            <a:ahLst/>
            <a:cxnLst/>
            <a:rect l="l" t="t" r="r" b="b"/>
            <a:pathLst>
              <a:path w="8890" h="10159">
                <a:moveTo>
                  <a:pt x="4387" y="0"/>
                </a:moveTo>
                <a:lnTo>
                  <a:pt x="8775" y="2393"/>
                </a:lnTo>
                <a:lnTo>
                  <a:pt x="8775" y="7578"/>
                </a:lnTo>
                <a:lnTo>
                  <a:pt x="4387" y="9972"/>
                </a:lnTo>
                <a:lnTo>
                  <a:pt x="0" y="7578"/>
                </a:lnTo>
                <a:lnTo>
                  <a:pt x="0" y="2393"/>
                </a:lnTo>
                <a:lnTo>
                  <a:pt x="4387" y="0"/>
                </a:lnTo>
              </a:path>
            </a:pathLst>
          </a:custGeom>
          <a:ln w="3191">
            <a:solidFill>
              <a:srgbClr val="000000"/>
            </a:solidFill>
          </a:ln>
        </p:spPr>
        <p:txBody>
          <a:bodyPr wrap="square" lIns="0" tIns="0" rIns="0" bIns="0" rtlCol="0"/>
          <a:lstStyle/>
          <a:p>
            <a:endParaRPr sz="501"/>
          </a:p>
        </p:txBody>
      </p:sp>
      <p:sp>
        <p:nvSpPr>
          <p:cNvPr id="10090" name="bg object 10090"/>
          <p:cNvSpPr/>
          <p:nvPr/>
        </p:nvSpPr>
        <p:spPr>
          <a:xfrm>
            <a:off x="4219666" y="4535421"/>
            <a:ext cx="4043" cy="3638"/>
          </a:xfrm>
          <a:custGeom>
            <a:avLst/>
            <a:gdLst/>
            <a:ahLst/>
            <a:cxnLst/>
            <a:rect l="l" t="t" r="r" b="b"/>
            <a:pathLst>
              <a:path w="8890" h="10159">
                <a:moveTo>
                  <a:pt x="4387" y="0"/>
                </a:moveTo>
                <a:lnTo>
                  <a:pt x="8775" y="2393"/>
                </a:lnTo>
                <a:lnTo>
                  <a:pt x="8775" y="7578"/>
                </a:lnTo>
                <a:lnTo>
                  <a:pt x="4387" y="9972"/>
                </a:lnTo>
                <a:lnTo>
                  <a:pt x="0" y="7578"/>
                </a:lnTo>
                <a:lnTo>
                  <a:pt x="0" y="2393"/>
                </a:lnTo>
                <a:lnTo>
                  <a:pt x="4387" y="0"/>
                </a:lnTo>
              </a:path>
            </a:pathLst>
          </a:custGeom>
          <a:ln w="3191">
            <a:solidFill>
              <a:srgbClr val="000000"/>
            </a:solidFill>
          </a:ln>
        </p:spPr>
        <p:txBody>
          <a:bodyPr wrap="square" lIns="0" tIns="0" rIns="0" bIns="0" rtlCol="0"/>
          <a:lstStyle/>
          <a:p>
            <a:endParaRPr sz="501"/>
          </a:p>
        </p:txBody>
      </p:sp>
      <p:sp>
        <p:nvSpPr>
          <p:cNvPr id="10091" name="bg object 10091"/>
          <p:cNvSpPr/>
          <p:nvPr/>
        </p:nvSpPr>
        <p:spPr>
          <a:xfrm>
            <a:off x="4219666" y="4701399"/>
            <a:ext cx="4043" cy="3638"/>
          </a:xfrm>
          <a:custGeom>
            <a:avLst/>
            <a:gdLst/>
            <a:ahLst/>
            <a:cxnLst/>
            <a:rect l="l" t="t" r="r" b="b"/>
            <a:pathLst>
              <a:path w="8890" h="10159">
                <a:moveTo>
                  <a:pt x="4387" y="0"/>
                </a:moveTo>
                <a:lnTo>
                  <a:pt x="8775" y="2792"/>
                </a:lnTo>
                <a:lnTo>
                  <a:pt x="8775" y="7578"/>
                </a:lnTo>
                <a:lnTo>
                  <a:pt x="4387" y="9972"/>
                </a:lnTo>
                <a:lnTo>
                  <a:pt x="0" y="7578"/>
                </a:lnTo>
                <a:lnTo>
                  <a:pt x="0" y="2792"/>
                </a:lnTo>
                <a:lnTo>
                  <a:pt x="4387" y="0"/>
                </a:lnTo>
              </a:path>
            </a:pathLst>
          </a:custGeom>
          <a:ln w="3191">
            <a:solidFill>
              <a:srgbClr val="000000"/>
            </a:solidFill>
          </a:ln>
        </p:spPr>
        <p:txBody>
          <a:bodyPr wrap="square" lIns="0" tIns="0" rIns="0" bIns="0" rtlCol="0"/>
          <a:lstStyle/>
          <a:p>
            <a:endParaRPr sz="501"/>
          </a:p>
        </p:txBody>
      </p:sp>
      <p:sp>
        <p:nvSpPr>
          <p:cNvPr id="10092" name="bg object 10092"/>
          <p:cNvSpPr/>
          <p:nvPr/>
        </p:nvSpPr>
        <p:spPr>
          <a:xfrm>
            <a:off x="4218215" y="4704114"/>
            <a:ext cx="106574" cy="2046"/>
          </a:xfrm>
          <a:custGeom>
            <a:avLst/>
            <a:gdLst/>
            <a:ahLst/>
            <a:cxnLst/>
            <a:rect l="l" t="t" r="r" b="b"/>
            <a:pathLst>
              <a:path w="234315" h="5715">
                <a:moveTo>
                  <a:pt x="0" y="0"/>
                </a:moveTo>
                <a:lnTo>
                  <a:pt x="1595" y="3590"/>
                </a:lnTo>
                <a:lnTo>
                  <a:pt x="4786" y="5185"/>
                </a:lnTo>
                <a:lnTo>
                  <a:pt x="234148" y="5185"/>
                </a:lnTo>
              </a:path>
            </a:pathLst>
          </a:custGeom>
          <a:ln w="3191">
            <a:solidFill>
              <a:srgbClr val="000000"/>
            </a:solidFill>
          </a:ln>
        </p:spPr>
        <p:txBody>
          <a:bodyPr wrap="square" lIns="0" tIns="0" rIns="0" bIns="0" rtlCol="0"/>
          <a:lstStyle/>
          <a:p>
            <a:endParaRPr sz="501"/>
          </a:p>
        </p:txBody>
      </p:sp>
      <p:sp>
        <p:nvSpPr>
          <p:cNvPr id="10093" name="bg object 10093"/>
          <p:cNvSpPr/>
          <p:nvPr/>
        </p:nvSpPr>
        <p:spPr>
          <a:xfrm>
            <a:off x="4327071" y="4536278"/>
            <a:ext cx="0" cy="168039"/>
          </a:xfrm>
          <a:custGeom>
            <a:avLst/>
            <a:gdLst/>
            <a:ahLst/>
            <a:cxnLst/>
            <a:rect l="l" t="t" r="r" b="b"/>
            <a:pathLst>
              <a:path h="469265">
                <a:moveTo>
                  <a:pt x="0" y="468696"/>
                </a:moveTo>
                <a:lnTo>
                  <a:pt x="0" y="0"/>
                </a:lnTo>
              </a:path>
            </a:pathLst>
          </a:custGeom>
          <a:ln w="3191">
            <a:solidFill>
              <a:srgbClr val="000000"/>
            </a:solidFill>
          </a:ln>
        </p:spPr>
        <p:txBody>
          <a:bodyPr wrap="square" lIns="0" tIns="0" rIns="0" bIns="0" rtlCol="0"/>
          <a:lstStyle/>
          <a:p>
            <a:endParaRPr sz="501"/>
          </a:p>
        </p:txBody>
      </p:sp>
      <p:sp>
        <p:nvSpPr>
          <p:cNvPr id="10094" name="bg object 10094"/>
          <p:cNvSpPr/>
          <p:nvPr/>
        </p:nvSpPr>
        <p:spPr>
          <a:xfrm>
            <a:off x="4220391" y="4534564"/>
            <a:ext cx="104552" cy="0"/>
          </a:xfrm>
          <a:custGeom>
            <a:avLst/>
            <a:gdLst/>
            <a:ahLst/>
            <a:cxnLst/>
            <a:rect l="l" t="t" r="r" b="b"/>
            <a:pathLst>
              <a:path w="229870">
                <a:moveTo>
                  <a:pt x="229362" y="0"/>
                </a:moveTo>
                <a:lnTo>
                  <a:pt x="0" y="0"/>
                </a:lnTo>
              </a:path>
            </a:pathLst>
          </a:custGeom>
          <a:ln w="3191">
            <a:solidFill>
              <a:srgbClr val="000000"/>
            </a:solidFill>
          </a:ln>
        </p:spPr>
        <p:txBody>
          <a:bodyPr wrap="square" lIns="0" tIns="0" rIns="0" bIns="0" rtlCol="0"/>
          <a:lstStyle/>
          <a:p>
            <a:endParaRPr sz="501"/>
          </a:p>
        </p:txBody>
      </p:sp>
      <p:sp>
        <p:nvSpPr>
          <p:cNvPr id="10095" name="bg object 10095"/>
          <p:cNvSpPr/>
          <p:nvPr/>
        </p:nvSpPr>
        <p:spPr>
          <a:xfrm>
            <a:off x="4218214" y="4536278"/>
            <a:ext cx="0" cy="168039"/>
          </a:xfrm>
          <a:custGeom>
            <a:avLst/>
            <a:gdLst/>
            <a:ahLst/>
            <a:cxnLst/>
            <a:rect l="l" t="t" r="r" b="b"/>
            <a:pathLst>
              <a:path h="469265">
                <a:moveTo>
                  <a:pt x="0" y="0"/>
                </a:moveTo>
                <a:lnTo>
                  <a:pt x="0" y="468696"/>
                </a:lnTo>
              </a:path>
            </a:pathLst>
          </a:custGeom>
          <a:ln w="3191">
            <a:solidFill>
              <a:srgbClr val="000000"/>
            </a:solidFill>
          </a:ln>
        </p:spPr>
        <p:txBody>
          <a:bodyPr wrap="square" lIns="0" tIns="0" rIns="0" bIns="0" rtlCol="0"/>
          <a:lstStyle/>
          <a:p>
            <a:endParaRPr sz="501"/>
          </a:p>
        </p:txBody>
      </p:sp>
      <p:sp>
        <p:nvSpPr>
          <p:cNvPr id="10096" name="bg object 10096"/>
          <p:cNvSpPr/>
          <p:nvPr/>
        </p:nvSpPr>
        <p:spPr>
          <a:xfrm>
            <a:off x="4317274" y="4695686"/>
            <a:ext cx="12130" cy="9550"/>
          </a:xfrm>
          <a:custGeom>
            <a:avLst/>
            <a:gdLst/>
            <a:ahLst/>
            <a:cxnLst/>
            <a:rect l="l" t="t" r="r" b="b"/>
            <a:pathLst>
              <a:path w="26670" h="26669">
                <a:moveTo>
                  <a:pt x="26326" y="26326"/>
                </a:moveTo>
                <a:lnTo>
                  <a:pt x="0" y="0"/>
                </a:lnTo>
              </a:path>
            </a:pathLst>
          </a:custGeom>
          <a:ln w="3175">
            <a:solidFill>
              <a:srgbClr val="FF00FF"/>
            </a:solidFill>
          </a:ln>
        </p:spPr>
        <p:txBody>
          <a:bodyPr wrap="square" lIns="0" tIns="0" rIns="0" bIns="0" rtlCol="0"/>
          <a:lstStyle/>
          <a:p>
            <a:endParaRPr sz="501"/>
          </a:p>
        </p:txBody>
      </p:sp>
      <p:sp>
        <p:nvSpPr>
          <p:cNvPr id="10097" name="bg object 10097"/>
          <p:cNvSpPr/>
          <p:nvPr/>
        </p:nvSpPr>
        <p:spPr>
          <a:xfrm>
            <a:off x="4314009" y="4698257"/>
            <a:ext cx="12130" cy="9550"/>
          </a:xfrm>
          <a:custGeom>
            <a:avLst/>
            <a:gdLst/>
            <a:ahLst/>
            <a:cxnLst/>
            <a:rect l="l" t="t" r="r" b="b"/>
            <a:pathLst>
              <a:path w="26670" h="26669">
                <a:moveTo>
                  <a:pt x="26326" y="26326"/>
                </a:moveTo>
                <a:lnTo>
                  <a:pt x="0" y="0"/>
                </a:lnTo>
              </a:path>
            </a:pathLst>
          </a:custGeom>
          <a:ln w="3175">
            <a:solidFill>
              <a:srgbClr val="FF00FF"/>
            </a:solidFill>
          </a:ln>
        </p:spPr>
        <p:txBody>
          <a:bodyPr wrap="square" lIns="0" tIns="0" rIns="0" bIns="0" rtlCol="0"/>
          <a:lstStyle/>
          <a:p>
            <a:endParaRPr sz="501"/>
          </a:p>
        </p:txBody>
      </p:sp>
      <p:sp>
        <p:nvSpPr>
          <p:cNvPr id="10098" name="bg object 10098"/>
          <p:cNvSpPr/>
          <p:nvPr/>
        </p:nvSpPr>
        <p:spPr>
          <a:xfrm>
            <a:off x="4317274" y="4529564"/>
            <a:ext cx="12130" cy="9778"/>
          </a:xfrm>
          <a:custGeom>
            <a:avLst/>
            <a:gdLst/>
            <a:ahLst/>
            <a:cxnLst/>
            <a:rect l="l" t="t" r="r" b="b"/>
            <a:pathLst>
              <a:path w="26670" h="27304">
                <a:moveTo>
                  <a:pt x="26326" y="26725"/>
                </a:moveTo>
                <a:lnTo>
                  <a:pt x="0" y="0"/>
                </a:lnTo>
              </a:path>
            </a:pathLst>
          </a:custGeom>
          <a:ln w="3175">
            <a:solidFill>
              <a:srgbClr val="FF00FF"/>
            </a:solidFill>
          </a:ln>
        </p:spPr>
        <p:txBody>
          <a:bodyPr wrap="square" lIns="0" tIns="0" rIns="0" bIns="0" rtlCol="0"/>
          <a:lstStyle/>
          <a:p>
            <a:endParaRPr sz="501"/>
          </a:p>
        </p:txBody>
      </p:sp>
      <p:sp>
        <p:nvSpPr>
          <p:cNvPr id="10099" name="bg object 10099"/>
          <p:cNvSpPr/>
          <p:nvPr/>
        </p:nvSpPr>
        <p:spPr>
          <a:xfrm>
            <a:off x="4314009" y="4532279"/>
            <a:ext cx="12130" cy="9550"/>
          </a:xfrm>
          <a:custGeom>
            <a:avLst/>
            <a:gdLst/>
            <a:ahLst/>
            <a:cxnLst/>
            <a:rect l="l" t="t" r="r" b="b"/>
            <a:pathLst>
              <a:path w="26670" h="26670">
                <a:moveTo>
                  <a:pt x="26326" y="26326"/>
                </a:moveTo>
                <a:lnTo>
                  <a:pt x="0" y="0"/>
                </a:lnTo>
              </a:path>
            </a:pathLst>
          </a:custGeom>
          <a:ln w="3175">
            <a:solidFill>
              <a:srgbClr val="FF00FF"/>
            </a:solidFill>
          </a:ln>
        </p:spPr>
        <p:txBody>
          <a:bodyPr wrap="square" lIns="0" tIns="0" rIns="0" bIns="0" rtlCol="0"/>
          <a:lstStyle/>
          <a:p>
            <a:endParaRPr sz="501"/>
          </a:p>
        </p:txBody>
      </p:sp>
      <p:sp>
        <p:nvSpPr>
          <p:cNvPr id="10100" name="bg object 10100"/>
          <p:cNvSpPr/>
          <p:nvPr/>
        </p:nvSpPr>
        <p:spPr>
          <a:xfrm>
            <a:off x="4215311" y="4529564"/>
            <a:ext cx="12130" cy="9778"/>
          </a:xfrm>
          <a:custGeom>
            <a:avLst/>
            <a:gdLst/>
            <a:ahLst/>
            <a:cxnLst/>
            <a:rect l="l" t="t" r="r" b="b"/>
            <a:pathLst>
              <a:path w="26670" h="27304">
                <a:moveTo>
                  <a:pt x="26326" y="26725"/>
                </a:moveTo>
                <a:lnTo>
                  <a:pt x="0" y="0"/>
                </a:lnTo>
              </a:path>
            </a:pathLst>
          </a:custGeom>
          <a:ln w="3175">
            <a:solidFill>
              <a:srgbClr val="FF00FF"/>
            </a:solidFill>
          </a:ln>
        </p:spPr>
        <p:txBody>
          <a:bodyPr wrap="square" lIns="0" tIns="0" rIns="0" bIns="0" rtlCol="0"/>
          <a:lstStyle/>
          <a:p>
            <a:endParaRPr sz="501"/>
          </a:p>
        </p:txBody>
      </p:sp>
      <p:sp>
        <p:nvSpPr>
          <p:cNvPr id="10101" name="bg object 10101"/>
          <p:cNvSpPr/>
          <p:nvPr/>
        </p:nvSpPr>
        <p:spPr>
          <a:xfrm>
            <a:off x="4211864" y="4532279"/>
            <a:ext cx="12419" cy="9550"/>
          </a:xfrm>
          <a:custGeom>
            <a:avLst/>
            <a:gdLst/>
            <a:ahLst/>
            <a:cxnLst/>
            <a:rect l="l" t="t" r="r" b="b"/>
            <a:pathLst>
              <a:path w="27304" h="26670">
                <a:moveTo>
                  <a:pt x="26725" y="26326"/>
                </a:moveTo>
                <a:lnTo>
                  <a:pt x="0" y="0"/>
                </a:lnTo>
              </a:path>
            </a:pathLst>
          </a:custGeom>
          <a:ln w="3175">
            <a:solidFill>
              <a:srgbClr val="FF00FF"/>
            </a:solidFill>
          </a:ln>
        </p:spPr>
        <p:txBody>
          <a:bodyPr wrap="square" lIns="0" tIns="0" rIns="0" bIns="0" rtlCol="0"/>
          <a:lstStyle/>
          <a:p>
            <a:endParaRPr sz="501"/>
          </a:p>
        </p:txBody>
      </p:sp>
      <p:sp>
        <p:nvSpPr>
          <p:cNvPr id="10102" name="bg object 10102"/>
          <p:cNvSpPr/>
          <p:nvPr/>
        </p:nvSpPr>
        <p:spPr>
          <a:xfrm>
            <a:off x="4215311" y="4695686"/>
            <a:ext cx="12130" cy="9550"/>
          </a:xfrm>
          <a:custGeom>
            <a:avLst/>
            <a:gdLst/>
            <a:ahLst/>
            <a:cxnLst/>
            <a:rect l="l" t="t" r="r" b="b"/>
            <a:pathLst>
              <a:path w="26670" h="26669">
                <a:moveTo>
                  <a:pt x="26326" y="26326"/>
                </a:moveTo>
                <a:lnTo>
                  <a:pt x="0" y="0"/>
                </a:lnTo>
              </a:path>
            </a:pathLst>
          </a:custGeom>
          <a:ln w="3175">
            <a:solidFill>
              <a:srgbClr val="FF00FF"/>
            </a:solidFill>
          </a:ln>
        </p:spPr>
        <p:txBody>
          <a:bodyPr wrap="square" lIns="0" tIns="0" rIns="0" bIns="0" rtlCol="0"/>
          <a:lstStyle/>
          <a:p>
            <a:endParaRPr sz="501"/>
          </a:p>
        </p:txBody>
      </p:sp>
      <p:sp>
        <p:nvSpPr>
          <p:cNvPr id="10103" name="bg object 10103"/>
          <p:cNvSpPr/>
          <p:nvPr/>
        </p:nvSpPr>
        <p:spPr>
          <a:xfrm>
            <a:off x="4211864" y="4698257"/>
            <a:ext cx="12419" cy="9550"/>
          </a:xfrm>
          <a:custGeom>
            <a:avLst/>
            <a:gdLst/>
            <a:ahLst/>
            <a:cxnLst/>
            <a:rect l="l" t="t" r="r" b="b"/>
            <a:pathLst>
              <a:path w="27304" h="26669">
                <a:moveTo>
                  <a:pt x="26725" y="26326"/>
                </a:moveTo>
                <a:lnTo>
                  <a:pt x="0" y="0"/>
                </a:lnTo>
              </a:path>
            </a:pathLst>
          </a:custGeom>
          <a:ln w="3175">
            <a:solidFill>
              <a:srgbClr val="FF00FF"/>
            </a:solidFill>
          </a:ln>
        </p:spPr>
        <p:txBody>
          <a:bodyPr wrap="square" lIns="0" tIns="0" rIns="0" bIns="0" rtlCol="0"/>
          <a:lstStyle/>
          <a:p>
            <a:endParaRPr sz="501"/>
          </a:p>
        </p:txBody>
      </p:sp>
      <p:sp>
        <p:nvSpPr>
          <p:cNvPr id="10104" name="bg object 10104"/>
          <p:cNvSpPr/>
          <p:nvPr/>
        </p:nvSpPr>
        <p:spPr>
          <a:xfrm>
            <a:off x="4218940" y="4359729"/>
            <a:ext cx="106863" cy="170767"/>
          </a:xfrm>
          <a:custGeom>
            <a:avLst/>
            <a:gdLst/>
            <a:ahLst/>
            <a:cxnLst/>
            <a:rect l="l" t="t" r="r" b="b"/>
            <a:pathLst>
              <a:path w="234950" h="476884">
                <a:moveTo>
                  <a:pt x="0" y="476674"/>
                </a:moveTo>
                <a:lnTo>
                  <a:pt x="234946" y="0"/>
                </a:lnTo>
              </a:path>
            </a:pathLst>
          </a:custGeom>
          <a:ln w="3191">
            <a:solidFill>
              <a:srgbClr val="000000"/>
            </a:solidFill>
          </a:ln>
        </p:spPr>
        <p:txBody>
          <a:bodyPr wrap="square" lIns="0" tIns="0" rIns="0" bIns="0" rtlCol="0"/>
          <a:lstStyle/>
          <a:p>
            <a:endParaRPr sz="501"/>
          </a:p>
        </p:txBody>
      </p:sp>
      <p:sp>
        <p:nvSpPr>
          <p:cNvPr id="10105" name="bg object 10105"/>
          <p:cNvSpPr/>
          <p:nvPr/>
        </p:nvSpPr>
        <p:spPr>
          <a:xfrm>
            <a:off x="4218214" y="4359586"/>
            <a:ext cx="2311" cy="1819"/>
          </a:xfrm>
          <a:custGeom>
            <a:avLst/>
            <a:gdLst/>
            <a:ahLst/>
            <a:cxnLst/>
            <a:rect l="l" t="t" r="r" b="b"/>
            <a:pathLst>
              <a:path w="5079" h="5079">
                <a:moveTo>
                  <a:pt x="4786" y="0"/>
                </a:moveTo>
                <a:lnTo>
                  <a:pt x="1595" y="1196"/>
                </a:lnTo>
                <a:lnTo>
                  <a:pt x="0" y="4786"/>
                </a:lnTo>
              </a:path>
            </a:pathLst>
          </a:custGeom>
          <a:ln w="3191">
            <a:solidFill>
              <a:srgbClr val="000000"/>
            </a:solidFill>
          </a:ln>
        </p:spPr>
        <p:txBody>
          <a:bodyPr wrap="square" lIns="0" tIns="0" rIns="0" bIns="0" rtlCol="0"/>
          <a:lstStyle/>
          <a:p>
            <a:endParaRPr sz="501"/>
          </a:p>
        </p:txBody>
      </p:sp>
      <p:sp>
        <p:nvSpPr>
          <p:cNvPr id="10106" name="bg object 10106"/>
          <p:cNvSpPr/>
          <p:nvPr/>
        </p:nvSpPr>
        <p:spPr>
          <a:xfrm>
            <a:off x="4324713" y="4359586"/>
            <a:ext cx="2599" cy="1819"/>
          </a:xfrm>
          <a:custGeom>
            <a:avLst/>
            <a:gdLst/>
            <a:ahLst/>
            <a:cxnLst/>
            <a:rect l="l" t="t" r="r" b="b"/>
            <a:pathLst>
              <a:path w="5715" h="5079">
                <a:moveTo>
                  <a:pt x="5185" y="4786"/>
                </a:moveTo>
                <a:lnTo>
                  <a:pt x="3590" y="1196"/>
                </a:lnTo>
                <a:lnTo>
                  <a:pt x="0" y="0"/>
                </a:lnTo>
              </a:path>
            </a:pathLst>
          </a:custGeom>
          <a:ln w="3191">
            <a:solidFill>
              <a:srgbClr val="000000"/>
            </a:solidFill>
          </a:ln>
        </p:spPr>
        <p:txBody>
          <a:bodyPr wrap="square" lIns="0" tIns="0" rIns="0" bIns="0" rtlCol="0"/>
          <a:lstStyle/>
          <a:p>
            <a:endParaRPr sz="501"/>
          </a:p>
        </p:txBody>
      </p:sp>
      <p:sp>
        <p:nvSpPr>
          <p:cNvPr id="10107" name="bg object 10107"/>
          <p:cNvSpPr/>
          <p:nvPr/>
        </p:nvSpPr>
        <p:spPr>
          <a:xfrm>
            <a:off x="4324713" y="4529136"/>
            <a:ext cx="2599" cy="2046"/>
          </a:xfrm>
          <a:custGeom>
            <a:avLst/>
            <a:gdLst/>
            <a:ahLst/>
            <a:cxnLst/>
            <a:rect l="l" t="t" r="r" b="b"/>
            <a:pathLst>
              <a:path w="5715" h="5715">
                <a:moveTo>
                  <a:pt x="0" y="5185"/>
                </a:moveTo>
                <a:lnTo>
                  <a:pt x="3590" y="3590"/>
                </a:lnTo>
                <a:lnTo>
                  <a:pt x="5185" y="0"/>
                </a:lnTo>
              </a:path>
            </a:pathLst>
          </a:custGeom>
          <a:ln w="3191">
            <a:solidFill>
              <a:srgbClr val="000000"/>
            </a:solidFill>
          </a:ln>
        </p:spPr>
        <p:txBody>
          <a:bodyPr wrap="square" lIns="0" tIns="0" rIns="0" bIns="0" rtlCol="0"/>
          <a:lstStyle/>
          <a:p>
            <a:endParaRPr sz="501"/>
          </a:p>
        </p:txBody>
      </p:sp>
      <p:sp>
        <p:nvSpPr>
          <p:cNvPr id="10108" name="bg object 10108"/>
          <p:cNvSpPr/>
          <p:nvPr/>
        </p:nvSpPr>
        <p:spPr>
          <a:xfrm>
            <a:off x="4321629" y="4526422"/>
            <a:ext cx="4043" cy="3638"/>
          </a:xfrm>
          <a:custGeom>
            <a:avLst/>
            <a:gdLst/>
            <a:ahLst/>
            <a:cxnLst/>
            <a:rect l="l" t="t" r="r" b="b"/>
            <a:pathLst>
              <a:path w="8890" h="10159">
                <a:moveTo>
                  <a:pt x="4387" y="0"/>
                </a:moveTo>
                <a:lnTo>
                  <a:pt x="8775" y="2792"/>
                </a:lnTo>
                <a:lnTo>
                  <a:pt x="8775" y="7578"/>
                </a:lnTo>
                <a:lnTo>
                  <a:pt x="4387" y="9972"/>
                </a:lnTo>
                <a:lnTo>
                  <a:pt x="0" y="7578"/>
                </a:lnTo>
                <a:lnTo>
                  <a:pt x="0" y="2792"/>
                </a:lnTo>
                <a:lnTo>
                  <a:pt x="4387" y="0"/>
                </a:lnTo>
              </a:path>
            </a:pathLst>
          </a:custGeom>
          <a:ln w="3191">
            <a:solidFill>
              <a:srgbClr val="000000"/>
            </a:solidFill>
          </a:ln>
        </p:spPr>
        <p:txBody>
          <a:bodyPr wrap="square" lIns="0" tIns="0" rIns="0" bIns="0" rtlCol="0"/>
          <a:lstStyle/>
          <a:p>
            <a:endParaRPr sz="501"/>
          </a:p>
        </p:txBody>
      </p:sp>
      <p:sp>
        <p:nvSpPr>
          <p:cNvPr id="10109" name="bg object 10109"/>
          <p:cNvSpPr/>
          <p:nvPr/>
        </p:nvSpPr>
        <p:spPr>
          <a:xfrm>
            <a:off x="4321629" y="4360443"/>
            <a:ext cx="4043" cy="3638"/>
          </a:xfrm>
          <a:custGeom>
            <a:avLst/>
            <a:gdLst/>
            <a:ahLst/>
            <a:cxnLst/>
            <a:rect l="l" t="t" r="r" b="b"/>
            <a:pathLst>
              <a:path w="8890" h="10159">
                <a:moveTo>
                  <a:pt x="4387" y="0"/>
                </a:moveTo>
                <a:lnTo>
                  <a:pt x="8775" y="2393"/>
                </a:lnTo>
                <a:lnTo>
                  <a:pt x="8775" y="7578"/>
                </a:lnTo>
                <a:lnTo>
                  <a:pt x="4387" y="9972"/>
                </a:lnTo>
                <a:lnTo>
                  <a:pt x="0" y="7578"/>
                </a:lnTo>
                <a:lnTo>
                  <a:pt x="0" y="2393"/>
                </a:lnTo>
                <a:lnTo>
                  <a:pt x="4387" y="0"/>
                </a:lnTo>
              </a:path>
            </a:pathLst>
          </a:custGeom>
          <a:ln w="3191">
            <a:solidFill>
              <a:srgbClr val="000000"/>
            </a:solidFill>
          </a:ln>
        </p:spPr>
        <p:txBody>
          <a:bodyPr wrap="square" lIns="0" tIns="0" rIns="0" bIns="0" rtlCol="0"/>
          <a:lstStyle/>
          <a:p>
            <a:endParaRPr sz="501"/>
          </a:p>
        </p:txBody>
      </p:sp>
      <p:sp>
        <p:nvSpPr>
          <p:cNvPr id="10110" name="bg object 10110"/>
          <p:cNvSpPr/>
          <p:nvPr/>
        </p:nvSpPr>
        <p:spPr>
          <a:xfrm>
            <a:off x="4219666" y="4360443"/>
            <a:ext cx="4043" cy="3638"/>
          </a:xfrm>
          <a:custGeom>
            <a:avLst/>
            <a:gdLst/>
            <a:ahLst/>
            <a:cxnLst/>
            <a:rect l="l" t="t" r="r" b="b"/>
            <a:pathLst>
              <a:path w="8890" h="10159">
                <a:moveTo>
                  <a:pt x="4387" y="0"/>
                </a:moveTo>
                <a:lnTo>
                  <a:pt x="8775" y="2393"/>
                </a:lnTo>
                <a:lnTo>
                  <a:pt x="8775" y="7578"/>
                </a:lnTo>
                <a:lnTo>
                  <a:pt x="4387" y="9972"/>
                </a:lnTo>
                <a:lnTo>
                  <a:pt x="0" y="7578"/>
                </a:lnTo>
                <a:lnTo>
                  <a:pt x="0" y="2393"/>
                </a:lnTo>
                <a:lnTo>
                  <a:pt x="4387" y="0"/>
                </a:lnTo>
              </a:path>
            </a:pathLst>
          </a:custGeom>
          <a:ln w="3191">
            <a:solidFill>
              <a:srgbClr val="000000"/>
            </a:solidFill>
          </a:ln>
        </p:spPr>
        <p:txBody>
          <a:bodyPr wrap="square" lIns="0" tIns="0" rIns="0" bIns="0" rtlCol="0"/>
          <a:lstStyle/>
          <a:p>
            <a:endParaRPr sz="501"/>
          </a:p>
        </p:txBody>
      </p:sp>
      <p:sp>
        <p:nvSpPr>
          <p:cNvPr id="10111" name="bg object 10111"/>
          <p:cNvSpPr/>
          <p:nvPr/>
        </p:nvSpPr>
        <p:spPr>
          <a:xfrm>
            <a:off x="4219666" y="4526422"/>
            <a:ext cx="4043" cy="3638"/>
          </a:xfrm>
          <a:custGeom>
            <a:avLst/>
            <a:gdLst/>
            <a:ahLst/>
            <a:cxnLst/>
            <a:rect l="l" t="t" r="r" b="b"/>
            <a:pathLst>
              <a:path w="8890" h="10159">
                <a:moveTo>
                  <a:pt x="4387" y="0"/>
                </a:moveTo>
                <a:lnTo>
                  <a:pt x="8775" y="2792"/>
                </a:lnTo>
                <a:lnTo>
                  <a:pt x="8775" y="7578"/>
                </a:lnTo>
                <a:lnTo>
                  <a:pt x="4387" y="9972"/>
                </a:lnTo>
                <a:lnTo>
                  <a:pt x="0" y="7578"/>
                </a:lnTo>
                <a:lnTo>
                  <a:pt x="0" y="2792"/>
                </a:lnTo>
                <a:lnTo>
                  <a:pt x="4387" y="0"/>
                </a:lnTo>
              </a:path>
            </a:pathLst>
          </a:custGeom>
          <a:ln w="3191">
            <a:solidFill>
              <a:srgbClr val="000000"/>
            </a:solidFill>
          </a:ln>
        </p:spPr>
        <p:txBody>
          <a:bodyPr wrap="square" lIns="0" tIns="0" rIns="0" bIns="0" rtlCol="0"/>
          <a:lstStyle/>
          <a:p>
            <a:endParaRPr sz="501"/>
          </a:p>
        </p:txBody>
      </p:sp>
      <p:sp>
        <p:nvSpPr>
          <p:cNvPr id="10112" name="bg object 10112"/>
          <p:cNvSpPr/>
          <p:nvPr/>
        </p:nvSpPr>
        <p:spPr>
          <a:xfrm>
            <a:off x="4218215" y="4529136"/>
            <a:ext cx="106574" cy="2046"/>
          </a:xfrm>
          <a:custGeom>
            <a:avLst/>
            <a:gdLst/>
            <a:ahLst/>
            <a:cxnLst/>
            <a:rect l="l" t="t" r="r" b="b"/>
            <a:pathLst>
              <a:path w="234315" h="5715">
                <a:moveTo>
                  <a:pt x="0" y="0"/>
                </a:moveTo>
                <a:lnTo>
                  <a:pt x="1595" y="3590"/>
                </a:lnTo>
                <a:lnTo>
                  <a:pt x="4786" y="5185"/>
                </a:lnTo>
                <a:lnTo>
                  <a:pt x="234148" y="5185"/>
                </a:lnTo>
              </a:path>
            </a:pathLst>
          </a:custGeom>
          <a:ln w="3191">
            <a:solidFill>
              <a:srgbClr val="000000"/>
            </a:solidFill>
          </a:ln>
        </p:spPr>
        <p:txBody>
          <a:bodyPr wrap="square" lIns="0" tIns="0" rIns="0" bIns="0" rtlCol="0"/>
          <a:lstStyle/>
          <a:p>
            <a:endParaRPr sz="501"/>
          </a:p>
        </p:txBody>
      </p:sp>
      <p:sp>
        <p:nvSpPr>
          <p:cNvPr id="10113" name="bg object 10113"/>
          <p:cNvSpPr/>
          <p:nvPr/>
        </p:nvSpPr>
        <p:spPr>
          <a:xfrm>
            <a:off x="4327071" y="4361300"/>
            <a:ext cx="0" cy="168039"/>
          </a:xfrm>
          <a:custGeom>
            <a:avLst/>
            <a:gdLst/>
            <a:ahLst/>
            <a:cxnLst/>
            <a:rect l="l" t="t" r="r" b="b"/>
            <a:pathLst>
              <a:path h="469265">
                <a:moveTo>
                  <a:pt x="0" y="468696"/>
                </a:moveTo>
                <a:lnTo>
                  <a:pt x="0" y="0"/>
                </a:lnTo>
              </a:path>
            </a:pathLst>
          </a:custGeom>
          <a:ln w="3191">
            <a:solidFill>
              <a:srgbClr val="000000"/>
            </a:solidFill>
          </a:ln>
        </p:spPr>
        <p:txBody>
          <a:bodyPr wrap="square" lIns="0" tIns="0" rIns="0" bIns="0" rtlCol="0"/>
          <a:lstStyle/>
          <a:p>
            <a:endParaRPr sz="501"/>
          </a:p>
        </p:txBody>
      </p:sp>
      <p:sp>
        <p:nvSpPr>
          <p:cNvPr id="10114" name="bg object 10114"/>
          <p:cNvSpPr/>
          <p:nvPr/>
        </p:nvSpPr>
        <p:spPr>
          <a:xfrm>
            <a:off x="4220391" y="4359586"/>
            <a:ext cx="104552" cy="0"/>
          </a:xfrm>
          <a:custGeom>
            <a:avLst/>
            <a:gdLst/>
            <a:ahLst/>
            <a:cxnLst/>
            <a:rect l="l" t="t" r="r" b="b"/>
            <a:pathLst>
              <a:path w="229870">
                <a:moveTo>
                  <a:pt x="229362" y="0"/>
                </a:moveTo>
                <a:lnTo>
                  <a:pt x="0" y="0"/>
                </a:lnTo>
              </a:path>
            </a:pathLst>
          </a:custGeom>
          <a:ln w="3191">
            <a:solidFill>
              <a:srgbClr val="000000"/>
            </a:solidFill>
          </a:ln>
        </p:spPr>
        <p:txBody>
          <a:bodyPr wrap="square" lIns="0" tIns="0" rIns="0" bIns="0" rtlCol="0"/>
          <a:lstStyle/>
          <a:p>
            <a:endParaRPr sz="501"/>
          </a:p>
        </p:txBody>
      </p:sp>
      <p:sp>
        <p:nvSpPr>
          <p:cNvPr id="10115" name="bg object 10115"/>
          <p:cNvSpPr/>
          <p:nvPr/>
        </p:nvSpPr>
        <p:spPr>
          <a:xfrm>
            <a:off x="4218214" y="4361300"/>
            <a:ext cx="0" cy="168039"/>
          </a:xfrm>
          <a:custGeom>
            <a:avLst/>
            <a:gdLst/>
            <a:ahLst/>
            <a:cxnLst/>
            <a:rect l="l" t="t" r="r" b="b"/>
            <a:pathLst>
              <a:path h="469265">
                <a:moveTo>
                  <a:pt x="0" y="0"/>
                </a:moveTo>
                <a:lnTo>
                  <a:pt x="0" y="468696"/>
                </a:lnTo>
              </a:path>
            </a:pathLst>
          </a:custGeom>
          <a:ln w="3191">
            <a:solidFill>
              <a:srgbClr val="000000"/>
            </a:solidFill>
          </a:ln>
        </p:spPr>
        <p:txBody>
          <a:bodyPr wrap="square" lIns="0" tIns="0" rIns="0" bIns="0" rtlCol="0"/>
          <a:lstStyle/>
          <a:p>
            <a:endParaRPr sz="501"/>
          </a:p>
        </p:txBody>
      </p:sp>
      <p:sp>
        <p:nvSpPr>
          <p:cNvPr id="10116" name="bg object 10116"/>
          <p:cNvSpPr/>
          <p:nvPr/>
        </p:nvSpPr>
        <p:spPr>
          <a:xfrm>
            <a:off x="4317274" y="4520708"/>
            <a:ext cx="12130" cy="9550"/>
          </a:xfrm>
          <a:custGeom>
            <a:avLst/>
            <a:gdLst/>
            <a:ahLst/>
            <a:cxnLst/>
            <a:rect l="l" t="t" r="r" b="b"/>
            <a:pathLst>
              <a:path w="26670" h="26670">
                <a:moveTo>
                  <a:pt x="26326" y="26326"/>
                </a:moveTo>
                <a:lnTo>
                  <a:pt x="0" y="0"/>
                </a:lnTo>
              </a:path>
            </a:pathLst>
          </a:custGeom>
          <a:ln w="3175">
            <a:solidFill>
              <a:srgbClr val="FF00FF"/>
            </a:solidFill>
          </a:ln>
        </p:spPr>
        <p:txBody>
          <a:bodyPr wrap="square" lIns="0" tIns="0" rIns="0" bIns="0" rtlCol="0"/>
          <a:lstStyle/>
          <a:p>
            <a:endParaRPr sz="501"/>
          </a:p>
        </p:txBody>
      </p:sp>
      <p:sp>
        <p:nvSpPr>
          <p:cNvPr id="10117" name="bg object 10117"/>
          <p:cNvSpPr/>
          <p:nvPr/>
        </p:nvSpPr>
        <p:spPr>
          <a:xfrm>
            <a:off x="4314009" y="4523279"/>
            <a:ext cx="12130" cy="9550"/>
          </a:xfrm>
          <a:custGeom>
            <a:avLst/>
            <a:gdLst/>
            <a:ahLst/>
            <a:cxnLst/>
            <a:rect l="l" t="t" r="r" b="b"/>
            <a:pathLst>
              <a:path w="26670" h="26670">
                <a:moveTo>
                  <a:pt x="26326" y="26326"/>
                </a:moveTo>
                <a:lnTo>
                  <a:pt x="0" y="0"/>
                </a:lnTo>
              </a:path>
            </a:pathLst>
          </a:custGeom>
          <a:ln w="3175">
            <a:solidFill>
              <a:srgbClr val="FF00FF"/>
            </a:solidFill>
          </a:ln>
        </p:spPr>
        <p:txBody>
          <a:bodyPr wrap="square" lIns="0" tIns="0" rIns="0" bIns="0" rtlCol="0"/>
          <a:lstStyle/>
          <a:p>
            <a:endParaRPr sz="501"/>
          </a:p>
        </p:txBody>
      </p:sp>
      <p:sp>
        <p:nvSpPr>
          <p:cNvPr id="10118" name="bg object 10118"/>
          <p:cNvSpPr/>
          <p:nvPr/>
        </p:nvSpPr>
        <p:spPr>
          <a:xfrm>
            <a:off x="4321991" y="4358301"/>
            <a:ext cx="7509" cy="5912"/>
          </a:xfrm>
          <a:custGeom>
            <a:avLst/>
            <a:gdLst/>
            <a:ahLst/>
            <a:cxnLst/>
            <a:rect l="l" t="t" r="r" b="b"/>
            <a:pathLst>
              <a:path w="16509" h="16509">
                <a:moveTo>
                  <a:pt x="15955" y="16354"/>
                </a:moveTo>
                <a:lnTo>
                  <a:pt x="0" y="0"/>
                </a:lnTo>
              </a:path>
            </a:pathLst>
          </a:custGeom>
          <a:ln w="3175">
            <a:solidFill>
              <a:srgbClr val="FF00FF"/>
            </a:solidFill>
          </a:ln>
        </p:spPr>
        <p:txBody>
          <a:bodyPr wrap="square" lIns="0" tIns="0" rIns="0" bIns="0" rtlCol="0"/>
          <a:lstStyle/>
          <a:p>
            <a:endParaRPr sz="501"/>
          </a:p>
        </p:txBody>
      </p:sp>
      <p:sp>
        <p:nvSpPr>
          <p:cNvPr id="10119" name="bg object 10119"/>
          <p:cNvSpPr/>
          <p:nvPr/>
        </p:nvSpPr>
        <p:spPr>
          <a:xfrm>
            <a:off x="4315460" y="4358300"/>
            <a:ext cx="10686" cy="8641"/>
          </a:xfrm>
          <a:custGeom>
            <a:avLst/>
            <a:gdLst/>
            <a:ahLst/>
            <a:cxnLst/>
            <a:rect l="l" t="t" r="r" b="b"/>
            <a:pathLst>
              <a:path w="23495" h="24129">
                <a:moveTo>
                  <a:pt x="23135" y="23534"/>
                </a:moveTo>
                <a:lnTo>
                  <a:pt x="0" y="0"/>
                </a:lnTo>
              </a:path>
            </a:pathLst>
          </a:custGeom>
          <a:ln w="3175">
            <a:solidFill>
              <a:srgbClr val="FF00FF"/>
            </a:solidFill>
          </a:ln>
        </p:spPr>
        <p:txBody>
          <a:bodyPr wrap="square" lIns="0" tIns="0" rIns="0" bIns="0" rtlCol="0"/>
          <a:lstStyle/>
          <a:p>
            <a:endParaRPr sz="501"/>
          </a:p>
        </p:txBody>
      </p:sp>
      <p:sp>
        <p:nvSpPr>
          <p:cNvPr id="10120" name="bg object 10120"/>
          <p:cNvSpPr/>
          <p:nvPr/>
        </p:nvSpPr>
        <p:spPr>
          <a:xfrm>
            <a:off x="4220029" y="4358301"/>
            <a:ext cx="7509" cy="5912"/>
          </a:xfrm>
          <a:custGeom>
            <a:avLst/>
            <a:gdLst/>
            <a:ahLst/>
            <a:cxnLst/>
            <a:rect l="l" t="t" r="r" b="b"/>
            <a:pathLst>
              <a:path w="16509" h="16509">
                <a:moveTo>
                  <a:pt x="15955" y="16354"/>
                </a:moveTo>
                <a:lnTo>
                  <a:pt x="0" y="0"/>
                </a:lnTo>
              </a:path>
            </a:pathLst>
          </a:custGeom>
          <a:ln w="3175">
            <a:solidFill>
              <a:srgbClr val="FF00FF"/>
            </a:solidFill>
          </a:ln>
        </p:spPr>
        <p:txBody>
          <a:bodyPr wrap="square" lIns="0" tIns="0" rIns="0" bIns="0" rtlCol="0"/>
          <a:lstStyle/>
          <a:p>
            <a:endParaRPr sz="501"/>
          </a:p>
        </p:txBody>
      </p:sp>
      <p:sp>
        <p:nvSpPr>
          <p:cNvPr id="10121" name="bg object 10121"/>
          <p:cNvSpPr/>
          <p:nvPr/>
        </p:nvSpPr>
        <p:spPr>
          <a:xfrm>
            <a:off x="4213316" y="4358300"/>
            <a:ext cx="10975" cy="8641"/>
          </a:xfrm>
          <a:custGeom>
            <a:avLst/>
            <a:gdLst/>
            <a:ahLst/>
            <a:cxnLst/>
            <a:rect l="l" t="t" r="r" b="b"/>
            <a:pathLst>
              <a:path w="24129" h="24129">
                <a:moveTo>
                  <a:pt x="23534" y="23534"/>
                </a:moveTo>
                <a:lnTo>
                  <a:pt x="0" y="0"/>
                </a:lnTo>
              </a:path>
            </a:pathLst>
          </a:custGeom>
          <a:ln w="3175">
            <a:solidFill>
              <a:srgbClr val="FF00FF"/>
            </a:solidFill>
          </a:ln>
        </p:spPr>
        <p:txBody>
          <a:bodyPr wrap="square" lIns="0" tIns="0" rIns="0" bIns="0" rtlCol="0"/>
          <a:lstStyle/>
          <a:p>
            <a:endParaRPr sz="501"/>
          </a:p>
        </p:txBody>
      </p:sp>
      <p:sp>
        <p:nvSpPr>
          <p:cNvPr id="10122" name="bg object 10122"/>
          <p:cNvSpPr/>
          <p:nvPr/>
        </p:nvSpPr>
        <p:spPr>
          <a:xfrm>
            <a:off x="4215311" y="4520708"/>
            <a:ext cx="12130" cy="9550"/>
          </a:xfrm>
          <a:custGeom>
            <a:avLst/>
            <a:gdLst/>
            <a:ahLst/>
            <a:cxnLst/>
            <a:rect l="l" t="t" r="r" b="b"/>
            <a:pathLst>
              <a:path w="26670" h="26670">
                <a:moveTo>
                  <a:pt x="26326" y="26326"/>
                </a:moveTo>
                <a:lnTo>
                  <a:pt x="0" y="0"/>
                </a:lnTo>
              </a:path>
            </a:pathLst>
          </a:custGeom>
          <a:ln w="3175">
            <a:solidFill>
              <a:srgbClr val="FF00FF"/>
            </a:solidFill>
          </a:ln>
        </p:spPr>
        <p:txBody>
          <a:bodyPr wrap="square" lIns="0" tIns="0" rIns="0" bIns="0" rtlCol="0"/>
          <a:lstStyle/>
          <a:p>
            <a:endParaRPr sz="501"/>
          </a:p>
        </p:txBody>
      </p:sp>
      <p:sp>
        <p:nvSpPr>
          <p:cNvPr id="10123" name="bg object 10123"/>
          <p:cNvSpPr/>
          <p:nvPr/>
        </p:nvSpPr>
        <p:spPr>
          <a:xfrm>
            <a:off x="4211864" y="4523279"/>
            <a:ext cx="12419" cy="9550"/>
          </a:xfrm>
          <a:custGeom>
            <a:avLst/>
            <a:gdLst/>
            <a:ahLst/>
            <a:cxnLst/>
            <a:rect l="l" t="t" r="r" b="b"/>
            <a:pathLst>
              <a:path w="27304" h="26670">
                <a:moveTo>
                  <a:pt x="26725" y="26326"/>
                </a:moveTo>
                <a:lnTo>
                  <a:pt x="0" y="0"/>
                </a:lnTo>
              </a:path>
            </a:pathLst>
          </a:custGeom>
          <a:ln w="3175">
            <a:solidFill>
              <a:srgbClr val="FF00FF"/>
            </a:solidFill>
          </a:ln>
        </p:spPr>
        <p:txBody>
          <a:bodyPr wrap="square" lIns="0" tIns="0" rIns="0" bIns="0" rtlCol="0"/>
          <a:lstStyle/>
          <a:p>
            <a:endParaRPr sz="501"/>
          </a:p>
        </p:txBody>
      </p:sp>
      <p:pic>
        <p:nvPicPr>
          <p:cNvPr id="10124" name="bg object 10124"/>
          <p:cNvPicPr/>
          <p:nvPr/>
        </p:nvPicPr>
        <p:blipFill>
          <a:blip r:embed="rId113" cstate="print"/>
          <a:stretch>
            <a:fillRect/>
          </a:stretch>
        </p:blipFill>
        <p:spPr>
          <a:xfrm>
            <a:off x="3610972" y="4869521"/>
            <a:ext cx="45720" cy="56564"/>
          </a:xfrm>
          <a:prstGeom prst="rect">
            <a:avLst/>
          </a:prstGeom>
        </p:spPr>
      </p:pic>
      <p:sp>
        <p:nvSpPr>
          <p:cNvPr id="10125" name="bg object 10125"/>
          <p:cNvSpPr/>
          <p:nvPr/>
        </p:nvSpPr>
        <p:spPr>
          <a:xfrm>
            <a:off x="2865845" y="4602269"/>
            <a:ext cx="381241" cy="85725"/>
          </a:xfrm>
          <a:custGeom>
            <a:avLst/>
            <a:gdLst/>
            <a:ahLst/>
            <a:cxnLst/>
            <a:rect l="l" t="t" r="r" b="b"/>
            <a:pathLst>
              <a:path w="838200" h="239394">
                <a:moveTo>
                  <a:pt x="837670" y="0"/>
                </a:moveTo>
                <a:lnTo>
                  <a:pt x="837670" y="239334"/>
                </a:lnTo>
                <a:lnTo>
                  <a:pt x="0" y="239334"/>
                </a:lnTo>
                <a:lnTo>
                  <a:pt x="0" y="0"/>
                </a:lnTo>
                <a:lnTo>
                  <a:pt x="837670" y="0"/>
                </a:lnTo>
              </a:path>
            </a:pathLst>
          </a:custGeom>
          <a:ln w="3191">
            <a:solidFill>
              <a:srgbClr val="000000"/>
            </a:solidFill>
          </a:ln>
        </p:spPr>
        <p:txBody>
          <a:bodyPr wrap="square" lIns="0" tIns="0" rIns="0" bIns="0" rtlCol="0"/>
          <a:lstStyle/>
          <a:p>
            <a:endParaRPr sz="501"/>
          </a:p>
        </p:txBody>
      </p:sp>
      <p:sp>
        <p:nvSpPr>
          <p:cNvPr id="10126" name="bg object 10126"/>
          <p:cNvSpPr/>
          <p:nvPr/>
        </p:nvSpPr>
        <p:spPr>
          <a:xfrm>
            <a:off x="2990487" y="4677260"/>
            <a:ext cx="0" cy="6139"/>
          </a:xfrm>
          <a:custGeom>
            <a:avLst/>
            <a:gdLst/>
            <a:ahLst/>
            <a:cxnLst/>
            <a:rect l="l" t="t" r="r" b="b"/>
            <a:pathLst>
              <a:path h="17144">
                <a:moveTo>
                  <a:pt x="0" y="16753"/>
                </a:moveTo>
                <a:lnTo>
                  <a:pt x="0" y="0"/>
                </a:lnTo>
              </a:path>
            </a:pathLst>
          </a:custGeom>
          <a:ln w="3191">
            <a:solidFill>
              <a:srgbClr val="000000"/>
            </a:solidFill>
          </a:ln>
        </p:spPr>
        <p:txBody>
          <a:bodyPr wrap="square" lIns="0" tIns="0" rIns="0" bIns="0" rtlCol="0"/>
          <a:lstStyle/>
          <a:p>
            <a:endParaRPr sz="501"/>
          </a:p>
        </p:txBody>
      </p:sp>
      <p:sp>
        <p:nvSpPr>
          <p:cNvPr id="10127" name="bg object 10127"/>
          <p:cNvSpPr/>
          <p:nvPr/>
        </p:nvSpPr>
        <p:spPr>
          <a:xfrm>
            <a:off x="2987040" y="4683259"/>
            <a:ext cx="3466" cy="2729"/>
          </a:xfrm>
          <a:custGeom>
            <a:avLst/>
            <a:gdLst/>
            <a:ahLst/>
            <a:cxnLst/>
            <a:rect l="l" t="t" r="r" b="b"/>
            <a:pathLst>
              <a:path w="7620" h="7619">
                <a:moveTo>
                  <a:pt x="0" y="7180"/>
                </a:moveTo>
                <a:lnTo>
                  <a:pt x="5584" y="5185"/>
                </a:lnTo>
                <a:lnTo>
                  <a:pt x="7578" y="0"/>
                </a:lnTo>
              </a:path>
            </a:pathLst>
          </a:custGeom>
          <a:ln w="3191">
            <a:solidFill>
              <a:srgbClr val="000000"/>
            </a:solidFill>
          </a:ln>
        </p:spPr>
        <p:txBody>
          <a:bodyPr wrap="square" lIns="0" tIns="0" rIns="0" bIns="0" rtlCol="0"/>
          <a:lstStyle/>
          <a:p>
            <a:endParaRPr sz="501"/>
          </a:p>
        </p:txBody>
      </p:sp>
      <p:sp>
        <p:nvSpPr>
          <p:cNvPr id="10128" name="bg object 10128"/>
          <p:cNvSpPr/>
          <p:nvPr/>
        </p:nvSpPr>
        <p:spPr>
          <a:xfrm>
            <a:off x="2907756" y="4685830"/>
            <a:ext cx="79425" cy="0"/>
          </a:xfrm>
          <a:custGeom>
            <a:avLst/>
            <a:gdLst/>
            <a:ahLst/>
            <a:cxnLst/>
            <a:rect l="l" t="t" r="r" b="b"/>
            <a:pathLst>
              <a:path w="174625">
                <a:moveTo>
                  <a:pt x="0" y="0"/>
                </a:moveTo>
                <a:lnTo>
                  <a:pt x="174315" y="0"/>
                </a:lnTo>
              </a:path>
            </a:pathLst>
          </a:custGeom>
          <a:ln w="3191">
            <a:solidFill>
              <a:srgbClr val="000000"/>
            </a:solidFill>
          </a:ln>
        </p:spPr>
        <p:txBody>
          <a:bodyPr wrap="square" lIns="0" tIns="0" rIns="0" bIns="0" rtlCol="0"/>
          <a:lstStyle/>
          <a:p>
            <a:endParaRPr sz="501"/>
          </a:p>
        </p:txBody>
      </p:sp>
      <p:sp>
        <p:nvSpPr>
          <p:cNvPr id="10129" name="bg object 10129"/>
          <p:cNvSpPr/>
          <p:nvPr/>
        </p:nvSpPr>
        <p:spPr>
          <a:xfrm>
            <a:off x="2904308" y="4683259"/>
            <a:ext cx="3466" cy="2729"/>
          </a:xfrm>
          <a:custGeom>
            <a:avLst/>
            <a:gdLst/>
            <a:ahLst/>
            <a:cxnLst/>
            <a:rect l="l" t="t" r="r" b="b"/>
            <a:pathLst>
              <a:path w="7620" h="7619">
                <a:moveTo>
                  <a:pt x="0" y="0"/>
                </a:moveTo>
                <a:lnTo>
                  <a:pt x="2393" y="5185"/>
                </a:lnTo>
                <a:lnTo>
                  <a:pt x="7578" y="7180"/>
                </a:lnTo>
              </a:path>
            </a:pathLst>
          </a:custGeom>
          <a:ln w="3191">
            <a:solidFill>
              <a:srgbClr val="000000"/>
            </a:solidFill>
          </a:ln>
        </p:spPr>
        <p:txBody>
          <a:bodyPr wrap="square" lIns="0" tIns="0" rIns="0" bIns="0" rtlCol="0"/>
          <a:lstStyle/>
          <a:p>
            <a:endParaRPr sz="501"/>
          </a:p>
        </p:txBody>
      </p:sp>
      <p:sp>
        <p:nvSpPr>
          <p:cNvPr id="10130" name="bg object 10130"/>
          <p:cNvSpPr/>
          <p:nvPr/>
        </p:nvSpPr>
        <p:spPr>
          <a:xfrm>
            <a:off x="2904308" y="4677260"/>
            <a:ext cx="0" cy="6139"/>
          </a:xfrm>
          <a:custGeom>
            <a:avLst/>
            <a:gdLst/>
            <a:ahLst/>
            <a:cxnLst/>
            <a:rect l="l" t="t" r="r" b="b"/>
            <a:pathLst>
              <a:path h="17144">
                <a:moveTo>
                  <a:pt x="0" y="0"/>
                </a:moveTo>
                <a:lnTo>
                  <a:pt x="0" y="16753"/>
                </a:lnTo>
              </a:path>
            </a:pathLst>
          </a:custGeom>
          <a:ln w="3191">
            <a:solidFill>
              <a:srgbClr val="000000"/>
            </a:solidFill>
          </a:ln>
        </p:spPr>
        <p:txBody>
          <a:bodyPr wrap="square" lIns="0" tIns="0" rIns="0" bIns="0" rtlCol="0"/>
          <a:lstStyle/>
          <a:p>
            <a:endParaRPr sz="501"/>
          </a:p>
        </p:txBody>
      </p:sp>
      <p:sp>
        <p:nvSpPr>
          <p:cNvPr id="10131" name="bg object 10131"/>
          <p:cNvSpPr/>
          <p:nvPr/>
        </p:nvSpPr>
        <p:spPr>
          <a:xfrm>
            <a:off x="2893060" y="4687973"/>
            <a:ext cx="108885" cy="0"/>
          </a:xfrm>
          <a:custGeom>
            <a:avLst/>
            <a:gdLst/>
            <a:ahLst/>
            <a:cxnLst/>
            <a:rect l="l" t="t" r="r" b="b"/>
            <a:pathLst>
              <a:path w="239395">
                <a:moveTo>
                  <a:pt x="239334" y="0"/>
                </a:moveTo>
                <a:lnTo>
                  <a:pt x="0" y="0"/>
                </a:lnTo>
              </a:path>
            </a:pathLst>
          </a:custGeom>
          <a:ln w="3191">
            <a:solidFill>
              <a:srgbClr val="000000"/>
            </a:solidFill>
          </a:ln>
        </p:spPr>
        <p:txBody>
          <a:bodyPr wrap="square" lIns="0" tIns="0" rIns="0" bIns="0" rtlCol="0"/>
          <a:lstStyle/>
          <a:p>
            <a:endParaRPr sz="501"/>
          </a:p>
        </p:txBody>
      </p:sp>
      <p:sp>
        <p:nvSpPr>
          <p:cNvPr id="10132" name="bg object 10132"/>
          <p:cNvSpPr/>
          <p:nvPr/>
        </p:nvSpPr>
        <p:spPr>
          <a:xfrm>
            <a:off x="3001917" y="468797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10133" name="bg object 10133"/>
          <p:cNvSpPr/>
          <p:nvPr/>
        </p:nvSpPr>
        <p:spPr>
          <a:xfrm>
            <a:off x="2893060" y="4691544"/>
            <a:ext cx="108885" cy="0"/>
          </a:xfrm>
          <a:custGeom>
            <a:avLst/>
            <a:gdLst/>
            <a:ahLst/>
            <a:cxnLst/>
            <a:rect l="l" t="t" r="r" b="b"/>
            <a:pathLst>
              <a:path w="239395">
                <a:moveTo>
                  <a:pt x="0" y="0"/>
                </a:moveTo>
                <a:lnTo>
                  <a:pt x="239334" y="0"/>
                </a:lnTo>
              </a:path>
            </a:pathLst>
          </a:custGeom>
          <a:ln w="3191">
            <a:solidFill>
              <a:srgbClr val="000000"/>
            </a:solidFill>
          </a:ln>
        </p:spPr>
        <p:txBody>
          <a:bodyPr wrap="square" lIns="0" tIns="0" rIns="0" bIns="0" rtlCol="0"/>
          <a:lstStyle/>
          <a:p>
            <a:endParaRPr sz="501"/>
          </a:p>
        </p:txBody>
      </p:sp>
      <p:sp>
        <p:nvSpPr>
          <p:cNvPr id="10134" name="bg object 10134"/>
          <p:cNvSpPr/>
          <p:nvPr/>
        </p:nvSpPr>
        <p:spPr>
          <a:xfrm>
            <a:off x="2893060" y="468797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10135" name="bg object 10135"/>
          <p:cNvSpPr/>
          <p:nvPr/>
        </p:nvSpPr>
        <p:spPr>
          <a:xfrm>
            <a:off x="2995023" y="4591557"/>
            <a:ext cx="0" cy="16144"/>
          </a:xfrm>
          <a:custGeom>
            <a:avLst/>
            <a:gdLst/>
            <a:ahLst/>
            <a:cxnLst/>
            <a:rect l="l" t="t" r="r" b="b"/>
            <a:pathLst>
              <a:path h="45084">
                <a:moveTo>
                  <a:pt x="0" y="0"/>
                </a:moveTo>
                <a:lnTo>
                  <a:pt x="0" y="45074"/>
                </a:lnTo>
              </a:path>
            </a:pathLst>
          </a:custGeom>
          <a:ln w="3175">
            <a:solidFill>
              <a:srgbClr val="FF00FF"/>
            </a:solidFill>
          </a:ln>
        </p:spPr>
        <p:txBody>
          <a:bodyPr wrap="square" lIns="0" tIns="0" rIns="0" bIns="0" rtlCol="0"/>
          <a:lstStyle/>
          <a:p>
            <a:endParaRPr sz="501"/>
          </a:p>
        </p:txBody>
      </p:sp>
      <p:sp>
        <p:nvSpPr>
          <p:cNvPr id="10136" name="bg object 10136"/>
          <p:cNvSpPr/>
          <p:nvPr/>
        </p:nvSpPr>
        <p:spPr>
          <a:xfrm>
            <a:off x="2995023" y="4629123"/>
            <a:ext cx="0" cy="21602"/>
          </a:xfrm>
          <a:custGeom>
            <a:avLst/>
            <a:gdLst/>
            <a:ahLst/>
            <a:cxnLst/>
            <a:rect l="l" t="t" r="r" b="b"/>
            <a:pathLst>
              <a:path h="60325">
                <a:moveTo>
                  <a:pt x="0" y="0"/>
                </a:moveTo>
                <a:lnTo>
                  <a:pt x="0" y="59833"/>
                </a:lnTo>
              </a:path>
            </a:pathLst>
          </a:custGeom>
          <a:ln w="3175">
            <a:solidFill>
              <a:srgbClr val="FF00FF"/>
            </a:solidFill>
          </a:ln>
        </p:spPr>
        <p:txBody>
          <a:bodyPr wrap="square" lIns="0" tIns="0" rIns="0" bIns="0" rtlCol="0"/>
          <a:lstStyle/>
          <a:p>
            <a:endParaRPr sz="501"/>
          </a:p>
        </p:txBody>
      </p:sp>
      <p:sp>
        <p:nvSpPr>
          <p:cNvPr id="10137" name="bg object 10137"/>
          <p:cNvSpPr/>
          <p:nvPr/>
        </p:nvSpPr>
        <p:spPr>
          <a:xfrm>
            <a:off x="2995023" y="4671976"/>
            <a:ext cx="0" cy="16144"/>
          </a:xfrm>
          <a:custGeom>
            <a:avLst/>
            <a:gdLst/>
            <a:ahLst/>
            <a:cxnLst/>
            <a:rect l="l" t="t" r="r" b="b"/>
            <a:pathLst>
              <a:path h="45084">
                <a:moveTo>
                  <a:pt x="0" y="0"/>
                </a:moveTo>
                <a:lnTo>
                  <a:pt x="0" y="44675"/>
                </a:lnTo>
              </a:path>
            </a:pathLst>
          </a:custGeom>
          <a:ln w="3175">
            <a:solidFill>
              <a:srgbClr val="FF00FF"/>
            </a:solidFill>
          </a:ln>
        </p:spPr>
        <p:txBody>
          <a:bodyPr wrap="square" lIns="0" tIns="0" rIns="0" bIns="0" rtlCol="0"/>
          <a:lstStyle/>
          <a:p>
            <a:endParaRPr sz="501"/>
          </a:p>
        </p:txBody>
      </p:sp>
      <p:sp>
        <p:nvSpPr>
          <p:cNvPr id="10138" name="bg object 10138"/>
          <p:cNvSpPr/>
          <p:nvPr/>
        </p:nvSpPr>
        <p:spPr>
          <a:xfrm>
            <a:off x="2899773" y="4591556"/>
            <a:ext cx="34369" cy="0"/>
          </a:xfrm>
          <a:custGeom>
            <a:avLst/>
            <a:gdLst/>
            <a:ahLst/>
            <a:cxnLst/>
            <a:rect l="l" t="t" r="r" b="b"/>
            <a:pathLst>
              <a:path w="75564">
                <a:moveTo>
                  <a:pt x="0" y="0"/>
                </a:moveTo>
                <a:lnTo>
                  <a:pt x="74991" y="0"/>
                </a:lnTo>
              </a:path>
            </a:pathLst>
          </a:custGeom>
          <a:ln w="3175">
            <a:solidFill>
              <a:srgbClr val="FF00FF"/>
            </a:solidFill>
          </a:ln>
        </p:spPr>
        <p:txBody>
          <a:bodyPr wrap="square" lIns="0" tIns="0" rIns="0" bIns="0" rtlCol="0"/>
          <a:lstStyle/>
          <a:p>
            <a:endParaRPr sz="501"/>
          </a:p>
        </p:txBody>
      </p:sp>
      <p:sp>
        <p:nvSpPr>
          <p:cNvPr id="10139" name="bg object 10139"/>
          <p:cNvSpPr/>
          <p:nvPr/>
        </p:nvSpPr>
        <p:spPr>
          <a:xfrm>
            <a:off x="2961095" y="4591556"/>
            <a:ext cx="34081" cy="0"/>
          </a:xfrm>
          <a:custGeom>
            <a:avLst/>
            <a:gdLst/>
            <a:ahLst/>
            <a:cxnLst/>
            <a:rect l="l" t="t" r="r" b="b"/>
            <a:pathLst>
              <a:path w="74929">
                <a:moveTo>
                  <a:pt x="0" y="0"/>
                </a:moveTo>
                <a:lnTo>
                  <a:pt x="74592" y="0"/>
                </a:lnTo>
              </a:path>
            </a:pathLst>
          </a:custGeom>
          <a:ln w="3175">
            <a:solidFill>
              <a:srgbClr val="FF00FF"/>
            </a:solidFill>
          </a:ln>
        </p:spPr>
        <p:txBody>
          <a:bodyPr wrap="square" lIns="0" tIns="0" rIns="0" bIns="0" rtlCol="0"/>
          <a:lstStyle/>
          <a:p>
            <a:endParaRPr sz="501"/>
          </a:p>
        </p:txBody>
      </p:sp>
      <p:sp>
        <p:nvSpPr>
          <p:cNvPr id="10140" name="bg object 10140"/>
          <p:cNvSpPr/>
          <p:nvPr/>
        </p:nvSpPr>
        <p:spPr>
          <a:xfrm>
            <a:off x="2899772" y="4671976"/>
            <a:ext cx="0" cy="16144"/>
          </a:xfrm>
          <a:custGeom>
            <a:avLst/>
            <a:gdLst/>
            <a:ahLst/>
            <a:cxnLst/>
            <a:rect l="l" t="t" r="r" b="b"/>
            <a:pathLst>
              <a:path h="45084">
                <a:moveTo>
                  <a:pt x="0" y="44675"/>
                </a:moveTo>
                <a:lnTo>
                  <a:pt x="0" y="0"/>
                </a:lnTo>
              </a:path>
            </a:pathLst>
          </a:custGeom>
          <a:ln w="3175">
            <a:solidFill>
              <a:srgbClr val="FF00FF"/>
            </a:solidFill>
          </a:ln>
        </p:spPr>
        <p:txBody>
          <a:bodyPr wrap="square" lIns="0" tIns="0" rIns="0" bIns="0" rtlCol="0"/>
          <a:lstStyle/>
          <a:p>
            <a:endParaRPr sz="501"/>
          </a:p>
        </p:txBody>
      </p:sp>
      <p:sp>
        <p:nvSpPr>
          <p:cNvPr id="10141" name="bg object 10141"/>
          <p:cNvSpPr/>
          <p:nvPr/>
        </p:nvSpPr>
        <p:spPr>
          <a:xfrm>
            <a:off x="2899772" y="4629123"/>
            <a:ext cx="0" cy="21602"/>
          </a:xfrm>
          <a:custGeom>
            <a:avLst/>
            <a:gdLst/>
            <a:ahLst/>
            <a:cxnLst/>
            <a:rect l="l" t="t" r="r" b="b"/>
            <a:pathLst>
              <a:path h="60325">
                <a:moveTo>
                  <a:pt x="0" y="59833"/>
                </a:moveTo>
                <a:lnTo>
                  <a:pt x="0" y="0"/>
                </a:lnTo>
              </a:path>
            </a:pathLst>
          </a:custGeom>
          <a:ln w="3175">
            <a:solidFill>
              <a:srgbClr val="FF00FF"/>
            </a:solidFill>
          </a:ln>
        </p:spPr>
        <p:txBody>
          <a:bodyPr wrap="square" lIns="0" tIns="0" rIns="0" bIns="0" rtlCol="0"/>
          <a:lstStyle/>
          <a:p>
            <a:endParaRPr sz="501"/>
          </a:p>
        </p:txBody>
      </p:sp>
      <p:sp>
        <p:nvSpPr>
          <p:cNvPr id="10142" name="bg object 10142"/>
          <p:cNvSpPr/>
          <p:nvPr/>
        </p:nvSpPr>
        <p:spPr>
          <a:xfrm>
            <a:off x="2899772" y="4591557"/>
            <a:ext cx="0" cy="16144"/>
          </a:xfrm>
          <a:custGeom>
            <a:avLst/>
            <a:gdLst/>
            <a:ahLst/>
            <a:cxnLst/>
            <a:rect l="l" t="t" r="r" b="b"/>
            <a:pathLst>
              <a:path h="45084">
                <a:moveTo>
                  <a:pt x="0" y="45074"/>
                </a:moveTo>
                <a:lnTo>
                  <a:pt x="0" y="0"/>
                </a:lnTo>
              </a:path>
            </a:pathLst>
          </a:custGeom>
          <a:ln w="3175">
            <a:solidFill>
              <a:srgbClr val="FF00FF"/>
            </a:solidFill>
          </a:ln>
        </p:spPr>
        <p:txBody>
          <a:bodyPr wrap="square" lIns="0" tIns="0" rIns="0" bIns="0" rtlCol="0"/>
          <a:lstStyle/>
          <a:p>
            <a:endParaRPr sz="501"/>
          </a:p>
        </p:txBody>
      </p:sp>
      <p:sp>
        <p:nvSpPr>
          <p:cNvPr id="10143" name="bg object 10143"/>
          <p:cNvSpPr/>
          <p:nvPr/>
        </p:nvSpPr>
        <p:spPr>
          <a:xfrm>
            <a:off x="2938962" y="4687973"/>
            <a:ext cx="17040" cy="0"/>
          </a:xfrm>
          <a:custGeom>
            <a:avLst/>
            <a:gdLst/>
            <a:ahLst/>
            <a:cxnLst/>
            <a:rect l="l" t="t" r="r" b="b"/>
            <a:pathLst>
              <a:path w="37464">
                <a:moveTo>
                  <a:pt x="0" y="0"/>
                </a:moveTo>
                <a:lnTo>
                  <a:pt x="398" y="0"/>
                </a:lnTo>
                <a:lnTo>
                  <a:pt x="1196" y="0"/>
                </a:lnTo>
                <a:lnTo>
                  <a:pt x="1595" y="0"/>
                </a:lnTo>
                <a:lnTo>
                  <a:pt x="2393" y="0"/>
                </a:lnTo>
                <a:lnTo>
                  <a:pt x="34703" y="0"/>
                </a:lnTo>
                <a:lnTo>
                  <a:pt x="35501" y="0"/>
                </a:lnTo>
                <a:lnTo>
                  <a:pt x="35900" y="0"/>
                </a:lnTo>
                <a:lnTo>
                  <a:pt x="36697" y="0"/>
                </a:lnTo>
                <a:lnTo>
                  <a:pt x="37096" y="0"/>
                </a:lnTo>
              </a:path>
            </a:pathLst>
          </a:custGeom>
          <a:ln w="3191">
            <a:solidFill>
              <a:srgbClr val="000000"/>
            </a:solidFill>
          </a:ln>
        </p:spPr>
        <p:txBody>
          <a:bodyPr wrap="square" lIns="0" tIns="0" rIns="0" bIns="0" rtlCol="0"/>
          <a:lstStyle/>
          <a:p>
            <a:endParaRPr sz="501"/>
          </a:p>
        </p:txBody>
      </p:sp>
      <p:sp>
        <p:nvSpPr>
          <p:cNvPr id="10144" name="bg object 10144"/>
          <p:cNvSpPr/>
          <p:nvPr/>
        </p:nvSpPr>
        <p:spPr>
          <a:xfrm>
            <a:off x="2954927" y="4687973"/>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10145" name="bg object 10145"/>
          <p:cNvSpPr/>
          <p:nvPr/>
        </p:nvSpPr>
        <p:spPr>
          <a:xfrm>
            <a:off x="2939143" y="4687973"/>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10146" name="bg object 10146"/>
          <p:cNvSpPr/>
          <p:nvPr/>
        </p:nvSpPr>
        <p:spPr>
          <a:xfrm>
            <a:off x="2936603" y="4691544"/>
            <a:ext cx="21661" cy="0"/>
          </a:xfrm>
          <a:custGeom>
            <a:avLst/>
            <a:gdLst/>
            <a:ahLst/>
            <a:cxnLst/>
            <a:rect l="l" t="t" r="r" b="b"/>
            <a:pathLst>
              <a:path w="47625">
                <a:moveTo>
                  <a:pt x="47468" y="0"/>
                </a:moveTo>
                <a:lnTo>
                  <a:pt x="0" y="0"/>
                </a:lnTo>
              </a:path>
            </a:pathLst>
          </a:custGeom>
          <a:ln w="3191">
            <a:solidFill>
              <a:srgbClr val="000000"/>
            </a:solidFill>
          </a:ln>
        </p:spPr>
        <p:txBody>
          <a:bodyPr wrap="square" lIns="0" tIns="0" rIns="0" bIns="0" rtlCol="0"/>
          <a:lstStyle/>
          <a:p>
            <a:endParaRPr sz="501"/>
          </a:p>
        </p:txBody>
      </p:sp>
      <p:sp>
        <p:nvSpPr>
          <p:cNvPr id="10147" name="bg object 10147"/>
          <p:cNvSpPr/>
          <p:nvPr/>
        </p:nvSpPr>
        <p:spPr>
          <a:xfrm>
            <a:off x="2954746" y="4691544"/>
            <a:ext cx="1155" cy="0"/>
          </a:xfrm>
          <a:custGeom>
            <a:avLst/>
            <a:gdLst/>
            <a:ahLst/>
            <a:cxnLst/>
            <a:rect l="l" t="t" r="r" b="b"/>
            <a:pathLst>
              <a:path w="2539">
                <a:moveTo>
                  <a:pt x="0" y="0"/>
                </a:moveTo>
                <a:lnTo>
                  <a:pt x="797" y="0"/>
                </a:lnTo>
                <a:lnTo>
                  <a:pt x="1196" y="0"/>
                </a:lnTo>
                <a:lnTo>
                  <a:pt x="1994" y="0"/>
                </a:lnTo>
                <a:lnTo>
                  <a:pt x="2393" y="0"/>
                </a:lnTo>
              </a:path>
            </a:pathLst>
          </a:custGeom>
          <a:ln w="3191">
            <a:solidFill>
              <a:srgbClr val="000000"/>
            </a:solidFill>
          </a:ln>
        </p:spPr>
        <p:txBody>
          <a:bodyPr wrap="square" lIns="0" tIns="0" rIns="0" bIns="0" rtlCol="0"/>
          <a:lstStyle/>
          <a:p>
            <a:endParaRPr sz="501"/>
          </a:p>
        </p:txBody>
      </p:sp>
      <p:sp>
        <p:nvSpPr>
          <p:cNvPr id="10148" name="bg object 10148"/>
          <p:cNvSpPr/>
          <p:nvPr/>
        </p:nvSpPr>
        <p:spPr>
          <a:xfrm>
            <a:off x="2954927" y="4691544"/>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10149" name="bg object 10149"/>
          <p:cNvSpPr/>
          <p:nvPr/>
        </p:nvSpPr>
        <p:spPr>
          <a:xfrm>
            <a:off x="2940050" y="4691544"/>
            <a:ext cx="14729" cy="0"/>
          </a:xfrm>
          <a:custGeom>
            <a:avLst/>
            <a:gdLst/>
            <a:ahLst/>
            <a:cxnLst/>
            <a:rect l="l" t="t" r="r" b="b"/>
            <a:pathLst>
              <a:path w="32385">
                <a:moveTo>
                  <a:pt x="32310" y="0"/>
                </a:moveTo>
                <a:lnTo>
                  <a:pt x="0" y="0"/>
                </a:lnTo>
              </a:path>
            </a:pathLst>
          </a:custGeom>
          <a:ln w="3191">
            <a:solidFill>
              <a:srgbClr val="000000"/>
            </a:solidFill>
          </a:ln>
        </p:spPr>
        <p:txBody>
          <a:bodyPr wrap="square" lIns="0" tIns="0" rIns="0" bIns="0" rtlCol="0"/>
          <a:lstStyle/>
          <a:p>
            <a:endParaRPr sz="501"/>
          </a:p>
        </p:txBody>
      </p:sp>
      <p:sp>
        <p:nvSpPr>
          <p:cNvPr id="10150" name="bg object 10150"/>
          <p:cNvSpPr/>
          <p:nvPr/>
        </p:nvSpPr>
        <p:spPr>
          <a:xfrm>
            <a:off x="2939143" y="4691544"/>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10151" name="bg object 10151"/>
          <p:cNvSpPr/>
          <p:nvPr/>
        </p:nvSpPr>
        <p:spPr>
          <a:xfrm>
            <a:off x="2938961" y="4691544"/>
            <a:ext cx="1155" cy="0"/>
          </a:xfrm>
          <a:custGeom>
            <a:avLst/>
            <a:gdLst/>
            <a:ahLst/>
            <a:cxnLst/>
            <a:rect l="l" t="t" r="r" b="b"/>
            <a:pathLst>
              <a:path w="2539">
                <a:moveTo>
                  <a:pt x="0" y="0"/>
                </a:moveTo>
                <a:lnTo>
                  <a:pt x="398" y="0"/>
                </a:lnTo>
                <a:lnTo>
                  <a:pt x="1196" y="0"/>
                </a:lnTo>
                <a:lnTo>
                  <a:pt x="1595" y="0"/>
                </a:lnTo>
                <a:lnTo>
                  <a:pt x="2393" y="0"/>
                </a:lnTo>
              </a:path>
            </a:pathLst>
          </a:custGeom>
          <a:ln w="3191">
            <a:solidFill>
              <a:srgbClr val="000000"/>
            </a:solidFill>
          </a:ln>
        </p:spPr>
        <p:txBody>
          <a:bodyPr wrap="square" lIns="0" tIns="0" rIns="0" bIns="0" rtlCol="0"/>
          <a:lstStyle/>
          <a:p>
            <a:endParaRPr sz="501"/>
          </a:p>
        </p:txBody>
      </p:sp>
      <p:sp>
        <p:nvSpPr>
          <p:cNvPr id="10152" name="bg object 10152"/>
          <p:cNvSpPr/>
          <p:nvPr/>
        </p:nvSpPr>
        <p:spPr>
          <a:xfrm>
            <a:off x="2936603" y="4687973"/>
            <a:ext cx="21661" cy="0"/>
          </a:xfrm>
          <a:custGeom>
            <a:avLst/>
            <a:gdLst/>
            <a:ahLst/>
            <a:cxnLst/>
            <a:rect l="l" t="t" r="r" b="b"/>
            <a:pathLst>
              <a:path w="47625">
                <a:moveTo>
                  <a:pt x="0" y="0"/>
                </a:moveTo>
                <a:lnTo>
                  <a:pt x="47468" y="0"/>
                </a:lnTo>
              </a:path>
            </a:pathLst>
          </a:custGeom>
          <a:ln w="3191">
            <a:solidFill>
              <a:srgbClr val="000000"/>
            </a:solidFill>
          </a:ln>
        </p:spPr>
        <p:txBody>
          <a:bodyPr wrap="square" lIns="0" tIns="0" rIns="0" bIns="0" rtlCol="0"/>
          <a:lstStyle/>
          <a:p>
            <a:endParaRPr sz="501"/>
          </a:p>
        </p:txBody>
      </p:sp>
      <p:sp>
        <p:nvSpPr>
          <p:cNvPr id="10153" name="bg object 10153"/>
          <p:cNvSpPr/>
          <p:nvPr/>
        </p:nvSpPr>
        <p:spPr>
          <a:xfrm>
            <a:off x="2938961" y="4687973"/>
            <a:ext cx="1155" cy="0"/>
          </a:xfrm>
          <a:custGeom>
            <a:avLst/>
            <a:gdLst/>
            <a:ahLst/>
            <a:cxnLst/>
            <a:rect l="l" t="t" r="r" b="b"/>
            <a:pathLst>
              <a:path w="2539">
                <a:moveTo>
                  <a:pt x="2393" y="0"/>
                </a:moveTo>
                <a:lnTo>
                  <a:pt x="1595" y="0"/>
                </a:lnTo>
                <a:lnTo>
                  <a:pt x="1196" y="0"/>
                </a:lnTo>
                <a:lnTo>
                  <a:pt x="398" y="0"/>
                </a:lnTo>
                <a:lnTo>
                  <a:pt x="0" y="0"/>
                </a:lnTo>
              </a:path>
            </a:pathLst>
          </a:custGeom>
          <a:ln w="3191">
            <a:solidFill>
              <a:srgbClr val="000000"/>
            </a:solidFill>
          </a:ln>
        </p:spPr>
        <p:txBody>
          <a:bodyPr wrap="square" lIns="0" tIns="0" rIns="0" bIns="0" rtlCol="0"/>
          <a:lstStyle/>
          <a:p>
            <a:endParaRPr sz="501"/>
          </a:p>
        </p:txBody>
      </p:sp>
      <p:sp>
        <p:nvSpPr>
          <p:cNvPr id="10154" name="bg object 10154"/>
          <p:cNvSpPr/>
          <p:nvPr/>
        </p:nvSpPr>
        <p:spPr>
          <a:xfrm>
            <a:off x="2939143" y="4687973"/>
            <a:ext cx="866" cy="0"/>
          </a:xfrm>
          <a:custGeom>
            <a:avLst/>
            <a:gdLst/>
            <a:ahLst/>
            <a:cxnLst/>
            <a:rect l="l" t="t" r="r" b="b"/>
            <a:pathLst>
              <a:path w="1904">
                <a:moveTo>
                  <a:pt x="0" y="0"/>
                </a:moveTo>
                <a:lnTo>
                  <a:pt x="398" y="0"/>
                </a:lnTo>
                <a:lnTo>
                  <a:pt x="797" y="0"/>
                </a:lnTo>
                <a:lnTo>
                  <a:pt x="1196" y="0"/>
                </a:lnTo>
                <a:lnTo>
                  <a:pt x="1595" y="0"/>
                </a:lnTo>
              </a:path>
            </a:pathLst>
          </a:custGeom>
          <a:ln w="3191">
            <a:solidFill>
              <a:srgbClr val="000000"/>
            </a:solidFill>
          </a:ln>
        </p:spPr>
        <p:txBody>
          <a:bodyPr wrap="square" lIns="0" tIns="0" rIns="0" bIns="0" rtlCol="0"/>
          <a:lstStyle/>
          <a:p>
            <a:endParaRPr sz="501"/>
          </a:p>
        </p:txBody>
      </p:sp>
      <p:sp>
        <p:nvSpPr>
          <p:cNvPr id="10155" name="bg object 10155"/>
          <p:cNvSpPr/>
          <p:nvPr/>
        </p:nvSpPr>
        <p:spPr>
          <a:xfrm>
            <a:off x="2940050" y="4687973"/>
            <a:ext cx="14729" cy="0"/>
          </a:xfrm>
          <a:custGeom>
            <a:avLst/>
            <a:gdLst/>
            <a:ahLst/>
            <a:cxnLst/>
            <a:rect l="l" t="t" r="r" b="b"/>
            <a:pathLst>
              <a:path w="32385">
                <a:moveTo>
                  <a:pt x="0" y="0"/>
                </a:moveTo>
                <a:lnTo>
                  <a:pt x="32310" y="0"/>
                </a:lnTo>
              </a:path>
            </a:pathLst>
          </a:custGeom>
          <a:ln w="3191">
            <a:solidFill>
              <a:srgbClr val="000000"/>
            </a:solidFill>
          </a:ln>
        </p:spPr>
        <p:txBody>
          <a:bodyPr wrap="square" lIns="0" tIns="0" rIns="0" bIns="0" rtlCol="0"/>
          <a:lstStyle/>
          <a:p>
            <a:endParaRPr sz="501"/>
          </a:p>
        </p:txBody>
      </p:sp>
      <p:sp>
        <p:nvSpPr>
          <p:cNvPr id="10156" name="bg object 10156"/>
          <p:cNvSpPr/>
          <p:nvPr/>
        </p:nvSpPr>
        <p:spPr>
          <a:xfrm>
            <a:off x="2954927" y="4687973"/>
            <a:ext cx="866" cy="0"/>
          </a:xfrm>
          <a:custGeom>
            <a:avLst/>
            <a:gdLst/>
            <a:ahLst/>
            <a:cxnLst/>
            <a:rect l="l" t="t" r="r" b="b"/>
            <a:pathLst>
              <a:path w="1904">
                <a:moveTo>
                  <a:pt x="0" y="0"/>
                </a:moveTo>
                <a:lnTo>
                  <a:pt x="398" y="0"/>
                </a:lnTo>
                <a:lnTo>
                  <a:pt x="797" y="0"/>
                </a:lnTo>
                <a:lnTo>
                  <a:pt x="1196" y="0"/>
                </a:lnTo>
                <a:lnTo>
                  <a:pt x="1595" y="0"/>
                </a:lnTo>
              </a:path>
            </a:pathLst>
          </a:custGeom>
          <a:ln w="3191">
            <a:solidFill>
              <a:srgbClr val="000000"/>
            </a:solidFill>
          </a:ln>
        </p:spPr>
        <p:txBody>
          <a:bodyPr wrap="square" lIns="0" tIns="0" rIns="0" bIns="0" rtlCol="0"/>
          <a:lstStyle/>
          <a:p>
            <a:endParaRPr sz="501"/>
          </a:p>
        </p:txBody>
      </p:sp>
      <p:sp>
        <p:nvSpPr>
          <p:cNvPr id="10157" name="bg object 10157"/>
          <p:cNvSpPr/>
          <p:nvPr/>
        </p:nvSpPr>
        <p:spPr>
          <a:xfrm>
            <a:off x="2954746" y="4687973"/>
            <a:ext cx="1155" cy="0"/>
          </a:xfrm>
          <a:custGeom>
            <a:avLst/>
            <a:gdLst/>
            <a:ahLst/>
            <a:cxnLst/>
            <a:rect l="l" t="t" r="r" b="b"/>
            <a:pathLst>
              <a:path w="2539">
                <a:moveTo>
                  <a:pt x="2393" y="0"/>
                </a:moveTo>
                <a:lnTo>
                  <a:pt x="1994" y="0"/>
                </a:lnTo>
                <a:lnTo>
                  <a:pt x="1196" y="0"/>
                </a:lnTo>
                <a:lnTo>
                  <a:pt x="797" y="0"/>
                </a:lnTo>
                <a:lnTo>
                  <a:pt x="0" y="0"/>
                </a:lnTo>
              </a:path>
            </a:pathLst>
          </a:custGeom>
          <a:ln w="3191">
            <a:solidFill>
              <a:srgbClr val="000000"/>
            </a:solidFill>
          </a:ln>
        </p:spPr>
        <p:txBody>
          <a:bodyPr wrap="square" lIns="0" tIns="0" rIns="0" bIns="0" rtlCol="0"/>
          <a:lstStyle/>
          <a:p>
            <a:endParaRPr sz="501"/>
          </a:p>
        </p:txBody>
      </p:sp>
      <p:sp>
        <p:nvSpPr>
          <p:cNvPr id="10158" name="bg object 10158"/>
          <p:cNvSpPr/>
          <p:nvPr/>
        </p:nvSpPr>
        <p:spPr>
          <a:xfrm>
            <a:off x="2958193" y="4687973"/>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10159" name="bg object 10159"/>
          <p:cNvSpPr/>
          <p:nvPr/>
        </p:nvSpPr>
        <p:spPr>
          <a:xfrm>
            <a:off x="2936603" y="4687973"/>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10160" name="bg object 10160"/>
          <p:cNvSpPr/>
          <p:nvPr/>
        </p:nvSpPr>
        <p:spPr>
          <a:xfrm>
            <a:off x="3124381" y="4607126"/>
            <a:ext cx="0" cy="5912"/>
          </a:xfrm>
          <a:custGeom>
            <a:avLst/>
            <a:gdLst/>
            <a:ahLst/>
            <a:cxnLst/>
            <a:rect l="l" t="t" r="r" b="b"/>
            <a:pathLst>
              <a:path h="16509">
                <a:moveTo>
                  <a:pt x="0" y="0"/>
                </a:moveTo>
                <a:lnTo>
                  <a:pt x="0" y="16354"/>
                </a:lnTo>
              </a:path>
            </a:pathLst>
          </a:custGeom>
          <a:ln w="3191">
            <a:solidFill>
              <a:srgbClr val="000000"/>
            </a:solidFill>
          </a:ln>
        </p:spPr>
        <p:txBody>
          <a:bodyPr wrap="square" lIns="0" tIns="0" rIns="0" bIns="0" rtlCol="0"/>
          <a:lstStyle/>
          <a:p>
            <a:endParaRPr sz="501"/>
          </a:p>
        </p:txBody>
      </p:sp>
      <p:sp>
        <p:nvSpPr>
          <p:cNvPr id="10161" name="bg object 10161"/>
          <p:cNvSpPr/>
          <p:nvPr/>
        </p:nvSpPr>
        <p:spPr>
          <a:xfrm>
            <a:off x="3124381" y="4604412"/>
            <a:ext cx="3466" cy="2729"/>
          </a:xfrm>
          <a:custGeom>
            <a:avLst/>
            <a:gdLst/>
            <a:ahLst/>
            <a:cxnLst/>
            <a:rect l="l" t="t" r="r" b="b"/>
            <a:pathLst>
              <a:path w="7620" h="7620">
                <a:moveTo>
                  <a:pt x="7180" y="0"/>
                </a:moveTo>
                <a:lnTo>
                  <a:pt x="1994" y="2393"/>
                </a:lnTo>
                <a:lnTo>
                  <a:pt x="0" y="7578"/>
                </a:lnTo>
              </a:path>
            </a:pathLst>
          </a:custGeom>
          <a:ln w="3191">
            <a:solidFill>
              <a:srgbClr val="000000"/>
            </a:solidFill>
          </a:ln>
        </p:spPr>
        <p:txBody>
          <a:bodyPr wrap="square" lIns="0" tIns="0" rIns="0" bIns="0" rtlCol="0"/>
          <a:lstStyle/>
          <a:p>
            <a:endParaRPr sz="501"/>
          </a:p>
        </p:txBody>
      </p:sp>
      <p:sp>
        <p:nvSpPr>
          <p:cNvPr id="10162" name="bg object 10162"/>
          <p:cNvSpPr/>
          <p:nvPr/>
        </p:nvSpPr>
        <p:spPr>
          <a:xfrm>
            <a:off x="3127647" y="4604412"/>
            <a:ext cx="79714" cy="0"/>
          </a:xfrm>
          <a:custGeom>
            <a:avLst/>
            <a:gdLst/>
            <a:ahLst/>
            <a:cxnLst/>
            <a:rect l="l" t="t" r="r" b="b"/>
            <a:pathLst>
              <a:path w="175259">
                <a:moveTo>
                  <a:pt x="174714" y="0"/>
                </a:moveTo>
                <a:lnTo>
                  <a:pt x="0" y="0"/>
                </a:lnTo>
              </a:path>
            </a:pathLst>
          </a:custGeom>
          <a:ln w="3191">
            <a:solidFill>
              <a:srgbClr val="000000"/>
            </a:solidFill>
          </a:ln>
        </p:spPr>
        <p:txBody>
          <a:bodyPr wrap="square" lIns="0" tIns="0" rIns="0" bIns="0" rtlCol="0"/>
          <a:lstStyle/>
          <a:p>
            <a:endParaRPr sz="501"/>
          </a:p>
        </p:txBody>
      </p:sp>
      <p:sp>
        <p:nvSpPr>
          <p:cNvPr id="10163" name="bg object 10163"/>
          <p:cNvSpPr/>
          <p:nvPr/>
        </p:nvSpPr>
        <p:spPr>
          <a:xfrm>
            <a:off x="3207112" y="4604412"/>
            <a:ext cx="3466" cy="2729"/>
          </a:xfrm>
          <a:custGeom>
            <a:avLst/>
            <a:gdLst/>
            <a:ahLst/>
            <a:cxnLst/>
            <a:rect l="l" t="t" r="r" b="b"/>
            <a:pathLst>
              <a:path w="7620" h="7620">
                <a:moveTo>
                  <a:pt x="7578" y="7578"/>
                </a:moveTo>
                <a:lnTo>
                  <a:pt x="5185" y="2393"/>
                </a:lnTo>
                <a:lnTo>
                  <a:pt x="0" y="0"/>
                </a:lnTo>
              </a:path>
            </a:pathLst>
          </a:custGeom>
          <a:ln w="3191">
            <a:solidFill>
              <a:srgbClr val="000000"/>
            </a:solidFill>
          </a:ln>
        </p:spPr>
        <p:txBody>
          <a:bodyPr wrap="square" lIns="0" tIns="0" rIns="0" bIns="0" rtlCol="0"/>
          <a:lstStyle/>
          <a:p>
            <a:endParaRPr sz="501"/>
          </a:p>
        </p:txBody>
      </p:sp>
      <p:sp>
        <p:nvSpPr>
          <p:cNvPr id="10164" name="bg object 10164"/>
          <p:cNvSpPr/>
          <p:nvPr/>
        </p:nvSpPr>
        <p:spPr>
          <a:xfrm>
            <a:off x="3210560" y="4607126"/>
            <a:ext cx="0" cy="5912"/>
          </a:xfrm>
          <a:custGeom>
            <a:avLst/>
            <a:gdLst/>
            <a:ahLst/>
            <a:cxnLst/>
            <a:rect l="l" t="t" r="r" b="b"/>
            <a:pathLst>
              <a:path h="16509">
                <a:moveTo>
                  <a:pt x="0" y="16354"/>
                </a:moveTo>
                <a:lnTo>
                  <a:pt x="0" y="0"/>
                </a:lnTo>
              </a:path>
            </a:pathLst>
          </a:custGeom>
          <a:ln w="3191">
            <a:solidFill>
              <a:srgbClr val="000000"/>
            </a:solidFill>
          </a:ln>
        </p:spPr>
        <p:txBody>
          <a:bodyPr wrap="square" lIns="0" tIns="0" rIns="0" bIns="0" rtlCol="0"/>
          <a:lstStyle/>
          <a:p>
            <a:endParaRPr sz="501"/>
          </a:p>
        </p:txBody>
      </p:sp>
      <p:sp>
        <p:nvSpPr>
          <p:cNvPr id="10165" name="bg object 10165"/>
          <p:cNvSpPr/>
          <p:nvPr/>
        </p:nvSpPr>
        <p:spPr>
          <a:xfrm>
            <a:off x="3112951" y="4602269"/>
            <a:ext cx="108885" cy="0"/>
          </a:xfrm>
          <a:custGeom>
            <a:avLst/>
            <a:gdLst/>
            <a:ahLst/>
            <a:cxnLst/>
            <a:rect l="l" t="t" r="r" b="b"/>
            <a:pathLst>
              <a:path w="239395">
                <a:moveTo>
                  <a:pt x="0" y="0"/>
                </a:moveTo>
                <a:lnTo>
                  <a:pt x="239334" y="0"/>
                </a:lnTo>
              </a:path>
            </a:pathLst>
          </a:custGeom>
          <a:ln w="3191">
            <a:solidFill>
              <a:srgbClr val="000000"/>
            </a:solidFill>
          </a:ln>
        </p:spPr>
        <p:txBody>
          <a:bodyPr wrap="square" lIns="0" tIns="0" rIns="0" bIns="0" rtlCol="0"/>
          <a:lstStyle/>
          <a:p>
            <a:endParaRPr sz="501"/>
          </a:p>
        </p:txBody>
      </p:sp>
      <p:sp>
        <p:nvSpPr>
          <p:cNvPr id="10166" name="bg object 10166"/>
          <p:cNvSpPr/>
          <p:nvPr/>
        </p:nvSpPr>
        <p:spPr>
          <a:xfrm>
            <a:off x="3112951" y="4598698"/>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sp>
        <p:nvSpPr>
          <p:cNvPr id="10167" name="bg object 10167"/>
          <p:cNvSpPr/>
          <p:nvPr/>
        </p:nvSpPr>
        <p:spPr>
          <a:xfrm>
            <a:off x="3112951" y="4598698"/>
            <a:ext cx="108885" cy="0"/>
          </a:xfrm>
          <a:custGeom>
            <a:avLst/>
            <a:gdLst/>
            <a:ahLst/>
            <a:cxnLst/>
            <a:rect l="l" t="t" r="r" b="b"/>
            <a:pathLst>
              <a:path w="239395">
                <a:moveTo>
                  <a:pt x="239334" y="0"/>
                </a:moveTo>
                <a:lnTo>
                  <a:pt x="0" y="0"/>
                </a:lnTo>
              </a:path>
            </a:pathLst>
          </a:custGeom>
          <a:ln w="3191">
            <a:solidFill>
              <a:srgbClr val="000000"/>
            </a:solidFill>
          </a:ln>
        </p:spPr>
        <p:txBody>
          <a:bodyPr wrap="square" lIns="0" tIns="0" rIns="0" bIns="0" rtlCol="0"/>
          <a:lstStyle/>
          <a:p>
            <a:endParaRPr sz="501"/>
          </a:p>
        </p:txBody>
      </p:sp>
      <p:sp>
        <p:nvSpPr>
          <p:cNvPr id="10168" name="bg object 10168"/>
          <p:cNvSpPr/>
          <p:nvPr/>
        </p:nvSpPr>
        <p:spPr>
          <a:xfrm>
            <a:off x="3221808" y="4598698"/>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10169" name="bg object 10169"/>
          <p:cNvSpPr/>
          <p:nvPr/>
        </p:nvSpPr>
        <p:spPr>
          <a:xfrm>
            <a:off x="3119846" y="4682688"/>
            <a:ext cx="0" cy="16144"/>
          </a:xfrm>
          <a:custGeom>
            <a:avLst/>
            <a:gdLst/>
            <a:ahLst/>
            <a:cxnLst/>
            <a:rect l="l" t="t" r="r" b="b"/>
            <a:pathLst>
              <a:path h="45084">
                <a:moveTo>
                  <a:pt x="0" y="44675"/>
                </a:moveTo>
                <a:lnTo>
                  <a:pt x="0" y="0"/>
                </a:lnTo>
              </a:path>
            </a:pathLst>
          </a:custGeom>
          <a:ln w="3175">
            <a:solidFill>
              <a:srgbClr val="FF00FF"/>
            </a:solidFill>
          </a:ln>
        </p:spPr>
        <p:txBody>
          <a:bodyPr wrap="square" lIns="0" tIns="0" rIns="0" bIns="0" rtlCol="0"/>
          <a:lstStyle/>
          <a:p>
            <a:endParaRPr sz="501"/>
          </a:p>
        </p:txBody>
      </p:sp>
      <p:sp>
        <p:nvSpPr>
          <p:cNvPr id="10170" name="bg object 10170"/>
          <p:cNvSpPr/>
          <p:nvPr/>
        </p:nvSpPr>
        <p:spPr>
          <a:xfrm>
            <a:off x="3119846" y="4639836"/>
            <a:ext cx="0" cy="21602"/>
          </a:xfrm>
          <a:custGeom>
            <a:avLst/>
            <a:gdLst/>
            <a:ahLst/>
            <a:cxnLst/>
            <a:rect l="l" t="t" r="r" b="b"/>
            <a:pathLst>
              <a:path h="60325">
                <a:moveTo>
                  <a:pt x="0" y="59833"/>
                </a:moveTo>
                <a:lnTo>
                  <a:pt x="0" y="0"/>
                </a:lnTo>
              </a:path>
            </a:pathLst>
          </a:custGeom>
          <a:ln w="3175">
            <a:solidFill>
              <a:srgbClr val="FF00FF"/>
            </a:solidFill>
          </a:ln>
        </p:spPr>
        <p:txBody>
          <a:bodyPr wrap="square" lIns="0" tIns="0" rIns="0" bIns="0" rtlCol="0"/>
          <a:lstStyle/>
          <a:p>
            <a:endParaRPr sz="501"/>
          </a:p>
        </p:txBody>
      </p:sp>
      <p:sp>
        <p:nvSpPr>
          <p:cNvPr id="10171" name="bg object 10171"/>
          <p:cNvSpPr/>
          <p:nvPr/>
        </p:nvSpPr>
        <p:spPr>
          <a:xfrm>
            <a:off x="3119846" y="4602270"/>
            <a:ext cx="0" cy="16144"/>
          </a:xfrm>
          <a:custGeom>
            <a:avLst/>
            <a:gdLst/>
            <a:ahLst/>
            <a:cxnLst/>
            <a:rect l="l" t="t" r="r" b="b"/>
            <a:pathLst>
              <a:path h="45084">
                <a:moveTo>
                  <a:pt x="0" y="45074"/>
                </a:moveTo>
                <a:lnTo>
                  <a:pt x="0" y="0"/>
                </a:lnTo>
              </a:path>
            </a:pathLst>
          </a:custGeom>
          <a:ln w="3175">
            <a:solidFill>
              <a:srgbClr val="FF00FF"/>
            </a:solidFill>
          </a:ln>
        </p:spPr>
        <p:txBody>
          <a:bodyPr wrap="square" lIns="0" tIns="0" rIns="0" bIns="0" rtlCol="0"/>
          <a:lstStyle/>
          <a:p>
            <a:endParaRPr sz="501"/>
          </a:p>
        </p:txBody>
      </p:sp>
      <p:sp>
        <p:nvSpPr>
          <p:cNvPr id="10172" name="bg object 10172"/>
          <p:cNvSpPr/>
          <p:nvPr/>
        </p:nvSpPr>
        <p:spPr>
          <a:xfrm>
            <a:off x="3180987" y="4698686"/>
            <a:ext cx="34369" cy="0"/>
          </a:xfrm>
          <a:custGeom>
            <a:avLst/>
            <a:gdLst/>
            <a:ahLst/>
            <a:cxnLst/>
            <a:rect l="l" t="t" r="r" b="b"/>
            <a:pathLst>
              <a:path w="75565">
                <a:moveTo>
                  <a:pt x="74991" y="0"/>
                </a:moveTo>
                <a:lnTo>
                  <a:pt x="0" y="0"/>
                </a:lnTo>
              </a:path>
            </a:pathLst>
          </a:custGeom>
          <a:ln w="3175">
            <a:solidFill>
              <a:srgbClr val="FF00FF"/>
            </a:solidFill>
          </a:ln>
        </p:spPr>
        <p:txBody>
          <a:bodyPr wrap="square" lIns="0" tIns="0" rIns="0" bIns="0" rtlCol="0"/>
          <a:lstStyle/>
          <a:p>
            <a:endParaRPr sz="501"/>
          </a:p>
        </p:txBody>
      </p:sp>
      <p:sp>
        <p:nvSpPr>
          <p:cNvPr id="10173" name="bg object 10173"/>
          <p:cNvSpPr/>
          <p:nvPr/>
        </p:nvSpPr>
        <p:spPr>
          <a:xfrm>
            <a:off x="3119845" y="4698686"/>
            <a:ext cx="34081" cy="0"/>
          </a:xfrm>
          <a:custGeom>
            <a:avLst/>
            <a:gdLst/>
            <a:ahLst/>
            <a:cxnLst/>
            <a:rect l="l" t="t" r="r" b="b"/>
            <a:pathLst>
              <a:path w="74929">
                <a:moveTo>
                  <a:pt x="74592" y="0"/>
                </a:moveTo>
                <a:lnTo>
                  <a:pt x="0" y="0"/>
                </a:lnTo>
              </a:path>
            </a:pathLst>
          </a:custGeom>
          <a:ln w="3175">
            <a:solidFill>
              <a:srgbClr val="FF00FF"/>
            </a:solidFill>
          </a:ln>
        </p:spPr>
        <p:txBody>
          <a:bodyPr wrap="square" lIns="0" tIns="0" rIns="0" bIns="0" rtlCol="0"/>
          <a:lstStyle/>
          <a:p>
            <a:endParaRPr sz="501"/>
          </a:p>
        </p:txBody>
      </p:sp>
      <p:sp>
        <p:nvSpPr>
          <p:cNvPr id="10174" name="bg object 10174"/>
          <p:cNvSpPr/>
          <p:nvPr/>
        </p:nvSpPr>
        <p:spPr>
          <a:xfrm>
            <a:off x="3215096" y="4602270"/>
            <a:ext cx="0" cy="16144"/>
          </a:xfrm>
          <a:custGeom>
            <a:avLst/>
            <a:gdLst/>
            <a:ahLst/>
            <a:cxnLst/>
            <a:rect l="l" t="t" r="r" b="b"/>
            <a:pathLst>
              <a:path h="45084">
                <a:moveTo>
                  <a:pt x="0" y="0"/>
                </a:moveTo>
                <a:lnTo>
                  <a:pt x="0" y="45074"/>
                </a:lnTo>
              </a:path>
            </a:pathLst>
          </a:custGeom>
          <a:ln w="3175">
            <a:solidFill>
              <a:srgbClr val="FF00FF"/>
            </a:solidFill>
          </a:ln>
        </p:spPr>
        <p:txBody>
          <a:bodyPr wrap="square" lIns="0" tIns="0" rIns="0" bIns="0" rtlCol="0"/>
          <a:lstStyle/>
          <a:p>
            <a:endParaRPr sz="501"/>
          </a:p>
        </p:txBody>
      </p:sp>
      <p:sp>
        <p:nvSpPr>
          <p:cNvPr id="10175" name="bg object 10175"/>
          <p:cNvSpPr/>
          <p:nvPr/>
        </p:nvSpPr>
        <p:spPr>
          <a:xfrm>
            <a:off x="3215096" y="4639836"/>
            <a:ext cx="0" cy="21602"/>
          </a:xfrm>
          <a:custGeom>
            <a:avLst/>
            <a:gdLst/>
            <a:ahLst/>
            <a:cxnLst/>
            <a:rect l="l" t="t" r="r" b="b"/>
            <a:pathLst>
              <a:path h="60325">
                <a:moveTo>
                  <a:pt x="0" y="0"/>
                </a:moveTo>
                <a:lnTo>
                  <a:pt x="0" y="59833"/>
                </a:lnTo>
              </a:path>
            </a:pathLst>
          </a:custGeom>
          <a:ln w="3175">
            <a:solidFill>
              <a:srgbClr val="FF00FF"/>
            </a:solidFill>
          </a:ln>
        </p:spPr>
        <p:txBody>
          <a:bodyPr wrap="square" lIns="0" tIns="0" rIns="0" bIns="0" rtlCol="0"/>
          <a:lstStyle/>
          <a:p>
            <a:endParaRPr sz="501"/>
          </a:p>
        </p:txBody>
      </p:sp>
      <p:sp>
        <p:nvSpPr>
          <p:cNvPr id="10176" name="bg object 10176"/>
          <p:cNvSpPr/>
          <p:nvPr/>
        </p:nvSpPr>
        <p:spPr>
          <a:xfrm>
            <a:off x="3215096" y="4682688"/>
            <a:ext cx="0" cy="16144"/>
          </a:xfrm>
          <a:custGeom>
            <a:avLst/>
            <a:gdLst/>
            <a:ahLst/>
            <a:cxnLst/>
            <a:rect l="l" t="t" r="r" b="b"/>
            <a:pathLst>
              <a:path h="45084">
                <a:moveTo>
                  <a:pt x="0" y="0"/>
                </a:moveTo>
                <a:lnTo>
                  <a:pt x="0" y="44675"/>
                </a:lnTo>
              </a:path>
            </a:pathLst>
          </a:custGeom>
          <a:ln w="3175">
            <a:solidFill>
              <a:srgbClr val="FF00FF"/>
            </a:solidFill>
          </a:ln>
        </p:spPr>
        <p:txBody>
          <a:bodyPr wrap="square" lIns="0" tIns="0" rIns="0" bIns="0" rtlCol="0"/>
          <a:lstStyle/>
          <a:p>
            <a:endParaRPr sz="501"/>
          </a:p>
        </p:txBody>
      </p:sp>
      <p:sp>
        <p:nvSpPr>
          <p:cNvPr id="10177" name="bg object 10177"/>
          <p:cNvSpPr/>
          <p:nvPr/>
        </p:nvSpPr>
        <p:spPr>
          <a:xfrm>
            <a:off x="3158852" y="4602269"/>
            <a:ext cx="17329" cy="0"/>
          </a:xfrm>
          <a:custGeom>
            <a:avLst/>
            <a:gdLst/>
            <a:ahLst/>
            <a:cxnLst/>
            <a:rect l="l" t="t" r="r" b="b"/>
            <a:pathLst>
              <a:path w="38100">
                <a:moveTo>
                  <a:pt x="37495" y="0"/>
                </a:moveTo>
                <a:lnTo>
                  <a:pt x="37096" y="0"/>
                </a:lnTo>
                <a:lnTo>
                  <a:pt x="36697" y="0"/>
                </a:lnTo>
                <a:lnTo>
                  <a:pt x="36299" y="0"/>
                </a:lnTo>
                <a:lnTo>
                  <a:pt x="35501" y="0"/>
                </a:lnTo>
                <a:lnTo>
                  <a:pt x="35102" y="0"/>
                </a:lnTo>
                <a:lnTo>
                  <a:pt x="2393" y="0"/>
                </a:lnTo>
                <a:lnTo>
                  <a:pt x="1994" y="0"/>
                </a:ln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10178" name="bg object 10178"/>
          <p:cNvSpPr/>
          <p:nvPr/>
        </p:nvSpPr>
        <p:spPr>
          <a:xfrm>
            <a:off x="3159034" y="4602269"/>
            <a:ext cx="866" cy="0"/>
          </a:xfrm>
          <a:custGeom>
            <a:avLst/>
            <a:gdLst/>
            <a:ahLst/>
            <a:cxnLst/>
            <a:rect l="l" t="t" r="r" b="b"/>
            <a:pathLst>
              <a:path w="1904">
                <a:moveTo>
                  <a:pt x="0" y="0"/>
                </a:moveTo>
                <a:lnTo>
                  <a:pt x="398" y="0"/>
                </a:lnTo>
                <a:lnTo>
                  <a:pt x="797" y="0"/>
                </a:lnTo>
                <a:lnTo>
                  <a:pt x="1196" y="0"/>
                </a:lnTo>
                <a:lnTo>
                  <a:pt x="1595" y="0"/>
                </a:lnTo>
              </a:path>
            </a:pathLst>
          </a:custGeom>
          <a:ln w="3191">
            <a:solidFill>
              <a:srgbClr val="000000"/>
            </a:solidFill>
          </a:ln>
        </p:spPr>
        <p:txBody>
          <a:bodyPr wrap="square" lIns="0" tIns="0" rIns="0" bIns="0" rtlCol="0"/>
          <a:lstStyle/>
          <a:p>
            <a:endParaRPr sz="501"/>
          </a:p>
        </p:txBody>
      </p:sp>
      <p:sp>
        <p:nvSpPr>
          <p:cNvPr id="10179" name="bg object 10179"/>
          <p:cNvSpPr/>
          <p:nvPr/>
        </p:nvSpPr>
        <p:spPr>
          <a:xfrm>
            <a:off x="3175000" y="4602269"/>
            <a:ext cx="866" cy="0"/>
          </a:xfrm>
          <a:custGeom>
            <a:avLst/>
            <a:gdLst/>
            <a:ahLst/>
            <a:cxnLst/>
            <a:rect l="l" t="t" r="r" b="b"/>
            <a:pathLst>
              <a:path w="1904">
                <a:moveTo>
                  <a:pt x="0" y="0"/>
                </a:moveTo>
                <a:lnTo>
                  <a:pt x="398" y="0"/>
                </a:lnTo>
                <a:lnTo>
                  <a:pt x="797" y="0"/>
                </a:lnTo>
                <a:lnTo>
                  <a:pt x="1196" y="0"/>
                </a:lnTo>
                <a:lnTo>
                  <a:pt x="1595" y="0"/>
                </a:lnTo>
              </a:path>
            </a:pathLst>
          </a:custGeom>
          <a:ln w="3191">
            <a:solidFill>
              <a:srgbClr val="000000"/>
            </a:solidFill>
          </a:ln>
        </p:spPr>
        <p:txBody>
          <a:bodyPr wrap="square" lIns="0" tIns="0" rIns="0" bIns="0" rtlCol="0"/>
          <a:lstStyle/>
          <a:p>
            <a:endParaRPr sz="501"/>
          </a:p>
        </p:txBody>
      </p:sp>
      <p:sp>
        <p:nvSpPr>
          <p:cNvPr id="10180" name="bg object 10180"/>
          <p:cNvSpPr/>
          <p:nvPr/>
        </p:nvSpPr>
        <p:spPr>
          <a:xfrm>
            <a:off x="3156676" y="4598698"/>
            <a:ext cx="21661" cy="0"/>
          </a:xfrm>
          <a:custGeom>
            <a:avLst/>
            <a:gdLst/>
            <a:ahLst/>
            <a:cxnLst/>
            <a:rect l="l" t="t" r="r" b="b"/>
            <a:pathLst>
              <a:path w="47625">
                <a:moveTo>
                  <a:pt x="0" y="0"/>
                </a:moveTo>
                <a:lnTo>
                  <a:pt x="47069" y="0"/>
                </a:lnTo>
              </a:path>
            </a:pathLst>
          </a:custGeom>
          <a:ln w="3191">
            <a:solidFill>
              <a:srgbClr val="000000"/>
            </a:solidFill>
          </a:ln>
        </p:spPr>
        <p:txBody>
          <a:bodyPr wrap="square" lIns="0" tIns="0" rIns="0" bIns="0" rtlCol="0"/>
          <a:lstStyle/>
          <a:p>
            <a:endParaRPr sz="501"/>
          </a:p>
        </p:txBody>
      </p:sp>
      <p:sp>
        <p:nvSpPr>
          <p:cNvPr id="10181" name="bg object 10181"/>
          <p:cNvSpPr/>
          <p:nvPr/>
        </p:nvSpPr>
        <p:spPr>
          <a:xfrm>
            <a:off x="3158853" y="4598698"/>
            <a:ext cx="1155" cy="0"/>
          </a:xfrm>
          <a:custGeom>
            <a:avLst/>
            <a:gdLst/>
            <a:ahLst/>
            <a:cxnLst/>
            <a:rect l="l" t="t" r="r" b="b"/>
            <a:pathLst>
              <a:path w="2540">
                <a:moveTo>
                  <a:pt x="2393" y="0"/>
                </a:moveTo>
                <a:lnTo>
                  <a:pt x="1994" y="0"/>
                </a:ln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10182" name="bg object 10182"/>
          <p:cNvSpPr/>
          <p:nvPr/>
        </p:nvSpPr>
        <p:spPr>
          <a:xfrm>
            <a:off x="3159034" y="4598698"/>
            <a:ext cx="866" cy="0"/>
          </a:xfrm>
          <a:custGeom>
            <a:avLst/>
            <a:gdLst/>
            <a:ahLst/>
            <a:cxnLst/>
            <a:rect l="l" t="t" r="r" b="b"/>
            <a:pathLst>
              <a:path w="1904">
                <a:moveTo>
                  <a:pt x="0" y="0"/>
                </a:moveTo>
                <a:lnTo>
                  <a:pt x="398" y="0"/>
                </a:lnTo>
                <a:lnTo>
                  <a:pt x="797" y="0"/>
                </a:lnTo>
                <a:lnTo>
                  <a:pt x="1196" y="0"/>
                </a:lnTo>
                <a:lnTo>
                  <a:pt x="1595" y="0"/>
                </a:lnTo>
              </a:path>
            </a:pathLst>
          </a:custGeom>
          <a:ln w="3191">
            <a:solidFill>
              <a:srgbClr val="000000"/>
            </a:solidFill>
          </a:ln>
        </p:spPr>
        <p:txBody>
          <a:bodyPr wrap="square" lIns="0" tIns="0" rIns="0" bIns="0" rtlCol="0"/>
          <a:lstStyle/>
          <a:p>
            <a:endParaRPr sz="501"/>
          </a:p>
        </p:txBody>
      </p:sp>
      <p:sp>
        <p:nvSpPr>
          <p:cNvPr id="10183" name="bg object 10183"/>
          <p:cNvSpPr/>
          <p:nvPr/>
        </p:nvSpPr>
        <p:spPr>
          <a:xfrm>
            <a:off x="3159941" y="4598698"/>
            <a:ext cx="15019" cy="0"/>
          </a:xfrm>
          <a:custGeom>
            <a:avLst/>
            <a:gdLst/>
            <a:ahLst/>
            <a:cxnLst/>
            <a:rect l="l" t="t" r="r" b="b"/>
            <a:pathLst>
              <a:path w="33020">
                <a:moveTo>
                  <a:pt x="0" y="0"/>
                </a:moveTo>
                <a:lnTo>
                  <a:pt x="32709" y="0"/>
                </a:lnTo>
              </a:path>
            </a:pathLst>
          </a:custGeom>
          <a:ln w="3191">
            <a:solidFill>
              <a:srgbClr val="000000"/>
            </a:solidFill>
          </a:ln>
        </p:spPr>
        <p:txBody>
          <a:bodyPr wrap="square" lIns="0" tIns="0" rIns="0" bIns="0" rtlCol="0"/>
          <a:lstStyle/>
          <a:p>
            <a:endParaRPr sz="501"/>
          </a:p>
        </p:txBody>
      </p:sp>
      <p:sp>
        <p:nvSpPr>
          <p:cNvPr id="10184" name="bg object 10184"/>
          <p:cNvSpPr/>
          <p:nvPr/>
        </p:nvSpPr>
        <p:spPr>
          <a:xfrm>
            <a:off x="3175000" y="4598698"/>
            <a:ext cx="866" cy="0"/>
          </a:xfrm>
          <a:custGeom>
            <a:avLst/>
            <a:gdLst/>
            <a:ahLst/>
            <a:cxnLst/>
            <a:rect l="l" t="t" r="r" b="b"/>
            <a:pathLst>
              <a:path w="1904">
                <a:moveTo>
                  <a:pt x="0" y="0"/>
                </a:moveTo>
                <a:lnTo>
                  <a:pt x="398" y="0"/>
                </a:lnTo>
                <a:lnTo>
                  <a:pt x="797" y="0"/>
                </a:lnTo>
                <a:lnTo>
                  <a:pt x="1196" y="0"/>
                </a:lnTo>
                <a:lnTo>
                  <a:pt x="1595" y="0"/>
                </a:lnTo>
              </a:path>
            </a:pathLst>
          </a:custGeom>
          <a:ln w="3191">
            <a:solidFill>
              <a:srgbClr val="000000"/>
            </a:solidFill>
          </a:ln>
        </p:spPr>
        <p:txBody>
          <a:bodyPr wrap="square" lIns="0" tIns="0" rIns="0" bIns="0" rtlCol="0"/>
          <a:lstStyle/>
          <a:p>
            <a:endParaRPr sz="501"/>
          </a:p>
        </p:txBody>
      </p:sp>
      <p:sp>
        <p:nvSpPr>
          <p:cNvPr id="10185" name="bg object 10185"/>
          <p:cNvSpPr/>
          <p:nvPr/>
        </p:nvSpPr>
        <p:spPr>
          <a:xfrm>
            <a:off x="3174819" y="4598698"/>
            <a:ext cx="1155" cy="0"/>
          </a:xfrm>
          <a:custGeom>
            <a:avLst/>
            <a:gdLst/>
            <a:ahLst/>
            <a:cxnLst/>
            <a:rect l="l" t="t" r="r" b="b"/>
            <a:pathLst>
              <a:path w="2540">
                <a:moveTo>
                  <a:pt x="2393" y="0"/>
                </a:moveTo>
                <a:lnTo>
                  <a:pt x="1994" y="0"/>
                </a:lnTo>
                <a:lnTo>
                  <a:pt x="1595" y="0"/>
                </a:lnTo>
                <a:lnTo>
                  <a:pt x="1196" y="0"/>
                </a:lnTo>
                <a:lnTo>
                  <a:pt x="398" y="0"/>
                </a:lnTo>
                <a:lnTo>
                  <a:pt x="0" y="0"/>
                </a:lnTo>
              </a:path>
            </a:pathLst>
          </a:custGeom>
          <a:ln w="3191">
            <a:solidFill>
              <a:srgbClr val="000000"/>
            </a:solidFill>
          </a:ln>
        </p:spPr>
        <p:txBody>
          <a:bodyPr wrap="square" lIns="0" tIns="0" rIns="0" bIns="0" rtlCol="0"/>
          <a:lstStyle/>
          <a:p>
            <a:endParaRPr sz="501"/>
          </a:p>
        </p:txBody>
      </p:sp>
      <p:sp>
        <p:nvSpPr>
          <p:cNvPr id="10186" name="bg object 10186"/>
          <p:cNvSpPr/>
          <p:nvPr/>
        </p:nvSpPr>
        <p:spPr>
          <a:xfrm>
            <a:off x="3156676" y="4602269"/>
            <a:ext cx="21661" cy="0"/>
          </a:xfrm>
          <a:custGeom>
            <a:avLst/>
            <a:gdLst/>
            <a:ahLst/>
            <a:cxnLst/>
            <a:rect l="l" t="t" r="r" b="b"/>
            <a:pathLst>
              <a:path w="47625">
                <a:moveTo>
                  <a:pt x="47069" y="0"/>
                </a:moveTo>
                <a:lnTo>
                  <a:pt x="0" y="0"/>
                </a:lnTo>
              </a:path>
            </a:pathLst>
          </a:custGeom>
          <a:ln w="3191">
            <a:solidFill>
              <a:srgbClr val="000000"/>
            </a:solidFill>
          </a:ln>
        </p:spPr>
        <p:txBody>
          <a:bodyPr wrap="square" lIns="0" tIns="0" rIns="0" bIns="0" rtlCol="0"/>
          <a:lstStyle/>
          <a:p>
            <a:endParaRPr sz="501"/>
          </a:p>
        </p:txBody>
      </p:sp>
      <p:sp>
        <p:nvSpPr>
          <p:cNvPr id="10187" name="bg object 10187"/>
          <p:cNvSpPr/>
          <p:nvPr/>
        </p:nvSpPr>
        <p:spPr>
          <a:xfrm>
            <a:off x="3174819" y="4602269"/>
            <a:ext cx="1155" cy="0"/>
          </a:xfrm>
          <a:custGeom>
            <a:avLst/>
            <a:gdLst/>
            <a:ahLst/>
            <a:cxnLst/>
            <a:rect l="l" t="t" r="r" b="b"/>
            <a:pathLst>
              <a:path w="2540">
                <a:moveTo>
                  <a:pt x="0" y="0"/>
                </a:moveTo>
                <a:lnTo>
                  <a:pt x="398" y="0"/>
                </a:lnTo>
                <a:lnTo>
                  <a:pt x="1196" y="0"/>
                </a:lnTo>
                <a:lnTo>
                  <a:pt x="1595" y="0"/>
                </a:lnTo>
                <a:lnTo>
                  <a:pt x="1994" y="0"/>
                </a:lnTo>
                <a:lnTo>
                  <a:pt x="2393" y="0"/>
                </a:lnTo>
              </a:path>
            </a:pathLst>
          </a:custGeom>
          <a:ln w="3191">
            <a:solidFill>
              <a:srgbClr val="000000"/>
            </a:solidFill>
          </a:ln>
        </p:spPr>
        <p:txBody>
          <a:bodyPr wrap="square" lIns="0" tIns="0" rIns="0" bIns="0" rtlCol="0"/>
          <a:lstStyle/>
          <a:p>
            <a:endParaRPr sz="501"/>
          </a:p>
        </p:txBody>
      </p:sp>
      <p:sp>
        <p:nvSpPr>
          <p:cNvPr id="10188" name="bg object 10188"/>
          <p:cNvSpPr/>
          <p:nvPr/>
        </p:nvSpPr>
        <p:spPr>
          <a:xfrm>
            <a:off x="3175000" y="4602269"/>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10189" name="bg object 10189"/>
          <p:cNvSpPr/>
          <p:nvPr/>
        </p:nvSpPr>
        <p:spPr>
          <a:xfrm>
            <a:off x="3159941" y="4602269"/>
            <a:ext cx="15019" cy="0"/>
          </a:xfrm>
          <a:custGeom>
            <a:avLst/>
            <a:gdLst/>
            <a:ahLst/>
            <a:cxnLst/>
            <a:rect l="l" t="t" r="r" b="b"/>
            <a:pathLst>
              <a:path w="33020">
                <a:moveTo>
                  <a:pt x="32709" y="0"/>
                </a:moveTo>
                <a:lnTo>
                  <a:pt x="0" y="0"/>
                </a:lnTo>
              </a:path>
            </a:pathLst>
          </a:custGeom>
          <a:ln w="3191">
            <a:solidFill>
              <a:srgbClr val="000000"/>
            </a:solidFill>
          </a:ln>
        </p:spPr>
        <p:txBody>
          <a:bodyPr wrap="square" lIns="0" tIns="0" rIns="0" bIns="0" rtlCol="0"/>
          <a:lstStyle/>
          <a:p>
            <a:endParaRPr sz="501"/>
          </a:p>
        </p:txBody>
      </p:sp>
      <p:sp>
        <p:nvSpPr>
          <p:cNvPr id="10190" name="bg object 10190"/>
          <p:cNvSpPr/>
          <p:nvPr/>
        </p:nvSpPr>
        <p:spPr>
          <a:xfrm>
            <a:off x="3159034" y="4602269"/>
            <a:ext cx="866" cy="0"/>
          </a:xfrm>
          <a:custGeom>
            <a:avLst/>
            <a:gdLst/>
            <a:ahLst/>
            <a:cxnLst/>
            <a:rect l="l" t="t" r="r" b="b"/>
            <a:pathLst>
              <a:path w="1904">
                <a:moveTo>
                  <a:pt x="1595" y="0"/>
                </a:moveTo>
                <a:lnTo>
                  <a:pt x="1196" y="0"/>
                </a:lnTo>
                <a:lnTo>
                  <a:pt x="797" y="0"/>
                </a:lnTo>
                <a:lnTo>
                  <a:pt x="398" y="0"/>
                </a:lnTo>
                <a:lnTo>
                  <a:pt x="0" y="0"/>
                </a:lnTo>
              </a:path>
            </a:pathLst>
          </a:custGeom>
          <a:ln w="3191">
            <a:solidFill>
              <a:srgbClr val="000000"/>
            </a:solidFill>
          </a:ln>
        </p:spPr>
        <p:txBody>
          <a:bodyPr wrap="square" lIns="0" tIns="0" rIns="0" bIns="0" rtlCol="0"/>
          <a:lstStyle/>
          <a:p>
            <a:endParaRPr sz="501"/>
          </a:p>
        </p:txBody>
      </p:sp>
      <p:sp>
        <p:nvSpPr>
          <p:cNvPr id="10191" name="bg object 10191"/>
          <p:cNvSpPr/>
          <p:nvPr/>
        </p:nvSpPr>
        <p:spPr>
          <a:xfrm>
            <a:off x="3158853" y="4602269"/>
            <a:ext cx="1155" cy="0"/>
          </a:xfrm>
          <a:custGeom>
            <a:avLst/>
            <a:gdLst/>
            <a:ahLst/>
            <a:cxnLst/>
            <a:rect l="l" t="t" r="r" b="b"/>
            <a:pathLst>
              <a:path w="2540">
                <a:moveTo>
                  <a:pt x="0" y="0"/>
                </a:moveTo>
                <a:lnTo>
                  <a:pt x="398" y="0"/>
                </a:lnTo>
                <a:lnTo>
                  <a:pt x="797" y="0"/>
                </a:lnTo>
                <a:lnTo>
                  <a:pt x="1196" y="0"/>
                </a:lnTo>
                <a:lnTo>
                  <a:pt x="1994" y="0"/>
                </a:lnTo>
                <a:lnTo>
                  <a:pt x="2393" y="0"/>
                </a:lnTo>
              </a:path>
            </a:pathLst>
          </a:custGeom>
          <a:ln w="3191">
            <a:solidFill>
              <a:srgbClr val="000000"/>
            </a:solidFill>
          </a:ln>
        </p:spPr>
        <p:txBody>
          <a:bodyPr wrap="square" lIns="0" tIns="0" rIns="0" bIns="0" rtlCol="0"/>
          <a:lstStyle/>
          <a:p>
            <a:endParaRPr sz="501"/>
          </a:p>
        </p:txBody>
      </p:sp>
      <p:sp>
        <p:nvSpPr>
          <p:cNvPr id="10192" name="bg object 10192"/>
          <p:cNvSpPr/>
          <p:nvPr/>
        </p:nvSpPr>
        <p:spPr>
          <a:xfrm>
            <a:off x="3156676" y="4598698"/>
            <a:ext cx="0" cy="3638"/>
          </a:xfrm>
          <a:custGeom>
            <a:avLst/>
            <a:gdLst/>
            <a:ahLst/>
            <a:cxnLst/>
            <a:rect l="l" t="t" r="r" b="b"/>
            <a:pathLst>
              <a:path h="10159">
                <a:moveTo>
                  <a:pt x="0" y="9972"/>
                </a:moveTo>
                <a:lnTo>
                  <a:pt x="0" y="0"/>
                </a:lnTo>
              </a:path>
            </a:pathLst>
          </a:custGeom>
          <a:ln w="3191">
            <a:solidFill>
              <a:srgbClr val="000000"/>
            </a:solidFill>
          </a:ln>
        </p:spPr>
        <p:txBody>
          <a:bodyPr wrap="square" lIns="0" tIns="0" rIns="0" bIns="0" rtlCol="0"/>
          <a:lstStyle/>
          <a:p>
            <a:endParaRPr sz="501"/>
          </a:p>
        </p:txBody>
      </p:sp>
      <p:sp>
        <p:nvSpPr>
          <p:cNvPr id="10193" name="bg object 10193"/>
          <p:cNvSpPr/>
          <p:nvPr/>
        </p:nvSpPr>
        <p:spPr>
          <a:xfrm>
            <a:off x="3178084" y="4598698"/>
            <a:ext cx="0" cy="3638"/>
          </a:xfrm>
          <a:custGeom>
            <a:avLst/>
            <a:gdLst/>
            <a:ahLst/>
            <a:cxnLst/>
            <a:rect l="l" t="t" r="r" b="b"/>
            <a:pathLst>
              <a:path h="10159">
                <a:moveTo>
                  <a:pt x="0" y="0"/>
                </a:moveTo>
                <a:lnTo>
                  <a:pt x="0" y="9972"/>
                </a:lnTo>
              </a:path>
            </a:pathLst>
          </a:custGeom>
          <a:ln w="3191">
            <a:solidFill>
              <a:srgbClr val="000000"/>
            </a:solidFill>
          </a:ln>
        </p:spPr>
        <p:txBody>
          <a:bodyPr wrap="square" lIns="0" tIns="0" rIns="0" bIns="0" rtlCol="0"/>
          <a:lstStyle/>
          <a:p>
            <a:endParaRPr sz="501"/>
          </a:p>
        </p:txBody>
      </p:sp>
      <p:pic>
        <p:nvPicPr>
          <p:cNvPr id="10194" name="bg object 10194"/>
          <p:cNvPicPr/>
          <p:nvPr/>
        </p:nvPicPr>
        <p:blipFill>
          <a:blip r:embed="rId114" cstate="print"/>
          <a:stretch>
            <a:fillRect/>
          </a:stretch>
        </p:blipFill>
        <p:spPr>
          <a:xfrm>
            <a:off x="4946831" y="4324162"/>
            <a:ext cx="96520" cy="65848"/>
          </a:xfrm>
          <a:prstGeom prst="rect">
            <a:avLst/>
          </a:prstGeom>
        </p:spPr>
      </p:pic>
      <p:pic>
        <p:nvPicPr>
          <p:cNvPr id="10195" name="bg object 10195"/>
          <p:cNvPicPr/>
          <p:nvPr/>
        </p:nvPicPr>
        <p:blipFill>
          <a:blip r:embed="rId115" cstate="print"/>
          <a:stretch>
            <a:fillRect/>
          </a:stretch>
        </p:blipFill>
        <p:spPr>
          <a:xfrm>
            <a:off x="5058954" y="4324162"/>
            <a:ext cx="96520" cy="65848"/>
          </a:xfrm>
          <a:prstGeom prst="rect">
            <a:avLst/>
          </a:prstGeom>
        </p:spPr>
      </p:pic>
      <p:pic>
        <p:nvPicPr>
          <p:cNvPr id="10196" name="bg object 10196"/>
          <p:cNvPicPr/>
          <p:nvPr/>
        </p:nvPicPr>
        <p:blipFill>
          <a:blip r:embed="rId116" cstate="print"/>
          <a:stretch>
            <a:fillRect/>
          </a:stretch>
        </p:blipFill>
        <p:spPr>
          <a:xfrm>
            <a:off x="5171077" y="4324162"/>
            <a:ext cx="96520" cy="65848"/>
          </a:xfrm>
          <a:prstGeom prst="rect">
            <a:avLst/>
          </a:prstGeom>
        </p:spPr>
      </p:pic>
      <p:pic>
        <p:nvPicPr>
          <p:cNvPr id="10197" name="bg object 10197"/>
          <p:cNvPicPr/>
          <p:nvPr/>
        </p:nvPicPr>
        <p:blipFill>
          <a:blip r:embed="rId117" cstate="print"/>
          <a:stretch>
            <a:fillRect/>
          </a:stretch>
        </p:blipFill>
        <p:spPr>
          <a:xfrm>
            <a:off x="5283200" y="4324162"/>
            <a:ext cx="96339" cy="65848"/>
          </a:xfrm>
          <a:prstGeom prst="rect">
            <a:avLst/>
          </a:prstGeom>
        </p:spPr>
      </p:pic>
      <p:pic>
        <p:nvPicPr>
          <p:cNvPr id="10198" name="bg object 10198"/>
          <p:cNvPicPr/>
          <p:nvPr/>
        </p:nvPicPr>
        <p:blipFill>
          <a:blip r:embed="rId118" cstate="print"/>
          <a:stretch>
            <a:fillRect/>
          </a:stretch>
        </p:blipFill>
        <p:spPr>
          <a:xfrm>
            <a:off x="5395141" y="4324162"/>
            <a:ext cx="96520" cy="65848"/>
          </a:xfrm>
          <a:prstGeom prst="rect">
            <a:avLst/>
          </a:prstGeom>
        </p:spPr>
      </p:pic>
      <p:pic>
        <p:nvPicPr>
          <p:cNvPr id="10199" name="bg object 10199"/>
          <p:cNvPicPr/>
          <p:nvPr/>
        </p:nvPicPr>
        <p:blipFill>
          <a:blip r:embed="rId114" cstate="print"/>
          <a:stretch>
            <a:fillRect/>
          </a:stretch>
        </p:blipFill>
        <p:spPr>
          <a:xfrm>
            <a:off x="4946831" y="4516995"/>
            <a:ext cx="96520" cy="65848"/>
          </a:xfrm>
          <a:prstGeom prst="rect">
            <a:avLst/>
          </a:prstGeom>
        </p:spPr>
      </p:pic>
      <p:pic>
        <p:nvPicPr>
          <p:cNvPr id="10200" name="bg object 10200"/>
          <p:cNvPicPr/>
          <p:nvPr/>
        </p:nvPicPr>
        <p:blipFill>
          <a:blip r:embed="rId115" cstate="print"/>
          <a:stretch>
            <a:fillRect/>
          </a:stretch>
        </p:blipFill>
        <p:spPr>
          <a:xfrm>
            <a:off x="5058954" y="4516995"/>
            <a:ext cx="96520" cy="65848"/>
          </a:xfrm>
          <a:prstGeom prst="rect">
            <a:avLst/>
          </a:prstGeom>
        </p:spPr>
      </p:pic>
      <p:pic>
        <p:nvPicPr>
          <p:cNvPr id="10201" name="bg object 10201"/>
          <p:cNvPicPr/>
          <p:nvPr/>
        </p:nvPicPr>
        <p:blipFill>
          <a:blip r:embed="rId116" cstate="print"/>
          <a:stretch>
            <a:fillRect/>
          </a:stretch>
        </p:blipFill>
        <p:spPr>
          <a:xfrm>
            <a:off x="5171077" y="4516995"/>
            <a:ext cx="96520" cy="65848"/>
          </a:xfrm>
          <a:prstGeom prst="rect">
            <a:avLst/>
          </a:prstGeom>
        </p:spPr>
      </p:pic>
      <p:pic>
        <p:nvPicPr>
          <p:cNvPr id="10202" name="bg object 10202"/>
          <p:cNvPicPr/>
          <p:nvPr/>
        </p:nvPicPr>
        <p:blipFill>
          <a:blip r:embed="rId117" cstate="print"/>
          <a:stretch>
            <a:fillRect/>
          </a:stretch>
        </p:blipFill>
        <p:spPr>
          <a:xfrm>
            <a:off x="5283200" y="4516995"/>
            <a:ext cx="96339" cy="65848"/>
          </a:xfrm>
          <a:prstGeom prst="rect">
            <a:avLst/>
          </a:prstGeom>
        </p:spPr>
      </p:pic>
      <p:pic>
        <p:nvPicPr>
          <p:cNvPr id="10203" name="bg object 10203"/>
          <p:cNvPicPr/>
          <p:nvPr/>
        </p:nvPicPr>
        <p:blipFill>
          <a:blip r:embed="rId119" cstate="print"/>
          <a:stretch>
            <a:fillRect/>
          </a:stretch>
        </p:blipFill>
        <p:spPr>
          <a:xfrm>
            <a:off x="5395141" y="4516995"/>
            <a:ext cx="96520" cy="65848"/>
          </a:xfrm>
          <a:prstGeom prst="rect">
            <a:avLst/>
          </a:prstGeom>
        </p:spPr>
      </p:pic>
      <p:sp>
        <p:nvSpPr>
          <p:cNvPr id="10204" name="bg object 10204"/>
          <p:cNvSpPr/>
          <p:nvPr/>
        </p:nvSpPr>
        <p:spPr>
          <a:xfrm>
            <a:off x="3074670" y="1544660"/>
            <a:ext cx="25127" cy="25922"/>
          </a:xfrm>
          <a:custGeom>
            <a:avLst/>
            <a:gdLst/>
            <a:ahLst/>
            <a:cxnLst/>
            <a:rect l="l" t="t" r="r" b="b"/>
            <a:pathLst>
              <a:path w="55245" h="72389">
                <a:moveTo>
                  <a:pt x="54648" y="0"/>
                </a:moveTo>
                <a:lnTo>
                  <a:pt x="0" y="0"/>
                </a:lnTo>
                <a:lnTo>
                  <a:pt x="0" y="72199"/>
                </a:lnTo>
                <a:lnTo>
                  <a:pt x="34703" y="72199"/>
                </a:lnTo>
              </a:path>
            </a:pathLst>
          </a:custGeom>
          <a:ln w="7578">
            <a:solidFill>
              <a:srgbClr val="000000"/>
            </a:solidFill>
          </a:ln>
        </p:spPr>
        <p:txBody>
          <a:bodyPr wrap="square" lIns="0" tIns="0" rIns="0" bIns="0" rtlCol="0"/>
          <a:lstStyle/>
          <a:p>
            <a:endParaRPr sz="501"/>
          </a:p>
        </p:txBody>
      </p:sp>
      <p:sp>
        <p:nvSpPr>
          <p:cNvPr id="10205" name="bg object 10205"/>
          <p:cNvSpPr/>
          <p:nvPr/>
        </p:nvSpPr>
        <p:spPr>
          <a:xfrm>
            <a:off x="2614749" y="1543303"/>
            <a:ext cx="278710" cy="2729"/>
          </a:xfrm>
          <a:custGeom>
            <a:avLst/>
            <a:gdLst/>
            <a:ahLst/>
            <a:cxnLst/>
            <a:rect l="l" t="t" r="r" b="b"/>
            <a:pathLst>
              <a:path w="612775" h="7620">
                <a:moveTo>
                  <a:pt x="0" y="0"/>
                </a:moveTo>
                <a:lnTo>
                  <a:pt x="0" y="7578"/>
                </a:lnTo>
                <a:lnTo>
                  <a:pt x="612297" y="7578"/>
                </a:lnTo>
                <a:lnTo>
                  <a:pt x="612297" y="0"/>
                </a:lnTo>
                <a:lnTo>
                  <a:pt x="0" y="0"/>
                </a:lnTo>
                <a:close/>
              </a:path>
            </a:pathLst>
          </a:custGeom>
          <a:solidFill>
            <a:srgbClr val="000000"/>
          </a:solidFill>
        </p:spPr>
        <p:txBody>
          <a:bodyPr wrap="square" lIns="0" tIns="0" rIns="0" bIns="0" rtlCol="0"/>
          <a:lstStyle/>
          <a:p>
            <a:endParaRPr sz="501"/>
          </a:p>
        </p:txBody>
      </p:sp>
      <p:sp>
        <p:nvSpPr>
          <p:cNvPr id="10206" name="bg object 10206"/>
          <p:cNvSpPr/>
          <p:nvPr/>
        </p:nvSpPr>
        <p:spPr>
          <a:xfrm>
            <a:off x="2614749" y="1544660"/>
            <a:ext cx="278710" cy="25922"/>
          </a:xfrm>
          <a:custGeom>
            <a:avLst/>
            <a:gdLst/>
            <a:ahLst/>
            <a:cxnLst/>
            <a:rect l="l" t="t" r="r" b="b"/>
            <a:pathLst>
              <a:path w="612775" h="72389">
                <a:moveTo>
                  <a:pt x="0" y="72199"/>
                </a:moveTo>
                <a:lnTo>
                  <a:pt x="612297" y="72199"/>
                </a:lnTo>
                <a:lnTo>
                  <a:pt x="612297" y="0"/>
                </a:lnTo>
              </a:path>
            </a:pathLst>
          </a:custGeom>
          <a:ln w="7578">
            <a:solidFill>
              <a:srgbClr val="000000"/>
            </a:solidFill>
          </a:ln>
        </p:spPr>
        <p:txBody>
          <a:bodyPr wrap="square" lIns="0" tIns="0" rIns="0" bIns="0" rtlCol="0"/>
          <a:lstStyle/>
          <a:p>
            <a:endParaRPr sz="501"/>
          </a:p>
        </p:txBody>
      </p:sp>
      <p:sp>
        <p:nvSpPr>
          <p:cNvPr id="10207" name="bg object 10207"/>
          <p:cNvSpPr/>
          <p:nvPr/>
        </p:nvSpPr>
        <p:spPr>
          <a:xfrm>
            <a:off x="4054838" y="2675944"/>
            <a:ext cx="3466" cy="422713"/>
          </a:xfrm>
          <a:custGeom>
            <a:avLst/>
            <a:gdLst/>
            <a:ahLst/>
            <a:cxnLst/>
            <a:rect l="l" t="t" r="r" b="b"/>
            <a:pathLst>
              <a:path w="7620" h="1180465">
                <a:moveTo>
                  <a:pt x="0" y="0"/>
                </a:moveTo>
                <a:lnTo>
                  <a:pt x="0" y="1179919"/>
                </a:lnTo>
                <a:lnTo>
                  <a:pt x="7578" y="1179919"/>
                </a:lnTo>
                <a:lnTo>
                  <a:pt x="7578" y="0"/>
                </a:lnTo>
                <a:lnTo>
                  <a:pt x="0" y="0"/>
                </a:lnTo>
                <a:close/>
              </a:path>
            </a:pathLst>
          </a:custGeom>
          <a:solidFill>
            <a:srgbClr val="000000"/>
          </a:solidFill>
        </p:spPr>
        <p:txBody>
          <a:bodyPr wrap="square" lIns="0" tIns="0" rIns="0" bIns="0" rtlCol="0"/>
          <a:lstStyle/>
          <a:p>
            <a:endParaRPr sz="501"/>
          </a:p>
        </p:txBody>
      </p:sp>
      <p:sp>
        <p:nvSpPr>
          <p:cNvPr id="10208" name="bg object 10208"/>
          <p:cNvSpPr/>
          <p:nvPr/>
        </p:nvSpPr>
        <p:spPr>
          <a:xfrm>
            <a:off x="4089581" y="2675944"/>
            <a:ext cx="0" cy="414300"/>
          </a:xfrm>
          <a:custGeom>
            <a:avLst/>
            <a:gdLst/>
            <a:ahLst/>
            <a:cxnLst/>
            <a:rect l="l" t="t" r="r" b="b"/>
            <a:pathLst>
              <a:path h="1156970">
                <a:moveTo>
                  <a:pt x="0" y="1156384"/>
                </a:moveTo>
                <a:lnTo>
                  <a:pt x="0" y="0"/>
                </a:lnTo>
              </a:path>
            </a:pathLst>
          </a:custGeom>
          <a:ln w="7578">
            <a:solidFill>
              <a:srgbClr val="000000"/>
            </a:solidFill>
          </a:ln>
        </p:spPr>
        <p:txBody>
          <a:bodyPr wrap="square" lIns="0" tIns="0" rIns="0" bIns="0" rtlCol="0"/>
          <a:lstStyle/>
          <a:p>
            <a:endParaRPr sz="501"/>
          </a:p>
        </p:txBody>
      </p:sp>
      <p:sp>
        <p:nvSpPr>
          <p:cNvPr id="10209" name="bg object 10209"/>
          <p:cNvSpPr/>
          <p:nvPr/>
        </p:nvSpPr>
        <p:spPr>
          <a:xfrm>
            <a:off x="4955177" y="1407963"/>
            <a:ext cx="28593" cy="365639"/>
          </a:xfrm>
          <a:custGeom>
            <a:avLst/>
            <a:gdLst/>
            <a:ahLst/>
            <a:cxnLst/>
            <a:rect l="l" t="t" r="r" b="b"/>
            <a:pathLst>
              <a:path w="62865" h="1021079">
                <a:moveTo>
                  <a:pt x="62625" y="1020761"/>
                </a:moveTo>
                <a:lnTo>
                  <a:pt x="62625" y="0"/>
                </a:lnTo>
                <a:lnTo>
                  <a:pt x="2792" y="0"/>
                </a:lnTo>
                <a:lnTo>
                  <a:pt x="2792" y="13562"/>
                </a:lnTo>
                <a:lnTo>
                  <a:pt x="0" y="13562"/>
                </a:lnTo>
              </a:path>
            </a:pathLst>
          </a:custGeom>
          <a:ln w="3191">
            <a:solidFill>
              <a:srgbClr val="000000"/>
            </a:solidFill>
          </a:ln>
        </p:spPr>
        <p:txBody>
          <a:bodyPr wrap="square" lIns="0" tIns="0" rIns="0" bIns="0" rtlCol="0"/>
          <a:lstStyle/>
          <a:p>
            <a:endParaRPr sz="501"/>
          </a:p>
        </p:txBody>
      </p:sp>
      <p:sp>
        <p:nvSpPr>
          <p:cNvPr id="10210" name="bg object 10210"/>
          <p:cNvSpPr/>
          <p:nvPr/>
        </p:nvSpPr>
        <p:spPr>
          <a:xfrm>
            <a:off x="4932498" y="1412819"/>
            <a:ext cx="17040" cy="0"/>
          </a:xfrm>
          <a:custGeom>
            <a:avLst/>
            <a:gdLst/>
            <a:ahLst/>
            <a:cxnLst/>
            <a:rect l="l" t="t" r="r" b="b"/>
            <a:pathLst>
              <a:path w="37465">
                <a:moveTo>
                  <a:pt x="37096" y="0"/>
                </a:moveTo>
                <a:lnTo>
                  <a:pt x="0" y="0"/>
                </a:lnTo>
              </a:path>
            </a:pathLst>
          </a:custGeom>
          <a:ln w="3191">
            <a:solidFill>
              <a:srgbClr val="000000"/>
            </a:solidFill>
          </a:ln>
        </p:spPr>
        <p:txBody>
          <a:bodyPr wrap="square" lIns="0" tIns="0" rIns="0" bIns="0" rtlCol="0"/>
          <a:lstStyle/>
          <a:p>
            <a:endParaRPr sz="501"/>
          </a:p>
        </p:txBody>
      </p:sp>
      <p:sp>
        <p:nvSpPr>
          <p:cNvPr id="10211" name="bg object 10211"/>
          <p:cNvSpPr/>
          <p:nvPr/>
        </p:nvSpPr>
        <p:spPr>
          <a:xfrm>
            <a:off x="4912359" y="1412820"/>
            <a:ext cx="8087" cy="355406"/>
          </a:xfrm>
          <a:custGeom>
            <a:avLst/>
            <a:gdLst/>
            <a:ahLst/>
            <a:cxnLst/>
            <a:rect l="l" t="t" r="r" b="b"/>
            <a:pathLst>
              <a:path w="17779" h="992504">
                <a:moveTo>
                  <a:pt x="17152" y="0"/>
                </a:moveTo>
                <a:lnTo>
                  <a:pt x="0" y="0"/>
                </a:lnTo>
                <a:lnTo>
                  <a:pt x="0" y="992041"/>
                </a:lnTo>
                <a:lnTo>
                  <a:pt x="17152" y="992041"/>
                </a:lnTo>
              </a:path>
            </a:pathLst>
          </a:custGeom>
          <a:ln w="3191">
            <a:solidFill>
              <a:srgbClr val="000000"/>
            </a:solidFill>
          </a:ln>
        </p:spPr>
        <p:txBody>
          <a:bodyPr wrap="square" lIns="0" tIns="0" rIns="0" bIns="0" rtlCol="0"/>
          <a:lstStyle/>
          <a:p>
            <a:endParaRPr sz="501"/>
          </a:p>
        </p:txBody>
      </p:sp>
      <p:sp>
        <p:nvSpPr>
          <p:cNvPr id="10212" name="bg object 10212"/>
          <p:cNvSpPr/>
          <p:nvPr/>
        </p:nvSpPr>
        <p:spPr>
          <a:xfrm>
            <a:off x="4932498" y="1768060"/>
            <a:ext cx="11264" cy="0"/>
          </a:xfrm>
          <a:custGeom>
            <a:avLst/>
            <a:gdLst/>
            <a:ahLst/>
            <a:cxnLst/>
            <a:rect l="l" t="t" r="r" b="b"/>
            <a:pathLst>
              <a:path w="24765">
                <a:moveTo>
                  <a:pt x="0" y="0"/>
                </a:moveTo>
                <a:lnTo>
                  <a:pt x="24731" y="0"/>
                </a:lnTo>
              </a:path>
            </a:pathLst>
          </a:custGeom>
          <a:ln w="3191">
            <a:solidFill>
              <a:srgbClr val="000000"/>
            </a:solidFill>
          </a:ln>
        </p:spPr>
        <p:txBody>
          <a:bodyPr wrap="square" lIns="0" tIns="0" rIns="0" bIns="0" rtlCol="0"/>
          <a:lstStyle/>
          <a:p>
            <a:endParaRPr sz="501"/>
          </a:p>
        </p:txBody>
      </p:sp>
      <p:sp>
        <p:nvSpPr>
          <p:cNvPr id="10213" name="bg object 10213"/>
          <p:cNvSpPr/>
          <p:nvPr/>
        </p:nvSpPr>
        <p:spPr>
          <a:xfrm>
            <a:off x="4949371" y="1768060"/>
            <a:ext cx="34369" cy="5457"/>
          </a:xfrm>
          <a:custGeom>
            <a:avLst/>
            <a:gdLst/>
            <a:ahLst/>
            <a:cxnLst/>
            <a:rect l="l" t="t" r="r" b="b"/>
            <a:pathLst>
              <a:path w="75565" h="15239">
                <a:moveTo>
                  <a:pt x="0" y="0"/>
                </a:moveTo>
                <a:lnTo>
                  <a:pt x="15556" y="0"/>
                </a:lnTo>
                <a:lnTo>
                  <a:pt x="15556" y="15157"/>
                </a:lnTo>
                <a:lnTo>
                  <a:pt x="75390" y="15157"/>
                </a:lnTo>
              </a:path>
            </a:pathLst>
          </a:custGeom>
          <a:ln w="3191">
            <a:solidFill>
              <a:srgbClr val="000000"/>
            </a:solidFill>
          </a:ln>
        </p:spPr>
        <p:txBody>
          <a:bodyPr wrap="square" lIns="0" tIns="0" rIns="0" bIns="0" rtlCol="0"/>
          <a:lstStyle/>
          <a:p>
            <a:endParaRPr sz="501"/>
          </a:p>
        </p:txBody>
      </p:sp>
      <p:sp>
        <p:nvSpPr>
          <p:cNvPr id="10214" name="bg object 10214"/>
          <p:cNvSpPr/>
          <p:nvPr/>
        </p:nvSpPr>
        <p:spPr>
          <a:xfrm>
            <a:off x="4577443" y="1285264"/>
            <a:ext cx="2022" cy="0"/>
          </a:xfrm>
          <a:custGeom>
            <a:avLst/>
            <a:gdLst/>
            <a:ahLst/>
            <a:cxnLst/>
            <a:rect l="l" t="t" r="r" b="b"/>
            <a:pathLst>
              <a:path w="4445">
                <a:moveTo>
                  <a:pt x="4387" y="0"/>
                </a:moveTo>
                <a:lnTo>
                  <a:pt x="0" y="0"/>
                </a:lnTo>
              </a:path>
            </a:pathLst>
          </a:custGeom>
          <a:ln w="3191">
            <a:solidFill>
              <a:srgbClr val="000000"/>
            </a:solidFill>
          </a:ln>
        </p:spPr>
        <p:txBody>
          <a:bodyPr wrap="square" lIns="0" tIns="0" rIns="0" bIns="0" rtlCol="0"/>
          <a:lstStyle/>
          <a:p>
            <a:endParaRPr sz="501"/>
          </a:p>
        </p:txBody>
      </p:sp>
      <p:sp>
        <p:nvSpPr>
          <p:cNvPr id="10215" name="bg object 10215"/>
          <p:cNvSpPr/>
          <p:nvPr/>
        </p:nvSpPr>
        <p:spPr>
          <a:xfrm>
            <a:off x="4742724" y="1285264"/>
            <a:ext cx="3177" cy="0"/>
          </a:xfrm>
          <a:custGeom>
            <a:avLst/>
            <a:gdLst/>
            <a:ahLst/>
            <a:cxnLst/>
            <a:rect l="l" t="t" r="r" b="b"/>
            <a:pathLst>
              <a:path w="6984">
                <a:moveTo>
                  <a:pt x="0" y="0"/>
                </a:moveTo>
                <a:lnTo>
                  <a:pt x="6382" y="0"/>
                </a:lnTo>
              </a:path>
            </a:pathLst>
          </a:custGeom>
          <a:ln w="3191">
            <a:solidFill>
              <a:srgbClr val="000000"/>
            </a:solidFill>
          </a:ln>
        </p:spPr>
        <p:txBody>
          <a:bodyPr wrap="square" lIns="0" tIns="0" rIns="0" bIns="0" rtlCol="0"/>
          <a:lstStyle/>
          <a:p>
            <a:endParaRPr sz="501"/>
          </a:p>
        </p:txBody>
      </p:sp>
      <p:sp>
        <p:nvSpPr>
          <p:cNvPr id="10216" name="bg object 10216"/>
          <p:cNvSpPr/>
          <p:nvPr/>
        </p:nvSpPr>
        <p:spPr>
          <a:xfrm>
            <a:off x="4572544" y="1253126"/>
            <a:ext cx="178779" cy="32289"/>
          </a:xfrm>
          <a:custGeom>
            <a:avLst/>
            <a:gdLst/>
            <a:ahLst/>
            <a:cxnLst/>
            <a:rect l="l" t="t" r="r" b="b"/>
            <a:pathLst>
              <a:path w="393065" h="90170">
                <a:moveTo>
                  <a:pt x="392508" y="0"/>
                </a:moveTo>
                <a:lnTo>
                  <a:pt x="0" y="0"/>
                </a:lnTo>
                <a:lnTo>
                  <a:pt x="0" y="89750"/>
                </a:lnTo>
                <a:lnTo>
                  <a:pt x="15157" y="89750"/>
                </a:lnTo>
              </a:path>
            </a:pathLst>
          </a:custGeom>
          <a:ln w="3191">
            <a:solidFill>
              <a:srgbClr val="000000"/>
            </a:solidFill>
          </a:ln>
        </p:spPr>
        <p:txBody>
          <a:bodyPr wrap="square" lIns="0" tIns="0" rIns="0" bIns="0" rtlCol="0"/>
          <a:lstStyle/>
          <a:p>
            <a:endParaRPr sz="501"/>
          </a:p>
        </p:txBody>
      </p:sp>
      <p:sp>
        <p:nvSpPr>
          <p:cNvPr id="10217" name="bg object 10217"/>
          <p:cNvSpPr/>
          <p:nvPr/>
        </p:nvSpPr>
        <p:spPr>
          <a:xfrm>
            <a:off x="4579620" y="1292407"/>
            <a:ext cx="75670" cy="10459"/>
          </a:xfrm>
          <a:custGeom>
            <a:avLst/>
            <a:gdLst/>
            <a:ahLst/>
            <a:cxnLst/>
            <a:rect l="l" t="t" r="r" b="b"/>
            <a:pathLst>
              <a:path w="166370" h="29210">
                <a:moveTo>
                  <a:pt x="0" y="0"/>
                </a:moveTo>
                <a:lnTo>
                  <a:pt x="0" y="28720"/>
                </a:lnTo>
                <a:lnTo>
                  <a:pt x="166337" y="28720"/>
                </a:lnTo>
              </a:path>
            </a:pathLst>
          </a:custGeom>
          <a:ln w="3191">
            <a:solidFill>
              <a:srgbClr val="000000"/>
            </a:solidFill>
          </a:ln>
        </p:spPr>
        <p:txBody>
          <a:bodyPr wrap="square" lIns="0" tIns="0" rIns="0" bIns="0" rtlCol="0"/>
          <a:lstStyle/>
          <a:p>
            <a:endParaRPr sz="501"/>
          </a:p>
        </p:txBody>
      </p:sp>
      <p:sp>
        <p:nvSpPr>
          <p:cNvPr id="10218" name="bg object 10218"/>
          <p:cNvSpPr/>
          <p:nvPr/>
        </p:nvSpPr>
        <p:spPr>
          <a:xfrm>
            <a:off x="4742724" y="1292406"/>
            <a:ext cx="0" cy="8868"/>
          </a:xfrm>
          <a:custGeom>
            <a:avLst/>
            <a:gdLst/>
            <a:ahLst/>
            <a:cxnLst/>
            <a:rect l="l" t="t" r="r" b="b"/>
            <a:pathLst>
              <a:path h="24764">
                <a:moveTo>
                  <a:pt x="0" y="24731"/>
                </a:moveTo>
                <a:lnTo>
                  <a:pt x="0" y="0"/>
                </a:lnTo>
              </a:path>
            </a:pathLst>
          </a:custGeom>
          <a:ln w="3191">
            <a:solidFill>
              <a:srgbClr val="000000"/>
            </a:solidFill>
          </a:ln>
        </p:spPr>
        <p:txBody>
          <a:bodyPr wrap="square" lIns="0" tIns="0" rIns="0" bIns="0" rtlCol="0"/>
          <a:lstStyle/>
          <a:p>
            <a:endParaRPr sz="501"/>
          </a:p>
        </p:txBody>
      </p:sp>
      <p:sp>
        <p:nvSpPr>
          <p:cNvPr id="10219" name="bg object 10219"/>
          <p:cNvSpPr/>
          <p:nvPr/>
        </p:nvSpPr>
        <p:spPr>
          <a:xfrm>
            <a:off x="4742724" y="1253126"/>
            <a:ext cx="8376" cy="32289"/>
          </a:xfrm>
          <a:custGeom>
            <a:avLst/>
            <a:gdLst/>
            <a:ahLst/>
            <a:cxnLst/>
            <a:rect l="l" t="t" r="r" b="b"/>
            <a:pathLst>
              <a:path w="18415" h="90170">
                <a:moveTo>
                  <a:pt x="0" y="89750"/>
                </a:moveTo>
                <a:lnTo>
                  <a:pt x="18348" y="89750"/>
                </a:lnTo>
                <a:lnTo>
                  <a:pt x="18348" y="0"/>
                </a:lnTo>
              </a:path>
            </a:pathLst>
          </a:custGeom>
          <a:ln w="3191">
            <a:solidFill>
              <a:srgbClr val="000000"/>
            </a:solidFill>
          </a:ln>
        </p:spPr>
        <p:txBody>
          <a:bodyPr wrap="square" lIns="0" tIns="0" rIns="0" bIns="0" rtlCol="0"/>
          <a:lstStyle/>
          <a:p>
            <a:endParaRPr sz="501"/>
          </a:p>
        </p:txBody>
      </p:sp>
      <p:sp>
        <p:nvSpPr>
          <p:cNvPr id="10220" name="bg object 10220"/>
          <p:cNvSpPr/>
          <p:nvPr/>
        </p:nvSpPr>
        <p:spPr>
          <a:xfrm>
            <a:off x="3589927" y="3476556"/>
            <a:ext cx="258782" cy="0"/>
          </a:xfrm>
          <a:custGeom>
            <a:avLst/>
            <a:gdLst/>
            <a:ahLst/>
            <a:cxnLst/>
            <a:rect l="l" t="t" r="r" b="b"/>
            <a:pathLst>
              <a:path w="568959">
                <a:moveTo>
                  <a:pt x="568419" y="0"/>
                </a:moveTo>
                <a:lnTo>
                  <a:pt x="0" y="0"/>
                </a:lnTo>
              </a:path>
            </a:pathLst>
          </a:custGeom>
          <a:ln w="3191">
            <a:solidFill>
              <a:srgbClr val="000000"/>
            </a:solidFill>
          </a:ln>
        </p:spPr>
        <p:txBody>
          <a:bodyPr wrap="square" lIns="0" tIns="0" rIns="0" bIns="0" rtlCol="0"/>
          <a:lstStyle/>
          <a:p>
            <a:endParaRPr sz="501"/>
          </a:p>
        </p:txBody>
      </p:sp>
      <p:sp>
        <p:nvSpPr>
          <p:cNvPr id="10221" name="bg object 10221"/>
          <p:cNvSpPr/>
          <p:nvPr/>
        </p:nvSpPr>
        <p:spPr>
          <a:xfrm>
            <a:off x="3594463" y="3476556"/>
            <a:ext cx="249539" cy="0"/>
          </a:xfrm>
          <a:custGeom>
            <a:avLst/>
            <a:gdLst/>
            <a:ahLst/>
            <a:cxnLst/>
            <a:rect l="l" t="t" r="r" b="b"/>
            <a:pathLst>
              <a:path w="548640">
                <a:moveTo>
                  <a:pt x="548474" y="0"/>
                </a:moveTo>
                <a:lnTo>
                  <a:pt x="0" y="0"/>
                </a:lnTo>
              </a:path>
            </a:pathLst>
          </a:custGeom>
          <a:ln w="3191">
            <a:solidFill>
              <a:srgbClr val="000000"/>
            </a:solidFill>
          </a:ln>
        </p:spPr>
        <p:txBody>
          <a:bodyPr wrap="square" lIns="0" tIns="0" rIns="0" bIns="0" rtlCol="0"/>
          <a:lstStyle/>
          <a:p>
            <a:endParaRPr sz="501"/>
          </a:p>
        </p:txBody>
      </p:sp>
      <p:sp>
        <p:nvSpPr>
          <p:cNvPr id="10222" name="bg object 10222"/>
          <p:cNvSpPr/>
          <p:nvPr/>
        </p:nvSpPr>
        <p:spPr>
          <a:xfrm>
            <a:off x="3589927" y="3472271"/>
            <a:ext cx="258782" cy="4320"/>
          </a:xfrm>
          <a:custGeom>
            <a:avLst/>
            <a:gdLst/>
            <a:ahLst/>
            <a:cxnLst/>
            <a:rect l="l" t="t" r="r" b="b"/>
            <a:pathLst>
              <a:path w="568959" h="12065">
                <a:moveTo>
                  <a:pt x="0" y="0"/>
                </a:moveTo>
                <a:lnTo>
                  <a:pt x="568419" y="0"/>
                </a:lnTo>
                <a:lnTo>
                  <a:pt x="568419" y="11966"/>
                </a:lnTo>
              </a:path>
              <a:path w="568959" h="12065">
                <a:moveTo>
                  <a:pt x="0" y="0"/>
                </a:moveTo>
                <a:lnTo>
                  <a:pt x="0" y="11966"/>
                </a:lnTo>
              </a:path>
            </a:pathLst>
          </a:custGeom>
          <a:ln w="3191">
            <a:solidFill>
              <a:srgbClr val="000000"/>
            </a:solidFill>
          </a:ln>
        </p:spPr>
        <p:txBody>
          <a:bodyPr wrap="square" lIns="0" tIns="0" rIns="0" bIns="0" rtlCol="0"/>
          <a:lstStyle/>
          <a:p>
            <a:endParaRPr sz="501"/>
          </a:p>
        </p:txBody>
      </p:sp>
      <p:sp>
        <p:nvSpPr>
          <p:cNvPr id="10223" name="bg object 10223"/>
          <p:cNvSpPr/>
          <p:nvPr/>
        </p:nvSpPr>
        <p:spPr>
          <a:xfrm>
            <a:off x="4347392" y="3526550"/>
            <a:ext cx="163471" cy="128701"/>
          </a:xfrm>
          <a:custGeom>
            <a:avLst/>
            <a:gdLst/>
            <a:ahLst/>
            <a:cxnLst/>
            <a:rect l="l" t="t" r="r" b="b"/>
            <a:pathLst>
              <a:path w="359409" h="359409">
                <a:moveTo>
                  <a:pt x="52653" y="306348"/>
                </a:moveTo>
                <a:lnTo>
                  <a:pt x="100520" y="340652"/>
                </a:lnTo>
                <a:lnTo>
                  <a:pt x="157163" y="357805"/>
                </a:lnTo>
                <a:lnTo>
                  <a:pt x="187079" y="359001"/>
                </a:lnTo>
                <a:lnTo>
                  <a:pt x="216198" y="355012"/>
                </a:lnTo>
                <a:lnTo>
                  <a:pt x="271245" y="333871"/>
                </a:lnTo>
                <a:lnTo>
                  <a:pt x="316320" y="295578"/>
                </a:lnTo>
                <a:lnTo>
                  <a:pt x="346636" y="244919"/>
                </a:lnTo>
                <a:lnTo>
                  <a:pt x="359001" y="187079"/>
                </a:lnTo>
                <a:lnTo>
                  <a:pt x="357805" y="157163"/>
                </a:lnTo>
                <a:lnTo>
                  <a:pt x="340652" y="100520"/>
                </a:lnTo>
                <a:lnTo>
                  <a:pt x="306348" y="52653"/>
                </a:lnTo>
                <a:lnTo>
                  <a:pt x="258481" y="18348"/>
                </a:lnTo>
                <a:lnTo>
                  <a:pt x="201838" y="1196"/>
                </a:lnTo>
                <a:lnTo>
                  <a:pt x="171921" y="0"/>
                </a:lnTo>
                <a:lnTo>
                  <a:pt x="142802" y="3988"/>
                </a:lnTo>
                <a:lnTo>
                  <a:pt x="87755" y="25130"/>
                </a:lnTo>
                <a:lnTo>
                  <a:pt x="42681" y="63423"/>
                </a:lnTo>
                <a:lnTo>
                  <a:pt x="12365" y="114082"/>
                </a:lnTo>
                <a:lnTo>
                  <a:pt x="0" y="171921"/>
                </a:lnTo>
                <a:lnTo>
                  <a:pt x="1595" y="201838"/>
                </a:lnTo>
                <a:lnTo>
                  <a:pt x="7578" y="230558"/>
                </a:lnTo>
                <a:lnTo>
                  <a:pt x="18348" y="258481"/>
                </a:lnTo>
                <a:lnTo>
                  <a:pt x="33506" y="283611"/>
                </a:lnTo>
                <a:lnTo>
                  <a:pt x="52653" y="306348"/>
                </a:lnTo>
              </a:path>
            </a:pathLst>
          </a:custGeom>
          <a:ln w="3191">
            <a:solidFill>
              <a:srgbClr val="000000"/>
            </a:solidFill>
          </a:ln>
        </p:spPr>
        <p:txBody>
          <a:bodyPr wrap="square" lIns="0" tIns="0" rIns="0" bIns="0" rtlCol="0"/>
          <a:lstStyle/>
          <a:p>
            <a:endParaRPr sz="501"/>
          </a:p>
        </p:txBody>
      </p:sp>
      <p:pic>
        <p:nvPicPr>
          <p:cNvPr id="10224" name="bg object 10224"/>
          <p:cNvPicPr/>
          <p:nvPr/>
        </p:nvPicPr>
        <p:blipFill>
          <a:blip r:embed="rId120" cstate="print"/>
          <a:stretch>
            <a:fillRect/>
          </a:stretch>
        </p:blipFill>
        <p:spPr>
          <a:xfrm>
            <a:off x="4313464" y="3608825"/>
            <a:ext cx="92710" cy="72991"/>
          </a:xfrm>
          <a:prstGeom prst="rect">
            <a:avLst/>
          </a:prstGeom>
        </p:spPr>
      </p:pic>
      <p:pic>
        <p:nvPicPr>
          <p:cNvPr id="10225" name="bg object 10225"/>
          <p:cNvPicPr/>
          <p:nvPr/>
        </p:nvPicPr>
        <p:blipFill>
          <a:blip r:embed="rId121" cstate="print"/>
          <a:stretch>
            <a:fillRect/>
          </a:stretch>
        </p:blipFill>
        <p:spPr>
          <a:xfrm>
            <a:off x="4451713" y="3608682"/>
            <a:ext cx="92891" cy="73133"/>
          </a:xfrm>
          <a:prstGeom prst="rect">
            <a:avLst/>
          </a:prstGeom>
        </p:spPr>
      </p:pic>
      <p:pic>
        <p:nvPicPr>
          <p:cNvPr id="10226" name="bg object 10226"/>
          <p:cNvPicPr/>
          <p:nvPr/>
        </p:nvPicPr>
        <p:blipFill>
          <a:blip r:embed="rId122" cstate="print"/>
          <a:stretch>
            <a:fillRect/>
          </a:stretch>
        </p:blipFill>
        <p:spPr>
          <a:xfrm>
            <a:off x="4313464" y="3499839"/>
            <a:ext cx="92891" cy="73133"/>
          </a:xfrm>
          <a:prstGeom prst="rect">
            <a:avLst/>
          </a:prstGeom>
        </p:spPr>
      </p:pic>
      <p:pic>
        <p:nvPicPr>
          <p:cNvPr id="10227" name="bg object 10227"/>
          <p:cNvPicPr/>
          <p:nvPr/>
        </p:nvPicPr>
        <p:blipFill>
          <a:blip r:embed="rId123" cstate="print"/>
          <a:stretch>
            <a:fillRect/>
          </a:stretch>
        </p:blipFill>
        <p:spPr>
          <a:xfrm>
            <a:off x="4451894" y="3499839"/>
            <a:ext cx="92710" cy="72991"/>
          </a:xfrm>
          <a:prstGeom prst="rect">
            <a:avLst/>
          </a:prstGeom>
        </p:spPr>
      </p:pic>
      <p:sp>
        <p:nvSpPr>
          <p:cNvPr id="10228" name="bg object 10228"/>
          <p:cNvSpPr/>
          <p:nvPr/>
        </p:nvSpPr>
        <p:spPr>
          <a:xfrm>
            <a:off x="3335201" y="3555832"/>
            <a:ext cx="118127" cy="193052"/>
          </a:xfrm>
          <a:custGeom>
            <a:avLst/>
            <a:gdLst/>
            <a:ahLst/>
            <a:cxnLst/>
            <a:rect l="l" t="t" r="r" b="b"/>
            <a:pathLst>
              <a:path w="259715" h="539115">
                <a:moveTo>
                  <a:pt x="0" y="0"/>
                </a:moveTo>
                <a:lnTo>
                  <a:pt x="0" y="538502"/>
                </a:lnTo>
                <a:lnTo>
                  <a:pt x="259279" y="538502"/>
                </a:lnTo>
                <a:lnTo>
                  <a:pt x="259279" y="518558"/>
                </a:lnTo>
                <a:lnTo>
                  <a:pt x="239334" y="518558"/>
                </a:lnTo>
                <a:lnTo>
                  <a:pt x="239334" y="19944"/>
                </a:lnTo>
                <a:lnTo>
                  <a:pt x="259279" y="19944"/>
                </a:lnTo>
                <a:lnTo>
                  <a:pt x="259279" y="0"/>
                </a:lnTo>
                <a:lnTo>
                  <a:pt x="0" y="0"/>
                </a:lnTo>
              </a:path>
            </a:pathLst>
          </a:custGeom>
          <a:ln w="3191">
            <a:solidFill>
              <a:srgbClr val="000000"/>
            </a:solidFill>
          </a:ln>
        </p:spPr>
        <p:txBody>
          <a:bodyPr wrap="square" lIns="0" tIns="0" rIns="0" bIns="0" rtlCol="0"/>
          <a:lstStyle/>
          <a:p>
            <a:endParaRPr sz="501"/>
          </a:p>
        </p:txBody>
      </p:sp>
      <p:sp>
        <p:nvSpPr>
          <p:cNvPr id="10229" name="bg object 10229"/>
          <p:cNvSpPr/>
          <p:nvPr/>
        </p:nvSpPr>
        <p:spPr>
          <a:xfrm>
            <a:off x="3362415" y="3562974"/>
            <a:ext cx="0" cy="178726"/>
          </a:xfrm>
          <a:custGeom>
            <a:avLst/>
            <a:gdLst/>
            <a:ahLst/>
            <a:cxnLst/>
            <a:rect l="l" t="t" r="r" b="b"/>
            <a:pathLst>
              <a:path h="499109">
                <a:moveTo>
                  <a:pt x="0" y="498613"/>
                </a:moveTo>
                <a:lnTo>
                  <a:pt x="0" y="0"/>
                </a:lnTo>
              </a:path>
            </a:pathLst>
          </a:custGeom>
          <a:ln w="3191">
            <a:solidFill>
              <a:srgbClr val="000000"/>
            </a:solidFill>
          </a:ln>
        </p:spPr>
        <p:txBody>
          <a:bodyPr wrap="square" lIns="0" tIns="0" rIns="0" bIns="0" rtlCol="0"/>
          <a:lstStyle/>
          <a:p>
            <a:endParaRPr sz="501"/>
          </a:p>
        </p:txBody>
      </p:sp>
      <p:sp>
        <p:nvSpPr>
          <p:cNvPr id="10230" name="bg object 10230"/>
          <p:cNvSpPr/>
          <p:nvPr/>
        </p:nvSpPr>
        <p:spPr>
          <a:xfrm>
            <a:off x="3335201" y="3562974"/>
            <a:ext cx="108885" cy="0"/>
          </a:xfrm>
          <a:custGeom>
            <a:avLst/>
            <a:gdLst/>
            <a:ahLst/>
            <a:cxnLst/>
            <a:rect l="l" t="t" r="r" b="b"/>
            <a:pathLst>
              <a:path w="239395">
                <a:moveTo>
                  <a:pt x="238935" y="0"/>
                </a:moveTo>
                <a:lnTo>
                  <a:pt x="0" y="0"/>
                </a:lnTo>
              </a:path>
            </a:pathLst>
          </a:custGeom>
          <a:ln w="3191">
            <a:solidFill>
              <a:srgbClr val="000000"/>
            </a:solidFill>
          </a:ln>
        </p:spPr>
        <p:txBody>
          <a:bodyPr wrap="square" lIns="0" tIns="0" rIns="0" bIns="0" rtlCol="0"/>
          <a:lstStyle/>
          <a:p>
            <a:endParaRPr sz="501"/>
          </a:p>
        </p:txBody>
      </p:sp>
      <p:sp>
        <p:nvSpPr>
          <p:cNvPr id="10231" name="bg object 10231"/>
          <p:cNvSpPr/>
          <p:nvPr/>
        </p:nvSpPr>
        <p:spPr>
          <a:xfrm>
            <a:off x="3335201" y="3741522"/>
            <a:ext cx="118127" cy="7276"/>
          </a:xfrm>
          <a:custGeom>
            <a:avLst/>
            <a:gdLst/>
            <a:ahLst/>
            <a:cxnLst/>
            <a:rect l="l" t="t" r="r" b="b"/>
            <a:pathLst>
              <a:path w="259715" h="20320">
                <a:moveTo>
                  <a:pt x="259279" y="19944"/>
                </a:moveTo>
                <a:lnTo>
                  <a:pt x="0" y="19944"/>
                </a:lnTo>
                <a:lnTo>
                  <a:pt x="0" y="0"/>
                </a:lnTo>
                <a:lnTo>
                  <a:pt x="238935" y="0"/>
                </a:lnTo>
              </a:path>
            </a:pathLst>
          </a:custGeom>
          <a:ln w="3191">
            <a:solidFill>
              <a:srgbClr val="000000"/>
            </a:solidFill>
          </a:ln>
        </p:spPr>
        <p:txBody>
          <a:bodyPr wrap="square" lIns="0" tIns="0" rIns="0" bIns="0" rtlCol="0"/>
          <a:lstStyle/>
          <a:p>
            <a:endParaRPr sz="501"/>
          </a:p>
        </p:txBody>
      </p:sp>
      <p:sp>
        <p:nvSpPr>
          <p:cNvPr id="10232" name="bg object 10232"/>
          <p:cNvSpPr/>
          <p:nvPr/>
        </p:nvSpPr>
        <p:spPr>
          <a:xfrm>
            <a:off x="3453130" y="3741522"/>
            <a:ext cx="0" cy="7276"/>
          </a:xfrm>
          <a:custGeom>
            <a:avLst/>
            <a:gdLst/>
            <a:ahLst/>
            <a:cxnLst/>
            <a:rect l="l" t="t" r="r" b="b"/>
            <a:pathLst>
              <a:path h="20320">
                <a:moveTo>
                  <a:pt x="0" y="0"/>
                </a:moveTo>
                <a:lnTo>
                  <a:pt x="0" y="19944"/>
                </a:lnTo>
              </a:path>
            </a:pathLst>
          </a:custGeom>
          <a:ln w="3191">
            <a:solidFill>
              <a:srgbClr val="000000"/>
            </a:solidFill>
          </a:ln>
        </p:spPr>
        <p:txBody>
          <a:bodyPr wrap="square" lIns="0" tIns="0" rIns="0" bIns="0" rtlCol="0"/>
          <a:lstStyle/>
          <a:p>
            <a:endParaRPr sz="501"/>
          </a:p>
        </p:txBody>
      </p:sp>
      <p:sp>
        <p:nvSpPr>
          <p:cNvPr id="10233" name="bg object 10233"/>
          <p:cNvSpPr/>
          <p:nvPr/>
        </p:nvSpPr>
        <p:spPr>
          <a:xfrm>
            <a:off x="3335201" y="3555832"/>
            <a:ext cx="118127" cy="185775"/>
          </a:xfrm>
          <a:custGeom>
            <a:avLst/>
            <a:gdLst/>
            <a:ahLst/>
            <a:cxnLst/>
            <a:rect l="l" t="t" r="r" b="b"/>
            <a:pathLst>
              <a:path w="259715" h="518795">
                <a:moveTo>
                  <a:pt x="0" y="19944"/>
                </a:moveTo>
                <a:lnTo>
                  <a:pt x="0" y="0"/>
                </a:lnTo>
                <a:lnTo>
                  <a:pt x="259279" y="0"/>
                </a:lnTo>
                <a:lnTo>
                  <a:pt x="259279" y="19944"/>
                </a:lnTo>
              </a:path>
              <a:path w="259715" h="518795">
                <a:moveTo>
                  <a:pt x="0" y="19944"/>
                </a:moveTo>
                <a:lnTo>
                  <a:pt x="19944" y="19944"/>
                </a:lnTo>
                <a:lnTo>
                  <a:pt x="19944" y="518558"/>
                </a:lnTo>
                <a:lnTo>
                  <a:pt x="0" y="518558"/>
                </a:lnTo>
                <a:lnTo>
                  <a:pt x="0" y="19944"/>
                </a:lnTo>
              </a:path>
            </a:pathLst>
          </a:custGeom>
          <a:ln w="3191">
            <a:solidFill>
              <a:srgbClr val="000000"/>
            </a:solidFill>
          </a:ln>
        </p:spPr>
        <p:txBody>
          <a:bodyPr wrap="square" lIns="0" tIns="0" rIns="0" bIns="0" rtlCol="0"/>
          <a:lstStyle/>
          <a:p>
            <a:endParaRPr sz="501"/>
          </a:p>
        </p:txBody>
      </p:sp>
      <p:sp>
        <p:nvSpPr>
          <p:cNvPr id="10234" name="bg object 10234"/>
          <p:cNvSpPr/>
          <p:nvPr/>
        </p:nvSpPr>
        <p:spPr>
          <a:xfrm>
            <a:off x="3985442" y="3555832"/>
            <a:ext cx="118127" cy="0"/>
          </a:xfrm>
          <a:custGeom>
            <a:avLst/>
            <a:gdLst/>
            <a:ahLst/>
            <a:cxnLst/>
            <a:rect l="l" t="t" r="r" b="b"/>
            <a:pathLst>
              <a:path w="259715">
                <a:moveTo>
                  <a:pt x="0" y="0"/>
                </a:moveTo>
                <a:lnTo>
                  <a:pt x="259279" y="0"/>
                </a:lnTo>
              </a:path>
            </a:pathLst>
          </a:custGeom>
          <a:ln w="3191">
            <a:solidFill>
              <a:srgbClr val="000000"/>
            </a:solidFill>
          </a:ln>
        </p:spPr>
        <p:txBody>
          <a:bodyPr wrap="square" lIns="0" tIns="0" rIns="0" bIns="0" rtlCol="0"/>
          <a:lstStyle/>
          <a:p>
            <a:endParaRPr sz="501"/>
          </a:p>
        </p:txBody>
      </p:sp>
      <p:sp>
        <p:nvSpPr>
          <p:cNvPr id="10235" name="bg object 10235"/>
          <p:cNvSpPr/>
          <p:nvPr/>
        </p:nvSpPr>
        <p:spPr>
          <a:xfrm>
            <a:off x="3985442" y="3555832"/>
            <a:ext cx="0" cy="7276"/>
          </a:xfrm>
          <a:custGeom>
            <a:avLst/>
            <a:gdLst/>
            <a:ahLst/>
            <a:cxnLst/>
            <a:rect l="l" t="t" r="r" b="b"/>
            <a:pathLst>
              <a:path h="20320">
                <a:moveTo>
                  <a:pt x="0" y="19944"/>
                </a:moveTo>
                <a:lnTo>
                  <a:pt x="0" y="0"/>
                </a:lnTo>
              </a:path>
            </a:pathLst>
          </a:custGeom>
          <a:ln w="3191">
            <a:solidFill>
              <a:srgbClr val="000000"/>
            </a:solidFill>
          </a:ln>
        </p:spPr>
        <p:txBody>
          <a:bodyPr wrap="square" lIns="0" tIns="0" rIns="0" bIns="0" rtlCol="0"/>
          <a:lstStyle/>
          <a:p>
            <a:endParaRPr sz="501"/>
          </a:p>
        </p:txBody>
      </p:sp>
      <p:sp>
        <p:nvSpPr>
          <p:cNvPr id="10236" name="bg object 10236"/>
          <p:cNvSpPr/>
          <p:nvPr/>
        </p:nvSpPr>
        <p:spPr>
          <a:xfrm>
            <a:off x="3985442" y="3562974"/>
            <a:ext cx="9242" cy="0"/>
          </a:xfrm>
          <a:custGeom>
            <a:avLst/>
            <a:gdLst/>
            <a:ahLst/>
            <a:cxnLst/>
            <a:rect l="l" t="t" r="r" b="b"/>
            <a:pathLst>
              <a:path w="20320">
                <a:moveTo>
                  <a:pt x="19944" y="0"/>
                </a:moveTo>
                <a:lnTo>
                  <a:pt x="0" y="0"/>
                </a:lnTo>
              </a:path>
            </a:pathLst>
          </a:custGeom>
          <a:ln w="3191">
            <a:solidFill>
              <a:srgbClr val="000000"/>
            </a:solidFill>
          </a:ln>
        </p:spPr>
        <p:txBody>
          <a:bodyPr wrap="square" lIns="0" tIns="0" rIns="0" bIns="0" rtlCol="0"/>
          <a:lstStyle/>
          <a:p>
            <a:endParaRPr sz="501"/>
          </a:p>
        </p:txBody>
      </p:sp>
      <p:sp>
        <p:nvSpPr>
          <p:cNvPr id="10237" name="bg object 10237"/>
          <p:cNvSpPr/>
          <p:nvPr/>
        </p:nvSpPr>
        <p:spPr>
          <a:xfrm>
            <a:off x="3994513" y="3562974"/>
            <a:ext cx="0" cy="178726"/>
          </a:xfrm>
          <a:custGeom>
            <a:avLst/>
            <a:gdLst/>
            <a:ahLst/>
            <a:cxnLst/>
            <a:rect l="l" t="t" r="r" b="b"/>
            <a:pathLst>
              <a:path h="499109">
                <a:moveTo>
                  <a:pt x="0" y="498613"/>
                </a:moveTo>
                <a:lnTo>
                  <a:pt x="0" y="0"/>
                </a:lnTo>
              </a:path>
            </a:pathLst>
          </a:custGeom>
          <a:ln w="3191">
            <a:solidFill>
              <a:srgbClr val="000000"/>
            </a:solidFill>
          </a:ln>
        </p:spPr>
        <p:txBody>
          <a:bodyPr wrap="square" lIns="0" tIns="0" rIns="0" bIns="0" rtlCol="0"/>
          <a:lstStyle/>
          <a:p>
            <a:endParaRPr sz="501"/>
          </a:p>
        </p:txBody>
      </p:sp>
      <p:sp>
        <p:nvSpPr>
          <p:cNvPr id="10238" name="bg object 10238"/>
          <p:cNvSpPr/>
          <p:nvPr/>
        </p:nvSpPr>
        <p:spPr>
          <a:xfrm>
            <a:off x="3985442" y="3741522"/>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10239" name="bg object 10239"/>
          <p:cNvSpPr/>
          <p:nvPr/>
        </p:nvSpPr>
        <p:spPr>
          <a:xfrm>
            <a:off x="3985442" y="3741522"/>
            <a:ext cx="0" cy="7276"/>
          </a:xfrm>
          <a:custGeom>
            <a:avLst/>
            <a:gdLst/>
            <a:ahLst/>
            <a:cxnLst/>
            <a:rect l="l" t="t" r="r" b="b"/>
            <a:pathLst>
              <a:path h="20320">
                <a:moveTo>
                  <a:pt x="0" y="19944"/>
                </a:moveTo>
                <a:lnTo>
                  <a:pt x="0" y="0"/>
                </a:lnTo>
              </a:path>
            </a:pathLst>
          </a:custGeom>
          <a:ln w="3191">
            <a:solidFill>
              <a:srgbClr val="000000"/>
            </a:solidFill>
          </a:ln>
        </p:spPr>
        <p:txBody>
          <a:bodyPr wrap="square" lIns="0" tIns="0" rIns="0" bIns="0" rtlCol="0"/>
          <a:lstStyle/>
          <a:p>
            <a:endParaRPr sz="501"/>
          </a:p>
        </p:txBody>
      </p:sp>
      <p:sp>
        <p:nvSpPr>
          <p:cNvPr id="10240" name="bg object 10240"/>
          <p:cNvSpPr/>
          <p:nvPr/>
        </p:nvSpPr>
        <p:spPr>
          <a:xfrm>
            <a:off x="3985442" y="3748664"/>
            <a:ext cx="118127" cy="0"/>
          </a:xfrm>
          <a:custGeom>
            <a:avLst/>
            <a:gdLst/>
            <a:ahLst/>
            <a:cxnLst/>
            <a:rect l="l" t="t" r="r" b="b"/>
            <a:pathLst>
              <a:path w="259715">
                <a:moveTo>
                  <a:pt x="259279" y="0"/>
                </a:moveTo>
                <a:lnTo>
                  <a:pt x="0" y="0"/>
                </a:lnTo>
              </a:path>
            </a:pathLst>
          </a:custGeom>
          <a:ln w="3191">
            <a:solidFill>
              <a:srgbClr val="000000"/>
            </a:solidFill>
          </a:ln>
        </p:spPr>
        <p:txBody>
          <a:bodyPr wrap="square" lIns="0" tIns="0" rIns="0" bIns="0" rtlCol="0"/>
          <a:lstStyle/>
          <a:p>
            <a:endParaRPr sz="501"/>
          </a:p>
        </p:txBody>
      </p:sp>
      <p:sp>
        <p:nvSpPr>
          <p:cNvPr id="10241" name="bg object 10241"/>
          <p:cNvSpPr/>
          <p:nvPr/>
        </p:nvSpPr>
        <p:spPr>
          <a:xfrm>
            <a:off x="4103370" y="3555832"/>
            <a:ext cx="0" cy="193052"/>
          </a:xfrm>
          <a:custGeom>
            <a:avLst/>
            <a:gdLst/>
            <a:ahLst/>
            <a:cxnLst/>
            <a:rect l="l" t="t" r="r" b="b"/>
            <a:pathLst>
              <a:path h="539115">
                <a:moveTo>
                  <a:pt x="0" y="0"/>
                </a:moveTo>
                <a:lnTo>
                  <a:pt x="0" y="538502"/>
                </a:lnTo>
              </a:path>
            </a:pathLst>
          </a:custGeom>
          <a:ln w="3191">
            <a:solidFill>
              <a:srgbClr val="000000"/>
            </a:solidFill>
          </a:ln>
        </p:spPr>
        <p:txBody>
          <a:bodyPr wrap="square" lIns="0" tIns="0" rIns="0" bIns="0" rtlCol="0"/>
          <a:lstStyle/>
          <a:p>
            <a:endParaRPr sz="501"/>
          </a:p>
        </p:txBody>
      </p:sp>
      <p:sp>
        <p:nvSpPr>
          <p:cNvPr id="10242" name="bg object 10242"/>
          <p:cNvSpPr/>
          <p:nvPr/>
        </p:nvSpPr>
        <p:spPr>
          <a:xfrm>
            <a:off x="4076156" y="3562974"/>
            <a:ext cx="0" cy="178726"/>
          </a:xfrm>
          <a:custGeom>
            <a:avLst/>
            <a:gdLst/>
            <a:ahLst/>
            <a:cxnLst/>
            <a:rect l="l" t="t" r="r" b="b"/>
            <a:pathLst>
              <a:path h="499109">
                <a:moveTo>
                  <a:pt x="0" y="498613"/>
                </a:moveTo>
                <a:lnTo>
                  <a:pt x="0" y="0"/>
                </a:lnTo>
              </a:path>
            </a:pathLst>
          </a:custGeom>
          <a:ln w="3191">
            <a:solidFill>
              <a:srgbClr val="000000"/>
            </a:solidFill>
          </a:ln>
        </p:spPr>
        <p:txBody>
          <a:bodyPr wrap="square" lIns="0" tIns="0" rIns="0" bIns="0" rtlCol="0"/>
          <a:lstStyle/>
          <a:p>
            <a:endParaRPr sz="501"/>
          </a:p>
        </p:txBody>
      </p:sp>
      <p:sp>
        <p:nvSpPr>
          <p:cNvPr id="10243" name="bg object 10243"/>
          <p:cNvSpPr/>
          <p:nvPr/>
        </p:nvSpPr>
        <p:spPr>
          <a:xfrm>
            <a:off x="3994694" y="3562974"/>
            <a:ext cx="108885" cy="0"/>
          </a:xfrm>
          <a:custGeom>
            <a:avLst/>
            <a:gdLst/>
            <a:ahLst/>
            <a:cxnLst/>
            <a:rect l="l" t="t" r="r" b="b"/>
            <a:pathLst>
              <a:path w="239395">
                <a:moveTo>
                  <a:pt x="0" y="0"/>
                </a:moveTo>
                <a:lnTo>
                  <a:pt x="238935" y="0"/>
                </a:lnTo>
              </a:path>
            </a:pathLst>
          </a:custGeom>
          <a:ln w="3191">
            <a:solidFill>
              <a:srgbClr val="000000"/>
            </a:solidFill>
          </a:ln>
        </p:spPr>
        <p:txBody>
          <a:bodyPr wrap="square" lIns="0" tIns="0" rIns="0" bIns="0" rtlCol="0"/>
          <a:lstStyle/>
          <a:p>
            <a:endParaRPr sz="501"/>
          </a:p>
        </p:txBody>
      </p:sp>
      <p:sp>
        <p:nvSpPr>
          <p:cNvPr id="10244" name="bg object 10244"/>
          <p:cNvSpPr/>
          <p:nvPr/>
        </p:nvSpPr>
        <p:spPr>
          <a:xfrm>
            <a:off x="3985442" y="3741522"/>
            <a:ext cx="118127" cy="7276"/>
          </a:xfrm>
          <a:custGeom>
            <a:avLst/>
            <a:gdLst/>
            <a:ahLst/>
            <a:cxnLst/>
            <a:rect l="l" t="t" r="r" b="b"/>
            <a:pathLst>
              <a:path w="259715" h="20320">
                <a:moveTo>
                  <a:pt x="0" y="19944"/>
                </a:moveTo>
                <a:lnTo>
                  <a:pt x="259279" y="19944"/>
                </a:lnTo>
                <a:lnTo>
                  <a:pt x="259279" y="0"/>
                </a:lnTo>
                <a:lnTo>
                  <a:pt x="20343" y="0"/>
                </a:lnTo>
              </a:path>
            </a:pathLst>
          </a:custGeom>
          <a:ln w="3191">
            <a:solidFill>
              <a:srgbClr val="000000"/>
            </a:solidFill>
          </a:ln>
        </p:spPr>
        <p:txBody>
          <a:bodyPr wrap="square" lIns="0" tIns="0" rIns="0" bIns="0" rtlCol="0"/>
          <a:lstStyle/>
          <a:p>
            <a:endParaRPr sz="501"/>
          </a:p>
        </p:txBody>
      </p:sp>
      <p:sp>
        <p:nvSpPr>
          <p:cNvPr id="10245" name="bg object 10245"/>
          <p:cNvSpPr/>
          <p:nvPr/>
        </p:nvSpPr>
        <p:spPr>
          <a:xfrm>
            <a:off x="3985442" y="3741522"/>
            <a:ext cx="0" cy="7276"/>
          </a:xfrm>
          <a:custGeom>
            <a:avLst/>
            <a:gdLst/>
            <a:ahLst/>
            <a:cxnLst/>
            <a:rect l="l" t="t" r="r" b="b"/>
            <a:pathLst>
              <a:path h="20320">
                <a:moveTo>
                  <a:pt x="0" y="0"/>
                </a:moveTo>
                <a:lnTo>
                  <a:pt x="0" y="19944"/>
                </a:lnTo>
              </a:path>
            </a:pathLst>
          </a:custGeom>
          <a:ln w="3191">
            <a:solidFill>
              <a:srgbClr val="000000"/>
            </a:solidFill>
          </a:ln>
        </p:spPr>
        <p:txBody>
          <a:bodyPr wrap="square" lIns="0" tIns="0" rIns="0" bIns="0" rtlCol="0"/>
          <a:lstStyle/>
          <a:p>
            <a:endParaRPr sz="501"/>
          </a:p>
        </p:txBody>
      </p:sp>
      <p:sp>
        <p:nvSpPr>
          <p:cNvPr id="10246" name="bg object 10246"/>
          <p:cNvSpPr/>
          <p:nvPr/>
        </p:nvSpPr>
        <p:spPr>
          <a:xfrm>
            <a:off x="3985442" y="3555832"/>
            <a:ext cx="118127" cy="185775"/>
          </a:xfrm>
          <a:custGeom>
            <a:avLst/>
            <a:gdLst/>
            <a:ahLst/>
            <a:cxnLst/>
            <a:rect l="l" t="t" r="r" b="b"/>
            <a:pathLst>
              <a:path w="259715" h="518795">
                <a:moveTo>
                  <a:pt x="259279" y="19944"/>
                </a:moveTo>
                <a:lnTo>
                  <a:pt x="259279" y="0"/>
                </a:lnTo>
                <a:lnTo>
                  <a:pt x="0" y="0"/>
                </a:lnTo>
                <a:lnTo>
                  <a:pt x="0" y="19944"/>
                </a:lnTo>
              </a:path>
              <a:path w="259715" h="518795">
                <a:moveTo>
                  <a:pt x="259279" y="19944"/>
                </a:moveTo>
                <a:lnTo>
                  <a:pt x="239334" y="19944"/>
                </a:lnTo>
                <a:lnTo>
                  <a:pt x="239334" y="518558"/>
                </a:lnTo>
                <a:lnTo>
                  <a:pt x="259279" y="518558"/>
                </a:lnTo>
                <a:lnTo>
                  <a:pt x="259279" y="19944"/>
                </a:lnTo>
              </a:path>
            </a:pathLst>
          </a:custGeom>
          <a:ln w="3191">
            <a:solidFill>
              <a:srgbClr val="000000"/>
            </a:solidFill>
          </a:ln>
        </p:spPr>
        <p:txBody>
          <a:bodyPr wrap="square" lIns="0" tIns="0" rIns="0" bIns="0" rtlCol="0"/>
          <a:lstStyle/>
          <a:p>
            <a:endParaRPr sz="501"/>
          </a:p>
        </p:txBody>
      </p:sp>
      <p:sp>
        <p:nvSpPr>
          <p:cNvPr id="10247" name="bg object 10247"/>
          <p:cNvSpPr/>
          <p:nvPr/>
        </p:nvSpPr>
        <p:spPr>
          <a:xfrm>
            <a:off x="3557452" y="3820084"/>
            <a:ext cx="326654" cy="93001"/>
          </a:xfrm>
          <a:custGeom>
            <a:avLst/>
            <a:gdLst/>
            <a:ahLst/>
            <a:cxnLst/>
            <a:rect l="l" t="t" r="r" b="b"/>
            <a:pathLst>
              <a:path w="718184" h="259715">
                <a:moveTo>
                  <a:pt x="0" y="259279"/>
                </a:moveTo>
                <a:lnTo>
                  <a:pt x="718003" y="259279"/>
                </a:lnTo>
                <a:lnTo>
                  <a:pt x="718003" y="0"/>
                </a:lnTo>
                <a:lnTo>
                  <a:pt x="698059" y="0"/>
                </a:lnTo>
                <a:lnTo>
                  <a:pt x="698059" y="19944"/>
                </a:lnTo>
                <a:lnTo>
                  <a:pt x="19944" y="19944"/>
                </a:lnTo>
                <a:lnTo>
                  <a:pt x="19944" y="0"/>
                </a:lnTo>
                <a:lnTo>
                  <a:pt x="0" y="0"/>
                </a:lnTo>
                <a:lnTo>
                  <a:pt x="0" y="259279"/>
                </a:lnTo>
              </a:path>
            </a:pathLst>
          </a:custGeom>
          <a:ln w="3191">
            <a:solidFill>
              <a:srgbClr val="000000"/>
            </a:solidFill>
          </a:ln>
        </p:spPr>
        <p:txBody>
          <a:bodyPr wrap="square" lIns="0" tIns="0" rIns="0" bIns="0" rtlCol="0"/>
          <a:lstStyle/>
          <a:p>
            <a:endParaRPr sz="501"/>
          </a:p>
        </p:txBody>
      </p:sp>
      <p:sp>
        <p:nvSpPr>
          <p:cNvPr id="10248" name="bg object 10248"/>
          <p:cNvSpPr/>
          <p:nvPr/>
        </p:nvSpPr>
        <p:spPr>
          <a:xfrm>
            <a:off x="3566523" y="3891503"/>
            <a:ext cx="308458" cy="0"/>
          </a:xfrm>
          <a:custGeom>
            <a:avLst/>
            <a:gdLst/>
            <a:ahLst/>
            <a:cxnLst/>
            <a:rect l="l" t="t" r="r" b="b"/>
            <a:pathLst>
              <a:path w="678179">
                <a:moveTo>
                  <a:pt x="678114" y="0"/>
                </a:moveTo>
                <a:lnTo>
                  <a:pt x="0" y="0"/>
                </a:lnTo>
              </a:path>
            </a:pathLst>
          </a:custGeom>
          <a:ln w="3191">
            <a:solidFill>
              <a:srgbClr val="000000"/>
            </a:solidFill>
          </a:ln>
        </p:spPr>
        <p:txBody>
          <a:bodyPr wrap="square" lIns="0" tIns="0" rIns="0" bIns="0" rtlCol="0"/>
          <a:lstStyle/>
          <a:p>
            <a:endParaRPr sz="501"/>
          </a:p>
        </p:txBody>
      </p:sp>
      <p:sp>
        <p:nvSpPr>
          <p:cNvPr id="10249" name="bg object 10249"/>
          <p:cNvSpPr/>
          <p:nvPr/>
        </p:nvSpPr>
        <p:spPr>
          <a:xfrm>
            <a:off x="3566523" y="3827368"/>
            <a:ext cx="0" cy="85725"/>
          </a:xfrm>
          <a:custGeom>
            <a:avLst/>
            <a:gdLst/>
            <a:ahLst/>
            <a:cxnLst/>
            <a:rect l="l" t="t" r="r" b="b"/>
            <a:pathLst>
              <a:path h="239395">
                <a:moveTo>
                  <a:pt x="0" y="0"/>
                </a:moveTo>
                <a:lnTo>
                  <a:pt x="0" y="238935"/>
                </a:lnTo>
              </a:path>
            </a:pathLst>
          </a:custGeom>
          <a:ln w="3191">
            <a:solidFill>
              <a:srgbClr val="000000"/>
            </a:solidFill>
          </a:ln>
        </p:spPr>
        <p:txBody>
          <a:bodyPr wrap="square" lIns="0" tIns="0" rIns="0" bIns="0" rtlCol="0"/>
          <a:lstStyle/>
          <a:p>
            <a:endParaRPr sz="501"/>
          </a:p>
        </p:txBody>
      </p:sp>
      <p:sp>
        <p:nvSpPr>
          <p:cNvPr id="10250" name="bg object 10250"/>
          <p:cNvSpPr/>
          <p:nvPr/>
        </p:nvSpPr>
        <p:spPr>
          <a:xfrm>
            <a:off x="3874951" y="3820084"/>
            <a:ext cx="9242" cy="93001"/>
          </a:xfrm>
          <a:custGeom>
            <a:avLst/>
            <a:gdLst/>
            <a:ahLst/>
            <a:cxnLst/>
            <a:rect l="l" t="t" r="r" b="b"/>
            <a:pathLst>
              <a:path w="20320" h="259715">
                <a:moveTo>
                  <a:pt x="19944" y="0"/>
                </a:moveTo>
                <a:lnTo>
                  <a:pt x="19944" y="259279"/>
                </a:lnTo>
                <a:lnTo>
                  <a:pt x="0" y="259279"/>
                </a:lnTo>
                <a:lnTo>
                  <a:pt x="0" y="20343"/>
                </a:lnTo>
              </a:path>
            </a:pathLst>
          </a:custGeom>
          <a:ln w="3191">
            <a:solidFill>
              <a:srgbClr val="000000"/>
            </a:solidFill>
          </a:ln>
        </p:spPr>
        <p:txBody>
          <a:bodyPr wrap="square" lIns="0" tIns="0" rIns="0" bIns="0" rtlCol="0"/>
          <a:lstStyle/>
          <a:p>
            <a:endParaRPr sz="501"/>
          </a:p>
        </p:txBody>
      </p:sp>
      <p:sp>
        <p:nvSpPr>
          <p:cNvPr id="10251" name="bg object 10251"/>
          <p:cNvSpPr/>
          <p:nvPr/>
        </p:nvSpPr>
        <p:spPr>
          <a:xfrm>
            <a:off x="3874951" y="3820084"/>
            <a:ext cx="9242" cy="0"/>
          </a:xfrm>
          <a:custGeom>
            <a:avLst/>
            <a:gdLst/>
            <a:ahLst/>
            <a:cxnLst/>
            <a:rect l="l" t="t" r="r" b="b"/>
            <a:pathLst>
              <a:path w="20320">
                <a:moveTo>
                  <a:pt x="0" y="0"/>
                </a:moveTo>
                <a:lnTo>
                  <a:pt x="19944" y="0"/>
                </a:lnTo>
              </a:path>
            </a:pathLst>
          </a:custGeom>
          <a:ln w="3191">
            <a:solidFill>
              <a:srgbClr val="000000"/>
            </a:solidFill>
          </a:ln>
        </p:spPr>
        <p:txBody>
          <a:bodyPr wrap="square" lIns="0" tIns="0" rIns="0" bIns="0" rtlCol="0"/>
          <a:lstStyle/>
          <a:p>
            <a:endParaRPr sz="501"/>
          </a:p>
        </p:txBody>
      </p:sp>
      <p:sp>
        <p:nvSpPr>
          <p:cNvPr id="10252" name="bg object 10252"/>
          <p:cNvSpPr/>
          <p:nvPr/>
        </p:nvSpPr>
        <p:spPr>
          <a:xfrm>
            <a:off x="3557451" y="3820084"/>
            <a:ext cx="317701" cy="93001"/>
          </a:xfrm>
          <a:custGeom>
            <a:avLst/>
            <a:gdLst/>
            <a:ahLst/>
            <a:cxnLst/>
            <a:rect l="l" t="t" r="r" b="b"/>
            <a:pathLst>
              <a:path w="698500" h="259715">
                <a:moveTo>
                  <a:pt x="19944" y="259279"/>
                </a:moveTo>
                <a:lnTo>
                  <a:pt x="0" y="259279"/>
                </a:lnTo>
                <a:lnTo>
                  <a:pt x="0" y="0"/>
                </a:lnTo>
                <a:lnTo>
                  <a:pt x="19944" y="0"/>
                </a:lnTo>
              </a:path>
              <a:path w="698500" h="259715">
                <a:moveTo>
                  <a:pt x="19944" y="259279"/>
                </a:moveTo>
                <a:lnTo>
                  <a:pt x="19944" y="239334"/>
                </a:lnTo>
                <a:lnTo>
                  <a:pt x="698059" y="239334"/>
                </a:lnTo>
                <a:lnTo>
                  <a:pt x="698059" y="259279"/>
                </a:lnTo>
                <a:lnTo>
                  <a:pt x="19944" y="259279"/>
                </a:lnTo>
              </a:path>
            </a:pathLst>
          </a:custGeom>
          <a:ln w="3191">
            <a:solidFill>
              <a:srgbClr val="000000"/>
            </a:solidFill>
          </a:ln>
        </p:spPr>
        <p:txBody>
          <a:bodyPr wrap="square" lIns="0" tIns="0" rIns="0" bIns="0" rtlCol="0"/>
          <a:lstStyle/>
          <a:p>
            <a:endParaRPr sz="501"/>
          </a:p>
        </p:txBody>
      </p:sp>
      <p:sp>
        <p:nvSpPr>
          <p:cNvPr id="10253" name="bg object 10253"/>
          <p:cNvSpPr/>
          <p:nvPr/>
        </p:nvSpPr>
        <p:spPr>
          <a:xfrm>
            <a:off x="5044803" y="4310021"/>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54" name="bg object 10254"/>
          <p:cNvSpPr/>
          <p:nvPr/>
        </p:nvSpPr>
        <p:spPr>
          <a:xfrm>
            <a:off x="5044803" y="4320734"/>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55" name="bg object 10255"/>
          <p:cNvSpPr/>
          <p:nvPr/>
        </p:nvSpPr>
        <p:spPr>
          <a:xfrm>
            <a:off x="5135517" y="4310021"/>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56" name="bg object 10256"/>
          <p:cNvSpPr/>
          <p:nvPr/>
        </p:nvSpPr>
        <p:spPr>
          <a:xfrm>
            <a:off x="5135517" y="4320734"/>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57" name="bg object 10257"/>
          <p:cNvSpPr/>
          <p:nvPr/>
        </p:nvSpPr>
        <p:spPr>
          <a:xfrm>
            <a:off x="4954089" y="4310021"/>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58" name="bg object 10258"/>
          <p:cNvSpPr/>
          <p:nvPr/>
        </p:nvSpPr>
        <p:spPr>
          <a:xfrm>
            <a:off x="4954089" y="4320734"/>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59" name="bg object 10259"/>
          <p:cNvSpPr/>
          <p:nvPr/>
        </p:nvSpPr>
        <p:spPr>
          <a:xfrm>
            <a:off x="5316946" y="4310021"/>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60" name="bg object 10260"/>
          <p:cNvSpPr/>
          <p:nvPr/>
        </p:nvSpPr>
        <p:spPr>
          <a:xfrm>
            <a:off x="5316946" y="4320734"/>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61" name="bg object 10261"/>
          <p:cNvSpPr/>
          <p:nvPr/>
        </p:nvSpPr>
        <p:spPr>
          <a:xfrm>
            <a:off x="5226231" y="4310021"/>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62" name="bg object 10262"/>
          <p:cNvSpPr/>
          <p:nvPr/>
        </p:nvSpPr>
        <p:spPr>
          <a:xfrm>
            <a:off x="5226231" y="4320734"/>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63" name="bg object 10263"/>
          <p:cNvSpPr/>
          <p:nvPr/>
        </p:nvSpPr>
        <p:spPr>
          <a:xfrm>
            <a:off x="5044803" y="4486570"/>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64" name="bg object 10264"/>
          <p:cNvSpPr/>
          <p:nvPr/>
        </p:nvSpPr>
        <p:spPr>
          <a:xfrm>
            <a:off x="5044803" y="4497283"/>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65" name="bg object 10265"/>
          <p:cNvSpPr/>
          <p:nvPr/>
        </p:nvSpPr>
        <p:spPr>
          <a:xfrm>
            <a:off x="5135517" y="4486570"/>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66" name="bg object 10266"/>
          <p:cNvSpPr/>
          <p:nvPr/>
        </p:nvSpPr>
        <p:spPr>
          <a:xfrm>
            <a:off x="5135517" y="4497283"/>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67" name="bg object 10267"/>
          <p:cNvSpPr/>
          <p:nvPr/>
        </p:nvSpPr>
        <p:spPr>
          <a:xfrm>
            <a:off x="4954089" y="4486570"/>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68" name="bg object 10268"/>
          <p:cNvSpPr/>
          <p:nvPr/>
        </p:nvSpPr>
        <p:spPr>
          <a:xfrm>
            <a:off x="4954089" y="4497283"/>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69" name="bg object 10269"/>
          <p:cNvSpPr/>
          <p:nvPr/>
        </p:nvSpPr>
        <p:spPr>
          <a:xfrm>
            <a:off x="5316946" y="4486570"/>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70" name="bg object 10270"/>
          <p:cNvSpPr/>
          <p:nvPr/>
        </p:nvSpPr>
        <p:spPr>
          <a:xfrm>
            <a:off x="5316946" y="4497283"/>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71" name="bg object 10271"/>
          <p:cNvSpPr/>
          <p:nvPr/>
        </p:nvSpPr>
        <p:spPr>
          <a:xfrm>
            <a:off x="5407660" y="4486570"/>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72" name="bg object 10272"/>
          <p:cNvSpPr/>
          <p:nvPr/>
        </p:nvSpPr>
        <p:spPr>
          <a:xfrm>
            <a:off x="5407660" y="4497283"/>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73" name="bg object 10273"/>
          <p:cNvSpPr/>
          <p:nvPr/>
        </p:nvSpPr>
        <p:spPr>
          <a:xfrm>
            <a:off x="5226231" y="4486570"/>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74" name="bg object 10274"/>
          <p:cNvSpPr/>
          <p:nvPr/>
        </p:nvSpPr>
        <p:spPr>
          <a:xfrm>
            <a:off x="5226231" y="4497283"/>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pic>
        <p:nvPicPr>
          <p:cNvPr id="10275" name="bg object 10275"/>
          <p:cNvPicPr/>
          <p:nvPr/>
        </p:nvPicPr>
        <p:blipFill>
          <a:blip r:embed="rId124" cstate="print"/>
          <a:stretch>
            <a:fillRect/>
          </a:stretch>
        </p:blipFill>
        <p:spPr>
          <a:xfrm>
            <a:off x="5211898" y="3727810"/>
            <a:ext cx="73116" cy="57564"/>
          </a:xfrm>
          <a:prstGeom prst="rect">
            <a:avLst/>
          </a:prstGeom>
        </p:spPr>
      </p:pic>
      <p:sp>
        <p:nvSpPr>
          <p:cNvPr id="10276" name="bg object 10276"/>
          <p:cNvSpPr/>
          <p:nvPr/>
        </p:nvSpPr>
        <p:spPr>
          <a:xfrm>
            <a:off x="5263061" y="507792"/>
            <a:ext cx="9242" cy="193052"/>
          </a:xfrm>
          <a:custGeom>
            <a:avLst/>
            <a:gdLst/>
            <a:ahLst/>
            <a:cxnLst/>
            <a:rect l="l" t="t" r="r" b="b"/>
            <a:pathLst>
              <a:path w="20320" h="539114">
                <a:moveTo>
                  <a:pt x="0" y="0"/>
                </a:moveTo>
                <a:lnTo>
                  <a:pt x="0" y="538502"/>
                </a:lnTo>
                <a:lnTo>
                  <a:pt x="19944" y="538502"/>
                </a:lnTo>
                <a:lnTo>
                  <a:pt x="19944" y="0"/>
                </a:lnTo>
                <a:lnTo>
                  <a:pt x="0" y="0"/>
                </a:lnTo>
              </a:path>
            </a:pathLst>
          </a:custGeom>
          <a:ln w="3175">
            <a:solidFill>
              <a:srgbClr val="000000"/>
            </a:solidFill>
          </a:ln>
        </p:spPr>
        <p:txBody>
          <a:bodyPr wrap="square" lIns="0" tIns="0" rIns="0" bIns="0" rtlCol="0"/>
          <a:lstStyle/>
          <a:p>
            <a:endParaRPr sz="501"/>
          </a:p>
        </p:txBody>
      </p:sp>
      <p:sp>
        <p:nvSpPr>
          <p:cNvPr id="10277" name="bg object 10277"/>
          <p:cNvSpPr/>
          <p:nvPr/>
        </p:nvSpPr>
        <p:spPr>
          <a:xfrm>
            <a:off x="3595552" y="3468129"/>
            <a:ext cx="245207" cy="7276"/>
          </a:xfrm>
          <a:custGeom>
            <a:avLst/>
            <a:gdLst/>
            <a:ahLst/>
            <a:cxnLst/>
            <a:rect l="l" t="t" r="r" b="b"/>
            <a:pathLst>
              <a:path w="539115" h="20320">
                <a:moveTo>
                  <a:pt x="538502" y="0"/>
                </a:moveTo>
                <a:lnTo>
                  <a:pt x="0" y="0"/>
                </a:lnTo>
                <a:lnTo>
                  <a:pt x="0" y="19944"/>
                </a:lnTo>
                <a:lnTo>
                  <a:pt x="538502" y="19944"/>
                </a:lnTo>
                <a:lnTo>
                  <a:pt x="538502" y="0"/>
                </a:lnTo>
              </a:path>
            </a:pathLst>
          </a:custGeom>
          <a:ln w="3175">
            <a:solidFill>
              <a:srgbClr val="000000"/>
            </a:solidFill>
          </a:ln>
        </p:spPr>
        <p:txBody>
          <a:bodyPr wrap="square" lIns="0" tIns="0" rIns="0" bIns="0" rtlCol="0"/>
          <a:lstStyle/>
          <a:p>
            <a:endParaRPr sz="501"/>
          </a:p>
        </p:txBody>
      </p:sp>
      <p:sp>
        <p:nvSpPr>
          <p:cNvPr id="10278" name="bg object 10278"/>
          <p:cNvSpPr/>
          <p:nvPr/>
        </p:nvSpPr>
        <p:spPr>
          <a:xfrm>
            <a:off x="5407660" y="4310021"/>
            <a:ext cx="81736" cy="64351"/>
          </a:xfrm>
          <a:custGeom>
            <a:avLst/>
            <a:gdLst/>
            <a:ahLst/>
            <a:cxnLst/>
            <a:rect l="l" t="t" r="r" b="b"/>
            <a:pathLst>
              <a:path w="179704" h="179704">
                <a:moveTo>
                  <a:pt x="0" y="179500"/>
                </a:moveTo>
                <a:lnTo>
                  <a:pt x="179500" y="179500"/>
                </a:lnTo>
                <a:lnTo>
                  <a:pt x="179500" y="0"/>
                </a:lnTo>
                <a:lnTo>
                  <a:pt x="0" y="0"/>
                </a:lnTo>
                <a:lnTo>
                  <a:pt x="0" y="179500"/>
                </a:lnTo>
              </a:path>
            </a:pathLst>
          </a:custGeom>
          <a:ln w="3175">
            <a:solidFill>
              <a:srgbClr val="000000"/>
            </a:solidFill>
          </a:ln>
        </p:spPr>
        <p:txBody>
          <a:bodyPr wrap="square" lIns="0" tIns="0" rIns="0" bIns="0" rtlCol="0"/>
          <a:lstStyle/>
          <a:p>
            <a:endParaRPr sz="501"/>
          </a:p>
        </p:txBody>
      </p:sp>
      <p:sp>
        <p:nvSpPr>
          <p:cNvPr id="10279" name="bg object 10279"/>
          <p:cNvSpPr/>
          <p:nvPr/>
        </p:nvSpPr>
        <p:spPr>
          <a:xfrm>
            <a:off x="5407660" y="4320734"/>
            <a:ext cx="81736" cy="0"/>
          </a:xfrm>
          <a:custGeom>
            <a:avLst/>
            <a:gdLst/>
            <a:ahLst/>
            <a:cxnLst/>
            <a:rect l="l" t="t" r="r" b="b"/>
            <a:pathLst>
              <a:path w="179704">
                <a:moveTo>
                  <a:pt x="179500" y="0"/>
                </a:moveTo>
                <a:lnTo>
                  <a:pt x="0" y="0"/>
                </a:lnTo>
              </a:path>
            </a:pathLst>
          </a:custGeom>
          <a:ln w="3175">
            <a:solidFill>
              <a:srgbClr val="000000"/>
            </a:solidFill>
          </a:ln>
        </p:spPr>
        <p:txBody>
          <a:bodyPr wrap="square" lIns="0" tIns="0" rIns="0" bIns="0" rtlCol="0"/>
          <a:lstStyle/>
          <a:p>
            <a:endParaRPr sz="501"/>
          </a:p>
        </p:txBody>
      </p:sp>
      <p:sp>
        <p:nvSpPr>
          <p:cNvPr id="10280" name="bg object 10280"/>
          <p:cNvSpPr/>
          <p:nvPr/>
        </p:nvSpPr>
        <p:spPr>
          <a:xfrm>
            <a:off x="3635466" y="3647677"/>
            <a:ext cx="162605" cy="128701"/>
          </a:xfrm>
          <a:custGeom>
            <a:avLst/>
            <a:gdLst/>
            <a:ahLst/>
            <a:cxnLst/>
            <a:rect l="l" t="t" r="r" b="b"/>
            <a:pathLst>
              <a:path w="357504" h="359409">
                <a:moveTo>
                  <a:pt x="178703" y="0"/>
                </a:moveTo>
                <a:lnTo>
                  <a:pt x="113683" y="11966"/>
                </a:lnTo>
                <a:lnTo>
                  <a:pt x="57839" y="46670"/>
                </a:lnTo>
                <a:lnTo>
                  <a:pt x="17950" y="99323"/>
                </a:lnTo>
                <a:lnTo>
                  <a:pt x="0" y="162747"/>
                </a:lnTo>
                <a:lnTo>
                  <a:pt x="0" y="195855"/>
                </a:lnTo>
                <a:lnTo>
                  <a:pt x="17950" y="259279"/>
                </a:lnTo>
                <a:lnTo>
                  <a:pt x="57839" y="311932"/>
                </a:lnTo>
                <a:lnTo>
                  <a:pt x="113683" y="346636"/>
                </a:lnTo>
                <a:lnTo>
                  <a:pt x="178703" y="359001"/>
                </a:lnTo>
                <a:lnTo>
                  <a:pt x="211412" y="355810"/>
                </a:lnTo>
                <a:lnTo>
                  <a:pt x="273240" y="331877"/>
                </a:lnTo>
                <a:lnTo>
                  <a:pt x="321904" y="287600"/>
                </a:lnTo>
                <a:lnTo>
                  <a:pt x="351422" y="228564"/>
                </a:lnTo>
                <a:lnTo>
                  <a:pt x="357406" y="195855"/>
                </a:lnTo>
                <a:lnTo>
                  <a:pt x="357406" y="162747"/>
                </a:lnTo>
                <a:lnTo>
                  <a:pt x="339456" y="99323"/>
                </a:lnTo>
                <a:lnTo>
                  <a:pt x="299567" y="46670"/>
                </a:lnTo>
                <a:lnTo>
                  <a:pt x="243323" y="11966"/>
                </a:lnTo>
                <a:lnTo>
                  <a:pt x="178703" y="0"/>
                </a:lnTo>
              </a:path>
            </a:pathLst>
          </a:custGeom>
          <a:ln w="3175">
            <a:solidFill>
              <a:srgbClr val="000000"/>
            </a:solidFill>
          </a:ln>
        </p:spPr>
        <p:txBody>
          <a:bodyPr wrap="square" lIns="0" tIns="0" rIns="0" bIns="0" rtlCol="0"/>
          <a:lstStyle/>
          <a:p>
            <a:endParaRPr sz="501"/>
          </a:p>
        </p:txBody>
      </p:sp>
      <p:sp>
        <p:nvSpPr>
          <p:cNvPr id="10281" name="bg object 10281"/>
          <p:cNvSpPr/>
          <p:nvPr/>
        </p:nvSpPr>
        <p:spPr>
          <a:xfrm>
            <a:off x="4093391" y="2973763"/>
            <a:ext cx="136322" cy="107327"/>
          </a:xfrm>
          <a:custGeom>
            <a:avLst/>
            <a:gdLst/>
            <a:ahLst/>
            <a:cxnLst/>
            <a:rect l="l" t="t" r="r" b="b"/>
            <a:pathLst>
              <a:path w="299720" h="299720">
                <a:moveTo>
                  <a:pt x="0" y="299168"/>
                </a:moveTo>
                <a:lnTo>
                  <a:pt x="0" y="0"/>
                </a:lnTo>
                <a:lnTo>
                  <a:pt x="299168" y="0"/>
                </a:lnTo>
                <a:lnTo>
                  <a:pt x="299168" y="299168"/>
                </a:lnTo>
                <a:lnTo>
                  <a:pt x="0" y="299168"/>
                </a:lnTo>
              </a:path>
            </a:pathLst>
          </a:custGeom>
          <a:ln w="3175">
            <a:solidFill>
              <a:srgbClr val="000000"/>
            </a:solidFill>
          </a:ln>
        </p:spPr>
        <p:txBody>
          <a:bodyPr wrap="square" lIns="0" tIns="0" rIns="0" bIns="0" rtlCol="0"/>
          <a:lstStyle/>
          <a:p>
            <a:endParaRPr sz="501"/>
          </a:p>
        </p:txBody>
      </p:sp>
      <p:sp>
        <p:nvSpPr>
          <p:cNvPr id="10282" name="bg object 10282"/>
          <p:cNvSpPr/>
          <p:nvPr/>
        </p:nvSpPr>
        <p:spPr>
          <a:xfrm>
            <a:off x="4093391" y="2855921"/>
            <a:ext cx="136322" cy="107327"/>
          </a:xfrm>
          <a:custGeom>
            <a:avLst/>
            <a:gdLst/>
            <a:ahLst/>
            <a:cxnLst/>
            <a:rect l="l" t="t" r="r" b="b"/>
            <a:pathLst>
              <a:path w="299720" h="299720">
                <a:moveTo>
                  <a:pt x="0" y="299168"/>
                </a:moveTo>
                <a:lnTo>
                  <a:pt x="0" y="0"/>
                </a:lnTo>
                <a:lnTo>
                  <a:pt x="299168" y="0"/>
                </a:lnTo>
                <a:lnTo>
                  <a:pt x="299168" y="299168"/>
                </a:lnTo>
                <a:lnTo>
                  <a:pt x="0" y="299168"/>
                </a:lnTo>
              </a:path>
            </a:pathLst>
          </a:custGeom>
          <a:ln w="3175">
            <a:solidFill>
              <a:srgbClr val="000000"/>
            </a:solidFill>
          </a:ln>
        </p:spPr>
        <p:txBody>
          <a:bodyPr wrap="square" lIns="0" tIns="0" rIns="0" bIns="0" rtlCol="0"/>
          <a:lstStyle/>
          <a:p>
            <a:endParaRPr sz="501"/>
          </a:p>
        </p:txBody>
      </p:sp>
      <p:sp>
        <p:nvSpPr>
          <p:cNvPr id="10283" name="bg object 10283"/>
          <p:cNvSpPr/>
          <p:nvPr/>
        </p:nvSpPr>
        <p:spPr>
          <a:xfrm>
            <a:off x="2747917" y="595210"/>
            <a:ext cx="0" cy="28878"/>
          </a:xfrm>
          <a:custGeom>
            <a:avLst/>
            <a:gdLst/>
            <a:ahLst/>
            <a:cxnLst/>
            <a:rect l="l" t="t" r="r" b="b"/>
            <a:pathLst>
              <a:path h="80644">
                <a:moveTo>
                  <a:pt x="0" y="0"/>
                </a:moveTo>
                <a:lnTo>
                  <a:pt x="0" y="80575"/>
                </a:lnTo>
              </a:path>
            </a:pathLst>
          </a:custGeom>
          <a:ln w="3590">
            <a:solidFill>
              <a:srgbClr val="000000"/>
            </a:solidFill>
          </a:ln>
        </p:spPr>
        <p:txBody>
          <a:bodyPr wrap="square" lIns="0" tIns="0" rIns="0" bIns="0" rtlCol="0"/>
          <a:lstStyle/>
          <a:p>
            <a:endParaRPr sz="501"/>
          </a:p>
        </p:txBody>
      </p:sp>
      <p:sp>
        <p:nvSpPr>
          <p:cNvPr id="10284" name="bg object 10284"/>
          <p:cNvSpPr/>
          <p:nvPr/>
        </p:nvSpPr>
        <p:spPr>
          <a:xfrm>
            <a:off x="2669722" y="624063"/>
            <a:ext cx="78270" cy="0"/>
          </a:xfrm>
          <a:custGeom>
            <a:avLst/>
            <a:gdLst/>
            <a:ahLst/>
            <a:cxnLst/>
            <a:rect l="l" t="t" r="r" b="b"/>
            <a:pathLst>
              <a:path w="172085">
                <a:moveTo>
                  <a:pt x="0" y="0"/>
                </a:moveTo>
                <a:lnTo>
                  <a:pt x="171921" y="0"/>
                </a:lnTo>
              </a:path>
            </a:pathLst>
          </a:custGeom>
          <a:ln w="3590">
            <a:solidFill>
              <a:srgbClr val="000000"/>
            </a:solidFill>
          </a:ln>
        </p:spPr>
        <p:txBody>
          <a:bodyPr wrap="square" lIns="0" tIns="0" rIns="0" bIns="0" rtlCol="0"/>
          <a:lstStyle/>
          <a:p>
            <a:endParaRPr sz="501"/>
          </a:p>
        </p:txBody>
      </p:sp>
      <p:sp>
        <p:nvSpPr>
          <p:cNvPr id="10285" name="bg object 10285"/>
          <p:cNvSpPr/>
          <p:nvPr/>
        </p:nvSpPr>
        <p:spPr>
          <a:xfrm>
            <a:off x="2669722" y="595210"/>
            <a:ext cx="78270" cy="28878"/>
          </a:xfrm>
          <a:custGeom>
            <a:avLst/>
            <a:gdLst/>
            <a:ahLst/>
            <a:cxnLst/>
            <a:rect l="l" t="t" r="r" b="b"/>
            <a:pathLst>
              <a:path w="172085" h="80644">
                <a:moveTo>
                  <a:pt x="0" y="0"/>
                </a:moveTo>
                <a:lnTo>
                  <a:pt x="0" y="80575"/>
                </a:lnTo>
              </a:path>
              <a:path w="172085" h="80644">
                <a:moveTo>
                  <a:pt x="0" y="0"/>
                </a:moveTo>
                <a:lnTo>
                  <a:pt x="171921" y="0"/>
                </a:lnTo>
              </a:path>
            </a:pathLst>
          </a:custGeom>
          <a:ln w="3590">
            <a:solidFill>
              <a:srgbClr val="000000"/>
            </a:solidFill>
          </a:ln>
        </p:spPr>
        <p:txBody>
          <a:bodyPr wrap="square" lIns="0" tIns="0" rIns="0" bIns="0" rtlCol="0"/>
          <a:lstStyle/>
          <a:p>
            <a:endParaRPr sz="501"/>
          </a:p>
        </p:txBody>
      </p:sp>
      <p:sp>
        <p:nvSpPr>
          <p:cNvPr id="2" name="Holder 2"/>
          <p:cNvSpPr>
            <a:spLocks noGrp="1"/>
          </p:cNvSpPr>
          <p:nvPr>
            <p:ph type="title"/>
          </p:nvPr>
        </p:nvSpPr>
        <p:spPr>
          <a:xfrm>
            <a:off x="457200" y="20574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183005"/>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5/6/2024</a:t>
            </a:fld>
            <a:endParaRPr lang="en-US"/>
          </a:p>
        </p:txBody>
      </p:sp>
      <p:sp>
        <p:nvSpPr>
          <p:cNvPr id="6" name="Holder 6"/>
          <p:cNvSpPr>
            <a:spLocks noGrp="1"/>
          </p:cNvSpPr>
          <p:nvPr>
            <p:ph type="sldNum" sz="quarter" idx="7"/>
          </p:nvPr>
        </p:nvSpPr>
        <p:spPr>
          <a:xfrm>
            <a:off x="6583681" y="4783455"/>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524760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defRPr>
          <a:latin typeface="+mj-lt"/>
          <a:ea typeface="+mj-ea"/>
          <a:cs typeface="+mj-cs"/>
        </a:defRPr>
      </a:lvl1pPr>
    </p:titleStyle>
    <p:bodyStyle>
      <a:lvl1pPr marL="0">
        <a:defRPr>
          <a:latin typeface="+mn-lt"/>
          <a:ea typeface="+mn-ea"/>
          <a:cs typeface="+mn-cs"/>
        </a:defRPr>
      </a:lvl1pPr>
      <a:lvl2pPr marL="163723">
        <a:defRPr>
          <a:latin typeface="+mn-lt"/>
          <a:ea typeface="+mn-ea"/>
          <a:cs typeface="+mn-cs"/>
        </a:defRPr>
      </a:lvl2pPr>
      <a:lvl3pPr marL="327447">
        <a:defRPr>
          <a:latin typeface="+mn-lt"/>
          <a:ea typeface="+mn-ea"/>
          <a:cs typeface="+mn-cs"/>
        </a:defRPr>
      </a:lvl3pPr>
      <a:lvl4pPr marL="491170">
        <a:defRPr>
          <a:latin typeface="+mn-lt"/>
          <a:ea typeface="+mn-ea"/>
          <a:cs typeface="+mn-cs"/>
        </a:defRPr>
      </a:lvl4pPr>
      <a:lvl5pPr marL="654893">
        <a:defRPr>
          <a:latin typeface="+mn-lt"/>
          <a:ea typeface="+mn-ea"/>
          <a:cs typeface="+mn-cs"/>
        </a:defRPr>
      </a:lvl5pPr>
      <a:lvl6pPr marL="818617">
        <a:defRPr>
          <a:latin typeface="+mn-lt"/>
          <a:ea typeface="+mn-ea"/>
          <a:cs typeface="+mn-cs"/>
        </a:defRPr>
      </a:lvl6pPr>
      <a:lvl7pPr marL="982340">
        <a:defRPr>
          <a:latin typeface="+mn-lt"/>
          <a:ea typeface="+mn-ea"/>
          <a:cs typeface="+mn-cs"/>
        </a:defRPr>
      </a:lvl7pPr>
      <a:lvl8pPr marL="1146063">
        <a:defRPr>
          <a:latin typeface="+mn-lt"/>
          <a:ea typeface="+mn-ea"/>
          <a:cs typeface="+mn-cs"/>
        </a:defRPr>
      </a:lvl8pPr>
      <a:lvl9pPr marL="1309787">
        <a:defRPr>
          <a:latin typeface="+mn-lt"/>
          <a:ea typeface="+mn-ea"/>
          <a:cs typeface="+mn-cs"/>
        </a:defRPr>
      </a:lvl9pPr>
    </p:bodyStyle>
    <p:otherStyle>
      <a:lvl1pPr marL="0">
        <a:defRPr>
          <a:latin typeface="+mn-lt"/>
          <a:ea typeface="+mn-ea"/>
          <a:cs typeface="+mn-cs"/>
        </a:defRPr>
      </a:lvl1pPr>
      <a:lvl2pPr marL="163723">
        <a:defRPr>
          <a:latin typeface="+mn-lt"/>
          <a:ea typeface="+mn-ea"/>
          <a:cs typeface="+mn-cs"/>
        </a:defRPr>
      </a:lvl2pPr>
      <a:lvl3pPr marL="327447">
        <a:defRPr>
          <a:latin typeface="+mn-lt"/>
          <a:ea typeface="+mn-ea"/>
          <a:cs typeface="+mn-cs"/>
        </a:defRPr>
      </a:lvl3pPr>
      <a:lvl4pPr marL="491170">
        <a:defRPr>
          <a:latin typeface="+mn-lt"/>
          <a:ea typeface="+mn-ea"/>
          <a:cs typeface="+mn-cs"/>
        </a:defRPr>
      </a:lvl4pPr>
      <a:lvl5pPr marL="654893">
        <a:defRPr>
          <a:latin typeface="+mn-lt"/>
          <a:ea typeface="+mn-ea"/>
          <a:cs typeface="+mn-cs"/>
        </a:defRPr>
      </a:lvl5pPr>
      <a:lvl6pPr marL="818617">
        <a:defRPr>
          <a:latin typeface="+mn-lt"/>
          <a:ea typeface="+mn-ea"/>
          <a:cs typeface="+mn-cs"/>
        </a:defRPr>
      </a:lvl6pPr>
      <a:lvl7pPr marL="982340">
        <a:defRPr>
          <a:latin typeface="+mn-lt"/>
          <a:ea typeface="+mn-ea"/>
          <a:cs typeface="+mn-cs"/>
        </a:defRPr>
      </a:lvl7pPr>
      <a:lvl8pPr marL="1146063">
        <a:defRPr>
          <a:latin typeface="+mn-lt"/>
          <a:ea typeface="+mn-ea"/>
          <a:cs typeface="+mn-cs"/>
        </a:defRPr>
      </a:lvl8pPr>
      <a:lvl9pPr marL="1309787">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5/7/2024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55969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sv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jpg"/></Relationships>
</file>

<file path=ppt/slides/_rels/slide1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1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6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14.xml"/><Relationship Id="rId4" Type="http://schemas.openxmlformats.org/officeDocument/2006/relationships/image" Target="../media/image149.png"/></Relationships>
</file>

<file path=ppt/slides/_rels/slide2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3.xml"/><Relationship Id="rId4" Type="http://schemas.openxmlformats.org/officeDocument/2006/relationships/image" Target="../media/image149.png"/></Relationships>
</file>

<file path=ppt/slides/_rels/slide2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14.xml"/><Relationship Id="rId4" Type="http://schemas.openxmlformats.org/officeDocument/2006/relationships/image" Target="../media/image1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g"/><Relationship Id="rId1" Type="http://schemas.openxmlformats.org/officeDocument/2006/relationships/slideLayout" Target="../slideLayouts/slideLayout8.xml"/><Relationship Id="rId5" Type="http://schemas.openxmlformats.org/officeDocument/2006/relationships/image" Target="../media/image177.jpeg"/><Relationship Id="rId4" Type="http://schemas.openxmlformats.org/officeDocument/2006/relationships/image" Target="../media/image176.jpg"/></Relationships>
</file>

<file path=ppt/slides/_rels/slide3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5.xml"/><Relationship Id="rId4" Type="http://schemas.openxmlformats.org/officeDocument/2006/relationships/image" Target="../media/image18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510574" y="1281205"/>
            <a:ext cx="2857397" cy="285739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p:spPr>
          <p:txBody>
            <a:bodyPr/>
            <a:lstStyle/>
            <a:p>
              <a:pPr defTabSz="457200"/>
              <a:endParaRPr lang="en-US" sz="900" kern="1200">
                <a:solidFill>
                  <a:prstClr val="black"/>
                </a:solidFill>
                <a:latin typeface="Calibri"/>
                <a:ea typeface="+mn-ea"/>
                <a:cs typeface="+mn-cs"/>
              </a:endParaRPr>
            </a:p>
          </p:txBody>
        </p:sp>
        <p:sp>
          <p:nvSpPr>
            <p:cNvPr id="5" name="TextBox 5"/>
            <p:cNvSpPr txBox="1"/>
            <p:nvPr/>
          </p:nvSpPr>
          <p:spPr>
            <a:xfrm>
              <a:off x="76200" y="66675"/>
              <a:ext cx="660400" cy="669925"/>
            </a:xfrm>
            <a:prstGeom prst="rect">
              <a:avLst/>
            </a:prstGeom>
          </p:spPr>
          <p:txBody>
            <a:bodyPr lIns="4624" tIns="4624" rIns="4624" bIns="4624" rtlCol="0" anchor="ctr"/>
            <a:lstStyle/>
            <a:p>
              <a:pPr algn="ctr" defTabSz="457200">
                <a:lnSpc>
                  <a:spcPts val="115"/>
                </a:lnSpc>
              </a:pPr>
              <a:endParaRPr sz="900" kern="1200">
                <a:solidFill>
                  <a:prstClr val="black"/>
                </a:solidFill>
                <a:latin typeface="Calibri"/>
                <a:ea typeface="+mn-ea"/>
                <a:cs typeface="+mn-cs"/>
              </a:endParaRPr>
            </a:p>
          </p:txBody>
        </p:sp>
      </p:grpSp>
      <p:sp>
        <p:nvSpPr>
          <p:cNvPr id="9" name="Freeform 9"/>
          <p:cNvSpPr/>
          <p:nvPr/>
        </p:nvSpPr>
        <p:spPr>
          <a:xfrm flipH="1">
            <a:off x="5880308" y="1975938"/>
            <a:ext cx="1038929" cy="1938838"/>
          </a:xfrm>
          <a:custGeom>
            <a:avLst/>
            <a:gdLst/>
            <a:ahLst/>
            <a:cxnLst/>
            <a:rect l="l" t="t" r="r" b="b"/>
            <a:pathLst>
              <a:path w="2077857" h="3877675">
                <a:moveTo>
                  <a:pt x="2077857" y="0"/>
                </a:moveTo>
                <a:lnTo>
                  <a:pt x="0" y="0"/>
                </a:lnTo>
                <a:lnTo>
                  <a:pt x="0" y="3877675"/>
                </a:lnTo>
                <a:lnTo>
                  <a:pt x="2077857" y="3877675"/>
                </a:lnTo>
                <a:lnTo>
                  <a:pt x="2077857" y="0"/>
                </a:lnTo>
                <a:close/>
              </a:path>
            </a:pathLst>
          </a:custGeom>
          <a:blipFill>
            <a:blip r:embed="rId3">
              <a:alphaModFix amt="14000"/>
            </a:blip>
            <a:stretch>
              <a:fillRect/>
            </a:stretch>
          </a:blipFill>
        </p:spPr>
        <p:txBody>
          <a:bodyPr/>
          <a:lstStyle/>
          <a:p>
            <a:pPr defTabSz="457200"/>
            <a:endParaRPr lang="en-US" sz="900" kern="1200">
              <a:solidFill>
                <a:prstClr val="black"/>
              </a:solidFill>
              <a:latin typeface="Calibri"/>
              <a:ea typeface="+mn-ea"/>
              <a:cs typeface="+mn-cs"/>
            </a:endParaRPr>
          </a:p>
        </p:txBody>
      </p:sp>
      <p:sp>
        <p:nvSpPr>
          <p:cNvPr id="10" name="Freeform 10"/>
          <p:cNvSpPr/>
          <p:nvPr/>
        </p:nvSpPr>
        <p:spPr>
          <a:xfrm>
            <a:off x="6701148" y="1390259"/>
            <a:ext cx="1368331" cy="2553564"/>
          </a:xfrm>
          <a:custGeom>
            <a:avLst/>
            <a:gdLst/>
            <a:ahLst/>
            <a:cxnLst/>
            <a:rect l="l" t="t" r="r" b="b"/>
            <a:pathLst>
              <a:path w="2736661" h="5107128">
                <a:moveTo>
                  <a:pt x="0" y="0"/>
                </a:moveTo>
                <a:lnTo>
                  <a:pt x="2736661" y="0"/>
                </a:lnTo>
                <a:lnTo>
                  <a:pt x="2736661" y="5107129"/>
                </a:lnTo>
                <a:lnTo>
                  <a:pt x="0" y="5107129"/>
                </a:lnTo>
                <a:lnTo>
                  <a:pt x="0" y="0"/>
                </a:lnTo>
                <a:close/>
              </a:path>
            </a:pathLst>
          </a:custGeom>
          <a:blipFill>
            <a:blip r:embed="rId3">
              <a:alphaModFix amt="14000"/>
            </a:blip>
            <a:stretch>
              <a:fillRect/>
            </a:stretch>
          </a:blipFill>
        </p:spPr>
        <p:txBody>
          <a:bodyPr/>
          <a:lstStyle/>
          <a:p>
            <a:pPr defTabSz="457200"/>
            <a:endParaRPr lang="en-US" sz="900" kern="1200">
              <a:solidFill>
                <a:prstClr val="black"/>
              </a:solidFill>
              <a:latin typeface="Calibri"/>
              <a:ea typeface="+mn-ea"/>
              <a:cs typeface="+mn-cs"/>
            </a:endParaRPr>
          </a:p>
        </p:txBody>
      </p:sp>
      <p:sp>
        <p:nvSpPr>
          <p:cNvPr id="11" name="Freeform 11"/>
          <p:cNvSpPr/>
          <p:nvPr/>
        </p:nvSpPr>
        <p:spPr>
          <a:xfrm>
            <a:off x="6542647" y="1905000"/>
            <a:ext cx="823802" cy="669027"/>
          </a:xfrm>
          <a:custGeom>
            <a:avLst/>
            <a:gdLst/>
            <a:ahLst/>
            <a:cxnLst/>
            <a:rect l="l" t="t" r="r" b="b"/>
            <a:pathLst>
              <a:path w="1647603" h="1338053">
                <a:moveTo>
                  <a:pt x="0" y="0"/>
                </a:moveTo>
                <a:lnTo>
                  <a:pt x="1647603" y="0"/>
                </a:lnTo>
                <a:lnTo>
                  <a:pt x="1647603" y="1338053"/>
                </a:lnTo>
                <a:lnTo>
                  <a:pt x="0" y="1338053"/>
                </a:lnTo>
                <a:lnTo>
                  <a:pt x="0" y="0"/>
                </a:lnTo>
                <a:close/>
              </a:path>
            </a:pathLst>
          </a:custGeom>
          <a:blipFill>
            <a:blip r:embed="rId4"/>
            <a:stretch>
              <a:fillRect/>
            </a:stretch>
          </a:blipFill>
        </p:spPr>
        <p:txBody>
          <a:bodyPr/>
          <a:lstStyle/>
          <a:p>
            <a:pPr defTabSz="457200"/>
            <a:endParaRPr lang="en-US" sz="900" kern="1200">
              <a:solidFill>
                <a:prstClr val="black"/>
              </a:solidFill>
              <a:latin typeface="Calibri"/>
              <a:ea typeface="+mn-ea"/>
              <a:cs typeface="+mn-cs"/>
            </a:endParaRPr>
          </a:p>
        </p:txBody>
      </p:sp>
      <p:sp>
        <p:nvSpPr>
          <p:cNvPr id="12" name="TextBox 12"/>
          <p:cNvSpPr txBox="1"/>
          <p:nvPr/>
        </p:nvSpPr>
        <p:spPr>
          <a:xfrm>
            <a:off x="5368149" y="2614266"/>
            <a:ext cx="3130162" cy="500137"/>
          </a:xfrm>
          <a:prstGeom prst="rect">
            <a:avLst/>
          </a:prstGeom>
        </p:spPr>
        <p:txBody>
          <a:bodyPr lIns="0" tIns="0" rIns="0" bIns="0" rtlCol="0" anchor="t">
            <a:spAutoFit/>
          </a:bodyPr>
          <a:lstStyle/>
          <a:p>
            <a:pPr algn="ctr" defTabSz="457200">
              <a:lnSpc>
                <a:spcPts val="3931"/>
              </a:lnSpc>
            </a:pPr>
            <a:r>
              <a:rPr lang="en-US" sz="4052" kern="1200" spc="-223" dirty="0">
                <a:solidFill>
                  <a:srgbClr val="01594B"/>
                </a:solidFill>
                <a:latin typeface="Century Gothic 1"/>
                <a:ea typeface="+mn-ea"/>
                <a:cs typeface="+mn-cs"/>
              </a:rPr>
              <a:t>HCH2024</a:t>
            </a:r>
          </a:p>
        </p:txBody>
      </p:sp>
      <p:grpSp>
        <p:nvGrpSpPr>
          <p:cNvPr id="13" name="Group 13"/>
          <p:cNvGrpSpPr/>
          <p:nvPr/>
        </p:nvGrpSpPr>
        <p:grpSpPr>
          <a:xfrm>
            <a:off x="5368149" y="3145434"/>
            <a:ext cx="3142247" cy="202120"/>
            <a:chOff x="0" y="0"/>
            <a:chExt cx="8379326" cy="538986"/>
          </a:xfrm>
        </p:grpSpPr>
        <p:grpSp>
          <p:nvGrpSpPr>
            <p:cNvPr id="14" name="Group 14"/>
            <p:cNvGrpSpPr/>
            <p:nvPr/>
          </p:nvGrpSpPr>
          <p:grpSpPr>
            <a:xfrm>
              <a:off x="1487337" y="0"/>
              <a:ext cx="5405849" cy="538986"/>
              <a:chOff x="0" y="0"/>
              <a:chExt cx="2339535" cy="233262"/>
            </a:xfrm>
          </p:grpSpPr>
          <p:sp>
            <p:nvSpPr>
              <p:cNvPr id="15" name="Freeform 15"/>
              <p:cNvSpPr/>
              <p:nvPr/>
            </p:nvSpPr>
            <p:spPr>
              <a:xfrm>
                <a:off x="0" y="0"/>
                <a:ext cx="2339535" cy="233262"/>
              </a:xfrm>
              <a:custGeom>
                <a:avLst/>
                <a:gdLst/>
                <a:ahLst/>
                <a:cxnLst/>
                <a:rect l="l" t="t" r="r" b="b"/>
                <a:pathLst>
                  <a:path w="2339535" h="233262">
                    <a:moveTo>
                      <a:pt x="0" y="0"/>
                    </a:moveTo>
                    <a:lnTo>
                      <a:pt x="2339535" y="0"/>
                    </a:lnTo>
                    <a:lnTo>
                      <a:pt x="2339535" y="233262"/>
                    </a:lnTo>
                    <a:lnTo>
                      <a:pt x="0" y="233262"/>
                    </a:lnTo>
                    <a:close/>
                  </a:path>
                </a:pathLst>
              </a:custGeom>
              <a:solidFill>
                <a:srgbClr val="01594B"/>
              </a:solidFill>
            </p:spPr>
            <p:txBody>
              <a:bodyPr/>
              <a:lstStyle/>
              <a:p>
                <a:pPr defTabSz="457200"/>
                <a:endParaRPr lang="en-US" sz="900" kern="1200">
                  <a:solidFill>
                    <a:prstClr val="black"/>
                  </a:solidFill>
                  <a:latin typeface="Calibri"/>
                  <a:ea typeface="+mn-ea"/>
                  <a:cs typeface="+mn-cs"/>
                </a:endParaRPr>
              </a:p>
            </p:txBody>
          </p:sp>
          <p:sp>
            <p:nvSpPr>
              <p:cNvPr id="16" name="TextBox 16"/>
              <p:cNvSpPr txBox="1"/>
              <p:nvPr/>
            </p:nvSpPr>
            <p:spPr>
              <a:xfrm>
                <a:off x="0" y="9525"/>
                <a:ext cx="2339535" cy="223737"/>
              </a:xfrm>
              <a:prstGeom prst="rect">
                <a:avLst/>
              </a:prstGeom>
            </p:spPr>
            <p:txBody>
              <a:bodyPr lIns="25400" tIns="25400" rIns="25400" bIns="25400" rtlCol="0" anchor="ctr"/>
              <a:lstStyle/>
              <a:p>
                <a:pPr algn="ctr" defTabSz="457200">
                  <a:lnSpc>
                    <a:spcPts val="618"/>
                  </a:lnSpc>
                </a:pPr>
                <a:endParaRPr sz="900" kern="1200">
                  <a:solidFill>
                    <a:prstClr val="black"/>
                  </a:solidFill>
                  <a:latin typeface="Calibri"/>
                  <a:ea typeface="+mn-ea"/>
                  <a:cs typeface="+mn-cs"/>
                </a:endParaRPr>
              </a:p>
            </p:txBody>
          </p:sp>
        </p:grpSp>
        <p:sp>
          <p:nvSpPr>
            <p:cNvPr id="17" name="TextBox 17"/>
            <p:cNvSpPr txBox="1"/>
            <p:nvPr/>
          </p:nvSpPr>
          <p:spPr>
            <a:xfrm>
              <a:off x="0" y="94883"/>
              <a:ext cx="8379326" cy="307776"/>
            </a:xfrm>
            <a:prstGeom prst="rect">
              <a:avLst/>
            </a:prstGeom>
          </p:spPr>
          <p:txBody>
            <a:bodyPr lIns="0" tIns="0" rIns="0" bIns="0" rtlCol="0" anchor="t">
              <a:spAutoFit/>
            </a:bodyPr>
            <a:lstStyle/>
            <a:p>
              <a:pPr algn="ctr" defTabSz="457200">
                <a:lnSpc>
                  <a:spcPts val="949"/>
                </a:lnSpc>
              </a:pPr>
              <a:r>
                <a:rPr lang="en-US" sz="856" kern="1200" spc="57">
                  <a:solidFill>
                    <a:srgbClr val="F0F8F7"/>
                  </a:solidFill>
                  <a:latin typeface="Century Gothic 1"/>
                  <a:ea typeface="+mn-ea"/>
                  <a:cs typeface="+mn-cs"/>
                </a:rPr>
                <a:t>PHOENIX, AZ • MAY 13-16, 2024</a:t>
              </a:r>
            </a:p>
          </p:txBody>
        </p:sp>
      </p:grpSp>
      <p:sp>
        <p:nvSpPr>
          <p:cNvPr id="18" name="Freeform 18"/>
          <p:cNvSpPr/>
          <p:nvPr/>
        </p:nvSpPr>
        <p:spPr>
          <a:xfrm>
            <a:off x="2428578" y="4081452"/>
            <a:ext cx="697896" cy="697896"/>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5"/>
            <a:stretch>
              <a:fillRect/>
            </a:stretch>
          </a:blipFill>
        </p:spPr>
        <p:txBody>
          <a:bodyPr/>
          <a:lstStyle/>
          <a:p>
            <a:pPr defTabSz="457200"/>
            <a:endParaRPr lang="en-US" sz="900" kern="1200">
              <a:solidFill>
                <a:prstClr val="black"/>
              </a:solidFill>
              <a:latin typeface="Calibri"/>
              <a:ea typeface="+mn-ea"/>
              <a:cs typeface="+mn-cs"/>
            </a:endParaRPr>
          </a:p>
        </p:txBody>
      </p:sp>
      <p:sp>
        <p:nvSpPr>
          <p:cNvPr id="19" name="Freeform 19"/>
          <p:cNvSpPr/>
          <p:nvPr/>
        </p:nvSpPr>
        <p:spPr>
          <a:xfrm flipH="1">
            <a:off x="1293205" y="4086590"/>
            <a:ext cx="351528" cy="256935"/>
          </a:xfrm>
          <a:custGeom>
            <a:avLst/>
            <a:gdLst/>
            <a:ahLst/>
            <a:cxnLst/>
            <a:rect l="l" t="t" r="r" b="b"/>
            <a:pathLst>
              <a:path w="703056" h="513870">
                <a:moveTo>
                  <a:pt x="703056" y="0"/>
                </a:moveTo>
                <a:lnTo>
                  <a:pt x="0" y="0"/>
                </a:lnTo>
                <a:lnTo>
                  <a:pt x="0" y="513870"/>
                </a:lnTo>
                <a:lnTo>
                  <a:pt x="703056" y="513870"/>
                </a:lnTo>
                <a:lnTo>
                  <a:pt x="7030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kern="1200">
              <a:solidFill>
                <a:prstClr val="black"/>
              </a:solidFill>
              <a:latin typeface="Calibri"/>
              <a:ea typeface="+mn-ea"/>
              <a:cs typeface="+mn-cs"/>
            </a:endParaRPr>
          </a:p>
        </p:txBody>
      </p:sp>
      <p:sp>
        <p:nvSpPr>
          <p:cNvPr id="20" name="Freeform 20"/>
          <p:cNvSpPr/>
          <p:nvPr/>
        </p:nvSpPr>
        <p:spPr>
          <a:xfrm flipH="1">
            <a:off x="3284729" y="4110132"/>
            <a:ext cx="351528" cy="256935"/>
          </a:xfrm>
          <a:custGeom>
            <a:avLst/>
            <a:gdLst/>
            <a:ahLst/>
            <a:cxnLst/>
            <a:rect l="l" t="t" r="r" b="b"/>
            <a:pathLst>
              <a:path w="703056" h="513870">
                <a:moveTo>
                  <a:pt x="703057" y="0"/>
                </a:moveTo>
                <a:lnTo>
                  <a:pt x="0" y="0"/>
                </a:lnTo>
                <a:lnTo>
                  <a:pt x="0" y="513870"/>
                </a:lnTo>
                <a:lnTo>
                  <a:pt x="703057" y="513870"/>
                </a:lnTo>
                <a:lnTo>
                  <a:pt x="70305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kern="1200">
              <a:solidFill>
                <a:prstClr val="black"/>
              </a:solidFill>
              <a:latin typeface="Calibri"/>
              <a:ea typeface="+mn-ea"/>
              <a:cs typeface="+mn-cs"/>
            </a:endParaRPr>
          </a:p>
        </p:txBody>
      </p:sp>
      <p:sp>
        <p:nvSpPr>
          <p:cNvPr id="21" name="Freeform 21"/>
          <p:cNvSpPr/>
          <p:nvPr/>
        </p:nvSpPr>
        <p:spPr>
          <a:xfrm>
            <a:off x="466722" y="4081452"/>
            <a:ext cx="697896" cy="697896"/>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8"/>
            <a:stretch>
              <a:fillRect/>
            </a:stretch>
          </a:blipFill>
        </p:spPr>
        <p:txBody>
          <a:bodyPr/>
          <a:lstStyle/>
          <a:p>
            <a:pPr defTabSz="457200"/>
            <a:endParaRPr lang="en-US" sz="900" kern="1200">
              <a:solidFill>
                <a:prstClr val="black"/>
              </a:solidFill>
              <a:latin typeface="Calibri"/>
              <a:ea typeface="+mn-ea"/>
              <a:cs typeface="+mn-cs"/>
            </a:endParaRPr>
          </a:p>
        </p:txBody>
      </p:sp>
      <p:pic>
        <p:nvPicPr>
          <p:cNvPr id="30" name="Picture 29">
            <a:extLst>
              <a:ext uri="{FF2B5EF4-FFF2-40B4-BE49-F238E27FC236}">
                <a16:creationId xmlns:a16="http://schemas.microsoft.com/office/drawing/2014/main" id="{FDFA79FF-AC97-CD3F-00BE-4D5C8FB220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3" name="TextBox 23"/>
          <p:cNvSpPr txBox="1"/>
          <p:nvPr/>
        </p:nvSpPr>
        <p:spPr>
          <a:xfrm>
            <a:off x="228601" y="2468225"/>
            <a:ext cx="5346162" cy="1077218"/>
          </a:xfrm>
          <a:prstGeom prst="rect">
            <a:avLst/>
          </a:prstGeom>
        </p:spPr>
        <p:txBody>
          <a:bodyPr wrap="square" lIns="0" tIns="0" rIns="0" bIns="0" rtlCol="0" anchor="t">
            <a:spAutoFit/>
          </a:bodyPr>
          <a:lstStyle/>
          <a:p>
            <a:pPr algn="ctr" defTabSz="457200">
              <a:buClr>
                <a:srgbClr val="FFFFFF"/>
              </a:buClr>
              <a:buSzPct val="25000"/>
              <a:defRPr/>
            </a:pPr>
            <a:r>
              <a:rPr lang="en-US" b="1" kern="1200" dirty="0">
                <a:solidFill>
                  <a:prstClr val="black"/>
                </a:solidFill>
                <a:latin typeface="Calibri"/>
                <a:ea typeface="Calibri"/>
                <a:cs typeface="Calibri"/>
                <a:sym typeface="Calibri"/>
              </a:rPr>
              <a:t>Donna Zazworsky, RN, MS, FAAN - Board Member, </a:t>
            </a:r>
          </a:p>
          <a:p>
            <a:pPr algn="ctr" defTabSz="457200">
              <a:buClr>
                <a:srgbClr val="FFFFFF"/>
              </a:buClr>
              <a:buSzPct val="25000"/>
              <a:defRPr/>
            </a:pPr>
            <a:r>
              <a:rPr lang="en-US" b="1" kern="1200" dirty="0">
                <a:solidFill>
                  <a:prstClr val="black"/>
                </a:solidFill>
                <a:latin typeface="Calibri"/>
                <a:ea typeface="Calibri"/>
                <a:cs typeface="Calibri"/>
                <a:sym typeface="Calibri"/>
              </a:rPr>
              <a:t>Catholic Community Services</a:t>
            </a:r>
          </a:p>
          <a:p>
            <a:pPr algn="ctr" defTabSz="457200">
              <a:buClr>
                <a:prstClr val="white"/>
              </a:buClr>
              <a:buSzPct val="25000"/>
            </a:pPr>
            <a:r>
              <a:rPr lang="en-US" b="1" kern="1200" dirty="0">
                <a:solidFill>
                  <a:prstClr val="black"/>
                </a:solidFill>
                <a:latin typeface="Calibri"/>
                <a:ea typeface="Calibri"/>
                <a:cs typeface="Calibri"/>
                <a:sym typeface="Calibri"/>
              </a:rPr>
              <a:t> Peg Harmon, MS – CEO Emeritus, Catholic Community Services</a:t>
            </a:r>
          </a:p>
          <a:p>
            <a:pPr algn="ctr" defTabSz="457200">
              <a:buClr>
                <a:prstClr val="white"/>
              </a:buClr>
              <a:buSzPct val="25000"/>
            </a:pPr>
            <a:r>
              <a:rPr lang="en-US" b="1" kern="1200" dirty="0">
                <a:solidFill>
                  <a:prstClr val="black"/>
                </a:solidFill>
                <a:latin typeface="Calibri"/>
                <a:ea typeface="Calibri"/>
                <a:cs typeface="Calibri"/>
                <a:sym typeface="Calibri"/>
              </a:rPr>
              <a:t>Jennifer Biggs, RN, MS – Regional Director El Rio Community Health Centers</a:t>
            </a:r>
          </a:p>
        </p:txBody>
      </p:sp>
      <p:sp>
        <p:nvSpPr>
          <p:cNvPr id="22" name="TextBox 22"/>
          <p:cNvSpPr txBox="1"/>
          <p:nvPr/>
        </p:nvSpPr>
        <p:spPr>
          <a:xfrm>
            <a:off x="466722" y="1557973"/>
            <a:ext cx="5013240" cy="677108"/>
          </a:xfrm>
          <a:prstGeom prst="rect">
            <a:avLst/>
          </a:prstGeom>
        </p:spPr>
        <p:txBody>
          <a:bodyPr wrap="square" lIns="0" tIns="0" rIns="0" bIns="0" rtlCol="0" anchor="t">
            <a:spAutoFit/>
          </a:bodyPr>
          <a:lstStyle/>
          <a:p>
            <a:pPr algn="ctr" defTabSz="457200">
              <a:buClr>
                <a:srgbClr val="FFFFFF"/>
              </a:buClr>
              <a:buSzPct val="25000"/>
              <a:defRPr/>
            </a:pPr>
            <a:r>
              <a:rPr lang="en-US" sz="2200" b="1" dirty="0">
                <a:solidFill>
                  <a:prstClr val="black"/>
                </a:solidFill>
                <a:latin typeface="Calibri"/>
                <a:ea typeface="Calibri"/>
                <a:cs typeface="Calibri"/>
                <a:sym typeface="Calibri"/>
              </a:rPr>
              <a:t>From Feasibility to Facility: </a:t>
            </a:r>
          </a:p>
          <a:p>
            <a:pPr algn="ctr" defTabSz="457200">
              <a:buClr>
                <a:srgbClr val="FFFFFF"/>
              </a:buClr>
              <a:buSzPct val="25000"/>
              <a:defRPr/>
            </a:pPr>
            <a:r>
              <a:rPr lang="en-US" sz="2200" b="1" dirty="0">
                <a:solidFill>
                  <a:prstClr val="black"/>
                </a:solidFill>
                <a:latin typeface="Calibri"/>
                <a:ea typeface="Calibri"/>
                <a:cs typeface="Calibri"/>
                <a:sym typeface="Calibri"/>
              </a:rPr>
              <a:t>The Journey to Establish a Medical Respite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Shape 67"/>
          <p:cNvPicPr preferRelativeResize="0"/>
          <p:nvPr/>
        </p:nvPicPr>
        <p:blipFill>
          <a:blip r:embed="rId3"/>
          <a:stretch>
            <a:fillRect/>
          </a:stretch>
        </p:blipFill>
        <p:spPr>
          <a:xfrm>
            <a:off x="4571998" y="1266926"/>
            <a:ext cx="4167739" cy="3125804"/>
          </a:xfrm>
          <a:prstGeom prst="rect">
            <a:avLst/>
          </a:prstGeom>
          <a:noFill/>
          <a:ln>
            <a:noFill/>
          </a:ln>
        </p:spPr>
      </p:pic>
      <p:sp>
        <p:nvSpPr>
          <p:cNvPr id="68" name="Shape 68"/>
          <p:cNvSpPr txBox="1">
            <a:spLocks noGrp="1"/>
          </p:cNvSpPr>
          <p:nvPr>
            <p:ph type="body" idx="1"/>
          </p:nvPr>
        </p:nvSpPr>
        <p:spPr>
          <a:xfrm>
            <a:off x="300099" y="796424"/>
            <a:ext cx="8368364" cy="173255"/>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BFBFBF"/>
              </a:buClr>
              <a:buSzPct val="25000"/>
              <a:buFont typeface="Arial"/>
              <a:buNone/>
            </a:pPr>
            <a:r>
              <a:rPr lang="en-US" sz="1600" b="0" i="0" u="none" strike="noStrike" cap="none">
                <a:solidFill>
                  <a:schemeClr val="tx1">
                    <a:lumMod val="50000"/>
                    <a:lumOff val="50000"/>
                  </a:schemeClr>
                </a:solidFill>
                <a:latin typeface="Calibri"/>
                <a:ea typeface="Calibri"/>
                <a:cs typeface="Calibri"/>
                <a:sym typeface="Calibri"/>
              </a:rPr>
              <a:t>From the Tucson preliminary study</a:t>
            </a:r>
          </a:p>
        </p:txBody>
      </p:sp>
      <p:sp>
        <p:nvSpPr>
          <p:cNvPr id="69" name="Shape 69"/>
          <p:cNvSpPr txBox="1">
            <a:spLocks noGrp="1"/>
          </p:cNvSpPr>
          <p:nvPr>
            <p:ph type="title"/>
          </p:nvPr>
        </p:nvSpPr>
        <p:spPr>
          <a:xfrm>
            <a:off x="300000" y="333187"/>
            <a:ext cx="8368364" cy="3561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OTHER KEY FINDINGS</a:t>
            </a:r>
          </a:p>
        </p:txBody>
      </p:sp>
      <p:sp>
        <p:nvSpPr>
          <p:cNvPr id="70" name="Shape 70"/>
          <p:cNvSpPr/>
          <p:nvPr/>
        </p:nvSpPr>
        <p:spPr>
          <a:xfrm>
            <a:off x="4570190" y="4281563"/>
            <a:ext cx="4169664" cy="548639"/>
          </a:xfrm>
          <a:prstGeom prst="rect">
            <a:avLst/>
          </a:prstGeom>
          <a:solidFill>
            <a:srgbClr val="1D5280"/>
          </a:solidFill>
          <a:ln>
            <a:noFill/>
          </a:ln>
          <a:effectLst>
            <a:outerShdw blurRad="63500" dist="38100" dir="2700000">
              <a:srgbClr val="000000">
                <a:alpha val="37000"/>
              </a:srgbClr>
            </a:outerShdw>
          </a:effectLst>
        </p:spPr>
        <p:txBody>
          <a:bodyPr lIns="182875" tIns="182875" rIns="182875" bIns="182875" anchor="ctr"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1400" b="1" i="0" u="none" strike="noStrike" cap="none">
                <a:solidFill>
                  <a:schemeClr val="lt1"/>
                </a:solidFill>
                <a:latin typeface="Calibri"/>
                <a:ea typeface="Calibri"/>
                <a:cs typeface="Calibri"/>
                <a:sym typeface="Calibri"/>
              </a:rPr>
              <a:t>HIGH NEED FOR ALL ACUITIES</a:t>
            </a:r>
          </a:p>
          <a:p>
            <a:pPr marL="0" marR="0" lvl="0" indent="0" algn="l" rtl="0">
              <a:lnSpc>
                <a:spcPct val="100000"/>
              </a:lnSpc>
              <a:spcBef>
                <a:spcPts val="0"/>
              </a:spcBef>
              <a:spcAft>
                <a:spcPts val="0"/>
              </a:spcAft>
              <a:buClr>
                <a:schemeClr val="lt1"/>
              </a:buClr>
              <a:buSzPct val="25000"/>
              <a:buFont typeface="Calibri"/>
              <a:buNone/>
            </a:pPr>
            <a:r>
              <a:rPr lang="en-US" sz="1100" b="1">
                <a:solidFill>
                  <a:schemeClr val="lt1"/>
                </a:solidFill>
                <a:latin typeface="Calibri"/>
                <a:ea typeface="Calibri"/>
                <a:cs typeface="Calibri"/>
                <a:sym typeface="Calibri"/>
              </a:rPr>
              <a:t>H</a:t>
            </a:r>
            <a:r>
              <a:rPr lang="en-US" sz="1100" b="1" i="0" u="none" strike="noStrike" cap="none">
                <a:solidFill>
                  <a:schemeClr val="lt1"/>
                </a:solidFill>
                <a:latin typeface="Calibri"/>
                <a:ea typeface="Calibri"/>
                <a:cs typeface="Calibri"/>
                <a:sym typeface="Calibri"/>
              </a:rPr>
              <a:t>igh rate of substance abuse and mental health disorders</a:t>
            </a:r>
            <a:endParaRPr lang="en-US" sz="1100" b="1" i="0" u="none" strike="noStrike" cap="none">
              <a:solidFill>
                <a:schemeClr val="lt1"/>
              </a:solidFill>
              <a:latin typeface="Calibri"/>
              <a:ea typeface="Calibri"/>
              <a:cs typeface="Calibri"/>
            </a:endParaRPr>
          </a:p>
        </p:txBody>
      </p:sp>
      <p:sp>
        <p:nvSpPr>
          <p:cNvPr id="71" name="Shape 71"/>
          <p:cNvSpPr/>
          <p:nvPr/>
        </p:nvSpPr>
        <p:spPr>
          <a:xfrm>
            <a:off x="300798" y="3724105"/>
            <a:ext cx="3773496" cy="922428"/>
          </a:xfrm>
          <a:prstGeom prst="rect">
            <a:avLst/>
          </a:prstGeom>
          <a:noFill/>
          <a:ln>
            <a:noFill/>
          </a:ln>
        </p:spPr>
        <p:txBody>
          <a:bodyPr lIns="0" tIns="0" rIns="0" bIns="0" anchor="t" anchorCtr="0">
            <a:noAutofit/>
          </a:bodyPr>
          <a:lstStyle/>
          <a:p>
            <a:pPr lvl="0">
              <a:buClr>
                <a:srgbClr val="5B5B5B"/>
              </a:buClr>
              <a:buSzPct val="25000"/>
            </a:pPr>
            <a:r>
              <a:rPr lang="en-US" sz="1200" b="1" dirty="0">
                <a:solidFill>
                  <a:srgbClr val="5B5B5B"/>
                </a:solidFill>
                <a:latin typeface="Calibri"/>
                <a:ea typeface="Calibri"/>
                <a:cs typeface="Calibri"/>
                <a:sym typeface="Calibri"/>
              </a:rPr>
              <a:t>• </a:t>
            </a:r>
            <a:r>
              <a:rPr lang="en-US" sz="1200" b="1" dirty="0">
                <a:solidFill>
                  <a:schemeClr val="tx1"/>
                </a:solidFill>
                <a:latin typeface="Calibri"/>
                <a:ea typeface="Calibri"/>
                <a:cs typeface="Calibri"/>
                <a:sym typeface="Calibri"/>
              </a:rPr>
              <a:t>Substance abuse disorder was present in 75% and 80% of the target population</a:t>
            </a:r>
          </a:p>
          <a:p>
            <a:pPr lvl="0">
              <a:buClr>
                <a:srgbClr val="5B5B5B"/>
              </a:buClr>
              <a:buSzPct val="25000"/>
            </a:pPr>
            <a:r>
              <a:rPr lang="en-US" sz="1200" b="1" dirty="0">
                <a:solidFill>
                  <a:schemeClr val="tx1"/>
                </a:solidFill>
                <a:latin typeface="Calibri"/>
                <a:ea typeface="Calibri"/>
                <a:cs typeface="Calibri"/>
                <a:sym typeface="Calibri"/>
              </a:rPr>
              <a:t>• Mental health disorders were present in 45% and 50% of the target population</a:t>
            </a:r>
            <a:endParaRPr lang="en-US" sz="1200" b="1" i="0" u="none" strike="noStrike" cap="none" dirty="0">
              <a:solidFill>
                <a:schemeClr val="tx1"/>
              </a:solidFill>
              <a:latin typeface="Calibri"/>
              <a:ea typeface="Calibri"/>
              <a:cs typeface="Calibri"/>
              <a:sym typeface="Calibri"/>
            </a:endParaRPr>
          </a:p>
        </p:txBody>
      </p:sp>
      <p:sp>
        <p:nvSpPr>
          <p:cNvPr id="72" name="Shape 72"/>
          <p:cNvSpPr/>
          <p:nvPr/>
        </p:nvSpPr>
        <p:spPr>
          <a:xfrm>
            <a:off x="301625" y="1284245"/>
            <a:ext cx="3795709" cy="769441"/>
          </a:xfrm>
          <a:prstGeom prst="rect">
            <a:avLst/>
          </a:prstGeom>
          <a:noFill/>
          <a:ln>
            <a:noFill/>
          </a:ln>
        </p:spPr>
        <p:txBody>
          <a:bodyPr lIns="0" tIns="0" rIns="0" bIns="0" anchor="t" anchorCtr="0">
            <a:noAutofit/>
          </a:bodyPr>
          <a:lstStyle/>
          <a:p>
            <a:pPr lvl="0">
              <a:buClr>
                <a:srgbClr val="5B5B5B"/>
              </a:buClr>
              <a:buSzPct val="25000"/>
            </a:pPr>
            <a:r>
              <a:rPr lang="en-US" b="1" dirty="0">
                <a:solidFill>
                  <a:schemeClr val="tx1"/>
                </a:solidFill>
                <a:latin typeface="Calibri"/>
                <a:ea typeface="Calibri"/>
                <a:cs typeface="Calibri"/>
                <a:sym typeface="Calibri"/>
              </a:rPr>
              <a:t>High acuity medical conditions:</a:t>
            </a:r>
          </a:p>
          <a:p>
            <a:pPr lvl="0">
              <a:buClr>
                <a:srgbClr val="5B5B5B"/>
              </a:buClr>
              <a:buSzPct val="25000"/>
            </a:pPr>
            <a:r>
              <a:rPr lang="en-US" sz="1200" b="1" dirty="0">
                <a:solidFill>
                  <a:schemeClr val="tx1"/>
                </a:solidFill>
                <a:latin typeface="Calibri"/>
                <a:ea typeface="Calibri"/>
                <a:cs typeface="Calibri"/>
                <a:sym typeface="Calibri"/>
              </a:rPr>
              <a:t>Septicemia, pneumonia, acute liver related, acute coronary related</a:t>
            </a:r>
            <a:endParaRPr lang="en-US" sz="1200" b="1" i="0" u="none" strike="noStrike" cap="none" dirty="0">
              <a:solidFill>
                <a:schemeClr val="tx1"/>
              </a:solidFill>
              <a:latin typeface="Calibri"/>
              <a:ea typeface="Calibri"/>
              <a:cs typeface="Calibri"/>
              <a:sym typeface="Calibri"/>
            </a:endParaRPr>
          </a:p>
        </p:txBody>
      </p:sp>
      <p:sp>
        <p:nvSpPr>
          <p:cNvPr id="73" name="Shape 73"/>
          <p:cNvSpPr/>
          <p:nvPr/>
        </p:nvSpPr>
        <p:spPr>
          <a:xfrm>
            <a:off x="301559" y="2156806"/>
            <a:ext cx="3795709" cy="588685"/>
          </a:xfrm>
          <a:prstGeom prst="rect">
            <a:avLst/>
          </a:prstGeom>
          <a:noFill/>
          <a:ln>
            <a:noFill/>
          </a:ln>
        </p:spPr>
        <p:txBody>
          <a:bodyPr lIns="0" tIns="0" rIns="0" bIns="0" anchor="t" anchorCtr="0">
            <a:noAutofit/>
          </a:bodyPr>
          <a:lstStyle/>
          <a:p>
            <a:pPr lvl="0">
              <a:buClr>
                <a:srgbClr val="5B5B5B"/>
              </a:buClr>
              <a:buSzPct val="25000"/>
            </a:pPr>
            <a:r>
              <a:rPr lang="en-US" b="1" dirty="0">
                <a:solidFill>
                  <a:schemeClr val="tx1"/>
                </a:solidFill>
                <a:latin typeface="Calibri"/>
                <a:ea typeface="Calibri"/>
                <a:cs typeface="Calibri"/>
                <a:sym typeface="Calibri"/>
              </a:rPr>
              <a:t>Moderate acuity medical conditions:</a:t>
            </a:r>
          </a:p>
          <a:p>
            <a:pPr lvl="0">
              <a:buClr>
                <a:srgbClr val="5B5B5B"/>
              </a:buClr>
              <a:buSzPct val="25000"/>
            </a:pPr>
            <a:r>
              <a:rPr lang="en-US" sz="1200" b="1" dirty="0">
                <a:solidFill>
                  <a:schemeClr val="tx1"/>
                </a:solidFill>
                <a:latin typeface="Calibri"/>
                <a:ea typeface="Calibri"/>
                <a:cs typeface="Calibri"/>
                <a:sym typeface="Calibri"/>
              </a:rPr>
              <a:t>Cellulitis/abscess, pneumonia, fracture</a:t>
            </a:r>
            <a:endParaRPr lang="en-US" sz="1200" b="1" i="0" u="none" strike="noStrike" cap="none" dirty="0">
              <a:solidFill>
                <a:schemeClr val="tx1"/>
              </a:solidFill>
              <a:latin typeface="Calibri"/>
              <a:ea typeface="Calibri"/>
              <a:cs typeface="Calibri"/>
              <a:sym typeface="Calibri"/>
            </a:endParaRPr>
          </a:p>
        </p:txBody>
      </p:sp>
      <p:cxnSp>
        <p:nvCxnSpPr>
          <p:cNvPr id="74" name="Shape 74"/>
          <p:cNvCxnSpPr/>
          <p:nvPr/>
        </p:nvCxnSpPr>
        <p:spPr>
          <a:xfrm>
            <a:off x="300279" y="2025198"/>
            <a:ext cx="3749040" cy="1587"/>
          </a:xfrm>
          <a:prstGeom prst="straightConnector1">
            <a:avLst/>
          </a:prstGeom>
          <a:noFill/>
          <a:ln w="19050" cap="flat" cmpd="sng">
            <a:solidFill>
              <a:srgbClr val="929292"/>
            </a:solidFill>
            <a:prstDash val="dot"/>
            <a:round/>
            <a:headEnd type="none" w="med" len="med"/>
            <a:tailEnd type="none" w="med" len="med"/>
          </a:ln>
        </p:spPr>
      </p:cxnSp>
      <p:cxnSp>
        <p:nvCxnSpPr>
          <p:cNvPr id="75" name="Shape 75"/>
          <p:cNvCxnSpPr/>
          <p:nvPr/>
        </p:nvCxnSpPr>
        <p:spPr>
          <a:xfrm>
            <a:off x="300279" y="1148389"/>
            <a:ext cx="3749040" cy="1587"/>
          </a:xfrm>
          <a:prstGeom prst="straightConnector1">
            <a:avLst/>
          </a:prstGeom>
          <a:noFill/>
          <a:ln w="19050" cap="flat" cmpd="sng">
            <a:solidFill>
              <a:srgbClr val="929292"/>
            </a:solidFill>
            <a:prstDash val="dot"/>
            <a:round/>
            <a:headEnd type="none" w="med" len="med"/>
            <a:tailEnd type="none" w="med" len="med"/>
          </a:ln>
        </p:spPr>
      </p:cxnSp>
      <p:sp>
        <p:nvSpPr>
          <p:cNvPr id="11" name="Shape 73"/>
          <p:cNvSpPr/>
          <p:nvPr/>
        </p:nvSpPr>
        <p:spPr>
          <a:xfrm>
            <a:off x="301118" y="3008657"/>
            <a:ext cx="3795709" cy="715210"/>
          </a:xfrm>
          <a:prstGeom prst="rect">
            <a:avLst/>
          </a:prstGeom>
          <a:noFill/>
          <a:ln>
            <a:noFill/>
          </a:ln>
        </p:spPr>
        <p:txBody>
          <a:bodyPr lIns="0" tIns="0" rIns="0" bIns="0" anchor="t" anchorCtr="0">
            <a:noAutofit/>
          </a:bodyPr>
          <a:lstStyle/>
          <a:p>
            <a:pPr lvl="0">
              <a:buClr>
                <a:srgbClr val="5B5B5B"/>
              </a:buClr>
              <a:buSzPct val="25000"/>
            </a:pPr>
            <a:r>
              <a:rPr lang="en-US" b="1" dirty="0">
                <a:solidFill>
                  <a:schemeClr val="tx1"/>
                </a:solidFill>
                <a:latin typeface="Calibri"/>
                <a:ea typeface="Calibri"/>
                <a:cs typeface="Calibri"/>
                <a:sym typeface="Calibri"/>
              </a:rPr>
              <a:t>Low acuity medical conditions: </a:t>
            </a:r>
          </a:p>
          <a:p>
            <a:pPr lvl="0">
              <a:buClr>
                <a:srgbClr val="929292"/>
              </a:buClr>
              <a:buSzPct val="25000"/>
            </a:pPr>
            <a:r>
              <a:rPr lang="en-US" sz="1200" b="1" dirty="0">
                <a:solidFill>
                  <a:schemeClr val="tx1"/>
                </a:solidFill>
                <a:latin typeface="Calibri"/>
                <a:ea typeface="Calibri"/>
                <a:cs typeface="Calibri"/>
                <a:sym typeface="Calibri"/>
              </a:rPr>
              <a:t>Wound/laceration, musculoskeletal/fracture, pain control, respiratory (COPD, asthma)</a:t>
            </a:r>
            <a:endParaRPr lang="en-US" sz="1200" b="1" i="0" u="none" strike="noStrike" cap="none" dirty="0">
              <a:solidFill>
                <a:schemeClr val="tx1"/>
              </a:solidFill>
              <a:latin typeface="Calibri"/>
              <a:ea typeface="Calibri"/>
              <a:cs typeface="Calibri"/>
              <a:sym typeface="Calibri"/>
            </a:endParaRPr>
          </a:p>
        </p:txBody>
      </p:sp>
      <p:cxnSp>
        <p:nvCxnSpPr>
          <p:cNvPr id="12" name="Shape 74"/>
          <p:cNvCxnSpPr/>
          <p:nvPr/>
        </p:nvCxnSpPr>
        <p:spPr>
          <a:xfrm>
            <a:off x="299838" y="2746533"/>
            <a:ext cx="3749040" cy="1587"/>
          </a:xfrm>
          <a:prstGeom prst="straightConnector1">
            <a:avLst/>
          </a:prstGeom>
          <a:noFill/>
          <a:ln w="19050" cap="flat" cmpd="sng">
            <a:solidFill>
              <a:srgbClr val="929292"/>
            </a:solidFill>
            <a:prstDash val="dot"/>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p:tgtEl>
                                          <p:spTgt spid="70"/>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p:tgtEl>
                                          <p:spTgt spid="7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additive="base">
                                        <p:cTn id="19" dur="500"/>
                                        <p:tgtEl>
                                          <p:spTgt spid="75"/>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 calcmode="lin" valueType="num">
                                      <p:cBhvr additive="base">
                                        <p:cTn id="23" dur="500"/>
                                        <p:tgtEl>
                                          <p:spTgt spid="72"/>
                                        </p:tgtEl>
                                        <p:attrNameLst>
                                          <p:attrName>ppt_x</p:attrName>
                                        </p:attrNameLst>
                                      </p:cBhvr>
                                      <p:tavLst>
                                        <p:tav tm="0">
                                          <p:val>
                                            <p:strVal val="#ppt_x-1"/>
                                          </p:val>
                                        </p:tav>
                                        <p:tav tm="100000">
                                          <p:val>
                                            <p:strVal val="#ppt_x"/>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p:tgtEl>
                                          <p:spTgt spid="74"/>
                                        </p:tgtEl>
                                        <p:attrNameLst>
                                          <p:attrName>ppt_x</p:attrName>
                                        </p:attrNameLst>
                                      </p:cBhvr>
                                      <p:tavLst>
                                        <p:tav tm="0">
                                          <p:val>
                                            <p:strVal val="#ppt_x-1"/>
                                          </p:val>
                                        </p:tav>
                                        <p:tav tm="100000">
                                          <p:val>
                                            <p:strVal val="#ppt_x"/>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500"/>
                                        <p:tgtEl>
                                          <p:spTgt spid="73"/>
                                        </p:tgtEl>
                                        <p:attrNameLst>
                                          <p:attrName>ppt_x</p:attrName>
                                        </p:attrNameLst>
                                      </p:cBhvr>
                                      <p:tavLst>
                                        <p:tav tm="0">
                                          <p:val>
                                            <p:strVal val="#ppt_x-1"/>
                                          </p:val>
                                        </p:tav>
                                        <p:tav tm="100000">
                                          <p:val>
                                            <p:strVal val="#ppt_x"/>
                                          </p:val>
                                        </p:tav>
                                      </p:tavLst>
                                    </p:anim>
                                  </p:childTnLst>
                                </p:cTn>
                              </p:par>
                            </p:childTnLst>
                          </p:cTn>
                        </p:par>
                        <p:par>
                          <p:cTn id="32" fill="hold">
                            <p:stCondLst>
                              <p:cond delay="3500"/>
                            </p:stCondLst>
                            <p:childTnLst>
                              <p:par>
                                <p:cTn id="33" presetID="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ppt_x</p:attrName>
                                        </p:attrNameLst>
                                      </p:cBhvr>
                                      <p:tavLst>
                                        <p:tav tm="0">
                                          <p:val>
                                            <p:strVal val="#ppt_x-1"/>
                                          </p:val>
                                        </p:tav>
                                        <p:tav tm="100000">
                                          <p:val>
                                            <p:strVal val="#ppt_x"/>
                                          </p:val>
                                        </p:tav>
                                      </p:tavLst>
                                    </p:anim>
                                  </p:childTnLst>
                                </p:cTn>
                              </p:par>
                            </p:childTnLst>
                          </p:cTn>
                        </p:par>
                        <p:par>
                          <p:cTn id="36" fill="hold">
                            <p:stCondLst>
                              <p:cond delay="4000"/>
                            </p:stCondLst>
                            <p:childTnLst>
                              <p:par>
                                <p:cTn id="37" presetID="2" presetClass="entr" presetSubtype="8"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402011" y="791031"/>
            <a:ext cx="8368364" cy="173255"/>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BFBFBF"/>
              </a:buClr>
              <a:buSzPct val="25000"/>
              <a:buFont typeface="Arial"/>
              <a:buNone/>
            </a:pPr>
            <a:r>
              <a:rPr lang="en-US">
                <a:solidFill>
                  <a:schemeClr val="tx1">
                    <a:lumMod val="50000"/>
                    <a:lumOff val="50000"/>
                  </a:schemeClr>
                </a:solidFill>
              </a:rPr>
              <a:t>Research l</a:t>
            </a:r>
            <a:r>
              <a:rPr lang="en-US" sz="1600" b="0" i="0" u="none" strike="noStrike" cap="none">
                <a:solidFill>
                  <a:schemeClr val="tx1">
                    <a:lumMod val="50000"/>
                    <a:lumOff val="50000"/>
                  </a:schemeClr>
                </a:solidFill>
                <a:latin typeface="Calibri"/>
                <a:ea typeface="Calibri"/>
                <a:cs typeface="Calibri"/>
                <a:sym typeface="Calibri"/>
              </a:rPr>
              <a:t>imitations were many</a:t>
            </a:r>
          </a:p>
        </p:txBody>
      </p:sp>
      <p:sp>
        <p:nvSpPr>
          <p:cNvPr id="113" name="Shape 113"/>
          <p:cNvSpPr txBox="1">
            <a:spLocks noGrp="1"/>
          </p:cNvSpPr>
          <p:nvPr>
            <p:ph type="title"/>
          </p:nvPr>
        </p:nvSpPr>
        <p:spPr>
          <a:xfrm>
            <a:off x="402011" y="325080"/>
            <a:ext cx="8368364" cy="3561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DATA LIMITATIONS</a:t>
            </a:r>
          </a:p>
        </p:txBody>
      </p:sp>
      <p:sp>
        <p:nvSpPr>
          <p:cNvPr id="117" name="Shape 117"/>
          <p:cNvSpPr/>
          <p:nvPr/>
        </p:nvSpPr>
        <p:spPr>
          <a:xfrm>
            <a:off x="400247" y="4077010"/>
            <a:ext cx="2651760" cy="548639"/>
          </a:xfrm>
          <a:prstGeom prst="rect">
            <a:avLst/>
          </a:prstGeom>
          <a:solidFill>
            <a:srgbClr val="1D528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82875" tIns="182875" rIns="182875" bIns="182875" anchor="ctr" anchorCtr="0">
            <a:noAutofit/>
          </a:bodyPr>
          <a:lstStyle/>
          <a:p>
            <a:pPr marL="0" marR="0" lvl="0" indent="0" algn="l" rtl="0">
              <a:lnSpc>
                <a:spcPct val="100000"/>
              </a:lnSpc>
              <a:spcBef>
                <a:spcPts val="0"/>
              </a:spcBef>
              <a:spcAft>
                <a:spcPts val="0"/>
              </a:spcAft>
              <a:buClr>
                <a:schemeClr val="lt1"/>
              </a:buClr>
              <a:buSzPct val="25000"/>
              <a:buFont typeface="Calibri"/>
              <a:buNone/>
            </a:pPr>
            <a:r>
              <a:rPr lang="en-US">
                <a:sym typeface="Calibri"/>
              </a:rPr>
              <a:t>PERSONAL INTERVIEWS</a:t>
            </a:r>
            <a:endParaRPr lang="en-US" sz="1400" b="1" i="0" u="none" strike="noStrike" cap="none">
              <a:solidFill>
                <a:schemeClr val="lt1"/>
              </a:solidFill>
              <a:effectLst>
                <a:glow rad="63500">
                  <a:schemeClr val="accent1">
                    <a:alpha val="75000"/>
                  </a:schemeClr>
                </a:glow>
              </a:effectLst>
              <a:latin typeface="Calibri"/>
              <a:ea typeface="Calibri"/>
              <a:cs typeface="Calibri"/>
              <a:sym typeface="Calibri"/>
            </a:endParaRPr>
          </a:p>
          <a:p>
            <a:pPr marL="0" marR="0" lvl="0" indent="0" algn="l" rtl="0">
              <a:lnSpc>
                <a:spcPct val="100000"/>
              </a:lnSpc>
              <a:spcBef>
                <a:spcPts val="0"/>
              </a:spcBef>
              <a:spcAft>
                <a:spcPts val="0"/>
              </a:spcAft>
              <a:buClr>
                <a:schemeClr val="lt1"/>
              </a:buClr>
              <a:buSzPct val="25000"/>
              <a:buFont typeface="Calibri"/>
              <a:buNone/>
            </a:pPr>
            <a:r>
              <a:rPr lang="en-US" sz="1000" b="1">
                <a:latin typeface="Calibri"/>
                <a:ea typeface="Calibri"/>
                <a:cs typeface="Calibri"/>
                <a:sym typeface="Calibri"/>
              </a:rPr>
              <a:t>Found </a:t>
            </a:r>
            <a:r>
              <a:rPr lang="en-US" sz="1000" b="1" i="0" u="none" strike="noStrike" cap="none">
                <a:solidFill>
                  <a:schemeClr val="lt1"/>
                </a:solidFill>
                <a:latin typeface="Calibri"/>
                <a:ea typeface="Calibri"/>
                <a:cs typeface="Calibri"/>
                <a:sym typeface="Calibri"/>
              </a:rPr>
              <a:t>homeless status was not </a:t>
            </a:r>
            <a:r>
              <a:rPr lang="en-US" sz="1000" b="1">
                <a:latin typeface="Calibri"/>
                <a:ea typeface="Calibri"/>
                <a:cs typeface="Calibri"/>
                <a:sym typeface="Calibri"/>
              </a:rPr>
              <a:t>recognized</a:t>
            </a:r>
            <a:endParaRPr lang="en-US" sz="1000" b="1" i="0" u="none" strike="noStrike" cap="none">
              <a:solidFill>
                <a:schemeClr val="lt1"/>
              </a:solidFill>
              <a:latin typeface="Calibri"/>
              <a:ea typeface="Calibri"/>
              <a:cs typeface="Calibri"/>
              <a:sym typeface="Calibri"/>
            </a:endParaRPr>
          </a:p>
        </p:txBody>
      </p:sp>
      <p:sp>
        <p:nvSpPr>
          <p:cNvPr id="118" name="Shape 118"/>
          <p:cNvSpPr/>
          <p:nvPr/>
        </p:nvSpPr>
        <p:spPr>
          <a:xfrm>
            <a:off x="6087175" y="4077010"/>
            <a:ext cx="2651760" cy="548639"/>
          </a:xfrm>
          <a:prstGeom prst="rect">
            <a:avLst/>
          </a:prstGeom>
          <a:solidFill>
            <a:srgbClr val="1D5280"/>
          </a:solidFill>
          <a:ln>
            <a:solidFill>
              <a:schemeClr val="tx1"/>
            </a:solidFill>
          </a:ln>
        </p:spPr>
        <p:style>
          <a:lnRef idx="1">
            <a:schemeClr val="accent4"/>
          </a:lnRef>
          <a:fillRef idx="3">
            <a:schemeClr val="accent4"/>
          </a:fillRef>
          <a:effectRef idx="2">
            <a:schemeClr val="accent4"/>
          </a:effectRef>
          <a:fontRef idx="minor">
            <a:schemeClr val="lt1"/>
          </a:fontRef>
        </p:style>
        <p:txBody>
          <a:bodyPr lIns="182875" tIns="182875" rIns="182875" bIns="182875" anchor="ctr" anchorCtr="0">
            <a:noAutofit/>
          </a:bodyPr>
          <a:lstStyle/>
          <a:p>
            <a:pPr marL="0" marR="0" lvl="0" indent="0" algn="l" rtl="0">
              <a:lnSpc>
                <a:spcPct val="100000"/>
              </a:lnSpc>
              <a:spcBef>
                <a:spcPts val="0"/>
              </a:spcBef>
              <a:spcAft>
                <a:spcPts val="0"/>
              </a:spcAft>
              <a:buClr>
                <a:schemeClr val="lt1"/>
              </a:buClr>
              <a:buSzPct val="25000"/>
              <a:buFont typeface="Calibri"/>
              <a:buNone/>
            </a:pPr>
            <a:r>
              <a:rPr lang="en-US">
                <a:sym typeface="Calibri"/>
              </a:rPr>
              <a:t>PATIENT IDENTIFIERS</a:t>
            </a:r>
            <a:endParaRPr lang="en-US" sz="1400" b="1" i="0" u="none" strike="noStrike" cap="none">
              <a:effectLst>
                <a:glow rad="228600">
                  <a:schemeClr val="accent1">
                    <a:alpha val="75000"/>
                  </a:schemeClr>
                </a:glow>
              </a:effectLst>
              <a:latin typeface="Calibri"/>
              <a:ea typeface="Calibri"/>
              <a:cs typeface="Calibri"/>
              <a:sym typeface="Calibri"/>
            </a:endParaRPr>
          </a:p>
          <a:p>
            <a:pPr>
              <a:buClr>
                <a:schemeClr val="lt1"/>
              </a:buClr>
              <a:buSzPct val="25000"/>
            </a:pPr>
            <a:r>
              <a:rPr lang="en-US" sz="1000" b="1" err="1">
                <a:latin typeface="Calibri"/>
                <a:ea typeface="Calibri"/>
                <a:cs typeface="Calibri"/>
                <a:sym typeface="Calibri"/>
              </a:rPr>
              <a:t>Were</a:t>
            </a:r>
            <a:r>
              <a:rPr lang="en-US" sz="1000" b="1">
                <a:latin typeface="Calibri"/>
                <a:ea typeface="Calibri"/>
                <a:cs typeface="Calibri"/>
                <a:sym typeface="Calibri"/>
              </a:rPr>
              <a:t> missing allowing for data duplication </a:t>
            </a:r>
            <a:endParaRPr lang="en-US" sz="1000" b="1" i="0" u="none" strike="noStrike" cap="none">
              <a:solidFill>
                <a:schemeClr val="lt1"/>
              </a:solidFill>
              <a:latin typeface="Calibri"/>
              <a:ea typeface="Calibri"/>
              <a:cs typeface="Calibri"/>
            </a:endParaRPr>
          </a:p>
        </p:txBody>
      </p:sp>
      <p:sp>
        <p:nvSpPr>
          <p:cNvPr id="119" name="Shape 119"/>
          <p:cNvSpPr/>
          <p:nvPr/>
        </p:nvSpPr>
        <p:spPr>
          <a:xfrm>
            <a:off x="3246118" y="4083694"/>
            <a:ext cx="2651760" cy="548639"/>
          </a:xfrm>
          <a:prstGeom prst="rect">
            <a:avLst/>
          </a:prstGeom>
          <a:solidFill>
            <a:srgbClr val="1D5280"/>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82875" tIns="182875" rIns="182875" bIns="182875" anchor="ctr" anchorCtr="0">
            <a:noAutofit/>
          </a:bodyPr>
          <a:lstStyle/>
          <a:p>
            <a:pPr marL="0" marR="0" lvl="0" indent="0" algn="l" rtl="0">
              <a:lnSpc>
                <a:spcPct val="100000"/>
              </a:lnSpc>
              <a:spcBef>
                <a:spcPts val="0"/>
              </a:spcBef>
              <a:spcAft>
                <a:spcPts val="0"/>
              </a:spcAft>
              <a:buClr>
                <a:schemeClr val="lt1"/>
              </a:buClr>
              <a:buSzPct val="25000"/>
              <a:buFont typeface="Calibri"/>
              <a:buNone/>
            </a:pPr>
            <a:r>
              <a:rPr lang="en-US">
                <a:sym typeface="Calibri"/>
              </a:rPr>
              <a:t>TIME &amp; DATA ISSUES</a:t>
            </a:r>
            <a:endParaRPr lang="en-US" sz="1400" b="1" i="0" u="none" strike="noStrike" cap="none">
              <a:solidFill>
                <a:schemeClr val="lt1"/>
              </a:solidFill>
              <a:effectLst>
                <a:glow rad="101600">
                  <a:schemeClr val="accent1">
                    <a:alpha val="75000"/>
                  </a:schemeClr>
                </a:glow>
              </a:effectLst>
              <a:latin typeface="Calibri"/>
              <a:ea typeface="Calibri"/>
              <a:cs typeface="Calibri"/>
              <a:sym typeface="Calibri"/>
            </a:endParaRPr>
          </a:p>
          <a:p>
            <a:pPr lvl="0">
              <a:buClr>
                <a:schemeClr val="lt1"/>
              </a:buClr>
              <a:buSzPct val="25000"/>
            </a:pPr>
            <a:r>
              <a:rPr lang="en-US" sz="1000" b="1">
                <a:latin typeface="Calibri"/>
                <a:ea typeface="Calibri"/>
                <a:cs typeface="Calibri"/>
                <a:sym typeface="Calibri"/>
              </a:rPr>
              <a:t>Resulted in narrowing data collection </a:t>
            </a:r>
            <a:endParaRPr lang="en-US" sz="1000" b="1" i="0" u="none" strike="noStrike" cap="none">
              <a:solidFill>
                <a:schemeClr val="lt1"/>
              </a:solidFill>
              <a:latin typeface="Calibri"/>
              <a:ea typeface="Calibri"/>
              <a:cs typeface="Calibri"/>
              <a:sym typeface="Calibri"/>
            </a:endParaRPr>
          </a:p>
        </p:txBody>
      </p:sp>
      <p:sp>
        <p:nvSpPr>
          <p:cNvPr id="10" name="Shape 117"/>
          <p:cNvSpPr/>
          <p:nvPr/>
        </p:nvSpPr>
        <p:spPr>
          <a:xfrm>
            <a:off x="400247" y="1145404"/>
            <a:ext cx="2651760" cy="2831346"/>
          </a:xfrm>
          <a:prstGeom prst="rect">
            <a:avLst/>
          </a:prstGeom>
          <a:solidFill>
            <a:srgbClr val="A6BDD3"/>
          </a:solidFill>
          <a:ln>
            <a:solidFill>
              <a:schemeClr val="tx1"/>
            </a:solidFill>
          </a:ln>
        </p:spPr>
        <p:style>
          <a:lnRef idx="1">
            <a:schemeClr val="accent1"/>
          </a:lnRef>
          <a:fillRef idx="2">
            <a:schemeClr val="accent1"/>
          </a:fillRef>
          <a:effectRef idx="1">
            <a:schemeClr val="accent1"/>
          </a:effectRef>
          <a:fontRef idx="minor">
            <a:schemeClr val="dk1"/>
          </a:fontRef>
        </p:style>
        <p:txBody>
          <a:bodyPr lIns="182875" tIns="182875" rIns="182875" bIns="182875" anchor="t" anchorCtr="0">
            <a:noAutofit/>
          </a:bodyPr>
          <a:lstStyle/>
          <a:p>
            <a:pPr lvl="0">
              <a:buClr>
                <a:schemeClr val="lt1"/>
              </a:buClr>
              <a:buSzPct val="25000"/>
            </a:pPr>
            <a:r>
              <a:rPr lang="en-US" sz="1100" b="1">
                <a:solidFill>
                  <a:schemeClr val="tx1"/>
                </a:solidFill>
                <a:latin typeface="Calibri"/>
                <a:ea typeface="Calibri"/>
                <a:cs typeface="Calibri"/>
                <a:sym typeface="Calibri"/>
              </a:rPr>
              <a:t>Interviews with 80 homeless persons </a:t>
            </a:r>
            <a:r>
              <a:rPr lang="en-US" sz="1000">
                <a:solidFill>
                  <a:schemeClr val="tx1"/>
                </a:solidFill>
                <a:latin typeface="Calibri"/>
                <a:ea typeface="Calibri"/>
                <a:cs typeface="Calibri"/>
                <a:sym typeface="Calibri"/>
              </a:rPr>
              <a:t>Many of whom signed medical records releases permitting the MPH candidate to request their records from various hospitals.</a:t>
            </a:r>
          </a:p>
          <a:p>
            <a:pPr lvl="0">
              <a:buClr>
                <a:schemeClr val="lt1"/>
              </a:buClr>
              <a:buSzPct val="25000"/>
            </a:pPr>
            <a:r>
              <a:rPr lang="en-US" sz="1100" b="1">
                <a:solidFill>
                  <a:schemeClr val="tx1"/>
                </a:solidFill>
                <a:latin typeface="Calibri"/>
                <a:ea typeface="Calibri"/>
                <a:cs typeface="Calibri"/>
                <a:sym typeface="Calibri"/>
              </a:rPr>
              <a:t>Ultimately this medical record review determined that people known to be homeless were not recognized and coded as such by the hospitals</a:t>
            </a:r>
          </a:p>
          <a:p>
            <a:pPr lvl="0">
              <a:buClr>
                <a:schemeClr val="lt1"/>
              </a:buClr>
              <a:buSzPct val="25000"/>
            </a:pPr>
            <a:r>
              <a:rPr lang="en-US" sz="1000">
                <a:solidFill>
                  <a:schemeClr val="tx1"/>
                </a:solidFill>
                <a:latin typeface="Calibri"/>
                <a:ea typeface="Calibri"/>
                <a:cs typeface="Calibri"/>
                <a:sym typeface="Calibri"/>
              </a:rPr>
              <a:t>Their claims were not included in those used to evaluate acuity and prepare preliminary estimates.</a:t>
            </a:r>
          </a:p>
          <a:p>
            <a:pPr lvl="0">
              <a:buClr>
                <a:schemeClr val="lt1"/>
              </a:buClr>
              <a:buSzPct val="25000"/>
            </a:pPr>
            <a:r>
              <a:rPr lang="en-US" sz="1100" b="1">
                <a:solidFill>
                  <a:schemeClr val="tx1"/>
                </a:solidFill>
                <a:latin typeface="Calibri"/>
                <a:ea typeface="Calibri"/>
                <a:cs typeface="Calibri"/>
                <a:sym typeface="Calibri"/>
              </a:rPr>
              <a:t>For one hospital, only 2 of the 25 individuals’ records were found </a:t>
            </a:r>
          </a:p>
          <a:p>
            <a:pPr lvl="0">
              <a:buClr>
                <a:schemeClr val="lt1"/>
              </a:buClr>
              <a:buSzPct val="25000"/>
            </a:pPr>
            <a:r>
              <a:rPr lang="en-US" sz="1000">
                <a:solidFill>
                  <a:schemeClr val="tx1"/>
                </a:solidFill>
                <a:latin typeface="Calibri"/>
                <a:ea typeface="Calibri"/>
                <a:cs typeface="Calibri"/>
                <a:sym typeface="Calibri"/>
              </a:rPr>
              <a:t>In files for population flagged as homeless by the hospitals.</a:t>
            </a:r>
            <a:endParaRPr lang="en-US" sz="1000" i="0" u="none" strike="noStrike" cap="none">
              <a:solidFill>
                <a:schemeClr val="tx1"/>
              </a:solidFill>
              <a:latin typeface="Calibri"/>
              <a:ea typeface="Calibri"/>
              <a:cs typeface="Calibri"/>
              <a:sym typeface="Calibri"/>
            </a:endParaRPr>
          </a:p>
        </p:txBody>
      </p:sp>
      <p:sp>
        <p:nvSpPr>
          <p:cNvPr id="11" name="Shape 117"/>
          <p:cNvSpPr/>
          <p:nvPr/>
        </p:nvSpPr>
        <p:spPr>
          <a:xfrm>
            <a:off x="3246118" y="1145404"/>
            <a:ext cx="2651760" cy="2831346"/>
          </a:xfrm>
          <a:prstGeom prst="rect">
            <a:avLst/>
          </a:prstGeom>
          <a:solidFill>
            <a:srgbClr val="A6BDD3"/>
          </a:solidFill>
          <a:ln>
            <a:solidFill>
              <a:schemeClr val="tx1"/>
            </a:solidFill>
          </a:ln>
        </p:spPr>
        <p:style>
          <a:lnRef idx="1">
            <a:schemeClr val="accent2"/>
          </a:lnRef>
          <a:fillRef idx="2">
            <a:schemeClr val="accent2"/>
          </a:fillRef>
          <a:effectRef idx="1">
            <a:schemeClr val="accent2"/>
          </a:effectRef>
          <a:fontRef idx="minor">
            <a:schemeClr val="dk1"/>
          </a:fontRef>
        </p:style>
        <p:txBody>
          <a:bodyPr lIns="182875" tIns="182875" rIns="182875" bIns="182875" anchor="t" anchorCtr="0">
            <a:noAutofit/>
          </a:bodyPr>
          <a:lstStyle/>
          <a:p>
            <a:pPr lvl="0">
              <a:buClr>
                <a:schemeClr val="lt1"/>
              </a:buClr>
              <a:buSzPct val="25000"/>
            </a:pPr>
            <a:r>
              <a:rPr lang="en-US" sz="1100" b="1">
                <a:solidFill>
                  <a:schemeClr val="tx1"/>
                </a:solidFill>
                <a:latin typeface="Calibri"/>
                <a:ea typeface="Calibri"/>
                <a:cs typeface="Calibri"/>
                <a:sym typeface="Calibri"/>
              </a:rPr>
              <a:t>Time constraints</a:t>
            </a:r>
            <a:r>
              <a:rPr lang="en-US" sz="1100">
                <a:solidFill>
                  <a:schemeClr val="tx1"/>
                </a:solidFill>
                <a:latin typeface="Calibri"/>
                <a:ea typeface="Calibri"/>
                <a:cs typeface="Calibri"/>
                <a:sym typeface="Calibri"/>
              </a:rPr>
              <a:t> required for completion of data compilation and analysis by April resulted in narrowing data collection.</a:t>
            </a:r>
          </a:p>
          <a:p>
            <a:pPr lvl="0">
              <a:buClr>
                <a:schemeClr val="lt1"/>
              </a:buClr>
              <a:buSzPct val="25000"/>
            </a:pPr>
            <a:r>
              <a:rPr lang="en-US" sz="1100" b="1">
                <a:solidFill>
                  <a:schemeClr val="tx1"/>
                </a:solidFill>
                <a:latin typeface="Calibri"/>
                <a:ea typeface="Calibri"/>
                <a:cs typeface="Calibri"/>
                <a:sym typeface="Calibri"/>
              </a:rPr>
              <a:t>Data excluded for: 3 hospitals, Hospices and Pima County Adult Detention Center health care provider</a:t>
            </a:r>
          </a:p>
          <a:p>
            <a:pPr lvl="0">
              <a:buClr>
                <a:schemeClr val="lt1"/>
              </a:buClr>
              <a:buSzPct val="25000"/>
            </a:pPr>
            <a:r>
              <a:rPr lang="en-US" sz="1100">
                <a:solidFill>
                  <a:schemeClr val="tx1"/>
                </a:solidFill>
                <a:latin typeface="Calibri"/>
                <a:ea typeface="Calibri"/>
                <a:cs typeface="Calibri"/>
                <a:sym typeface="Calibri"/>
              </a:rPr>
              <a:t>Collection of 2 week discharge summaries is in process by Discharge Planning nurse at the jail where 122 individuals self reported homelessness at intake in March 2016.</a:t>
            </a:r>
            <a:endParaRPr lang="en-US" sz="1100" i="0" u="none" strike="noStrike" cap="none">
              <a:solidFill>
                <a:schemeClr val="tx1"/>
              </a:solidFill>
              <a:latin typeface="Calibri"/>
              <a:ea typeface="Calibri"/>
              <a:cs typeface="Calibri"/>
              <a:sym typeface="Calibri"/>
            </a:endParaRPr>
          </a:p>
        </p:txBody>
      </p:sp>
      <p:sp>
        <p:nvSpPr>
          <p:cNvPr id="12" name="Shape 117"/>
          <p:cNvSpPr/>
          <p:nvPr/>
        </p:nvSpPr>
        <p:spPr>
          <a:xfrm>
            <a:off x="6087175" y="1145404"/>
            <a:ext cx="2651760" cy="2831346"/>
          </a:xfrm>
          <a:prstGeom prst="rect">
            <a:avLst/>
          </a:prstGeom>
          <a:solidFill>
            <a:srgbClr val="A6BDD3"/>
          </a:solidFill>
          <a:ln>
            <a:solidFill>
              <a:schemeClr val="tx1"/>
            </a:solidFill>
          </a:ln>
        </p:spPr>
        <p:style>
          <a:lnRef idx="1">
            <a:schemeClr val="accent4"/>
          </a:lnRef>
          <a:fillRef idx="2">
            <a:schemeClr val="accent4"/>
          </a:fillRef>
          <a:effectRef idx="1">
            <a:schemeClr val="accent4"/>
          </a:effectRef>
          <a:fontRef idx="minor">
            <a:schemeClr val="dk1"/>
          </a:fontRef>
        </p:style>
        <p:txBody>
          <a:bodyPr lIns="182875" tIns="182875" rIns="182875" bIns="182875" anchor="t" anchorCtr="0">
            <a:noAutofit/>
          </a:bodyPr>
          <a:lstStyle/>
          <a:p>
            <a:pPr lvl="0">
              <a:buClr>
                <a:schemeClr val="lt1"/>
              </a:buClr>
              <a:buSzPct val="25000"/>
            </a:pPr>
            <a:r>
              <a:rPr lang="en-US" sz="1100" b="1">
                <a:solidFill>
                  <a:schemeClr val="tx1"/>
                </a:solidFill>
                <a:latin typeface="Calibri"/>
                <a:ea typeface="Calibri"/>
                <a:cs typeface="Calibri"/>
                <a:sym typeface="Calibri"/>
              </a:rPr>
              <a:t>Unique patient identifiers were not available </a:t>
            </a:r>
            <a:r>
              <a:rPr lang="en-US" sz="1100">
                <a:solidFill>
                  <a:schemeClr val="tx1"/>
                </a:solidFill>
                <a:latin typeface="Calibri"/>
                <a:ea typeface="Calibri"/>
                <a:cs typeface="Calibri"/>
                <a:sym typeface="Calibri"/>
              </a:rPr>
              <a:t>to eliminate duplicates of patients across multiple hospitals.</a:t>
            </a:r>
          </a:p>
          <a:p>
            <a:pPr lvl="0">
              <a:buClr>
                <a:schemeClr val="lt1"/>
              </a:buClr>
              <a:buSzPct val="25000"/>
            </a:pPr>
            <a:r>
              <a:rPr lang="en-US" sz="1100" b="1">
                <a:solidFill>
                  <a:schemeClr val="tx1"/>
                </a:solidFill>
                <a:latin typeface="Calibri"/>
                <a:ea typeface="Calibri"/>
                <a:cs typeface="Calibri"/>
                <a:sym typeface="Calibri"/>
              </a:rPr>
              <a:t>Estimates were made for those individuals who might enter respite to prepare for an operation or diagnostic procedure such as a colonoscopy </a:t>
            </a:r>
            <a:r>
              <a:rPr lang="en-US" sz="1100">
                <a:solidFill>
                  <a:schemeClr val="tx1"/>
                </a:solidFill>
                <a:latin typeface="Calibri"/>
                <a:ea typeface="Calibri"/>
                <a:cs typeface="Calibri"/>
                <a:sym typeface="Calibri"/>
              </a:rPr>
              <a:t>when it is not likely such prep could be done in a shelter or on the street</a:t>
            </a:r>
          </a:p>
          <a:p>
            <a:pPr lvl="0">
              <a:buClr>
                <a:schemeClr val="lt1"/>
              </a:buClr>
              <a:buSzPct val="25000"/>
            </a:pPr>
            <a:endParaRPr lang="en-US" sz="1100">
              <a:solidFill>
                <a:schemeClr val="tx1"/>
              </a:solidFill>
              <a:latin typeface="Calibri"/>
              <a:ea typeface="Calibri"/>
              <a:cs typeface="Calibri"/>
              <a:sym typeface="Calibri"/>
            </a:endParaRPr>
          </a:p>
          <a:p>
            <a:pPr lvl="0">
              <a:buClr>
                <a:schemeClr val="lt1"/>
              </a:buClr>
              <a:buSzPct val="25000"/>
            </a:pPr>
            <a:endParaRPr lang="en-US" sz="110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p:tgtEl>
                                          <p:spTgt spid="11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500"/>
                                        <p:tgtEl>
                                          <p:spTgt spid="119"/>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500"/>
                                        <p:tgtEl>
                                          <p:spTgt spid="118"/>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sp>
        <p:nvSpPr>
          <p:cNvPr id="2372" name="Shape 2372"/>
          <p:cNvSpPr txBox="1">
            <a:spLocks noGrp="1"/>
          </p:cNvSpPr>
          <p:nvPr>
            <p:ph type="body" idx="1"/>
          </p:nvPr>
        </p:nvSpPr>
        <p:spPr>
          <a:xfrm>
            <a:off x="745500" y="801520"/>
            <a:ext cx="8368364" cy="173255"/>
          </a:xfrm>
          <a:prstGeom prst="rect">
            <a:avLst/>
          </a:prstGeom>
          <a:noFill/>
          <a:ln>
            <a:noFill/>
          </a:ln>
        </p:spPr>
        <p:txBody>
          <a:bodyPr lIns="0" tIns="0" rIns="0" bIns="0" anchor="ctr" anchorCtr="0">
            <a:noAutofit/>
          </a:bodyPr>
          <a:lstStyle/>
          <a:p>
            <a:pPr lvl="0">
              <a:spcBef>
                <a:spcPts val="0"/>
              </a:spcBef>
              <a:buSzPct val="25000"/>
            </a:pPr>
            <a:r>
              <a:rPr lang="en-US">
                <a:solidFill>
                  <a:schemeClr val="tx1">
                    <a:lumMod val="50000"/>
                    <a:lumOff val="50000"/>
                  </a:schemeClr>
                </a:solidFill>
              </a:rPr>
              <a:t>Assuming LOS comparable to Circle the City</a:t>
            </a:r>
            <a:endParaRPr lang="en-US" sz="1600" b="0" i="0" u="none" strike="noStrike" cap="none">
              <a:solidFill>
                <a:schemeClr val="tx1">
                  <a:lumMod val="50000"/>
                  <a:lumOff val="50000"/>
                </a:schemeClr>
              </a:solidFill>
              <a:latin typeface="Calibri"/>
              <a:ea typeface="Calibri"/>
              <a:cs typeface="Calibri"/>
              <a:sym typeface="Calibri"/>
            </a:endParaRPr>
          </a:p>
        </p:txBody>
      </p:sp>
      <p:sp>
        <p:nvSpPr>
          <p:cNvPr id="2373" name="Shape 2373"/>
          <p:cNvSpPr txBox="1">
            <a:spLocks noGrp="1"/>
          </p:cNvSpPr>
          <p:nvPr>
            <p:ph type="title"/>
          </p:nvPr>
        </p:nvSpPr>
        <p:spPr>
          <a:xfrm>
            <a:off x="745500" y="351187"/>
            <a:ext cx="8368364" cy="3561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VOLUME OF BEDS NEEDED</a:t>
            </a:r>
          </a:p>
        </p:txBody>
      </p:sp>
      <p:graphicFrame>
        <p:nvGraphicFramePr>
          <p:cNvPr id="2374" name="Shape 2374"/>
          <p:cNvGraphicFramePr/>
          <p:nvPr>
            <p:extLst>
              <p:ext uri="{D42A27DB-BD31-4B8C-83A1-F6EECF244321}">
                <p14:modId xmlns:p14="http://schemas.microsoft.com/office/powerpoint/2010/main" val="1057276176"/>
              </p:ext>
            </p:extLst>
          </p:nvPr>
        </p:nvGraphicFramePr>
        <p:xfrm>
          <a:off x="745235" y="1157587"/>
          <a:ext cx="7653575" cy="1610902"/>
        </p:xfrm>
        <a:graphic>
          <a:graphicData uri="http://schemas.openxmlformats.org/drawingml/2006/table">
            <a:tbl>
              <a:tblPr firstRow="1" bandRow="1">
                <a:noFill/>
                <a:tableStyleId>{C0DF97D2-9FB6-4176-ADAD-C6C37C1454B7}</a:tableStyleId>
              </a:tblPr>
              <a:tblGrid>
                <a:gridCol w="1530715">
                  <a:extLst>
                    <a:ext uri="{9D8B030D-6E8A-4147-A177-3AD203B41FA5}">
                      <a16:colId xmlns:a16="http://schemas.microsoft.com/office/drawing/2014/main" val="20000"/>
                    </a:ext>
                  </a:extLst>
                </a:gridCol>
                <a:gridCol w="1530715">
                  <a:extLst>
                    <a:ext uri="{9D8B030D-6E8A-4147-A177-3AD203B41FA5}">
                      <a16:colId xmlns:a16="http://schemas.microsoft.com/office/drawing/2014/main" val="20001"/>
                    </a:ext>
                  </a:extLst>
                </a:gridCol>
                <a:gridCol w="1530715">
                  <a:extLst>
                    <a:ext uri="{9D8B030D-6E8A-4147-A177-3AD203B41FA5}">
                      <a16:colId xmlns:a16="http://schemas.microsoft.com/office/drawing/2014/main" val="20002"/>
                    </a:ext>
                  </a:extLst>
                </a:gridCol>
                <a:gridCol w="1530715">
                  <a:extLst>
                    <a:ext uri="{9D8B030D-6E8A-4147-A177-3AD203B41FA5}">
                      <a16:colId xmlns:a16="http://schemas.microsoft.com/office/drawing/2014/main" val="20003"/>
                    </a:ext>
                  </a:extLst>
                </a:gridCol>
                <a:gridCol w="1530715">
                  <a:extLst>
                    <a:ext uri="{9D8B030D-6E8A-4147-A177-3AD203B41FA5}">
                      <a16:colId xmlns:a16="http://schemas.microsoft.com/office/drawing/2014/main" val="20004"/>
                    </a:ext>
                  </a:extLst>
                </a:gridCol>
              </a:tblGrid>
              <a:tr h="540202">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t>Bed Estimate</a:t>
                      </a:r>
                    </a:p>
                  </a:txBody>
                  <a:tcPr marL="91450" marR="0" marT="0" marB="0" anchor="ctr">
                    <a:lnR w="12700" cap="flat" cmpd="sng">
                      <a:solidFill>
                        <a:schemeClr val="lt1"/>
                      </a:solidFill>
                      <a:prstDash val="solid"/>
                      <a:round/>
                      <a:headEnd type="none" w="med" len="med"/>
                      <a:tailEnd type="none" w="med" len="med"/>
                    </a:lnR>
                    <a:solidFill>
                      <a:srgbClr val="1D5280"/>
                    </a:solidFill>
                  </a:tcPr>
                </a:tc>
                <a:tc>
                  <a:txBody>
                    <a:bodyPr/>
                    <a:lstStyle/>
                    <a:p>
                      <a:pPr marL="0" marR="0" lvl="0" indent="0" algn="ctr" rtl="0">
                        <a:lnSpc>
                          <a:spcPct val="100000"/>
                        </a:lnSpc>
                        <a:spcBef>
                          <a:spcPts val="0"/>
                        </a:spcBef>
                        <a:spcAft>
                          <a:spcPts val="0"/>
                        </a:spcAft>
                        <a:buClr>
                          <a:srgbClr val="3B3B3B"/>
                        </a:buClr>
                        <a:buSzPct val="25000"/>
                        <a:buFont typeface="Arial"/>
                        <a:buNone/>
                      </a:pPr>
                      <a:r>
                        <a:rPr lang="en-US" sz="1050" u="none" strike="noStrike" cap="none">
                          <a:solidFill>
                            <a:srgbClr val="3B3B3B"/>
                          </a:solidFill>
                        </a:rPr>
                        <a:t>30 day average LOS</a:t>
                      </a:r>
                    </a:p>
                    <a:p>
                      <a:pPr marL="0" marR="0" lvl="0" indent="0" algn="ctr" rtl="0">
                        <a:lnSpc>
                          <a:spcPct val="100000"/>
                        </a:lnSpc>
                        <a:spcBef>
                          <a:spcPts val="0"/>
                        </a:spcBef>
                        <a:spcAft>
                          <a:spcPts val="0"/>
                        </a:spcAft>
                        <a:buClr>
                          <a:srgbClr val="3B3B3B"/>
                        </a:buClr>
                        <a:buSzPct val="25000"/>
                        <a:buFont typeface="Arial"/>
                        <a:buNone/>
                      </a:pPr>
                      <a:r>
                        <a:rPr lang="en-US" sz="1050" u="none" strike="noStrike" cap="none">
                          <a:solidFill>
                            <a:srgbClr val="3B3B3B"/>
                          </a:solidFill>
                        </a:rPr>
                        <a:t>(Individuals/Year)</a:t>
                      </a:r>
                    </a:p>
                  </a:txBody>
                  <a:tcPr marL="0" marR="0" marT="0" marB="0" anchor="ctr">
                    <a:lnL w="12700" cap="flat" cmpd="sng">
                      <a:solidFill>
                        <a:schemeClr val="lt1"/>
                      </a:solidFill>
                      <a:prstDash val="solid"/>
                      <a:round/>
                      <a:headEnd type="none" w="med" len="med"/>
                      <a:tailEnd type="none" w="med" len="med"/>
                    </a:lnL>
                    <a:solidFill>
                      <a:srgbClr val="A6BDD3"/>
                    </a:solidFill>
                  </a:tcPr>
                </a:tc>
                <a:tc>
                  <a:txBody>
                    <a:bodyPr/>
                    <a:lstStyle/>
                    <a:p>
                      <a:pPr marL="0" marR="0" lvl="0" indent="0" algn="ctr" defTabSz="914400" rtl="0" eaLnBrk="1" fontAlgn="auto" latinLnBrk="0" hangingPunct="1">
                        <a:lnSpc>
                          <a:spcPct val="100000"/>
                        </a:lnSpc>
                        <a:spcBef>
                          <a:spcPts val="0"/>
                        </a:spcBef>
                        <a:spcAft>
                          <a:spcPts val="0"/>
                        </a:spcAft>
                        <a:buClr>
                          <a:schemeClr val="lt1"/>
                        </a:buClr>
                        <a:buSzPct val="25000"/>
                        <a:buFont typeface="Arial"/>
                        <a:buNone/>
                        <a:tabLst/>
                        <a:defRPr/>
                      </a:pPr>
                      <a:r>
                        <a:rPr lang="en-US" sz="1050" u="none" strike="noStrike" cap="none">
                          <a:solidFill>
                            <a:srgbClr val="3B3B3B"/>
                          </a:solidFill>
                        </a:rPr>
                        <a:t>40 day average LOS</a:t>
                      </a:r>
                    </a:p>
                    <a:p>
                      <a:pPr marL="0" marR="0" lvl="0" indent="0" algn="ctr" defTabSz="914400" rtl="0" eaLnBrk="1" fontAlgn="auto" latinLnBrk="0" hangingPunct="1">
                        <a:lnSpc>
                          <a:spcPct val="100000"/>
                        </a:lnSpc>
                        <a:spcBef>
                          <a:spcPts val="0"/>
                        </a:spcBef>
                        <a:spcAft>
                          <a:spcPts val="0"/>
                        </a:spcAft>
                        <a:buClr>
                          <a:schemeClr val="lt1"/>
                        </a:buClr>
                        <a:buSzPct val="25000"/>
                        <a:buFont typeface="Arial"/>
                        <a:buNone/>
                        <a:tabLst/>
                        <a:defRPr/>
                      </a:pPr>
                      <a:r>
                        <a:rPr lang="en-US" sz="1050" u="none" strike="noStrike" cap="none">
                          <a:solidFill>
                            <a:srgbClr val="3B3B3B"/>
                          </a:solidFill>
                        </a:rPr>
                        <a:t>(Individuals/Year)</a:t>
                      </a:r>
                    </a:p>
                  </a:txBody>
                  <a:tcPr marL="0" marR="0" marT="0" marB="0" anchor="ctr">
                    <a:solidFill>
                      <a:srgbClr val="A6BDD3"/>
                    </a:solidFill>
                  </a:tcPr>
                </a:tc>
                <a:tc>
                  <a:txBody>
                    <a:bodyPr/>
                    <a:lstStyle/>
                    <a:p>
                      <a:pPr marL="0" marR="0" lvl="0" indent="0" algn="ctr" defTabSz="914400" rtl="0" eaLnBrk="1" fontAlgn="auto" latinLnBrk="0" hangingPunct="1">
                        <a:lnSpc>
                          <a:spcPct val="100000"/>
                        </a:lnSpc>
                        <a:spcBef>
                          <a:spcPts val="0"/>
                        </a:spcBef>
                        <a:spcAft>
                          <a:spcPts val="0"/>
                        </a:spcAft>
                        <a:buClr>
                          <a:srgbClr val="3B3B3B"/>
                        </a:buClr>
                        <a:buSzPct val="25000"/>
                        <a:buFont typeface="Arial"/>
                        <a:buNone/>
                        <a:tabLst/>
                        <a:defRPr/>
                      </a:pPr>
                      <a:r>
                        <a:rPr lang="en-US" sz="1050" u="none" strike="noStrike" cap="none">
                          <a:solidFill>
                            <a:srgbClr val="3B3B3B"/>
                          </a:solidFill>
                        </a:rPr>
                        <a:t>45 day average LOS</a:t>
                      </a:r>
                    </a:p>
                    <a:p>
                      <a:pPr marL="0" marR="0" lvl="0" indent="0" algn="ctr" defTabSz="914400" rtl="0" eaLnBrk="1" fontAlgn="auto" latinLnBrk="0" hangingPunct="1">
                        <a:lnSpc>
                          <a:spcPct val="100000"/>
                        </a:lnSpc>
                        <a:spcBef>
                          <a:spcPts val="0"/>
                        </a:spcBef>
                        <a:spcAft>
                          <a:spcPts val="0"/>
                        </a:spcAft>
                        <a:buClr>
                          <a:srgbClr val="3B3B3B"/>
                        </a:buClr>
                        <a:buSzPct val="25000"/>
                        <a:buFont typeface="Arial"/>
                        <a:buNone/>
                        <a:tabLst/>
                        <a:defRPr/>
                      </a:pPr>
                      <a:r>
                        <a:rPr lang="en-US" sz="1050" u="none" strike="noStrike" cap="none">
                          <a:solidFill>
                            <a:srgbClr val="3B3B3B"/>
                          </a:solidFill>
                        </a:rPr>
                        <a:t>(Individuals/Year)</a:t>
                      </a:r>
                    </a:p>
                  </a:txBody>
                  <a:tcPr marL="0" marR="0" marT="0" marB="0" anchor="ctr">
                    <a:solidFill>
                      <a:srgbClr val="A6BDD3"/>
                    </a:solidFill>
                  </a:tcPr>
                </a:tc>
                <a:tc>
                  <a:txBody>
                    <a:bodyPr/>
                    <a:lstStyle/>
                    <a:p>
                      <a:pPr marL="0" marR="0" lvl="0" indent="0" algn="ctr" defTabSz="914400" rtl="0" eaLnBrk="1" fontAlgn="auto" latinLnBrk="0" hangingPunct="1">
                        <a:lnSpc>
                          <a:spcPct val="100000"/>
                        </a:lnSpc>
                        <a:spcBef>
                          <a:spcPts val="0"/>
                        </a:spcBef>
                        <a:spcAft>
                          <a:spcPts val="0"/>
                        </a:spcAft>
                        <a:buClr>
                          <a:schemeClr val="lt1"/>
                        </a:buClr>
                        <a:buSzPct val="25000"/>
                        <a:buFont typeface="Arial"/>
                        <a:buNone/>
                        <a:tabLst/>
                        <a:defRPr/>
                      </a:pPr>
                      <a:r>
                        <a:rPr lang="en-US" sz="1050" u="none" strike="noStrike" cap="none">
                          <a:solidFill>
                            <a:srgbClr val="3B3B3B"/>
                          </a:solidFill>
                        </a:rPr>
                        <a:t>50 day average LOS</a:t>
                      </a:r>
                    </a:p>
                    <a:p>
                      <a:pPr marL="0" marR="0" lvl="0" indent="0" algn="ctr" defTabSz="914400" rtl="0" eaLnBrk="1" fontAlgn="auto" latinLnBrk="0" hangingPunct="1">
                        <a:lnSpc>
                          <a:spcPct val="100000"/>
                        </a:lnSpc>
                        <a:spcBef>
                          <a:spcPts val="0"/>
                        </a:spcBef>
                        <a:spcAft>
                          <a:spcPts val="0"/>
                        </a:spcAft>
                        <a:buClr>
                          <a:schemeClr val="lt1"/>
                        </a:buClr>
                        <a:buSzPct val="25000"/>
                        <a:buFont typeface="Arial"/>
                        <a:buNone/>
                        <a:tabLst/>
                        <a:defRPr/>
                      </a:pPr>
                      <a:r>
                        <a:rPr lang="en-US" sz="1050" u="none" strike="noStrike" cap="none">
                          <a:solidFill>
                            <a:srgbClr val="3B3B3B"/>
                          </a:solidFill>
                        </a:rPr>
                        <a:t>(Individuals/Year)</a:t>
                      </a:r>
                    </a:p>
                  </a:txBody>
                  <a:tcPr marL="0" marR="0" marT="0" marB="0" anchor="ctr">
                    <a:solidFill>
                      <a:srgbClr val="A6BDD3"/>
                    </a:solidFill>
                  </a:tcPr>
                </a:tc>
                <a:extLst>
                  <a:ext uri="{0D108BD9-81ED-4DB2-BD59-A6C34878D82A}">
                    <a16:rowId xmlns:a16="http://schemas.microsoft.com/office/drawing/2014/main" val="10000"/>
                  </a:ext>
                </a:extLst>
              </a:tr>
              <a:tr h="267675">
                <a:tc>
                  <a:txBody>
                    <a:bodyPr/>
                    <a:lstStyle/>
                    <a:p>
                      <a:pPr marL="0" marR="0" lvl="0" indent="0" algn="ctr" rtl="0">
                        <a:lnSpc>
                          <a:spcPct val="100000"/>
                        </a:lnSpc>
                        <a:spcBef>
                          <a:spcPts val="0"/>
                        </a:spcBef>
                        <a:spcAft>
                          <a:spcPts val="0"/>
                        </a:spcAft>
                        <a:buClr>
                          <a:srgbClr val="5B5B5B"/>
                        </a:buClr>
                        <a:buSzPct val="25000"/>
                        <a:buFont typeface="Arial"/>
                        <a:buNone/>
                      </a:pPr>
                      <a:r>
                        <a:rPr lang="en-US" sz="1200" b="1" i="0" u="none" strike="noStrike" cap="none">
                          <a:solidFill>
                            <a:schemeClr val="tx1">
                              <a:lumMod val="50000"/>
                              <a:lumOff val="50000"/>
                            </a:schemeClr>
                          </a:solidFill>
                          <a:latin typeface="Calibri"/>
                          <a:cs typeface="Calibri"/>
                        </a:rPr>
                        <a:t>30</a:t>
                      </a:r>
                    </a:p>
                  </a:txBody>
                  <a:tcPr marL="91450" marR="0" marT="0" marB="0" anchor="ctr">
                    <a:lnR w="12700" cap="flat" cmpd="sng" algn="ctr">
                      <a:solidFill>
                        <a:schemeClr val="lt1"/>
                      </a:solidFill>
                      <a:prstDash val="solid"/>
                      <a:round/>
                      <a:headEnd type="none" w="med" len="med"/>
                      <a:tailEnd type="none" w="med" len="med"/>
                    </a:lnR>
                    <a:solidFill>
                      <a:srgbClr val="D8D8D8"/>
                    </a:solidFill>
                  </a:tcPr>
                </a:tc>
                <a:tc>
                  <a:txBody>
                    <a:bodyPr/>
                    <a:lstStyle/>
                    <a:p>
                      <a:pPr marL="0" marR="0" lvl="0" indent="0" algn="ctr" rtl="0">
                        <a:lnSpc>
                          <a:spcPct val="100000"/>
                        </a:lnSpc>
                        <a:spcBef>
                          <a:spcPts val="0"/>
                        </a:spcBef>
                        <a:spcAft>
                          <a:spcPts val="0"/>
                        </a:spcAft>
                        <a:buClr>
                          <a:srgbClr val="5B5B5B"/>
                        </a:buClr>
                        <a:buSzPct val="25000"/>
                        <a:buFont typeface="Arial"/>
                        <a:buNone/>
                      </a:pPr>
                      <a:r>
                        <a:rPr lang="en-US" sz="1200" b="1" i="0" u="none" strike="noStrike" cap="none">
                          <a:solidFill>
                            <a:schemeClr val="tx1">
                              <a:lumMod val="50000"/>
                              <a:lumOff val="50000"/>
                            </a:schemeClr>
                          </a:solidFill>
                          <a:latin typeface="Calibri"/>
                          <a:cs typeface="Calibri"/>
                        </a:rPr>
                        <a:t>365</a:t>
                      </a:r>
                    </a:p>
                  </a:txBody>
                  <a:tcPr marL="0" marR="0" marT="0" marB="0" anchor="ctr">
                    <a:lnL w="12700" cap="flat" cmpd="sng" algn="ctr">
                      <a:solidFill>
                        <a:schemeClr val="lt1"/>
                      </a:solidFill>
                      <a:prstDash val="solid"/>
                      <a:round/>
                      <a:headEnd type="none" w="med" len="med"/>
                      <a:tailEnd type="none" w="med" len="med"/>
                    </a:lnL>
                    <a:solidFill>
                      <a:srgbClr val="E8E8E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274</a:t>
                      </a:r>
                      <a:endParaRPr sz="1200" b="1" i="0" u="none" strike="noStrike" cap="none">
                        <a:solidFill>
                          <a:schemeClr val="tx1">
                            <a:lumMod val="50000"/>
                            <a:lumOff val="50000"/>
                          </a:schemeClr>
                        </a:solidFill>
                        <a:latin typeface="Calibri"/>
                        <a:cs typeface="Calibri"/>
                      </a:endParaRPr>
                    </a:p>
                  </a:txBody>
                  <a:tcPr marL="0" marR="0" marT="0" marB="0" anchor="ctr">
                    <a:solidFill>
                      <a:srgbClr val="D8D8D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244</a:t>
                      </a:r>
                      <a:endParaRPr sz="1200" b="1" i="0" u="none" strike="noStrike" cap="none">
                        <a:solidFill>
                          <a:schemeClr val="tx1">
                            <a:lumMod val="50000"/>
                            <a:lumOff val="50000"/>
                          </a:schemeClr>
                        </a:solidFill>
                        <a:latin typeface="Calibri"/>
                        <a:cs typeface="Calibri"/>
                      </a:endParaRPr>
                    </a:p>
                  </a:txBody>
                  <a:tcPr marL="0" marR="0" marT="0" marB="0" anchor="ctr">
                    <a:solidFill>
                      <a:srgbClr val="E8E8E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219</a:t>
                      </a:r>
                      <a:endParaRPr sz="1200" b="1" i="0" u="none" strike="noStrike" cap="none">
                        <a:solidFill>
                          <a:schemeClr val="tx1">
                            <a:lumMod val="50000"/>
                            <a:lumOff val="50000"/>
                          </a:schemeClr>
                        </a:solidFill>
                        <a:latin typeface="Calibri"/>
                        <a:cs typeface="Calibri"/>
                      </a:endParaRPr>
                    </a:p>
                  </a:txBody>
                  <a:tcPr marL="0" marR="0" marT="0" marB="0" anchor="ctr">
                    <a:solidFill>
                      <a:srgbClr val="D8D8D8"/>
                    </a:solidFill>
                  </a:tcPr>
                </a:tc>
                <a:extLst>
                  <a:ext uri="{0D108BD9-81ED-4DB2-BD59-A6C34878D82A}">
                    <a16:rowId xmlns:a16="http://schemas.microsoft.com/office/drawing/2014/main" val="10001"/>
                  </a:ext>
                </a:extLst>
              </a:tr>
              <a:tr h="267675">
                <a:tc>
                  <a:txBody>
                    <a:bodyPr/>
                    <a:lstStyle/>
                    <a:p>
                      <a:pPr marL="0" marR="0" lvl="0" indent="0" algn="ctr" rtl="0">
                        <a:lnSpc>
                          <a:spcPct val="100000"/>
                        </a:lnSpc>
                        <a:spcBef>
                          <a:spcPts val="0"/>
                        </a:spcBef>
                        <a:spcAft>
                          <a:spcPts val="0"/>
                        </a:spcAft>
                        <a:buClr>
                          <a:srgbClr val="5B5B5B"/>
                        </a:buClr>
                        <a:buSzPct val="25000"/>
                        <a:buFont typeface="Arial"/>
                        <a:buNone/>
                      </a:pPr>
                      <a:r>
                        <a:rPr lang="en-US" sz="1200" b="1" i="0" u="none" strike="noStrike" cap="none">
                          <a:solidFill>
                            <a:schemeClr val="tx1">
                              <a:lumMod val="50000"/>
                              <a:lumOff val="50000"/>
                            </a:schemeClr>
                          </a:solidFill>
                          <a:latin typeface="Calibri"/>
                          <a:cs typeface="Calibri"/>
                        </a:rPr>
                        <a:t>35</a:t>
                      </a:r>
                    </a:p>
                  </a:txBody>
                  <a:tcPr marL="91450" marR="0" marT="0" marB="0" anchor="ctr">
                    <a:lnR w="12700" cap="flat" cmpd="sng">
                      <a:solidFill>
                        <a:schemeClr val="lt1"/>
                      </a:solidFill>
                      <a:prstDash val="solid"/>
                      <a:round/>
                      <a:headEnd type="none" w="med" len="med"/>
                      <a:tailEnd type="none" w="med" len="med"/>
                    </a:lnR>
                    <a:solidFill>
                      <a:srgbClr val="D8D8D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426</a:t>
                      </a:r>
                      <a:endParaRPr sz="1200" b="1" i="0" u="none" strike="noStrike" cap="none">
                        <a:solidFill>
                          <a:schemeClr val="tx1">
                            <a:lumMod val="50000"/>
                            <a:lumOff val="50000"/>
                          </a:schemeClr>
                        </a:solidFill>
                        <a:latin typeface="Calibri"/>
                        <a:cs typeface="Calibri"/>
                      </a:endParaRPr>
                    </a:p>
                  </a:txBody>
                  <a:tcPr marL="0" marR="0" marT="0" marB="0" anchor="ctr">
                    <a:lnL w="12700" cap="flat" cmpd="sng">
                      <a:solidFill>
                        <a:schemeClr val="lt1"/>
                      </a:solidFill>
                      <a:prstDash val="solid"/>
                      <a:round/>
                      <a:headEnd type="none" w="med" len="med"/>
                      <a:tailEnd type="none" w="med" len="med"/>
                    </a:lnL>
                    <a:solidFill>
                      <a:srgbClr val="E8E8E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319</a:t>
                      </a:r>
                      <a:endParaRPr sz="1200" b="1" i="0" u="none" strike="noStrike" cap="none">
                        <a:solidFill>
                          <a:schemeClr val="tx1">
                            <a:lumMod val="50000"/>
                            <a:lumOff val="50000"/>
                          </a:schemeClr>
                        </a:solidFill>
                        <a:latin typeface="Calibri"/>
                        <a:cs typeface="Calibri"/>
                      </a:endParaRPr>
                    </a:p>
                  </a:txBody>
                  <a:tcPr marL="0" marR="0" marT="0" marB="0" anchor="ctr">
                    <a:solidFill>
                      <a:srgbClr val="D8D8D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294</a:t>
                      </a:r>
                      <a:endParaRPr sz="1200" b="1" i="0" u="none" strike="noStrike" cap="none">
                        <a:solidFill>
                          <a:schemeClr val="tx1">
                            <a:lumMod val="50000"/>
                            <a:lumOff val="50000"/>
                          </a:schemeClr>
                        </a:solidFill>
                        <a:latin typeface="Calibri"/>
                        <a:cs typeface="Calibri"/>
                      </a:endParaRPr>
                    </a:p>
                  </a:txBody>
                  <a:tcPr marL="0" marR="0" marT="0" marB="0" anchor="ctr">
                    <a:solidFill>
                      <a:srgbClr val="E8E8E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256</a:t>
                      </a:r>
                      <a:endParaRPr sz="1200" b="1" i="0" u="none" strike="noStrike" cap="none">
                        <a:solidFill>
                          <a:schemeClr val="tx1">
                            <a:lumMod val="50000"/>
                            <a:lumOff val="50000"/>
                          </a:schemeClr>
                        </a:solidFill>
                        <a:latin typeface="Calibri"/>
                        <a:cs typeface="Calibri"/>
                      </a:endParaRPr>
                    </a:p>
                  </a:txBody>
                  <a:tcPr marL="0" marR="0" marT="0" marB="0" anchor="ctr">
                    <a:solidFill>
                      <a:srgbClr val="D8D8D8"/>
                    </a:solidFill>
                  </a:tcPr>
                </a:tc>
                <a:extLst>
                  <a:ext uri="{0D108BD9-81ED-4DB2-BD59-A6C34878D82A}">
                    <a16:rowId xmlns:a16="http://schemas.microsoft.com/office/drawing/2014/main" val="10002"/>
                  </a:ext>
                </a:extLst>
              </a:tr>
              <a:tr h="267675">
                <a:tc>
                  <a:txBody>
                    <a:bodyPr/>
                    <a:lstStyle/>
                    <a:p>
                      <a:pPr marL="0" marR="0" lvl="0" indent="0" algn="ctr" rtl="0">
                        <a:lnSpc>
                          <a:spcPct val="100000"/>
                        </a:lnSpc>
                        <a:spcBef>
                          <a:spcPts val="0"/>
                        </a:spcBef>
                        <a:spcAft>
                          <a:spcPts val="0"/>
                        </a:spcAft>
                        <a:buClr>
                          <a:srgbClr val="5B5B5B"/>
                        </a:buClr>
                        <a:buSzPct val="25000"/>
                        <a:buFont typeface="Arial"/>
                        <a:buNone/>
                      </a:pPr>
                      <a:r>
                        <a:rPr lang="en-US" sz="1200" b="1" i="0" u="none" strike="noStrike" cap="none">
                          <a:solidFill>
                            <a:schemeClr val="tx1">
                              <a:lumMod val="50000"/>
                              <a:lumOff val="50000"/>
                            </a:schemeClr>
                          </a:solidFill>
                          <a:latin typeface="Calibri"/>
                          <a:cs typeface="Calibri"/>
                        </a:rPr>
                        <a:t>40</a:t>
                      </a:r>
                    </a:p>
                  </a:txBody>
                  <a:tcPr marL="91450" marR="0" marT="0" marB="0" anchor="ctr">
                    <a:lnR w="12700" cap="flat" cmpd="sng">
                      <a:solidFill>
                        <a:schemeClr val="lt1"/>
                      </a:solidFill>
                      <a:prstDash val="solid"/>
                      <a:round/>
                      <a:headEnd type="none" w="med" len="med"/>
                      <a:tailEnd type="none" w="med" len="med"/>
                    </a:lnR>
                    <a:solidFill>
                      <a:srgbClr val="D8D8D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487</a:t>
                      </a:r>
                      <a:endParaRPr sz="1200" b="1" i="0" u="none" strike="noStrike" cap="none">
                        <a:solidFill>
                          <a:schemeClr val="tx1">
                            <a:lumMod val="50000"/>
                            <a:lumOff val="50000"/>
                          </a:schemeClr>
                        </a:solidFill>
                        <a:latin typeface="Calibri"/>
                        <a:cs typeface="Calibri"/>
                      </a:endParaRPr>
                    </a:p>
                  </a:txBody>
                  <a:tcPr marL="0" marR="0" marT="0" marB="0" anchor="ctr">
                    <a:lnL w="12700" cap="flat" cmpd="sng">
                      <a:solidFill>
                        <a:schemeClr val="lt1"/>
                      </a:solidFill>
                      <a:prstDash val="solid"/>
                      <a:round/>
                      <a:headEnd type="none" w="med" len="med"/>
                      <a:tailEnd type="none" w="med" len="med"/>
                    </a:lnL>
                    <a:solidFill>
                      <a:srgbClr val="E8E8E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365</a:t>
                      </a:r>
                      <a:endParaRPr sz="1200" b="1" i="0" u="none" strike="noStrike" cap="none">
                        <a:solidFill>
                          <a:schemeClr val="tx1">
                            <a:lumMod val="50000"/>
                            <a:lumOff val="50000"/>
                          </a:schemeClr>
                        </a:solidFill>
                        <a:latin typeface="Calibri"/>
                        <a:cs typeface="Calibri"/>
                      </a:endParaRPr>
                    </a:p>
                  </a:txBody>
                  <a:tcPr marL="0" marR="0" marT="0" marB="0" anchor="ctr">
                    <a:solidFill>
                      <a:srgbClr val="D8D8D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324</a:t>
                      </a:r>
                      <a:endParaRPr sz="1200" b="1" i="0" u="none" strike="noStrike" cap="none">
                        <a:solidFill>
                          <a:schemeClr val="tx1">
                            <a:lumMod val="50000"/>
                            <a:lumOff val="50000"/>
                          </a:schemeClr>
                        </a:solidFill>
                        <a:latin typeface="Calibri"/>
                        <a:cs typeface="Calibri"/>
                      </a:endParaRPr>
                    </a:p>
                  </a:txBody>
                  <a:tcPr marL="0" marR="0" marT="0" marB="0" anchor="ctr">
                    <a:solidFill>
                      <a:srgbClr val="E8E8E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292</a:t>
                      </a:r>
                      <a:endParaRPr sz="1200" b="1" i="0" u="none" strike="noStrike" cap="none">
                        <a:solidFill>
                          <a:schemeClr val="tx1">
                            <a:lumMod val="50000"/>
                            <a:lumOff val="50000"/>
                          </a:schemeClr>
                        </a:solidFill>
                        <a:latin typeface="Calibri"/>
                        <a:cs typeface="Calibri"/>
                      </a:endParaRPr>
                    </a:p>
                  </a:txBody>
                  <a:tcPr marL="0" marR="0" marT="0" marB="0" anchor="ctr">
                    <a:solidFill>
                      <a:srgbClr val="D8D8D8"/>
                    </a:solidFill>
                  </a:tcPr>
                </a:tc>
                <a:extLst>
                  <a:ext uri="{0D108BD9-81ED-4DB2-BD59-A6C34878D82A}">
                    <a16:rowId xmlns:a16="http://schemas.microsoft.com/office/drawing/2014/main" val="10003"/>
                  </a:ext>
                </a:extLst>
              </a:tr>
              <a:tr h="267675">
                <a:tc>
                  <a:txBody>
                    <a:bodyPr/>
                    <a:lstStyle/>
                    <a:p>
                      <a:pPr marL="0" marR="0" lvl="0" indent="0" algn="ctr" rtl="0">
                        <a:lnSpc>
                          <a:spcPct val="100000"/>
                        </a:lnSpc>
                        <a:spcBef>
                          <a:spcPts val="0"/>
                        </a:spcBef>
                        <a:spcAft>
                          <a:spcPts val="0"/>
                        </a:spcAft>
                        <a:buClr>
                          <a:srgbClr val="5B5B5B"/>
                        </a:buClr>
                        <a:buSzPct val="25000"/>
                        <a:buFont typeface="Arial"/>
                        <a:buNone/>
                      </a:pPr>
                      <a:r>
                        <a:rPr lang="en-US" sz="1600" b="1" i="0" u="none" strike="noStrike" cap="none">
                          <a:solidFill>
                            <a:schemeClr val="tx1"/>
                          </a:solidFill>
                          <a:latin typeface="Calibri"/>
                          <a:cs typeface="Calibri"/>
                        </a:rPr>
                        <a:t>45</a:t>
                      </a:r>
                    </a:p>
                  </a:txBody>
                  <a:tcPr marL="91450" marR="0" marT="0" marB="0" anchor="ctr">
                    <a:lnR w="12700" cap="flat" cmpd="sng">
                      <a:solidFill>
                        <a:schemeClr val="lt1"/>
                      </a:solidFill>
                      <a:prstDash val="solid"/>
                      <a:round/>
                      <a:headEnd type="none" w="med" len="med"/>
                      <a:tailEnd type="none" w="med" len="med"/>
                    </a:lnR>
                    <a:solidFill>
                      <a:srgbClr val="D8D8D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543</a:t>
                      </a:r>
                      <a:endParaRPr sz="1200" b="1" i="0" u="none" strike="noStrike" cap="none">
                        <a:solidFill>
                          <a:schemeClr val="tx1">
                            <a:lumMod val="50000"/>
                            <a:lumOff val="50000"/>
                          </a:schemeClr>
                        </a:solidFill>
                        <a:latin typeface="Calibri"/>
                        <a:cs typeface="Calibri"/>
                      </a:endParaRPr>
                    </a:p>
                  </a:txBody>
                  <a:tcPr marL="0" marR="0" marT="0" marB="0" anchor="ctr">
                    <a:lnL w="12700" cap="flat" cmpd="sng">
                      <a:solidFill>
                        <a:schemeClr val="lt1"/>
                      </a:solidFill>
                      <a:prstDash val="solid"/>
                      <a:round/>
                      <a:headEnd type="none" w="med" len="med"/>
                      <a:tailEnd type="none" w="med" len="med"/>
                    </a:lnL>
                    <a:solidFill>
                      <a:srgbClr val="E8E8E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411</a:t>
                      </a:r>
                      <a:endParaRPr sz="1200" b="1" i="0" u="none" strike="noStrike" cap="none">
                        <a:solidFill>
                          <a:schemeClr val="tx1">
                            <a:lumMod val="50000"/>
                            <a:lumOff val="50000"/>
                          </a:schemeClr>
                        </a:solidFill>
                        <a:latin typeface="Calibri"/>
                        <a:cs typeface="Calibri"/>
                      </a:endParaRPr>
                    </a:p>
                  </a:txBody>
                  <a:tcPr marL="0" marR="0" marT="0" marB="0" anchor="ctr">
                    <a:solidFill>
                      <a:srgbClr val="D8D8D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solidFill>
                            <a:srgbClr val="000000"/>
                          </a:solidFill>
                          <a:latin typeface="Calibri"/>
                          <a:cs typeface="Calibri"/>
                        </a:rPr>
                        <a:t>365</a:t>
                      </a:r>
                      <a:endParaRPr sz="1400" b="1" i="0" u="none" strike="noStrike" cap="none">
                        <a:solidFill>
                          <a:srgbClr val="000000"/>
                        </a:solidFill>
                        <a:latin typeface="Calibri"/>
                        <a:cs typeface="Calibri"/>
                      </a:endParaRPr>
                    </a:p>
                  </a:txBody>
                  <a:tcPr marL="0" marR="0" marT="0" marB="0" anchor="ctr">
                    <a:solidFill>
                      <a:srgbClr val="E8E8E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a:solidFill>
                            <a:schemeClr val="tx1">
                              <a:lumMod val="50000"/>
                              <a:lumOff val="50000"/>
                            </a:schemeClr>
                          </a:solidFill>
                          <a:latin typeface="Calibri"/>
                          <a:cs typeface="Calibri"/>
                        </a:rPr>
                        <a:t>329</a:t>
                      </a:r>
                      <a:endParaRPr sz="1200" b="1" i="0" u="none" strike="noStrike" cap="none">
                        <a:solidFill>
                          <a:schemeClr val="tx1">
                            <a:lumMod val="50000"/>
                            <a:lumOff val="50000"/>
                          </a:schemeClr>
                        </a:solidFill>
                        <a:latin typeface="Calibri"/>
                        <a:cs typeface="Calibri"/>
                      </a:endParaRPr>
                    </a:p>
                  </a:txBody>
                  <a:tcPr marL="0" marR="0" marT="0" marB="0" anchor="ctr">
                    <a:solidFill>
                      <a:srgbClr val="D8D8D8"/>
                    </a:solidFill>
                  </a:tcPr>
                </a:tc>
                <a:extLst>
                  <a:ext uri="{0D108BD9-81ED-4DB2-BD59-A6C34878D82A}">
                    <a16:rowId xmlns:a16="http://schemas.microsoft.com/office/drawing/2014/main" val="10004"/>
                  </a:ext>
                </a:extLst>
              </a:tr>
            </a:tbl>
          </a:graphicData>
        </a:graphic>
      </p:graphicFrame>
      <p:pic>
        <p:nvPicPr>
          <p:cNvPr id="40" name="Picture 39" descr="ART-Kevin-supine.jpeg"/>
          <p:cNvPicPr>
            <a:picLocks noChangeAspect="1"/>
          </p:cNvPicPr>
          <p:nvPr/>
        </p:nvPicPr>
        <p:blipFill>
          <a:blip r:embed="rId3"/>
          <a:stretch>
            <a:fillRect/>
          </a:stretch>
        </p:blipFill>
        <p:spPr>
          <a:xfrm>
            <a:off x="0" y="2938936"/>
            <a:ext cx="9144000" cy="22045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74"/>
                                        </p:tgtEl>
                                        <p:attrNameLst>
                                          <p:attrName>style.visibility</p:attrName>
                                        </p:attrNameLst>
                                      </p:cBhvr>
                                      <p:to>
                                        <p:strVal val="visible"/>
                                      </p:to>
                                    </p:set>
                                    <p:animEffect transition="in" filter="fade">
                                      <p:cBhvr>
                                        <p:cTn id="7" dur="500"/>
                                        <p:tgtEl>
                                          <p:spTgt spid="2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390000" y="782627"/>
            <a:ext cx="8368364" cy="173255"/>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BFBFBF"/>
              </a:buClr>
              <a:buSzPct val="25000"/>
              <a:buFont typeface="Arial"/>
              <a:buNone/>
            </a:pPr>
            <a:r>
              <a:rPr lang="en-US" sz="1600" b="0" i="0" u="none" strike="noStrike" cap="none">
                <a:solidFill>
                  <a:schemeClr val="tx1">
                    <a:lumMod val="50000"/>
                    <a:lumOff val="50000"/>
                  </a:schemeClr>
                </a:solidFill>
                <a:latin typeface="Calibri"/>
                <a:ea typeface="Calibri"/>
                <a:cs typeface="Calibri"/>
                <a:sym typeface="Calibri"/>
              </a:rPr>
              <a:t>From May 2016</a:t>
            </a:r>
          </a:p>
        </p:txBody>
      </p:sp>
      <p:sp>
        <p:nvSpPr>
          <p:cNvPr id="377" name="Shape 377"/>
          <p:cNvSpPr txBox="1">
            <a:spLocks noGrp="1"/>
          </p:cNvSpPr>
          <p:nvPr>
            <p:ph type="title"/>
          </p:nvPr>
        </p:nvSpPr>
        <p:spPr>
          <a:xfrm>
            <a:off x="381000" y="312474"/>
            <a:ext cx="8368364" cy="3561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NEXT STEPS</a:t>
            </a:r>
          </a:p>
        </p:txBody>
      </p:sp>
      <p:grpSp>
        <p:nvGrpSpPr>
          <p:cNvPr id="378" name="Shape 378"/>
          <p:cNvGrpSpPr/>
          <p:nvPr/>
        </p:nvGrpSpPr>
        <p:grpSpPr>
          <a:xfrm>
            <a:off x="381000" y="1154317"/>
            <a:ext cx="1664159" cy="1191636"/>
            <a:chOff x="381000" y="1133678"/>
            <a:chExt cx="1839979" cy="1317536"/>
          </a:xfrm>
        </p:grpSpPr>
        <p:sp>
          <p:nvSpPr>
            <p:cNvPr id="379" name="Shape 379"/>
            <p:cNvSpPr/>
            <p:nvPr/>
          </p:nvSpPr>
          <p:spPr>
            <a:xfrm>
              <a:off x="1201054" y="1133678"/>
              <a:ext cx="1019925" cy="507481"/>
            </a:xfrm>
            <a:prstGeom prst="homePlate">
              <a:avLst>
                <a:gd name="adj" fmla="val 50000"/>
              </a:avLst>
            </a:prstGeom>
            <a:solidFill>
              <a:srgbClr val="1D528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01</a:t>
              </a:r>
            </a:p>
          </p:txBody>
        </p:sp>
        <p:sp>
          <p:nvSpPr>
            <p:cNvPr id="380" name="Shape 380"/>
            <p:cNvSpPr/>
            <p:nvPr/>
          </p:nvSpPr>
          <p:spPr>
            <a:xfrm>
              <a:off x="381140" y="1946366"/>
              <a:ext cx="819910" cy="504848"/>
            </a:xfrm>
            <a:prstGeom prst="rect">
              <a:avLst/>
            </a:prstGeom>
            <a:solidFill>
              <a:srgbClr val="1D528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1" i="0" u="none" strike="noStrike" cap="none">
                <a:solidFill>
                  <a:schemeClr val="lt1"/>
                </a:solidFill>
                <a:latin typeface="Calibri"/>
                <a:ea typeface="Calibri"/>
                <a:cs typeface="Calibri"/>
                <a:sym typeface="Calibri"/>
              </a:endParaRPr>
            </a:p>
          </p:txBody>
        </p:sp>
        <p:sp>
          <p:nvSpPr>
            <p:cNvPr id="381" name="Shape 381"/>
            <p:cNvSpPr/>
            <p:nvPr/>
          </p:nvSpPr>
          <p:spPr>
            <a:xfrm>
              <a:off x="381000" y="1133679"/>
              <a:ext cx="819910" cy="1290866"/>
            </a:xfrm>
            <a:custGeom>
              <a:avLst/>
              <a:gdLst/>
              <a:ahLst/>
              <a:cxnLst/>
              <a:rect l="0" t="0" r="0" b="0"/>
              <a:pathLst>
                <a:path w="120000" h="120000" extrusionOk="0">
                  <a:moveTo>
                    <a:pt x="0" y="74683"/>
                  </a:moveTo>
                  <a:lnTo>
                    <a:pt x="120000" y="0"/>
                  </a:lnTo>
                  <a:lnTo>
                    <a:pt x="120000" y="47175"/>
                  </a:lnTo>
                  <a:lnTo>
                    <a:pt x="0" y="119999"/>
                  </a:lnTo>
                  <a:lnTo>
                    <a:pt x="0" y="74683"/>
                  </a:lnTo>
                  <a:close/>
                </a:path>
              </a:pathLst>
            </a:custGeom>
            <a:solidFill>
              <a:srgbClr val="1D528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1" i="0" u="none" strike="noStrike" cap="none">
                <a:solidFill>
                  <a:schemeClr val="lt1"/>
                </a:solidFill>
                <a:latin typeface="Calibri"/>
                <a:ea typeface="Calibri"/>
                <a:cs typeface="Calibri"/>
                <a:sym typeface="Calibri"/>
              </a:endParaRPr>
            </a:p>
          </p:txBody>
        </p:sp>
      </p:grpSp>
      <p:grpSp>
        <p:nvGrpSpPr>
          <p:cNvPr id="382" name="Shape 382"/>
          <p:cNvGrpSpPr/>
          <p:nvPr/>
        </p:nvGrpSpPr>
        <p:grpSpPr>
          <a:xfrm>
            <a:off x="381000" y="1887255"/>
            <a:ext cx="1664159" cy="1191346"/>
            <a:chOff x="381000" y="1133678"/>
            <a:chExt cx="1839979" cy="1317213"/>
          </a:xfrm>
        </p:grpSpPr>
        <p:sp>
          <p:nvSpPr>
            <p:cNvPr id="383" name="Shape 383"/>
            <p:cNvSpPr/>
            <p:nvPr/>
          </p:nvSpPr>
          <p:spPr>
            <a:xfrm>
              <a:off x="1201054" y="1133678"/>
              <a:ext cx="1019925" cy="507481"/>
            </a:xfrm>
            <a:prstGeom prst="homePlate">
              <a:avLst>
                <a:gd name="adj" fmla="val 50000"/>
              </a:avLst>
            </a:prstGeom>
            <a:solidFill>
              <a:srgbClr val="A6BDD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02</a:t>
              </a:r>
            </a:p>
          </p:txBody>
        </p:sp>
        <p:sp>
          <p:nvSpPr>
            <p:cNvPr id="384" name="Shape 384"/>
            <p:cNvSpPr/>
            <p:nvPr/>
          </p:nvSpPr>
          <p:spPr>
            <a:xfrm>
              <a:off x="381140" y="1943733"/>
              <a:ext cx="819910" cy="507159"/>
            </a:xfrm>
            <a:prstGeom prst="rect">
              <a:avLst/>
            </a:prstGeom>
            <a:solidFill>
              <a:srgbClr val="A6BDD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1" i="0" u="none" strike="noStrike" cap="none">
                <a:solidFill>
                  <a:schemeClr val="lt1"/>
                </a:solidFill>
                <a:latin typeface="Calibri"/>
                <a:ea typeface="Calibri"/>
                <a:cs typeface="Calibri"/>
                <a:sym typeface="Calibri"/>
              </a:endParaRPr>
            </a:p>
          </p:txBody>
        </p:sp>
        <p:sp>
          <p:nvSpPr>
            <p:cNvPr id="385" name="Shape 385"/>
            <p:cNvSpPr/>
            <p:nvPr/>
          </p:nvSpPr>
          <p:spPr>
            <a:xfrm>
              <a:off x="381000" y="1133678"/>
              <a:ext cx="819913" cy="1290866"/>
            </a:xfrm>
            <a:custGeom>
              <a:avLst/>
              <a:gdLst/>
              <a:ahLst/>
              <a:cxnLst/>
              <a:rect l="0" t="0" r="0" b="0"/>
              <a:pathLst>
                <a:path w="120000" h="120000" extrusionOk="0">
                  <a:moveTo>
                    <a:pt x="0" y="74683"/>
                  </a:moveTo>
                  <a:lnTo>
                    <a:pt x="120000" y="0"/>
                  </a:lnTo>
                  <a:lnTo>
                    <a:pt x="120000" y="47175"/>
                  </a:lnTo>
                  <a:lnTo>
                    <a:pt x="0" y="119999"/>
                  </a:lnTo>
                  <a:lnTo>
                    <a:pt x="0" y="74683"/>
                  </a:lnTo>
                  <a:close/>
                </a:path>
              </a:pathLst>
            </a:custGeom>
            <a:solidFill>
              <a:srgbClr val="A6BDD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1" i="0" u="none" strike="noStrike" cap="none">
                <a:solidFill>
                  <a:schemeClr val="lt1"/>
                </a:solidFill>
                <a:latin typeface="Calibri"/>
                <a:ea typeface="Calibri"/>
                <a:cs typeface="Calibri"/>
                <a:sym typeface="Calibri"/>
              </a:endParaRPr>
            </a:p>
          </p:txBody>
        </p:sp>
      </p:grpSp>
      <p:grpSp>
        <p:nvGrpSpPr>
          <p:cNvPr id="386" name="Shape 386"/>
          <p:cNvGrpSpPr/>
          <p:nvPr/>
        </p:nvGrpSpPr>
        <p:grpSpPr>
          <a:xfrm>
            <a:off x="381000" y="2619946"/>
            <a:ext cx="1664159" cy="1191304"/>
            <a:chOff x="381000" y="1133678"/>
            <a:chExt cx="1839979" cy="1317167"/>
          </a:xfrm>
        </p:grpSpPr>
        <p:sp>
          <p:nvSpPr>
            <p:cNvPr id="387" name="Shape 387"/>
            <p:cNvSpPr/>
            <p:nvPr/>
          </p:nvSpPr>
          <p:spPr>
            <a:xfrm>
              <a:off x="1201054" y="1133678"/>
              <a:ext cx="1019925" cy="507481"/>
            </a:xfrm>
            <a:prstGeom prst="homePlate">
              <a:avLst>
                <a:gd name="adj" fmla="val 50000"/>
              </a:avLst>
            </a:prstGeom>
            <a:solidFill>
              <a:srgbClr val="C9C9C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03</a:t>
              </a:r>
            </a:p>
          </p:txBody>
        </p:sp>
        <p:sp>
          <p:nvSpPr>
            <p:cNvPr id="388" name="Shape 388"/>
            <p:cNvSpPr/>
            <p:nvPr/>
          </p:nvSpPr>
          <p:spPr>
            <a:xfrm>
              <a:off x="381140" y="1943733"/>
              <a:ext cx="819910" cy="507113"/>
            </a:xfrm>
            <a:prstGeom prst="rect">
              <a:avLst/>
            </a:prstGeom>
            <a:solidFill>
              <a:srgbClr val="C9C9C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1" i="0" u="none" strike="noStrike" cap="none">
                <a:solidFill>
                  <a:schemeClr val="lt1"/>
                </a:solidFill>
                <a:latin typeface="Calibri"/>
                <a:ea typeface="Calibri"/>
                <a:cs typeface="Calibri"/>
                <a:sym typeface="Calibri"/>
              </a:endParaRPr>
            </a:p>
          </p:txBody>
        </p:sp>
        <p:sp>
          <p:nvSpPr>
            <p:cNvPr id="389" name="Shape 389"/>
            <p:cNvSpPr/>
            <p:nvPr/>
          </p:nvSpPr>
          <p:spPr>
            <a:xfrm>
              <a:off x="381000" y="1133678"/>
              <a:ext cx="819913" cy="1290866"/>
            </a:xfrm>
            <a:custGeom>
              <a:avLst/>
              <a:gdLst/>
              <a:ahLst/>
              <a:cxnLst/>
              <a:rect l="0" t="0" r="0" b="0"/>
              <a:pathLst>
                <a:path w="120000" h="120000" extrusionOk="0">
                  <a:moveTo>
                    <a:pt x="0" y="74683"/>
                  </a:moveTo>
                  <a:lnTo>
                    <a:pt x="120000" y="0"/>
                  </a:lnTo>
                  <a:lnTo>
                    <a:pt x="120000" y="47175"/>
                  </a:lnTo>
                  <a:lnTo>
                    <a:pt x="0" y="119999"/>
                  </a:lnTo>
                  <a:lnTo>
                    <a:pt x="0" y="74683"/>
                  </a:lnTo>
                  <a:close/>
                </a:path>
              </a:pathLst>
            </a:custGeom>
            <a:solidFill>
              <a:srgbClr val="C9C9C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1" i="0" u="none" strike="noStrike" cap="none">
                <a:solidFill>
                  <a:schemeClr val="lt1"/>
                </a:solidFill>
                <a:latin typeface="Calibri"/>
                <a:ea typeface="Calibri"/>
                <a:cs typeface="Calibri"/>
                <a:sym typeface="Calibri"/>
              </a:endParaRPr>
            </a:p>
          </p:txBody>
        </p:sp>
      </p:grpSp>
      <p:sp>
        <p:nvSpPr>
          <p:cNvPr id="394" name="Shape 394"/>
          <p:cNvSpPr txBox="1"/>
          <p:nvPr/>
        </p:nvSpPr>
        <p:spPr>
          <a:xfrm>
            <a:off x="2100723" y="1152525"/>
            <a:ext cx="4100051" cy="276998"/>
          </a:xfrm>
          <a:prstGeom prst="rect">
            <a:avLst/>
          </a:prstGeom>
          <a:noFill/>
          <a:ln>
            <a:noFill/>
          </a:ln>
        </p:spPr>
        <p:txBody>
          <a:bodyPr lIns="0" tIns="0" rIns="0" bIns="0" anchor="ctr" anchorCtr="0">
            <a:noAutofit/>
          </a:bodyPr>
          <a:lstStyle/>
          <a:p>
            <a:pPr lvl="0">
              <a:buClr>
                <a:srgbClr val="929292"/>
              </a:buClr>
              <a:buSzPct val="25000"/>
            </a:pPr>
            <a:r>
              <a:rPr lang="en-US" sz="1800" b="1" dirty="0">
                <a:solidFill>
                  <a:schemeClr val="tx1"/>
                </a:solidFill>
                <a:latin typeface="Calibri"/>
                <a:ea typeface="Calibri"/>
                <a:cs typeface="Calibri"/>
                <a:sym typeface="Calibri"/>
              </a:rPr>
              <a:t>Refine the need methodology</a:t>
            </a:r>
            <a:endParaRPr lang="en-US" sz="1800" b="1" i="0" u="none" strike="noStrike" cap="none" dirty="0">
              <a:solidFill>
                <a:schemeClr val="tx1"/>
              </a:solidFill>
              <a:latin typeface="Calibri"/>
              <a:ea typeface="Calibri"/>
              <a:cs typeface="Calibri"/>
              <a:sym typeface="Calibri"/>
            </a:endParaRPr>
          </a:p>
        </p:txBody>
      </p:sp>
      <p:sp>
        <p:nvSpPr>
          <p:cNvPr id="395" name="Shape 395"/>
          <p:cNvSpPr txBox="1"/>
          <p:nvPr/>
        </p:nvSpPr>
        <p:spPr>
          <a:xfrm>
            <a:off x="2100723" y="1393511"/>
            <a:ext cx="5126474" cy="215443"/>
          </a:xfrm>
          <a:prstGeom prst="rect">
            <a:avLst/>
          </a:prstGeom>
          <a:noFill/>
          <a:ln>
            <a:noFill/>
          </a:ln>
        </p:spPr>
        <p:txBody>
          <a:bodyPr lIns="0" tIns="0" rIns="0" bIns="0" anchor="ctr" anchorCtr="0">
            <a:noAutofit/>
          </a:bodyPr>
          <a:lstStyle/>
          <a:p>
            <a:pPr lvl="0">
              <a:buClr>
                <a:srgbClr val="929292"/>
              </a:buClr>
              <a:buSzPct val="25000"/>
            </a:pPr>
            <a:r>
              <a:rPr lang="en-US" dirty="0">
                <a:solidFill>
                  <a:schemeClr val="tx1"/>
                </a:solidFill>
                <a:latin typeface="Calibri"/>
                <a:ea typeface="Calibri"/>
                <a:cs typeface="Calibri"/>
                <a:sym typeface="Calibri"/>
              </a:rPr>
              <a:t>to the extent possible by compiling and analyzing additional datasets</a:t>
            </a:r>
            <a:endParaRPr lang="en-US" sz="1400" b="0" i="0" u="none" strike="noStrike" cap="none" dirty="0">
              <a:solidFill>
                <a:schemeClr val="tx1"/>
              </a:solidFill>
              <a:latin typeface="Calibri"/>
              <a:ea typeface="Calibri"/>
              <a:cs typeface="Calibri"/>
              <a:sym typeface="Calibri"/>
            </a:endParaRPr>
          </a:p>
        </p:txBody>
      </p:sp>
      <p:sp>
        <p:nvSpPr>
          <p:cNvPr id="396" name="Shape 396"/>
          <p:cNvSpPr txBox="1"/>
          <p:nvPr/>
        </p:nvSpPr>
        <p:spPr>
          <a:xfrm>
            <a:off x="2100723" y="1864039"/>
            <a:ext cx="4100051" cy="276998"/>
          </a:xfrm>
          <a:prstGeom prst="rect">
            <a:avLst/>
          </a:prstGeom>
          <a:noFill/>
          <a:ln>
            <a:noFill/>
          </a:ln>
        </p:spPr>
        <p:txBody>
          <a:bodyPr lIns="0" tIns="0" rIns="0" bIns="0" anchor="ctr" anchorCtr="0">
            <a:noAutofit/>
          </a:bodyPr>
          <a:lstStyle/>
          <a:p>
            <a:pPr lvl="0">
              <a:buClr>
                <a:srgbClr val="929292"/>
              </a:buClr>
              <a:buSzPct val="25000"/>
            </a:pPr>
            <a:r>
              <a:rPr lang="en-US" sz="1800" b="1" dirty="0">
                <a:solidFill>
                  <a:schemeClr val="tx1"/>
                </a:solidFill>
                <a:latin typeface="Calibri"/>
                <a:ea typeface="Calibri"/>
                <a:cs typeface="Calibri"/>
                <a:sym typeface="Calibri"/>
              </a:rPr>
              <a:t>Solicit input of senior leadership</a:t>
            </a:r>
            <a:endParaRPr lang="en-US" sz="1800" b="1" i="0" u="none" strike="noStrike" cap="none" dirty="0">
              <a:solidFill>
                <a:schemeClr val="tx1"/>
              </a:solidFill>
              <a:latin typeface="Calibri"/>
              <a:ea typeface="Calibri"/>
              <a:cs typeface="Calibri"/>
              <a:sym typeface="Calibri"/>
            </a:endParaRPr>
          </a:p>
        </p:txBody>
      </p:sp>
      <p:sp>
        <p:nvSpPr>
          <p:cNvPr id="398" name="Shape 398"/>
          <p:cNvSpPr txBox="1"/>
          <p:nvPr/>
        </p:nvSpPr>
        <p:spPr>
          <a:xfrm>
            <a:off x="2100723" y="2606989"/>
            <a:ext cx="4100051" cy="276998"/>
          </a:xfrm>
          <a:prstGeom prst="rect">
            <a:avLst/>
          </a:prstGeom>
          <a:noFill/>
          <a:ln>
            <a:noFill/>
          </a:ln>
        </p:spPr>
        <p:txBody>
          <a:bodyPr lIns="0" tIns="0" rIns="0" bIns="0" anchor="ctr" anchorCtr="0">
            <a:noAutofit/>
          </a:bodyPr>
          <a:lstStyle/>
          <a:p>
            <a:pPr lvl="0">
              <a:buClr>
                <a:srgbClr val="929292"/>
              </a:buClr>
              <a:buSzPct val="25000"/>
            </a:pPr>
            <a:r>
              <a:rPr lang="en-US" sz="1800" b="1" dirty="0">
                <a:solidFill>
                  <a:schemeClr val="tx1"/>
                </a:solidFill>
                <a:latin typeface="Calibri"/>
                <a:ea typeface="Calibri"/>
                <a:cs typeface="Calibri"/>
                <a:sym typeface="Calibri"/>
              </a:rPr>
              <a:t>Partner with key payers </a:t>
            </a:r>
            <a:endParaRPr lang="en-US" sz="1800" b="1" i="0" u="none" strike="noStrike" cap="none" dirty="0">
              <a:solidFill>
                <a:schemeClr val="tx1"/>
              </a:solidFill>
              <a:latin typeface="Calibri"/>
              <a:ea typeface="Calibri"/>
              <a:cs typeface="Calibri"/>
              <a:sym typeface="Calibri"/>
            </a:endParaRPr>
          </a:p>
        </p:txBody>
      </p:sp>
      <p:grpSp>
        <p:nvGrpSpPr>
          <p:cNvPr id="402" name="Shape 402"/>
          <p:cNvGrpSpPr/>
          <p:nvPr/>
        </p:nvGrpSpPr>
        <p:grpSpPr>
          <a:xfrm rot="-1939219">
            <a:off x="6653916" y="1280127"/>
            <a:ext cx="3278240" cy="4103145"/>
            <a:chOff x="7239000" y="1744663"/>
            <a:chExt cx="1697037" cy="2124073"/>
          </a:xfrm>
        </p:grpSpPr>
        <p:sp>
          <p:nvSpPr>
            <p:cNvPr id="403" name="Shape 403"/>
            <p:cNvSpPr/>
            <p:nvPr/>
          </p:nvSpPr>
          <p:spPr>
            <a:xfrm>
              <a:off x="7512050" y="1744663"/>
              <a:ext cx="1150938" cy="365125"/>
            </a:xfrm>
            <a:custGeom>
              <a:avLst/>
              <a:gdLst/>
              <a:ahLst/>
              <a:cxnLst/>
              <a:rect l="0" t="0" r="0" b="0"/>
              <a:pathLst>
                <a:path w="120000" h="120000" extrusionOk="0">
                  <a:moveTo>
                    <a:pt x="53958" y="0"/>
                  </a:moveTo>
                  <a:lnTo>
                    <a:pt x="66041" y="0"/>
                  </a:lnTo>
                  <a:lnTo>
                    <a:pt x="68027" y="1043"/>
                  </a:lnTo>
                  <a:lnTo>
                    <a:pt x="69848" y="2086"/>
                  </a:lnTo>
                  <a:lnTo>
                    <a:pt x="71668" y="4695"/>
                  </a:lnTo>
                  <a:lnTo>
                    <a:pt x="73158" y="8347"/>
                  </a:lnTo>
                  <a:lnTo>
                    <a:pt x="74648" y="12000"/>
                  </a:lnTo>
                  <a:lnTo>
                    <a:pt x="75806" y="17217"/>
                  </a:lnTo>
                  <a:lnTo>
                    <a:pt x="76634" y="22434"/>
                  </a:lnTo>
                  <a:lnTo>
                    <a:pt x="117682" y="22434"/>
                  </a:lnTo>
                  <a:lnTo>
                    <a:pt x="118675" y="22956"/>
                  </a:lnTo>
                  <a:lnTo>
                    <a:pt x="119337" y="24521"/>
                  </a:lnTo>
                  <a:lnTo>
                    <a:pt x="119668" y="26608"/>
                  </a:lnTo>
                  <a:lnTo>
                    <a:pt x="120000" y="29217"/>
                  </a:lnTo>
                  <a:lnTo>
                    <a:pt x="119668" y="40173"/>
                  </a:lnTo>
                  <a:lnTo>
                    <a:pt x="119172" y="50086"/>
                  </a:lnTo>
                  <a:lnTo>
                    <a:pt x="118179" y="60000"/>
                  </a:lnTo>
                  <a:lnTo>
                    <a:pt x="117020" y="69391"/>
                  </a:lnTo>
                  <a:lnTo>
                    <a:pt x="115365" y="77739"/>
                  </a:lnTo>
                  <a:lnTo>
                    <a:pt x="113544" y="86086"/>
                  </a:lnTo>
                  <a:lnTo>
                    <a:pt x="111558" y="93391"/>
                  </a:lnTo>
                  <a:lnTo>
                    <a:pt x="109241" y="100173"/>
                  </a:lnTo>
                  <a:lnTo>
                    <a:pt x="106593" y="105913"/>
                  </a:lnTo>
                  <a:lnTo>
                    <a:pt x="103779" y="110608"/>
                  </a:lnTo>
                  <a:lnTo>
                    <a:pt x="100800" y="114782"/>
                  </a:lnTo>
                  <a:lnTo>
                    <a:pt x="97820" y="117913"/>
                  </a:lnTo>
                  <a:lnTo>
                    <a:pt x="94510" y="119478"/>
                  </a:lnTo>
                  <a:lnTo>
                    <a:pt x="91200" y="120000"/>
                  </a:lnTo>
                  <a:lnTo>
                    <a:pt x="28800" y="120000"/>
                  </a:lnTo>
                  <a:lnTo>
                    <a:pt x="25489" y="119478"/>
                  </a:lnTo>
                  <a:lnTo>
                    <a:pt x="22179" y="117913"/>
                  </a:lnTo>
                  <a:lnTo>
                    <a:pt x="19200" y="114782"/>
                  </a:lnTo>
                  <a:lnTo>
                    <a:pt x="16220" y="110608"/>
                  </a:lnTo>
                  <a:lnTo>
                    <a:pt x="13406" y="105913"/>
                  </a:lnTo>
                  <a:lnTo>
                    <a:pt x="10758" y="100173"/>
                  </a:lnTo>
                  <a:lnTo>
                    <a:pt x="8441" y="93391"/>
                  </a:lnTo>
                  <a:lnTo>
                    <a:pt x="6455" y="86086"/>
                  </a:lnTo>
                  <a:lnTo>
                    <a:pt x="4634" y="77739"/>
                  </a:lnTo>
                  <a:lnTo>
                    <a:pt x="2979" y="69391"/>
                  </a:lnTo>
                  <a:lnTo>
                    <a:pt x="1655" y="60000"/>
                  </a:lnTo>
                  <a:lnTo>
                    <a:pt x="827" y="50086"/>
                  </a:lnTo>
                  <a:lnTo>
                    <a:pt x="331" y="40173"/>
                  </a:lnTo>
                  <a:lnTo>
                    <a:pt x="0" y="29217"/>
                  </a:lnTo>
                  <a:lnTo>
                    <a:pt x="331" y="26608"/>
                  </a:lnTo>
                  <a:lnTo>
                    <a:pt x="662" y="24521"/>
                  </a:lnTo>
                  <a:lnTo>
                    <a:pt x="1324" y="22956"/>
                  </a:lnTo>
                  <a:lnTo>
                    <a:pt x="2317" y="22434"/>
                  </a:lnTo>
                  <a:lnTo>
                    <a:pt x="43365" y="22434"/>
                  </a:lnTo>
                  <a:lnTo>
                    <a:pt x="44193" y="17217"/>
                  </a:lnTo>
                  <a:lnTo>
                    <a:pt x="45351" y="12000"/>
                  </a:lnTo>
                  <a:lnTo>
                    <a:pt x="46841" y="8347"/>
                  </a:lnTo>
                  <a:lnTo>
                    <a:pt x="48331" y="4695"/>
                  </a:lnTo>
                  <a:lnTo>
                    <a:pt x="50151" y="2086"/>
                  </a:lnTo>
                  <a:lnTo>
                    <a:pt x="51972" y="1043"/>
                  </a:lnTo>
                  <a:lnTo>
                    <a:pt x="53958" y="0"/>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04" name="Shape 404"/>
            <p:cNvSpPr/>
            <p:nvPr/>
          </p:nvSpPr>
          <p:spPr>
            <a:xfrm>
              <a:off x="7569200" y="2593975"/>
              <a:ext cx="669925" cy="136524"/>
            </a:xfrm>
            <a:custGeom>
              <a:avLst/>
              <a:gdLst/>
              <a:ahLst/>
              <a:cxnLst/>
              <a:rect l="0" t="0" r="0" b="0"/>
              <a:pathLst>
                <a:path w="120000" h="120000" extrusionOk="0">
                  <a:moveTo>
                    <a:pt x="12227" y="0"/>
                  </a:moveTo>
                  <a:lnTo>
                    <a:pt x="107488" y="0"/>
                  </a:lnTo>
                  <a:lnTo>
                    <a:pt x="110331" y="1395"/>
                  </a:lnTo>
                  <a:lnTo>
                    <a:pt x="112890" y="5581"/>
                  </a:lnTo>
                  <a:lnTo>
                    <a:pt x="115165" y="12558"/>
                  </a:lnTo>
                  <a:lnTo>
                    <a:pt x="117156" y="22325"/>
                  </a:lnTo>
                  <a:lnTo>
                    <a:pt x="118578" y="33488"/>
                  </a:lnTo>
                  <a:lnTo>
                    <a:pt x="119715" y="46046"/>
                  </a:lnTo>
                  <a:lnTo>
                    <a:pt x="120000" y="60000"/>
                  </a:lnTo>
                  <a:lnTo>
                    <a:pt x="119715" y="73953"/>
                  </a:lnTo>
                  <a:lnTo>
                    <a:pt x="118578" y="86511"/>
                  </a:lnTo>
                  <a:lnTo>
                    <a:pt x="117156" y="97674"/>
                  </a:lnTo>
                  <a:lnTo>
                    <a:pt x="115165" y="106046"/>
                  </a:lnTo>
                  <a:lnTo>
                    <a:pt x="112890" y="114418"/>
                  </a:lnTo>
                  <a:lnTo>
                    <a:pt x="110331" y="118604"/>
                  </a:lnTo>
                  <a:lnTo>
                    <a:pt x="107488" y="120000"/>
                  </a:lnTo>
                  <a:lnTo>
                    <a:pt x="12227" y="120000"/>
                  </a:lnTo>
                  <a:lnTo>
                    <a:pt x="9383" y="118604"/>
                  </a:lnTo>
                  <a:lnTo>
                    <a:pt x="6824" y="114418"/>
                  </a:lnTo>
                  <a:lnTo>
                    <a:pt x="4549" y="106046"/>
                  </a:lnTo>
                  <a:lnTo>
                    <a:pt x="2559" y="97674"/>
                  </a:lnTo>
                  <a:lnTo>
                    <a:pt x="1421" y="86511"/>
                  </a:lnTo>
                  <a:lnTo>
                    <a:pt x="284" y="73953"/>
                  </a:lnTo>
                  <a:lnTo>
                    <a:pt x="0" y="60000"/>
                  </a:lnTo>
                  <a:lnTo>
                    <a:pt x="284" y="46046"/>
                  </a:lnTo>
                  <a:lnTo>
                    <a:pt x="1421" y="33488"/>
                  </a:lnTo>
                  <a:lnTo>
                    <a:pt x="2559" y="22325"/>
                  </a:lnTo>
                  <a:lnTo>
                    <a:pt x="4549" y="12558"/>
                  </a:lnTo>
                  <a:lnTo>
                    <a:pt x="6824" y="5581"/>
                  </a:lnTo>
                  <a:lnTo>
                    <a:pt x="9383" y="1395"/>
                  </a:lnTo>
                  <a:lnTo>
                    <a:pt x="12227" y="0"/>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05" name="Shape 405"/>
            <p:cNvSpPr/>
            <p:nvPr/>
          </p:nvSpPr>
          <p:spPr>
            <a:xfrm>
              <a:off x="7569200" y="2960688"/>
              <a:ext cx="669925" cy="136524"/>
            </a:xfrm>
            <a:custGeom>
              <a:avLst/>
              <a:gdLst/>
              <a:ahLst/>
              <a:cxnLst/>
              <a:rect l="0" t="0" r="0" b="0"/>
              <a:pathLst>
                <a:path w="120000" h="120000" extrusionOk="0">
                  <a:moveTo>
                    <a:pt x="12227" y="0"/>
                  </a:moveTo>
                  <a:lnTo>
                    <a:pt x="107488" y="0"/>
                  </a:lnTo>
                  <a:lnTo>
                    <a:pt x="110331" y="1395"/>
                  </a:lnTo>
                  <a:lnTo>
                    <a:pt x="112890" y="5581"/>
                  </a:lnTo>
                  <a:lnTo>
                    <a:pt x="115165" y="12558"/>
                  </a:lnTo>
                  <a:lnTo>
                    <a:pt x="117156" y="22325"/>
                  </a:lnTo>
                  <a:lnTo>
                    <a:pt x="118578" y="33488"/>
                  </a:lnTo>
                  <a:lnTo>
                    <a:pt x="119715" y="46046"/>
                  </a:lnTo>
                  <a:lnTo>
                    <a:pt x="120000" y="60000"/>
                  </a:lnTo>
                  <a:lnTo>
                    <a:pt x="119715" y="73953"/>
                  </a:lnTo>
                  <a:lnTo>
                    <a:pt x="118578" y="86511"/>
                  </a:lnTo>
                  <a:lnTo>
                    <a:pt x="117156" y="97674"/>
                  </a:lnTo>
                  <a:lnTo>
                    <a:pt x="115165" y="107441"/>
                  </a:lnTo>
                  <a:lnTo>
                    <a:pt x="112890" y="114418"/>
                  </a:lnTo>
                  <a:lnTo>
                    <a:pt x="110331" y="118604"/>
                  </a:lnTo>
                  <a:lnTo>
                    <a:pt x="107488" y="120000"/>
                  </a:lnTo>
                  <a:lnTo>
                    <a:pt x="12227" y="120000"/>
                  </a:lnTo>
                  <a:lnTo>
                    <a:pt x="9383" y="118604"/>
                  </a:lnTo>
                  <a:lnTo>
                    <a:pt x="6824" y="114418"/>
                  </a:lnTo>
                  <a:lnTo>
                    <a:pt x="4549" y="107441"/>
                  </a:lnTo>
                  <a:lnTo>
                    <a:pt x="2559" y="97674"/>
                  </a:lnTo>
                  <a:lnTo>
                    <a:pt x="1421" y="86511"/>
                  </a:lnTo>
                  <a:lnTo>
                    <a:pt x="284" y="73953"/>
                  </a:lnTo>
                  <a:lnTo>
                    <a:pt x="0" y="60000"/>
                  </a:lnTo>
                  <a:lnTo>
                    <a:pt x="284" y="46046"/>
                  </a:lnTo>
                  <a:lnTo>
                    <a:pt x="1421" y="33488"/>
                  </a:lnTo>
                  <a:lnTo>
                    <a:pt x="2559" y="22325"/>
                  </a:lnTo>
                  <a:lnTo>
                    <a:pt x="4549" y="12558"/>
                  </a:lnTo>
                  <a:lnTo>
                    <a:pt x="6824" y="5581"/>
                  </a:lnTo>
                  <a:lnTo>
                    <a:pt x="9383" y="1395"/>
                  </a:lnTo>
                  <a:lnTo>
                    <a:pt x="12227" y="0"/>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06" name="Shape 406"/>
            <p:cNvSpPr/>
            <p:nvPr/>
          </p:nvSpPr>
          <p:spPr>
            <a:xfrm>
              <a:off x="7569200" y="3327400"/>
              <a:ext cx="669925" cy="138112"/>
            </a:xfrm>
            <a:custGeom>
              <a:avLst/>
              <a:gdLst/>
              <a:ahLst/>
              <a:cxnLst/>
              <a:rect l="0" t="0" r="0" b="0"/>
              <a:pathLst>
                <a:path w="120000" h="120000" extrusionOk="0">
                  <a:moveTo>
                    <a:pt x="12227" y="0"/>
                  </a:moveTo>
                  <a:lnTo>
                    <a:pt x="107488" y="0"/>
                  </a:lnTo>
                  <a:lnTo>
                    <a:pt x="110331" y="1379"/>
                  </a:lnTo>
                  <a:lnTo>
                    <a:pt x="112890" y="6896"/>
                  </a:lnTo>
                  <a:lnTo>
                    <a:pt x="115165" y="12413"/>
                  </a:lnTo>
                  <a:lnTo>
                    <a:pt x="117156" y="22068"/>
                  </a:lnTo>
                  <a:lnTo>
                    <a:pt x="118578" y="33103"/>
                  </a:lnTo>
                  <a:lnTo>
                    <a:pt x="119715" y="45517"/>
                  </a:lnTo>
                  <a:lnTo>
                    <a:pt x="120000" y="59310"/>
                  </a:lnTo>
                  <a:lnTo>
                    <a:pt x="119715" y="73103"/>
                  </a:lnTo>
                  <a:lnTo>
                    <a:pt x="118578" y="85517"/>
                  </a:lnTo>
                  <a:lnTo>
                    <a:pt x="117156" y="96551"/>
                  </a:lnTo>
                  <a:lnTo>
                    <a:pt x="115165" y="106206"/>
                  </a:lnTo>
                  <a:lnTo>
                    <a:pt x="112890" y="113103"/>
                  </a:lnTo>
                  <a:lnTo>
                    <a:pt x="110331" y="117241"/>
                  </a:lnTo>
                  <a:lnTo>
                    <a:pt x="107488" y="120000"/>
                  </a:lnTo>
                  <a:lnTo>
                    <a:pt x="12227" y="120000"/>
                  </a:lnTo>
                  <a:lnTo>
                    <a:pt x="9383" y="117241"/>
                  </a:lnTo>
                  <a:lnTo>
                    <a:pt x="6824" y="113103"/>
                  </a:lnTo>
                  <a:lnTo>
                    <a:pt x="4549" y="106206"/>
                  </a:lnTo>
                  <a:lnTo>
                    <a:pt x="2559" y="96551"/>
                  </a:lnTo>
                  <a:lnTo>
                    <a:pt x="1421" y="85517"/>
                  </a:lnTo>
                  <a:lnTo>
                    <a:pt x="284" y="73103"/>
                  </a:lnTo>
                  <a:lnTo>
                    <a:pt x="0" y="59310"/>
                  </a:lnTo>
                  <a:lnTo>
                    <a:pt x="284" y="45517"/>
                  </a:lnTo>
                  <a:lnTo>
                    <a:pt x="1421" y="33103"/>
                  </a:lnTo>
                  <a:lnTo>
                    <a:pt x="2559" y="22068"/>
                  </a:lnTo>
                  <a:lnTo>
                    <a:pt x="4549" y="12413"/>
                  </a:lnTo>
                  <a:lnTo>
                    <a:pt x="6824" y="6896"/>
                  </a:lnTo>
                  <a:lnTo>
                    <a:pt x="9383" y="1379"/>
                  </a:lnTo>
                  <a:lnTo>
                    <a:pt x="12227" y="0"/>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07" name="Shape 407"/>
            <p:cNvSpPr/>
            <p:nvPr/>
          </p:nvSpPr>
          <p:spPr>
            <a:xfrm>
              <a:off x="8377238" y="2593975"/>
              <a:ext cx="228600" cy="136524"/>
            </a:xfrm>
            <a:custGeom>
              <a:avLst/>
              <a:gdLst/>
              <a:ahLst/>
              <a:cxnLst/>
              <a:rect l="0" t="0" r="0" b="0"/>
              <a:pathLst>
                <a:path w="120000" h="120000" extrusionOk="0">
                  <a:moveTo>
                    <a:pt x="35833" y="0"/>
                  </a:moveTo>
                  <a:lnTo>
                    <a:pt x="84166" y="0"/>
                  </a:lnTo>
                  <a:lnTo>
                    <a:pt x="92500" y="1395"/>
                  </a:lnTo>
                  <a:lnTo>
                    <a:pt x="100000" y="5581"/>
                  </a:lnTo>
                  <a:lnTo>
                    <a:pt x="106666" y="12558"/>
                  </a:lnTo>
                  <a:lnTo>
                    <a:pt x="112500" y="22325"/>
                  </a:lnTo>
                  <a:lnTo>
                    <a:pt x="115833" y="33488"/>
                  </a:lnTo>
                  <a:lnTo>
                    <a:pt x="119166" y="46046"/>
                  </a:lnTo>
                  <a:lnTo>
                    <a:pt x="120000" y="60000"/>
                  </a:lnTo>
                  <a:lnTo>
                    <a:pt x="119166" y="73953"/>
                  </a:lnTo>
                  <a:lnTo>
                    <a:pt x="115833" y="86511"/>
                  </a:lnTo>
                  <a:lnTo>
                    <a:pt x="112500" y="97674"/>
                  </a:lnTo>
                  <a:lnTo>
                    <a:pt x="106666" y="106046"/>
                  </a:lnTo>
                  <a:lnTo>
                    <a:pt x="100000" y="114418"/>
                  </a:lnTo>
                  <a:lnTo>
                    <a:pt x="92500" y="118604"/>
                  </a:lnTo>
                  <a:lnTo>
                    <a:pt x="84166" y="120000"/>
                  </a:lnTo>
                  <a:lnTo>
                    <a:pt x="35833" y="120000"/>
                  </a:lnTo>
                  <a:lnTo>
                    <a:pt x="27500" y="118604"/>
                  </a:lnTo>
                  <a:lnTo>
                    <a:pt x="20000" y="114418"/>
                  </a:lnTo>
                  <a:lnTo>
                    <a:pt x="13333" y="106046"/>
                  </a:lnTo>
                  <a:lnTo>
                    <a:pt x="7500" y="97674"/>
                  </a:lnTo>
                  <a:lnTo>
                    <a:pt x="3333" y="86511"/>
                  </a:lnTo>
                  <a:lnTo>
                    <a:pt x="833" y="73953"/>
                  </a:lnTo>
                  <a:lnTo>
                    <a:pt x="0" y="60000"/>
                  </a:lnTo>
                  <a:lnTo>
                    <a:pt x="833" y="46046"/>
                  </a:lnTo>
                  <a:lnTo>
                    <a:pt x="3333" y="33488"/>
                  </a:lnTo>
                  <a:lnTo>
                    <a:pt x="7500" y="22325"/>
                  </a:lnTo>
                  <a:lnTo>
                    <a:pt x="13333" y="12558"/>
                  </a:lnTo>
                  <a:lnTo>
                    <a:pt x="20000" y="5581"/>
                  </a:lnTo>
                  <a:lnTo>
                    <a:pt x="27500" y="1395"/>
                  </a:lnTo>
                  <a:lnTo>
                    <a:pt x="35833" y="0"/>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08" name="Shape 408"/>
            <p:cNvSpPr/>
            <p:nvPr/>
          </p:nvSpPr>
          <p:spPr>
            <a:xfrm>
              <a:off x="8377238" y="2960688"/>
              <a:ext cx="228600" cy="136524"/>
            </a:xfrm>
            <a:custGeom>
              <a:avLst/>
              <a:gdLst/>
              <a:ahLst/>
              <a:cxnLst/>
              <a:rect l="0" t="0" r="0" b="0"/>
              <a:pathLst>
                <a:path w="120000" h="120000" extrusionOk="0">
                  <a:moveTo>
                    <a:pt x="35833" y="0"/>
                  </a:moveTo>
                  <a:lnTo>
                    <a:pt x="84166" y="0"/>
                  </a:lnTo>
                  <a:lnTo>
                    <a:pt x="92500" y="1395"/>
                  </a:lnTo>
                  <a:lnTo>
                    <a:pt x="100000" y="5581"/>
                  </a:lnTo>
                  <a:lnTo>
                    <a:pt x="106666" y="12558"/>
                  </a:lnTo>
                  <a:lnTo>
                    <a:pt x="112500" y="22325"/>
                  </a:lnTo>
                  <a:lnTo>
                    <a:pt x="115833" y="33488"/>
                  </a:lnTo>
                  <a:lnTo>
                    <a:pt x="119166" y="46046"/>
                  </a:lnTo>
                  <a:lnTo>
                    <a:pt x="120000" y="60000"/>
                  </a:lnTo>
                  <a:lnTo>
                    <a:pt x="119166" y="73953"/>
                  </a:lnTo>
                  <a:lnTo>
                    <a:pt x="115833" y="86511"/>
                  </a:lnTo>
                  <a:lnTo>
                    <a:pt x="112500" y="97674"/>
                  </a:lnTo>
                  <a:lnTo>
                    <a:pt x="106666" y="107441"/>
                  </a:lnTo>
                  <a:lnTo>
                    <a:pt x="100000" y="114418"/>
                  </a:lnTo>
                  <a:lnTo>
                    <a:pt x="92500" y="118604"/>
                  </a:lnTo>
                  <a:lnTo>
                    <a:pt x="84166" y="120000"/>
                  </a:lnTo>
                  <a:lnTo>
                    <a:pt x="35833" y="120000"/>
                  </a:lnTo>
                  <a:lnTo>
                    <a:pt x="27500" y="118604"/>
                  </a:lnTo>
                  <a:lnTo>
                    <a:pt x="20000" y="114418"/>
                  </a:lnTo>
                  <a:lnTo>
                    <a:pt x="13333" y="107441"/>
                  </a:lnTo>
                  <a:lnTo>
                    <a:pt x="7500" y="97674"/>
                  </a:lnTo>
                  <a:lnTo>
                    <a:pt x="3333" y="86511"/>
                  </a:lnTo>
                  <a:lnTo>
                    <a:pt x="833" y="73953"/>
                  </a:lnTo>
                  <a:lnTo>
                    <a:pt x="0" y="60000"/>
                  </a:lnTo>
                  <a:lnTo>
                    <a:pt x="833" y="46046"/>
                  </a:lnTo>
                  <a:lnTo>
                    <a:pt x="3333" y="33488"/>
                  </a:lnTo>
                  <a:lnTo>
                    <a:pt x="7500" y="22325"/>
                  </a:lnTo>
                  <a:lnTo>
                    <a:pt x="13333" y="12558"/>
                  </a:lnTo>
                  <a:lnTo>
                    <a:pt x="20000" y="5581"/>
                  </a:lnTo>
                  <a:lnTo>
                    <a:pt x="27500" y="1395"/>
                  </a:lnTo>
                  <a:lnTo>
                    <a:pt x="35833" y="0"/>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09" name="Shape 409"/>
            <p:cNvSpPr/>
            <p:nvPr/>
          </p:nvSpPr>
          <p:spPr>
            <a:xfrm>
              <a:off x="8377238" y="3327400"/>
              <a:ext cx="228600" cy="138112"/>
            </a:xfrm>
            <a:custGeom>
              <a:avLst/>
              <a:gdLst/>
              <a:ahLst/>
              <a:cxnLst/>
              <a:rect l="0" t="0" r="0" b="0"/>
              <a:pathLst>
                <a:path w="120000" h="120000" extrusionOk="0">
                  <a:moveTo>
                    <a:pt x="35833" y="0"/>
                  </a:moveTo>
                  <a:lnTo>
                    <a:pt x="84166" y="0"/>
                  </a:lnTo>
                  <a:lnTo>
                    <a:pt x="92500" y="1379"/>
                  </a:lnTo>
                  <a:lnTo>
                    <a:pt x="100000" y="6896"/>
                  </a:lnTo>
                  <a:lnTo>
                    <a:pt x="106666" y="12413"/>
                  </a:lnTo>
                  <a:lnTo>
                    <a:pt x="112500" y="22068"/>
                  </a:lnTo>
                  <a:lnTo>
                    <a:pt x="115833" y="33103"/>
                  </a:lnTo>
                  <a:lnTo>
                    <a:pt x="119166" y="45517"/>
                  </a:lnTo>
                  <a:lnTo>
                    <a:pt x="120000" y="59310"/>
                  </a:lnTo>
                  <a:lnTo>
                    <a:pt x="119166" y="73103"/>
                  </a:lnTo>
                  <a:lnTo>
                    <a:pt x="115833" y="85517"/>
                  </a:lnTo>
                  <a:lnTo>
                    <a:pt x="112500" y="96551"/>
                  </a:lnTo>
                  <a:lnTo>
                    <a:pt x="106666" y="106206"/>
                  </a:lnTo>
                  <a:lnTo>
                    <a:pt x="100000" y="113103"/>
                  </a:lnTo>
                  <a:lnTo>
                    <a:pt x="92500" y="117241"/>
                  </a:lnTo>
                  <a:lnTo>
                    <a:pt x="84166" y="120000"/>
                  </a:lnTo>
                  <a:lnTo>
                    <a:pt x="35833" y="120000"/>
                  </a:lnTo>
                  <a:lnTo>
                    <a:pt x="27500" y="117241"/>
                  </a:lnTo>
                  <a:lnTo>
                    <a:pt x="20000" y="113103"/>
                  </a:lnTo>
                  <a:lnTo>
                    <a:pt x="13333" y="106206"/>
                  </a:lnTo>
                  <a:lnTo>
                    <a:pt x="7500" y="96551"/>
                  </a:lnTo>
                  <a:lnTo>
                    <a:pt x="3333" y="85517"/>
                  </a:lnTo>
                  <a:lnTo>
                    <a:pt x="833" y="73103"/>
                  </a:lnTo>
                  <a:lnTo>
                    <a:pt x="0" y="59310"/>
                  </a:lnTo>
                  <a:lnTo>
                    <a:pt x="833" y="45517"/>
                  </a:lnTo>
                  <a:lnTo>
                    <a:pt x="3333" y="33103"/>
                  </a:lnTo>
                  <a:lnTo>
                    <a:pt x="7500" y="22068"/>
                  </a:lnTo>
                  <a:lnTo>
                    <a:pt x="13333" y="12413"/>
                  </a:lnTo>
                  <a:lnTo>
                    <a:pt x="20000" y="6896"/>
                  </a:lnTo>
                  <a:lnTo>
                    <a:pt x="27500" y="1379"/>
                  </a:lnTo>
                  <a:lnTo>
                    <a:pt x="35833" y="0"/>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10" name="Shape 410"/>
            <p:cNvSpPr/>
            <p:nvPr/>
          </p:nvSpPr>
          <p:spPr>
            <a:xfrm>
              <a:off x="7239000" y="1885950"/>
              <a:ext cx="1697037" cy="1982787"/>
            </a:xfrm>
            <a:custGeom>
              <a:avLst/>
              <a:gdLst/>
              <a:ahLst/>
              <a:cxnLst/>
              <a:rect l="0" t="0" r="0" b="0"/>
              <a:pathLst>
                <a:path w="120000" h="120000" extrusionOk="0">
                  <a:moveTo>
                    <a:pt x="16501" y="31513"/>
                  </a:moveTo>
                  <a:lnTo>
                    <a:pt x="15603" y="31609"/>
                  </a:lnTo>
                  <a:lnTo>
                    <a:pt x="14929" y="31897"/>
                  </a:lnTo>
                  <a:lnTo>
                    <a:pt x="14256" y="32281"/>
                  </a:lnTo>
                  <a:lnTo>
                    <a:pt x="13695" y="32858"/>
                  </a:lnTo>
                  <a:lnTo>
                    <a:pt x="13470" y="33530"/>
                  </a:lnTo>
                  <a:lnTo>
                    <a:pt x="13246" y="34299"/>
                  </a:lnTo>
                  <a:lnTo>
                    <a:pt x="13246" y="105012"/>
                  </a:lnTo>
                  <a:lnTo>
                    <a:pt x="13470" y="105780"/>
                  </a:lnTo>
                  <a:lnTo>
                    <a:pt x="13695" y="106453"/>
                  </a:lnTo>
                  <a:lnTo>
                    <a:pt x="14256" y="106933"/>
                  </a:lnTo>
                  <a:lnTo>
                    <a:pt x="14929" y="107413"/>
                  </a:lnTo>
                  <a:lnTo>
                    <a:pt x="15603" y="107702"/>
                  </a:lnTo>
                  <a:lnTo>
                    <a:pt x="16501" y="107798"/>
                  </a:lnTo>
                  <a:lnTo>
                    <a:pt x="103498" y="107798"/>
                  </a:lnTo>
                  <a:lnTo>
                    <a:pt x="104396" y="107702"/>
                  </a:lnTo>
                  <a:lnTo>
                    <a:pt x="105070" y="107413"/>
                  </a:lnTo>
                  <a:lnTo>
                    <a:pt x="105743" y="106933"/>
                  </a:lnTo>
                  <a:lnTo>
                    <a:pt x="106304" y="106453"/>
                  </a:lnTo>
                  <a:lnTo>
                    <a:pt x="106529" y="105780"/>
                  </a:lnTo>
                  <a:lnTo>
                    <a:pt x="106753" y="105012"/>
                  </a:lnTo>
                  <a:lnTo>
                    <a:pt x="106753" y="34299"/>
                  </a:lnTo>
                  <a:lnTo>
                    <a:pt x="106529" y="33530"/>
                  </a:lnTo>
                  <a:lnTo>
                    <a:pt x="106304" y="32858"/>
                  </a:lnTo>
                  <a:lnTo>
                    <a:pt x="105743" y="32281"/>
                  </a:lnTo>
                  <a:lnTo>
                    <a:pt x="105070" y="31897"/>
                  </a:lnTo>
                  <a:lnTo>
                    <a:pt x="104396" y="31609"/>
                  </a:lnTo>
                  <a:lnTo>
                    <a:pt x="103498" y="31513"/>
                  </a:lnTo>
                  <a:lnTo>
                    <a:pt x="16501" y="31513"/>
                  </a:lnTo>
                  <a:close/>
                  <a:moveTo>
                    <a:pt x="3255" y="0"/>
                  </a:moveTo>
                  <a:lnTo>
                    <a:pt x="11898" y="0"/>
                  </a:lnTo>
                  <a:lnTo>
                    <a:pt x="12684" y="192"/>
                  </a:lnTo>
                  <a:lnTo>
                    <a:pt x="13470" y="384"/>
                  </a:lnTo>
                  <a:lnTo>
                    <a:pt x="14144" y="864"/>
                  </a:lnTo>
                  <a:lnTo>
                    <a:pt x="14705" y="1441"/>
                  </a:lnTo>
                  <a:lnTo>
                    <a:pt x="15042" y="2113"/>
                  </a:lnTo>
                  <a:lnTo>
                    <a:pt x="15715" y="4131"/>
                  </a:lnTo>
                  <a:lnTo>
                    <a:pt x="16613" y="5956"/>
                  </a:lnTo>
                  <a:lnTo>
                    <a:pt x="17736" y="7686"/>
                  </a:lnTo>
                  <a:lnTo>
                    <a:pt x="19083" y="9319"/>
                  </a:lnTo>
                  <a:lnTo>
                    <a:pt x="20542" y="10760"/>
                  </a:lnTo>
                  <a:lnTo>
                    <a:pt x="22226" y="12201"/>
                  </a:lnTo>
                  <a:lnTo>
                    <a:pt x="24022" y="13354"/>
                  </a:lnTo>
                  <a:lnTo>
                    <a:pt x="25930" y="14411"/>
                  </a:lnTo>
                  <a:lnTo>
                    <a:pt x="27951" y="15276"/>
                  </a:lnTo>
                  <a:lnTo>
                    <a:pt x="30196" y="15948"/>
                  </a:lnTo>
                  <a:lnTo>
                    <a:pt x="32441" y="16429"/>
                  </a:lnTo>
                  <a:lnTo>
                    <a:pt x="34686" y="16813"/>
                  </a:lnTo>
                  <a:lnTo>
                    <a:pt x="37043" y="16909"/>
                  </a:lnTo>
                  <a:lnTo>
                    <a:pt x="82956" y="16909"/>
                  </a:lnTo>
                  <a:lnTo>
                    <a:pt x="85313" y="16813"/>
                  </a:lnTo>
                  <a:lnTo>
                    <a:pt x="87558" y="16429"/>
                  </a:lnTo>
                  <a:lnTo>
                    <a:pt x="89803" y="15948"/>
                  </a:lnTo>
                  <a:lnTo>
                    <a:pt x="92048" y="15276"/>
                  </a:lnTo>
                  <a:lnTo>
                    <a:pt x="94069" y="14411"/>
                  </a:lnTo>
                  <a:lnTo>
                    <a:pt x="95977" y="13354"/>
                  </a:lnTo>
                  <a:lnTo>
                    <a:pt x="97773" y="12201"/>
                  </a:lnTo>
                  <a:lnTo>
                    <a:pt x="99457" y="10760"/>
                  </a:lnTo>
                  <a:lnTo>
                    <a:pt x="100916" y="9319"/>
                  </a:lnTo>
                  <a:lnTo>
                    <a:pt x="102263" y="7686"/>
                  </a:lnTo>
                  <a:lnTo>
                    <a:pt x="103386" y="5956"/>
                  </a:lnTo>
                  <a:lnTo>
                    <a:pt x="104284" y="4131"/>
                  </a:lnTo>
                  <a:lnTo>
                    <a:pt x="104957" y="2113"/>
                  </a:lnTo>
                  <a:lnTo>
                    <a:pt x="105294" y="1441"/>
                  </a:lnTo>
                  <a:lnTo>
                    <a:pt x="105855" y="864"/>
                  </a:lnTo>
                  <a:lnTo>
                    <a:pt x="106417" y="384"/>
                  </a:lnTo>
                  <a:lnTo>
                    <a:pt x="107315" y="192"/>
                  </a:lnTo>
                  <a:lnTo>
                    <a:pt x="108101" y="0"/>
                  </a:lnTo>
                  <a:lnTo>
                    <a:pt x="116744" y="0"/>
                  </a:lnTo>
                  <a:lnTo>
                    <a:pt x="117642" y="192"/>
                  </a:lnTo>
                  <a:lnTo>
                    <a:pt x="118428" y="384"/>
                  </a:lnTo>
                  <a:lnTo>
                    <a:pt x="119101" y="864"/>
                  </a:lnTo>
                  <a:lnTo>
                    <a:pt x="119550" y="1441"/>
                  </a:lnTo>
                  <a:lnTo>
                    <a:pt x="119887" y="2017"/>
                  </a:lnTo>
                  <a:lnTo>
                    <a:pt x="120000" y="2786"/>
                  </a:lnTo>
                  <a:lnTo>
                    <a:pt x="120000" y="117213"/>
                  </a:lnTo>
                  <a:lnTo>
                    <a:pt x="119887" y="117982"/>
                  </a:lnTo>
                  <a:lnTo>
                    <a:pt x="119550" y="118558"/>
                  </a:lnTo>
                  <a:lnTo>
                    <a:pt x="119101" y="119135"/>
                  </a:lnTo>
                  <a:lnTo>
                    <a:pt x="118428" y="119615"/>
                  </a:lnTo>
                  <a:lnTo>
                    <a:pt x="117642" y="119903"/>
                  </a:lnTo>
                  <a:lnTo>
                    <a:pt x="116744" y="120000"/>
                  </a:lnTo>
                  <a:lnTo>
                    <a:pt x="3255" y="120000"/>
                  </a:lnTo>
                  <a:lnTo>
                    <a:pt x="2357" y="119903"/>
                  </a:lnTo>
                  <a:lnTo>
                    <a:pt x="1571" y="119615"/>
                  </a:lnTo>
                  <a:lnTo>
                    <a:pt x="898" y="119135"/>
                  </a:lnTo>
                  <a:lnTo>
                    <a:pt x="449" y="118654"/>
                  </a:lnTo>
                  <a:lnTo>
                    <a:pt x="112" y="117982"/>
                  </a:lnTo>
                  <a:lnTo>
                    <a:pt x="0" y="117213"/>
                  </a:lnTo>
                  <a:lnTo>
                    <a:pt x="0" y="2786"/>
                  </a:lnTo>
                  <a:lnTo>
                    <a:pt x="112" y="2017"/>
                  </a:lnTo>
                  <a:lnTo>
                    <a:pt x="449" y="1441"/>
                  </a:lnTo>
                  <a:lnTo>
                    <a:pt x="898" y="864"/>
                  </a:lnTo>
                  <a:lnTo>
                    <a:pt x="1571" y="384"/>
                  </a:lnTo>
                  <a:lnTo>
                    <a:pt x="2357" y="192"/>
                  </a:lnTo>
                  <a:lnTo>
                    <a:pt x="3255" y="0"/>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sp>
        <p:nvSpPr>
          <p:cNvPr id="397" name="Shape 397"/>
          <p:cNvSpPr txBox="1"/>
          <p:nvPr/>
        </p:nvSpPr>
        <p:spPr>
          <a:xfrm>
            <a:off x="2100723" y="2105025"/>
            <a:ext cx="5699751" cy="501964"/>
          </a:xfrm>
          <a:prstGeom prst="rect">
            <a:avLst/>
          </a:prstGeom>
          <a:noFill/>
          <a:ln>
            <a:noFill/>
          </a:ln>
        </p:spPr>
        <p:txBody>
          <a:bodyPr lIns="0" tIns="0" rIns="0" bIns="0" anchor="t" anchorCtr="0">
            <a:noAutofit/>
          </a:bodyPr>
          <a:lstStyle/>
          <a:p>
            <a:pPr lvl="0">
              <a:buClr>
                <a:srgbClr val="929292"/>
              </a:buClr>
              <a:buSzPct val="25000"/>
            </a:pPr>
            <a:r>
              <a:rPr lang="en-US" dirty="0">
                <a:solidFill>
                  <a:schemeClr val="tx1"/>
                </a:solidFill>
                <a:latin typeface="Calibri"/>
                <a:ea typeface="Calibri"/>
                <a:cs typeface="Calibri"/>
                <a:sym typeface="Calibri"/>
              </a:rPr>
              <a:t>of providers, justice system, county government, municipalities with a focus on City of Tucson</a:t>
            </a:r>
            <a:endParaRPr lang="en-US" sz="1400" b="0" i="0" u="none" strike="noStrike" cap="none" dirty="0">
              <a:solidFill>
                <a:schemeClr val="tx1"/>
              </a:solidFill>
              <a:latin typeface="Calibri"/>
              <a:ea typeface="Calibri"/>
              <a:cs typeface="Calibri"/>
              <a:sym typeface="Calibri"/>
            </a:endParaRPr>
          </a:p>
        </p:txBody>
      </p:sp>
      <p:sp>
        <p:nvSpPr>
          <p:cNvPr id="399" name="Shape 399"/>
          <p:cNvSpPr txBox="1"/>
          <p:nvPr/>
        </p:nvSpPr>
        <p:spPr>
          <a:xfrm>
            <a:off x="2100723" y="2847975"/>
            <a:ext cx="5699751" cy="2094532"/>
          </a:xfrm>
          <a:prstGeom prst="rect">
            <a:avLst/>
          </a:prstGeom>
          <a:noFill/>
          <a:ln>
            <a:noFill/>
          </a:ln>
        </p:spPr>
        <p:txBody>
          <a:bodyPr lIns="0" tIns="0" rIns="0" bIns="0" anchor="t" anchorCtr="0">
            <a:noAutofit/>
          </a:bodyPr>
          <a:lstStyle/>
          <a:p>
            <a:pPr lvl="0">
              <a:buClr>
                <a:srgbClr val="929292"/>
              </a:buClr>
              <a:buSzPct val="25000"/>
            </a:pPr>
            <a:r>
              <a:rPr lang="en-US" dirty="0">
                <a:solidFill>
                  <a:schemeClr val="tx1"/>
                </a:solidFill>
                <a:latin typeface="Calibri"/>
                <a:ea typeface="Calibri"/>
                <a:cs typeface="Calibri"/>
                <a:sym typeface="Calibri"/>
              </a:rPr>
              <a:t>on additional work effort and assumptions essential to determine medical respite for the homeless is a sustainable project for a Tucson provider to operate.</a:t>
            </a:r>
          </a:p>
          <a:p>
            <a:pPr lvl="0">
              <a:buClr>
                <a:srgbClr val="929292"/>
              </a:buClr>
              <a:buSzPct val="25000"/>
            </a:pPr>
            <a:r>
              <a:rPr lang="en-US" dirty="0">
                <a:solidFill>
                  <a:schemeClr val="tx1"/>
                </a:solidFill>
                <a:latin typeface="Calibri"/>
                <a:ea typeface="Calibri"/>
                <a:cs typeface="Calibri"/>
                <a:sym typeface="Calibri"/>
              </a:rPr>
              <a:t>• Develop a team to examine in greater depth the likely availability of permanent supportive housing over the next 5 to 10 years.</a:t>
            </a:r>
          </a:p>
          <a:p>
            <a:pPr lvl="0">
              <a:buClr>
                <a:srgbClr val="929292"/>
              </a:buClr>
              <a:buSzPct val="25000"/>
            </a:pPr>
            <a:r>
              <a:rPr lang="en-US" dirty="0">
                <a:solidFill>
                  <a:schemeClr val="tx1"/>
                </a:solidFill>
                <a:latin typeface="Calibri"/>
                <a:ea typeface="Calibri"/>
                <a:cs typeface="Calibri"/>
                <a:sym typeface="Calibri"/>
              </a:rPr>
              <a:t>• Engage a programmatic and fiscal expert to develop pro-</a:t>
            </a:r>
            <a:r>
              <a:rPr lang="en-US" dirty="0" err="1">
                <a:solidFill>
                  <a:schemeClr val="tx1"/>
                </a:solidFill>
                <a:latin typeface="Calibri"/>
                <a:ea typeface="Calibri"/>
                <a:cs typeface="Calibri"/>
                <a:sym typeface="Calibri"/>
              </a:rPr>
              <a:t>formas</a:t>
            </a:r>
            <a:r>
              <a:rPr lang="en-US" dirty="0">
                <a:solidFill>
                  <a:schemeClr val="tx1"/>
                </a:solidFill>
                <a:latin typeface="Calibri"/>
                <a:ea typeface="Calibri"/>
                <a:cs typeface="Calibri"/>
                <a:sym typeface="Calibri"/>
              </a:rPr>
              <a:t> for the capital budget, operating budget and working capital requirements over the first 3 years.</a:t>
            </a:r>
            <a:endParaRPr lang="en-US" sz="1400" b="0" i="0" u="none" strike="noStrike" cap="none" dirty="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8"/>
                                        </p:tgtEl>
                                        <p:attrNameLst>
                                          <p:attrName>style.visibility</p:attrName>
                                        </p:attrNameLst>
                                      </p:cBhvr>
                                      <p:to>
                                        <p:strVal val="visible"/>
                                      </p:to>
                                    </p:set>
                                    <p:anim calcmode="lin" valueType="num">
                                      <p:cBhvr additive="base">
                                        <p:cTn id="7" dur="500"/>
                                        <p:tgtEl>
                                          <p:spTgt spid="378"/>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94"/>
                                        </p:tgtEl>
                                        <p:attrNameLst>
                                          <p:attrName>style.visibility</p:attrName>
                                        </p:attrNameLst>
                                      </p:cBhvr>
                                      <p:to>
                                        <p:strVal val="visible"/>
                                      </p:to>
                                    </p:set>
                                    <p:anim calcmode="lin" valueType="num">
                                      <p:cBhvr additive="base">
                                        <p:cTn id="11" dur="500"/>
                                        <p:tgtEl>
                                          <p:spTgt spid="39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500"/>
                                        <p:tgtEl>
                                          <p:spTgt spid="395"/>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382"/>
                                        </p:tgtEl>
                                        <p:attrNameLst>
                                          <p:attrName>style.visibility</p:attrName>
                                        </p:attrNameLst>
                                      </p:cBhvr>
                                      <p:to>
                                        <p:strVal val="visible"/>
                                      </p:to>
                                    </p:set>
                                    <p:anim calcmode="lin" valueType="num">
                                      <p:cBhvr additive="base">
                                        <p:cTn id="19" dur="500"/>
                                        <p:tgtEl>
                                          <p:spTgt spid="382"/>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396"/>
                                        </p:tgtEl>
                                        <p:attrNameLst>
                                          <p:attrName>style.visibility</p:attrName>
                                        </p:attrNameLst>
                                      </p:cBhvr>
                                      <p:to>
                                        <p:strVal val="visible"/>
                                      </p:to>
                                    </p:set>
                                    <p:anim calcmode="lin" valueType="num">
                                      <p:cBhvr additive="base">
                                        <p:cTn id="23" dur="500"/>
                                        <p:tgtEl>
                                          <p:spTgt spid="396"/>
                                        </p:tgtEl>
                                        <p:attrNameLst>
                                          <p:attrName>ppt_x</p:attrName>
                                        </p:attrNameLst>
                                      </p:cBhvr>
                                      <p:tavLst>
                                        <p:tav tm="0">
                                          <p:val>
                                            <p:strVal val="#ppt_x+1"/>
                                          </p:val>
                                        </p:tav>
                                        <p:tav tm="100000">
                                          <p:val>
                                            <p:strVal val="#ppt_x"/>
                                          </p:val>
                                        </p:tav>
                                      </p:tavLst>
                                    </p:anim>
                                  </p:childTnLst>
                                </p:cTn>
                              </p:par>
                            </p:childTnLst>
                          </p:cTn>
                        </p:par>
                        <p:par>
                          <p:cTn id="24" fill="hold">
                            <p:stCondLst>
                              <p:cond delay="2500"/>
                            </p:stCondLst>
                            <p:childTnLst>
                              <p:par>
                                <p:cTn id="25" presetID="2" presetClass="entr" presetSubtype="2" fill="hold" nodeType="afterEffect">
                                  <p:stCondLst>
                                    <p:cond delay="0"/>
                                  </p:stCondLst>
                                  <p:childTnLst>
                                    <p:set>
                                      <p:cBhvr>
                                        <p:cTn id="26" dur="1" fill="hold">
                                          <p:stCondLst>
                                            <p:cond delay="0"/>
                                          </p:stCondLst>
                                        </p:cTn>
                                        <p:tgtEl>
                                          <p:spTgt spid="397"/>
                                        </p:tgtEl>
                                        <p:attrNameLst>
                                          <p:attrName>style.visibility</p:attrName>
                                        </p:attrNameLst>
                                      </p:cBhvr>
                                      <p:to>
                                        <p:strVal val="visible"/>
                                      </p:to>
                                    </p:set>
                                    <p:anim calcmode="lin" valueType="num">
                                      <p:cBhvr additive="base">
                                        <p:cTn id="27" dur="500"/>
                                        <p:tgtEl>
                                          <p:spTgt spid="397"/>
                                        </p:tgtEl>
                                        <p:attrNameLst>
                                          <p:attrName>ppt_x</p:attrName>
                                        </p:attrNameLst>
                                      </p:cBhvr>
                                      <p:tavLst>
                                        <p:tav tm="0">
                                          <p:val>
                                            <p:strVal val="#ppt_x+1"/>
                                          </p:val>
                                        </p:tav>
                                        <p:tav tm="100000">
                                          <p:val>
                                            <p:strVal val="#ppt_x"/>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386"/>
                                        </p:tgtEl>
                                        <p:attrNameLst>
                                          <p:attrName>style.visibility</p:attrName>
                                        </p:attrNameLst>
                                      </p:cBhvr>
                                      <p:to>
                                        <p:strVal val="visible"/>
                                      </p:to>
                                    </p:set>
                                    <p:anim calcmode="lin" valueType="num">
                                      <p:cBhvr additive="base">
                                        <p:cTn id="31" dur="500"/>
                                        <p:tgtEl>
                                          <p:spTgt spid="386"/>
                                        </p:tgtEl>
                                        <p:attrNameLst>
                                          <p:attrName>ppt_x</p:attrName>
                                        </p:attrNameLst>
                                      </p:cBhvr>
                                      <p:tavLst>
                                        <p:tav tm="0">
                                          <p:val>
                                            <p:strVal val="#ppt_x-1"/>
                                          </p:val>
                                        </p:tav>
                                        <p:tav tm="100000">
                                          <p:val>
                                            <p:strVal val="#ppt_x"/>
                                          </p:val>
                                        </p:tav>
                                      </p:tavLst>
                                    </p:anim>
                                  </p:childTnLst>
                                </p:cTn>
                              </p:par>
                            </p:childTnLst>
                          </p:cTn>
                        </p:par>
                        <p:par>
                          <p:cTn id="32" fill="hold">
                            <p:stCondLst>
                              <p:cond delay="3500"/>
                            </p:stCondLst>
                            <p:childTnLst>
                              <p:par>
                                <p:cTn id="33" presetID="2" presetClass="entr" presetSubtype="2" fill="hold" nodeType="afterEffect">
                                  <p:stCondLst>
                                    <p:cond delay="0"/>
                                  </p:stCondLst>
                                  <p:childTnLst>
                                    <p:set>
                                      <p:cBhvr>
                                        <p:cTn id="34" dur="1" fill="hold">
                                          <p:stCondLst>
                                            <p:cond delay="0"/>
                                          </p:stCondLst>
                                        </p:cTn>
                                        <p:tgtEl>
                                          <p:spTgt spid="398"/>
                                        </p:tgtEl>
                                        <p:attrNameLst>
                                          <p:attrName>style.visibility</p:attrName>
                                        </p:attrNameLst>
                                      </p:cBhvr>
                                      <p:to>
                                        <p:strVal val="visible"/>
                                      </p:to>
                                    </p:set>
                                    <p:anim calcmode="lin" valueType="num">
                                      <p:cBhvr additive="base">
                                        <p:cTn id="35" dur="500"/>
                                        <p:tgtEl>
                                          <p:spTgt spid="398"/>
                                        </p:tgtEl>
                                        <p:attrNameLst>
                                          <p:attrName>ppt_x</p:attrName>
                                        </p:attrNameLst>
                                      </p:cBhvr>
                                      <p:tavLst>
                                        <p:tav tm="0">
                                          <p:val>
                                            <p:strVal val="#ppt_x+1"/>
                                          </p:val>
                                        </p:tav>
                                        <p:tav tm="100000">
                                          <p:val>
                                            <p:strVal val="#ppt_x"/>
                                          </p:val>
                                        </p:tav>
                                      </p:tavLst>
                                    </p:anim>
                                  </p:childTnLst>
                                </p:cTn>
                              </p:par>
                            </p:childTnLst>
                          </p:cTn>
                        </p:par>
                        <p:par>
                          <p:cTn id="36" fill="hold">
                            <p:stCondLst>
                              <p:cond delay="4000"/>
                            </p:stCondLst>
                            <p:childTnLst>
                              <p:par>
                                <p:cTn id="37" presetID="2" presetClass="entr" presetSubtype="2" fill="hold" nodeType="afterEffect">
                                  <p:stCondLst>
                                    <p:cond delay="0"/>
                                  </p:stCondLst>
                                  <p:childTnLst>
                                    <p:set>
                                      <p:cBhvr>
                                        <p:cTn id="38" dur="1" fill="hold">
                                          <p:stCondLst>
                                            <p:cond delay="0"/>
                                          </p:stCondLst>
                                        </p:cTn>
                                        <p:tgtEl>
                                          <p:spTgt spid="399"/>
                                        </p:tgtEl>
                                        <p:attrNameLst>
                                          <p:attrName>style.visibility</p:attrName>
                                        </p:attrNameLst>
                                      </p:cBhvr>
                                      <p:to>
                                        <p:strVal val="visible"/>
                                      </p:to>
                                    </p:set>
                                    <p:anim calcmode="lin" valueType="num">
                                      <p:cBhvr additive="base">
                                        <p:cTn id="39" dur="500"/>
                                        <p:tgtEl>
                                          <p:spTgt spid="39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body" idx="1"/>
          </p:nvPr>
        </p:nvSpPr>
        <p:spPr>
          <a:xfrm>
            <a:off x="381000" y="770020"/>
            <a:ext cx="8368364" cy="173255"/>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BFBFBF"/>
              </a:buClr>
              <a:buSzPct val="25000"/>
              <a:buFont typeface="Arial"/>
              <a:buNone/>
            </a:pPr>
            <a:r>
              <a:rPr lang="en-US" sz="1600" b="0" i="0" u="none" strike="noStrike" cap="none">
                <a:solidFill>
                  <a:schemeClr val="tx1">
                    <a:lumMod val="50000"/>
                    <a:lumOff val="50000"/>
                  </a:schemeClr>
                </a:solidFill>
                <a:latin typeface="Calibri"/>
                <a:ea typeface="Calibri"/>
                <a:cs typeface="Calibri"/>
                <a:sym typeface="Calibri"/>
              </a:rPr>
              <a:t>We need your help</a:t>
            </a:r>
          </a:p>
        </p:txBody>
      </p:sp>
      <p:sp>
        <p:nvSpPr>
          <p:cNvPr id="492" name="Shape 492"/>
          <p:cNvSpPr txBox="1">
            <a:spLocks noGrp="1"/>
          </p:cNvSpPr>
          <p:nvPr>
            <p:ph type="title"/>
          </p:nvPr>
        </p:nvSpPr>
        <p:spPr>
          <a:xfrm>
            <a:off x="381000" y="337687"/>
            <a:ext cx="8368364" cy="3561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ASSISTANCE CCS REQUESTED: EVER EVOLVING</a:t>
            </a:r>
          </a:p>
        </p:txBody>
      </p:sp>
      <p:grpSp>
        <p:nvGrpSpPr>
          <p:cNvPr id="493" name="Shape 493"/>
          <p:cNvGrpSpPr/>
          <p:nvPr/>
        </p:nvGrpSpPr>
        <p:grpSpPr>
          <a:xfrm>
            <a:off x="531981" y="1357074"/>
            <a:ext cx="1412536" cy="1412536"/>
            <a:chOff x="531981" y="1357074"/>
            <a:chExt cx="1412536" cy="1412536"/>
          </a:xfrm>
        </p:grpSpPr>
        <p:sp>
          <p:nvSpPr>
            <p:cNvPr id="494" name="Shape 494"/>
            <p:cNvSpPr/>
            <p:nvPr/>
          </p:nvSpPr>
          <p:spPr>
            <a:xfrm>
              <a:off x="531981" y="1357074"/>
              <a:ext cx="1412536" cy="1412536"/>
            </a:xfrm>
            <a:prstGeom prst="ellipse">
              <a:avLst/>
            </a:prstGeom>
            <a:noFill/>
            <a:ln w="254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95" name="Shape 495"/>
            <p:cNvSpPr/>
            <p:nvPr/>
          </p:nvSpPr>
          <p:spPr>
            <a:xfrm>
              <a:off x="620543" y="1445633"/>
              <a:ext cx="1235414" cy="1235414"/>
            </a:xfrm>
            <a:prstGeom prst="ellipse">
              <a:avLst/>
            </a:prstGeom>
            <a:solidFill>
              <a:srgbClr val="1D5280"/>
            </a:solidFill>
            <a:ln>
              <a:solidFill>
                <a:schemeClr val="tx1"/>
              </a:solid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pSp>
      <p:sp>
        <p:nvSpPr>
          <p:cNvPr id="496" name="Shape 496"/>
          <p:cNvSpPr/>
          <p:nvPr/>
        </p:nvSpPr>
        <p:spPr>
          <a:xfrm>
            <a:off x="1170157" y="3395901"/>
            <a:ext cx="136185" cy="136185"/>
          </a:xfrm>
          <a:prstGeom prst="ellipse">
            <a:avLst/>
          </a:prstGeom>
          <a:solidFill>
            <a:srgbClr val="92929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cxnSp>
        <p:nvCxnSpPr>
          <p:cNvPr id="497" name="Shape 497"/>
          <p:cNvCxnSpPr/>
          <p:nvPr/>
        </p:nvCxnSpPr>
        <p:spPr>
          <a:xfrm rot="5400000">
            <a:off x="925105" y="3082754"/>
            <a:ext cx="626291" cy="1587"/>
          </a:xfrm>
          <a:prstGeom prst="straightConnector1">
            <a:avLst/>
          </a:prstGeom>
          <a:noFill/>
          <a:ln w="19050" cap="flat" cmpd="sng">
            <a:solidFill>
              <a:srgbClr val="929292"/>
            </a:solidFill>
            <a:prstDash val="solid"/>
            <a:round/>
            <a:headEnd type="none" w="med" len="med"/>
            <a:tailEnd type="none" w="med" len="med"/>
          </a:ln>
        </p:spPr>
      </p:cxnSp>
      <p:sp>
        <p:nvSpPr>
          <p:cNvPr id="498" name="Shape 498"/>
          <p:cNvSpPr txBox="1"/>
          <p:nvPr/>
        </p:nvSpPr>
        <p:spPr>
          <a:xfrm>
            <a:off x="457200" y="3595926"/>
            <a:ext cx="1562099" cy="139717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929292"/>
              </a:buClr>
              <a:buSzPct val="25000"/>
              <a:buFont typeface="Calibri"/>
              <a:buNone/>
            </a:pPr>
            <a:r>
              <a:rPr lang="en-US" sz="1200" b="1" i="0" u="none" strike="noStrike" cap="none" dirty="0">
                <a:solidFill>
                  <a:schemeClr val="tx1"/>
                </a:solidFill>
                <a:latin typeface="Calibri"/>
                <a:ea typeface="Calibri"/>
                <a:cs typeface="Calibri"/>
                <a:sym typeface="Calibri"/>
              </a:rPr>
              <a:t>PARTNERS</a:t>
            </a:r>
          </a:p>
          <a:p>
            <a:pPr lvl="0" algn="ctr">
              <a:buClr>
                <a:srgbClr val="929292"/>
              </a:buClr>
              <a:buSzPct val="25000"/>
            </a:pPr>
            <a:r>
              <a:rPr lang="en-US" sz="1100" dirty="0">
                <a:solidFill>
                  <a:schemeClr val="tx1"/>
                </a:solidFill>
                <a:latin typeface="Calibri"/>
                <a:ea typeface="Calibri"/>
                <a:cs typeface="Calibri"/>
                <a:sym typeface="Calibri"/>
              </a:rPr>
              <a:t>Recommendations on who and what to include in next steps (including home health services, ACT teams and other service providers)</a:t>
            </a:r>
            <a:endParaRPr lang="en-US" sz="1100" b="0" i="0" u="none" strike="noStrike" cap="none" dirty="0">
              <a:solidFill>
                <a:schemeClr val="tx1"/>
              </a:solidFill>
              <a:latin typeface="Calibri"/>
              <a:ea typeface="Calibri"/>
              <a:cs typeface="Calibri"/>
              <a:sym typeface="Calibri"/>
            </a:endParaRPr>
          </a:p>
        </p:txBody>
      </p:sp>
      <p:grpSp>
        <p:nvGrpSpPr>
          <p:cNvPr id="500" name="Shape 500"/>
          <p:cNvGrpSpPr/>
          <p:nvPr/>
        </p:nvGrpSpPr>
        <p:grpSpPr>
          <a:xfrm>
            <a:off x="2792582" y="1357074"/>
            <a:ext cx="1412536" cy="1412536"/>
            <a:chOff x="2792582" y="1357074"/>
            <a:chExt cx="1412536" cy="1412536"/>
          </a:xfrm>
        </p:grpSpPr>
        <p:sp>
          <p:nvSpPr>
            <p:cNvPr id="501" name="Shape 501"/>
            <p:cNvSpPr/>
            <p:nvPr/>
          </p:nvSpPr>
          <p:spPr>
            <a:xfrm>
              <a:off x="2792582" y="1357074"/>
              <a:ext cx="1412536" cy="1412536"/>
            </a:xfrm>
            <a:prstGeom prst="ellipse">
              <a:avLst/>
            </a:prstGeom>
            <a:noFill/>
            <a:ln w="254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02" name="Shape 502"/>
            <p:cNvSpPr/>
            <p:nvPr/>
          </p:nvSpPr>
          <p:spPr>
            <a:xfrm>
              <a:off x="2881141" y="1445633"/>
              <a:ext cx="1235414" cy="1235414"/>
            </a:xfrm>
            <a:prstGeom prst="ellipse">
              <a:avLst/>
            </a:prstGeom>
            <a:solidFill>
              <a:srgbClr val="A6BDD3"/>
            </a:solidFill>
            <a:ln>
              <a:solidFill>
                <a:schemeClr val="tx1"/>
              </a:solid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pSp>
      <p:sp>
        <p:nvSpPr>
          <p:cNvPr id="503" name="Shape 503"/>
          <p:cNvSpPr/>
          <p:nvPr/>
        </p:nvSpPr>
        <p:spPr>
          <a:xfrm>
            <a:off x="3430757" y="3395901"/>
            <a:ext cx="136185" cy="136185"/>
          </a:xfrm>
          <a:prstGeom prst="ellipse">
            <a:avLst/>
          </a:prstGeom>
          <a:solidFill>
            <a:srgbClr val="92929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cxnSp>
        <p:nvCxnSpPr>
          <p:cNvPr id="504" name="Shape 504"/>
          <p:cNvCxnSpPr/>
          <p:nvPr/>
        </p:nvCxnSpPr>
        <p:spPr>
          <a:xfrm rot="5400000">
            <a:off x="3185705" y="3082754"/>
            <a:ext cx="626291" cy="1587"/>
          </a:xfrm>
          <a:prstGeom prst="straightConnector1">
            <a:avLst/>
          </a:prstGeom>
          <a:noFill/>
          <a:ln w="19050" cap="flat" cmpd="sng">
            <a:solidFill>
              <a:srgbClr val="929292"/>
            </a:solidFill>
            <a:prstDash val="solid"/>
            <a:round/>
            <a:headEnd type="none" w="med" len="med"/>
            <a:tailEnd type="none" w="med" len="med"/>
          </a:ln>
        </p:spPr>
      </p:cxnSp>
      <p:sp>
        <p:nvSpPr>
          <p:cNvPr id="505" name="Shape 505"/>
          <p:cNvSpPr txBox="1"/>
          <p:nvPr/>
        </p:nvSpPr>
        <p:spPr>
          <a:xfrm>
            <a:off x="2717800" y="3595926"/>
            <a:ext cx="1562099" cy="139717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929292"/>
              </a:buClr>
              <a:buSzPct val="25000"/>
              <a:buFont typeface="Calibri"/>
              <a:buNone/>
            </a:pPr>
            <a:r>
              <a:rPr lang="en-US" sz="1200" b="1" i="0" u="none" strike="noStrike" cap="none" dirty="0">
                <a:solidFill>
                  <a:schemeClr val="tx1"/>
                </a:solidFill>
                <a:latin typeface="Calibri"/>
                <a:ea typeface="Calibri"/>
                <a:cs typeface="Calibri"/>
                <a:sym typeface="Calibri"/>
              </a:rPr>
              <a:t>FINANCIAL</a:t>
            </a:r>
          </a:p>
          <a:p>
            <a:pPr lvl="0" algn="ctr">
              <a:buClr>
                <a:srgbClr val="929292"/>
              </a:buClr>
              <a:buSzPct val="25000"/>
            </a:pPr>
            <a:r>
              <a:rPr lang="en-US" sz="1100" dirty="0">
                <a:solidFill>
                  <a:schemeClr val="tx1"/>
                </a:solidFill>
                <a:latin typeface="Calibri"/>
                <a:ea typeface="Calibri"/>
                <a:cs typeface="Calibri"/>
                <a:sym typeface="Calibri"/>
              </a:rPr>
              <a:t> Participation in the development of financial proformas for medical respite in Tucson (including assumptions on rates and housing availability)</a:t>
            </a:r>
            <a:endParaRPr lang="en-US" sz="1100" b="0" i="0" u="none" strike="noStrike" cap="none" dirty="0">
              <a:solidFill>
                <a:schemeClr val="tx1"/>
              </a:solidFill>
              <a:latin typeface="Calibri"/>
              <a:ea typeface="Calibri"/>
              <a:cs typeface="Calibri"/>
              <a:sym typeface="Calibri"/>
            </a:endParaRPr>
          </a:p>
        </p:txBody>
      </p:sp>
      <p:grpSp>
        <p:nvGrpSpPr>
          <p:cNvPr id="507" name="Shape 507"/>
          <p:cNvGrpSpPr/>
          <p:nvPr/>
        </p:nvGrpSpPr>
        <p:grpSpPr>
          <a:xfrm>
            <a:off x="5053182" y="1357074"/>
            <a:ext cx="1412536" cy="1412536"/>
            <a:chOff x="5053182" y="1357074"/>
            <a:chExt cx="1412536" cy="1412536"/>
          </a:xfrm>
        </p:grpSpPr>
        <p:sp>
          <p:nvSpPr>
            <p:cNvPr id="508" name="Shape 508"/>
            <p:cNvSpPr/>
            <p:nvPr/>
          </p:nvSpPr>
          <p:spPr>
            <a:xfrm>
              <a:off x="5053182" y="1357074"/>
              <a:ext cx="1412536" cy="1412536"/>
            </a:xfrm>
            <a:prstGeom prst="ellipse">
              <a:avLst/>
            </a:prstGeom>
            <a:noFill/>
            <a:ln w="254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09" name="Shape 509"/>
            <p:cNvSpPr/>
            <p:nvPr/>
          </p:nvSpPr>
          <p:spPr>
            <a:xfrm>
              <a:off x="5141742" y="1445633"/>
              <a:ext cx="1235414" cy="1235414"/>
            </a:xfrm>
            <a:prstGeom prst="ellipse">
              <a:avLst/>
            </a:prstGeom>
            <a:solidFill>
              <a:srgbClr val="D2E2F7"/>
            </a:solidFill>
            <a:ln>
              <a:solidFill>
                <a:schemeClr val="tx1"/>
              </a:solid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pSp>
      <p:sp>
        <p:nvSpPr>
          <p:cNvPr id="510" name="Shape 510"/>
          <p:cNvSpPr/>
          <p:nvPr/>
        </p:nvSpPr>
        <p:spPr>
          <a:xfrm>
            <a:off x="5691357" y="3395901"/>
            <a:ext cx="136185" cy="136185"/>
          </a:xfrm>
          <a:prstGeom prst="ellipse">
            <a:avLst/>
          </a:prstGeom>
          <a:solidFill>
            <a:srgbClr val="92929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cxnSp>
        <p:nvCxnSpPr>
          <p:cNvPr id="511" name="Shape 511"/>
          <p:cNvCxnSpPr/>
          <p:nvPr/>
        </p:nvCxnSpPr>
        <p:spPr>
          <a:xfrm rot="5400000">
            <a:off x="5446305" y="3082754"/>
            <a:ext cx="626291" cy="1587"/>
          </a:xfrm>
          <a:prstGeom prst="straightConnector1">
            <a:avLst/>
          </a:prstGeom>
          <a:noFill/>
          <a:ln w="19050" cap="flat" cmpd="sng">
            <a:solidFill>
              <a:srgbClr val="929292"/>
            </a:solidFill>
            <a:prstDash val="solid"/>
            <a:round/>
            <a:headEnd type="none" w="med" len="med"/>
            <a:tailEnd type="none" w="med" len="med"/>
          </a:ln>
        </p:spPr>
      </p:cxnSp>
      <p:sp>
        <p:nvSpPr>
          <p:cNvPr id="512" name="Shape 512"/>
          <p:cNvSpPr txBox="1"/>
          <p:nvPr/>
        </p:nvSpPr>
        <p:spPr>
          <a:xfrm>
            <a:off x="4978400" y="3595926"/>
            <a:ext cx="1562099" cy="1230074"/>
          </a:xfrm>
          <a:prstGeom prst="rect">
            <a:avLst/>
          </a:prstGeom>
          <a:noFill/>
          <a:ln>
            <a:noFill/>
          </a:ln>
        </p:spPr>
        <p:txBody>
          <a:bodyPr lIns="0" tIns="0" rIns="0" bIns="0" anchor="t" anchorCtr="0">
            <a:noAutofit/>
          </a:bodyPr>
          <a:lstStyle/>
          <a:p>
            <a:pPr lvl="0" algn="ctr">
              <a:buClr>
                <a:srgbClr val="929292"/>
              </a:buClr>
              <a:buSzPct val="25000"/>
            </a:pPr>
            <a:r>
              <a:rPr lang="en-US" sz="1200" b="1" dirty="0">
                <a:solidFill>
                  <a:schemeClr val="tx1"/>
                </a:solidFill>
                <a:latin typeface="Calibri"/>
                <a:ea typeface="Calibri"/>
                <a:cs typeface="Calibri"/>
                <a:sym typeface="Calibri"/>
              </a:rPr>
              <a:t>HOUSING</a:t>
            </a:r>
          </a:p>
          <a:p>
            <a:pPr lvl="0" algn="ctr">
              <a:buClr>
                <a:srgbClr val="929292"/>
              </a:buClr>
              <a:buSzPct val="25000"/>
            </a:pPr>
            <a:r>
              <a:rPr lang="en-US" sz="1200" dirty="0">
                <a:solidFill>
                  <a:schemeClr val="tx1"/>
                </a:solidFill>
                <a:latin typeface="Calibri"/>
                <a:ea typeface="Calibri"/>
                <a:cs typeface="Calibri"/>
                <a:sym typeface="Calibri"/>
              </a:rPr>
              <a:t>Input and resources to address permanent supportive housing options</a:t>
            </a:r>
          </a:p>
        </p:txBody>
      </p:sp>
      <p:grpSp>
        <p:nvGrpSpPr>
          <p:cNvPr id="514" name="Shape 514"/>
          <p:cNvGrpSpPr/>
          <p:nvPr/>
        </p:nvGrpSpPr>
        <p:grpSpPr>
          <a:xfrm>
            <a:off x="7313782" y="1357074"/>
            <a:ext cx="1412536" cy="1412536"/>
            <a:chOff x="7313782" y="1357074"/>
            <a:chExt cx="1412536" cy="1412536"/>
          </a:xfrm>
        </p:grpSpPr>
        <p:sp>
          <p:nvSpPr>
            <p:cNvPr id="515" name="Shape 515"/>
            <p:cNvSpPr/>
            <p:nvPr/>
          </p:nvSpPr>
          <p:spPr>
            <a:xfrm>
              <a:off x="7313782" y="1357074"/>
              <a:ext cx="1412536" cy="1412536"/>
            </a:xfrm>
            <a:prstGeom prst="ellipse">
              <a:avLst/>
            </a:prstGeom>
            <a:noFill/>
            <a:ln w="25400" cap="flat" cmpd="sng">
              <a:solidFill>
                <a:schemeClr val="tx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16" name="Shape 516"/>
            <p:cNvSpPr/>
            <p:nvPr/>
          </p:nvSpPr>
          <p:spPr>
            <a:xfrm>
              <a:off x="7402342" y="1445633"/>
              <a:ext cx="1235414" cy="1235414"/>
            </a:xfrm>
            <a:prstGeom prst="ellipse">
              <a:avLst/>
            </a:prstGeom>
            <a:solidFill>
              <a:srgbClr val="E3E3E3"/>
            </a:solidFill>
            <a:ln>
              <a:solidFill>
                <a:schemeClr val="tx1"/>
              </a:solid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grpSp>
      <p:sp>
        <p:nvSpPr>
          <p:cNvPr id="517" name="Shape 517"/>
          <p:cNvSpPr/>
          <p:nvPr/>
        </p:nvSpPr>
        <p:spPr>
          <a:xfrm>
            <a:off x="7951957" y="3395901"/>
            <a:ext cx="136185" cy="136185"/>
          </a:xfrm>
          <a:prstGeom prst="ellipse">
            <a:avLst/>
          </a:prstGeom>
          <a:solidFill>
            <a:srgbClr val="92929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cxnSp>
        <p:nvCxnSpPr>
          <p:cNvPr id="518" name="Shape 518"/>
          <p:cNvCxnSpPr/>
          <p:nvPr/>
        </p:nvCxnSpPr>
        <p:spPr>
          <a:xfrm rot="5400000">
            <a:off x="7706904" y="3082754"/>
            <a:ext cx="626291" cy="1587"/>
          </a:xfrm>
          <a:prstGeom prst="straightConnector1">
            <a:avLst/>
          </a:prstGeom>
          <a:noFill/>
          <a:ln w="19050" cap="flat" cmpd="sng">
            <a:solidFill>
              <a:srgbClr val="929292"/>
            </a:solidFill>
            <a:prstDash val="solid"/>
            <a:round/>
            <a:headEnd type="none" w="med" len="med"/>
            <a:tailEnd type="none" w="med" len="med"/>
          </a:ln>
        </p:spPr>
      </p:cxnSp>
      <p:sp>
        <p:nvSpPr>
          <p:cNvPr id="519" name="Shape 519"/>
          <p:cNvSpPr txBox="1"/>
          <p:nvPr/>
        </p:nvSpPr>
        <p:spPr>
          <a:xfrm>
            <a:off x="7239000" y="3595926"/>
            <a:ext cx="1562099" cy="1397179"/>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929292"/>
              </a:buClr>
              <a:buSzPct val="25000"/>
              <a:buFont typeface="Calibri"/>
              <a:buNone/>
            </a:pPr>
            <a:r>
              <a:rPr lang="en-US" sz="1200" b="1" i="0" u="none" strike="noStrike" cap="none" dirty="0">
                <a:solidFill>
                  <a:schemeClr val="tx1"/>
                </a:solidFill>
                <a:latin typeface="Calibri"/>
                <a:ea typeface="Calibri"/>
                <a:cs typeface="Calibri"/>
                <a:sym typeface="Calibri"/>
              </a:rPr>
              <a:t>DOT CONNECTION</a:t>
            </a:r>
          </a:p>
          <a:p>
            <a:pPr lvl="0" algn="ctr">
              <a:buClr>
                <a:srgbClr val="929292"/>
              </a:buClr>
              <a:buSzPct val="25000"/>
            </a:pPr>
            <a:r>
              <a:rPr lang="en-US" sz="1100" dirty="0">
                <a:solidFill>
                  <a:schemeClr val="tx1"/>
                </a:solidFill>
                <a:latin typeface="Calibri"/>
                <a:ea typeface="Calibri"/>
                <a:cs typeface="Calibri"/>
                <a:sym typeface="Calibri"/>
              </a:rPr>
              <a:t>Thoughtful feedback on level of interest, target populations (SMI, justice involved), and strategies for accelerating the project?</a:t>
            </a:r>
            <a:endParaRPr lang="en-US" sz="1100" b="0" i="0" u="none" strike="noStrike" cap="none" dirty="0">
              <a:solidFill>
                <a:schemeClr val="tx1"/>
              </a:solidFill>
              <a:latin typeface="Calibri"/>
              <a:ea typeface="Calibri"/>
              <a:cs typeface="Calibri"/>
              <a:sym typeface="Calibri"/>
            </a:endParaRPr>
          </a:p>
        </p:txBody>
      </p:sp>
      <p:sp>
        <p:nvSpPr>
          <p:cNvPr id="521" name="Shape 521"/>
          <p:cNvSpPr/>
          <p:nvPr/>
        </p:nvSpPr>
        <p:spPr>
          <a:xfrm>
            <a:off x="7743825" y="1787116"/>
            <a:ext cx="552449" cy="552449"/>
          </a:xfrm>
          <a:custGeom>
            <a:avLst/>
            <a:gdLst/>
            <a:ahLst/>
            <a:cxnLst/>
            <a:rect l="0" t="0" r="0" b="0"/>
            <a:pathLst>
              <a:path w="120000" h="120000" extrusionOk="0">
                <a:moveTo>
                  <a:pt x="114375" y="120000"/>
                </a:moveTo>
                <a:cubicBezTo>
                  <a:pt x="5625" y="120000"/>
                  <a:pt x="5625" y="120000"/>
                  <a:pt x="5625" y="120000"/>
                </a:cubicBezTo>
                <a:cubicBezTo>
                  <a:pt x="2343" y="120000"/>
                  <a:pt x="0" y="117656"/>
                  <a:pt x="0" y="114375"/>
                </a:cubicBezTo>
                <a:cubicBezTo>
                  <a:pt x="0" y="20625"/>
                  <a:pt x="0" y="20625"/>
                  <a:pt x="0" y="20625"/>
                </a:cubicBezTo>
                <a:cubicBezTo>
                  <a:pt x="0" y="17343"/>
                  <a:pt x="2343" y="15000"/>
                  <a:pt x="5625" y="15000"/>
                </a:cubicBezTo>
                <a:cubicBezTo>
                  <a:pt x="16875" y="15000"/>
                  <a:pt x="16875" y="15000"/>
                  <a:pt x="16875" y="15000"/>
                </a:cubicBezTo>
                <a:cubicBezTo>
                  <a:pt x="16875" y="20625"/>
                  <a:pt x="16875" y="20625"/>
                  <a:pt x="16875" y="20625"/>
                </a:cubicBezTo>
                <a:cubicBezTo>
                  <a:pt x="16875" y="27656"/>
                  <a:pt x="22968" y="33750"/>
                  <a:pt x="30000" y="33750"/>
                </a:cubicBezTo>
                <a:cubicBezTo>
                  <a:pt x="37031" y="33750"/>
                  <a:pt x="43125" y="27656"/>
                  <a:pt x="43125" y="20625"/>
                </a:cubicBezTo>
                <a:cubicBezTo>
                  <a:pt x="43125" y="15000"/>
                  <a:pt x="43125" y="15000"/>
                  <a:pt x="43125" y="15000"/>
                </a:cubicBezTo>
                <a:cubicBezTo>
                  <a:pt x="76875" y="15000"/>
                  <a:pt x="76875" y="15000"/>
                  <a:pt x="76875" y="15000"/>
                </a:cubicBezTo>
                <a:cubicBezTo>
                  <a:pt x="76875" y="20625"/>
                  <a:pt x="76875" y="20625"/>
                  <a:pt x="76875" y="20625"/>
                </a:cubicBezTo>
                <a:cubicBezTo>
                  <a:pt x="76875" y="27656"/>
                  <a:pt x="82968" y="33750"/>
                  <a:pt x="90000" y="33750"/>
                </a:cubicBezTo>
                <a:cubicBezTo>
                  <a:pt x="97031" y="33750"/>
                  <a:pt x="103125" y="27656"/>
                  <a:pt x="103125" y="20625"/>
                </a:cubicBezTo>
                <a:cubicBezTo>
                  <a:pt x="103125" y="15000"/>
                  <a:pt x="103125" y="15000"/>
                  <a:pt x="103125" y="15000"/>
                </a:cubicBezTo>
                <a:cubicBezTo>
                  <a:pt x="114375" y="15000"/>
                  <a:pt x="114375" y="15000"/>
                  <a:pt x="114375" y="15000"/>
                </a:cubicBezTo>
                <a:cubicBezTo>
                  <a:pt x="117656" y="15000"/>
                  <a:pt x="120000" y="17343"/>
                  <a:pt x="120000" y="20625"/>
                </a:cubicBezTo>
                <a:cubicBezTo>
                  <a:pt x="120000" y="114375"/>
                  <a:pt x="120000" y="114375"/>
                  <a:pt x="120000" y="114375"/>
                </a:cubicBezTo>
                <a:cubicBezTo>
                  <a:pt x="120000" y="117656"/>
                  <a:pt x="117656" y="120000"/>
                  <a:pt x="114375" y="120000"/>
                </a:cubicBezTo>
                <a:moveTo>
                  <a:pt x="108750" y="45000"/>
                </a:moveTo>
                <a:cubicBezTo>
                  <a:pt x="11250" y="45000"/>
                  <a:pt x="11250" y="45000"/>
                  <a:pt x="11250" y="45000"/>
                </a:cubicBezTo>
                <a:cubicBezTo>
                  <a:pt x="11250" y="108750"/>
                  <a:pt x="11250" y="108750"/>
                  <a:pt x="11250" y="108750"/>
                </a:cubicBezTo>
                <a:cubicBezTo>
                  <a:pt x="108750" y="108750"/>
                  <a:pt x="108750" y="108750"/>
                  <a:pt x="108750" y="108750"/>
                </a:cubicBezTo>
                <a:lnTo>
                  <a:pt x="108750" y="45000"/>
                </a:lnTo>
                <a:close/>
                <a:moveTo>
                  <a:pt x="41250" y="71250"/>
                </a:moveTo>
                <a:cubicBezTo>
                  <a:pt x="42656" y="71250"/>
                  <a:pt x="44062" y="71718"/>
                  <a:pt x="45000" y="73125"/>
                </a:cubicBezTo>
                <a:cubicBezTo>
                  <a:pt x="54375" y="82031"/>
                  <a:pt x="54375" y="82031"/>
                  <a:pt x="54375" y="82031"/>
                </a:cubicBezTo>
                <a:cubicBezTo>
                  <a:pt x="76875" y="60000"/>
                  <a:pt x="76875" y="60000"/>
                  <a:pt x="76875" y="60000"/>
                </a:cubicBezTo>
                <a:cubicBezTo>
                  <a:pt x="77812" y="58593"/>
                  <a:pt x="79218" y="58125"/>
                  <a:pt x="80625" y="58125"/>
                </a:cubicBezTo>
                <a:cubicBezTo>
                  <a:pt x="83906" y="58125"/>
                  <a:pt x="86250" y="60468"/>
                  <a:pt x="86250" y="63750"/>
                </a:cubicBezTo>
                <a:cubicBezTo>
                  <a:pt x="86250" y="65156"/>
                  <a:pt x="85781" y="66562"/>
                  <a:pt x="84375" y="67500"/>
                </a:cubicBezTo>
                <a:cubicBezTo>
                  <a:pt x="58125" y="93750"/>
                  <a:pt x="58125" y="93750"/>
                  <a:pt x="58125" y="93750"/>
                </a:cubicBezTo>
                <a:cubicBezTo>
                  <a:pt x="57187" y="95156"/>
                  <a:pt x="55781" y="95625"/>
                  <a:pt x="54375" y="95625"/>
                </a:cubicBezTo>
                <a:cubicBezTo>
                  <a:pt x="52968" y="95625"/>
                  <a:pt x="51562" y="95156"/>
                  <a:pt x="50625" y="93750"/>
                </a:cubicBezTo>
                <a:cubicBezTo>
                  <a:pt x="37500" y="80625"/>
                  <a:pt x="37500" y="80625"/>
                  <a:pt x="37500" y="80625"/>
                </a:cubicBezTo>
                <a:cubicBezTo>
                  <a:pt x="36093" y="79687"/>
                  <a:pt x="35625" y="78281"/>
                  <a:pt x="35625" y="76875"/>
                </a:cubicBezTo>
                <a:cubicBezTo>
                  <a:pt x="35625" y="73593"/>
                  <a:pt x="37968" y="71250"/>
                  <a:pt x="41250" y="71250"/>
                </a:cubicBezTo>
                <a:moveTo>
                  <a:pt x="90000" y="26250"/>
                </a:moveTo>
                <a:cubicBezTo>
                  <a:pt x="86718" y="26250"/>
                  <a:pt x="84375" y="23906"/>
                  <a:pt x="84375" y="20625"/>
                </a:cubicBezTo>
                <a:cubicBezTo>
                  <a:pt x="84375" y="5625"/>
                  <a:pt x="84375" y="5625"/>
                  <a:pt x="84375" y="5625"/>
                </a:cubicBezTo>
                <a:cubicBezTo>
                  <a:pt x="84375" y="2343"/>
                  <a:pt x="86718" y="0"/>
                  <a:pt x="90000" y="0"/>
                </a:cubicBezTo>
                <a:cubicBezTo>
                  <a:pt x="93281" y="0"/>
                  <a:pt x="95625" y="2343"/>
                  <a:pt x="95625" y="5625"/>
                </a:cubicBezTo>
                <a:cubicBezTo>
                  <a:pt x="95625" y="20625"/>
                  <a:pt x="95625" y="20625"/>
                  <a:pt x="95625" y="20625"/>
                </a:cubicBezTo>
                <a:cubicBezTo>
                  <a:pt x="95625" y="23906"/>
                  <a:pt x="93281" y="26250"/>
                  <a:pt x="90000" y="26250"/>
                </a:cubicBezTo>
                <a:moveTo>
                  <a:pt x="30000" y="26250"/>
                </a:moveTo>
                <a:cubicBezTo>
                  <a:pt x="26718" y="26250"/>
                  <a:pt x="24375" y="23906"/>
                  <a:pt x="24375" y="20625"/>
                </a:cubicBezTo>
                <a:cubicBezTo>
                  <a:pt x="24375" y="5625"/>
                  <a:pt x="24375" y="5625"/>
                  <a:pt x="24375" y="5625"/>
                </a:cubicBezTo>
                <a:cubicBezTo>
                  <a:pt x="24375" y="2343"/>
                  <a:pt x="26718" y="0"/>
                  <a:pt x="30000" y="0"/>
                </a:cubicBezTo>
                <a:cubicBezTo>
                  <a:pt x="33281" y="0"/>
                  <a:pt x="35625" y="2343"/>
                  <a:pt x="35625" y="5625"/>
                </a:cubicBezTo>
                <a:cubicBezTo>
                  <a:pt x="35625" y="20625"/>
                  <a:pt x="35625" y="20625"/>
                  <a:pt x="35625" y="20625"/>
                </a:cubicBezTo>
                <a:cubicBezTo>
                  <a:pt x="35625" y="23906"/>
                  <a:pt x="33281" y="26250"/>
                  <a:pt x="30000" y="26250"/>
                </a:cubicBezTo>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22" name="Shape 522"/>
          <p:cNvSpPr/>
          <p:nvPr/>
        </p:nvSpPr>
        <p:spPr>
          <a:xfrm>
            <a:off x="3222625" y="1786022"/>
            <a:ext cx="552449" cy="554640"/>
          </a:xfrm>
          <a:custGeom>
            <a:avLst/>
            <a:gdLst/>
            <a:ahLst/>
            <a:cxnLst/>
            <a:rect l="0" t="0" r="0" b="0"/>
            <a:pathLst>
              <a:path w="120000" h="120000" extrusionOk="0">
                <a:moveTo>
                  <a:pt x="65625" y="54375"/>
                </a:moveTo>
                <a:cubicBezTo>
                  <a:pt x="65625" y="0"/>
                  <a:pt x="65625" y="0"/>
                  <a:pt x="65625" y="0"/>
                </a:cubicBezTo>
                <a:cubicBezTo>
                  <a:pt x="95625" y="0"/>
                  <a:pt x="120000" y="24375"/>
                  <a:pt x="120000" y="54375"/>
                </a:cubicBezTo>
                <a:lnTo>
                  <a:pt x="65625" y="54375"/>
                </a:lnTo>
                <a:close/>
                <a:moveTo>
                  <a:pt x="54375" y="120000"/>
                </a:moveTo>
                <a:cubicBezTo>
                  <a:pt x="24375" y="120000"/>
                  <a:pt x="0" y="95625"/>
                  <a:pt x="0" y="65625"/>
                </a:cubicBezTo>
                <a:cubicBezTo>
                  <a:pt x="0" y="35625"/>
                  <a:pt x="24375" y="11250"/>
                  <a:pt x="54375" y="11250"/>
                </a:cubicBezTo>
                <a:cubicBezTo>
                  <a:pt x="54375" y="65625"/>
                  <a:pt x="54375" y="65625"/>
                  <a:pt x="54375" y="65625"/>
                </a:cubicBezTo>
                <a:cubicBezTo>
                  <a:pt x="108750" y="65625"/>
                  <a:pt x="108750" y="65625"/>
                  <a:pt x="108750" y="65625"/>
                </a:cubicBezTo>
                <a:cubicBezTo>
                  <a:pt x="108750" y="95625"/>
                  <a:pt x="84375" y="120000"/>
                  <a:pt x="54375" y="120000"/>
                </a:cubicBezTo>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23" name="Shape 523"/>
          <p:cNvSpPr/>
          <p:nvPr/>
        </p:nvSpPr>
        <p:spPr>
          <a:xfrm>
            <a:off x="962025" y="1795884"/>
            <a:ext cx="552449" cy="534912"/>
          </a:xfrm>
          <a:custGeom>
            <a:avLst/>
            <a:gdLst/>
            <a:ahLst/>
            <a:cxnLst/>
            <a:rect l="0" t="0" r="0" b="0"/>
            <a:pathLst>
              <a:path w="120000" h="120000" extrusionOk="0">
                <a:moveTo>
                  <a:pt x="120000" y="114193"/>
                </a:moveTo>
                <a:cubicBezTo>
                  <a:pt x="120000" y="114193"/>
                  <a:pt x="120000" y="114193"/>
                  <a:pt x="120000" y="114193"/>
                </a:cubicBezTo>
                <a:cubicBezTo>
                  <a:pt x="120000" y="117580"/>
                  <a:pt x="117656" y="120000"/>
                  <a:pt x="114375" y="120000"/>
                </a:cubicBezTo>
                <a:cubicBezTo>
                  <a:pt x="5625" y="120000"/>
                  <a:pt x="5625" y="120000"/>
                  <a:pt x="5625" y="120000"/>
                </a:cubicBezTo>
                <a:cubicBezTo>
                  <a:pt x="2343" y="120000"/>
                  <a:pt x="0" y="117580"/>
                  <a:pt x="0" y="114193"/>
                </a:cubicBezTo>
                <a:cubicBezTo>
                  <a:pt x="0" y="114193"/>
                  <a:pt x="0" y="114193"/>
                  <a:pt x="0" y="114193"/>
                </a:cubicBezTo>
                <a:cubicBezTo>
                  <a:pt x="0" y="114193"/>
                  <a:pt x="0" y="114193"/>
                  <a:pt x="0" y="114193"/>
                </a:cubicBezTo>
                <a:cubicBezTo>
                  <a:pt x="0" y="114193"/>
                  <a:pt x="0" y="92903"/>
                  <a:pt x="15000" y="85161"/>
                </a:cubicBezTo>
                <a:cubicBezTo>
                  <a:pt x="24375" y="80322"/>
                  <a:pt x="20625" y="84193"/>
                  <a:pt x="32343" y="79354"/>
                </a:cubicBezTo>
                <a:cubicBezTo>
                  <a:pt x="44062" y="74516"/>
                  <a:pt x="46875" y="72580"/>
                  <a:pt x="46875" y="72580"/>
                </a:cubicBezTo>
                <a:cubicBezTo>
                  <a:pt x="46875" y="61451"/>
                  <a:pt x="46875" y="61451"/>
                  <a:pt x="46875" y="61451"/>
                </a:cubicBezTo>
                <a:cubicBezTo>
                  <a:pt x="46875" y="61451"/>
                  <a:pt x="42656" y="57580"/>
                  <a:pt x="41250" y="46935"/>
                </a:cubicBezTo>
                <a:cubicBezTo>
                  <a:pt x="38437" y="47903"/>
                  <a:pt x="37500" y="43548"/>
                  <a:pt x="37500" y="41129"/>
                </a:cubicBezTo>
                <a:cubicBezTo>
                  <a:pt x="37500" y="38709"/>
                  <a:pt x="36093" y="30483"/>
                  <a:pt x="39375" y="31451"/>
                </a:cubicBezTo>
                <a:cubicBezTo>
                  <a:pt x="38437" y="26129"/>
                  <a:pt x="37968" y="21290"/>
                  <a:pt x="38437" y="18870"/>
                </a:cubicBezTo>
                <a:cubicBezTo>
                  <a:pt x="38906" y="10161"/>
                  <a:pt x="47343" y="483"/>
                  <a:pt x="60000" y="0"/>
                </a:cubicBezTo>
                <a:cubicBezTo>
                  <a:pt x="75000" y="483"/>
                  <a:pt x="81093" y="10161"/>
                  <a:pt x="82031" y="18870"/>
                </a:cubicBezTo>
                <a:cubicBezTo>
                  <a:pt x="82031" y="21290"/>
                  <a:pt x="81562" y="26129"/>
                  <a:pt x="80625" y="31451"/>
                </a:cubicBezTo>
                <a:cubicBezTo>
                  <a:pt x="84375" y="30483"/>
                  <a:pt x="82968" y="38709"/>
                  <a:pt x="82500" y="41129"/>
                </a:cubicBezTo>
                <a:cubicBezTo>
                  <a:pt x="82500" y="43548"/>
                  <a:pt x="81562" y="47903"/>
                  <a:pt x="78750" y="46935"/>
                </a:cubicBezTo>
                <a:cubicBezTo>
                  <a:pt x="77343" y="57580"/>
                  <a:pt x="73125" y="60967"/>
                  <a:pt x="73125" y="60967"/>
                </a:cubicBezTo>
                <a:cubicBezTo>
                  <a:pt x="73125" y="72580"/>
                  <a:pt x="73125" y="72580"/>
                  <a:pt x="73125" y="72580"/>
                </a:cubicBezTo>
                <a:cubicBezTo>
                  <a:pt x="73125" y="72580"/>
                  <a:pt x="75937" y="74032"/>
                  <a:pt x="87656" y="79354"/>
                </a:cubicBezTo>
                <a:cubicBezTo>
                  <a:pt x="99375" y="84193"/>
                  <a:pt x="95625" y="80322"/>
                  <a:pt x="105000" y="85161"/>
                </a:cubicBezTo>
                <a:cubicBezTo>
                  <a:pt x="120000" y="92903"/>
                  <a:pt x="120000" y="114193"/>
                  <a:pt x="120000" y="114193"/>
                </a:cubicBez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524" name="Shape 524"/>
          <p:cNvSpPr/>
          <p:nvPr/>
        </p:nvSpPr>
        <p:spPr>
          <a:xfrm>
            <a:off x="5552280" y="1787116"/>
            <a:ext cx="414337" cy="552449"/>
          </a:xfrm>
          <a:custGeom>
            <a:avLst/>
            <a:gdLst/>
            <a:ahLst/>
            <a:cxnLst/>
            <a:rect l="0" t="0" r="0" b="0"/>
            <a:pathLst>
              <a:path w="120000" h="120000" extrusionOk="0">
                <a:moveTo>
                  <a:pt x="60000" y="120000"/>
                </a:moveTo>
                <a:cubicBezTo>
                  <a:pt x="60000" y="120000"/>
                  <a:pt x="0" y="69843"/>
                  <a:pt x="0" y="45000"/>
                </a:cubicBezTo>
                <a:cubicBezTo>
                  <a:pt x="0" y="20156"/>
                  <a:pt x="26875" y="0"/>
                  <a:pt x="60000" y="0"/>
                </a:cubicBezTo>
                <a:cubicBezTo>
                  <a:pt x="93125" y="0"/>
                  <a:pt x="120000" y="20156"/>
                  <a:pt x="120000" y="45000"/>
                </a:cubicBezTo>
                <a:cubicBezTo>
                  <a:pt x="120000" y="69843"/>
                  <a:pt x="60000" y="120000"/>
                  <a:pt x="60000" y="120000"/>
                </a:cubicBezTo>
                <a:moveTo>
                  <a:pt x="60000" y="15000"/>
                </a:moveTo>
                <a:cubicBezTo>
                  <a:pt x="38125" y="15000"/>
                  <a:pt x="20000" y="28593"/>
                  <a:pt x="20000" y="45000"/>
                </a:cubicBezTo>
                <a:cubicBezTo>
                  <a:pt x="20000" y="61406"/>
                  <a:pt x="38125" y="75000"/>
                  <a:pt x="60000" y="75000"/>
                </a:cubicBezTo>
                <a:cubicBezTo>
                  <a:pt x="81875" y="75000"/>
                  <a:pt x="100000" y="61406"/>
                  <a:pt x="100000" y="45000"/>
                </a:cubicBezTo>
                <a:cubicBezTo>
                  <a:pt x="100000" y="28593"/>
                  <a:pt x="81875" y="15000"/>
                  <a:pt x="60000" y="15000"/>
                </a:cubicBezTo>
                <a:moveTo>
                  <a:pt x="60000" y="60000"/>
                </a:moveTo>
                <a:cubicBezTo>
                  <a:pt x="48750" y="60000"/>
                  <a:pt x="40000" y="53437"/>
                  <a:pt x="40000" y="45000"/>
                </a:cubicBezTo>
                <a:cubicBezTo>
                  <a:pt x="40000" y="36562"/>
                  <a:pt x="48750" y="30000"/>
                  <a:pt x="60000" y="30000"/>
                </a:cubicBezTo>
                <a:cubicBezTo>
                  <a:pt x="71250" y="30000"/>
                  <a:pt x="80000" y="36562"/>
                  <a:pt x="80000" y="45000"/>
                </a:cubicBezTo>
                <a:cubicBezTo>
                  <a:pt x="80000" y="53437"/>
                  <a:pt x="71250" y="60000"/>
                  <a:pt x="60000" y="60000"/>
                </a:cubicBezTo>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3"/>
                                        </p:tgtEl>
                                        <p:attrNameLst>
                                          <p:attrName>style.visibility</p:attrName>
                                        </p:attrNameLst>
                                      </p:cBhvr>
                                      <p:to>
                                        <p:strVal val="visible"/>
                                      </p:to>
                                    </p:set>
                                    <p:anim calcmode="lin" valueType="num">
                                      <p:cBhvr additive="base">
                                        <p:cTn id="7" dur="500"/>
                                        <p:tgtEl>
                                          <p:spTgt spid="493"/>
                                        </p:tgtEl>
                                        <p:attrNameLst>
                                          <p:attrName>ppt_w</p:attrName>
                                        </p:attrNameLst>
                                      </p:cBhvr>
                                      <p:tavLst>
                                        <p:tav tm="0">
                                          <p:val>
                                            <p:strVal val="0"/>
                                          </p:val>
                                        </p:tav>
                                        <p:tav tm="100000">
                                          <p:val>
                                            <p:strVal val="#ppt_w"/>
                                          </p:val>
                                        </p:tav>
                                      </p:tavLst>
                                    </p:anim>
                                    <p:anim calcmode="lin" valueType="num">
                                      <p:cBhvr additive="base">
                                        <p:cTn id="8" dur="500"/>
                                        <p:tgtEl>
                                          <p:spTgt spid="493"/>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23"/>
                                        </p:tgtEl>
                                        <p:attrNameLst>
                                          <p:attrName>style.visibility</p:attrName>
                                        </p:attrNameLst>
                                      </p:cBhvr>
                                      <p:to>
                                        <p:strVal val="visible"/>
                                      </p:to>
                                    </p:set>
                                    <p:anim calcmode="lin" valueType="num">
                                      <p:cBhvr additive="base">
                                        <p:cTn id="12" dur="500"/>
                                        <p:tgtEl>
                                          <p:spTgt spid="523"/>
                                        </p:tgtEl>
                                        <p:attrNameLst>
                                          <p:attrName>ppt_w</p:attrName>
                                        </p:attrNameLst>
                                      </p:cBhvr>
                                      <p:tavLst>
                                        <p:tav tm="0">
                                          <p:val>
                                            <p:strVal val="0"/>
                                          </p:val>
                                        </p:tav>
                                        <p:tav tm="100000">
                                          <p:val>
                                            <p:strVal val="#ppt_w"/>
                                          </p:val>
                                        </p:tav>
                                      </p:tavLst>
                                    </p:anim>
                                    <p:anim calcmode="lin" valueType="num">
                                      <p:cBhvr additive="base">
                                        <p:cTn id="13" dur="500"/>
                                        <p:tgtEl>
                                          <p:spTgt spid="523"/>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97"/>
                                        </p:tgtEl>
                                        <p:attrNameLst>
                                          <p:attrName>style.visibility</p:attrName>
                                        </p:attrNameLst>
                                      </p:cBhvr>
                                      <p:to>
                                        <p:strVal val="visible"/>
                                      </p:to>
                                    </p:set>
                                    <p:animEffect transition="in" filter="fade">
                                      <p:cBhvr>
                                        <p:cTn id="17" dur="500"/>
                                        <p:tgtEl>
                                          <p:spTgt spid="497"/>
                                        </p:tgtEl>
                                      </p:cBhvr>
                                    </p:animEffect>
                                  </p:childTnLst>
                                </p:cTn>
                              </p:par>
                              <p:par>
                                <p:cTn id="18" presetID="23" presetClass="entr" presetSubtype="16" fill="hold" nodeType="withEffect">
                                  <p:stCondLst>
                                    <p:cond delay="0"/>
                                  </p:stCondLst>
                                  <p:childTnLst>
                                    <p:set>
                                      <p:cBhvr>
                                        <p:cTn id="19" dur="1" fill="hold">
                                          <p:stCondLst>
                                            <p:cond delay="0"/>
                                          </p:stCondLst>
                                        </p:cTn>
                                        <p:tgtEl>
                                          <p:spTgt spid="496"/>
                                        </p:tgtEl>
                                        <p:attrNameLst>
                                          <p:attrName>style.visibility</p:attrName>
                                        </p:attrNameLst>
                                      </p:cBhvr>
                                      <p:to>
                                        <p:strVal val="visible"/>
                                      </p:to>
                                    </p:set>
                                    <p:anim calcmode="lin" valueType="num">
                                      <p:cBhvr additive="base">
                                        <p:cTn id="20" dur="500"/>
                                        <p:tgtEl>
                                          <p:spTgt spid="496"/>
                                        </p:tgtEl>
                                        <p:attrNameLst>
                                          <p:attrName>ppt_w</p:attrName>
                                        </p:attrNameLst>
                                      </p:cBhvr>
                                      <p:tavLst>
                                        <p:tav tm="0">
                                          <p:val>
                                            <p:strVal val="0"/>
                                          </p:val>
                                        </p:tav>
                                        <p:tav tm="100000">
                                          <p:val>
                                            <p:strVal val="#ppt_w"/>
                                          </p:val>
                                        </p:tav>
                                      </p:tavLst>
                                    </p:anim>
                                    <p:anim calcmode="lin" valueType="num">
                                      <p:cBhvr additive="base">
                                        <p:cTn id="21" dur="500"/>
                                        <p:tgtEl>
                                          <p:spTgt spid="496"/>
                                        </p:tgtEl>
                                        <p:attrNameLst>
                                          <p:attrName>ppt_h</p:attrName>
                                        </p:attrNameLst>
                                      </p:cBhvr>
                                      <p:tavLst>
                                        <p:tav tm="0">
                                          <p:val>
                                            <p:strVal val="0"/>
                                          </p:val>
                                        </p:tav>
                                        <p:tav tm="100000">
                                          <p:val>
                                            <p:strVal val="#ppt_h"/>
                                          </p:val>
                                        </p:tav>
                                      </p:tavLst>
                                    </p:anim>
                                  </p:childTnLst>
                                </p:cTn>
                              </p:par>
                              <p:par>
                                <p:cTn id="22" presetID="2" presetClass="entr" presetSubtype="4" fill="hold" nodeType="withEffect">
                                  <p:stCondLst>
                                    <p:cond delay="0"/>
                                  </p:stCondLst>
                                  <p:childTnLst>
                                    <p:set>
                                      <p:cBhvr>
                                        <p:cTn id="23" dur="1" fill="hold">
                                          <p:stCondLst>
                                            <p:cond delay="0"/>
                                          </p:stCondLst>
                                        </p:cTn>
                                        <p:tgtEl>
                                          <p:spTgt spid="498"/>
                                        </p:tgtEl>
                                        <p:attrNameLst>
                                          <p:attrName>style.visibility</p:attrName>
                                        </p:attrNameLst>
                                      </p:cBhvr>
                                      <p:to>
                                        <p:strVal val="visible"/>
                                      </p:to>
                                    </p:set>
                                    <p:anim calcmode="lin" valueType="num">
                                      <p:cBhvr additive="base">
                                        <p:cTn id="24" dur="500"/>
                                        <p:tgtEl>
                                          <p:spTgt spid="498"/>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3" presetClass="entr" presetSubtype="16" fill="hold" nodeType="afterEffect">
                                  <p:stCondLst>
                                    <p:cond delay="0"/>
                                  </p:stCondLst>
                                  <p:childTnLst>
                                    <p:set>
                                      <p:cBhvr>
                                        <p:cTn id="27" dur="1" fill="hold">
                                          <p:stCondLst>
                                            <p:cond delay="0"/>
                                          </p:stCondLst>
                                        </p:cTn>
                                        <p:tgtEl>
                                          <p:spTgt spid="500"/>
                                        </p:tgtEl>
                                        <p:attrNameLst>
                                          <p:attrName>style.visibility</p:attrName>
                                        </p:attrNameLst>
                                      </p:cBhvr>
                                      <p:to>
                                        <p:strVal val="visible"/>
                                      </p:to>
                                    </p:set>
                                    <p:anim calcmode="lin" valueType="num">
                                      <p:cBhvr additive="base">
                                        <p:cTn id="28" dur="500"/>
                                        <p:tgtEl>
                                          <p:spTgt spid="500"/>
                                        </p:tgtEl>
                                        <p:attrNameLst>
                                          <p:attrName>ppt_w</p:attrName>
                                        </p:attrNameLst>
                                      </p:cBhvr>
                                      <p:tavLst>
                                        <p:tav tm="0">
                                          <p:val>
                                            <p:strVal val="0"/>
                                          </p:val>
                                        </p:tav>
                                        <p:tav tm="100000">
                                          <p:val>
                                            <p:strVal val="#ppt_w"/>
                                          </p:val>
                                        </p:tav>
                                      </p:tavLst>
                                    </p:anim>
                                    <p:anim calcmode="lin" valueType="num">
                                      <p:cBhvr additive="base">
                                        <p:cTn id="29" dur="500"/>
                                        <p:tgtEl>
                                          <p:spTgt spid="500"/>
                                        </p:tgtEl>
                                        <p:attrNameLst>
                                          <p:attrName>ppt_h</p:attrName>
                                        </p:attrNameLst>
                                      </p:cBhvr>
                                      <p:tavLst>
                                        <p:tav tm="0">
                                          <p:val>
                                            <p:strVal val="0"/>
                                          </p:val>
                                        </p:tav>
                                        <p:tav tm="100000">
                                          <p:val>
                                            <p:strVal val="#ppt_h"/>
                                          </p:val>
                                        </p:tav>
                                      </p:tavLst>
                                    </p:anim>
                                  </p:childTnLst>
                                </p:cTn>
                              </p:par>
                            </p:childTnLst>
                          </p:cTn>
                        </p:par>
                        <p:par>
                          <p:cTn id="30" fill="hold">
                            <p:stCondLst>
                              <p:cond delay="2000"/>
                            </p:stCondLst>
                            <p:childTnLst>
                              <p:par>
                                <p:cTn id="31" presetID="23" presetClass="entr" presetSubtype="16" fill="hold" nodeType="afterEffect">
                                  <p:stCondLst>
                                    <p:cond delay="0"/>
                                  </p:stCondLst>
                                  <p:childTnLst>
                                    <p:set>
                                      <p:cBhvr>
                                        <p:cTn id="32" dur="1" fill="hold">
                                          <p:stCondLst>
                                            <p:cond delay="0"/>
                                          </p:stCondLst>
                                        </p:cTn>
                                        <p:tgtEl>
                                          <p:spTgt spid="522"/>
                                        </p:tgtEl>
                                        <p:attrNameLst>
                                          <p:attrName>style.visibility</p:attrName>
                                        </p:attrNameLst>
                                      </p:cBhvr>
                                      <p:to>
                                        <p:strVal val="visible"/>
                                      </p:to>
                                    </p:set>
                                    <p:anim calcmode="lin" valueType="num">
                                      <p:cBhvr additive="base">
                                        <p:cTn id="33" dur="500"/>
                                        <p:tgtEl>
                                          <p:spTgt spid="522"/>
                                        </p:tgtEl>
                                        <p:attrNameLst>
                                          <p:attrName>ppt_w</p:attrName>
                                        </p:attrNameLst>
                                      </p:cBhvr>
                                      <p:tavLst>
                                        <p:tav tm="0">
                                          <p:val>
                                            <p:strVal val="0"/>
                                          </p:val>
                                        </p:tav>
                                        <p:tav tm="100000">
                                          <p:val>
                                            <p:strVal val="#ppt_w"/>
                                          </p:val>
                                        </p:tav>
                                      </p:tavLst>
                                    </p:anim>
                                    <p:anim calcmode="lin" valueType="num">
                                      <p:cBhvr additive="base">
                                        <p:cTn id="34" dur="500"/>
                                        <p:tgtEl>
                                          <p:spTgt spid="522"/>
                                        </p:tgtEl>
                                        <p:attrNameLst>
                                          <p:attrName>ppt_h</p:attrName>
                                        </p:attrNameLst>
                                      </p:cBhvr>
                                      <p:tavLst>
                                        <p:tav tm="0">
                                          <p:val>
                                            <p:strVal val="0"/>
                                          </p:val>
                                        </p:tav>
                                        <p:tav tm="100000">
                                          <p:val>
                                            <p:strVal val="#ppt_h"/>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504"/>
                                        </p:tgtEl>
                                        <p:attrNameLst>
                                          <p:attrName>style.visibility</p:attrName>
                                        </p:attrNameLst>
                                      </p:cBhvr>
                                      <p:to>
                                        <p:strVal val="visible"/>
                                      </p:to>
                                    </p:set>
                                    <p:animEffect transition="in" filter="fade">
                                      <p:cBhvr>
                                        <p:cTn id="38" dur="500"/>
                                        <p:tgtEl>
                                          <p:spTgt spid="504"/>
                                        </p:tgtEl>
                                      </p:cBhvr>
                                    </p:animEffect>
                                  </p:childTnLst>
                                </p:cTn>
                              </p:par>
                              <p:par>
                                <p:cTn id="39" presetID="23" presetClass="entr" presetSubtype="16" fill="hold" nodeType="withEffect">
                                  <p:stCondLst>
                                    <p:cond delay="0"/>
                                  </p:stCondLst>
                                  <p:childTnLst>
                                    <p:set>
                                      <p:cBhvr>
                                        <p:cTn id="40" dur="1" fill="hold">
                                          <p:stCondLst>
                                            <p:cond delay="0"/>
                                          </p:stCondLst>
                                        </p:cTn>
                                        <p:tgtEl>
                                          <p:spTgt spid="503"/>
                                        </p:tgtEl>
                                        <p:attrNameLst>
                                          <p:attrName>style.visibility</p:attrName>
                                        </p:attrNameLst>
                                      </p:cBhvr>
                                      <p:to>
                                        <p:strVal val="visible"/>
                                      </p:to>
                                    </p:set>
                                    <p:anim calcmode="lin" valueType="num">
                                      <p:cBhvr additive="base">
                                        <p:cTn id="41" dur="500"/>
                                        <p:tgtEl>
                                          <p:spTgt spid="503"/>
                                        </p:tgtEl>
                                        <p:attrNameLst>
                                          <p:attrName>ppt_w</p:attrName>
                                        </p:attrNameLst>
                                      </p:cBhvr>
                                      <p:tavLst>
                                        <p:tav tm="0">
                                          <p:val>
                                            <p:strVal val="0"/>
                                          </p:val>
                                        </p:tav>
                                        <p:tav tm="100000">
                                          <p:val>
                                            <p:strVal val="#ppt_w"/>
                                          </p:val>
                                        </p:tav>
                                      </p:tavLst>
                                    </p:anim>
                                    <p:anim calcmode="lin" valueType="num">
                                      <p:cBhvr additive="base">
                                        <p:cTn id="42" dur="500"/>
                                        <p:tgtEl>
                                          <p:spTgt spid="503"/>
                                        </p:tgtEl>
                                        <p:attrNameLst>
                                          <p:attrName>ppt_h</p:attrName>
                                        </p:attrNameLst>
                                      </p:cBhvr>
                                      <p:tavLst>
                                        <p:tav tm="0">
                                          <p:val>
                                            <p:strVal val="0"/>
                                          </p:val>
                                        </p:tav>
                                        <p:tav tm="100000">
                                          <p:val>
                                            <p:strVal val="#ppt_h"/>
                                          </p:val>
                                        </p:tav>
                                      </p:tavLst>
                                    </p:anim>
                                  </p:childTnLst>
                                </p:cTn>
                              </p:par>
                              <p:par>
                                <p:cTn id="43" presetID="2" presetClass="entr" presetSubtype="4" fill="hold" nodeType="withEffect">
                                  <p:stCondLst>
                                    <p:cond delay="0"/>
                                  </p:stCondLst>
                                  <p:childTnLst>
                                    <p:set>
                                      <p:cBhvr>
                                        <p:cTn id="44" dur="1" fill="hold">
                                          <p:stCondLst>
                                            <p:cond delay="0"/>
                                          </p:stCondLst>
                                        </p:cTn>
                                        <p:tgtEl>
                                          <p:spTgt spid="505"/>
                                        </p:tgtEl>
                                        <p:attrNameLst>
                                          <p:attrName>style.visibility</p:attrName>
                                        </p:attrNameLst>
                                      </p:cBhvr>
                                      <p:to>
                                        <p:strVal val="visible"/>
                                      </p:to>
                                    </p:set>
                                    <p:anim calcmode="lin" valueType="num">
                                      <p:cBhvr additive="base">
                                        <p:cTn id="45" dur="500"/>
                                        <p:tgtEl>
                                          <p:spTgt spid="505"/>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23" presetClass="entr" presetSubtype="16" fill="hold" nodeType="afterEffect">
                                  <p:stCondLst>
                                    <p:cond delay="0"/>
                                  </p:stCondLst>
                                  <p:childTnLst>
                                    <p:set>
                                      <p:cBhvr>
                                        <p:cTn id="48" dur="1" fill="hold">
                                          <p:stCondLst>
                                            <p:cond delay="0"/>
                                          </p:stCondLst>
                                        </p:cTn>
                                        <p:tgtEl>
                                          <p:spTgt spid="507"/>
                                        </p:tgtEl>
                                        <p:attrNameLst>
                                          <p:attrName>style.visibility</p:attrName>
                                        </p:attrNameLst>
                                      </p:cBhvr>
                                      <p:to>
                                        <p:strVal val="visible"/>
                                      </p:to>
                                    </p:set>
                                    <p:anim calcmode="lin" valueType="num">
                                      <p:cBhvr additive="base">
                                        <p:cTn id="49" dur="500"/>
                                        <p:tgtEl>
                                          <p:spTgt spid="507"/>
                                        </p:tgtEl>
                                        <p:attrNameLst>
                                          <p:attrName>ppt_w</p:attrName>
                                        </p:attrNameLst>
                                      </p:cBhvr>
                                      <p:tavLst>
                                        <p:tav tm="0">
                                          <p:val>
                                            <p:strVal val="0"/>
                                          </p:val>
                                        </p:tav>
                                        <p:tav tm="100000">
                                          <p:val>
                                            <p:strVal val="#ppt_w"/>
                                          </p:val>
                                        </p:tav>
                                      </p:tavLst>
                                    </p:anim>
                                    <p:anim calcmode="lin" valueType="num">
                                      <p:cBhvr additive="base">
                                        <p:cTn id="50" dur="500"/>
                                        <p:tgtEl>
                                          <p:spTgt spid="507"/>
                                        </p:tgtEl>
                                        <p:attrNameLst>
                                          <p:attrName>ppt_h</p:attrName>
                                        </p:attrNameLst>
                                      </p:cBhvr>
                                      <p:tavLst>
                                        <p:tav tm="0">
                                          <p:val>
                                            <p:strVal val="0"/>
                                          </p:val>
                                        </p:tav>
                                        <p:tav tm="100000">
                                          <p:val>
                                            <p:strVal val="#ppt_h"/>
                                          </p:val>
                                        </p:tav>
                                      </p:tavLst>
                                    </p:anim>
                                  </p:childTnLst>
                                </p:cTn>
                              </p:par>
                            </p:childTnLst>
                          </p:cTn>
                        </p:par>
                        <p:par>
                          <p:cTn id="51" fill="hold">
                            <p:stCondLst>
                              <p:cond delay="3500"/>
                            </p:stCondLst>
                            <p:childTnLst>
                              <p:par>
                                <p:cTn id="52" presetID="23" presetClass="entr" presetSubtype="16" fill="hold" nodeType="afterEffect">
                                  <p:stCondLst>
                                    <p:cond delay="0"/>
                                  </p:stCondLst>
                                  <p:childTnLst>
                                    <p:set>
                                      <p:cBhvr>
                                        <p:cTn id="53" dur="1" fill="hold">
                                          <p:stCondLst>
                                            <p:cond delay="0"/>
                                          </p:stCondLst>
                                        </p:cTn>
                                        <p:tgtEl>
                                          <p:spTgt spid="524"/>
                                        </p:tgtEl>
                                        <p:attrNameLst>
                                          <p:attrName>style.visibility</p:attrName>
                                        </p:attrNameLst>
                                      </p:cBhvr>
                                      <p:to>
                                        <p:strVal val="visible"/>
                                      </p:to>
                                    </p:set>
                                    <p:anim calcmode="lin" valueType="num">
                                      <p:cBhvr additive="base">
                                        <p:cTn id="54" dur="500"/>
                                        <p:tgtEl>
                                          <p:spTgt spid="524"/>
                                        </p:tgtEl>
                                        <p:attrNameLst>
                                          <p:attrName>ppt_w</p:attrName>
                                        </p:attrNameLst>
                                      </p:cBhvr>
                                      <p:tavLst>
                                        <p:tav tm="0">
                                          <p:val>
                                            <p:strVal val="0"/>
                                          </p:val>
                                        </p:tav>
                                        <p:tav tm="100000">
                                          <p:val>
                                            <p:strVal val="#ppt_w"/>
                                          </p:val>
                                        </p:tav>
                                      </p:tavLst>
                                    </p:anim>
                                    <p:anim calcmode="lin" valueType="num">
                                      <p:cBhvr additive="base">
                                        <p:cTn id="55" dur="500"/>
                                        <p:tgtEl>
                                          <p:spTgt spid="524"/>
                                        </p:tgtEl>
                                        <p:attrNameLst>
                                          <p:attrName>ppt_h</p:attrName>
                                        </p:attrNameLst>
                                      </p:cBhvr>
                                      <p:tavLst>
                                        <p:tav tm="0">
                                          <p:val>
                                            <p:strVal val="0"/>
                                          </p:val>
                                        </p:tav>
                                        <p:tav tm="100000">
                                          <p:val>
                                            <p:strVal val="#ppt_h"/>
                                          </p:val>
                                        </p:tav>
                                      </p:tavLst>
                                    </p:anim>
                                  </p:childTnLst>
                                </p:cTn>
                              </p:par>
                            </p:childTnLst>
                          </p:cTn>
                        </p:par>
                        <p:par>
                          <p:cTn id="56" fill="hold">
                            <p:stCondLst>
                              <p:cond delay="4000"/>
                            </p:stCondLst>
                            <p:childTnLst>
                              <p:par>
                                <p:cTn id="57" presetID="10" presetClass="entr" presetSubtype="0" fill="hold" nodeType="afterEffect">
                                  <p:stCondLst>
                                    <p:cond delay="0"/>
                                  </p:stCondLst>
                                  <p:childTnLst>
                                    <p:set>
                                      <p:cBhvr>
                                        <p:cTn id="58" dur="1" fill="hold">
                                          <p:stCondLst>
                                            <p:cond delay="0"/>
                                          </p:stCondLst>
                                        </p:cTn>
                                        <p:tgtEl>
                                          <p:spTgt spid="511"/>
                                        </p:tgtEl>
                                        <p:attrNameLst>
                                          <p:attrName>style.visibility</p:attrName>
                                        </p:attrNameLst>
                                      </p:cBhvr>
                                      <p:to>
                                        <p:strVal val="visible"/>
                                      </p:to>
                                    </p:set>
                                    <p:animEffect transition="in" filter="fade">
                                      <p:cBhvr>
                                        <p:cTn id="59" dur="500"/>
                                        <p:tgtEl>
                                          <p:spTgt spid="511"/>
                                        </p:tgtEl>
                                      </p:cBhvr>
                                    </p:animEffect>
                                  </p:childTnLst>
                                </p:cTn>
                              </p:par>
                              <p:par>
                                <p:cTn id="60" presetID="23" presetClass="entr" presetSubtype="16" fill="hold" nodeType="withEffect">
                                  <p:stCondLst>
                                    <p:cond delay="0"/>
                                  </p:stCondLst>
                                  <p:childTnLst>
                                    <p:set>
                                      <p:cBhvr>
                                        <p:cTn id="61" dur="1" fill="hold">
                                          <p:stCondLst>
                                            <p:cond delay="0"/>
                                          </p:stCondLst>
                                        </p:cTn>
                                        <p:tgtEl>
                                          <p:spTgt spid="510"/>
                                        </p:tgtEl>
                                        <p:attrNameLst>
                                          <p:attrName>style.visibility</p:attrName>
                                        </p:attrNameLst>
                                      </p:cBhvr>
                                      <p:to>
                                        <p:strVal val="visible"/>
                                      </p:to>
                                    </p:set>
                                    <p:anim calcmode="lin" valueType="num">
                                      <p:cBhvr additive="base">
                                        <p:cTn id="62" dur="500"/>
                                        <p:tgtEl>
                                          <p:spTgt spid="510"/>
                                        </p:tgtEl>
                                        <p:attrNameLst>
                                          <p:attrName>ppt_w</p:attrName>
                                        </p:attrNameLst>
                                      </p:cBhvr>
                                      <p:tavLst>
                                        <p:tav tm="0">
                                          <p:val>
                                            <p:strVal val="0"/>
                                          </p:val>
                                        </p:tav>
                                        <p:tav tm="100000">
                                          <p:val>
                                            <p:strVal val="#ppt_w"/>
                                          </p:val>
                                        </p:tav>
                                      </p:tavLst>
                                    </p:anim>
                                    <p:anim calcmode="lin" valueType="num">
                                      <p:cBhvr additive="base">
                                        <p:cTn id="63" dur="500"/>
                                        <p:tgtEl>
                                          <p:spTgt spid="510"/>
                                        </p:tgtEl>
                                        <p:attrNameLst>
                                          <p:attrName>ppt_h</p:attrName>
                                        </p:attrNameLst>
                                      </p:cBhvr>
                                      <p:tavLst>
                                        <p:tav tm="0">
                                          <p:val>
                                            <p:strVal val="0"/>
                                          </p:val>
                                        </p:tav>
                                        <p:tav tm="100000">
                                          <p:val>
                                            <p:strVal val="#ppt_h"/>
                                          </p:val>
                                        </p:tav>
                                      </p:tavLst>
                                    </p:anim>
                                  </p:childTnLst>
                                </p:cTn>
                              </p:par>
                              <p:par>
                                <p:cTn id="64" presetID="2" presetClass="entr" presetSubtype="4" fill="hold" nodeType="withEffect">
                                  <p:stCondLst>
                                    <p:cond delay="0"/>
                                  </p:stCondLst>
                                  <p:childTnLst>
                                    <p:set>
                                      <p:cBhvr>
                                        <p:cTn id="65" dur="1" fill="hold">
                                          <p:stCondLst>
                                            <p:cond delay="0"/>
                                          </p:stCondLst>
                                        </p:cTn>
                                        <p:tgtEl>
                                          <p:spTgt spid="512"/>
                                        </p:tgtEl>
                                        <p:attrNameLst>
                                          <p:attrName>style.visibility</p:attrName>
                                        </p:attrNameLst>
                                      </p:cBhvr>
                                      <p:to>
                                        <p:strVal val="visible"/>
                                      </p:to>
                                    </p:set>
                                    <p:anim calcmode="lin" valueType="num">
                                      <p:cBhvr additive="base">
                                        <p:cTn id="66" dur="500"/>
                                        <p:tgtEl>
                                          <p:spTgt spid="512"/>
                                        </p:tgtEl>
                                        <p:attrNameLst>
                                          <p:attrName>ppt_y</p:attrName>
                                        </p:attrNameLst>
                                      </p:cBhvr>
                                      <p:tavLst>
                                        <p:tav tm="0">
                                          <p:val>
                                            <p:strVal val="#ppt_y+1"/>
                                          </p:val>
                                        </p:tav>
                                        <p:tav tm="100000">
                                          <p:val>
                                            <p:strVal val="#ppt_y"/>
                                          </p:val>
                                        </p:tav>
                                      </p:tavLst>
                                    </p:anim>
                                  </p:childTnLst>
                                </p:cTn>
                              </p:par>
                            </p:childTnLst>
                          </p:cTn>
                        </p:par>
                        <p:par>
                          <p:cTn id="67" fill="hold">
                            <p:stCondLst>
                              <p:cond delay="4500"/>
                            </p:stCondLst>
                            <p:childTnLst>
                              <p:par>
                                <p:cTn id="68" presetID="23" presetClass="entr" presetSubtype="16" fill="hold" nodeType="afterEffect">
                                  <p:stCondLst>
                                    <p:cond delay="0"/>
                                  </p:stCondLst>
                                  <p:childTnLst>
                                    <p:set>
                                      <p:cBhvr>
                                        <p:cTn id="69" dur="1" fill="hold">
                                          <p:stCondLst>
                                            <p:cond delay="0"/>
                                          </p:stCondLst>
                                        </p:cTn>
                                        <p:tgtEl>
                                          <p:spTgt spid="514"/>
                                        </p:tgtEl>
                                        <p:attrNameLst>
                                          <p:attrName>style.visibility</p:attrName>
                                        </p:attrNameLst>
                                      </p:cBhvr>
                                      <p:to>
                                        <p:strVal val="visible"/>
                                      </p:to>
                                    </p:set>
                                    <p:anim calcmode="lin" valueType="num">
                                      <p:cBhvr additive="base">
                                        <p:cTn id="70" dur="500"/>
                                        <p:tgtEl>
                                          <p:spTgt spid="514"/>
                                        </p:tgtEl>
                                        <p:attrNameLst>
                                          <p:attrName>ppt_w</p:attrName>
                                        </p:attrNameLst>
                                      </p:cBhvr>
                                      <p:tavLst>
                                        <p:tav tm="0">
                                          <p:val>
                                            <p:strVal val="0"/>
                                          </p:val>
                                        </p:tav>
                                        <p:tav tm="100000">
                                          <p:val>
                                            <p:strVal val="#ppt_w"/>
                                          </p:val>
                                        </p:tav>
                                      </p:tavLst>
                                    </p:anim>
                                    <p:anim calcmode="lin" valueType="num">
                                      <p:cBhvr additive="base">
                                        <p:cTn id="71" dur="500"/>
                                        <p:tgtEl>
                                          <p:spTgt spid="514"/>
                                        </p:tgtEl>
                                        <p:attrNameLst>
                                          <p:attrName>ppt_h</p:attrName>
                                        </p:attrNameLst>
                                      </p:cBhvr>
                                      <p:tavLst>
                                        <p:tav tm="0">
                                          <p:val>
                                            <p:strVal val="0"/>
                                          </p:val>
                                        </p:tav>
                                        <p:tav tm="100000">
                                          <p:val>
                                            <p:strVal val="#ppt_h"/>
                                          </p:val>
                                        </p:tav>
                                      </p:tavLst>
                                    </p:anim>
                                  </p:childTnLst>
                                </p:cTn>
                              </p:par>
                            </p:childTnLst>
                          </p:cTn>
                        </p:par>
                        <p:par>
                          <p:cTn id="72" fill="hold">
                            <p:stCondLst>
                              <p:cond delay="5000"/>
                            </p:stCondLst>
                            <p:childTnLst>
                              <p:par>
                                <p:cTn id="73" presetID="23" presetClass="entr" presetSubtype="16" fill="hold" nodeType="afterEffect">
                                  <p:stCondLst>
                                    <p:cond delay="0"/>
                                  </p:stCondLst>
                                  <p:childTnLst>
                                    <p:set>
                                      <p:cBhvr>
                                        <p:cTn id="74" dur="1" fill="hold">
                                          <p:stCondLst>
                                            <p:cond delay="0"/>
                                          </p:stCondLst>
                                        </p:cTn>
                                        <p:tgtEl>
                                          <p:spTgt spid="521"/>
                                        </p:tgtEl>
                                        <p:attrNameLst>
                                          <p:attrName>style.visibility</p:attrName>
                                        </p:attrNameLst>
                                      </p:cBhvr>
                                      <p:to>
                                        <p:strVal val="visible"/>
                                      </p:to>
                                    </p:set>
                                    <p:anim calcmode="lin" valueType="num">
                                      <p:cBhvr additive="base">
                                        <p:cTn id="75" dur="500"/>
                                        <p:tgtEl>
                                          <p:spTgt spid="521"/>
                                        </p:tgtEl>
                                        <p:attrNameLst>
                                          <p:attrName>ppt_w</p:attrName>
                                        </p:attrNameLst>
                                      </p:cBhvr>
                                      <p:tavLst>
                                        <p:tav tm="0">
                                          <p:val>
                                            <p:strVal val="0"/>
                                          </p:val>
                                        </p:tav>
                                        <p:tav tm="100000">
                                          <p:val>
                                            <p:strVal val="#ppt_w"/>
                                          </p:val>
                                        </p:tav>
                                      </p:tavLst>
                                    </p:anim>
                                    <p:anim calcmode="lin" valueType="num">
                                      <p:cBhvr additive="base">
                                        <p:cTn id="76" dur="500"/>
                                        <p:tgtEl>
                                          <p:spTgt spid="521"/>
                                        </p:tgtEl>
                                        <p:attrNameLst>
                                          <p:attrName>ppt_h</p:attrName>
                                        </p:attrNameLst>
                                      </p:cBhvr>
                                      <p:tavLst>
                                        <p:tav tm="0">
                                          <p:val>
                                            <p:strVal val="0"/>
                                          </p:val>
                                        </p:tav>
                                        <p:tav tm="100000">
                                          <p:val>
                                            <p:strVal val="#ppt_h"/>
                                          </p:val>
                                        </p:tav>
                                      </p:tavLst>
                                    </p:anim>
                                  </p:childTnLst>
                                </p:cTn>
                              </p:par>
                            </p:childTnLst>
                          </p:cTn>
                        </p:par>
                        <p:par>
                          <p:cTn id="77" fill="hold">
                            <p:stCondLst>
                              <p:cond delay="5500"/>
                            </p:stCondLst>
                            <p:childTnLst>
                              <p:par>
                                <p:cTn id="78" presetID="10" presetClass="entr" presetSubtype="0" fill="hold" nodeType="afterEffect">
                                  <p:stCondLst>
                                    <p:cond delay="0"/>
                                  </p:stCondLst>
                                  <p:childTnLst>
                                    <p:set>
                                      <p:cBhvr>
                                        <p:cTn id="79" dur="1" fill="hold">
                                          <p:stCondLst>
                                            <p:cond delay="0"/>
                                          </p:stCondLst>
                                        </p:cTn>
                                        <p:tgtEl>
                                          <p:spTgt spid="518"/>
                                        </p:tgtEl>
                                        <p:attrNameLst>
                                          <p:attrName>style.visibility</p:attrName>
                                        </p:attrNameLst>
                                      </p:cBhvr>
                                      <p:to>
                                        <p:strVal val="visible"/>
                                      </p:to>
                                    </p:set>
                                    <p:animEffect transition="in" filter="fade">
                                      <p:cBhvr>
                                        <p:cTn id="80" dur="500"/>
                                        <p:tgtEl>
                                          <p:spTgt spid="518"/>
                                        </p:tgtEl>
                                      </p:cBhvr>
                                    </p:animEffect>
                                  </p:childTnLst>
                                </p:cTn>
                              </p:par>
                              <p:par>
                                <p:cTn id="81" presetID="23" presetClass="entr" presetSubtype="16" fill="hold" nodeType="withEffect">
                                  <p:stCondLst>
                                    <p:cond delay="0"/>
                                  </p:stCondLst>
                                  <p:childTnLst>
                                    <p:set>
                                      <p:cBhvr>
                                        <p:cTn id="82" dur="1" fill="hold">
                                          <p:stCondLst>
                                            <p:cond delay="0"/>
                                          </p:stCondLst>
                                        </p:cTn>
                                        <p:tgtEl>
                                          <p:spTgt spid="517"/>
                                        </p:tgtEl>
                                        <p:attrNameLst>
                                          <p:attrName>style.visibility</p:attrName>
                                        </p:attrNameLst>
                                      </p:cBhvr>
                                      <p:to>
                                        <p:strVal val="visible"/>
                                      </p:to>
                                    </p:set>
                                    <p:anim calcmode="lin" valueType="num">
                                      <p:cBhvr additive="base">
                                        <p:cTn id="83" dur="500"/>
                                        <p:tgtEl>
                                          <p:spTgt spid="517"/>
                                        </p:tgtEl>
                                        <p:attrNameLst>
                                          <p:attrName>ppt_w</p:attrName>
                                        </p:attrNameLst>
                                      </p:cBhvr>
                                      <p:tavLst>
                                        <p:tav tm="0">
                                          <p:val>
                                            <p:strVal val="0"/>
                                          </p:val>
                                        </p:tav>
                                        <p:tav tm="100000">
                                          <p:val>
                                            <p:strVal val="#ppt_w"/>
                                          </p:val>
                                        </p:tav>
                                      </p:tavLst>
                                    </p:anim>
                                    <p:anim calcmode="lin" valueType="num">
                                      <p:cBhvr additive="base">
                                        <p:cTn id="84" dur="500"/>
                                        <p:tgtEl>
                                          <p:spTgt spid="517"/>
                                        </p:tgtEl>
                                        <p:attrNameLst>
                                          <p:attrName>ppt_h</p:attrName>
                                        </p:attrNameLst>
                                      </p:cBhvr>
                                      <p:tavLst>
                                        <p:tav tm="0">
                                          <p:val>
                                            <p:strVal val="0"/>
                                          </p:val>
                                        </p:tav>
                                        <p:tav tm="100000">
                                          <p:val>
                                            <p:strVal val="#ppt_h"/>
                                          </p:val>
                                        </p:tav>
                                      </p:tavLst>
                                    </p:anim>
                                  </p:childTnLst>
                                </p:cTn>
                              </p:par>
                              <p:par>
                                <p:cTn id="85" presetID="2" presetClass="entr" presetSubtype="4" fill="hold" nodeType="withEffect">
                                  <p:stCondLst>
                                    <p:cond delay="0"/>
                                  </p:stCondLst>
                                  <p:childTnLst>
                                    <p:set>
                                      <p:cBhvr>
                                        <p:cTn id="86" dur="1" fill="hold">
                                          <p:stCondLst>
                                            <p:cond delay="0"/>
                                          </p:stCondLst>
                                        </p:cTn>
                                        <p:tgtEl>
                                          <p:spTgt spid="519"/>
                                        </p:tgtEl>
                                        <p:attrNameLst>
                                          <p:attrName>style.visibility</p:attrName>
                                        </p:attrNameLst>
                                      </p:cBhvr>
                                      <p:to>
                                        <p:strVal val="visible"/>
                                      </p:to>
                                    </p:set>
                                    <p:anim calcmode="lin" valueType="num">
                                      <p:cBhvr additive="base">
                                        <p:cTn id="87" dur="500"/>
                                        <p:tgtEl>
                                          <p:spTgt spid="5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medical respirator&#10;&#10;Description automatically generated">
            <a:extLst>
              <a:ext uri="{FF2B5EF4-FFF2-40B4-BE49-F238E27FC236}">
                <a16:creationId xmlns:a16="http://schemas.microsoft.com/office/drawing/2014/main" id="{C9BD2798-77A1-238C-BCFE-959A34175497}"/>
              </a:ext>
            </a:extLst>
          </p:cNvPr>
          <p:cNvPicPr>
            <a:picLocks noChangeAspect="1"/>
          </p:cNvPicPr>
          <p:nvPr/>
        </p:nvPicPr>
        <p:blipFill>
          <a:blip r:embed="rId2"/>
          <a:stretch>
            <a:fillRect/>
          </a:stretch>
        </p:blipFill>
        <p:spPr>
          <a:xfrm>
            <a:off x="1090550" y="-110230"/>
            <a:ext cx="6971303" cy="5389173"/>
          </a:xfrm>
          <a:prstGeom prst="rect">
            <a:avLst/>
          </a:prstGeom>
        </p:spPr>
      </p:pic>
    </p:spTree>
    <p:extLst>
      <p:ext uri="{BB962C8B-B14F-4D97-AF65-F5344CB8AC3E}">
        <p14:creationId xmlns:p14="http://schemas.microsoft.com/office/powerpoint/2010/main" val="170309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2011" y="753212"/>
            <a:ext cx="3778856" cy="173255"/>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BFBFBF"/>
              </a:buClr>
              <a:buSzPct val="25000"/>
              <a:buFont typeface="Arial"/>
              <a:buNone/>
            </a:pPr>
            <a:r>
              <a:rPr lang="en-US" sz="1600" b="0" i="0" u="none" strike="noStrike" cap="none">
                <a:solidFill>
                  <a:schemeClr val="tx1">
                    <a:lumMod val="50000"/>
                    <a:lumOff val="50000"/>
                  </a:schemeClr>
                </a:solidFill>
                <a:latin typeface="Calibri"/>
                <a:ea typeface="Calibri"/>
                <a:cs typeface="Calibri"/>
                <a:sym typeface="Calibri"/>
              </a:rPr>
              <a:t>What is the value of Medical Respite?</a:t>
            </a:r>
          </a:p>
        </p:txBody>
      </p:sp>
      <p:sp>
        <p:nvSpPr>
          <p:cNvPr id="81" name="Shape 81"/>
          <p:cNvSpPr txBox="1">
            <a:spLocks noGrp="1"/>
          </p:cNvSpPr>
          <p:nvPr>
            <p:ph type="title"/>
          </p:nvPr>
        </p:nvSpPr>
        <p:spPr>
          <a:xfrm>
            <a:off x="389404" y="337687"/>
            <a:ext cx="8368499" cy="356099"/>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MEDICAL RESPITE</a:t>
            </a:r>
          </a:p>
        </p:txBody>
      </p:sp>
      <p:sp>
        <p:nvSpPr>
          <p:cNvPr id="85" name="Shape 85"/>
          <p:cNvSpPr/>
          <p:nvPr/>
        </p:nvSpPr>
        <p:spPr>
          <a:xfrm>
            <a:off x="395287" y="1142819"/>
            <a:ext cx="3795709" cy="1529589"/>
          </a:xfrm>
          <a:prstGeom prst="rect">
            <a:avLst/>
          </a:prstGeom>
          <a:noFill/>
          <a:ln>
            <a:noFill/>
          </a:ln>
        </p:spPr>
        <p:txBody>
          <a:bodyPr lIns="0" tIns="0" rIns="0" bIns="0" anchor="t" anchorCtr="0">
            <a:noAutofit/>
          </a:bodyPr>
          <a:lstStyle/>
          <a:p>
            <a:pPr>
              <a:buClr>
                <a:srgbClr val="5B5B5B"/>
              </a:buClr>
              <a:buSzPct val="25000"/>
              <a:defRPr/>
            </a:pPr>
            <a:r>
              <a:rPr kumimoji="0" lang="en-US" sz="1200" b="1" i="0" u="none" strike="noStrike" kern="0" cap="none" spc="0" normalizeH="0" baseline="0" noProof="0" dirty="0">
                <a:ln>
                  <a:noFill/>
                </a:ln>
                <a:solidFill>
                  <a:schemeClr val="tx1"/>
                </a:solidFill>
                <a:effectLst/>
                <a:uLnTx/>
                <a:uFillTx/>
                <a:latin typeface="Calibri"/>
                <a:ea typeface="Calibri"/>
                <a:cs typeface="Calibri"/>
                <a:sym typeface="Calibri"/>
              </a:rPr>
              <a:t>Outcome from Literature Review</a:t>
            </a:r>
            <a:r>
              <a:rPr lang="en-US" sz="1200" b="1" dirty="0">
                <a:solidFill>
                  <a:schemeClr val="tx1"/>
                </a:solidFill>
                <a:latin typeface="Calibri"/>
                <a:ea typeface="Calibri"/>
                <a:cs typeface="Calibri"/>
                <a:sym typeface="Calibri"/>
              </a:rPr>
              <a:t>: </a:t>
            </a:r>
            <a:r>
              <a:rPr kumimoji="0" lang="en-US" sz="1200" b="1" i="0" u="none" strike="noStrike" kern="0" cap="none" spc="0" normalizeH="0" baseline="0" noProof="0" dirty="0">
                <a:ln>
                  <a:noFill/>
                </a:ln>
                <a:solidFill>
                  <a:schemeClr val="tx1"/>
                </a:solidFill>
                <a:effectLst/>
                <a:uLnTx/>
                <a:uFillTx/>
                <a:latin typeface="Calibri"/>
                <a:ea typeface="Calibri"/>
                <a:cs typeface="Calibri"/>
                <a:sym typeface="Calibri"/>
              </a:rPr>
              <a:t>March 2021</a:t>
            </a:r>
            <a:endParaRPr lang="en-US" sz="1200" b="1" i="0" u="none" strike="noStrike" kern="0" cap="none" spc="0" normalizeH="0" baseline="0" noProof="0" dirty="0">
              <a:ln>
                <a:noFill/>
              </a:ln>
              <a:solidFill>
                <a:schemeClr val="tx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endParaRPr lang="en-US" sz="1200" b="1" i="0" u="none" strike="noStrike" kern="0" cap="none" spc="0" normalizeH="0" baseline="0" noProof="0" dirty="0">
              <a:ln>
                <a:noFill/>
              </a:ln>
              <a:solidFill>
                <a:schemeClr val="tx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r>
              <a:rPr kumimoji="0" lang="en-US" sz="1200" b="1" i="0" u="none" strike="noStrike" kern="0" cap="none" spc="0" normalizeH="0" baseline="0" noProof="0" dirty="0">
                <a:ln>
                  <a:noFill/>
                </a:ln>
                <a:solidFill>
                  <a:schemeClr val="tx1"/>
                </a:solidFill>
                <a:effectLst/>
                <a:uLnTx/>
                <a:uFillTx/>
                <a:latin typeface="Calibri"/>
                <a:ea typeface="Calibri"/>
                <a:cs typeface="Calibri"/>
                <a:sym typeface="Calibri"/>
              </a:rPr>
              <a:t>Medical Respite has the capacity to reduce the leading causes of hospitalization and death in populations experiencing homelessness.</a:t>
            </a:r>
            <a:endParaRPr lang="en-US" sz="1200" b="1" i="0" u="none" strike="noStrike" kern="0" cap="none" spc="0" normalizeH="0" baseline="0" noProof="0" dirty="0">
              <a:ln>
                <a:noFill/>
              </a:ln>
              <a:solidFill>
                <a:schemeClr val="tx1"/>
              </a:solidFill>
              <a:effectLst/>
              <a:uLnTx/>
              <a:uFillTx/>
              <a:latin typeface="Calibri"/>
              <a:ea typeface="Calibri"/>
              <a:cs typeface="Calibri"/>
            </a:endParaRPr>
          </a:p>
          <a:p>
            <a:pPr>
              <a:buClr>
                <a:srgbClr val="5B5B5B"/>
              </a:buClr>
              <a:buSzPct val="25000"/>
              <a:defRPr/>
            </a:pPr>
            <a:endParaRPr lang="en-US" sz="1200" b="1" i="0" u="none" strike="noStrike" kern="0" cap="none" spc="0" normalizeH="0" baseline="0" noProof="0" dirty="0">
              <a:ln>
                <a:noFill/>
              </a:ln>
              <a:solidFill>
                <a:schemeClr val="tx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r>
              <a:rPr kumimoji="0" lang="en-US" sz="1200" b="1" i="0" u="none" strike="noStrike" kern="0" cap="none" spc="0" normalizeH="0" baseline="0" noProof="0" dirty="0">
                <a:ln>
                  <a:noFill/>
                </a:ln>
                <a:solidFill>
                  <a:schemeClr val="tx1"/>
                </a:solidFill>
                <a:effectLst/>
                <a:uLnTx/>
                <a:uFillTx/>
                <a:latin typeface="Calibri"/>
                <a:ea typeface="Calibri"/>
                <a:cs typeface="Calibri"/>
                <a:sym typeface="Calibri"/>
              </a:rPr>
              <a:t>Cardiovascular Disease </a:t>
            </a:r>
            <a:r>
              <a:rPr kumimoji="0" lang="en-US" sz="1200" i="0" u="none" strike="noStrike" kern="0" cap="none" spc="0" normalizeH="0" baseline="0" noProof="0" dirty="0">
                <a:ln>
                  <a:noFill/>
                </a:ln>
                <a:solidFill>
                  <a:schemeClr val="tx1"/>
                </a:solidFill>
                <a:effectLst/>
                <a:uLnTx/>
                <a:uFillTx/>
                <a:latin typeface="Calibri"/>
                <a:ea typeface="Calibri"/>
                <a:cs typeface="Calibri"/>
                <a:sym typeface="Calibri"/>
              </a:rPr>
              <a:t>highest risk for hospitalization readmission and comorbidities and death of all patients</a:t>
            </a:r>
            <a:endParaRPr lang="en-US" sz="1200" i="0" u="none" strike="noStrike" kern="0" cap="none" spc="0" normalizeH="0" baseline="0" noProof="0" dirty="0">
              <a:ln>
                <a:noFill/>
              </a:ln>
              <a:solidFill>
                <a:schemeClr val="tx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endParaRPr lang="en-US" sz="1200" b="1" i="0" u="none" strike="noStrike" kern="0" cap="none" spc="0" normalizeH="0" baseline="0" noProof="0" dirty="0">
              <a:ln>
                <a:noFill/>
              </a:ln>
              <a:solidFill>
                <a:schemeClr val="tx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r>
              <a:rPr kumimoji="0" lang="en-US" sz="1200" b="1" i="0" u="none" strike="noStrike" kern="0" cap="none" spc="0" normalizeH="0" baseline="0" noProof="0" dirty="0">
                <a:ln>
                  <a:noFill/>
                </a:ln>
                <a:solidFill>
                  <a:schemeClr val="tx1"/>
                </a:solidFill>
                <a:effectLst/>
                <a:uLnTx/>
                <a:uFillTx/>
                <a:latin typeface="Calibri"/>
                <a:ea typeface="Calibri"/>
                <a:cs typeface="Calibri"/>
                <a:sym typeface="Calibri"/>
              </a:rPr>
              <a:t>Diabetes: </a:t>
            </a:r>
            <a:r>
              <a:rPr kumimoji="0" lang="en-US" sz="1200" i="0" u="none" strike="noStrike" kern="0" cap="none" spc="0" normalizeH="0" baseline="0" noProof="0" dirty="0">
                <a:ln>
                  <a:noFill/>
                </a:ln>
                <a:solidFill>
                  <a:schemeClr val="tx1"/>
                </a:solidFill>
                <a:effectLst/>
                <a:uLnTx/>
                <a:uFillTx/>
                <a:latin typeface="Calibri"/>
                <a:ea typeface="Calibri"/>
                <a:cs typeface="Calibri"/>
                <a:sym typeface="Calibri"/>
              </a:rPr>
              <a:t>high rates of uncontrolled disease, hospitalization and emergency room visits</a:t>
            </a:r>
            <a:endParaRPr lang="en-US" sz="1200" i="0" u="none" strike="noStrike" kern="0" cap="none" spc="0" normalizeH="0" baseline="0" noProof="0" dirty="0">
              <a:ln>
                <a:noFill/>
              </a:ln>
              <a:solidFill>
                <a:schemeClr val="tx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endParaRPr kumimoji="0" lang="en-US" sz="1200" b="1" i="0" u="none" strike="noStrike" kern="0" cap="none" spc="0" normalizeH="0" baseline="0" noProof="0" dirty="0">
              <a:ln>
                <a:noFill/>
              </a:ln>
              <a:solidFill>
                <a:schemeClr val="tx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endParaRPr kumimoji="0" lang="en-US" sz="1200" b="1" i="0" u="none" strike="noStrike" kern="0" cap="none" spc="0" normalizeH="0" baseline="0" noProof="0" dirty="0">
              <a:ln>
                <a:noFill/>
              </a:ln>
              <a:solidFill>
                <a:srgbClr val="5B5B5B"/>
              </a:solidFill>
              <a:effectLst/>
              <a:uLnTx/>
              <a:uFillTx/>
              <a:latin typeface="Calibri"/>
              <a:ea typeface="Calibri"/>
              <a:cs typeface="Calibri"/>
              <a:sym typeface="Calibri"/>
            </a:endParaRPr>
          </a:p>
        </p:txBody>
      </p:sp>
      <p:sp>
        <p:nvSpPr>
          <p:cNvPr id="86" name="Shape 86"/>
          <p:cNvSpPr/>
          <p:nvPr/>
        </p:nvSpPr>
        <p:spPr>
          <a:xfrm>
            <a:off x="395287" y="3293587"/>
            <a:ext cx="3795709" cy="1651786"/>
          </a:xfrm>
          <a:prstGeom prst="rect">
            <a:avLst/>
          </a:prstGeom>
          <a:noFill/>
          <a:ln>
            <a:noFill/>
          </a:ln>
        </p:spPr>
        <p:txBody>
          <a:bodyPr lIns="0" tIns="0" rIns="0" bIns="0" anchor="t" anchorCtr="0">
            <a:noAutofit/>
          </a:bodyPr>
          <a:lstStyle/>
          <a:p>
            <a:pPr>
              <a:buClr>
                <a:srgbClr val="929292"/>
              </a:buClr>
              <a:buSzPct val="25000"/>
              <a:defRPr/>
            </a:pPr>
            <a:r>
              <a:rPr kumimoji="0" lang="en-US" sz="1200" b="1" i="0" u="none" strike="noStrike" kern="0" cap="none" spc="0" normalizeH="0" baseline="0" noProof="0" dirty="0">
                <a:ln>
                  <a:noFill/>
                </a:ln>
                <a:solidFill>
                  <a:schemeClr val="tx1"/>
                </a:solidFill>
                <a:effectLst/>
                <a:uLnTx/>
                <a:uFillTx/>
                <a:latin typeface="Calibri"/>
                <a:ea typeface="Calibri"/>
                <a:cs typeface="Calibri"/>
                <a:sym typeface="Calibri"/>
              </a:rPr>
              <a:t>Human Immunodeficiency Virus (HIV): </a:t>
            </a:r>
            <a:r>
              <a:rPr kumimoji="0" lang="en-US" sz="1200" i="0" u="none" strike="noStrike" kern="0" cap="none" spc="0" normalizeH="0" baseline="0" noProof="0" dirty="0">
                <a:ln>
                  <a:noFill/>
                </a:ln>
                <a:solidFill>
                  <a:schemeClr val="tx1"/>
                </a:solidFill>
                <a:effectLst/>
                <a:uLnTx/>
                <a:uFillTx/>
                <a:latin typeface="Calibri"/>
                <a:ea typeface="Calibri"/>
                <a:cs typeface="Calibri"/>
                <a:sym typeface="Calibri"/>
              </a:rPr>
              <a:t>three times the rate of the general population, high rates of hospitalization and uncontrolled symptoms at time of referral.</a:t>
            </a:r>
            <a:r>
              <a:rPr lang="en-US" sz="1200" dirty="0">
                <a:solidFill>
                  <a:schemeClr val="tx1"/>
                </a:solidFill>
                <a:latin typeface="Calibri"/>
                <a:ea typeface="Calibri"/>
                <a:cs typeface="Calibri"/>
                <a:sym typeface="Calibri"/>
              </a:rPr>
              <a:t> </a:t>
            </a:r>
            <a:endParaRPr lang="en-US" sz="1200" i="0" u="none" strike="noStrike" kern="0" cap="none" spc="0" normalizeH="0" baseline="0" noProof="0" dirty="0">
              <a:ln>
                <a:noFill/>
              </a:ln>
              <a:solidFill>
                <a:schemeClr val="tx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929292"/>
              </a:buClr>
              <a:buSzPct val="25000"/>
              <a:buFontTx/>
              <a:buNone/>
              <a:tabLst/>
              <a:defRPr/>
            </a:pPr>
            <a:endParaRPr lang="en-US" sz="1200" b="1" i="0" u="none" strike="noStrike" kern="0" cap="none" spc="0" normalizeH="0" baseline="0" noProof="0" dirty="0">
              <a:ln>
                <a:noFill/>
              </a:ln>
              <a:solidFill>
                <a:schemeClr val="tx1"/>
              </a:solidFill>
              <a:effectLst/>
              <a:uLnTx/>
              <a:uFillTx/>
              <a:latin typeface="Calibri"/>
              <a:ea typeface="Calibri"/>
              <a:cs typeface="Calibri"/>
            </a:endParaRPr>
          </a:p>
          <a:p>
            <a:pPr>
              <a:buClr>
                <a:srgbClr val="929292"/>
              </a:buClr>
              <a:buSzPct val="25000"/>
              <a:defRPr/>
            </a:pPr>
            <a:r>
              <a:rPr kumimoji="0" lang="en-US" sz="1200" b="1" i="0" u="none" strike="noStrike" kern="0" cap="none" spc="0" normalizeH="0" baseline="0" noProof="0" dirty="0">
                <a:ln>
                  <a:noFill/>
                </a:ln>
                <a:solidFill>
                  <a:schemeClr val="tx1"/>
                </a:solidFill>
                <a:effectLst/>
                <a:uLnTx/>
                <a:uFillTx/>
                <a:latin typeface="Calibri"/>
                <a:ea typeface="Calibri"/>
                <a:cs typeface="Calibri"/>
                <a:sym typeface="Calibri"/>
              </a:rPr>
              <a:t>Acute Respiratory Tract Infections: </a:t>
            </a:r>
            <a:r>
              <a:rPr kumimoji="0" lang="en-US" sz="1200" i="0" u="none" strike="noStrike" kern="0" cap="none" spc="0" normalizeH="0" baseline="0" noProof="0" dirty="0">
                <a:ln>
                  <a:noFill/>
                </a:ln>
                <a:solidFill>
                  <a:schemeClr val="tx1"/>
                </a:solidFill>
                <a:effectLst/>
                <a:uLnTx/>
                <a:uFillTx/>
                <a:latin typeface="Calibri"/>
                <a:ea typeface="Calibri"/>
                <a:cs typeface="Calibri"/>
                <a:sym typeface="Calibri"/>
              </a:rPr>
              <a:t>During winter months diagnosed in 47% of patients referred and co-occur with chronic conditions, high rates of hospitalization and poor outcomes post discharge.</a:t>
            </a:r>
            <a:r>
              <a:rPr lang="en-US" sz="1200" dirty="0">
                <a:solidFill>
                  <a:schemeClr val="tx1"/>
                </a:solidFill>
                <a:latin typeface="Calibri"/>
                <a:ea typeface="Calibri"/>
                <a:cs typeface="Calibri"/>
                <a:sym typeface="Calibri"/>
              </a:rPr>
              <a:t> </a:t>
            </a:r>
            <a:endParaRPr lang="en-US" sz="1200" i="0" u="none" strike="noStrike" kern="0" cap="none" spc="0" normalizeH="0" baseline="0" noProof="0" dirty="0">
              <a:ln>
                <a:noFill/>
              </a:ln>
              <a:solidFill>
                <a:schemeClr val="tx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929292"/>
              </a:buClr>
              <a:buSzPct val="25000"/>
              <a:buFontTx/>
              <a:buNone/>
              <a:tabLst/>
              <a:defRPr/>
            </a:pPr>
            <a:endParaRPr kumimoji="0" lang="en-US" sz="1200" b="1" i="0" u="none" strike="noStrike" kern="0" cap="none" spc="0" normalizeH="0" baseline="0" noProof="0" dirty="0">
              <a:ln>
                <a:noFill/>
              </a:ln>
              <a:solidFill>
                <a:srgbClr val="929292"/>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929292"/>
              </a:buClr>
              <a:buSzPct val="25000"/>
              <a:buFontTx/>
              <a:buNone/>
              <a:tabLst/>
              <a:defRPr/>
            </a:pPr>
            <a:endParaRPr kumimoji="0" lang="en-US" sz="1200" b="1" i="0" u="none" strike="noStrike" kern="0" cap="none" spc="0" normalizeH="0" baseline="0" noProof="0" dirty="0">
              <a:ln>
                <a:noFill/>
              </a:ln>
              <a:solidFill>
                <a:srgbClr val="929292"/>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929292"/>
              </a:buClr>
              <a:buSzPct val="25000"/>
              <a:buFontTx/>
              <a:buNone/>
              <a:tabLst/>
              <a:defRPr/>
            </a:pPr>
            <a:endParaRPr kumimoji="0" lang="en-US" sz="1200" b="1" i="0" u="none" strike="noStrike" kern="0" cap="none" spc="0" normalizeH="0" baseline="0" noProof="0" dirty="0">
              <a:ln>
                <a:noFill/>
              </a:ln>
              <a:solidFill>
                <a:srgbClr val="929292"/>
              </a:solidFill>
              <a:effectLst/>
              <a:uLnTx/>
              <a:uFillTx/>
              <a:latin typeface="Calibri"/>
              <a:ea typeface="Calibri"/>
              <a:cs typeface="Calibri"/>
              <a:sym typeface="Calibri"/>
            </a:endParaRPr>
          </a:p>
        </p:txBody>
      </p:sp>
      <p:sp>
        <p:nvSpPr>
          <p:cNvPr id="87" name="Shape 87"/>
          <p:cNvSpPr/>
          <p:nvPr/>
        </p:nvSpPr>
        <p:spPr>
          <a:xfrm>
            <a:off x="395287" y="3735455"/>
            <a:ext cx="3795709" cy="769441"/>
          </a:xfrm>
          <a:prstGeom prst="rect">
            <a:avLst/>
          </a:prstGeom>
          <a:no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5B5B5B"/>
              </a:buClr>
              <a:buSzPct val="25000"/>
              <a:buFont typeface="Calibri"/>
              <a:buNone/>
              <a:tabLst/>
              <a:defRPr/>
            </a:pPr>
            <a:endParaRPr kumimoji="0" lang="en-US" sz="1200" b="1" i="0" u="none" strike="noStrike" kern="0" cap="none" spc="0" normalizeH="0" baseline="0" noProof="0">
              <a:ln>
                <a:noFill/>
              </a:ln>
              <a:solidFill>
                <a:srgbClr val="929292"/>
              </a:solidFill>
              <a:effectLst/>
              <a:uLnTx/>
              <a:uFillTx/>
              <a:latin typeface="Calibri"/>
              <a:ea typeface="Calibri"/>
              <a:cs typeface="Calibri"/>
              <a:sym typeface="Calibri"/>
            </a:endParaRPr>
          </a:p>
        </p:txBody>
      </p:sp>
      <p:pic>
        <p:nvPicPr>
          <p:cNvPr id="16" name="Picture 15" descr="A person wearing a black hat and white shirt&#10;&#10;Description automatically generated"/>
          <p:cNvPicPr>
            <a:picLocks noChangeAspect="1"/>
          </p:cNvPicPr>
          <p:nvPr/>
        </p:nvPicPr>
        <p:blipFill>
          <a:blip r:embed="rId3"/>
          <a:stretch>
            <a:fillRect/>
          </a:stretch>
        </p:blipFill>
        <p:spPr>
          <a:xfrm>
            <a:off x="4363673" y="2672729"/>
            <a:ext cx="1318704" cy="1579281"/>
          </a:xfrm>
          <a:prstGeom prst="rect">
            <a:avLst/>
          </a:prstGeom>
          <a:ln>
            <a:noFill/>
          </a:ln>
          <a:effectLst>
            <a:outerShdw blurRad="292100" dist="139700" dir="2700000" algn="tl" rotWithShape="0">
              <a:srgbClr val="333333">
                <a:alpha val="65000"/>
              </a:srgbClr>
            </a:outerShdw>
          </a:effectLst>
        </p:spPr>
      </p:pic>
      <p:pic>
        <p:nvPicPr>
          <p:cNvPr id="2" name="Picture 1" descr="A person taking a blood pressure of a person&#10;&#10;Description automatically generated">
            <a:extLst>
              <a:ext uri="{FF2B5EF4-FFF2-40B4-BE49-F238E27FC236}">
                <a16:creationId xmlns:a16="http://schemas.microsoft.com/office/drawing/2014/main" id="{6A145404-3579-D479-D4BF-DEF1A8D8781F}"/>
              </a:ext>
            </a:extLst>
          </p:cNvPr>
          <p:cNvPicPr>
            <a:picLocks noChangeAspect="1"/>
          </p:cNvPicPr>
          <p:nvPr/>
        </p:nvPicPr>
        <p:blipFill>
          <a:blip r:embed="rId4"/>
          <a:stretch>
            <a:fillRect/>
          </a:stretch>
        </p:blipFill>
        <p:spPr>
          <a:xfrm>
            <a:off x="5809868" y="1631715"/>
            <a:ext cx="3087986" cy="3086100"/>
          </a:xfrm>
          <a:prstGeom prst="rect">
            <a:avLst/>
          </a:prstGeom>
          <a:ln>
            <a:noFill/>
          </a:ln>
          <a:effectLst>
            <a:outerShdw blurRad="292100" dist="139700" dir="2700000" algn="tl" rotWithShape="0">
              <a:srgbClr val="333333">
                <a:alpha val="65000"/>
              </a:srgbClr>
            </a:outerShdw>
          </a:effectLst>
        </p:spPr>
      </p:pic>
      <p:pic>
        <p:nvPicPr>
          <p:cNvPr id="3" name="Picture 2" descr="A person getting a medical treatment&#10;&#10;Description automatically generated">
            <a:extLst>
              <a:ext uri="{FF2B5EF4-FFF2-40B4-BE49-F238E27FC236}">
                <a16:creationId xmlns:a16="http://schemas.microsoft.com/office/drawing/2014/main" id="{273CD56B-1129-7900-57F2-094CF468189A}"/>
              </a:ext>
            </a:extLst>
          </p:cNvPr>
          <p:cNvPicPr>
            <a:picLocks noChangeAspect="1"/>
          </p:cNvPicPr>
          <p:nvPr/>
        </p:nvPicPr>
        <p:blipFill>
          <a:blip r:embed="rId5"/>
          <a:stretch>
            <a:fillRect/>
          </a:stretch>
        </p:blipFill>
        <p:spPr>
          <a:xfrm>
            <a:off x="4363990" y="339285"/>
            <a:ext cx="2777659" cy="1838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231480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p:tgtEl>
                                          <p:spTgt spid="85"/>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p:tgtEl>
                                          <p:spTgt spid="86"/>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500"/>
                                        <p:tgtEl>
                                          <p:spTgt spid="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Shape 67"/>
          <p:cNvPicPr preferRelativeResize="0"/>
          <p:nvPr/>
        </p:nvPicPr>
        <p:blipFill>
          <a:blip r:embed="rId3"/>
          <a:stretch>
            <a:fillRect/>
          </a:stretch>
        </p:blipFill>
        <p:spPr>
          <a:xfrm>
            <a:off x="4571998" y="1266926"/>
            <a:ext cx="4167739" cy="3125804"/>
          </a:xfrm>
          <a:prstGeom prst="rect">
            <a:avLst/>
          </a:prstGeom>
          <a:noFill/>
          <a:ln>
            <a:noFill/>
          </a:ln>
        </p:spPr>
      </p:pic>
      <p:sp>
        <p:nvSpPr>
          <p:cNvPr id="68" name="Shape 68"/>
          <p:cNvSpPr txBox="1">
            <a:spLocks noGrp="1"/>
          </p:cNvSpPr>
          <p:nvPr>
            <p:ph type="body" idx="1"/>
          </p:nvPr>
        </p:nvSpPr>
        <p:spPr>
          <a:xfrm>
            <a:off x="381000" y="770020"/>
            <a:ext cx="8368364" cy="173255"/>
          </a:xfrm>
          <a:prstGeom prst="rect">
            <a:avLst/>
          </a:prstGeom>
          <a:noFill/>
          <a:ln>
            <a:noFill/>
          </a:ln>
        </p:spPr>
        <p:txBody>
          <a:bodyPr lIns="0" tIns="0" rIns="0" bIns="0" anchor="ctr" anchorCtr="0">
            <a:noAutofit/>
          </a:bodyPr>
          <a:lstStyle/>
          <a:p>
            <a:pPr>
              <a:spcBef>
                <a:spcPts val="0"/>
              </a:spcBef>
              <a:buSzPct val="25000"/>
            </a:pPr>
            <a:r>
              <a:rPr lang="en-US">
                <a:solidFill>
                  <a:schemeClr val="tx1">
                    <a:lumMod val="50000"/>
                    <a:lumOff val="50000"/>
                  </a:schemeClr>
                </a:solidFill>
              </a:rPr>
              <a:t>H</a:t>
            </a:r>
            <a:r>
              <a:rPr lang="en-US" sz="1600" b="0" i="0" u="none" strike="noStrike" cap="none">
                <a:solidFill>
                  <a:schemeClr val="tx1">
                    <a:lumMod val="50000"/>
                    <a:lumOff val="50000"/>
                  </a:schemeClr>
                </a:solidFill>
                <a:latin typeface="Calibri"/>
                <a:ea typeface="Calibri"/>
                <a:cs typeface="Calibri"/>
                <a:sym typeface="Calibri"/>
              </a:rPr>
              <a:t>omelessness In Pima County</a:t>
            </a:r>
            <a:r>
              <a:rPr lang="en-US">
                <a:solidFill>
                  <a:schemeClr val="tx1">
                    <a:lumMod val="50000"/>
                    <a:lumOff val="50000"/>
                  </a:schemeClr>
                </a:solidFill>
              </a:rPr>
              <a:t> </a:t>
            </a:r>
          </a:p>
        </p:txBody>
      </p:sp>
      <p:sp>
        <p:nvSpPr>
          <p:cNvPr id="69" name="Shape 69"/>
          <p:cNvSpPr txBox="1">
            <a:spLocks noGrp="1"/>
          </p:cNvSpPr>
          <p:nvPr>
            <p:ph type="title"/>
          </p:nvPr>
        </p:nvSpPr>
        <p:spPr>
          <a:xfrm>
            <a:off x="381000" y="337687"/>
            <a:ext cx="7884886" cy="4323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OTHER KEY FINDINGS</a:t>
            </a:r>
          </a:p>
        </p:txBody>
      </p:sp>
      <p:sp>
        <p:nvSpPr>
          <p:cNvPr id="70" name="Shape 70"/>
          <p:cNvSpPr/>
          <p:nvPr/>
        </p:nvSpPr>
        <p:spPr>
          <a:xfrm>
            <a:off x="4569892" y="3975232"/>
            <a:ext cx="4169664" cy="548639"/>
          </a:xfrm>
          <a:prstGeom prst="rect">
            <a:avLst/>
          </a:prstGeom>
          <a:solidFill>
            <a:srgbClr val="A6BDD3"/>
          </a:solidFill>
          <a:ln>
            <a:noFill/>
          </a:ln>
        </p:spPr>
        <p:txBody>
          <a:bodyPr lIns="182875" tIns="182875" rIns="182875" bIns="182875" anchor="ctr" anchorCtr="0">
            <a:noAutofit/>
          </a:bodyPr>
          <a:lstStyle/>
          <a:p>
            <a:pPr>
              <a:buClr>
                <a:srgbClr val="FFFFFF"/>
              </a:buClr>
              <a:buSzPct val="25000"/>
              <a:defRPr/>
            </a:pPr>
            <a:r>
              <a:rPr lang="en-US" sz="1100" b="1">
                <a:solidFill>
                  <a:srgbClr val="FFFFFF"/>
                </a:solidFill>
                <a:latin typeface="Calibri"/>
                <a:ea typeface="Calibri"/>
                <a:cs typeface="Calibri"/>
                <a:sym typeface="Calibri"/>
              </a:rPr>
              <a:t>THE CURRENT HOUSING CRISIS IS CREATING EVEN GREATER NEED AND DEMAND</a:t>
            </a:r>
            <a:endParaRPr kumimoji="0" lang="en-US" sz="11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Shape 71"/>
          <p:cNvSpPr/>
          <p:nvPr/>
        </p:nvSpPr>
        <p:spPr>
          <a:xfrm>
            <a:off x="101494" y="3149865"/>
            <a:ext cx="3773496" cy="922428"/>
          </a:xfrm>
          <a:prstGeom prst="rect">
            <a:avLst/>
          </a:prstGeom>
          <a:no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endParaRPr kumimoji="0" lang="en-US" sz="1200" b="1" i="0" u="none" strike="noStrike" kern="0" cap="none" spc="0" normalizeH="0" baseline="0" noProof="0">
              <a:ln>
                <a:noFill/>
              </a:ln>
              <a:solidFill>
                <a:srgbClr val="5B5B5B"/>
              </a:solidFill>
              <a:effectLst/>
              <a:uLnTx/>
              <a:uFillTx/>
              <a:latin typeface="Calibri"/>
              <a:ea typeface="Calibri"/>
              <a:cs typeface="Calibri"/>
              <a:sym typeface="Calibri"/>
            </a:endParaRPr>
          </a:p>
        </p:txBody>
      </p:sp>
      <p:sp>
        <p:nvSpPr>
          <p:cNvPr id="72" name="Shape 72"/>
          <p:cNvSpPr/>
          <p:nvPr/>
        </p:nvSpPr>
        <p:spPr>
          <a:xfrm>
            <a:off x="410816" y="1254234"/>
            <a:ext cx="3795709" cy="769441"/>
          </a:xfrm>
          <a:prstGeom prst="rect">
            <a:avLst/>
          </a:prstGeom>
          <a:no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r>
              <a:rPr kumimoji="0" lang="en-US" sz="1400" b="1" i="0" u="none" strike="noStrike" kern="0" cap="none" spc="0" normalizeH="0" baseline="0" noProof="0" dirty="0">
                <a:ln>
                  <a:noFill/>
                </a:ln>
                <a:solidFill>
                  <a:schemeClr val="tx1"/>
                </a:solidFill>
                <a:effectLst/>
                <a:uLnTx/>
                <a:uFillTx/>
                <a:latin typeface="Calibri"/>
                <a:ea typeface="Calibri"/>
                <a:cs typeface="Calibri"/>
                <a:sym typeface="Calibri"/>
              </a:rPr>
              <a:t>Point In Time Results 2020</a:t>
            </a:r>
            <a:endParaRPr lang="en-US" sz="1400" b="1" i="0" u="none" strike="noStrike" kern="0" cap="none" spc="0" normalizeH="0" baseline="0" noProof="0" dirty="0">
              <a:ln>
                <a:noFill/>
              </a:ln>
              <a:solidFill>
                <a:schemeClr val="tx1"/>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r>
              <a:rPr kumimoji="0" lang="en-US" sz="1400" b="1" i="0" u="none" strike="noStrike" kern="0" cap="none" spc="0" normalizeH="0" baseline="0" noProof="0" dirty="0">
                <a:ln>
                  <a:noFill/>
                </a:ln>
                <a:solidFill>
                  <a:schemeClr val="tx1"/>
                </a:solidFill>
                <a:effectLst/>
                <a:uLnTx/>
                <a:uFillTx/>
                <a:latin typeface="Calibri"/>
                <a:ea typeface="Calibri"/>
                <a:cs typeface="Calibri"/>
                <a:sym typeface="Calibri"/>
              </a:rPr>
              <a:t>Pima County is 15% of the state population but 23% of the homeless population</a:t>
            </a:r>
            <a:endParaRPr lang="en-US" sz="1400" b="1" i="0" u="none" strike="noStrike" kern="0" cap="none" spc="0" normalizeH="0" baseline="0" noProof="0" dirty="0">
              <a:ln>
                <a:noFill/>
              </a:ln>
              <a:solidFill>
                <a:schemeClr val="tx1"/>
              </a:solidFill>
              <a:effectLst/>
              <a:uLnTx/>
              <a:uFillTx/>
              <a:latin typeface="Calibri"/>
              <a:ea typeface="Calibri"/>
              <a:cs typeface="Calibri"/>
            </a:endParaRPr>
          </a:p>
        </p:txBody>
      </p:sp>
      <p:sp>
        <p:nvSpPr>
          <p:cNvPr id="73" name="Shape 73"/>
          <p:cNvSpPr/>
          <p:nvPr/>
        </p:nvSpPr>
        <p:spPr>
          <a:xfrm>
            <a:off x="410816" y="2165210"/>
            <a:ext cx="3795709" cy="588685"/>
          </a:xfrm>
          <a:prstGeom prst="rect">
            <a:avLst/>
          </a:prstGeom>
          <a:noFill/>
          <a:ln>
            <a:noFill/>
          </a:ln>
        </p:spPr>
        <p:txBody>
          <a:bodyPr lIns="0" tIns="0" rIns="0" bIns="0" anchor="t" anchorCtr="0">
            <a:noAutofit/>
          </a:bodyPr>
          <a:lstStyle/>
          <a:p>
            <a:pPr>
              <a:buClr>
                <a:srgbClr val="5B5B5B"/>
              </a:buClr>
              <a:buSzPct val="25000"/>
              <a:defRPr/>
            </a:pPr>
            <a:r>
              <a:rPr kumimoji="0" lang="en-US" sz="1400" b="1" i="0" u="none" strike="noStrike" kern="0" cap="none" spc="0" normalizeH="0" baseline="0" noProof="0" dirty="0">
                <a:ln>
                  <a:noFill/>
                </a:ln>
                <a:solidFill>
                  <a:schemeClr val="tx1"/>
                </a:solidFill>
                <a:effectLst/>
                <a:uLnTx/>
                <a:uFillTx/>
                <a:latin typeface="Calibri"/>
                <a:ea typeface="Calibri"/>
                <a:cs typeface="Calibri"/>
                <a:sym typeface="Calibri"/>
              </a:rPr>
              <a:t>The point in 2020-time count for 2020 is 1044 people who were sheltered, 578 who were not sheltered and 246 identified as chronic homeless.</a:t>
            </a:r>
            <a:r>
              <a:rPr lang="en-US" b="1" dirty="0">
                <a:solidFill>
                  <a:schemeClr val="tx1"/>
                </a:solidFill>
                <a:latin typeface="Calibri"/>
                <a:ea typeface="Calibri"/>
                <a:cs typeface="Calibri"/>
                <a:sym typeface="Calibri"/>
              </a:rPr>
              <a:t> </a:t>
            </a:r>
            <a:endParaRPr kumimoji="0" lang="en-US" sz="1400" b="1" i="0" u="none" strike="noStrike" kern="0" cap="none" spc="0" normalizeH="0" baseline="0" noProof="0" dirty="0">
              <a:ln>
                <a:noFill/>
              </a:ln>
              <a:solidFill>
                <a:schemeClr val="tx1"/>
              </a:solidFill>
              <a:effectLst/>
              <a:uLnTx/>
              <a:uFillTx/>
              <a:latin typeface="Calibri"/>
              <a:ea typeface="Calibri"/>
              <a:cs typeface="Calibri"/>
              <a:sym typeface="Calibri"/>
            </a:endParaRPr>
          </a:p>
        </p:txBody>
      </p:sp>
      <p:cxnSp>
        <p:nvCxnSpPr>
          <p:cNvPr id="74" name="Shape 74"/>
          <p:cNvCxnSpPr/>
          <p:nvPr/>
        </p:nvCxnSpPr>
        <p:spPr>
          <a:xfrm>
            <a:off x="426345" y="1995783"/>
            <a:ext cx="3749040" cy="1587"/>
          </a:xfrm>
          <a:prstGeom prst="straightConnector1">
            <a:avLst/>
          </a:prstGeom>
          <a:noFill/>
          <a:ln w="19050" cap="flat" cmpd="sng">
            <a:solidFill>
              <a:srgbClr val="929292"/>
            </a:solidFill>
            <a:prstDash val="dot"/>
            <a:round/>
            <a:headEnd type="none" w="med" len="med"/>
            <a:tailEnd type="none" w="med" len="med"/>
          </a:ln>
        </p:spPr>
      </p:cxnSp>
      <p:cxnSp>
        <p:nvCxnSpPr>
          <p:cNvPr id="75" name="Shape 75"/>
          <p:cNvCxnSpPr/>
          <p:nvPr/>
        </p:nvCxnSpPr>
        <p:spPr>
          <a:xfrm>
            <a:off x="426345" y="1135782"/>
            <a:ext cx="3749040" cy="1587"/>
          </a:xfrm>
          <a:prstGeom prst="straightConnector1">
            <a:avLst/>
          </a:prstGeom>
          <a:noFill/>
          <a:ln w="19050" cap="flat" cmpd="sng">
            <a:solidFill>
              <a:srgbClr val="929292"/>
            </a:solidFill>
            <a:prstDash val="dot"/>
            <a:round/>
            <a:headEnd type="none" w="med" len="med"/>
            <a:tailEnd type="none" w="med" len="med"/>
          </a:ln>
        </p:spPr>
      </p:cxnSp>
      <p:sp>
        <p:nvSpPr>
          <p:cNvPr id="11" name="Shape 73"/>
          <p:cNvSpPr/>
          <p:nvPr/>
        </p:nvSpPr>
        <p:spPr>
          <a:xfrm>
            <a:off x="381001" y="3119825"/>
            <a:ext cx="3809996" cy="831151"/>
          </a:xfrm>
          <a:prstGeom prst="rect">
            <a:avLst/>
          </a:prstGeom>
          <a:noFill/>
          <a:ln>
            <a:noFill/>
          </a:ln>
        </p:spPr>
        <p:txBody>
          <a:bodyPr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5B5B5B"/>
              </a:buClr>
              <a:buSzPct val="25000"/>
              <a:buFontTx/>
              <a:buNone/>
              <a:tabLst/>
              <a:defRPr/>
            </a:pPr>
            <a:r>
              <a:rPr kumimoji="0" lang="en-US" sz="1400" b="1" i="0" u="none" strike="noStrike" kern="0" cap="none" spc="0" normalizeH="0" baseline="0" noProof="0" dirty="0">
                <a:ln>
                  <a:noFill/>
                </a:ln>
                <a:solidFill>
                  <a:schemeClr val="tx1"/>
                </a:solidFill>
                <a:effectLst/>
                <a:uLnTx/>
                <a:uFillTx/>
                <a:latin typeface="Calibri"/>
                <a:ea typeface="Calibri"/>
                <a:cs typeface="Calibri"/>
                <a:sym typeface="Calibri"/>
              </a:rPr>
              <a:t>Persons considered chronically homeless at the point in time count 42.6 % have a disability, 27.2% have a chronic health condition 42.6  were reported to have a  mental health disorder, 65%, a substance abuse disorder of 38% are veterans and 67% are men.</a:t>
            </a:r>
          </a:p>
        </p:txBody>
      </p:sp>
      <p:cxnSp>
        <p:nvCxnSpPr>
          <p:cNvPr id="12" name="Shape 74"/>
          <p:cNvCxnSpPr/>
          <p:nvPr/>
        </p:nvCxnSpPr>
        <p:spPr>
          <a:xfrm>
            <a:off x="409096" y="2960846"/>
            <a:ext cx="3749040" cy="1587"/>
          </a:xfrm>
          <a:prstGeom prst="straightConnector1">
            <a:avLst/>
          </a:prstGeom>
          <a:noFill/>
          <a:ln w="19050" cap="flat" cmpd="sng">
            <a:solidFill>
              <a:srgbClr val="929292"/>
            </a:solidFill>
            <a:prstDash val="dot"/>
            <a:round/>
            <a:headEnd type="none" w="med" len="med"/>
            <a:tailEnd type="none" w="med" len="med"/>
          </a:ln>
        </p:spPr>
      </p:cxnSp>
    </p:spTree>
    <p:extLst>
      <p:ext uri="{BB962C8B-B14F-4D97-AF65-F5344CB8AC3E}">
        <p14:creationId xmlns:p14="http://schemas.microsoft.com/office/powerpoint/2010/main" val="187246516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p:tgtEl>
                                          <p:spTgt spid="70"/>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p:tgtEl>
                                          <p:spTgt spid="71"/>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additive="base">
                                        <p:cTn id="19" dur="500"/>
                                        <p:tgtEl>
                                          <p:spTgt spid="75"/>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 calcmode="lin" valueType="num">
                                      <p:cBhvr additive="base">
                                        <p:cTn id="23" dur="500"/>
                                        <p:tgtEl>
                                          <p:spTgt spid="72"/>
                                        </p:tgtEl>
                                        <p:attrNameLst>
                                          <p:attrName>ppt_x</p:attrName>
                                        </p:attrNameLst>
                                      </p:cBhvr>
                                      <p:tavLst>
                                        <p:tav tm="0">
                                          <p:val>
                                            <p:strVal val="#ppt_x-1"/>
                                          </p:val>
                                        </p:tav>
                                        <p:tav tm="100000">
                                          <p:val>
                                            <p:strVal val="#ppt_x"/>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p:tgtEl>
                                          <p:spTgt spid="74"/>
                                        </p:tgtEl>
                                        <p:attrNameLst>
                                          <p:attrName>ppt_x</p:attrName>
                                        </p:attrNameLst>
                                      </p:cBhvr>
                                      <p:tavLst>
                                        <p:tav tm="0">
                                          <p:val>
                                            <p:strVal val="#ppt_x-1"/>
                                          </p:val>
                                        </p:tav>
                                        <p:tav tm="100000">
                                          <p:val>
                                            <p:strVal val="#ppt_x"/>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500"/>
                                        <p:tgtEl>
                                          <p:spTgt spid="73"/>
                                        </p:tgtEl>
                                        <p:attrNameLst>
                                          <p:attrName>ppt_x</p:attrName>
                                        </p:attrNameLst>
                                      </p:cBhvr>
                                      <p:tavLst>
                                        <p:tav tm="0">
                                          <p:val>
                                            <p:strVal val="#ppt_x-1"/>
                                          </p:val>
                                        </p:tav>
                                        <p:tav tm="100000">
                                          <p:val>
                                            <p:strVal val="#ppt_x"/>
                                          </p:val>
                                        </p:tav>
                                      </p:tavLst>
                                    </p:anim>
                                  </p:childTnLst>
                                </p:cTn>
                              </p:par>
                            </p:childTnLst>
                          </p:cTn>
                        </p:par>
                        <p:par>
                          <p:cTn id="32" fill="hold">
                            <p:stCondLst>
                              <p:cond delay="3500"/>
                            </p:stCondLst>
                            <p:childTnLst>
                              <p:par>
                                <p:cTn id="33" presetID="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ppt_x</p:attrName>
                                        </p:attrNameLst>
                                      </p:cBhvr>
                                      <p:tavLst>
                                        <p:tav tm="0">
                                          <p:val>
                                            <p:strVal val="#ppt_x-1"/>
                                          </p:val>
                                        </p:tav>
                                        <p:tav tm="100000">
                                          <p:val>
                                            <p:strVal val="#ppt_x"/>
                                          </p:val>
                                        </p:tav>
                                      </p:tavLst>
                                    </p:anim>
                                  </p:childTnLst>
                                </p:cTn>
                              </p:par>
                            </p:childTnLst>
                          </p:cTn>
                        </p:par>
                        <p:par>
                          <p:cTn id="36" fill="hold">
                            <p:stCondLst>
                              <p:cond delay="4000"/>
                            </p:stCondLst>
                            <p:childTnLst>
                              <p:par>
                                <p:cTn id="37" presetID="2" presetClass="entr" presetSubtype="8"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D66A8ED-D939-6768-5256-2D70436787A2}"/>
              </a:ext>
            </a:extLst>
          </p:cNvPr>
          <p:cNvSpPr/>
          <p:nvPr/>
        </p:nvSpPr>
        <p:spPr>
          <a:xfrm>
            <a:off x="667893" y="2540233"/>
            <a:ext cx="7811900" cy="2231371"/>
          </a:xfrm>
          <a:prstGeom prst="rect">
            <a:avLst/>
          </a:prstGeom>
          <a:solidFill>
            <a:srgbClr val="A6BD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8506655-93DF-57B2-FE05-8EE73585513D}"/>
              </a:ext>
            </a:extLst>
          </p:cNvPr>
          <p:cNvSpPr>
            <a:spLocks noGrp="1"/>
          </p:cNvSpPr>
          <p:nvPr>
            <p:ph type="title"/>
          </p:nvPr>
        </p:nvSpPr>
        <p:spPr>
          <a:xfrm>
            <a:off x="935513" y="2681344"/>
            <a:ext cx="7486200" cy="1948172"/>
          </a:xfrm>
        </p:spPr>
        <p:txBody>
          <a:bodyPr lIns="91440" tIns="45720" rIns="91440" bIns="45720" anchor="t"/>
          <a:lstStyle/>
          <a:p>
            <a:r>
              <a:rPr lang="en-US" sz="2000" b="1" dirty="0">
                <a:solidFill>
                  <a:schemeClr val="bg1"/>
                </a:solidFill>
                <a:latin typeface="Calibri"/>
              </a:rPr>
              <a:t>CCS was founded in 1933 as Catholic Social Services of Arizona with services primarily in Tucson, to respond the needs of families and children during the depression.</a:t>
            </a:r>
            <a:br>
              <a:rPr lang="en-US" sz="2000" b="1" dirty="0">
                <a:latin typeface="Calibri"/>
              </a:rPr>
            </a:br>
            <a:br>
              <a:rPr lang="en-US" sz="2000" b="1" dirty="0">
                <a:latin typeface="Calibri"/>
              </a:rPr>
            </a:br>
            <a:r>
              <a:rPr lang="en-US" sz="2000" b="1" dirty="0">
                <a:solidFill>
                  <a:schemeClr val="bg1"/>
                </a:solidFill>
                <a:latin typeface="Calibri"/>
              </a:rPr>
              <a:t>CCS expanded for the next 90 years to address challenges for communities across the 9 southern counties in Arizona.</a:t>
            </a:r>
            <a:r>
              <a:rPr lang="en-US" sz="2000" b="1" dirty="0">
                <a:solidFill>
                  <a:srgbClr val="0070C0"/>
                </a:solidFill>
                <a:latin typeface="Calibri"/>
              </a:rPr>
              <a:t> </a:t>
            </a:r>
            <a:br>
              <a:rPr lang="en-US" sz="2000" dirty="0"/>
            </a:br>
            <a:br>
              <a:rPr lang="en-US" sz="3200" dirty="0"/>
            </a:br>
            <a:endParaRPr lang="en-US" sz="3200">
              <a:solidFill>
                <a:srgbClr val="0070C0"/>
              </a:solidFill>
            </a:endParaRPr>
          </a:p>
        </p:txBody>
      </p:sp>
      <p:pic>
        <p:nvPicPr>
          <p:cNvPr id="2" name="Picture 1" descr="A black logo with a cross on top&#10;&#10;Description automatically generated">
            <a:extLst>
              <a:ext uri="{FF2B5EF4-FFF2-40B4-BE49-F238E27FC236}">
                <a16:creationId xmlns:a16="http://schemas.microsoft.com/office/drawing/2014/main" id="{FB5AC89B-95C2-3863-3A90-DB73EF7567CC}"/>
              </a:ext>
            </a:extLst>
          </p:cNvPr>
          <p:cNvPicPr>
            <a:picLocks noChangeAspect="1"/>
          </p:cNvPicPr>
          <p:nvPr/>
        </p:nvPicPr>
        <p:blipFill>
          <a:blip r:embed="rId2"/>
          <a:stretch>
            <a:fillRect/>
          </a:stretch>
        </p:blipFill>
        <p:spPr>
          <a:xfrm>
            <a:off x="768673" y="271274"/>
            <a:ext cx="3181500" cy="1815750"/>
          </a:xfrm>
          <a:prstGeom prst="rect">
            <a:avLst/>
          </a:prstGeom>
        </p:spPr>
      </p:pic>
      <p:sp>
        <p:nvSpPr>
          <p:cNvPr id="12" name="TextBox 11">
            <a:extLst>
              <a:ext uri="{FF2B5EF4-FFF2-40B4-BE49-F238E27FC236}">
                <a16:creationId xmlns:a16="http://schemas.microsoft.com/office/drawing/2014/main" id="{B606AF53-A997-1F41-0AF5-7940C0A32463}"/>
              </a:ext>
            </a:extLst>
          </p:cNvPr>
          <p:cNvSpPr txBox="1"/>
          <p:nvPr/>
        </p:nvSpPr>
        <p:spPr>
          <a:xfrm>
            <a:off x="4385382" y="517615"/>
            <a:ext cx="435485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1D5280"/>
                </a:solidFill>
                <a:latin typeface="Calibri"/>
              </a:rPr>
              <a:t>Our History:</a:t>
            </a:r>
            <a:endParaRPr lang="en-US" sz="3200" b="1">
              <a:latin typeface="Calibri"/>
            </a:endParaRPr>
          </a:p>
          <a:p>
            <a:r>
              <a:rPr lang="en-US" sz="2400">
                <a:solidFill>
                  <a:srgbClr val="1D5280"/>
                </a:solidFill>
                <a:latin typeface="Calibri"/>
              </a:rPr>
              <a:t>Catholic Community Services of Southern Arizona</a:t>
            </a:r>
          </a:p>
        </p:txBody>
      </p:sp>
    </p:spTree>
    <p:extLst>
      <p:ext uri="{BB962C8B-B14F-4D97-AF65-F5344CB8AC3E}">
        <p14:creationId xmlns:p14="http://schemas.microsoft.com/office/powerpoint/2010/main" val="2232582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p:tgtEl>
                                          <p:spTgt spid="12"/>
                                        </p:tgtEl>
                                        <p:attrNameLst>
                                          <p:attrName>ppt_y</p:attrName>
                                        </p:attrNameLst>
                                      </p:cBhvr>
                                      <p:tavLst>
                                        <p:tav tm="0">
                                          <p:val>
                                            <p:strVal val="#ppt_y+#ppt_h*1.125000"/>
                                          </p:val>
                                        </p:tav>
                                        <p:tav tm="100000">
                                          <p:val>
                                            <p:strVal val="#ppt_y"/>
                                          </p:val>
                                        </p:tav>
                                      </p:tavLst>
                                    </p:anim>
                                    <p:animEffect transition="in" filter="wipe(up)">
                                      <p:cBhvr>
                                        <p:cTn id="8" dur="1500"/>
                                        <p:tgtEl>
                                          <p:spTgt spid="12"/>
                                        </p:tgtEl>
                                      </p:cBhvr>
                                    </p:animEffect>
                                  </p:childTnLst>
                                </p:cTn>
                              </p:par>
                              <p:par>
                                <p:cTn id="9" presetID="2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500" fill="hold"/>
                                        <p:tgtEl>
                                          <p:spTgt spid="2"/>
                                        </p:tgtEl>
                                        <p:attrNameLst>
                                          <p:attrName>ppt_w</p:attrName>
                                        </p:attrNameLst>
                                      </p:cBhvr>
                                      <p:tavLst>
                                        <p:tav tm="0">
                                          <p:val>
                                            <p:fltVal val="0"/>
                                          </p:val>
                                        </p:tav>
                                        <p:tav tm="100000">
                                          <p:val>
                                            <p:strVal val="#ppt_w"/>
                                          </p:val>
                                        </p:tav>
                                      </p:tavLst>
                                    </p:anim>
                                    <p:anim calcmode="lin" valueType="num">
                                      <p:cBhvr>
                                        <p:cTn id="12" dur="1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70AEAC-4B8E-05E3-AD51-BF7695D5184E}"/>
              </a:ext>
            </a:extLst>
          </p:cNvPr>
          <p:cNvSpPr/>
          <p:nvPr/>
        </p:nvSpPr>
        <p:spPr>
          <a:xfrm>
            <a:off x="5397733" y="1607343"/>
            <a:ext cx="3391180" cy="3193676"/>
          </a:xfrm>
          <a:prstGeom prst="rect">
            <a:avLst/>
          </a:prstGeom>
          <a:solidFill>
            <a:srgbClr val="1D52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C3B8321-932F-48B5-A9B4-521085AACF5E}"/>
              </a:ext>
            </a:extLst>
          </p:cNvPr>
          <p:cNvPicPr>
            <a:picLocks noChangeAspect="1"/>
          </p:cNvPicPr>
          <p:nvPr/>
        </p:nvPicPr>
        <p:blipFill rotWithShape="1">
          <a:blip r:embed="rId3"/>
          <a:srcRect l="4747" r="6516" b="262"/>
          <a:stretch/>
        </p:blipFill>
        <p:spPr>
          <a:xfrm>
            <a:off x="386917" y="1607556"/>
            <a:ext cx="4639614" cy="3197581"/>
          </a:xfrm>
          <a:prstGeom prst="rect">
            <a:avLst/>
          </a:prstGeom>
        </p:spPr>
      </p:pic>
      <p:sp>
        <p:nvSpPr>
          <p:cNvPr id="11" name="TextBox 10">
            <a:extLst>
              <a:ext uri="{FF2B5EF4-FFF2-40B4-BE49-F238E27FC236}">
                <a16:creationId xmlns:a16="http://schemas.microsoft.com/office/drawing/2014/main" id="{7502707C-04B5-4EC7-8F80-37F061761A3E}"/>
              </a:ext>
            </a:extLst>
          </p:cNvPr>
          <p:cNvSpPr txBox="1"/>
          <p:nvPr/>
        </p:nvSpPr>
        <p:spPr>
          <a:xfrm>
            <a:off x="5645163" y="1866973"/>
            <a:ext cx="3060447" cy="267765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latin typeface="Calibri"/>
              </a:rPr>
              <a:t>100</a:t>
            </a:r>
            <a:r>
              <a:rPr kumimoji="0" lang="en-US" sz="1400" b="0" i="0" u="none" strike="noStrike" kern="0" cap="none" spc="0" normalizeH="0" baseline="0" noProof="0">
                <a:ln>
                  <a:noFill/>
                </a:ln>
                <a:solidFill>
                  <a:schemeClr val="bg1"/>
                </a:solidFill>
                <a:effectLst/>
                <a:uLnTx/>
                <a:uFillTx/>
                <a:latin typeface="Calibri"/>
                <a:cs typeface="Arial"/>
                <a:sym typeface="Arial"/>
              </a:rPr>
              <a:t>,800 people assisted in 2023</a:t>
            </a:r>
            <a:endParaRPr lang="en-US" sz="1400" b="0" i="0" u="none" strike="noStrike" kern="0" cap="none" spc="0" normalizeH="0" baseline="0" noProof="0">
              <a:ln>
                <a:noFill/>
              </a:ln>
              <a:solidFill>
                <a:schemeClr val="bg1"/>
              </a:solidFill>
              <a:effectLst/>
              <a:uLnTx/>
              <a:uFillTx/>
              <a:latin typeface="Calibri"/>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schemeClr val="bg1"/>
                </a:solidFill>
                <a:effectLst/>
                <a:uLnTx/>
                <a:uFillTx/>
                <a:latin typeface="Calibri"/>
                <a:cs typeface="Arial"/>
                <a:sym typeface="Arial"/>
              </a:rPr>
              <a:t>400 staff, 929 Volunteers</a:t>
            </a:r>
            <a:endParaRPr lang="en-US" sz="1400" b="0" i="0" u="none" strike="noStrike" kern="0" cap="none" spc="0" normalizeH="0" baseline="0" noProof="0">
              <a:ln>
                <a:noFill/>
              </a:ln>
              <a:solidFill>
                <a:schemeClr val="bg1"/>
              </a:solidFill>
              <a:effectLst/>
              <a:uLnTx/>
              <a:uFillTx/>
              <a:latin typeface="Calibri"/>
              <a:cs typeface="Arial"/>
            </a:endParaRPr>
          </a:p>
          <a:p>
            <a:pPr marL="285750" indent="-285750">
              <a:buFont typeface="Arial" panose="020B0604020202020204" pitchFamily="34" charset="0"/>
              <a:buChar char="•"/>
              <a:defRPr/>
            </a:pPr>
            <a:r>
              <a:rPr kumimoji="0" lang="en-US" sz="1400" b="0" i="0" u="none" strike="noStrike" kern="0" cap="none" spc="0" normalizeH="0" baseline="0" noProof="0">
                <a:ln>
                  <a:noFill/>
                </a:ln>
                <a:solidFill>
                  <a:schemeClr val="bg1"/>
                </a:solidFill>
                <a:effectLst/>
                <a:uLnTx/>
                <a:uFillTx/>
                <a:latin typeface="Calibri"/>
                <a:cs typeface="Arial"/>
                <a:sym typeface="Arial"/>
              </a:rPr>
              <a:t>Services address children and youth, individuals and families, people in crisis, refugees and migrants, people with disabilities, with education, training, housing and shelter, legal services, counseling, foster care, family reunification, financial assistance, food, adult day health care, and in 2024 medical respite.</a:t>
            </a:r>
            <a:r>
              <a:rPr lang="en-US">
                <a:solidFill>
                  <a:schemeClr val="bg1"/>
                </a:solidFill>
                <a:latin typeface="Calibri"/>
              </a:rPr>
              <a:t> </a:t>
            </a:r>
            <a:endParaRPr lang="en-US" sz="1400" b="0" i="0" u="none" strike="noStrike" kern="0" cap="none" spc="0" normalizeH="0" baseline="0" noProof="0">
              <a:ln>
                <a:noFill/>
              </a:ln>
              <a:solidFill>
                <a:schemeClr val="bg1"/>
              </a:solidFill>
              <a:effectLst/>
              <a:uLnTx/>
              <a:uFillTx/>
              <a:latin typeface="Calibri"/>
              <a:cs typeface="Arial"/>
            </a:endParaRPr>
          </a:p>
        </p:txBody>
      </p:sp>
      <p:pic>
        <p:nvPicPr>
          <p:cNvPr id="4" name="Picture 3" descr="A black logo with a cross on top&#10;&#10;Description automatically generated">
            <a:extLst>
              <a:ext uri="{FF2B5EF4-FFF2-40B4-BE49-F238E27FC236}">
                <a16:creationId xmlns:a16="http://schemas.microsoft.com/office/drawing/2014/main" id="{02E7AEB5-1D0E-E44B-3E45-B4A46201FC95}"/>
              </a:ext>
            </a:extLst>
          </p:cNvPr>
          <p:cNvPicPr>
            <a:picLocks noChangeAspect="1"/>
          </p:cNvPicPr>
          <p:nvPr/>
        </p:nvPicPr>
        <p:blipFill>
          <a:blip r:embed="rId4"/>
          <a:stretch>
            <a:fillRect/>
          </a:stretch>
        </p:blipFill>
        <p:spPr>
          <a:xfrm>
            <a:off x="1192401" y="-49219"/>
            <a:ext cx="3029591" cy="1702158"/>
          </a:xfrm>
          <a:prstGeom prst="rect">
            <a:avLst/>
          </a:prstGeom>
        </p:spPr>
      </p:pic>
      <p:sp>
        <p:nvSpPr>
          <p:cNvPr id="5" name="TextBox 4">
            <a:extLst>
              <a:ext uri="{FF2B5EF4-FFF2-40B4-BE49-F238E27FC236}">
                <a16:creationId xmlns:a16="http://schemas.microsoft.com/office/drawing/2014/main" id="{FC976017-D553-0766-BA07-BC01B68A3C4D}"/>
              </a:ext>
            </a:extLst>
          </p:cNvPr>
          <p:cNvSpPr txBox="1"/>
          <p:nvPr/>
        </p:nvSpPr>
        <p:spPr>
          <a:xfrm>
            <a:off x="6175562" y="296676"/>
            <a:ext cx="183552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D5280"/>
                </a:solidFill>
                <a:latin typeface="Calibri"/>
              </a:rPr>
              <a:t>Providing Help. Creating Hope. Serving All.</a:t>
            </a:r>
          </a:p>
        </p:txBody>
      </p:sp>
    </p:spTree>
    <p:extLst>
      <p:ext uri="{BB962C8B-B14F-4D97-AF65-F5344CB8AC3E}">
        <p14:creationId xmlns:p14="http://schemas.microsoft.com/office/powerpoint/2010/main" val="255376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Shape 81"/>
          <p:cNvSpPr txBox="1">
            <a:spLocks noGrp="1"/>
          </p:cNvSpPr>
          <p:nvPr>
            <p:ph type="title"/>
          </p:nvPr>
        </p:nvSpPr>
        <p:spPr>
          <a:xfrm>
            <a:off x="396015" y="464596"/>
            <a:ext cx="4432396" cy="441051"/>
          </a:xfrm>
          <a:prstGeom prst="rect">
            <a:avLst/>
          </a:prstGeom>
          <a:noFill/>
          <a:ln>
            <a:noFill/>
          </a:ln>
        </p:spPr>
        <p:txBody>
          <a:bodyPr lIns="0" tIns="45700" rIns="91425" bIns="45700" anchor="ctr" anchorCtr="0">
            <a:noAutofit/>
          </a:bodyPr>
          <a:lstStyle/>
          <a:p>
            <a:pPr>
              <a:buSzPct val="25000"/>
            </a:pPr>
            <a:br>
              <a:rPr lang="en-US" b="1" dirty="0"/>
            </a:br>
            <a:r>
              <a:rPr lang="en-US" sz="2800" b="1" dirty="0">
                <a:solidFill>
                  <a:srgbClr val="1D5280"/>
                </a:solidFill>
              </a:rPr>
              <a:t>Acknowledgements</a:t>
            </a:r>
          </a:p>
        </p:txBody>
      </p:sp>
      <p:sp>
        <p:nvSpPr>
          <p:cNvPr id="86" name="Shape 86"/>
          <p:cNvSpPr/>
          <p:nvPr/>
        </p:nvSpPr>
        <p:spPr>
          <a:xfrm>
            <a:off x="413287" y="1686315"/>
            <a:ext cx="7404833" cy="431941"/>
          </a:xfrm>
          <a:prstGeom prst="rect">
            <a:avLst/>
          </a:prstGeom>
          <a:noFill/>
          <a:ln>
            <a:noFill/>
          </a:ln>
        </p:spPr>
        <p:txBody>
          <a:bodyPr lIns="0" tIns="0" rIns="0" bIns="0" anchor="t" anchorCtr="0">
            <a:noAutofit/>
          </a:bodyPr>
          <a:lstStyle/>
          <a:p>
            <a:r>
              <a:rPr lang="en-US" sz="1600" dirty="0">
                <a:solidFill>
                  <a:srgbClr val="1D2228"/>
                </a:solidFill>
                <a:highlight>
                  <a:srgbClr val="FFFFFF"/>
                </a:highlight>
                <a:latin typeface="Aptos" panose="020B0004020202020204" pitchFamily="34" charset="0"/>
              </a:rPr>
              <a:t>On behalf of Catholic Community Services and El Rio Health, we recognize we are on the unceded lands of the Tohono O’odham and Pascua Yaqui people who have been ongoing stewards of these lands. We honor their love and commitment to these lands.</a:t>
            </a:r>
          </a:p>
          <a:p>
            <a:endParaRPr lang="en-US" sz="1600" dirty="0">
              <a:solidFill>
                <a:srgbClr val="1D2228"/>
              </a:solidFill>
              <a:highlight>
                <a:srgbClr val="FFFFFF"/>
              </a:highlight>
              <a:latin typeface="Aptos" panose="020B0004020202020204" pitchFamily="34" charset="0"/>
            </a:endParaRPr>
          </a:p>
          <a:p>
            <a:r>
              <a:rPr lang="en-US" sz="1600" dirty="0">
                <a:solidFill>
                  <a:srgbClr val="1D2228"/>
                </a:solidFill>
                <a:highlight>
                  <a:srgbClr val="FFFFFF"/>
                </a:highlight>
                <a:latin typeface="Aptos" panose="020B0004020202020204" pitchFamily="34" charset="0"/>
              </a:rPr>
              <a:t>We honor the enslaved people, immigrants, refugees, and others who built the wealth and foundation of the United States.</a:t>
            </a:r>
          </a:p>
          <a:p>
            <a:endParaRPr lang="en-US" sz="1600" dirty="0">
              <a:solidFill>
                <a:srgbClr val="1D2228"/>
              </a:solidFill>
              <a:highlight>
                <a:srgbClr val="FFFFFF"/>
              </a:highlight>
              <a:latin typeface="Aptos" panose="020B0004020202020204" pitchFamily="34" charset="0"/>
            </a:endParaRPr>
          </a:p>
          <a:p>
            <a:r>
              <a:rPr lang="en-US" sz="1600" dirty="0">
                <a:solidFill>
                  <a:srgbClr val="1D2228"/>
                </a:solidFill>
                <a:highlight>
                  <a:srgbClr val="FFFFFF"/>
                </a:highlight>
                <a:latin typeface="Aptos" panose="020B0004020202020204" pitchFamily="34" charset="0"/>
              </a:rPr>
              <a:t>We acknowledge the benefit we have received from these lands and the labor of our ancestors</a:t>
            </a:r>
            <a:r>
              <a:rPr lang="en-US" dirty="0">
                <a:solidFill>
                  <a:srgbClr val="1D2228"/>
                </a:solidFill>
                <a:highlight>
                  <a:srgbClr val="FFFFFF"/>
                </a:highlight>
                <a:latin typeface="Aptos" panose="020B0004020202020204" pitchFamily="34" charset="0"/>
              </a:rPr>
              <a:t>.</a:t>
            </a:r>
          </a:p>
          <a:p>
            <a:pPr lvl="0">
              <a:buClr>
                <a:srgbClr val="929292"/>
              </a:buClr>
              <a:buSzPct val="25000"/>
            </a:pPr>
            <a:endParaRPr lang="en-US" sz="1200" b="1" i="0" u="none" strike="noStrike" cap="none" dirty="0">
              <a:solidFill>
                <a:srgbClr val="929292"/>
              </a:solidFill>
              <a:latin typeface="Calibri"/>
              <a:ea typeface="Calibri"/>
              <a:cs typeface="Calibri"/>
              <a:sym typeface="Calibri"/>
            </a:endParaRPr>
          </a:p>
        </p:txBody>
      </p:sp>
      <p:sp>
        <p:nvSpPr>
          <p:cNvPr id="87" name="Shape 87"/>
          <p:cNvSpPr/>
          <p:nvPr/>
        </p:nvSpPr>
        <p:spPr>
          <a:xfrm>
            <a:off x="395287" y="3735455"/>
            <a:ext cx="3795709" cy="769441"/>
          </a:xfrm>
          <a:prstGeom prst="rect">
            <a:avLst/>
          </a:prstGeom>
          <a:noFill/>
          <a:ln>
            <a:noFill/>
          </a:ln>
        </p:spPr>
        <p:txBody>
          <a:bodyPr lIns="0" tIns="0" rIns="0" bIns="0" anchor="t" anchorCtr="0">
            <a:noAutofit/>
          </a:bodyPr>
          <a:lstStyle/>
          <a:p>
            <a:pPr>
              <a:buClr>
                <a:srgbClr val="5B5B5B"/>
              </a:buClr>
              <a:buSzPct val="25000"/>
            </a:pPr>
            <a:endParaRPr lang="en-US" sz="1400" i="0" u="none" strike="noStrike" cap="none" dirty="0">
              <a:solidFill>
                <a:schemeClr val="tx1"/>
              </a:solidFill>
              <a:latin typeface="Calibri"/>
              <a:ea typeface="Calibri"/>
              <a:cs typeface="Calibri"/>
              <a:sym typeface="Calibri"/>
            </a:endParaRPr>
          </a:p>
        </p:txBody>
      </p:sp>
      <p:cxnSp>
        <p:nvCxnSpPr>
          <p:cNvPr id="88" name="Shape 88"/>
          <p:cNvCxnSpPr/>
          <p:nvPr/>
        </p:nvCxnSpPr>
        <p:spPr>
          <a:xfrm>
            <a:off x="410816" y="3619500"/>
            <a:ext cx="3749040" cy="1587"/>
          </a:xfrm>
          <a:prstGeom prst="straightConnector1">
            <a:avLst/>
          </a:prstGeom>
          <a:noFill/>
          <a:ln w="19050" cap="flat" cmpd="sng">
            <a:solidFill>
              <a:srgbClr val="929292"/>
            </a:solidFill>
            <a:prstDash val="dot"/>
            <a:round/>
            <a:headEnd type="none" w="med" len="med"/>
            <a:tailEnd type="none" w="med" len="med"/>
          </a:ln>
        </p:spPr>
      </p:cxnSp>
      <p:sp>
        <p:nvSpPr>
          <p:cNvPr id="12" name="Shape 86"/>
          <p:cNvSpPr/>
          <p:nvPr/>
        </p:nvSpPr>
        <p:spPr>
          <a:xfrm>
            <a:off x="395287" y="1991828"/>
            <a:ext cx="3795709" cy="554257"/>
          </a:xfrm>
          <a:prstGeom prst="rect">
            <a:avLst/>
          </a:prstGeom>
          <a:noFill/>
          <a:ln>
            <a:noFill/>
          </a:ln>
        </p:spPr>
        <p:txBody>
          <a:bodyPr lIns="0" tIns="0" rIns="0" bIns="0" anchor="t" anchorCtr="0">
            <a:noAutofit/>
          </a:bodyPr>
          <a:lstStyle/>
          <a:p>
            <a:pPr>
              <a:buClr>
                <a:srgbClr val="5B5B5B"/>
              </a:buClr>
              <a:buSzPct val="25000"/>
            </a:pPr>
            <a:endParaRPr lang="en-US" sz="1400" i="0" u="none" strike="noStrike" cap="none" dirty="0">
              <a:solidFill>
                <a:schemeClr val="tx1"/>
              </a:solidFill>
              <a:latin typeface="Calibri"/>
              <a:ea typeface="Calibri"/>
              <a:cs typeface="Calibri"/>
            </a:endParaRPr>
          </a:p>
        </p:txBody>
      </p:sp>
      <p:cxnSp>
        <p:nvCxnSpPr>
          <p:cNvPr id="13" name="Shape 89"/>
          <p:cNvCxnSpPr/>
          <p:nvPr/>
        </p:nvCxnSpPr>
        <p:spPr>
          <a:xfrm>
            <a:off x="410816" y="2630833"/>
            <a:ext cx="3749040" cy="1587"/>
          </a:xfrm>
          <a:prstGeom prst="straightConnector1">
            <a:avLst/>
          </a:prstGeom>
          <a:noFill/>
          <a:ln w="19050" cap="flat" cmpd="sng">
            <a:solidFill>
              <a:srgbClr val="929292"/>
            </a:solidFill>
            <a:prstDash val="dot"/>
            <a:round/>
            <a:headEnd type="none" w="med" len="med"/>
            <a:tailEnd type="none" w="med" len="med"/>
          </a:ln>
        </p:spPr>
      </p:cxnSp>
    </p:spTree>
    <p:extLst>
      <p:ext uri="{BB962C8B-B14F-4D97-AF65-F5344CB8AC3E}">
        <p14:creationId xmlns:p14="http://schemas.microsoft.com/office/powerpoint/2010/main" val="193900047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p:tgtEl>
                                          <p:spTgt spid="86"/>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500"/>
                                        <p:tgtEl>
                                          <p:spTgt spid="88"/>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500"/>
                                        <p:tgtEl>
                                          <p:spTgt spid="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8362AD-7DF8-1814-51DC-1E509470F252}"/>
              </a:ext>
            </a:extLst>
          </p:cNvPr>
          <p:cNvSpPr>
            <a:spLocks noGrp="1"/>
          </p:cNvSpPr>
          <p:nvPr>
            <p:ph type="body" idx="1"/>
          </p:nvPr>
        </p:nvSpPr>
        <p:spPr>
          <a:xfrm>
            <a:off x="381001" y="1077685"/>
            <a:ext cx="8368499" cy="2314575"/>
          </a:xfrm>
        </p:spPr>
        <p:txBody>
          <a:bodyPr>
            <a:noAutofit/>
          </a:bodyPr>
          <a:lstStyle/>
          <a:p>
            <a:endParaRPr lang="en-US"/>
          </a:p>
          <a:p>
            <a:endParaRPr lang="en-US" sz="2000">
              <a:solidFill>
                <a:schemeClr val="bg2"/>
              </a:solidFill>
            </a:endParaRPr>
          </a:p>
          <a:p>
            <a:pPr marL="342900" indent="-342900">
              <a:buFont typeface="Arial" panose="020B0604020202020204" pitchFamily="34" charset="0"/>
              <a:buChar char="•"/>
            </a:pPr>
            <a:endParaRPr lang="en-US" sz="2000">
              <a:solidFill>
                <a:schemeClr val="bg2"/>
              </a:solidFill>
            </a:endParaRPr>
          </a:p>
          <a:p>
            <a:pPr marL="342900" indent="-342900">
              <a:buFont typeface="Arial" panose="020B0604020202020204" pitchFamily="34" charset="0"/>
              <a:buChar char="•"/>
            </a:pPr>
            <a:endParaRPr lang="en-US" sz="2000">
              <a:solidFill>
                <a:schemeClr val="bg2"/>
              </a:solidFill>
            </a:endParaRPr>
          </a:p>
          <a:p>
            <a:pPr marL="342900" indent="-342900">
              <a:buFont typeface="Arial" panose="020B0604020202020204" pitchFamily="34" charset="0"/>
              <a:buChar char="•"/>
            </a:pPr>
            <a:endParaRPr lang="en-US" sz="2000">
              <a:solidFill>
                <a:schemeClr val="bg2"/>
              </a:solidFill>
            </a:endParaRPr>
          </a:p>
          <a:p>
            <a:pPr marL="342900" indent="-342900">
              <a:buFont typeface="Arial" panose="020B0604020202020204" pitchFamily="34" charset="0"/>
              <a:buChar char="•"/>
            </a:pPr>
            <a:endParaRPr lang="en-US" sz="2000">
              <a:solidFill>
                <a:schemeClr val="bg2"/>
              </a:solidFill>
            </a:endParaRPr>
          </a:p>
          <a:p>
            <a:pPr marL="342900" indent="-342900">
              <a:buFont typeface="Arial" panose="020B0604020202020204" pitchFamily="34" charset="0"/>
              <a:buChar char="•"/>
            </a:pPr>
            <a:endParaRPr lang="en-US" sz="2000">
              <a:solidFill>
                <a:schemeClr val="bg2"/>
              </a:solidFill>
            </a:endParaRPr>
          </a:p>
          <a:p>
            <a:pPr marL="342900" indent="-342900">
              <a:buFont typeface="Arial" panose="020B0604020202020204" pitchFamily="34" charset="0"/>
              <a:buChar char="•"/>
            </a:pPr>
            <a:r>
              <a:rPr lang="en-US" sz="2000">
                <a:solidFill>
                  <a:schemeClr val="bg2"/>
                </a:solidFill>
              </a:rPr>
              <a:t>How do we model a facility that addresses the characteristics of care prioritized in the needs assessment?</a:t>
            </a:r>
          </a:p>
          <a:p>
            <a:pPr marL="342900" indent="-342900">
              <a:buFont typeface="Arial" panose="020B0604020202020204" pitchFamily="34" charset="0"/>
              <a:buChar char="•"/>
            </a:pPr>
            <a:r>
              <a:rPr lang="en-US" sz="2000">
                <a:solidFill>
                  <a:schemeClr val="bg2"/>
                </a:solidFill>
              </a:rPr>
              <a:t>How do we align the need to create a dignified place of residence and care with competing demands of regulation and operational costs?</a:t>
            </a:r>
          </a:p>
          <a:p>
            <a:pPr marL="342900" indent="-342900">
              <a:buFont typeface="Arial" panose="020B0604020202020204" pitchFamily="34" charset="0"/>
              <a:buChar char="•"/>
            </a:pPr>
            <a:r>
              <a:rPr lang="en-US" sz="2000">
                <a:solidFill>
                  <a:schemeClr val="bg2"/>
                </a:solidFill>
              </a:rPr>
              <a:t>Who are the stakeholders and how do we engage them?</a:t>
            </a:r>
          </a:p>
          <a:p>
            <a:pPr marL="800077" lvl="1" indent="-342900">
              <a:buFont typeface="Arial" panose="020B0604020202020204" pitchFamily="34" charset="0"/>
              <a:buChar char="•"/>
            </a:pPr>
            <a:r>
              <a:rPr lang="en-US" sz="1600">
                <a:solidFill>
                  <a:schemeClr val="bg2"/>
                </a:solidFill>
              </a:rPr>
              <a:t>People who have lived experience of being unhoused and unhoused and ill</a:t>
            </a:r>
          </a:p>
          <a:p>
            <a:pPr marL="800077" lvl="1" indent="-342900">
              <a:buFont typeface="Arial" panose="020B0604020202020204" pitchFamily="34" charset="0"/>
              <a:buChar char="•"/>
            </a:pPr>
            <a:r>
              <a:rPr lang="en-US" sz="1600">
                <a:solidFill>
                  <a:schemeClr val="bg2"/>
                </a:solidFill>
              </a:rPr>
              <a:t>Providers in healthcare facilities who treat people who are unhoused and ill.</a:t>
            </a:r>
          </a:p>
          <a:p>
            <a:pPr marL="800077" lvl="1" indent="-342900">
              <a:buFont typeface="Arial" panose="020B0604020202020204" pitchFamily="34" charset="0"/>
              <a:buChar char="•"/>
            </a:pPr>
            <a:r>
              <a:rPr lang="en-US" sz="1600">
                <a:solidFill>
                  <a:schemeClr val="bg2"/>
                </a:solidFill>
              </a:rPr>
              <a:t>Staff of shelter and other housing options</a:t>
            </a:r>
          </a:p>
          <a:p>
            <a:pPr marL="800077" lvl="1" indent="-342900">
              <a:buFont typeface="Arial" panose="020B0604020202020204" pitchFamily="34" charset="0"/>
              <a:buChar char="•"/>
            </a:pPr>
            <a:r>
              <a:rPr lang="en-US" sz="1600">
                <a:solidFill>
                  <a:schemeClr val="bg2"/>
                </a:solidFill>
              </a:rPr>
              <a:t>First Responders</a:t>
            </a:r>
          </a:p>
          <a:p>
            <a:pPr marL="800077" lvl="1" indent="-342900">
              <a:buFont typeface="Arial" panose="020B0604020202020204" pitchFamily="34" charset="0"/>
              <a:buChar char="•"/>
            </a:pPr>
            <a:r>
              <a:rPr lang="en-US" sz="1600">
                <a:solidFill>
                  <a:schemeClr val="bg2"/>
                </a:solidFill>
              </a:rPr>
              <a:t>Staff and volunteers who support people living on the street</a:t>
            </a:r>
          </a:p>
          <a:p>
            <a:pPr lvl="1" indent="0"/>
            <a:r>
              <a:rPr lang="en-US" sz="1600">
                <a:solidFill>
                  <a:schemeClr val="bg2"/>
                </a:solidFill>
              </a:rPr>
              <a:t>Create a community commitment across government, community members, health systems business, educational institutions, nonprofits and faith groups to medical respite. </a:t>
            </a:r>
          </a:p>
          <a:p>
            <a:pPr lvl="1" indent="0"/>
            <a:endParaRPr lang="en-US" sz="1600">
              <a:solidFill>
                <a:schemeClr val="bg2"/>
              </a:solidFill>
            </a:endParaRPr>
          </a:p>
          <a:p>
            <a:r>
              <a:rPr lang="en-US"/>
              <a:t>	</a:t>
            </a:r>
          </a:p>
          <a:p>
            <a:endParaRPr lang="en-US">
              <a:solidFill>
                <a:schemeClr val="bg2"/>
              </a:solidFill>
            </a:endParaRPr>
          </a:p>
        </p:txBody>
      </p:sp>
      <p:sp>
        <p:nvSpPr>
          <p:cNvPr id="3" name="Title 2">
            <a:extLst>
              <a:ext uri="{FF2B5EF4-FFF2-40B4-BE49-F238E27FC236}">
                <a16:creationId xmlns:a16="http://schemas.microsoft.com/office/drawing/2014/main" id="{14B423AC-EF0A-2469-EC4A-2F3D5C6037E3}"/>
              </a:ext>
            </a:extLst>
          </p:cNvPr>
          <p:cNvSpPr>
            <a:spLocks noGrp="1"/>
          </p:cNvSpPr>
          <p:nvPr>
            <p:ph type="title"/>
          </p:nvPr>
        </p:nvSpPr>
        <p:spPr>
          <a:xfrm>
            <a:off x="389405" y="543596"/>
            <a:ext cx="8368499" cy="356099"/>
          </a:xfrm>
        </p:spPr>
        <p:txBody>
          <a:bodyPr/>
          <a:lstStyle/>
          <a:p>
            <a:r>
              <a:rPr lang="en-US" sz="2800" b="1">
                <a:solidFill>
                  <a:srgbClr val="1D5280"/>
                </a:solidFill>
              </a:rPr>
              <a:t>Creating and Financing A Facility</a:t>
            </a:r>
          </a:p>
        </p:txBody>
      </p:sp>
    </p:spTree>
    <p:extLst>
      <p:ext uri="{BB962C8B-B14F-4D97-AF65-F5344CB8AC3E}">
        <p14:creationId xmlns:p14="http://schemas.microsoft.com/office/powerpoint/2010/main" val="716016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A building with a lot of windows&#10;&#10;Description automatically generated">
            <a:extLst>
              <a:ext uri="{FF2B5EF4-FFF2-40B4-BE49-F238E27FC236}">
                <a16:creationId xmlns:a16="http://schemas.microsoft.com/office/drawing/2014/main" id="{6F14AD7C-6C9D-8920-FBD8-B0C7A43EC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869" y="1138379"/>
            <a:ext cx="634365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57B652F-38A3-704F-2BF3-CB48CB23D778}"/>
              </a:ext>
            </a:extLst>
          </p:cNvPr>
          <p:cNvSpPr txBox="1"/>
          <p:nvPr/>
        </p:nvSpPr>
        <p:spPr>
          <a:xfrm>
            <a:off x="2392870" y="383345"/>
            <a:ext cx="6379345" cy="523220"/>
          </a:xfrm>
          <a:prstGeom prst="rect">
            <a:avLst/>
          </a:prstGeom>
          <a:noFill/>
        </p:spPr>
        <p:txBody>
          <a:bodyPr wrap="square" lIns="91440" tIns="45720" rIns="91440" bIns="45720" anchor="t">
            <a:spAutoFit/>
          </a:bodyPr>
          <a:lstStyle/>
          <a:p>
            <a:r>
              <a:rPr kumimoji="0" lang="en-US" sz="2800" b="1" i="0" u="none" strike="noStrike" kern="0" cap="none" spc="0" normalizeH="0" baseline="0" noProof="0">
                <a:ln>
                  <a:noFill/>
                </a:ln>
                <a:solidFill>
                  <a:srgbClr val="1D5280"/>
                </a:solidFill>
                <a:effectLst/>
                <a:uLnTx/>
                <a:uFillTx/>
                <a:latin typeface="Calibri"/>
                <a:ea typeface="Calibri"/>
                <a:cs typeface="Calibri"/>
                <a:sym typeface="Calibri"/>
              </a:rPr>
              <a:t>Casa De Respiro</a:t>
            </a:r>
            <a:r>
              <a:rPr lang="en-US" sz="2800" b="1">
                <a:solidFill>
                  <a:srgbClr val="1D5280"/>
                </a:solidFill>
                <a:latin typeface="Calibri"/>
                <a:ea typeface="Calibri"/>
                <a:cs typeface="Calibri"/>
                <a:sym typeface="Calibri"/>
              </a:rPr>
              <a:t> Medical Respite Center</a:t>
            </a:r>
            <a:r>
              <a:rPr lang="en-US" sz="2800" b="1">
                <a:latin typeface="Calibri"/>
                <a:ea typeface="Calibri"/>
                <a:cs typeface="Calibri"/>
                <a:sym typeface="Calibri"/>
              </a:rPr>
              <a:t> </a:t>
            </a:r>
            <a:endParaRPr lang="en-US" sz="2800" b="1"/>
          </a:p>
        </p:txBody>
      </p:sp>
      <p:pic>
        <p:nvPicPr>
          <p:cNvPr id="2" name="Picture 1" descr="A black background with text and a black and white logo&#10;&#10;Description automatically generated">
            <a:extLst>
              <a:ext uri="{FF2B5EF4-FFF2-40B4-BE49-F238E27FC236}">
                <a16:creationId xmlns:a16="http://schemas.microsoft.com/office/drawing/2014/main" id="{03C9B275-7180-33C9-B0C4-9AB53152F203}"/>
              </a:ext>
            </a:extLst>
          </p:cNvPr>
          <p:cNvPicPr>
            <a:picLocks noChangeAspect="1"/>
          </p:cNvPicPr>
          <p:nvPr/>
        </p:nvPicPr>
        <p:blipFill rotWithShape="1">
          <a:blip r:embed="rId3"/>
          <a:srcRect r="59164"/>
          <a:stretch/>
        </p:blipFill>
        <p:spPr>
          <a:xfrm>
            <a:off x="206057" y="1840705"/>
            <a:ext cx="2079005" cy="1457754"/>
          </a:xfrm>
          <a:prstGeom prst="rect">
            <a:avLst/>
          </a:prstGeom>
        </p:spPr>
      </p:pic>
    </p:spTree>
    <p:extLst>
      <p:ext uri="{BB962C8B-B14F-4D97-AF65-F5344CB8AC3E}">
        <p14:creationId xmlns:p14="http://schemas.microsoft.com/office/powerpoint/2010/main" val="2278655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loor plan of a building&#10;&#10;Description automatically generated">
            <a:extLst>
              <a:ext uri="{FF2B5EF4-FFF2-40B4-BE49-F238E27FC236}">
                <a16:creationId xmlns:a16="http://schemas.microsoft.com/office/drawing/2014/main" id="{0334F5B3-5229-BF52-FC27-EC0A372D56C2}"/>
              </a:ext>
            </a:extLst>
          </p:cNvPr>
          <p:cNvPicPr>
            <a:picLocks noChangeAspect="1"/>
          </p:cNvPicPr>
          <p:nvPr/>
        </p:nvPicPr>
        <p:blipFill>
          <a:blip r:embed="rId2"/>
          <a:stretch>
            <a:fillRect/>
          </a:stretch>
        </p:blipFill>
        <p:spPr>
          <a:xfrm>
            <a:off x="609320" y="264125"/>
            <a:ext cx="7832911" cy="4560623"/>
          </a:xfrm>
          <a:prstGeom prst="rect">
            <a:avLst/>
          </a:prstGeom>
        </p:spPr>
      </p:pic>
    </p:spTree>
    <p:extLst>
      <p:ext uri="{BB962C8B-B14F-4D97-AF65-F5344CB8AC3E}">
        <p14:creationId xmlns:p14="http://schemas.microsoft.com/office/powerpoint/2010/main" val="164458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loor plan of a building&#10;&#10;Description automatically generated">
            <a:extLst>
              <a:ext uri="{FF2B5EF4-FFF2-40B4-BE49-F238E27FC236}">
                <a16:creationId xmlns:a16="http://schemas.microsoft.com/office/drawing/2014/main" id="{BDC20706-5570-9E37-185D-6D974BF39138}"/>
              </a:ext>
            </a:extLst>
          </p:cNvPr>
          <p:cNvPicPr>
            <a:picLocks noChangeAspect="1"/>
          </p:cNvPicPr>
          <p:nvPr/>
        </p:nvPicPr>
        <p:blipFill>
          <a:blip r:embed="rId2"/>
          <a:stretch>
            <a:fillRect/>
          </a:stretch>
        </p:blipFill>
        <p:spPr>
          <a:xfrm>
            <a:off x="1336302" y="511331"/>
            <a:ext cx="6173040" cy="4120837"/>
          </a:xfrm>
          <a:prstGeom prst="rect">
            <a:avLst/>
          </a:prstGeom>
        </p:spPr>
      </p:pic>
    </p:spTree>
    <p:extLst>
      <p:ext uri="{BB962C8B-B14F-4D97-AF65-F5344CB8AC3E}">
        <p14:creationId xmlns:p14="http://schemas.microsoft.com/office/powerpoint/2010/main" val="3697128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1477F8-17A2-1B10-E8BD-550F6B41A21A}"/>
              </a:ext>
            </a:extLst>
          </p:cNvPr>
          <p:cNvSpPr>
            <a:spLocks noGrp="1"/>
          </p:cNvSpPr>
          <p:nvPr>
            <p:ph type="body" idx="1"/>
          </p:nvPr>
        </p:nvSpPr>
        <p:spPr>
          <a:xfrm>
            <a:off x="242233" y="753877"/>
            <a:ext cx="6271600" cy="3490232"/>
          </a:xfrm>
        </p:spPr>
        <p:txBody>
          <a:bodyPr/>
          <a:lstStyle/>
          <a:p>
            <a:endParaRPr lang="en-US">
              <a:solidFill>
                <a:schemeClr val="bg2"/>
              </a:solidFill>
            </a:endParaRPr>
          </a:p>
          <a:p>
            <a:endParaRPr lang="en-US">
              <a:solidFill>
                <a:schemeClr val="bg2"/>
              </a:solidFill>
            </a:endParaRPr>
          </a:p>
          <a:p>
            <a:endParaRPr lang="en-US">
              <a:solidFill>
                <a:schemeClr val="bg2"/>
              </a:solidFill>
            </a:endParaRPr>
          </a:p>
          <a:p>
            <a:endParaRPr lang="en-US">
              <a:solidFill>
                <a:schemeClr val="bg2"/>
              </a:solidFill>
            </a:endParaRPr>
          </a:p>
          <a:p>
            <a:r>
              <a:rPr lang="en-US">
                <a:solidFill>
                  <a:schemeClr val="bg2"/>
                </a:solidFill>
              </a:rPr>
              <a:t>Commitment from the Board of CCS to complete a capital campaign for the facility and provide the supportive services needed for people to recover</a:t>
            </a:r>
          </a:p>
          <a:p>
            <a:r>
              <a:rPr lang="en-US">
                <a:solidFill>
                  <a:schemeClr val="bg2"/>
                </a:solidFill>
              </a:rPr>
              <a:t>Commitment from the Board of El Rio Health Community Health Center to co-locate with the Medical Respite facility to provide medical services to people housed in the medical respite facility</a:t>
            </a:r>
          </a:p>
          <a:p>
            <a:r>
              <a:rPr lang="en-US">
                <a:solidFill>
                  <a:schemeClr val="bg2"/>
                </a:solidFill>
              </a:rPr>
              <a:t>Challenges in the journey</a:t>
            </a:r>
          </a:p>
          <a:p>
            <a:pPr marL="285750" indent="-285750">
              <a:buFont typeface="Arial" panose="020B0604020202020204" pitchFamily="34" charset="0"/>
              <a:buChar char="•"/>
            </a:pPr>
            <a:r>
              <a:rPr lang="en-US">
                <a:solidFill>
                  <a:schemeClr val="bg2"/>
                </a:solidFill>
              </a:rPr>
              <a:t>Neighborhood issues with original location</a:t>
            </a:r>
          </a:p>
          <a:p>
            <a:pPr marL="285750" indent="-285750">
              <a:buFont typeface="Arial" panose="020B0604020202020204" pitchFamily="34" charset="0"/>
              <a:buChar char="•"/>
            </a:pPr>
            <a:r>
              <a:rPr lang="en-US">
                <a:solidFill>
                  <a:schemeClr val="bg2"/>
                </a:solidFill>
              </a:rPr>
              <a:t>Difficulty identifying an alternative location for facility construction adjacent to an El Rio facility</a:t>
            </a:r>
          </a:p>
          <a:p>
            <a:pPr marL="285750" indent="-285750">
              <a:buFont typeface="Arial" panose="020B0604020202020204" pitchFamily="34" charset="0"/>
              <a:buChar char="•"/>
            </a:pPr>
            <a:r>
              <a:rPr lang="en-US">
                <a:solidFill>
                  <a:schemeClr val="bg2"/>
                </a:solidFill>
              </a:rPr>
              <a:t>COVID Happened</a:t>
            </a:r>
          </a:p>
          <a:p>
            <a:pPr marL="285750" indent="-285750">
              <a:buFont typeface="Arial" panose="020B0604020202020204" pitchFamily="34" charset="0"/>
              <a:buChar char="•"/>
            </a:pPr>
            <a:r>
              <a:rPr lang="en-US">
                <a:solidFill>
                  <a:schemeClr val="bg2"/>
                </a:solidFill>
              </a:rPr>
              <a:t>Cost escalation due to multi-year delays due to the need for relocation and redesign</a:t>
            </a:r>
          </a:p>
          <a:p>
            <a:r>
              <a:rPr lang="en-US">
                <a:solidFill>
                  <a:schemeClr val="bg2"/>
                </a:solidFill>
              </a:rPr>
              <a:t>Capital Campaign was successful and the new location at the Center of Opportunity has created some program synergy and cost savings</a:t>
            </a:r>
          </a:p>
          <a:p>
            <a:r>
              <a:rPr lang="en-US">
                <a:solidFill>
                  <a:schemeClr val="bg2"/>
                </a:solidFill>
              </a:rPr>
              <a:t>Facility was dedicated December 2023 with expected opening of Spring of 2024</a:t>
            </a: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p:txBody>
      </p:sp>
      <p:sp>
        <p:nvSpPr>
          <p:cNvPr id="3" name="Title 2">
            <a:extLst>
              <a:ext uri="{FF2B5EF4-FFF2-40B4-BE49-F238E27FC236}">
                <a16:creationId xmlns:a16="http://schemas.microsoft.com/office/drawing/2014/main" id="{CB2645BF-910B-51DC-017A-FB1E92A26C27}"/>
              </a:ext>
            </a:extLst>
          </p:cNvPr>
          <p:cNvSpPr>
            <a:spLocks noGrp="1"/>
          </p:cNvSpPr>
          <p:nvPr>
            <p:ph type="title"/>
          </p:nvPr>
        </p:nvSpPr>
        <p:spPr>
          <a:xfrm>
            <a:off x="242327" y="106134"/>
            <a:ext cx="8368499" cy="436789"/>
          </a:xfrm>
        </p:spPr>
        <p:txBody>
          <a:bodyPr/>
          <a:lstStyle/>
          <a:p>
            <a:r>
              <a:rPr lang="en-US" sz="2800" b="1">
                <a:solidFill>
                  <a:srgbClr val="1D5280"/>
                </a:solidFill>
              </a:rPr>
              <a:t>Steps in the Process</a:t>
            </a:r>
          </a:p>
        </p:txBody>
      </p:sp>
      <p:pic>
        <p:nvPicPr>
          <p:cNvPr id="4" name="Picture 3" descr="A group of people standing at a podium&#10;&#10;Description automatically generated">
            <a:extLst>
              <a:ext uri="{FF2B5EF4-FFF2-40B4-BE49-F238E27FC236}">
                <a16:creationId xmlns:a16="http://schemas.microsoft.com/office/drawing/2014/main" id="{2802CE36-35FF-15C3-9E2A-38DE19598DF1}"/>
              </a:ext>
            </a:extLst>
          </p:cNvPr>
          <p:cNvPicPr>
            <a:picLocks noChangeAspect="1"/>
          </p:cNvPicPr>
          <p:nvPr/>
        </p:nvPicPr>
        <p:blipFill rotWithShape="1">
          <a:blip r:embed="rId2"/>
          <a:srcRect l="16634" r="24106" b="-136"/>
          <a:stretch/>
        </p:blipFill>
        <p:spPr>
          <a:xfrm>
            <a:off x="6485031" y="1287136"/>
            <a:ext cx="2438436" cy="3090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0993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2">
            <a:extLst>
              <a:ext uri="{FF2B5EF4-FFF2-40B4-BE49-F238E27FC236}">
                <a16:creationId xmlns:a16="http://schemas.microsoft.com/office/drawing/2014/main" id="{21F0E2F6-F5C3-2765-2546-0FBC6ECA7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43" y="1256425"/>
            <a:ext cx="4350633" cy="369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453A805-3FEA-ADBD-5082-5238C9DFA395}"/>
              </a:ext>
            </a:extLst>
          </p:cNvPr>
          <p:cNvPicPr>
            <a:picLocks noChangeAspect="1"/>
          </p:cNvPicPr>
          <p:nvPr/>
        </p:nvPicPr>
        <p:blipFill>
          <a:blip r:embed="rId3"/>
          <a:stretch>
            <a:fillRect/>
          </a:stretch>
        </p:blipFill>
        <p:spPr>
          <a:xfrm>
            <a:off x="4572589" y="1253784"/>
            <a:ext cx="4407416" cy="3693535"/>
          </a:xfrm>
          <a:prstGeom prst="rect">
            <a:avLst/>
          </a:prstGeom>
        </p:spPr>
      </p:pic>
      <p:sp>
        <p:nvSpPr>
          <p:cNvPr id="6" name="TextBox 5">
            <a:extLst>
              <a:ext uri="{FF2B5EF4-FFF2-40B4-BE49-F238E27FC236}">
                <a16:creationId xmlns:a16="http://schemas.microsoft.com/office/drawing/2014/main" id="{E8228B80-86E5-23A7-EE6A-AA732BF46DC9}"/>
              </a:ext>
            </a:extLst>
          </p:cNvPr>
          <p:cNvSpPr txBox="1"/>
          <p:nvPr/>
        </p:nvSpPr>
        <p:spPr>
          <a:xfrm>
            <a:off x="2496413" y="432839"/>
            <a:ext cx="6482443" cy="523220"/>
          </a:xfrm>
          <a:prstGeom prst="rect">
            <a:avLst/>
          </a:prstGeom>
          <a:noFill/>
        </p:spPr>
        <p:txBody>
          <a:bodyPr wrap="square" lIns="91440" tIns="45720" rIns="91440" bIns="45720" anchor="t">
            <a:spAutoFit/>
          </a:bodyPr>
          <a:lstStyle/>
          <a:p>
            <a:r>
              <a:rPr lang="en-US" sz="2800" b="1">
                <a:solidFill>
                  <a:srgbClr val="1D5280"/>
                </a:solidFill>
                <a:latin typeface="Calibri"/>
              </a:rPr>
              <a:t>Sleeping and Private Area and Bathroom</a:t>
            </a:r>
          </a:p>
        </p:txBody>
      </p:sp>
      <p:pic>
        <p:nvPicPr>
          <p:cNvPr id="5" name="Picture 4" descr="A black background with text and a black and white logo&#10;&#10;Description automatically generated">
            <a:extLst>
              <a:ext uri="{FF2B5EF4-FFF2-40B4-BE49-F238E27FC236}">
                <a16:creationId xmlns:a16="http://schemas.microsoft.com/office/drawing/2014/main" id="{50CC1D14-4286-7161-2F59-2C41C2F5256B}"/>
              </a:ext>
            </a:extLst>
          </p:cNvPr>
          <p:cNvPicPr>
            <a:picLocks noChangeAspect="1"/>
          </p:cNvPicPr>
          <p:nvPr/>
        </p:nvPicPr>
        <p:blipFill rotWithShape="1">
          <a:blip r:embed="rId4"/>
          <a:srcRect r="59375" b="9194"/>
          <a:stretch/>
        </p:blipFill>
        <p:spPr>
          <a:xfrm>
            <a:off x="339573" y="-56888"/>
            <a:ext cx="1857375" cy="1184794"/>
          </a:xfrm>
          <a:prstGeom prst="rect">
            <a:avLst/>
          </a:prstGeom>
        </p:spPr>
      </p:pic>
    </p:spTree>
    <p:extLst>
      <p:ext uri="{BB962C8B-B14F-4D97-AF65-F5344CB8AC3E}">
        <p14:creationId xmlns:p14="http://schemas.microsoft.com/office/powerpoint/2010/main" val="2981674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62F3F27-C834-35AC-9AEF-9CE4410AB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715" y="1176567"/>
            <a:ext cx="3663976" cy="382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a:extLst>
              <a:ext uri="{FF2B5EF4-FFF2-40B4-BE49-F238E27FC236}">
                <a16:creationId xmlns:a16="http://schemas.microsoft.com/office/drawing/2014/main" id="{030D89E0-EED2-C8FF-3D3E-AC7F41004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683" y="1173759"/>
            <a:ext cx="3939194" cy="382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C8B25E0-4010-382A-C61E-529767AA5453}"/>
              </a:ext>
            </a:extLst>
          </p:cNvPr>
          <p:cNvSpPr>
            <a:spLocks noGrp="1"/>
          </p:cNvSpPr>
          <p:nvPr>
            <p:ph type="title"/>
          </p:nvPr>
        </p:nvSpPr>
        <p:spPr>
          <a:xfrm>
            <a:off x="2852986" y="537222"/>
            <a:ext cx="4107463" cy="356099"/>
          </a:xfrm>
        </p:spPr>
        <p:txBody>
          <a:bodyPr/>
          <a:lstStyle/>
          <a:p>
            <a:r>
              <a:rPr lang="en-US" sz="2800" b="1">
                <a:solidFill>
                  <a:srgbClr val="1D5280"/>
                </a:solidFill>
              </a:rPr>
              <a:t>Kitchen and Waiting Area</a:t>
            </a:r>
            <a:r>
              <a:rPr lang="en-US" sz="4800">
                <a:solidFill>
                  <a:schemeClr val="bg2"/>
                </a:solidFill>
              </a:rPr>
              <a:t> </a:t>
            </a:r>
          </a:p>
        </p:txBody>
      </p:sp>
      <p:pic>
        <p:nvPicPr>
          <p:cNvPr id="6" name="Picture 5" descr="A black background with text and a black and white logo&#10;&#10;Description automatically generated">
            <a:extLst>
              <a:ext uri="{FF2B5EF4-FFF2-40B4-BE49-F238E27FC236}">
                <a16:creationId xmlns:a16="http://schemas.microsoft.com/office/drawing/2014/main" id="{8BBE3427-10C5-F78F-B9A6-A2177BE11FED}"/>
              </a:ext>
            </a:extLst>
          </p:cNvPr>
          <p:cNvPicPr>
            <a:picLocks noChangeAspect="1"/>
          </p:cNvPicPr>
          <p:nvPr/>
        </p:nvPicPr>
        <p:blipFill rotWithShape="1">
          <a:blip r:embed="rId4"/>
          <a:srcRect r="59375" b="9194"/>
          <a:stretch/>
        </p:blipFill>
        <p:spPr>
          <a:xfrm>
            <a:off x="530073" y="-56888"/>
            <a:ext cx="1857375" cy="1184794"/>
          </a:xfrm>
          <a:prstGeom prst="rect">
            <a:avLst/>
          </a:prstGeom>
        </p:spPr>
      </p:pic>
    </p:spTree>
    <p:extLst>
      <p:ext uri="{BB962C8B-B14F-4D97-AF65-F5344CB8AC3E}">
        <p14:creationId xmlns:p14="http://schemas.microsoft.com/office/powerpoint/2010/main" val="527620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6">
            <a:extLst>
              <a:ext uri="{FF2B5EF4-FFF2-40B4-BE49-F238E27FC236}">
                <a16:creationId xmlns:a16="http://schemas.microsoft.com/office/drawing/2014/main" id="{31F1EFD8-F028-9AF8-B9DA-6E646AEF5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36" y="1602996"/>
            <a:ext cx="4282555" cy="325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4" descr="A room with a door and a light on the wall&#10;&#10;Description automatically generated">
            <a:extLst>
              <a:ext uri="{FF2B5EF4-FFF2-40B4-BE49-F238E27FC236}">
                <a16:creationId xmlns:a16="http://schemas.microsoft.com/office/drawing/2014/main" id="{06955409-9CF1-016C-9377-3EC4825DD8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8" t="32" r="-88" b="-32"/>
          <a:stretch/>
        </p:blipFill>
        <p:spPr bwMode="auto">
          <a:xfrm>
            <a:off x="4573801" y="1602471"/>
            <a:ext cx="4376708" cy="325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FF6555C9-9B89-997C-EB3A-58D8B29182E2}"/>
              </a:ext>
            </a:extLst>
          </p:cNvPr>
          <p:cNvSpPr>
            <a:spLocks noGrp="1"/>
          </p:cNvSpPr>
          <p:nvPr>
            <p:ph type="title"/>
          </p:nvPr>
        </p:nvSpPr>
        <p:spPr>
          <a:xfrm>
            <a:off x="2438942" y="686117"/>
            <a:ext cx="6231031" cy="439481"/>
          </a:xfrm>
        </p:spPr>
        <p:txBody>
          <a:bodyPr lIns="91440" tIns="45720" rIns="91440" bIns="45720" anchor="t"/>
          <a:lstStyle/>
          <a:p>
            <a:r>
              <a:rPr lang="en-US" sz="2800" b="1">
                <a:solidFill>
                  <a:srgbClr val="1D5280"/>
                </a:solidFill>
                <a:latin typeface="Calibri"/>
              </a:rPr>
              <a:t>Common Area/Dining Room and Chapel </a:t>
            </a:r>
          </a:p>
        </p:txBody>
      </p:sp>
      <p:pic>
        <p:nvPicPr>
          <p:cNvPr id="3" name="Picture 2" descr="A black background with text and a black and white logo&#10;&#10;Description automatically generated">
            <a:extLst>
              <a:ext uri="{FF2B5EF4-FFF2-40B4-BE49-F238E27FC236}">
                <a16:creationId xmlns:a16="http://schemas.microsoft.com/office/drawing/2014/main" id="{B70CB599-BDA3-3DFB-2196-29544285D93D}"/>
              </a:ext>
            </a:extLst>
          </p:cNvPr>
          <p:cNvPicPr>
            <a:picLocks noChangeAspect="1"/>
          </p:cNvPicPr>
          <p:nvPr/>
        </p:nvPicPr>
        <p:blipFill rotWithShape="1">
          <a:blip r:embed="rId4"/>
          <a:srcRect r="59375" b="9194"/>
          <a:stretch/>
        </p:blipFill>
        <p:spPr>
          <a:xfrm>
            <a:off x="242379" y="145276"/>
            <a:ext cx="1857375" cy="1184794"/>
          </a:xfrm>
          <a:prstGeom prst="rect">
            <a:avLst/>
          </a:prstGeom>
        </p:spPr>
      </p:pic>
    </p:spTree>
    <p:extLst>
      <p:ext uri="{BB962C8B-B14F-4D97-AF65-F5344CB8AC3E}">
        <p14:creationId xmlns:p14="http://schemas.microsoft.com/office/powerpoint/2010/main" val="2216276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3F1566-DE77-D4AB-609C-C68453D0DDC0}"/>
              </a:ext>
            </a:extLst>
          </p:cNvPr>
          <p:cNvSpPr>
            <a:spLocks noGrp="1"/>
          </p:cNvSpPr>
          <p:nvPr>
            <p:ph type="body" idx="1"/>
          </p:nvPr>
        </p:nvSpPr>
        <p:spPr>
          <a:xfrm>
            <a:off x="381001" y="770020"/>
            <a:ext cx="8368499" cy="2536515"/>
          </a:xfrm>
        </p:spPr>
        <p:txBody>
          <a:bodyPr/>
          <a:lstStyle/>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r>
              <a:rPr lang="en-US" sz="2000">
                <a:solidFill>
                  <a:schemeClr val="bg2"/>
                </a:solidFill>
              </a:rPr>
              <a:t>Role of Hospitals</a:t>
            </a:r>
          </a:p>
          <a:p>
            <a:pPr marL="285750" indent="-285750">
              <a:buFont typeface="Arial" panose="020B0604020202020204" pitchFamily="34" charset="0"/>
              <a:buChar char="•"/>
            </a:pPr>
            <a:r>
              <a:rPr lang="en-US" sz="2000">
                <a:solidFill>
                  <a:schemeClr val="bg2"/>
                </a:solidFill>
              </a:rPr>
              <a:t>Role Of Managed Care Organizations and Reimbursement Models</a:t>
            </a:r>
          </a:p>
          <a:p>
            <a:pPr marL="285750" indent="-285750">
              <a:buFont typeface="Arial" panose="020B0604020202020204" pitchFamily="34" charset="0"/>
              <a:buChar char="•"/>
            </a:pPr>
            <a:r>
              <a:rPr lang="en-US" sz="2000">
                <a:solidFill>
                  <a:schemeClr val="bg2"/>
                </a:solidFill>
              </a:rPr>
              <a:t>Veterans Administration</a:t>
            </a:r>
          </a:p>
          <a:p>
            <a:pPr marL="285750" indent="-285750">
              <a:buFont typeface="Arial" panose="020B0604020202020204" pitchFamily="34" charset="0"/>
              <a:buChar char="•"/>
            </a:pPr>
            <a:r>
              <a:rPr lang="en-US" sz="2000">
                <a:solidFill>
                  <a:schemeClr val="bg2"/>
                </a:solidFill>
              </a:rPr>
              <a:t>Role of Philanthropy </a:t>
            </a:r>
          </a:p>
          <a:p>
            <a:pPr marL="285750" indent="-285750">
              <a:buFont typeface="Arial" panose="020B0604020202020204" pitchFamily="34" charset="0"/>
              <a:buChar char="•"/>
            </a:pPr>
            <a:r>
              <a:rPr lang="en-US" sz="2000">
                <a:solidFill>
                  <a:schemeClr val="bg2"/>
                </a:solidFill>
              </a:rPr>
              <a:t>Local and State Government / Continuum of Care</a:t>
            </a:r>
          </a:p>
          <a:p>
            <a:pPr marL="285750" indent="-285750">
              <a:buFont typeface="Arial" panose="020B0604020202020204" pitchFamily="34" charset="0"/>
              <a:buChar char="•"/>
            </a:pPr>
            <a:r>
              <a:rPr lang="en-US" sz="2000">
                <a:solidFill>
                  <a:schemeClr val="bg2"/>
                </a:solidFill>
              </a:rPr>
              <a:t>Relationship with housing providers for post program housing resources. </a:t>
            </a:r>
          </a:p>
          <a:p>
            <a:endParaRPr lang="en-US" sz="2000">
              <a:solidFill>
                <a:schemeClr val="bg2"/>
              </a:solidFill>
            </a:endParaRPr>
          </a:p>
          <a:p>
            <a:endParaRPr lang="en-US" sz="2000">
              <a:solidFill>
                <a:schemeClr val="bg2"/>
              </a:solidFill>
            </a:endParaRPr>
          </a:p>
          <a:p>
            <a:pPr lvl="1" indent="0"/>
            <a:endParaRPr lang="en-US">
              <a:solidFill>
                <a:schemeClr val="bg2"/>
              </a:solidFill>
            </a:endParaRPr>
          </a:p>
        </p:txBody>
      </p:sp>
      <p:sp>
        <p:nvSpPr>
          <p:cNvPr id="3" name="Title 2">
            <a:extLst>
              <a:ext uri="{FF2B5EF4-FFF2-40B4-BE49-F238E27FC236}">
                <a16:creationId xmlns:a16="http://schemas.microsoft.com/office/drawing/2014/main" id="{6D1FBBEE-E8A6-C48B-0767-06534D1EF31F}"/>
              </a:ext>
            </a:extLst>
          </p:cNvPr>
          <p:cNvSpPr>
            <a:spLocks noGrp="1"/>
          </p:cNvSpPr>
          <p:nvPr>
            <p:ph type="title"/>
          </p:nvPr>
        </p:nvSpPr>
        <p:spPr>
          <a:xfrm>
            <a:off x="381001" y="323570"/>
            <a:ext cx="8381998" cy="889908"/>
          </a:xfrm>
        </p:spPr>
        <p:txBody>
          <a:bodyPr/>
          <a:lstStyle/>
          <a:p>
            <a:br>
              <a:rPr lang="en-US" sz="2800" b="1">
                <a:solidFill>
                  <a:srgbClr val="1D5280"/>
                </a:solidFill>
              </a:rPr>
            </a:br>
            <a:br>
              <a:rPr lang="en-US" sz="2800" b="1">
                <a:solidFill>
                  <a:srgbClr val="1D5280"/>
                </a:solidFill>
              </a:rPr>
            </a:br>
            <a:r>
              <a:rPr lang="en-US" sz="2800" b="1">
                <a:solidFill>
                  <a:srgbClr val="1D5280"/>
                </a:solidFill>
              </a:rPr>
              <a:t>Operational Funding Considerations</a:t>
            </a:r>
            <a:br>
              <a:rPr lang="en-US" sz="2800" b="1">
                <a:solidFill>
                  <a:srgbClr val="1D5280"/>
                </a:solidFill>
              </a:rPr>
            </a:br>
            <a:r>
              <a:rPr lang="en-US" sz="2800" b="1">
                <a:solidFill>
                  <a:srgbClr val="1D5280"/>
                </a:solidFill>
              </a:rPr>
              <a:t> </a:t>
            </a:r>
            <a:br>
              <a:rPr lang="en-US" sz="2800" b="1">
                <a:solidFill>
                  <a:srgbClr val="1D5280"/>
                </a:solidFill>
              </a:rPr>
            </a:br>
            <a:endParaRPr lang="en-US" sz="2800" b="1">
              <a:solidFill>
                <a:srgbClr val="1D5280"/>
              </a:solidFill>
            </a:endParaRPr>
          </a:p>
        </p:txBody>
      </p:sp>
    </p:spTree>
    <p:extLst>
      <p:ext uri="{BB962C8B-B14F-4D97-AF65-F5344CB8AC3E}">
        <p14:creationId xmlns:p14="http://schemas.microsoft.com/office/powerpoint/2010/main" val="42204257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3D5E6-C7D8-F17A-EC36-F5B4DACECA7D}"/>
              </a:ext>
            </a:extLst>
          </p:cNvPr>
          <p:cNvSpPr>
            <a:spLocks noGrp="1"/>
          </p:cNvSpPr>
          <p:nvPr>
            <p:ph type="body" idx="1"/>
          </p:nvPr>
        </p:nvSpPr>
        <p:spPr/>
        <p:txBody>
          <a:bodyPr/>
          <a:lstStyle/>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endParaRPr lang="en-US">
              <a:solidFill>
                <a:schemeClr val="bg2"/>
              </a:solidFill>
            </a:endParaRPr>
          </a:p>
          <a:p>
            <a:pPr marL="285750" indent="-285750">
              <a:buFont typeface="Arial" panose="020B0604020202020204" pitchFamily="34" charset="0"/>
              <a:buChar char="•"/>
            </a:pPr>
            <a:r>
              <a:rPr lang="en-US" sz="2000">
                <a:solidFill>
                  <a:schemeClr val="bg2"/>
                </a:solidFill>
              </a:rPr>
              <a:t>Regulatory Considerations</a:t>
            </a:r>
          </a:p>
          <a:p>
            <a:pPr marL="742315" lvl="1" indent="-285750">
              <a:buFont typeface="Arial" panose="020B0604020202020204" pitchFamily="34" charset="0"/>
              <a:buChar char="•"/>
            </a:pPr>
            <a:r>
              <a:rPr lang="en-US" sz="2000">
                <a:solidFill>
                  <a:schemeClr val="bg2"/>
                </a:solidFill>
              </a:rPr>
              <a:t>Licensing</a:t>
            </a:r>
          </a:p>
          <a:p>
            <a:pPr marL="742315" lvl="1" indent="-285750">
              <a:buFont typeface="Arial" panose="020B0604020202020204" pitchFamily="34" charset="0"/>
              <a:buChar char="•"/>
            </a:pPr>
            <a:r>
              <a:rPr lang="en-US" sz="2000">
                <a:solidFill>
                  <a:schemeClr val="bg2"/>
                </a:solidFill>
              </a:rPr>
              <a:t>Accreditation</a:t>
            </a:r>
          </a:p>
          <a:p>
            <a:pPr marL="742315" lvl="1" indent="-285750">
              <a:buFont typeface="Arial" panose="020B0604020202020204" pitchFamily="34" charset="0"/>
              <a:buChar char="•"/>
            </a:pPr>
            <a:r>
              <a:rPr lang="en-US" sz="2000">
                <a:solidFill>
                  <a:schemeClr val="bg2"/>
                </a:solidFill>
              </a:rPr>
              <a:t>Credentialing</a:t>
            </a:r>
          </a:p>
          <a:p>
            <a:pPr marL="285750" indent="-285750">
              <a:buFont typeface="Arial" panose="020B0604020202020204" pitchFamily="34" charset="0"/>
              <a:buChar char="•"/>
            </a:pPr>
            <a:r>
              <a:rPr lang="en-US" sz="2000">
                <a:solidFill>
                  <a:schemeClr val="bg2"/>
                </a:solidFill>
              </a:rPr>
              <a:t>Arizona Specific Funding Considerations</a:t>
            </a:r>
          </a:p>
          <a:p>
            <a:pPr marL="742315" lvl="1" indent="-285750">
              <a:buFont typeface="Arial" panose="020B0604020202020204" pitchFamily="34" charset="0"/>
              <a:buChar char="•"/>
            </a:pPr>
            <a:r>
              <a:rPr lang="en-US" sz="2000">
                <a:solidFill>
                  <a:schemeClr val="bg2"/>
                </a:solidFill>
              </a:rPr>
              <a:t>Managed Care Model- Arizona Healthcare Cost Containment System-Federal Waiver Program.</a:t>
            </a:r>
          </a:p>
          <a:p>
            <a:pPr marL="742315" lvl="1" indent="-285750">
              <a:buFont typeface="Arial" panose="020B0604020202020204" pitchFamily="34" charset="0"/>
              <a:buChar char="•"/>
            </a:pPr>
            <a:r>
              <a:rPr lang="en-US" sz="2000">
                <a:solidFill>
                  <a:schemeClr val="bg2"/>
                </a:solidFill>
              </a:rPr>
              <a:t>Integration of health and behavioral healthcare.</a:t>
            </a:r>
          </a:p>
          <a:p>
            <a:pPr marL="742315" lvl="1" indent="-285750">
              <a:buFont typeface="Arial" panose="020B0604020202020204" pitchFamily="34" charset="0"/>
              <a:buChar char="•"/>
            </a:pPr>
            <a:r>
              <a:rPr lang="en-US" sz="2000">
                <a:solidFill>
                  <a:schemeClr val="bg2"/>
                </a:solidFill>
              </a:rPr>
              <a:t>Implementation of Housing and Health Opportunities Model with Third Party Administrator. </a:t>
            </a:r>
          </a:p>
          <a:p>
            <a:endParaRPr lang="en-US"/>
          </a:p>
        </p:txBody>
      </p:sp>
      <p:sp>
        <p:nvSpPr>
          <p:cNvPr id="3" name="Title 2">
            <a:extLst>
              <a:ext uri="{FF2B5EF4-FFF2-40B4-BE49-F238E27FC236}">
                <a16:creationId xmlns:a16="http://schemas.microsoft.com/office/drawing/2014/main" id="{1D012696-00AF-D7F1-EEC3-BFF07E18D704}"/>
              </a:ext>
            </a:extLst>
          </p:cNvPr>
          <p:cNvSpPr>
            <a:spLocks noGrp="1"/>
          </p:cNvSpPr>
          <p:nvPr>
            <p:ph type="title"/>
          </p:nvPr>
        </p:nvSpPr>
        <p:spPr>
          <a:xfrm>
            <a:off x="389405" y="589820"/>
            <a:ext cx="8368499" cy="356099"/>
          </a:xfrm>
        </p:spPr>
        <p:txBody>
          <a:bodyPr/>
          <a:lstStyle/>
          <a:p>
            <a:r>
              <a:rPr lang="en-US" sz="2800" b="1">
                <a:solidFill>
                  <a:srgbClr val="1D5280"/>
                </a:solidFill>
              </a:rPr>
              <a:t>Operational Funding Considerations</a:t>
            </a:r>
            <a:r>
              <a:rPr lang="en-US" sz="4400">
                <a:solidFill>
                  <a:schemeClr val="bg2"/>
                </a:solidFill>
              </a:rPr>
              <a:t> </a:t>
            </a:r>
          </a:p>
        </p:txBody>
      </p:sp>
    </p:spTree>
    <p:extLst>
      <p:ext uri="{BB962C8B-B14F-4D97-AF65-F5344CB8AC3E}">
        <p14:creationId xmlns:p14="http://schemas.microsoft.com/office/powerpoint/2010/main" val="1632116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Shape 81"/>
          <p:cNvSpPr txBox="1">
            <a:spLocks noGrp="1"/>
          </p:cNvSpPr>
          <p:nvPr>
            <p:ph type="title"/>
          </p:nvPr>
        </p:nvSpPr>
        <p:spPr>
          <a:xfrm>
            <a:off x="396015" y="464596"/>
            <a:ext cx="4432396" cy="441051"/>
          </a:xfrm>
          <a:prstGeom prst="rect">
            <a:avLst/>
          </a:prstGeom>
          <a:noFill/>
          <a:ln>
            <a:noFill/>
          </a:ln>
        </p:spPr>
        <p:txBody>
          <a:bodyPr lIns="0" tIns="45700" rIns="91425" bIns="45700" anchor="ctr" anchorCtr="0">
            <a:noAutofit/>
          </a:bodyPr>
          <a:lstStyle/>
          <a:p>
            <a:pPr>
              <a:buSzPct val="25000"/>
            </a:pPr>
            <a:br>
              <a:rPr lang="en-US" b="1"/>
            </a:br>
            <a:r>
              <a:rPr lang="en-US" sz="2800" b="1">
                <a:solidFill>
                  <a:srgbClr val="1D5280"/>
                </a:solidFill>
              </a:rPr>
              <a:t>This Presentation will address the three phases in</a:t>
            </a:r>
            <a:br>
              <a:rPr lang="en-US" sz="2800" b="1">
                <a:solidFill>
                  <a:srgbClr val="1D5280"/>
                </a:solidFill>
              </a:rPr>
            </a:br>
            <a:r>
              <a:rPr lang="en-US" sz="2800" b="1">
                <a:solidFill>
                  <a:srgbClr val="1D5280"/>
                </a:solidFill>
              </a:rPr>
              <a:t>establishing Casa de Respiro</a:t>
            </a:r>
          </a:p>
        </p:txBody>
      </p:sp>
      <p:sp>
        <p:nvSpPr>
          <p:cNvPr id="86" name="Shape 86"/>
          <p:cNvSpPr/>
          <p:nvPr/>
        </p:nvSpPr>
        <p:spPr>
          <a:xfrm>
            <a:off x="413287" y="2875035"/>
            <a:ext cx="3782209" cy="431941"/>
          </a:xfrm>
          <a:prstGeom prst="rect">
            <a:avLst/>
          </a:prstGeom>
          <a:noFill/>
          <a:ln>
            <a:noFill/>
          </a:ln>
        </p:spPr>
        <p:txBody>
          <a:bodyPr lIns="0" tIns="0" rIns="0" bIns="0" anchor="t" anchorCtr="0">
            <a:noAutofit/>
          </a:bodyPr>
          <a:lstStyle/>
          <a:p>
            <a:pPr>
              <a:buClr>
                <a:srgbClr val="5B5B5B"/>
              </a:buClr>
              <a:buSzPct val="25000"/>
            </a:pPr>
            <a:r>
              <a:rPr lang="en-US" sz="1400" b="1" i="0" u="none" strike="noStrike" cap="none" dirty="0">
                <a:solidFill>
                  <a:schemeClr val="tx1"/>
                </a:solidFill>
                <a:latin typeface="Calibri"/>
                <a:ea typeface="Calibri"/>
                <a:cs typeface="Calibri"/>
                <a:sym typeface="Calibri"/>
              </a:rPr>
              <a:t>Funding</a:t>
            </a:r>
            <a:r>
              <a:rPr lang="en-US" b="1" dirty="0">
                <a:solidFill>
                  <a:schemeClr val="tx1"/>
                </a:solidFill>
                <a:latin typeface="Calibri"/>
                <a:ea typeface="Calibri"/>
                <a:cs typeface="Calibri"/>
                <a:sym typeface="Calibri"/>
              </a:rPr>
              <a:t>: </a:t>
            </a:r>
            <a:r>
              <a:rPr lang="en-US" dirty="0">
                <a:solidFill>
                  <a:schemeClr val="tx1"/>
                </a:solidFill>
                <a:latin typeface="Calibri"/>
                <a:ea typeface="Calibri"/>
                <a:cs typeface="Calibri"/>
                <a:sym typeface="Calibri"/>
              </a:rPr>
              <a:t>Establishing site location, fund raising and sustainability </a:t>
            </a:r>
            <a:endParaRPr lang="en-US" sz="1400" i="0" u="none" strike="noStrike" cap="none" dirty="0">
              <a:solidFill>
                <a:schemeClr val="tx1"/>
              </a:solidFill>
              <a:latin typeface="Calibri"/>
              <a:ea typeface="Calibri"/>
              <a:cs typeface="Calibri"/>
              <a:sym typeface="Calibri"/>
            </a:endParaRPr>
          </a:p>
          <a:p>
            <a:pPr lvl="0">
              <a:buClr>
                <a:srgbClr val="929292"/>
              </a:buClr>
              <a:buSzPct val="25000"/>
            </a:pPr>
            <a:endParaRPr lang="en-US" sz="1200" b="1" i="0" u="none" strike="noStrike" cap="none" dirty="0">
              <a:solidFill>
                <a:srgbClr val="929292"/>
              </a:solidFill>
              <a:latin typeface="Calibri"/>
              <a:ea typeface="Calibri"/>
              <a:cs typeface="Calibri"/>
              <a:sym typeface="Calibri"/>
            </a:endParaRPr>
          </a:p>
        </p:txBody>
      </p:sp>
      <p:sp>
        <p:nvSpPr>
          <p:cNvPr id="87" name="Shape 87"/>
          <p:cNvSpPr/>
          <p:nvPr/>
        </p:nvSpPr>
        <p:spPr>
          <a:xfrm>
            <a:off x="395287" y="3735455"/>
            <a:ext cx="3795709" cy="769441"/>
          </a:xfrm>
          <a:prstGeom prst="rect">
            <a:avLst/>
          </a:prstGeom>
          <a:noFill/>
          <a:ln>
            <a:noFill/>
          </a:ln>
        </p:spPr>
        <p:txBody>
          <a:bodyPr lIns="0" tIns="0" rIns="0" bIns="0" anchor="t" anchorCtr="0">
            <a:noAutofit/>
          </a:bodyPr>
          <a:lstStyle/>
          <a:p>
            <a:pPr>
              <a:buClr>
                <a:srgbClr val="5B5B5B"/>
              </a:buClr>
              <a:buSzPct val="25000"/>
            </a:pPr>
            <a:r>
              <a:rPr lang="en-US" sz="1400" b="1" i="0" u="none" strike="noStrike" cap="none" dirty="0">
                <a:solidFill>
                  <a:schemeClr val="tx1"/>
                </a:solidFill>
                <a:latin typeface="Calibri"/>
                <a:ea typeface="Calibri"/>
                <a:cs typeface="Calibri"/>
                <a:sym typeface="Calibri"/>
              </a:rPr>
              <a:t>Implementation</a:t>
            </a:r>
            <a:r>
              <a:rPr lang="en-US" b="1" dirty="0">
                <a:solidFill>
                  <a:schemeClr val="tx1"/>
                </a:solidFill>
                <a:latin typeface="Calibri"/>
                <a:ea typeface="Calibri"/>
                <a:cs typeface="Calibri"/>
                <a:sym typeface="Calibri"/>
              </a:rPr>
              <a:t>: </a:t>
            </a:r>
            <a:r>
              <a:rPr lang="en-US" dirty="0">
                <a:solidFill>
                  <a:schemeClr val="tx1"/>
                </a:solidFill>
                <a:latin typeface="Calibri"/>
                <a:ea typeface="Calibri"/>
                <a:cs typeface="Calibri"/>
                <a:sym typeface="Calibri"/>
              </a:rPr>
              <a:t>Confirming the medical and social service components through community partnerships. </a:t>
            </a:r>
            <a:endParaRPr lang="en-US" sz="1400" i="0" u="none" strike="noStrike" cap="none" dirty="0">
              <a:solidFill>
                <a:schemeClr val="tx1"/>
              </a:solidFill>
              <a:latin typeface="Calibri"/>
              <a:ea typeface="Calibri"/>
              <a:cs typeface="Calibri"/>
              <a:sym typeface="Calibri"/>
            </a:endParaRPr>
          </a:p>
        </p:txBody>
      </p:sp>
      <p:cxnSp>
        <p:nvCxnSpPr>
          <p:cNvPr id="88" name="Shape 88"/>
          <p:cNvCxnSpPr/>
          <p:nvPr/>
        </p:nvCxnSpPr>
        <p:spPr>
          <a:xfrm>
            <a:off x="410816" y="3619500"/>
            <a:ext cx="3749040" cy="1587"/>
          </a:xfrm>
          <a:prstGeom prst="straightConnector1">
            <a:avLst/>
          </a:prstGeom>
          <a:noFill/>
          <a:ln w="19050" cap="flat" cmpd="sng">
            <a:solidFill>
              <a:srgbClr val="929292"/>
            </a:solidFill>
            <a:prstDash val="dot"/>
            <a:round/>
            <a:headEnd type="none" w="med" len="med"/>
            <a:tailEnd type="none" w="med" len="med"/>
          </a:ln>
        </p:spPr>
      </p:cxnSp>
      <p:sp>
        <p:nvSpPr>
          <p:cNvPr id="12" name="Shape 86"/>
          <p:cNvSpPr/>
          <p:nvPr/>
        </p:nvSpPr>
        <p:spPr>
          <a:xfrm>
            <a:off x="395287" y="1991828"/>
            <a:ext cx="3795709" cy="554257"/>
          </a:xfrm>
          <a:prstGeom prst="rect">
            <a:avLst/>
          </a:prstGeom>
          <a:noFill/>
          <a:ln>
            <a:noFill/>
          </a:ln>
        </p:spPr>
        <p:txBody>
          <a:bodyPr lIns="0" tIns="0" rIns="0" bIns="0" anchor="t" anchorCtr="0">
            <a:noAutofit/>
          </a:bodyPr>
          <a:lstStyle/>
          <a:p>
            <a:pPr>
              <a:buClr>
                <a:srgbClr val="5B5B5B"/>
              </a:buClr>
              <a:buSzPct val="25000"/>
            </a:pPr>
            <a:r>
              <a:rPr lang="en-US" b="1" dirty="0">
                <a:solidFill>
                  <a:schemeClr val="tx1"/>
                </a:solidFill>
                <a:latin typeface="Calibri"/>
                <a:ea typeface="Calibri"/>
                <a:cs typeface="Calibri"/>
                <a:sym typeface="Calibri"/>
              </a:rPr>
              <a:t>Feasibility: </a:t>
            </a:r>
            <a:r>
              <a:rPr lang="en-US" dirty="0">
                <a:solidFill>
                  <a:schemeClr val="tx1"/>
                </a:solidFill>
                <a:latin typeface="Calibri"/>
                <a:ea typeface="Calibri"/>
                <a:cs typeface="Calibri"/>
                <a:sym typeface="Calibri"/>
              </a:rPr>
              <a:t>Building a community coalition to determine need and size.</a:t>
            </a:r>
            <a:endParaRPr lang="en-US" sz="1400" i="0" u="none" strike="noStrike" cap="none" dirty="0">
              <a:solidFill>
                <a:schemeClr val="tx1"/>
              </a:solidFill>
              <a:latin typeface="Calibri"/>
              <a:ea typeface="Calibri"/>
              <a:cs typeface="Calibri"/>
            </a:endParaRPr>
          </a:p>
        </p:txBody>
      </p:sp>
      <p:cxnSp>
        <p:nvCxnSpPr>
          <p:cNvPr id="13" name="Shape 89"/>
          <p:cNvCxnSpPr/>
          <p:nvPr/>
        </p:nvCxnSpPr>
        <p:spPr>
          <a:xfrm>
            <a:off x="410816" y="2630833"/>
            <a:ext cx="3749040" cy="1587"/>
          </a:xfrm>
          <a:prstGeom prst="straightConnector1">
            <a:avLst/>
          </a:prstGeom>
          <a:noFill/>
          <a:ln w="19050" cap="flat" cmpd="sng">
            <a:solidFill>
              <a:srgbClr val="929292"/>
            </a:solidFill>
            <a:prstDash val="dot"/>
            <a:round/>
            <a:headEnd type="none" w="med" len="med"/>
            <a:tailEnd type="none" w="med" len="med"/>
          </a:ln>
        </p:spPr>
      </p:cxnSp>
      <p:pic>
        <p:nvPicPr>
          <p:cNvPr id="3" name="Picture 2" descr="A black background with text and a black and white logo&#10;&#10;Description automatically generated">
            <a:extLst>
              <a:ext uri="{FF2B5EF4-FFF2-40B4-BE49-F238E27FC236}">
                <a16:creationId xmlns:a16="http://schemas.microsoft.com/office/drawing/2014/main" id="{79047FA7-D55A-2EC4-F763-AB40B97F3E7A}"/>
              </a:ext>
            </a:extLst>
          </p:cNvPr>
          <p:cNvPicPr>
            <a:picLocks noChangeAspect="1"/>
          </p:cNvPicPr>
          <p:nvPr/>
        </p:nvPicPr>
        <p:blipFill rotWithShape="1">
          <a:blip r:embed="rId3"/>
          <a:srcRect r="59164"/>
          <a:stretch/>
        </p:blipFill>
        <p:spPr>
          <a:xfrm>
            <a:off x="6162955" y="296723"/>
            <a:ext cx="1751233" cy="1214026"/>
          </a:xfrm>
          <a:prstGeom prst="rect">
            <a:avLst/>
          </a:prstGeom>
        </p:spPr>
      </p:pic>
      <p:pic>
        <p:nvPicPr>
          <p:cNvPr id="2" name="Picture 1" descr="A person sitting on a sidewalk&#10;&#10;Description automatically generated">
            <a:extLst>
              <a:ext uri="{FF2B5EF4-FFF2-40B4-BE49-F238E27FC236}">
                <a16:creationId xmlns:a16="http://schemas.microsoft.com/office/drawing/2014/main" id="{CD763F9F-F8E6-1779-A3A8-107A2763D0BB}"/>
              </a:ext>
            </a:extLst>
          </p:cNvPr>
          <p:cNvPicPr>
            <a:picLocks noChangeAspect="1"/>
          </p:cNvPicPr>
          <p:nvPr/>
        </p:nvPicPr>
        <p:blipFill>
          <a:blip r:embed="rId4"/>
          <a:stretch>
            <a:fillRect/>
          </a:stretch>
        </p:blipFill>
        <p:spPr>
          <a:xfrm>
            <a:off x="5081553" y="1882445"/>
            <a:ext cx="3654490" cy="2415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901921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p:tgtEl>
                                          <p:spTgt spid="86"/>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500"/>
                                        <p:tgtEl>
                                          <p:spTgt spid="88"/>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500"/>
                                        <p:tgtEl>
                                          <p:spTgt spid="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0B2B36-5126-E2D2-D4DB-A7B368CB74C1}"/>
              </a:ext>
            </a:extLst>
          </p:cNvPr>
          <p:cNvSpPr>
            <a:spLocks noGrp="1"/>
          </p:cNvSpPr>
          <p:nvPr>
            <p:ph type="title"/>
          </p:nvPr>
        </p:nvSpPr>
        <p:spPr>
          <a:xfrm>
            <a:off x="452438" y="430137"/>
            <a:ext cx="8368499" cy="854298"/>
          </a:xfrm>
        </p:spPr>
        <p:txBody>
          <a:bodyPr/>
          <a:lstStyle/>
          <a:p>
            <a:r>
              <a:rPr lang="en-US" sz="2800" b="1">
                <a:solidFill>
                  <a:srgbClr val="1D5280"/>
                </a:solidFill>
              </a:rPr>
              <a:t>Other Considerations and Challenges:</a:t>
            </a:r>
          </a:p>
        </p:txBody>
      </p:sp>
      <p:sp>
        <p:nvSpPr>
          <p:cNvPr id="5" name="TextBox 4">
            <a:extLst>
              <a:ext uri="{FF2B5EF4-FFF2-40B4-BE49-F238E27FC236}">
                <a16:creationId xmlns:a16="http://schemas.microsoft.com/office/drawing/2014/main" id="{0D90340D-6D09-3A32-1ADF-0A3B09EDE095}"/>
              </a:ext>
            </a:extLst>
          </p:cNvPr>
          <p:cNvSpPr txBox="1"/>
          <p:nvPr/>
        </p:nvSpPr>
        <p:spPr>
          <a:xfrm>
            <a:off x="494461" y="1417943"/>
            <a:ext cx="7370988" cy="2308324"/>
          </a:xfrm>
          <a:prstGeom prst="rect">
            <a:avLst/>
          </a:prstGeom>
          <a:noFill/>
        </p:spPr>
        <p:txBody>
          <a:bodyPr wrap="square" lIns="91440" tIns="45720" rIns="91440" bIns="45720" anchor="t">
            <a:spAutoFit/>
          </a:bodyPr>
          <a:lstStyle/>
          <a:p>
            <a:r>
              <a:rPr lang="en-US" sz="1600">
                <a:solidFill>
                  <a:schemeClr val="bg2"/>
                </a:solidFill>
                <a:latin typeface="Calibri"/>
              </a:rPr>
              <a:t>The creation of proformas for revenue and expense that integrate the diverse funding relationships, eligibility considerations, regulatory limitations, services to people who are uninsured, end of life care needs with the goal of moving to the most appropriate post program living situations.</a:t>
            </a:r>
          </a:p>
          <a:p>
            <a:endParaRPr lang="en-US" sz="1600">
              <a:solidFill>
                <a:schemeClr val="bg2"/>
              </a:solidFill>
              <a:latin typeface="Calibri"/>
            </a:endParaRPr>
          </a:p>
          <a:p>
            <a:r>
              <a:rPr lang="en-US" sz="1600">
                <a:solidFill>
                  <a:schemeClr val="bg2"/>
                </a:solidFill>
                <a:latin typeface="Calibri"/>
              </a:rPr>
              <a:t>The need to advocate for a billable code in Arizona and other states for medical respite services. </a:t>
            </a:r>
          </a:p>
          <a:p>
            <a:endParaRPr lang="en-US" sz="1600">
              <a:solidFill>
                <a:schemeClr val="bg2"/>
              </a:solidFill>
              <a:latin typeface="Calibri"/>
            </a:endParaRPr>
          </a:p>
          <a:p>
            <a:r>
              <a:rPr lang="en-US" sz="1600">
                <a:solidFill>
                  <a:schemeClr val="bg2"/>
                </a:solidFill>
                <a:latin typeface="Calibri"/>
              </a:rPr>
              <a:t>How medical respite services may fit into value-based purchasing models. </a:t>
            </a:r>
            <a:endParaRPr lang="en-US" sz="2800">
              <a:solidFill>
                <a:schemeClr val="bg2"/>
              </a:solidFill>
            </a:endParaRPr>
          </a:p>
        </p:txBody>
      </p:sp>
    </p:spTree>
    <p:extLst>
      <p:ext uri="{BB962C8B-B14F-4D97-AF65-F5344CB8AC3E}">
        <p14:creationId xmlns:p14="http://schemas.microsoft.com/office/powerpoint/2010/main" val="2616072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7360175-3F33-2781-3715-22D4FAAB8B1E}"/>
              </a:ext>
            </a:extLst>
          </p:cNvPr>
          <p:cNvSpPr>
            <a:spLocks noGrp="1"/>
          </p:cNvSpPr>
          <p:nvPr>
            <p:ph idx="1"/>
          </p:nvPr>
        </p:nvSpPr>
        <p:spPr/>
        <p:txBody>
          <a:bodyPr/>
          <a:lstStyle/>
          <a:p>
            <a:pPr marL="342900" indent="-342900">
              <a:spcBef>
                <a:spcPts val="225"/>
              </a:spcBef>
              <a:buSzPct val="80000"/>
              <a:buFont typeface="Wingdings" panose="05000000000000000000" pitchFamily="2" charset="2"/>
              <a:buChar char="v"/>
            </a:pPr>
            <a:r>
              <a:rPr lang="en-US" sz="1350"/>
              <a:t>El Rio Community Health Center opened to serve patients in October 1970 as El Rio Santa Cruz Neighborhood Health Center.</a:t>
            </a:r>
          </a:p>
          <a:p>
            <a:pPr marL="342900" indent="-342900">
              <a:spcBef>
                <a:spcPts val="225"/>
              </a:spcBef>
              <a:buSzPct val="80000"/>
              <a:buFont typeface="Wingdings" panose="05000000000000000000" pitchFamily="2" charset="2"/>
              <a:buChar char="v"/>
            </a:pPr>
            <a:endParaRPr lang="en-US" sz="1350"/>
          </a:p>
          <a:p>
            <a:pPr marL="342900" indent="-342900">
              <a:spcBef>
                <a:spcPts val="225"/>
              </a:spcBef>
              <a:buSzPct val="80000"/>
              <a:buFont typeface="Wingdings" panose="05000000000000000000" pitchFamily="2" charset="2"/>
              <a:buChar char="v"/>
            </a:pPr>
            <a:r>
              <a:rPr lang="en-US" sz="1350"/>
              <a:t>The original target population was limited to several Westside neighborhoods in Tucson.</a:t>
            </a:r>
          </a:p>
          <a:p>
            <a:pPr marL="342900" indent="-342900">
              <a:spcBef>
                <a:spcPts val="225"/>
              </a:spcBef>
              <a:buSzPct val="80000"/>
              <a:buFont typeface="Wingdings" panose="05000000000000000000" pitchFamily="2" charset="2"/>
              <a:buChar char="v"/>
            </a:pPr>
            <a:endParaRPr lang="en-US" sz="1350"/>
          </a:p>
          <a:p>
            <a:pPr marL="342900" indent="-342900">
              <a:spcBef>
                <a:spcPts val="225"/>
              </a:spcBef>
              <a:buSzPct val="80000"/>
              <a:buFont typeface="Wingdings" panose="05000000000000000000" pitchFamily="2" charset="2"/>
              <a:buChar char="v"/>
            </a:pPr>
            <a:r>
              <a:rPr lang="en-US" sz="1350"/>
              <a:t>El Rio was incorporated in 1974 as a private non-profit corporation.</a:t>
            </a:r>
          </a:p>
          <a:p>
            <a:endParaRPr lang="en-US"/>
          </a:p>
        </p:txBody>
      </p:sp>
      <p:sp>
        <p:nvSpPr>
          <p:cNvPr id="6" name="Rectangle 5">
            <a:extLst>
              <a:ext uri="{FF2B5EF4-FFF2-40B4-BE49-F238E27FC236}">
                <a16:creationId xmlns:a16="http://schemas.microsoft.com/office/drawing/2014/main" id="{D9F2AFBC-31F7-4613-A342-FF37B0CF332D}"/>
              </a:ext>
            </a:extLst>
          </p:cNvPr>
          <p:cNvSpPr>
            <a:spLocks noChangeAspect="1"/>
          </p:cNvSpPr>
          <p:nvPr/>
        </p:nvSpPr>
        <p:spPr>
          <a:xfrm>
            <a:off x="3290057" y="3042315"/>
            <a:ext cx="3083162" cy="1577641"/>
          </a:xfrm>
          <a:prstGeom prst="rect">
            <a:avLst/>
          </a:prstGeom>
          <a:blipFill dpi="0" rotWithShape="1">
            <a:blip r:embed="rId2">
              <a:alphaModFix amt="64000"/>
            </a:blip>
            <a:srcRect/>
            <a:stretch>
              <a:fillRect/>
            </a:stretch>
          </a:bli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713B4D85-B4BB-EBF8-6915-474D5D51DA1E}"/>
              </a:ext>
            </a:extLst>
          </p:cNvPr>
          <p:cNvSpPr txBox="1"/>
          <p:nvPr/>
        </p:nvSpPr>
        <p:spPr>
          <a:xfrm>
            <a:off x="877661" y="330654"/>
            <a:ext cx="6723289" cy="769441"/>
          </a:xfrm>
          <a:prstGeom prst="rect">
            <a:avLst/>
          </a:prstGeom>
          <a:noFill/>
        </p:spPr>
        <p:txBody>
          <a:bodyPr wrap="square">
            <a:spAutoFit/>
          </a:bodyPr>
          <a:lstStyle/>
          <a:p>
            <a:r>
              <a:rPr kumimoji="0" lang="en-US" sz="4400" b="1" i="0" u="none" strike="noStrike" kern="1200" cap="none" spc="0" normalizeH="0" baseline="0" noProof="0">
                <a:ln>
                  <a:noFill/>
                </a:ln>
                <a:solidFill>
                  <a:srgbClr val="562999"/>
                </a:solidFill>
                <a:effectLst/>
                <a:uLnTx/>
                <a:uFillTx/>
                <a:latin typeface="Futura"/>
                <a:ea typeface="+mj-ea"/>
                <a:cs typeface="+mj-cs"/>
              </a:rPr>
              <a:t>El Rio Health Our History</a:t>
            </a:r>
            <a:endParaRPr lang="en-US"/>
          </a:p>
        </p:txBody>
      </p:sp>
    </p:spTree>
    <p:extLst>
      <p:ext uri="{BB962C8B-B14F-4D97-AF65-F5344CB8AC3E}">
        <p14:creationId xmlns:p14="http://schemas.microsoft.com/office/powerpoint/2010/main" val="499340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41DB-01C6-7092-6783-D89FA16037C7}"/>
              </a:ext>
            </a:extLst>
          </p:cNvPr>
          <p:cNvSpPr>
            <a:spLocks noGrp="1"/>
          </p:cNvSpPr>
          <p:nvPr>
            <p:ph type="title"/>
          </p:nvPr>
        </p:nvSpPr>
        <p:spPr>
          <a:xfrm>
            <a:off x="1614488" y="307867"/>
            <a:ext cx="5915025" cy="994172"/>
          </a:xfrm>
        </p:spPr>
        <p:txBody>
          <a:bodyPr lIns="91440" tIns="45720" rIns="91440" bIns="45720" anchor="t"/>
          <a:lstStyle/>
          <a:p>
            <a:r>
              <a:rPr kumimoji="0" lang="en-US" sz="4400" b="1" i="0" u="none" strike="noStrike" kern="1200" cap="none" spc="0" normalizeH="0" baseline="0" noProof="0">
                <a:ln>
                  <a:noFill/>
                </a:ln>
                <a:solidFill>
                  <a:srgbClr val="562999"/>
                </a:solidFill>
                <a:effectLst/>
                <a:uLnTx/>
                <a:uFillTx/>
                <a:latin typeface="Futura"/>
                <a:ea typeface="+mj-ea"/>
                <a:cs typeface="+mj-cs"/>
              </a:rPr>
              <a:t>Our </a:t>
            </a:r>
            <a:r>
              <a:rPr lang="en-US" sz="4400" b="1" kern="1200">
                <a:solidFill>
                  <a:srgbClr val="562999"/>
                </a:solidFill>
                <a:latin typeface="Futura"/>
                <a:ea typeface="+mj-ea"/>
                <a:cs typeface="+mj-cs"/>
              </a:rPr>
              <a:t>Organization</a:t>
            </a:r>
            <a:endParaRPr lang="en-US" b="1"/>
          </a:p>
        </p:txBody>
      </p:sp>
      <p:sp>
        <p:nvSpPr>
          <p:cNvPr id="3" name="Content Placeholder 2">
            <a:extLst>
              <a:ext uri="{FF2B5EF4-FFF2-40B4-BE49-F238E27FC236}">
                <a16:creationId xmlns:a16="http://schemas.microsoft.com/office/drawing/2014/main" id="{61A0246C-AAD4-EA52-B6D1-66C7A432F203}"/>
              </a:ext>
            </a:extLst>
          </p:cNvPr>
          <p:cNvSpPr>
            <a:spLocks noGrp="1"/>
          </p:cNvSpPr>
          <p:nvPr>
            <p:ph idx="1"/>
          </p:nvPr>
        </p:nvSpPr>
        <p:spPr/>
        <p:txBody>
          <a:bodyPr/>
          <a:lstStyle/>
          <a:p>
            <a:r>
              <a:rPr lang="en-US" sz="1500"/>
              <a:t>El Rio is a Federally Qualified Health Center (FQHC)-a non-profit institution governed by a Board of Directors representative of the community served.</a:t>
            </a:r>
          </a:p>
          <a:p>
            <a:r>
              <a:rPr lang="en-US" sz="1500"/>
              <a:t>We do not refuse to care for patient regardless of ability to pay</a:t>
            </a:r>
          </a:p>
          <a:p>
            <a:r>
              <a:rPr lang="en-US" sz="1500"/>
              <a:t>Utilize a sliding fee discount scale for self-paying patients</a:t>
            </a:r>
          </a:p>
          <a:p>
            <a:endParaRPr lang="en-US"/>
          </a:p>
        </p:txBody>
      </p:sp>
      <p:pic>
        <p:nvPicPr>
          <p:cNvPr id="9" name="Picture 8">
            <a:extLst>
              <a:ext uri="{FF2B5EF4-FFF2-40B4-BE49-F238E27FC236}">
                <a16:creationId xmlns:a16="http://schemas.microsoft.com/office/drawing/2014/main" id="{0D2D544B-30C1-B4E7-24B8-788EC6F5D7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2084" y="2572979"/>
            <a:ext cx="2477569" cy="1655402"/>
          </a:xfrm>
          <a:prstGeom prst="rect">
            <a:avLst/>
          </a:prstGeom>
          <a:ln w="25400">
            <a:solidFill>
              <a:schemeClr val="tx1"/>
            </a:solidFill>
          </a:ln>
        </p:spPr>
      </p:pic>
      <p:pic>
        <p:nvPicPr>
          <p:cNvPr id="10" name="Picture 9">
            <a:extLst>
              <a:ext uri="{FF2B5EF4-FFF2-40B4-BE49-F238E27FC236}">
                <a16:creationId xmlns:a16="http://schemas.microsoft.com/office/drawing/2014/main" id="{F95907BE-DC7C-D9B5-EC99-B3BDA5EAC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3010" y="2572580"/>
            <a:ext cx="2452785" cy="1635190"/>
          </a:xfrm>
          <a:prstGeom prst="rect">
            <a:avLst/>
          </a:prstGeom>
          <a:ln w="25400">
            <a:solidFill>
              <a:schemeClr val="tx1"/>
            </a:solidFill>
          </a:ln>
        </p:spPr>
      </p:pic>
    </p:spTree>
    <p:extLst>
      <p:ext uri="{BB962C8B-B14F-4D97-AF65-F5344CB8AC3E}">
        <p14:creationId xmlns:p14="http://schemas.microsoft.com/office/powerpoint/2010/main" val="3829553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DEB9F-661B-E1AF-A87D-A267E009ECDA}"/>
              </a:ext>
            </a:extLst>
          </p:cNvPr>
          <p:cNvSpPr>
            <a:spLocks noGrp="1"/>
          </p:cNvSpPr>
          <p:nvPr>
            <p:ph type="body" sz="half" idx="2"/>
          </p:nvPr>
        </p:nvSpPr>
        <p:spPr/>
        <p:txBody>
          <a:bodyPr/>
          <a:lstStyle/>
          <a:p>
            <a:endParaRPr lang="en-US" dirty="0"/>
          </a:p>
        </p:txBody>
      </p:sp>
      <p:pic>
        <p:nvPicPr>
          <p:cNvPr id="17" name="Picture Placeholder 16" descr="A person in a blue uniform and a person in a chair&#10;&#10;Description automatically generated">
            <a:extLst>
              <a:ext uri="{FF2B5EF4-FFF2-40B4-BE49-F238E27FC236}">
                <a16:creationId xmlns:a16="http://schemas.microsoft.com/office/drawing/2014/main" id="{14ED3176-0585-7323-21B7-E0B3E6003AF4}"/>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24968" r="24968"/>
          <a:stretch>
            <a:fillRect/>
          </a:stretch>
        </p:blipFill>
        <p:spPr>
          <a:xfrm>
            <a:off x="1489144" y="431504"/>
            <a:ext cx="1565666" cy="1839069"/>
          </a:xfrm>
        </p:spPr>
      </p:pic>
      <p:sp>
        <p:nvSpPr>
          <p:cNvPr id="7" name="Text Placeholder 6">
            <a:extLst>
              <a:ext uri="{FF2B5EF4-FFF2-40B4-BE49-F238E27FC236}">
                <a16:creationId xmlns:a16="http://schemas.microsoft.com/office/drawing/2014/main" id="{65093FD1-2F58-D0E5-F986-83A25287C047}"/>
              </a:ext>
            </a:extLst>
          </p:cNvPr>
          <p:cNvSpPr>
            <a:spLocks noGrp="1"/>
          </p:cNvSpPr>
          <p:nvPr>
            <p:ph type="body" sz="half" idx="14"/>
          </p:nvPr>
        </p:nvSpPr>
        <p:spPr/>
        <p:txBody>
          <a:bodyPr/>
          <a:lstStyle/>
          <a:p>
            <a:endParaRPr lang="en-US" dirty="0"/>
          </a:p>
        </p:txBody>
      </p:sp>
      <p:pic>
        <p:nvPicPr>
          <p:cNvPr id="8" name="Picture Placeholder 7" descr="Diagram, schematic&#10;&#10;Description automatically generated">
            <a:extLst>
              <a:ext uri="{FF2B5EF4-FFF2-40B4-BE49-F238E27FC236}">
                <a16:creationId xmlns:a16="http://schemas.microsoft.com/office/drawing/2014/main" id="{F44895CF-AF34-BC04-F723-484DEFF40875}"/>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7762" r="7762"/>
          <a:stretch>
            <a:fillRect/>
          </a:stretch>
        </p:blipFill>
        <p:spPr>
          <a:xfrm>
            <a:off x="4858078" y="549975"/>
            <a:ext cx="2796779" cy="3724275"/>
          </a:xfrm>
          <a:prstGeom prst="rect">
            <a:avLst/>
          </a:prstGeom>
        </p:spPr>
      </p:pic>
      <p:sp>
        <p:nvSpPr>
          <p:cNvPr id="11" name="TextBox 10">
            <a:extLst>
              <a:ext uri="{FF2B5EF4-FFF2-40B4-BE49-F238E27FC236}">
                <a16:creationId xmlns:a16="http://schemas.microsoft.com/office/drawing/2014/main" id="{E28502A9-D1AA-E85A-A43C-90BE77DE1331}"/>
              </a:ext>
            </a:extLst>
          </p:cNvPr>
          <p:cNvSpPr txBox="1"/>
          <p:nvPr/>
        </p:nvSpPr>
        <p:spPr>
          <a:xfrm>
            <a:off x="1853574" y="2294751"/>
            <a:ext cx="3429000" cy="300082"/>
          </a:xfrm>
          <a:prstGeom prst="rect">
            <a:avLst/>
          </a:prstGeom>
          <a:noFill/>
        </p:spPr>
        <p:txBody>
          <a:bodyPr wrap="square">
            <a:spAutoFit/>
          </a:bodyPr>
          <a:lstStyle/>
          <a:p>
            <a:pPr defTabSz="342900"/>
            <a:r>
              <a:rPr lang="en-US" sz="1350" b="1" kern="1200" dirty="0">
                <a:solidFill>
                  <a:prstClr val="black"/>
                </a:solidFill>
                <a:latin typeface="Verdana" panose="020B0604030504040204" pitchFamily="34" charset="0"/>
                <a:ea typeface="Verdana" panose="020B0604030504040204" pitchFamily="34" charset="0"/>
                <a:cs typeface="+mn-cs"/>
              </a:rPr>
              <a:t>More than just Healthcare</a:t>
            </a:r>
            <a:endParaRPr lang="en-US" sz="1350" kern="1200" dirty="0">
              <a:solidFill>
                <a:prstClr val="black"/>
              </a:solidFill>
              <a:latin typeface="Futura"/>
              <a:ea typeface="+mn-ea"/>
              <a:cs typeface="+mn-cs"/>
            </a:endParaRPr>
          </a:p>
        </p:txBody>
      </p:sp>
      <p:pic>
        <p:nvPicPr>
          <p:cNvPr id="20" name="Picture 19" descr="A person handing a card to a customer">
            <a:extLst>
              <a:ext uri="{FF2B5EF4-FFF2-40B4-BE49-F238E27FC236}">
                <a16:creationId xmlns:a16="http://schemas.microsoft.com/office/drawing/2014/main" id="{14B526E2-FA02-350E-4ED1-EBEC6C0EA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876" y="2690662"/>
            <a:ext cx="2375381" cy="1583588"/>
          </a:xfrm>
          <a:prstGeom prst="rect">
            <a:avLst/>
          </a:prstGeom>
        </p:spPr>
      </p:pic>
      <p:pic>
        <p:nvPicPr>
          <p:cNvPr id="1026" name="Picture 2">
            <a:extLst>
              <a:ext uri="{FF2B5EF4-FFF2-40B4-BE49-F238E27FC236}">
                <a16:creationId xmlns:a16="http://schemas.microsoft.com/office/drawing/2014/main" id="{269A97BB-5CC6-4273-E288-AF50E8FCB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5259" y="431506"/>
            <a:ext cx="1626623" cy="183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999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24FD5A-6F82-39BD-83FC-41130BAC979B}"/>
              </a:ext>
            </a:extLst>
          </p:cNvPr>
          <p:cNvSpPr>
            <a:spLocks noGrp="1"/>
          </p:cNvSpPr>
          <p:nvPr>
            <p:ph type="title"/>
          </p:nvPr>
        </p:nvSpPr>
        <p:spPr/>
        <p:txBody>
          <a:bodyPr/>
          <a:lstStyle/>
          <a:p>
            <a:r>
              <a:rPr lang="en-US" b="1"/>
              <a:t>Patient Services Provided</a:t>
            </a:r>
          </a:p>
        </p:txBody>
      </p:sp>
      <p:sp>
        <p:nvSpPr>
          <p:cNvPr id="3" name="Content Placeholder 2">
            <a:extLst>
              <a:ext uri="{FF2B5EF4-FFF2-40B4-BE49-F238E27FC236}">
                <a16:creationId xmlns:a16="http://schemas.microsoft.com/office/drawing/2014/main" id="{8132DEEF-7D52-EAAA-864F-47111B24D5B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D7B0628-B86A-EC30-B621-B38F58043F3E}"/>
              </a:ext>
            </a:extLst>
          </p:cNvPr>
          <p:cNvPicPr>
            <a:picLocks noChangeAspect="1"/>
          </p:cNvPicPr>
          <p:nvPr/>
        </p:nvPicPr>
        <p:blipFill>
          <a:blip r:embed="rId2"/>
          <a:stretch>
            <a:fillRect/>
          </a:stretch>
        </p:blipFill>
        <p:spPr>
          <a:xfrm>
            <a:off x="730654" y="1236763"/>
            <a:ext cx="6065240" cy="2988579"/>
          </a:xfrm>
          <a:prstGeom prst="rect">
            <a:avLst/>
          </a:prstGeom>
        </p:spPr>
      </p:pic>
    </p:spTree>
    <p:extLst>
      <p:ext uri="{BB962C8B-B14F-4D97-AF65-F5344CB8AC3E}">
        <p14:creationId xmlns:p14="http://schemas.microsoft.com/office/powerpoint/2010/main" val="1083407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0995-E83F-F974-C9C5-D2B532562D48}"/>
              </a:ext>
            </a:extLst>
          </p:cNvPr>
          <p:cNvSpPr>
            <a:spLocks noGrp="1"/>
          </p:cNvSpPr>
          <p:nvPr>
            <p:ph type="title"/>
          </p:nvPr>
        </p:nvSpPr>
        <p:spPr>
          <a:xfrm>
            <a:off x="763121" y="105757"/>
            <a:ext cx="7886700" cy="994172"/>
          </a:xfrm>
        </p:spPr>
        <p:txBody>
          <a:bodyPr>
            <a:normAutofit fontScale="90000"/>
          </a:bodyPr>
          <a:lstStyle/>
          <a:p>
            <a:r>
              <a:rPr lang="en-US" b="1"/>
              <a:t>El Rio Health Center of Opportunity (COO)</a:t>
            </a:r>
          </a:p>
        </p:txBody>
      </p:sp>
      <p:pic>
        <p:nvPicPr>
          <p:cNvPr id="5" name="Picture 4" descr="A building with glass doors&#10;&#10;Description automatically generated">
            <a:extLst>
              <a:ext uri="{FF2B5EF4-FFF2-40B4-BE49-F238E27FC236}">
                <a16:creationId xmlns:a16="http://schemas.microsoft.com/office/drawing/2014/main" id="{3B5D0CD0-1E5B-7574-16C8-D97FFF282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913485"/>
            <a:ext cx="6688590" cy="3416832"/>
          </a:xfrm>
          <a:prstGeom prst="rect">
            <a:avLst/>
          </a:prstGeom>
        </p:spPr>
      </p:pic>
    </p:spTree>
    <p:extLst>
      <p:ext uri="{BB962C8B-B14F-4D97-AF65-F5344CB8AC3E}">
        <p14:creationId xmlns:p14="http://schemas.microsoft.com/office/powerpoint/2010/main" val="3627309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084D-ABDC-0837-1C41-ACB847827867}"/>
              </a:ext>
            </a:extLst>
          </p:cNvPr>
          <p:cNvSpPr>
            <a:spLocks noGrp="1"/>
          </p:cNvSpPr>
          <p:nvPr>
            <p:ph type="title"/>
          </p:nvPr>
        </p:nvSpPr>
        <p:spPr/>
        <p:txBody>
          <a:bodyPr/>
          <a:lstStyle/>
          <a:p>
            <a:r>
              <a:rPr lang="en-US" b="1"/>
              <a:t>COO</a:t>
            </a:r>
          </a:p>
        </p:txBody>
      </p:sp>
      <p:sp>
        <p:nvSpPr>
          <p:cNvPr id="3" name="Content Placeholder 2">
            <a:extLst>
              <a:ext uri="{FF2B5EF4-FFF2-40B4-BE49-F238E27FC236}">
                <a16:creationId xmlns:a16="http://schemas.microsoft.com/office/drawing/2014/main" id="{855F7917-F25A-F245-10FC-BA1C77C16887}"/>
              </a:ext>
            </a:extLst>
          </p:cNvPr>
          <p:cNvSpPr>
            <a:spLocks noGrp="1"/>
          </p:cNvSpPr>
          <p:nvPr>
            <p:ph idx="1"/>
          </p:nvPr>
        </p:nvSpPr>
        <p:spPr/>
        <p:txBody>
          <a:bodyPr>
            <a:normAutofit lnSpcReduction="10000"/>
          </a:bodyPr>
          <a:lstStyle/>
          <a:p>
            <a:r>
              <a:rPr lang="en-US"/>
              <a:t>6 medical exam rooms</a:t>
            </a:r>
          </a:p>
          <a:p>
            <a:r>
              <a:rPr lang="en-US"/>
              <a:t>4 dental operatories</a:t>
            </a:r>
          </a:p>
          <a:p>
            <a:r>
              <a:rPr lang="en-US"/>
              <a:t>Laboratory draw station</a:t>
            </a:r>
          </a:p>
          <a:p>
            <a:r>
              <a:rPr lang="en-US"/>
              <a:t>X-ray</a:t>
            </a:r>
          </a:p>
          <a:p>
            <a:r>
              <a:rPr lang="en-US"/>
              <a:t>Two physicians, 4 family nurse practitioners, medical assistants, front office staff, 4 Care Coordinators</a:t>
            </a:r>
          </a:p>
          <a:p>
            <a:r>
              <a:rPr lang="en-US"/>
              <a:t>Medical teams provide in clinic and street medicine services</a:t>
            </a:r>
          </a:p>
        </p:txBody>
      </p:sp>
    </p:spTree>
    <p:extLst>
      <p:ext uri="{BB962C8B-B14F-4D97-AF65-F5344CB8AC3E}">
        <p14:creationId xmlns:p14="http://schemas.microsoft.com/office/powerpoint/2010/main" val="2444775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4A12A-6FEA-1793-19FD-20A94CD8ACEC}"/>
              </a:ext>
            </a:extLst>
          </p:cNvPr>
          <p:cNvSpPr>
            <a:spLocks noGrp="1"/>
          </p:cNvSpPr>
          <p:nvPr>
            <p:ph type="title"/>
          </p:nvPr>
        </p:nvSpPr>
        <p:spPr>
          <a:xfrm>
            <a:off x="1636139" y="556044"/>
            <a:ext cx="1873983" cy="1212152"/>
          </a:xfrm>
        </p:spPr>
        <p:txBody>
          <a:bodyPr anchor="b">
            <a:normAutofit/>
          </a:bodyPr>
          <a:lstStyle/>
          <a:p>
            <a:r>
              <a:rPr lang="en-US" sz="2100" b="1" dirty="0"/>
              <a:t>Outreach Team Members</a:t>
            </a:r>
          </a:p>
        </p:txBody>
      </p:sp>
      <p:pic>
        <p:nvPicPr>
          <p:cNvPr id="5" name="Content Placeholder 4" descr="A group of men standing together&#10;&#10;Description automatically generated">
            <a:extLst>
              <a:ext uri="{FF2B5EF4-FFF2-40B4-BE49-F238E27FC236}">
                <a16:creationId xmlns:a16="http://schemas.microsoft.com/office/drawing/2014/main" id="{9D39D8B1-B310-D52B-E7EC-762A0FB04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013" y="1606813"/>
            <a:ext cx="2196287" cy="1229920"/>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0770BAAA-B106-BEC9-0C52-621C8EACD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365" y="3080148"/>
            <a:ext cx="2196288" cy="1262865"/>
          </a:xfrm>
          <a:prstGeom prst="rect">
            <a:avLst/>
          </a:prstGeom>
        </p:spPr>
      </p:pic>
      <p:pic>
        <p:nvPicPr>
          <p:cNvPr id="7" name="Picture 6" descr="A person smiling in front of a christmas tree&#10;&#10;Description automatically generated">
            <a:extLst>
              <a:ext uri="{FF2B5EF4-FFF2-40B4-BE49-F238E27FC236}">
                <a16:creationId xmlns:a16="http://schemas.microsoft.com/office/drawing/2014/main" id="{B4CB39B6-180A-1CE1-9E96-79FEAE391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466" y="2422668"/>
            <a:ext cx="1873983" cy="1681899"/>
          </a:xfrm>
          <a:prstGeom prst="rect">
            <a:avLst/>
          </a:prstGeom>
        </p:spPr>
      </p:pic>
      <p:grpSp>
        <p:nvGrpSpPr>
          <p:cNvPr id="23" name="Group 22">
            <a:extLst>
              <a:ext uri="{FF2B5EF4-FFF2-40B4-BE49-F238E27FC236}">
                <a16:creationId xmlns:a16="http://schemas.microsoft.com/office/drawing/2014/main" id="{50A0A18D-98B4-40E5-4078-A318C9554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00" y="5053095"/>
            <a:ext cx="6858000" cy="92523"/>
            <a:chOff x="1" y="6737460"/>
            <a:chExt cx="12192000" cy="123364"/>
          </a:xfrm>
        </p:grpSpPr>
        <p:sp>
          <p:nvSpPr>
            <p:cNvPr id="17" name="Rectangle 16">
              <a:extLst>
                <a:ext uri="{FF2B5EF4-FFF2-40B4-BE49-F238E27FC236}">
                  <a16:creationId xmlns:a16="http://schemas.microsoft.com/office/drawing/2014/main" id="{B102A9A7-35A0-25BE-8907-0AB62C454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kern="1200" dirty="0">
                <a:solidFill>
                  <a:prstClr val="white"/>
                </a:solidFill>
                <a:latin typeface="Futura"/>
              </a:endParaRPr>
            </a:p>
          </p:txBody>
        </p:sp>
        <p:sp>
          <p:nvSpPr>
            <p:cNvPr id="24" name="Rectangle 23">
              <a:extLst>
                <a:ext uri="{FF2B5EF4-FFF2-40B4-BE49-F238E27FC236}">
                  <a16:creationId xmlns:a16="http://schemas.microsoft.com/office/drawing/2014/main" id="{728BDF14-9776-769C-B15E-E2D6BA4DC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kern="1200" dirty="0">
                <a:solidFill>
                  <a:prstClr val="white"/>
                </a:solidFill>
                <a:latin typeface="Futura"/>
              </a:endParaRPr>
            </a:p>
          </p:txBody>
        </p:sp>
      </p:grpSp>
    </p:spTree>
    <p:extLst>
      <p:ext uri="{BB962C8B-B14F-4D97-AF65-F5344CB8AC3E}">
        <p14:creationId xmlns:p14="http://schemas.microsoft.com/office/powerpoint/2010/main" val="3142461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88B6C-5EFE-39D2-79C0-5700FF326213}"/>
              </a:ext>
            </a:extLst>
          </p:cNvPr>
          <p:cNvSpPr>
            <a:spLocks noGrp="1"/>
          </p:cNvSpPr>
          <p:nvPr>
            <p:ph type="title"/>
          </p:nvPr>
        </p:nvSpPr>
        <p:spPr/>
        <p:txBody>
          <a:bodyPr/>
          <a:lstStyle/>
          <a:p>
            <a:r>
              <a:rPr lang="en-US" b="1"/>
              <a:t>History of Caring for the Unhoused</a:t>
            </a:r>
          </a:p>
        </p:txBody>
      </p:sp>
      <p:sp>
        <p:nvSpPr>
          <p:cNvPr id="3" name="Content Placeholder 2">
            <a:extLst>
              <a:ext uri="{FF2B5EF4-FFF2-40B4-BE49-F238E27FC236}">
                <a16:creationId xmlns:a16="http://schemas.microsoft.com/office/drawing/2014/main" id="{0F79C86F-AA9C-5BE8-00DC-C3F876AC951C}"/>
              </a:ext>
            </a:extLst>
          </p:cNvPr>
          <p:cNvSpPr>
            <a:spLocks noGrp="1"/>
          </p:cNvSpPr>
          <p:nvPr>
            <p:ph idx="1"/>
          </p:nvPr>
        </p:nvSpPr>
        <p:spPr/>
        <p:txBody>
          <a:bodyPr>
            <a:normAutofit/>
          </a:bodyPr>
          <a:lstStyle/>
          <a:p>
            <a:r>
              <a:rPr lang="en-US"/>
              <a:t>El Rio has provided medical, dental and behavioral health services for 22 years to persons experiencing homelessness.</a:t>
            </a:r>
          </a:p>
          <a:p>
            <a:r>
              <a:rPr lang="en-US"/>
              <a:t>In 2023, El Rio Health served over 10,000 unduplicated patients experiencing homelessness. Our street medicine / homeless outreach program is a team-based approach of a Family Nurse Practitioner, Medical Assistant and Care Coordinator, and sometimes a Behavioral Health professional.</a:t>
            </a:r>
          </a:p>
        </p:txBody>
      </p:sp>
    </p:spTree>
    <p:extLst>
      <p:ext uri="{BB962C8B-B14F-4D97-AF65-F5344CB8AC3E}">
        <p14:creationId xmlns:p14="http://schemas.microsoft.com/office/powerpoint/2010/main" val="1237545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CF6B-D9F6-F871-85AE-91BE43797FC1}"/>
              </a:ext>
            </a:extLst>
          </p:cNvPr>
          <p:cNvSpPr>
            <a:spLocks noGrp="1"/>
          </p:cNvSpPr>
          <p:nvPr>
            <p:ph type="title"/>
          </p:nvPr>
        </p:nvSpPr>
        <p:spPr/>
        <p:txBody>
          <a:bodyPr/>
          <a:lstStyle/>
          <a:p>
            <a:r>
              <a:rPr lang="en-US" b="1"/>
              <a:t>Medical Respite</a:t>
            </a:r>
          </a:p>
        </p:txBody>
      </p:sp>
      <p:sp>
        <p:nvSpPr>
          <p:cNvPr id="3" name="Content Placeholder 2">
            <a:extLst>
              <a:ext uri="{FF2B5EF4-FFF2-40B4-BE49-F238E27FC236}">
                <a16:creationId xmlns:a16="http://schemas.microsoft.com/office/drawing/2014/main" id="{F14ED0C5-D9E2-3359-EFF9-8E4277ABA3E3}"/>
              </a:ext>
            </a:extLst>
          </p:cNvPr>
          <p:cNvSpPr>
            <a:spLocks noGrp="1"/>
          </p:cNvSpPr>
          <p:nvPr>
            <p:ph idx="1"/>
          </p:nvPr>
        </p:nvSpPr>
        <p:spPr/>
        <p:txBody>
          <a:bodyPr/>
          <a:lstStyle/>
          <a:p>
            <a:r>
              <a:rPr lang="en-US"/>
              <a:t>El Rio committed to partnering with Catholic Community Services from the inception of a medical respite for persons experiencing homeless.</a:t>
            </a:r>
          </a:p>
          <a:p>
            <a:r>
              <a:rPr lang="en-US"/>
              <a:t>El Rio leadership serves on the Medical Respite Advisory Board.</a:t>
            </a:r>
          </a:p>
          <a:p>
            <a:endParaRPr lang="en-US"/>
          </a:p>
        </p:txBody>
      </p:sp>
    </p:spTree>
    <p:extLst>
      <p:ext uri="{BB962C8B-B14F-4D97-AF65-F5344CB8AC3E}">
        <p14:creationId xmlns:p14="http://schemas.microsoft.com/office/powerpoint/2010/main" val="1485137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381000" y="770020"/>
            <a:ext cx="3778856" cy="173255"/>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BFBFBF"/>
              </a:buClr>
              <a:buSzPct val="25000"/>
              <a:buFont typeface="Arial"/>
              <a:buNone/>
            </a:pPr>
            <a:r>
              <a:rPr lang="en-US" sz="1600" b="0" i="0" u="none" strike="noStrike" cap="none">
                <a:solidFill>
                  <a:schemeClr val="tx1">
                    <a:lumMod val="50000"/>
                    <a:lumOff val="50000"/>
                  </a:schemeClr>
                </a:solidFill>
                <a:latin typeface="Calibri"/>
                <a:ea typeface="Calibri"/>
                <a:cs typeface="Calibri"/>
                <a:sym typeface="Calibri"/>
              </a:rPr>
              <a:t>What is the value of Medical Respite?</a:t>
            </a:r>
          </a:p>
        </p:txBody>
      </p:sp>
      <p:sp>
        <p:nvSpPr>
          <p:cNvPr id="81" name="Shape 81"/>
          <p:cNvSpPr txBox="1">
            <a:spLocks noGrp="1"/>
          </p:cNvSpPr>
          <p:nvPr>
            <p:ph type="title"/>
          </p:nvPr>
        </p:nvSpPr>
        <p:spPr>
          <a:xfrm>
            <a:off x="381000" y="337687"/>
            <a:ext cx="8368499" cy="356099"/>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MEDICAL RESPITE</a:t>
            </a:r>
          </a:p>
        </p:txBody>
      </p:sp>
      <p:sp>
        <p:nvSpPr>
          <p:cNvPr id="85" name="Shape 85"/>
          <p:cNvSpPr/>
          <p:nvPr/>
        </p:nvSpPr>
        <p:spPr>
          <a:xfrm>
            <a:off x="395287" y="1142820"/>
            <a:ext cx="3795709" cy="800280"/>
          </a:xfrm>
          <a:prstGeom prst="rect">
            <a:avLst/>
          </a:prstGeom>
          <a:noFill/>
          <a:ln>
            <a:noFill/>
          </a:ln>
        </p:spPr>
        <p:txBody>
          <a:bodyPr lIns="0" tIns="0" rIns="0" bIns="0" anchor="t" anchorCtr="0">
            <a:noAutofit/>
          </a:bodyPr>
          <a:lstStyle/>
          <a:p>
            <a:pPr lvl="0">
              <a:buClr>
                <a:srgbClr val="5B5B5B"/>
              </a:buClr>
              <a:buSzPct val="25000"/>
            </a:pPr>
            <a:r>
              <a:rPr lang="en-US" sz="1200" b="1">
                <a:solidFill>
                  <a:srgbClr val="5B5B5B"/>
                </a:solidFill>
                <a:latin typeface="Calibri"/>
                <a:ea typeface="Calibri"/>
                <a:cs typeface="Calibri"/>
                <a:sym typeface="Calibri"/>
              </a:rPr>
              <a:t>Medical Respite provides humane treatment of a vulnerable population in a cost effective clinical setting with a system of services that will increase the likelihood of continued stabilization</a:t>
            </a:r>
            <a:endParaRPr lang="en-US" sz="1200" b="1" i="0" u="none" strike="noStrike" cap="none">
              <a:solidFill>
                <a:srgbClr val="5B5B5B"/>
              </a:solidFill>
              <a:latin typeface="Calibri"/>
              <a:ea typeface="Calibri"/>
              <a:cs typeface="Calibri"/>
              <a:sym typeface="Calibri"/>
            </a:endParaRPr>
          </a:p>
        </p:txBody>
      </p:sp>
      <p:sp>
        <p:nvSpPr>
          <p:cNvPr id="86" name="Shape 86"/>
          <p:cNvSpPr/>
          <p:nvPr/>
        </p:nvSpPr>
        <p:spPr>
          <a:xfrm>
            <a:off x="395287" y="2717535"/>
            <a:ext cx="3795709" cy="769441"/>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5B5B5B"/>
              </a:buClr>
              <a:buSzPct val="25000"/>
              <a:buFont typeface="Calibri"/>
              <a:buNone/>
            </a:pPr>
            <a:r>
              <a:rPr lang="en-US" sz="1400" b="1" i="0" u="none" strike="noStrike" cap="none" dirty="0">
                <a:solidFill>
                  <a:srgbClr val="5B5B5B"/>
                </a:solidFill>
                <a:latin typeface="Calibri"/>
                <a:ea typeface="Calibri"/>
                <a:cs typeface="Calibri"/>
                <a:sym typeface="Calibri"/>
              </a:rPr>
              <a:t>REDUCTION …</a:t>
            </a:r>
          </a:p>
          <a:p>
            <a:pPr lvl="0">
              <a:buClr>
                <a:srgbClr val="929292"/>
              </a:buClr>
              <a:buSzPct val="25000"/>
            </a:pPr>
            <a:r>
              <a:rPr lang="en-US" sz="1200" dirty="0">
                <a:solidFill>
                  <a:schemeClr val="tx1"/>
                </a:solidFill>
                <a:latin typeface="Calibri"/>
                <a:ea typeface="Calibri"/>
                <a:cs typeface="Calibri"/>
                <a:sym typeface="Calibri"/>
              </a:rPr>
              <a:t>• In 911 calls to emergency medical system</a:t>
            </a:r>
          </a:p>
          <a:p>
            <a:pPr lvl="0">
              <a:buClr>
                <a:srgbClr val="929292"/>
              </a:buClr>
              <a:buSzPct val="25000"/>
            </a:pPr>
            <a:r>
              <a:rPr lang="en-US" sz="1200" dirty="0">
                <a:solidFill>
                  <a:schemeClr val="tx1"/>
                </a:solidFill>
                <a:latin typeface="Calibri"/>
                <a:ea typeface="Calibri"/>
                <a:cs typeface="Calibri"/>
                <a:sym typeface="Calibri"/>
              </a:rPr>
              <a:t>• In 911 calls requiring a law enforcement response and a possible booking in the County jail </a:t>
            </a:r>
            <a:endParaRPr lang="en-US" sz="1200" i="0" u="none" strike="noStrike" cap="none" dirty="0">
              <a:solidFill>
                <a:schemeClr val="tx1"/>
              </a:solidFill>
              <a:latin typeface="Calibri"/>
              <a:ea typeface="Calibri"/>
              <a:cs typeface="Calibri"/>
              <a:sym typeface="Calibri"/>
            </a:endParaRPr>
          </a:p>
        </p:txBody>
      </p:sp>
      <p:sp>
        <p:nvSpPr>
          <p:cNvPr id="87" name="Shape 87"/>
          <p:cNvSpPr/>
          <p:nvPr/>
        </p:nvSpPr>
        <p:spPr>
          <a:xfrm>
            <a:off x="395287" y="3735455"/>
            <a:ext cx="3795709" cy="769441"/>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5B5B5B"/>
              </a:buClr>
              <a:buSzPct val="25000"/>
              <a:buFont typeface="Calibri"/>
              <a:buNone/>
            </a:pPr>
            <a:r>
              <a:rPr lang="en-US" sz="1400" b="1" i="0" u="none" strike="noStrike" cap="none" dirty="0">
                <a:solidFill>
                  <a:srgbClr val="5B5B5B"/>
                </a:solidFill>
                <a:latin typeface="Calibri"/>
                <a:ea typeface="Calibri"/>
                <a:cs typeface="Calibri"/>
                <a:sym typeface="Calibri"/>
              </a:rPr>
              <a:t>EVIDENCE-BASED SUCCESS</a:t>
            </a:r>
          </a:p>
          <a:p>
            <a:pPr lvl="0">
              <a:buClr>
                <a:srgbClr val="929292"/>
              </a:buClr>
              <a:buSzPct val="25000"/>
            </a:pPr>
            <a:r>
              <a:rPr lang="en-US" sz="1200" dirty="0">
                <a:solidFill>
                  <a:schemeClr val="tx1"/>
                </a:solidFill>
                <a:latin typeface="Calibri"/>
                <a:ea typeface="Calibri"/>
                <a:cs typeface="Calibri"/>
                <a:sym typeface="Calibri"/>
              </a:rPr>
              <a:t>LA County Continuity of Care program - $32,000 per person savings year over year after entering stable housing with a 96% retention in permanent housing</a:t>
            </a:r>
          </a:p>
          <a:p>
            <a:pPr lvl="0">
              <a:buClr>
                <a:srgbClr val="929292"/>
              </a:buClr>
              <a:buSzPct val="25000"/>
            </a:pPr>
            <a:r>
              <a:rPr lang="en-US" sz="1200" dirty="0">
                <a:solidFill>
                  <a:schemeClr val="tx1"/>
                </a:solidFill>
                <a:latin typeface="Calibri"/>
                <a:ea typeface="Calibri"/>
                <a:cs typeface="Calibri"/>
                <a:sym typeface="Calibri"/>
              </a:rPr>
              <a:t>Reduction of 77% in both ED visits and inpatient admissions and 85% in inpatient hospital days </a:t>
            </a:r>
            <a:endParaRPr lang="en-US" sz="1200" i="0" u="none" strike="noStrike" cap="none" dirty="0">
              <a:solidFill>
                <a:schemeClr val="tx1"/>
              </a:solidFill>
              <a:latin typeface="Calibri"/>
              <a:ea typeface="Calibri"/>
              <a:cs typeface="Calibri"/>
              <a:sym typeface="Calibri"/>
            </a:endParaRPr>
          </a:p>
        </p:txBody>
      </p:sp>
      <p:cxnSp>
        <p:nvCxnSpPr>
          <p:cNvPr id="88" name="Shape 88"/>
          <p:cNvCxnSpPr/>
          <p:nvPr/>
        </p:nvCxnSpPr>
        <p:spPr>
          <a:xfrm>
            <a:off x="410816" y="3619500"/>
            <a:ext cx="3749040" cy="1587"/>
          </a:xfrm>
          <a:prstGeom prst="straightConnector1">
            <a:avLst/>
          </a:prstGeom>
          <a:noFill/>
          <a:ln w="19050" cap="flat" cmpd="sng">
            <a:solidFill>
              <a:srgbClr val="929292"/>
            </a:solidFill>
            <a:prstDash val="dot"/>
            <a:round/>
            <a:headEnd type="none" w="med" len="med"/>
            <a:tailEnd type="none" w="med" len="med"/>
          </a:ln>
        </p:spPr>
      </p:cxnSp>
      <p:sp>
        <p:nvSpPr>
          <p:cNvPr id="12" name="Shape 86"/>
          <p:cNvSpPr/>
          <p:nvPr/>
        </p:nvSpPr>
        <p:spPr>
          <a:xfrm>
            <a:off x="395287" y="1991828"/>
            <a:ext cx="3795709" cy="554257"/>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5B5B5B"/>
              </a:buClr>
              <a:buSzPct val="25000"/>
              <a:buFont typeface="Calibri"/>
              <a:buNone/>
            </a:pPr>
            <a:r>
              <a:rPr lang="en-US" sz="1400" b="1" i="0" u="none" strike="noStrike" cap="none" dirty="0">
                <a:solidFill>
                  <a:srgbClr val="5B5B5B"/>
                </a:solidFill>
                <a:latin typeface="Calibri"/>
                <a:ea typeface="Calibri"/>
                <a:cs typeface="Calibri"/>
                <a:sym typeface="Calibri"/>
              </a:rPr>
              <a:t>REDUCTION …</a:t>
            </a:r>
          </a:p>
          <a:p>
            <a:pPr lvl="0">
              <a:buClr>
                <a:srgbClr val="929292"/>
              </a:buClr>
              <a:buSzPct val="25000"/>
            </a:pPr>
            <a:r>
              <a:rPr lang="en-US" sz="1200" dirty="0">
                <a:solidFill>
                  <a:schemeClr val="tx1"/>
                </a:solidFill>
                <a:latin typeface="Calibri"/>
                <a:ea typeface="Calibri"/>
                <a:cs typeface="Calibri"/>
                <a:sym typeface="Calibri"/>
              </a:rPr>
              <a:t>In excess utilization of costly hospital emergency rooms and inpatient services</a:t>
            </a:r>
            <a:endParaRPr lang="en-US" sz="1200" i="0" u="none" strike="noStrike" cap="none" dirty="0">
              <a:solidFill>
                <a:schemeClr val="tx1"/>
              </a:solidFill>
              <a:latin typeface="Calibri"/>
              <a:ea typeface="Calibri"/>
              <a:cs typeface="Calibri"/>
              <a:sym typeface="Calibri"/>
            </a:endParaRPr>
          </a:p>
        </p:txBody>
      </p:sp>
      <p:cxnSp>
        <p:nvCxnSpPr>
          <p:cNvPr id="13" name="Shape 89"/>
          <p:cNvCxnSpPr/>
          <p:nvPr/>
        </p:nvCxnSpPr>
        <p:spPr>
          <a:xfrm>
            <a:off x="410816" y="2630833"/>
            <a:ext cx="3749040" cy="1587"/>
          </a:xfrm>
          <a:prstGeom prst="straightConnector1">
            <a:avLst/>
          </a:prstGeom>
          <a:noFill/>
          <a:ln w="19050" cap="flat" cmpd="sng">
            <a:solidFill>
              <a:srgbClr val="929292"/>
            </a:solidFill>
            <a:prstDash val="dot"/>
            <a:round/>
            <a:headEnd type="none" w="med" len="med"/>
            <a:tailEnd type="none" w="med" len="med"/>
          </a:ln>
        </p:spPr>
      </p:cxnSp>
      <p:pic>
        <p:nvPicPr>
          <p:cNvPr id="3" name="Picture 2" descr="A person in a hospital bed holding hands&#10;&#10;Description automatically generated">
            <a:extLst>
              <a:ext uri="{FF2B5EF4-FFF2-40B4-BE49-F238E27FC236}">
                <a16:creationId xmlns:a16="http://schemas.microsoft.com/office/drawing/2014/main" id="{3E091957-9B68-EF78-BE69-C11961DBFE7A}"/>
              </a:ext>
            </a:extLst>
          </p:cNvPr>
          <p:cNvPicPr>
            <a:picLocks noChangeAspect="1"/>
          </p:cNvPicPr>
          <p:nvPr/>
        </p:nvPicPr>
        <p:blipFill>
          <a:blip r:embed="rId3"/>
          <a:stretch>
            <a:fillRect/>
          </a:stretch>
        </p:blipFill>
        <p:spPr>
          <a:xfrm>
            <a:off x="4889582" y="1425039"/>
            <a:ext cx="3751685" cy="25884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p:tgtEl>
                                          <p:spTgt spid="85"/>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p:tgtEl>
                                          <p:spTgt spid="86"/>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88"/>
                                        </p:tgtEl>
                                        <p:attrNameLst>
                                          <p:attrName>style.visibility</p:attrName>
                                        </p:attrNameLst>
                                      </p:cBhvr>
                                      <p:to>
                                        <p:strVal val="visible"/>
                                      </p:to>
                                    </p:set>
                                    <p:anim calcmode="lin" valueType="num">
                                      <p:cBhvr additive="base">
                                        <p:cTn id="23" dur="500"/>
                                        <p:tgtEl>
                                          <p:spTgt spid="88"/>
                                        </p:tgtEl>
                                        <p:attrNameLst>
                                          <p:attrName>ppt_x</p:attrName>
                                        </p:attrNameLst>
                                      </p:cBhvr>
                                      <p:tavLst>
                                        <p:tav tm="0">
                                          <p:val>
                                            <p:strVal val="#ppt_x-1"/>
                                          </p:val>
                                        </p:tav>
                                        <p:tav tm="100000">
                                          <p:val>
                                            <p:strVal val="#ppt_x"/>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cBhvr additive="base">
                                        <p:cTn id="27" dur="500"/>
                                        <p:tgtEl>
                                          <p:spTgt spid="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CE3B3-44C2-A4C1-66A3-FFAA870BB0C5}"/>
              </a:ext>
            </a:extLst>
          </p:cNvPr>
          <p:cNvSpPr>
            <a:spLocks noGrp="1"/>
          </p:cNvSpPr>
          <p:nvPr>
            <p:ph type="title"/>
          </p:nvPr>
        </p:nvSpPr>
        <p:spPr/>
        <p:txBody>
          <a:bodyPr/>
          <a:lstStyle/>
          <a:p>
            <a:r>
              <a:rPr lang="en-US" b="1"/>
              <a:t>El Rio Health</a:t>
            </a:r>
          </a:p>
        </p:txBody>
      </p:sp>
      <p:sp>
        <p:nvSpPr>
          <p:cNvPr id="3" name="Content Placeholder 2">
            <a:extLst>
              <a:ext uri="{FF2B5EF4-FFF2-40B4-BE49-F238E27FC236}">
                <a16:creationId xmlns:a16="http://schemas.microsoft.com/office/drawing/2014/main" id="{CE4609E3-3E71-CABB-9BC5-13F9777BE0E0}"/>
              </a:ext>
            </a:extLst>
          </p:cNvPr>
          <p:cNvSpPr>
            <a:spLocks noGrp="1"/>
          </p:cNvSpPr>
          <p:nvPr>
            <p:ph idx="1"/>
          </p:nvPr>
        </p:nvSpPr>
        <p:spPr/>
        <p:txBody>
          <a:bodyPr>
            <a:normAutofit lnSpcReduction="10000"/>
          </a:bodyPr>
          <a:lstStyle/>
          <a:p>
            <a:r>
              <a:rPr lang="en-US"/>
              <a:t>Provide primary care and preventative care to medical respite guests with initial provider visit within 3-5 days of arriving at the respite.</a:t>
            </a:r>
          </a:p>
          <a:p>
            <a:r>
              <a:rPr lang="en-US"/>
              <a:t>Provide an oral health evaluation and dental referral as needed</a:t>
            </a:r>
          </a:p>
          <a:p>
            <a:r>
              <a:rPr lang="en-US"/>
              <a:t>Patients will receive the follow up care at COO while in the respite.</a:t>
            </a:r>
          </a:p>
          <a:p>
            <a:r>
              <a:rPr lang="en-US"/>
              <a:t>Patient can choose El Rio Health as their patient centered medical home after they leave the respite.</a:t>
            </a:r>
          </a:p>
          <a:p>
            <a:endParaRPr lang="en-US"/>
          </a:p>
        </p:txBody>
      </p:sp>
    </p:spTree>
    <p:extLst>
      <p:ext uri="{BB962C8B-B14F-4D97-AF65-F5344CB8AC3E}">
        <p14:creationId xmlns:p14="http://schemas.microsoft.com/office/powerpoint/2010/main" val="2796407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B866-0407-1E46-A071-0E24E7111923}"/>
              </a:ext>
            </a:extLst>
          </p:cNvPr>
          <p:cNvSpPr>
            <a:spLocks noGrp="1"/>
          </p:cNvSpPr>
          <p:nvPr>
            <p:ph type="title"/>
          </p:nvPr>
        </p:nvSpPr>
        <p:spPr/>
        <p:txBody>
          <a:bodyPr>
            <a:normAutofit fontScale="90000"/>
          </a:bodyPr>
          <a:lstStyle/>
          <a:p>
            <a:r>
              <a:rPr lang="en-US" b="1"/>
              <a:t>Determination of Medical Respite Admission Criteria</a:t>
            </a:r>
          </a:p>
        </p:txBody>
      </p:sp>
      <p:sp>
        <p:nvSpPr>
          <p:cNvPr id="3" name="Content Placeholder 2">
            <a:extLst>
              <a:ext uri="{FF2B5EF4-FFF2-40B4-BE49-F238E27FC236}">
                <a16:creationId xmlns:a16="http://schemas.microsoft.com/office/drawing/2014/main" id="{4CAAA99C-185B-7678-6AB6-93957A7EFA74}"/>
              </a:ext>
            </a:extLst>
          </p:cNvPr>
          <p:cNvSpPr>
            <a:spLocks noGrp="1"/>
          </p:cNvSpPr>
          <p:nvPr>
            <p:ph idx="1"/>
          </p:nvPr>
        </p:nvSpPr>
        <p:spPr/>
        <p:txBody>
          <a:bodyPr>
            <a:normAutofit/>
          </a:bodyPr>
          <a:lstStyle/>
          <a:p>
            <a:r>
              <a:rPr lang="en-US"/>
              <a:t>Considerations</a:t>
            </a:r>
          </a:p>
          <a:p>
            <a:pPr lvl="1"/>
            <a:r>
              <a:rPr lang="en-US"/>
              <a:t>Medical respite staffed by respite assistants 24/7</a:t>
            </a:r>
          </a:p>
          <a:p>
            <a:pPr lvl="1"/>
            <a:r>
              <a:rPr lang="en-US"/>
              <a:t>El Rio Health COO Clinic is open M-F 8a-5p</a:t>
            </a:r>
          </a:p>
          <a:p>
            <a:pPr lvl="1"/>
            <a:r>
              <a:rPr lang="en-US"/>
              <a:t>El Rio Health provides RN triage 24/7 with a provider on-call via phone</a:t>
            </a:r>
          </a:p>
          <a:p>
            <a:pPr lvl="1"/>
            <a:r>
              <a:rPr lang="en-US"/>
              <a:t>Medical respite is a shelter.  No medical facility licensure</a:t>
            </a:r>
          </a:p>
          <a:p>
            <a:pPr lvl="1"/>
            <a:r>
              <a:rPr lang="en-US"/>
              <a:t>Medical respite is the guest’s “home” and services delivered are the same as if in their own home</a:t>
            </a:r>
          </a:p>
        </p:txBody>
      </p:sp>
    </p:spTree>
    <p:extLst>
      <p:ext uri="{BB962C8B-B14F-4D97-AF65-F5344CB8AC3E}">
        <p14:creationId xmlns:p14="http://schemas.microsoft.com/office/powerpoint/2010/main" val="3365062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9CCB2-82A0-AEE3-221B-D1D66289549C}"/>
              </a:ext>
            </a:extLst>
          </p:cNvPr>
          <p:cNvSpPr>
            <a:spLocks noGrp="1"/>
          </p:cNvSpPr>
          <p:nvPr>
            <p:ph type="title"/>
          </p:nvPr>
        </p:nvSpPr>
        <p:spPr/>
        <p:txBody>
          <a:bodyPr/>
          <a:lstStyle/>
          <a:p>
            <a:r>
              <a:rPr lang="en-US" b="1"/>
              <a:t>Admission Process</a:t>
            </a:r>
          </a:p>
        </p:txBody>
      </p:sp>
      <p:sp>
        <p:nvSpPr>
          <p:cNvPr id="3" name="Content Placeholder 2">
            <a:extLst>
              <a:ext uri="{FF2B5EF4-FFF2-40B4-BE49-F238E27FC236}">
                <a16:creationId xmlns:a16="http://schemas.microsoft.com/office/drawing/2014/main" id="{6241209B-4CF0-B902-355E-2E854CBA2053}"/>
              </a:ext>
            </a:extLst>
          </p:cNvPr>
          <p:cNvSpPr>
            <a:spLocks noGrp="1"/>
          </p:cNvSpPr>
          <p:nvPr>
            <p:ph idx="1"/>
          </p:nvPr>
        </p:nvSpPr>
        <p:spPr/>
        <p:txBody>
          <a:bodyPr/>
          <a:lstStyle/>
          <a:p>
            <a:r>
              <a:rPr lang="en-US"/>
              <a:t>Intake form developed</a:t>
            </a:r>
          </a:p>
          <a:p>
            <a:r>
              <a:rPr lang="en-US"/>
              <a:t>Medical respite staff does in person visit with patient in hospital prior to accepting the patient</a:t>
            </a:r>
          </a:p>
          <a:p>
            <a:r>
              <a:rPr lang="en-US"/>
              <a:t>Intake form reviewed by Medical Respite and El Rio Care Coordinator for approval</a:t>
            </a:r>
          </a:p>
        </p:txBody>
      </p:sp>
    </p:spTree>
    <p:extLst>
      <p:ext uri="{BB962C8B-B14F-4D97-AF65-F5344CB8AC3E}">
        <p14:creationId xmlns:p14="http://schemas.microsoft.com/office/powerpoint/2010/main" val="609073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6C72-72DE-1D2A-9C1D-DEF2BC8DCA1F}"/>
              </a:ext>
            </a:extLst>
          </p:cNvPr>
          <p:cNvSpPr>
            <a:spLocks noGrp="1"/>
          </p:cNvSpPr>
          <p:nvPr>
            <p:ph type="title"/>
          </p:nvPr>
        </p:nvSpPr>
        <p:spPr/>
        <p:txBody>
          <a:bodyPr/>
          <a:lstStyle/>
          <a:p>
            <a:r>
              <a:rPr lang="en-US" b="1" dirty="0"/>
              <a:t>Admission Criteria</a:t>
            </a:r>
          </a:p>
        </p:txBody>
      </p:sp>
      <p:sp>
        <p:nvSpPr>
          <p:cNvPr id="3" name="Content Placeholder 2">
            <a:extLst>
              <a:ext uri="{FF2B5EF4-FFF2-40B4-BE49-F238E27FC236}">
                <a16:creationId xmlns:a16="http://schemas.microsoft.com/office/drawing/2014/main" id="{C431BA09-0D6B-40CB-DC09-A3948DBAB41A}"/>
              </a:ext>
            </a:extLst>
          </p:cNvPr>
          <p:cNvSpPr>
            <a:spLocks noGrp="1"/>
          </p:cNvSpPr>
          <p:nvPr>
            <p:ph idx="1"/>
          </p:nvPr>
        </p:nvSpPr>
        <p:spPr/>
        <p:txBody>
          <a:bodyPr/>
          <a:lstStyle/>
          <a:p>
            <a:r>
              <a:rPr lang="en-US" dirty="0"/>
              <a:t>Primary medical diagnosis</a:t>
            </a:r>
          </a:p>
          <a:p>
            <a:r>
              <a:rPr lang="en-US" dirty="0"/>
              <a:t>Secondary behavior diagnosis including substance use disorder</a:t>
            </a:r>
          </a:p>
          <a:p>
            <a:r>
              <a:rPr lang="en-US" dirty="0"/>
              <a:t>Able to complete all activities of daily living, adhere to medical regime and self administer medications</a:t>
            </a:r>
          </a:p>
          <a:p>
            <a:pPr marL="0" indent="0">
              <a:buNone/>
            </a:pPr>
            <a:endParaRPr lang="en-US" dirty="0"/>
          </a:p>
        </p:txBody>
      </p:sp>
    </p:spTree>
    <p:extLst>
      <p:ext uri="{BB962C8B-B14F-4D97-AF65-F5344CB8AC3E}">
        <p14:creationId xmlns:p14="http://schemas.microsoft.com/office/powerpoint/2010/main" val="3019437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713B-EECF-E9D8-31E2-2C2990BFA73B}"/>
              </a:ext>
            </a:extLst>
          </p:cNvPr>
          <p:cNvSpPr>
            <a:spLocks noGrp="1"/>
          </p:cNvSpPr>
          <p:nvPr>
            <p:ph type="title"/>
          </p:nvPr>
        </p:nvSpPr>
        <p:spPr/>
        <p:txBody>
          <a:bodyPr/>
          <a:lstStyle/>
          <a:p>
            <a:r>
              <a:rPr lang="en-US" b="1"/>
              <a:t>Key Stakeholder Needs</a:t>
            </a:r>
          </a:p>
        </p:txBody>
      </p:sp>
      <p:sp>
        <p:nvSpPr>
          <p:cNvPr id="3" name="Content Placeholder 2">
            <a:extLst>
              <a:ext uri="{FF2B5EF4-FFF2-40B4-BE49-F238E27FC236}">
                <a16:creationId xmlns:a16="http://schemas.microsoft.com/office/drawing/2014/main" id="{FFAD0638-4667-7354-33E2-4C1BAA4EE4D9}"/>
              </a:ext>
            </a:extLst>
          </p:cNvPr>
          <p:cNvSpPr>
            <a:spLocks noGrp="1"/>
          </p:cNvSpPr>
          <p:nvPr>
            <p:ph idx="1"/>
          </p:nvPr>
        </p:nvSpPr>
        <p:spPr/>
        <p:txBody>
          <a:bodyPr>
            <a:normAutofit lnSpcReduction="10000"/>
          </a:bodyPr>
          <a:lstStyle/>
          <a:p>
            <a:r>
              <a:rPr lang="en-US"/>
              <a:t>Met with hospitals to determine the needs of the patients for medical respite</a:t>
            </a:r>
          </a:p>
          <a:p>
            <a:pPr lvl="1"/>
            <a:r>
              <a:rPr lang="en-US"/>
              <a:t>IV antibiotic therapy</a:t>
            </a:r>
          </a:p>
          <a:p>
            <a:pPr lvl="2"/>
            <a:r>
              <a:rPr lang="en-US"/>
              <a:t>Home infusion company</a:t>
            </a:r>
          </a:p>
          <a:p>
            <a:pPr lvl="1"/>
            <a:r>
              <a:rPr lang="en-US"/>
              <a:t>Complex wound care including wound vac</a:t>
            </a:r>
          </a:p>
          <a:p>
            <a:pPr lvl="2"/>
            <a:r>
              <a:rPr lang="en-US"/>
              <a:t>Home Health</a:t>
            </a:r>
          </a:p>
          <a:p>
            <a:pPr lvl="2"/>
            <a:r>
              <a:rPr lang="en-US"/>
              <a:t>Wound Healing Center</a:t>
            </a:r>
          </a:p>
          <a:p>
            <a:pPr lvl="1"/>
            <a:r>
              <a:rPr lang="en-US"/>
              <a:t>Oxygen</a:t>
            </a:r>
          </a:p>
          <a:p>
            <a:pPr lvl="2"/>
            <a:r>
              <a:rPr lang="en-US"/>
              <a:t>DME and Home Health</a:t>
            </a:r>
          </a:p>
          <a:p>
            <a:pPr lvl="1"/>
            <a:r>
              <a:rPr lang="en-US"/>
              <a:t>End Stage Renal Disease and Dialysis</a:t>
            </a:r>
          </a:p>
          <a:p>
            <a:pPr lvl="2"/>
            <a:r>
              <a:rPr lang="en-US"/>
              <a:t>Must have fistula or graft; no catheters</a:t>
            </a:r>
          </a:p>
        </p:txBody>
      </p:sp>
    </p:spTree>
    <p:extLst>
      <p:ext uri="{BB962C8B-B14F-4D97-AF65-F5344CB8AC3E}">
        <p14:creationId xmlns:p14="http://schemas.microsoft.com/office/powerpoint/2010/main" val="2750848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1FC54-20E0-963F-A4FB-559F73B57A93}"/>
              </a:ext>
            </a:extLst>
          </p:cNvPr>
          <p:cNvSpPr>
            <a:spLocks noGrp="1"/>
          </p:cNvSpPr>
          <p:nvPr>
            <p:ph type="title"/>
          </p:nvPr>
        </p:nvSpPr>
        <p:spPr/>
        <p:txBody>
          <a:bodyPr/>
          <a:lstStyle/>
          <a:p>
            <a:r>
              <a:rPr lang="en-US" b="1"/>
              <a:t>Care Delivery Decision Making</a:t>
            </a:r>
          </a:p>
        </p:txBody>
      </p:sp>
      <p:graphicFrame>
        <p:nvGraphicFramePr>
          <p:cNvPr id="4" name="Content Placeholder 3">
            <a:extLst>
              <a:ext uri="{FF2B5EF4-FFF2-40B4-BE49-F238E27FC236}">
                <a16:creationId xmlns:a16="http://schemas.microsoft.com/office/drawing/2014/main" id="{867C5114-C3E4-17DA-B54E-D82360AF341A}"/>
              </a:ext>
            </a:extLst>
          </p:cNvPr>
          <p:cNvGraphicFramePr>
            <a:graphicFrameLocks noGrp="1"/>
          </p:cNvGraphicFramePr>
          <p:nvPr>
            <p:ph idx="1"/>
          </p:nvPr>
        </p:nvGraphicFramePr>
        <p:xfrm>
          <a:off x="2387723" y="1295329"/>
          <a:ext cx="4368554" cy="3337497"/>
        </p:xfrm>
        <a:graphic>
          <a:graphicData uri="http://schemas.openxmlformats.org/drawingml/2006/table">
            <a:tbl>
              <a:tblPr firstRow="1" firstCol="1" bandRow="1">
                <a:tableStyleId>{5C22544A-7EE6-4342-B048-85BDC9FD1C3A}</a:tableStyleId>
              </a:tblPr>
              <a:tblGrid>
                <a:gridCol w="1679168">
                  <a:extLst>
                    <a:ext uri="{9D8B030D-6E8A-4147-A177-3AD203B41FA5}">
                      <a16:colId xmlns:a16="http://schemas.microsoft.com/office/drawing/2014/main" val="1066531803"/>
                    </a:ext>
                  </a:extLst>
                </a:gridCol>
                <a:gridCol w="794591">
                  <a:extLst>
                    <a:ext uri="{9D8B030D-6E8A-4147-A177-3AD203B41FA5}">
                      <a16:colId xmlns:a16="http://schemas.microsoft.com/office/drawing/2014/main" val="4016211808"/>
                    </a:ext>
                  </a:extLst>
                </a:gridCol>
                <a:gridCol w="916836">
                  <a:extLst>
                    <a:ext uri="{9D8B030D-6E8A-4147-A177-3AD203B41FA5}">
                      <a16:colId xmlns:a16="http://schemas.microsoft.com/office/drawing/2014/main" val="1108245879"/>
                    </a:ext>
                  </a:extLst>
                </a:gridCol>
                <a:gridCol w="977959">
                  <a:extLst>
                    <a:ext uri="{9D8B030D-6E8A-4147-A177-3AD203B41FA5}">
                      <a16:colId xmlns:a16="http://schemas.microsoft.com/office/drawing/2014/main" val="1517921421"/>
                    </a:ext>
                  </a:extLst>
                </a:gridCol>
              </a:tblGrid>
              <a:tr h="104347">
                <a:tc>
                  <a:txBody>
                    <a:bodyPr/>
                    <a:lstStyle/>
                    <a:p>
                      <a:pPr marL="0" marR="0">
                        <a:lnSpc>
                          <a:spcPct val="107000"/>
                        </a:lnSpc>
                        <a:spcBef>
                          <a:spcPts val="0"/>
                        </a:spcBef>
                        <a:spcAft>
                          <a:spcPts val="0"/>
                        </a:spcAft>
                      </a:pPr>
                      <a:r>
                        <a:rPr lang="en-US" sz="700">
                          <a:effectLst/>
                        </a:rPr>
                        <a:t>Service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El Rio</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Respite Facility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Other</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3250523969"/>
                  </a:ext>
                </a:extLst>
              </a:tr>
              <a:tr h="104442">
                <a:tc>
                  <a:txBody>
                    <a:bodyPr/>
                    <a:lstStyle/>
                    <a:p>
                      <a:pPr marL="0" marR="0">
                        <a:lnSpc>
                          <a:spcPct val="107000"/>
                        </a:lnSpc>
                        <a:spcBef>
                          <a:spcPts val="0"/>
                        </a:spcBef>
                        <a:spcAft>
                          <a:spcPts val="0"/>
                        </a:spcAft>
                      </a:pPr>
                      <a:r>
                        <a:rPr lang="en-US" sz="700">
                          <a:effectLst/>
                        </a:rPr>
                        <a:t>ADLs /Self Care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1527691674"/>
                  </a:ext>
                </a:extLst>
              </a:tr>
              <a:tr h="214503">
                <a:tc>
                  <a:txBody>
                    <a:bodyPr/>
                    <a:lstStyle/>
                    <a:p>
                      <a:pPr marL="228600" marR="0">
                        <a:lnSpc>
                          <a:spcPct val="107000"/>
                        </a:lnSpc>
                        <a:spcBef>
                          <a:spcPts val="0"/>
                        </a:spcBef>
                        <a:spcAft>
                          <a:spcPts val="0"/>
                        </a:spcAft>
                      </a:pPr>
                      <a:r>
                        <a:rPr lang="en-US" sz="700">
                          <a:effectLst/>
                        </a:rPr>
                        <a:t>Bathing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1402790178"/>
                  </a:ext>
                </a:extLst>
              </a:tr>
              <a:tr h="214503">
                <a:tc>
                  <a:txBody>
                    <a:bodyPr/>
                    <a:lstStyle/>
                    <a:p>
                      <a:pPr marL="228600" marR="0">
                        <a:lnSpc>
                          <a:spcPct val="107000"/>
                        </a:lnSpc>
                        <a:spcBef>
                          <a:spcPts val="0"/>
                        </a:spcBef>
                        <a:spcAft>
                          <a:spcPts val="0"/>
                        </a:spcAft>
                      </a:pPr>
                      <a:r>
                        <a:rPr lang="en-US" sz="700">
                          <a:effectLst/>
                        </a:rPr>
                        <a:t>Dressing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384505802"/>
                  </a:ext>
                </a:extLst>
              </a:tr>
              <a:tr h="214503">
                <a:tc>
                  <a:txBody>
                    <a:bodyPr/>
                    <a:lstStyle/>
                    <a:p>
                      <a:pPr marL="228600" marR="0">
                        <a:lnSpc>
                          <a:spcPct val="107000"/>
                        </a:lnSpc>
                        <a:spcBef>
                          <a:spcPts val="0"/>
                        </a:spcBef>
                        <a:spcAft>
                          <a:spcPts val="0"/>
                        </a:spcAft>
                      </a:pPr>
                      <a:r>
                        <a:rPr lang="en-US" sz="700">
                          <a:effectLst/>
                        </a:rPr>
                        <a:t>Grooming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2858972612"/>
                  </a:ext>
                </a:extLst>
              </a:tr>
              <a:tr h="214503">
                <a:tc>
                  <a:txBody>
                    <a:bodyPr/>
                    <a:lstStyle/>
                    <a:p>
                      <a:pPr marL="228600" marR="0">
                        <a:lnSpc>
                          <a:spcPct val="107000"/>
                        </a:lnSpc>
                        <a:spcBef>
                          <a:spcPts val="0"/>
                        </a:spcBef>
                        <a:spcAft>
                          <a:spcPts val="0"/>
                        </a:spcAft>
                      </a:pPr>
                      <a:r>
                        <a:rPr lang="en-US" sz="700">
                          <a:effectLst/>
                        </a:rPr>
                        <a:t>Oral Care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3531021522"/>
                  </a:ext>
                </a:extLst>
              </a:tr>
              <a:tr h="214503">
                <a:tc>
                  <a:txBody>
                    <a:bodyPr/>
                    <a:lstStyle/>
                    <a:p>
                      <a:pPr marL="228600" marR="0">
                        <a:lnSpc>
                          <a:spcPct val="107000"/>
                        </a:lnSpc>
                        <a:spcBef>
                          <a:spcPts val="0"/>
                        </a:spcBef>
                        <a:spcAft>
                          <a:spcPts val="0"/>
                        </a:spcAft>
                      </a:pPr>
                      <a:r>
                        <a:rPr lang="en-US" sz="700">
                          <a:effectLst/>
                        </a:rPr>
                        <a:t>Toileting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3869814333"/>
                  </a:ext>
                </a:extLst>
              </a:tr>
              <a:tr h="214503">
                <a:tc>
                  <a:txBody>
                    <a:bodyPr/>
                    <a:lstStyle/>
                    <a:p>
                      <a:pPr marL="228600" marR="0">
                        <a:lnSpc>
                          <a:spcPct val="107000"/>
                        </a:lnSpc>
                        <a:spcBef>
                          <a:spcPts val="0"/>
                        </a:spcBef>
                        <a:spcAft>
                          <a:spcPts val="0"/>
                        </a:spcAft>
                      </a:pPr>
                      <a:r>
                        <a:rPr lang="en-US" sz="700">
                          <a:effectLst/>
                        </a:rPr>
                        <a:t>Transferring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734771081"/>
                  </a:ext>
                </a:extLst>
              </a:tr>
              <a:tr h="214503">
                <a:tc>
                  <a:txBody>
                    <a:bodyPr/>
                    <a:lstStyle/>
                    <a:p>
                      <a:pPr marL="228600" marR="0">
                        <a:lnSpc>
                          <a:spcPct val="107000"/>
                        </a:lnSpc>
                        <a:spcBef>
                          <a:spcPts val="0"/>
                        </a:spcBef>
                        <a:spcAft>
                          <a:spcPts val="0"/>
                        </a:spcAft>
                      </a:pPr>
                      <a:r>
                        <a:rPr lang="en-US" sz="700">
                          <a:effectLst/>
                        </a:rPr>
                        <a:t>Walking (must be ambulatory)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2777456318"/>
                  </a:ext>
                </a:extLst>
              </a:tr>
              <a:tr h="214503">
                <a:tc>
                  <a:txBody>
                    <a:bodyPr/>
                    <a:lstStyle/>
                    <a:p>
                      <a:pPr marL="228600" marR="0">
                        <a:lnSpc>
                          <a:spcPct val="107000"/>
                        </a:lnSpc>
                        <a:spcBef>
                          <a:spcPts val="0"/>
                        </a:spcBef>
                        <a:spcAft>
                          <a:spcPts val="0"/>
                        </a:spcAft>
                      </a:pPr>
                      <a:r>
                        <a:rPr lang="en-US" sz="700">
                          <a:effectLst/>
                        </a:rPr>
                        <a:t>Climbing Stairs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3036436842"/>
                  </a:ext>
                </a:extLst>
              </a:tr>
              <a:tr h="214503">
                <a:tc>
                  <a:txBody>
                    <a:bodyPr/>
                    <a:lstStyle/>
                    <a:p>
                      <a:pPr marL="228600" marR="0">
                        <a:lnSpc>
                          <a:spcPct val="107000"/>
                        </a:lnSpc>
                        <a:spcBef>
                          <a:spcPts val="0"/>
                        </a:spcBef>
                        <a:spcAft>
                          <a:spcPts val="0"/>
                        </a:spcAft>
                      </a:pPr>
                      <a:r>
                        <a:rPr lang="en-US" sz="700">
                          <a:effectLst/>
                        </a:rPr>
                        <a:t>Eating</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4057131040"/>
                  </a:ext>
                </a:extLst>
              </a:tr>
              <a:tr h="324565">
                <a:tc>
                  <a:txBody>
                    <a:bodyPr/>
                    <a:lstStyle/>
                    <a:p>
                      <a:pPr marL="228600" marR="0">
                        <a:lnSpc>
                          <a:spcPct val="107000"/>
                        </a:lnSpc>
                        <a:spcBef>
                          <a:spcPts val="0"/>
                        </a:spcBef>
                        <a:spcAft>
                          <a:spcPts val="0"/>
                        </a:spcAft>
                      </a:pPr>
                      <a:r>
                        <a:rPr lang="en-US" sz="700">
                          <a:effectLst/>
                        </a:rPr>
                        <a:t>Managing Medications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 Observes self admin of medications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Medication Security Plan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2216987241"/>
                  </a:ext>
                </a:extLst>
              </a:tr>
              <a:tr h="324565">
                <a:tc>
                  <a:txBody>
                    <a:bodyPr/>
                    <a:lstStyle/>
                    <a:p>
                      <a:pPr marL="228600" marR="0">
                        <a:lnSpc>
                          <a:spcPct val="107000"/>
                        </a:lnSpc>
                        <a:spcBef>
                          <a:spcPts val="0"/>
                        </a:spcBef>
                        <a:spcAft>
                          <a:spcPts val="0"/>
                        </a:spcAft>
                      </a:pPr>
                      <a:r>
                        <a:rPr lang="en-US" sz="700">
                          <a:effectLst/>
                        </a:rPr>
                        <a:t>Doing Laundry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  Consider respite staff doing the laundry</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498031543"/>
                  </a:ext>
                </a:extLst>
              </a:tr>
              <a:tr h="214503">
                <a:tc>
                  <a:txBody>
                    <a:bodyPr/>
                    <a:lstStyle/>
                    <a:p>
                      <a:pPr marL="228600" marR="0">
                        <a:lnSpc>
                          <a:spcPct val="107000"/>
                        </a:lnSpc>
                        <a:spcBef>
                          <a:spcPts val="0"/>
                        </a:spcBef>
                        <a:spcAft>
                          <a:spcPts val="0"/>
                        </a:spcAft>
                      </a:pPr>
                      <a:r>
                        <a:rPr lang="en-US" sz="700">
                          <a:effectLst/>
                        </a:rPr>
                        <a:t>Managing Finances</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1423616156"/>
                  </a:ext>
                </a:extLst>
              </a:tr>
              <a:tr h="214503">
                <a:tc>
                  <a:txBody>
                    <a:bodyPr/>
                    <a:lstStyle/>
                    <a:p>
                      <a:pPr marL="228600" marR="0">
                        <a:lnSpc>
                          <a:spcPct val="107000"/>
                        </a:lnSpc>
                        <a:spcBef>
                          <a:spcPts val="0"/>
                        </a:spcBef>
                        <a:spcAft>
                          <a:spcPts val="0"/>
                        </a:spcAft>
                      </a:pPr>
                      <a:r>
                        <a:rPr lang="en-US" sz="700">
                          <a:effectLst/>
                        </a:rPr>
                        <a:t>Using the Phone</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endParaRPr>
                    </a:p>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X</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tc>
                  <a:txBody>
                    <a:bodyPr/>
                    <a:lstStyle/>
                    <a:p>
                      <a:pPr marL="0" marR="0">
                        <a:lnSpc>
                          <a:spcPct val="107000"/>
                        </a:lnSpc>
                        <a:spcBef>
                          <a:spcPts val="0"/>
                        </a:spcBef>
                        <a:spcAft>
                          <a:spcPts val="0"/>
                        </a:spcAft>
                      </a:pPr>
                      <a:r>
                        <a:rPr lang="en-US" sz="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6674" marR="36674" marT="0" marB="0"/>
                </a:tc>
                <a:extLst>
                  <a:ext uri="{0D108BD9-81ED-4DB2-BD59-A6C34878D82A}">
                    <a16:rowId xmlns:a16="http://schemas.microsoft.com/office/drawing/2014/main" val="3766094637"/>
                  </a:ext>
                </a:extLst>
              </a:tr>
            </a:tbl>
          </a:graphicData>
        </a:graphic>
      </p:graphicFrame>
    </p:spTree>
    <p:extLst>
      <p:ext uri="{BB962C8B-B14F-4D97-AF65-F5344CB8AC3E}">
        <p14:creationId xmlns:p14="http://schemas.microsoft.com/office/powerpoint/2010/main" val="3279464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E78B-E3F4-DB95-13E9-F93FA1AE8959}"/>
              </a:ext>
            </a:extLst>
          </p:cNvPr>
          <p:cNvSpPr>
            <a:spLocks noGrp="1"/>
          </p:cNvSpPr>
          <p:nvPr>
            <p:ph type="title"/>
          </p:nvPr>
        </p:nvSpPr>
        <p:spPr/>
        <p:txBody>
          <a:bodyPr/>
          <a:lstStyle/>
          <a:p>
            <a:r>
              <a:rPr lang="en-US" b="1"/>
              <a:t>Behavioral Health Supports</a:t>
            </a:r>
          </a:p>
        </p:txBody>
      </p:sp>
      <p:sp>
        <p:nvSpPr>
          <p:cNvPr id="3" name="Content Placeholder 2">
            <a:extLst>
              <a:ext uri="{FF2B5EF4-FFF2-40B4-BE49-F238E27FC236}">
                <a16:creationId xmlns:a16="http://schemas.microsoft.com/office/drawing/2014/main" id="{164AAA5F-6386-7A32-F530-DD65D513590A}"/>
              </a:ext>
            </a:extLst>
          </p:cNvPr>
          <p:cNvSpPr>
            <a:spLocks noGrp="1"/>
          </p:cNvSpPr>
          <p:nvPr>
            <p:ph idx="1"/>
          </p:nvPr>
        </p:nvSpPr>
        <p:spPr/>
        <p:txBody>
          <a:bodyPr>
            <a:normAutofit fontScale="85000" lnSpcReduction="20000"/>
          </a:bodyPr>
          <a:lstStyle/>
          <a:p>
            <a:r>
              <a:rPr lang="en-US"/>
              <a:t>Licensed Behavioral Health Outpatient Treatment Center located on first floor of medical respite.</a:t>
            </a:r>
          </a:p>
          <a:p>
            <a:r>
              <a:rPr lang="en-US"/>
              <a:t>CARF Accredited</a:t>
            </a:r>
          </a:p>
          <a:p>
            <a:r>
              <a:rPr lang="en-US"/>
              <a:t>Case Managers (low CM to guest ratio)</a:t>
            </a:r>
          </a:p>
          <a:p>
            <a:r>
              <a:rPr lang="en-US"/>
              <a:t>Case management services will provide goal-oriented and individualized supports focusing on improved self-sufficiency for the persons served.</a:t>
            </a:r>
          </a:p>
          <a:p>
            <a:r>
              <a:rPr lang="en-US"/>
              <a:t>Navigation for Benefits, Social Services and Housing (transitional, permanent supportive and permanent housing).</a:t>
            </a:r>
          </a:p>
          <a:p>
            <a:r>
              <a:rPr lang="en-US"/>
              <a:t>If guests have a Behavioral Health Home, they can continue with their provider.</a:t>
            </a:r>
          </a:p>
          <a:p>
            <a:endParaRPr lang="en-US"/>
          </a:p>
        </p:txBody>
      </p:sp>
    </p:spTree>
    <p:extLst>
      <p:ext uri="{BB962C8B-B14F-4D97-AF65-F5344CB8AC3E}">
        <p14:creationId xmlns:p14="http://schemas.microsoft.com/office/powerpoint/2010/main" val="3979391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C901-00FA-FEE9-8A2D-C10F3D0B832D}"/>
              </a:ext>
            </a:extLst>
          </p:cNvPr>
          <p:cNvSpPr>
            <a:spLocks noGrp="1"/>
          </p:cNvSpPr>
          <p:nvPr>
            <p:ph type="title"/>
          </p:nvPr>
        </p:nvSpPr>
        <p:spPr/>
        <p:txBody>
          <a:bodyPr/>
          <a:lstStyle/>
          <a:p>
            <a:r>
              <a:rPr lang="en-US" b="1"/>
              <a:t>Goal Self Management</a:t>
            </a:r>
          </a:p>
        </p:txBody>
      </p:sp>
      <p:sp>
        <p:nvSpPr>
          <p:cNvPr id="3" name="Content Placeholder 2">
            <a:extLst>
              <a:ext uri="{FF2B5EF4-FFF2-40B4-BE49-F238E27FC236}">
                <a16:creationId xmlns:a16="http://schemas.microsoft.com/office/drawing/2014/main" id="{A697C7CA-AE7F-3A28-2331-BB97E58D925B}"/>
              </a:ext>
            </a:extLst>
          </p:cNvPr>
          <p:cNvSpPr>
            <a:spLocks noGrp="1"/>
          </p:cNvSpPr>
          <p:nvPr>
            <p:ph idx="1"/>
          </p:nvPr>
        </p:nvSpPr>
        <p:spPr/>
        <p:txBody>
          <a:bodyPr/>
          <a:lstStyle/>
          <a:p>
            <a:r>
              <a:rPr lang="en-US"/>
              <a:t>All medical and dental services will be provided at the COO clinic.</a:t>
            </a:r>
          </a:p>
          <a:p>
            <a:pPr lvl="1"/>
            <a:r>
              <a:rPr lang="en-US"/>
              <a:t>Encourages guests to make and keep their appointments</a:t>
            </a:r>
          </a:p>
          <a:p>
            <a:r>
              <a:rPr lang="en-US"/>
              <a:t>Encourage self management of their physical and mental health</a:t>
            </a:r>
          </a:p>
          <a:p>
            <a:endParaRPr lang="en-US"/>
          </a:p>
        </p:txBody>
      </p:sp>
    </p:spTree>
    <p:extLst>
      <p:ext uri="{BB962C8B-B14F-4D97-AF65-F5344CB8AC3E}">
        <p14:creationId xmlns:p14="http://schemas.microsoft.com/office/powerpoint/2010/main" val="2639395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B191-C612-9CFF-D71F-315AD428A40D}"/>
              </a:ext>
            </a:extLst>
          </p:cNvPr>
          <p:cNvSpPr>
            <a:spLocks noGrp="1"/>
          </p:cNvSpPr>
          <p:nvPr>
            <p:ph type="title"/>
          </p:nvPr>
        </p:nvSpPr>
        <p:spPr/>
        <p:txBody>
          <a:bodyPr/>
          <a:lstStyle/>
          <a:p>
            <a:r>
              <a:rPr lang="en-US" b="1"/>
              <a:t>El Rio Funding</a:t>
            </a:r>
          </a:p>
        </p:txBody>
      </p:sp>
      <p:sp>
        <p:nvSpPr>
          <p:cNvPr id="3" name="Content Placeholder 2">
            <a:extLst>
              <a:ext uri="{FF2B5EF4-FFF2-40B4-BE49-F238E27FC236}">
                <a16:creationId xmlns:a16="http://schemas.microsoft.com/office/drawing/2014/main" id="{915430E0-E5F6-D777-9FC7-12A27BD5EE96}"/>
              </a:ext>
            </a:extLst>
          </p:cNvPr>
          <p:cNvSpPr>
            <a:spLocks noGrp="1"/>
          </p:cNvSpPr>
          <p:nvPr>
            <p:ph idx="1"/>
          </p:nvPr>
        </p:nvSpPr>
        <p:spPr/>
        <p:txBody>
          <a:bodyPr/>
          <a:lstStyle/>
          <a:p>
            <a:r>
              <a:rPr lang="en-US"/>
              <a:t>Bill insurance</a:t>
            </a:r>
          </a:p>
          <a:p>
            <a:r>
              <a:rPr lang="en-US"/>
              <a:t>Sliding Scale Discount Fee</a:t>
            </a:r>
          </a:p>
          <a:p>
            <a:r>
              <a:rPr lang="en-US"/>
              <a:t>Stewart McKinney funding</a:t>
            </a:r>
          </a:p>
        </p:txBody>
      </p:sp>
    </p:spTree>
    <p:extLst>
      <p:ext uri="{BB962C8B-B14F-4D97-AF65-F5344CB8AC3E}">
        <p14:creationId xmlns:p14="http://schemas.microsoft.com/office/powerpoint/2010/main" val="3135396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B562C-37F8-1B72-098F-30371A3D1C45}"/>
              </a:ext>
            </a:extLst>
          </p:cNvPr>
          <p:cNvSpPr>
            <a:spLocks noGrp="1"/>
          </p:cNvSpPr>
          <p:nvPr>
            <p:ph type="title"/>
          </p:nvPr>
        </p:nvSpPr>
        <p:spPr/>
        <p:txBody>
          <a:bodyPr/>
          <a:lstStyle/>
          <a:p>
            <a:r>
              <a:rPr lang="en-US" b="1"/>
              <a:t>Outcomes</a:t>
            </a:r>
          </a:p>
        </p:txBody>
      </p:sp>
      <p:sp>
        <p:nvSpPr>
          <p:cNvPr id="3" name="Content Placeholder 2">
            <a:extLst>
              <a:ext uri="{FF2B5EF4-FFF2-40B4-BE49-F238E27FC236}">
                <a16:creationId xmlns:a16="http://schemas.microsoft.com/office/drawing/2014/main" id="{8A84CA9F-F9B3-4A6E-C34C-E35F5B308EBA}"/>
              </a:ext>
            </a:extLst>
          </p:cNvPr>
          <p:cNvSpPr>
            <a:spLocks noGrp="1"/>
          </p:cNvSpPr>
          <p:nvPr>
            <p:ph idx="1"/>
          </p:nvPr>
        </p:nvSpPr>
        <p:spPr/>
        <p:txBody>
          <a:bodyPr/>
          <a:lstStyle/>
          <a:p>
            <a:r>
              <a:rPr lang="en-US"/>
              <a:t>Unique patients served</a:t>
            </a:r>
          </a:p>
          <a:p>
            <a:r>
              <a:rPr lang="en-US"/>
              <a:t>Encounters medical and dental</a:t>
            </a:r>
          </a:p>
          <a:p>
            <a:r>
              <a:rPr lang="en-US"/>
              <a:t>HEDIS Measures</a:t>
            </a:r>
          </a:p>
          <a:p>
            <a:endParaRPr lang="en-US"/>
          </a:p>
        </p:txBody>
      </p:sp>
    </p:spTree>
    <p:extLst>
      <p:ext uri="{BB962C8B-B14F-4D97-AF65-F5344CB8AC3E}">
        <p14:creationId xmlns:p14="http://schemas.microsoft.com/office/powerpoint/2010/main" val="1779826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8" name="Shape 48"/>
          <p:cNvSpPr txBox="1">
            <a:spLocks noGrp="1"/>
          </p:cNvSpPr>
          <p:nvPr>
            <p:ph type="title"/>
          </p:nvPr>
        </p:nvSpPr>
        <p:spPr>
          <a:xfrm>
            <a:off x="933904" y="471860"/>
            <a:ext cx="7454864" cy="3561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a:solidFill>
                  <a:srgbClr val="1D5280"/>
                </a:solidFill>
              </a:rPr>
              <a:t>Medical Respite Community Advisory Task Force</a:t>
            </a:r>
            <a:endParaRPr lang="en-US" sz="2800" b="1" i="0" u="none" strike="noStrike" cap="none">
              <a:solidFill>
                <a:srgbClr val="1D5280"/>
              </a:solidFill>
              <a:latin typeface="Calibri"/>
              <a:ea typeface="Calibri"/>
              <a:cs typeface="Calibri"/>
              <a:sym typeface="Calibri"/>
            </a:endParaRPr>
          </a:p>
        </p:txBody>
      </p:sp>
      <p:sp>
        <p:nvSpPr>
          <p:cNvPr id="49" name="Shape 49"/>
          <p:cNvSpPr/>
          <p:nvPr/>
        </p:nvSpPr>
        <p:spPr>
          <a:xfrm>
            <a:off x="799660" y="1315269"/>
            <a:ext cx="2989262" cy="3341331"/>
          </a:xfrm>
          <a:prstGeom prst="rect">
            <a:avLst/>
          </a:prstGeom>
          <a:noFill/>
          <a:ln>
            <a:noFill/>
          </a:ln>
        </p:spPr>
        <p:txBody>
          <a:bodyPr lIns="0" tIns="0" rIns="0" bIns="0" anchor="t" anchorCtr="0">
            <a:noAutofit/>
          </a:bodyPr>
          <a:lstStyle/>
          <a:p>
            <a:pPr lvl="0">
              <a:buClr>
                <a:srgbClr val="5B5B5B"/>
              </a:buClr>
              <a:buSzPct val="25000"/>
            </a:pPr>
            <a:endParaRPr lang="en-US" sz="1100" b="0" i="0" u="none" strike="noStrike" cap="none">
              <a:solidFill>
                <a:srgbClr val="5B5B5B"/>
              </a:solidFill>
              <a:latin typeface="Calibri"/>
              <a:ea typeface="Calibri"/>
              <a:cs typeface="Calibri"/>
              <a:sym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526703412"/>
              </p:ext>
            </p:extLst>
          </p:nvPr>
        </p:nvGraphicFramePr>
        <p:xfrm>
          <a:off x="935479" y="1233499"/>
          <a:ext cx="2994775" cy="3426539"/>
        </p:xfrm>
        <a:graphic>
          <a:graphicData uri="http://schemas.openxmlformats.org/drawingml/2006/table">
            <a:tbl>
              <a:tblPr firstRow="1" firstCol="1" bandRow="1">
                <a:tableStyleId>{C0DF97D2-9FB6-4176-ADAD-C6C37C1454B7}</a:tableStyleId>
              </a:tblPr>
              <a:tblGrid>
                <a:gridCol w="1355692">
                  <a:extLst>
                    <a:ext uri="{9D8B030D-6E8A-4147-A177-3AD203B41FA5}">
                      <a16:colId xmlns:a16="http://schemas.microsoft.com/office/drawing/2014/main" val="20001"/>
                    </a:ext>
                  </a:extLst>
                </a:gridCol>
                <a:gridCol w="1639083">
                  <a:extLst>
                    <a:ext uri="{9D8B030D-6E8A-4147-A177-3AD203B41FA5}">
                      <a16:colId xmlns:a16="http://schemas.microsoft.com/office/drawing/2014/main" val="20002"/>
                    </a:ext>
                  </a:extLst>
                </a:gridCol>
              </a:tblGrid>
              <a:tr h="135930">
                <a:tc>
                  <a:txBody>
                    <a:bodyPr/>
                    <a:lstStyle/>
                    <a:p>
                      <a:pPr marL="0" marR="0">
                        <a:spcBef>
                          <a:spcPts val="0"/>
                        </a:spcBef>
                        <a:spcAft>
                          <a:spcPts val="0"/>
                        </a:spcAft>
                      </a:pPr>
                      <a:r>
                        <a:rPr lang="en-US" sz="900">
                          <a:effectLst/>
                        </a:rPr>
                        <a:t>TITLE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chemeClr val="bg2">
                        <a:lumMod val="50000"/>
                        <a:lumOff val="50000"/>
                      </a:schemeClr>
                    </a:solidFill>
                  </a:tcPr>
                </a:tc>
                <a:tc>
                  <a:txBody>
                    <a:bodyPr/>
                    <a:lstStyle/>
                    <a:p>
                      <a:pPr marL="0" marR="0">
                        <a:spcBef>
                          <a:spcPts val="0"/>
                        </a:spcBef>
                        <a:spcAft>
                          <a:spcPts val="0"/>
                        </a:spcAft>
                      </a:pPr>
                      <a:r>
                        <a:rPr lang="en-US" sz="900">
                          <a:effectLst/>
                        </a:rPr>
                        <a:t>ORGANIZATION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chemeClr val="tx1">
                        <a:lumMod val="50000"/>
                        <a:lumOff val="50000"/>
                      </a:schemeClr>
                    </a:solidFill>
                  </a:tcPr>
                </a:tc>
                <a:extLst>
                  <a:ext uri="{0D108BD9-81ED-4DB2-BD59-A6C34878D82A}">
                    <a16:rowId xmlns:a16="http://schemas.microsoft.com/office/drawing/2014/main" val="10000"/>
                  </a:ext>
                </a:extLst>
              </a:tr>
              <a:tr h="135930">
                <a:tc>
                  <a:txBody>
                    <a:bodyPr/>
                    <a:lstStyle/>
                    <a:p>
                      <a:pPr marL="0" marR="0">
                        <a:spcBef>
                          <a:spcPts val="0"/>
                        </a:spcBef>
                        <a:spcAft>
                          <a:spcPts val="0"/>
                        </a:spcAft>
                      </a:pPr>
                      <a:r>
                        <a:rPr lang="en-US" sz="900">
                          <a:effectLst/>
                        </a:rPr>
                        <a:t>CEO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Catholic Community Services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A6BDD3"/>
                    </a:solidFill>
                  </a:tcPr>
                </a:tc>
                <a:extLst>
                  <a:ext uri="{0D108BD9-81ED-4DB2-BD59-A6C34878D82A}">
                    <a16:rowId xmlns:a16="http://schemas.microsoft.com/office/drawing/2014/main" val="10001"/>
                  </a:ext>
                </a:extLst>
              </a:tr>
              <a:tr h="271859">
                <a:tc>
                  <a:txBody>
                    <a:bodyPr/>
                    <a:lstStyle/>
                    <a:p>
                      <a:pPr marL="0" marR="0">
                        <a:spcBef>
                          <a:spcPts val="0"/>
                        </a:spcBef>
                        <a:spcAft>
                          <a:spcPts val="0"/>
                        </a:spcAft>
                      </a:pPr>
                      <a:r>
                        <a:rPr lang="en-US" sz="900">
                          <a:effectLst/>
                        </a:rPr>
                        <a:t>Faculty/Chair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UA Family &amp; Community Medicine/Banner South Campus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tc>
                <a:extLst>
                  <a:ext uri="{0D108BD9-81ED-4DB2-BD59-A6C34878D82A}">
                    <a16:rowId xmlns:a16="http://schemas.microsoft.com/office/drawing/2014/main" val="10002"/>
                  </a:ext>
                </a:extLst>
              </a:tr>
              <a:tr h="135930">
                <a:tc>
                  <a:txBody>
                    <a:bodyPr/>
                    <a:lstStyle/>
                    <a:p>
                      <a:pPr marL="0" marR="0">
                        <a:spcBef>
                          <a:spcPts val="0"/>
                        </a:spcBef>
                        <a:spcAft>
                          <a:spcPts val="0"/>
                        </a:spcAft>
                      </a:pPr>
                      <a:r>
                        <a:rPr lang="en-US" sz="900">
                          <a:effectLst/>
                        </a:rPr>
                        <a:t>Board Member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Catholic Community Services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A6BDD3"/>
                    </a:solidFill>
                  </a:tcPr>
                </a:tc>
                <a:extLst>
                  <a:ext uri="{0D108BD9-81ED-4DB2-BD59-A6C34878D82A}">
                    <a16:rowId xmlns:a16="http://schemas.microsoft.com/office/drawing/2014/main" val="10003"/>
                  </a:ext>
                </a:extLst>
              </a:tr>
              <a:tr h="135930">
                <a:tc>
                  <a:txBody>
                    <a:bodyPr/>
                    <a:lstStyle/>
                    <a:p>
                      <a:pPr marL="0" marR="0">
                        <a:spcBef>
                          <a:spcPts val="0"/>
                        </a:spcBef>
                        <a:spcAft>
                          <a:spcPts val="0"/>
                        </a:spcAft>
                      </a:pPr>
                      <a:r>
                        <a:rPr lang="en-US" sz="900">
                          <a:effectLst/>
                        </a:rPr>
                        <a:t>Consultant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Pivirotto Consulting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tc>
                <a:extLst>
                  <a:ext uri="{0D108BD9-81ED-4DB2-BD59-A6C34878D82A}">
                    <a16:rowId xmlns:a16="http://schemas.microsoft.com/office/drawing/2014/main" val="10004"/>
                  </a:ext>
                </a:extLst>
              </a:tr>
              <a:tr h="135930">
                <a:tc>
                  <a:txBody>
                    <a:bodyPr/>
                    <a:lstStyle/>
                    <a:p>
                      <a:pPr marL="0" marR="0">
                        <a:spcBef>
                          <a:spcPts val="0"/>
                        </a:spcBef>
                        <a:spcAft>
                          <a:spcPts val="0"/>
                        </a:spcAft>
                      </a:pPr>
                      <a:r>
                        <a:rPr lang="en-US" sz="900">
                          <a:effectLst/>
                        </a:rPr>
                        <a:t>Chair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Hope of Glory Ministries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A6BDD3"/>
                    </a:solidFill>
                  </a:tcPr>
                </a:tc>
                <a:extLst>
                  <a:ext uri="{0D108BD9-81ED-4DB2-BD59-A6C34878D82A}">
                    <a16:rowId xmlns:a16="http://schemas.microsoft.com/office/drawing/2014/main" val="10005"/>
                  </a:ext>
                </a:extLst>
              </a:tr>
              <a:tr h="271859">
                <a:tc>
                  <a:txBody>
                    <a:bodyPr/>
                    <a:lstStyle/>
                    <a:p>
                      <a:pPr marL="0" marR="0">
                        <a:spcBef>
                          <a:spcPts val="0"/>
                        </a:spcBef>
                        <a:spcAft>
                          <a:spcPts val="0"/>
                        </a:spcAft>
                      </a:pPr>
                      <a:r>
                        <a:rPr lang="en-US" sz="900">
                          <a:effectLst/>
                        </a:rPr>
                        <a:t>MD/MPH Student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UA College of Medicine &amp; College of Public Health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tc>
                <a:extLst>
                  <a:ext uri="{0D108BD9-81ED-4DB2-BD59-A6C34878D82A}">
                    <a16:rowId xmlns:a16="http://schemas.microsoft.com/office/drawing/2014/main" val="10006"/>
                  </a:ext>
                </a:extLst>
              </a:tr>
              <a:tr h="271859">
                <a:tc>
                  <a:txBody>
                    <a:bodyPr/>
                    <a:lstStyle/>
                    <a:p>
                      <a:pPr marL="0" marR="0">
                        <a:spcBef>
                          <a:spcPts val="0"/>
                        </a:spcBef>
                        <a:spcAft>
                          <a:spcPts val="0"/>
                        </a:spcAft>
                      </a:pPr>
                      <a:r>
                        <a:rPr lang="en-US" sz="900">
                          <a:effectLst/>
                        </a:rPr>
                        <a:t>Owner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Z Mansion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A6BDD3"/>
                    </a:solidFill>
                  </a:tcPr>
                </a:tc>
                <a:extLst>
                  <a:ext uri="{0D108BD9-81ED-4DB2-BD59-A6C34878D82A}">
                    <a16:rowId xmlns:a16="http://schemas.microsoft.com/office/drawing/2014/main" val="10007"/>
                  </a:ext>
                </a:extLst>
              </a:tr>
              <a:tr h="135930">
                <a:tc>
                  <a:txBody>
                    <a:bodyPr/>
                    <a:lstStyle/>
                    <a:p>
                      <a:pPr marL="0" marR="0">
                        <a:spcBef>
                          <a:spcPts val="0"/>
                        </a:spcBef>
                        <a:spcAft>
                          <a:spcPts val="0"/>
                        </a:spcAft>
                      </a:pPr>
                      <a:r>
                        <a:rPr lang="en-US" sz="900">
                          <a:effectLst/>
                        </a:rPr>
                        <a:t>Director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Pima County Health Department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tc>
                <a:extLst>
                  <a:ext uri="{0D108BD9-81ED-4DB2-BD59-A6C34878D82A}">
                    <a16:rowId xmlns:a16="http://schemas.microsoft.com/office/drawing/2014/main" val="10008"/>
                  </a:ext>
                </a:extLst>
              </a:tr>
              <a:tr h="135930">
                <a:tc>
                  <a:txBody>
                    <a:bodyPr/>
                    <a:lstStyle/>
                    <a:p>
                      <a:pPr marL="0" marR="0">
                        <a:spcBef>
                          <a:spcPts val="0"/>
                        </a:spcBef>
                        <a:spcAft>
                          <a:spcPts val="0"/>
                        </a:spcAft>
                      </a:pPr>
                      <a:r>
                        <a:rPr lang="en-US" sz="900">
                          <a:effectLst/>
                        </a:rPr>
                        <a:t>CEO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St.  Mary’s Hospital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A6BDD3"/>
                    </a:solidFill>
                  </a:tcPr>
                </a:tc>
                <a:extLst>
                  <a:ext uri="{0D108BD9-81ED-4DB2-BD59-A6C34878D82A}">
                    <a16:rowId xmlns:a16="http://schemas.microsoft.com/office/drawing/2014/main" val="10009"/>
                  </a:ext>
                </a:extLst>
              </a:tr>
              <a:tr h="271859">
                <a:tc>
                  <a:txBody>
                    <a:bodyPr/>
                    <a:lstStyle/>
                    <a:p>
                      <a:pPr marL="0" marR="0">
                        <a:spcBef>
                          <a:spcPts val="0"/>
                        </a:spcBef>
                        <a:spcAft>
                          <a:spcPts val="0"/>
                        </a:spcAft>
                      </a:pPr>
                      <a:r>
                        <a:rPr lang="en-US" sz="900">
                          <a:effectLst/>
                        </a:rPr>
                        <a:t>Director, Special Populations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El Rio Health Center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tc>
                <a:extLst>
                  <a:ext uri="{0D108BD9-81ED-4DB2-BD59-A6C34878D82A}">
                    <a16:rowId xmlns:a16="http://schemas.microsoft.com/office/drawing/2014/main" val="10010"/>
                  </a:ext>
                </a:extLst>
              </a:tr>
              <a:tr h="135930">
                <a:tc>
                  <a:txBody>
                    <a:bodyPr/>
                    <a:lstStyle/>
                    <a:p>
                      <a:pPr marL="0" marR="0">
                        <a:spcBef>
                          <a:spcPts val="0"/>
                        </a:spcBef>
                        <a:spcAft>
                          <a:spcPts val="0"/>
                        </a:spcAft>
                      </a:pPr>
                      <a:r>
                        <a:rPr lang="en-US" sz="900">
                          <a:effectLst/>
                        </a:rPr>
                        <a:t>CEO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Old Pueblo Community Services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A6BDD3"/>
                    </a:solidFill>
                  </a:tcPr>
                </a:tc>
                <a:extLst>
                  <a:ext uri="{0D108BD9-81ED-4DB2-BD59-A6C34878D82A}">
                    <a16:rowId xmlns:a16="http://schemas.microsoft.com/office/drawing/2014/main" val="10011"/>
                  </a:ext>
                </a:extLst>
              </a:tr>
              <a:tr h="135930">
                <a:tc>
                  <a:txBody>
                    <a:bodyPr/>
                    <a:lstStyle/>
                    <a:p>
                      <a:pPr marL="0" marR="0">
                        <a:spcBef>
                          <a:spcPts val="0"/>
                        </a:spcBef>
                        <a:spcAft>
                          <a:spcPts val="0"/>
                        </a:spcAft>
                      </a:pPr>
                      <a:r>
                        <a:rPr lang="en-US" sz="900">
                          <a:effectLst/>
                        </a:rPr>
                        <a:t>Medical Director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Cenpatico/ Regional Behavioral Health Authority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tc>
                <a:extLst>
                  <a:ext uri="{0D108BD9-81ED-4DB2-BD59-A6C34878D82A}">
                    <a16:rowId xmlns:a16="http://schemas.microsoft.com/office/drawing/2014/main" val="10012"/>
                  </a:ext>
                </a:extLst>
              </a:tr>
              <a:tr h="271859">
                <a:tc>
                  <a:txBody>
                    <a:bodyPr/>
                    <a:lstStyle/>
                    <a:p>
                      <a:pPr marL="0" marR="0">
                        <a:spcBef>
                          <a:spcPts val="0"/>
                        </a:spcBef>
                        <a:spcAft>
                          <a:spcPts val="0"/>
                        </a:spcAft>
                      </a:pPr>
                      <a:r>
                        <a:rPr lang="en-US" sz="900">
                          <a:effectLst/>
                        </a:rPr>
                        <a:t>Director, Housing Administration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Cenpatico/ Regional Behavioral Health Authority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A6BDD3"/>
                    </a:solidFill>
                  </a:tcPr>
                </a:tc>
                <a:extLst>
                  <a:ext uri="{0D108BD9-81ED-4DB2-BD59-A6C34878D82A}">
                    <a16:rowId xmlns:a16="http://schemas.microsoft.com/office/drawing/2014/main" val="10013"/>
                  </a:ext>
                </a:extLst>
              </a:tr>
              <a:tr h="271859">
                <a:tc>
                  <a:txBody>
                    <a:bodyPr/>
                    <a:lstStyle/>
                    <a:p>
                      <a:pPr marL="0" marR="0">
                        <a:spcBef>
                          <a:spcPts val="0"/>
                        </a:spcBef>
                        <a:spcAft>
                          <a:spcPts val="0"/>
                        </a:spcAft>
                      </a:pPr>
                      <a:r>
                        <a:rPr lang="en-US" sz="900">
                          <a:effectLst/>
                        </a:rPr>
                        <a:t>Vice President, Community Benefit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TMC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tc>
                <a:extLst>
                  <a:ext uri="{0D108BD9-81ED-4DB2-BD59-A6C34878D82A}">
                    <a16:rowId xmlns:a16="http://schemas.microsoft.com/office/drawing/2014/main" val="10014"/>
                  </a:ext>
                </a:extLst>
              </a:tr>
              <a:tr h="271859">
                <a:tc>
                  <a:txBody>
                    <a:bodyPr/>
                    <a:lstStyle/>
                    <a:p>
                      <a:pPr marL="0" marR="0">
                        <a:spcBef>
                          <a:spcPts val="0"/>
                        </a:spcBef>
                        <a:spcAft>
                          <a:spcPts val="0"/>
                        </a:spcAft>
                      </a:pPr>
                      <a:r>
                        <a:rPr lang="en-US" sz="900">
                          <a:effectLst/>
                        </a:rPr>
                        <a:t>Senior Director: Case Management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St. Mary’s Hospital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A6BDD3"/>
                    </a:solidFill>
                  </a:tcPr>
                </a:tc>
                <a:extLst>
                  <a:ext uri="{0D108BD9-81ED-4DB2-BD59-A6C34878D82A}">
                    <a16:rowId xmlns:a16="http://schemas.microsoft.com/office/drawing/2014/main" val="10015"/>
                  </a:ext>
                </a:extLst>
              </a:tr>
              <a:tr h="135930">
                <a:tc>
                  <a:txBody>
                    <a:bodyPr/>
                    <a:lstStyle/>
                    <a:p>
                      <a:pPr marL="0" marR="0">
                        <a:spcBef>
                          <a:spcPts val="0"/>
                        </a:spcBef>
                        <a:spcAft>
                          <a:spcPts val="0"/>
                        </a:spcAft>
                      </a:pPr>
                      <a:r>
                        <a:rPr lang="en-US" sz="900">
                          <a:effectLst/>
                        </a:rPr>
                        <a:t>Case Management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solidFill>
                      <a:srgbClr val="1D5280"/>
                    </a:solidFill>
                  </a:tcPr>
                </a:tc>
                <a:tc>
                  <a:txBody>
                    <a:bodyPr/>
                    <a:lstStyle/>
                    <a:p>
                      <a:pPr marL="0" marR="0">
                        <a:spcBef>
                          <a:spcPts val="0"/>
                        </a:spcBef>
                        <a:spcAft>
                          <a:spcPts val="0"/>
                        </a:spcAft>
                      </a:pPr>
                      <a:r>
                        <a:rPr lang="en-US" sz="900">
                          <a:effectLst/>
                        </a:rPr>
                        <a:t>TMC</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608" marR="55608" marT="0" marB="0"/>
                </a:tc>
                <a:extLst>
                  <a:ext uri="{0D108BD9-81ED-4DB2-BD59-A6C34878D82A}">
                    <a16:rowId xmlns:a16="http://schemas.microsoft.com/office/drawing/2014/main" val="1001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74345292"/>
              </p:ext>
            </p:extLst>
          </p:nvPr>
        </p:nvGraphicFramePr>
        <p:xfrm>
          <a:off x="4874847" y="1222940"/>
          <a:ext cx="3271755" cy="3475707"/>
        </p:xfrm>
        <a:graphic>
          <a:graphicData uri="http://schemas.openxmlformats.org/drawingml/2006/table">
            <a:tbl>
              <a:tblPr firstRow="1" firstCol="1" bandRow="1">
                <a:tableStyleId>{C0DF97D2-9FB6-4176-ADAD-C6C37C1454B7}</a:tableStyleId>
              </a:tblPr>
              <a:tblGrid>
                <a:gridCol w="1671792">
                  <a:extLst>
                    <a:ext uri="{9D8B030D-6E8A-4147-A177-3AD203B41FA5}">
                      <a16:colId xmlns:a16="http://schemas.microsoft.com/office/drawing/2014/main" val="20001"/>
                    </a:ext>
                  </a:extLst>
                </a:gridCol>
                <a:gridCol w="1599963">
                  <a:extLst>
                    <a:ext uri="{9D8B030D-6E8A-4147-A177-3AD203B41FA5}">
                      <a16:colId xmlns:a16="http://schemas.microsoft.com/office/drawing/2014/main" val="20002"/>
                    </a:ext>
                  </a:extLst>
                </a:gridCol>
              </a:tblGrid>
              <a:tr h="245086">
                <a:tc>
                  <a:txBody>
                    <a:bodyPr/>
                    <a:lstStyle/>
                    <a:p>
                      <a:pPr marL="0" marR="0">
                        <a:spcBef>
                          <a:spcPts val="0"/>
                        </a:spcBef>
                        <a:spcAft>
                          <a:spcPts val="0"/>
                        </a:spcAft>
                      </a:pPr>
                      <a:r>
                        <a:rPr lang="en-US" sz="900">
                          <a:effectLst/>
                        </a:rPr>
                        <a:t>Housing Liaison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b="0">
                          <a:solidFill>
                            <a:schemeClr val="tx1">
                              <a:lumMod val="95000"/>
                              <a:lumOff val="5000"/>
                            </a:schemeClr>
                          </a:solidFill>
                          <a:effectLst/>
                        </a:rPr>
                        <a:t>Cope</a:t>
                      </a:r>
                      <a:endParaRPr lang="en-US" sz="900" b="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E7ECF3"/>
                    </a:solidFill>
                  </a:tcPr>
                </a:tc>
                <a:extLst>
                  <a:ext uri="{0D108BD9-81ED-4DB2-BD59-A6C34878D82A}">
                    <a16:rowId xmlns:a16="http://schemas.microsoft.com/office/drawing/2014/main" val="10000"/>
                  </a:ext>
                </a:extLst>
              </a:tr>
              <a:tr h="335247">
                <a:tc>
                  <a:txBody>
                    <a:bodyPr/>
                    <a:lstStyle/>
                    <a:p>
                      <a:pPr marL="0" marR="0">
                        <a:spcBef>
                          <a:spcPts val="0"/>
                        </a:spcBef>
                        <a:spcAft>
                          <a:spcPts val="0"/>
                        </a:spcAft>
                      </a:pPr>
                      <a:r>
                        <a:rPr lang="en-US" sz="900">
                          <a:effectLst/>
                        </a:rPr>
                        <a:t>Community Engagement Coordinator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Pima County Health Department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A6BDD3"/>
                    </a:solidFill>
                  </a:tcPr>
                </a:tc>
                <a:extLst>
                  <a:ext uri="{0D108BD9-81ED-4DB2-BD59-A6C34878D82A}">
                    <a16:rowId xmlns:a16="http://schemas.microsoft.com/office/drawing/2014/main" val="10001"/>
                  </a:ext>
                </a:extLst>
              </a:tr>
              <a:tr h="167624">
                <a:tc>
                  <a:txBody>
                    <a:bodyPr/>
                    <a:lstStyle/>
                    <a:p>
                      <a:pPr marL="0" marR="0">
                        <a:spcBef>
                          <a:spcPts val="0"/>
                        </a:spcBef>
                        <a:spcAft>
                          <a:spcPts val="0"/>
                        </a:spcAft>
                      </a:pPr>
                      <a:r>
                        <a:rPr lang="en-US" sz="900">
                          <a:effectLst/>
                        </a:rPr>
                        <a:t>Architect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GHLN Architects &amp; Engineers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2"/>
                  </a:ext>
                </a:extLst>
              </a:tr>
              <a:tr h="167624">
                <a:tc>
                  <a:txBody>
                    <a:bodyPr/>
                    <a:lstStyle/>
                    <a:p>
                      <a:pPr marL="0" marR="0">
                        <a:spcBef>
                          <a:spcPts val="0"/>
                        </a:spcBef>
                        <a:spcAft>
                          <a:spcPts val="0"/>
                        </a:spcAft>
                      </a:pPr>
                      <a:r>
                        <a:rPr lang="en-US" sz="900">
                          <a:effectLst/>
                        </a:rPr>
                        <a:t>Policy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Tucson Hispanic Chamber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A6BDD3"/>
                    </a:solidFill>
                  </a:tcPr>
                </a:tc>
                <a:extLst>
                  <a:ext uri="{0D108BD9-81ED-4DB2-BD59-A6C34878D82A}">
                    <a16:rowId xmlns:a16="http://schemas.microsoft.com/office/drawing/2014/main" val="10003"/>
                  </a:ext>
                </a:extLst>
              </a:tr>
              <a:tr h="167624">
                <a:tc>
                  <a:txBody>
                    <a:bodyPr/>
                    <a:lstStyle/>
                    <a:p>
                      <a:pPr marL="0" marR="0">
                        <a:spcBef>
                          <a:spcPts val="0"/>
                        </a:spcBef>
                        <a:spcAft>
                          <a:spcPts val="0"/>
                        </a:spcAft>
                      </a:pPr>
                      <a:r>
                        <a:rPr lang="en-US" sz="900">
                          <a:effectLst/>
                        </a:rPr>
                        <a:t>CPA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Beach Fleischman &amp; Co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4"/>
                  </a:ext>
                </a:extLst>
              </a:tr>
              <a:tr h="167624">
                <a:tc>
                  <a:txBody>
                    <a:bodyPr/>
                    <a:lstStyle/>
                    <a:p>
                      <a:pPr marL="0" marR="0">
                        <a:spcBef>
                          <a:spcPts val="0"/>
                        </a:spcBef>
                        <a:spcAft>
                          <a:spcPts val="0"/>
                        </a:spcAft>
                      </a:pPr>
                      <a:r>
                        <a:rPr lang="en-US" sz="900">
                          <a:effectLst/>
                        </a:rPr>
                        <a:t>Director for Southern AZ</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AZ Builders Alliance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A6BDD3"/>
                    </a:solidFill>
                  </a:tcPr>
                </a:tc>
                <a:extLst>
                  <a:ext uri="{0D108BD9-81ED-4DB2-BD59-A6C34878D82A}">
                    <a16:rowId xmlns:a16="http://schemas.microsoft.com/office/drawing/2014/main" val="10005"/>
                  </a:ext>
                </a:extLst>
              </a:tr>
              <a:tr h="167624">
                <a:tc>
                  <a:txBody>
                    <a:bodyPr/>
                    <a:lstStyle/>
                    <a:p>
                      <a:pPr marL="0" marR="0">
                        <a:spcBef>
                          <a:spcPts val="0"/>
                        </a:spcBef>
                        <a:spcAft>
                          <a:spcPts val="0"/>
                        </a:spcAft>
                      </a:pPr>
                      <a:r>
                        <a:rPr lang="en-US" sz="900">
                          <a:effectLst/>
                        </a:rPr>
                        <a:t>CEO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El Rio Health Center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6"/>
                  </a:ext>
                </a:extLst>
              </a:tr>
              <a:tr h="167624">
                <a:tc>
                  <a:txBody>
                    <a:bodyPr/>
                    <a:lstStyle/>
                    <a:p>
                      <a:pPr marL="0" marR="0">
                        <a:spcBef>
                          <a:spcPts val="0"/>
                        </a:spcBef>
                        <a:spcAft>
                          <a:spcPts val="0"/>
                        </a:spcAft>
                      </a:pPr>
                      <a:r>
                        <a:rPr lang="en-US" sz="900">
                          <a:effectLst/>
                        </a:rPr>
                        <a:t>CEO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Primavera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A6BDD3"/>
                    </a:solidFill>
                  </a:tcPr>
                </a:tc>
                <a:extLst>
                  <a:ext uri="{0D108BD9-81ED-4DB2-BD59-A6C34878D82A}">
                    <a16:rowId xmlns:a16="http://schemas.microsoft.com/office/drawing/2014/main" val="10007"/>
                  </a:ext>
                </a:extLst>
              </a:tr>
              <a:tr h="167624">
                <a:tc>
                  <a:txBody>
                    <a:bodyPr/>
                    <a:lstStyle/>
                    <a:p>
                      <a:pPr marL="0" marR="0">
                        <a:spcBef>
                          <a:spcPts val="0"/>
                        </a:spcBef>
                        <a:spcAft>
                          <a:spcPts val="0"/>
                        </a:spcAft>
                      </a:pPr>
                      <a:r>
                        <a:rPr lang="en-US" sz="900">
                          <a:effectLst/>
                        </a:rPr>
                        <a:t>CEO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Casa de la Luz Hospice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08"/>
                  </a:ext>
                </a:extLst>
              </a:tr>
              <a:tr h="335247">
                <a:tc>
                  <a:txBody>
                    <a:bodyPr/>
                    <a:lstStyle/>
                    <a:p>
                      <a:pPr marL="0" marR="0">
                        <a:spcBef>
                          <a:spcPts val="0"/>
                        </a:spcBef>
                        <a:spcAft>
                          <a:spcPts val="0"/>
                        </a:spcAft>
                      </a:pPr>
                      <a:r>
                        <a:rPr lang="en-US" sz="900">
                          <a:effectLst/>
                        </a:rPr>
                        <a:t>Director of Case Management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Banner University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A6BDD3"/>
                    </a:solidFill>
                  </a:tcPr>
                </a:tc>
                <a:extLst>
                  <a:ext uri="{0D108BD9-81ED-4DB2-BD59-A6C34878D82A}">
                    <a16:rowId xmlns:a16="http://schemas.microsoft.com/office/drawing/2014/main" val="10009"/>
                  </a:ext>
                </a:extLst>
              </a:tr>
              <a:tr h="335247">
                <a:tc>
                  <a:txBody>
                    <a:bodyPr/>
                    <a:lstStyle/>
                    <a:p>
                      <a:pPr marL="0" marR="0">
                        <a:spcBef>
                          <a:spcPts val="0"/>
                        </a:spcBef>
                        <a:spcAft>
                          <a:spcPts val="0"/>
                        </a:spcAft>
                      </a:pPr>
                      <a:r>
                        <a:rPr lang="en-US" sz="900">
                          <a:effectLst/>
                        </a:rPr>
                        <a:t>CMO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Circle the City Medical Respite for the Homeless in Phoenix</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10"/>
                  </a:ext>
                </a:extLst>
              </a:tr>
              <a:tr h="167624">
                <a:tc>
                  <a:txBody>
                    <a:bodyPr/>
                    <a:lstStyle/>
                    <a:p>
                      <a:pPr marL="0" marR="0">
                        <a:spcBef>
                          <a:spcPts val="0"/>
                        </a:spcBef>
                        <a:spcAft>
                          <a:spcPts val="0"/>
                        </a:spcAft>
                      </a:pPr>
                      <a:r>
                        <a:rPr lang="en-US" sz="900">
                          <a:effectLst/>
                        </a:rPr>
                        <a:t>Sister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Sisters of St. Joseph of Carondelet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A6BDD3"/>
                    </a:solidFill>
                  </a:tcPr>
                </a:tc>
                <a:extLst>
                  <a:ext uri="{0D108BD9-81ED-4DB2-BD59-A6C34878D82A}">
                    <a16:rowId xmlns:a16="http://schemas.microsoft.com/office/drawing/2014/main" val="10011"/>
                  </a:ext>
                </a:extLst>
              </a:tr>
              <a:tr h="167624">
                <a:tc>
                  <a:txBody>
                    <a:bodyPr/>
                    <a:lstStyle/>
                    <a:p>
                      <a:pPr marL="0" marR="0">
                        <a:spcBef>
                          <a:spcPts val="0"/>
                        </a:spcBef>
                        <a:spcAft>
                          <a:spcPts val="0"/>
                        </a:spcAft>
                      </a:pPr>
                      <a:r>
                        <a:rPr lang="en-US" sz="900">
                          <a:effectLst/>
                        </a:rPr>
                        <a:t>CEO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Marana Health Center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12"/>
                  </a:ext>
                </a:extLst>
              </a:tr>
              <a:tr h="167624">
                <a:tc>
                  <a:txBody>
                    <a:bodyPr/>
                    <a:lstStyle/>
                    <a:p>
                      <a:pPr marL="0" marR="0">
                        <a:spcBef>
                          <a:spcPts val="0"/>
                        </a:spcBef>
                        <a:spcAft>
                          <a:spcPts val="0"/>
                        </a:spcAft>
                      </a:pPr>
                      <a:r>
                        <a:rPr lang="en-US" sz="900">
                          <a:effectLst/>
                        </a:rPr>
                        <a:t>CMO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El Rio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A6BDD3"/>
                    </a:solidFill>
                  </a:tcPr>
                </a:tc>
                <a:extLst>
                  <a:ext uri="{0D108BD9-81ED-4DB2-BD59-A6C34878D82A}">
                    <a16:rowId xmlns:a16="http://schemas.microsoft.com/office/drawing/2014/main" val="10013"/>
                  </a:ext>
                </a:extLst>
              </a:tr>
              <a:tr h="167624">
                <a:tc>
                  <a:txBody>
                    <a:bodyPr/>
                    <a:lstStyle/>
                    <a:p>
                      <a:pPr marL="0" marR="0">
                        <a:spcBef>
                          <a:spcPts val="0"/>
                        </a:spcBef>
                        <a:spcAft>
                          <a:spcPts val="0"/>
                        </a:spcAft>
                      </a:pPr>
                      <a:r>
                        <a:rPr lang="en-US" sz="900">
                          <a:effectLst/>
                        </a:rPr>
                        <a:t>VP</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Mercy Care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tc>
                <a:extLst>
                  <a:ext uri="{0D108BD9-81ED-4DB2-BD59-A6C34878D82A}">
                    <a16:rowId xmlns:a16="http://schemas.microsoft.com/office/drawing/2014/main" val="10014"/>
                  </a:ext>
                </a:extLst>
              </a:tr>
              <a:tr h="167624">
                <a:tc>
                  <a:txBody>
                    <a:bodyPr/>
                    <a:lstStyle/>
                    <a:p>
                      <a:pPr marL="0" marR="0">
                        <a:spcBef>
                          <a:spcPts val="0"/>
                        </a:spcBef>
                        <a:spcAft>
                          <a:spcPts val="0"/>
                        </a:spcAft>
                      </a:pPr>
                      <a:r>
                        <a:rPr lang="en-US" sz="900">
                          <a:effectLst/>
                        </a:rPr>
                        <a:t>Director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1D5280"/>
                    </a:solidFill>
                  </a:tcPr>
                </a:tc>
                <a:tc>
                  <a:txBody>
                    <a:bodyPr/>
                    <a:lstStyle/>
                    <a:p>
                      <a:pPr marL="0" marR="0">
                        <a:spcBef>
                          <a:spcPts val="0"/>
                        </a:spcBef>
                        <a:spcAft>
                          <a:spcPts val="0"/>
                        </a:spcAft>
                      </a:pPr>
                      <a:r>
                        <a:rPr lang="en-US" sz="900">
                          <a:effectLst/>
                        </a:rPr>
                        <a:t>Healthy Together/UA Health Plan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solidFill>
                      <a:srgbClr val="A6BDD3"/>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87185556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9E89-E1AF-3EBC-82E6-9D4DA7EFF2CA}"/>
              </a:ext>
            </a:extLst>
          </p:cNvPr>
          <p:cNvSpPr>
            <a:spLocks noGrp="1"/>
          </p:cNvSpPr>
          <p:nvPr>
            <p:ph type="title"/>
          </p:nvPr>
        </p:nvSpPr>
        <p:spPr/>
        <p:txBody>
          <a:bodyPr/>
          <a:lstStyle/>
          <a:p>
            <a:r>
              <a:rPr lang="en-US" b="1"/>
              <a:t>Inclusivity and Diversity and Justice</a:t>
            </a:r>
          </a:p>
        </p:txBody>
      </p:sp>
      <p:sp>
        <p:nvSpPr>
          <p:cNvPr id="3" name="Content Placeholder 2">
            <a:extLst>
              <a:ext uri="{FF2B5EF4-FFF2-40B4-BE49-F238E27FC236}">
                <a16:creationId xmlns:a16="http://schemas.microsoft.com/office/drawing/2014/main" id="{09B630CB-9FFD-A4E6-847F-AE081CFEBCB7}"/>
              </a:ext>
            </a:extLst>
          </p:cNvPr>
          <p:cNvSpPr>
            <a:spLocks noGrp="1"/>
          </p:cNvSpPr>
          <p:nvPr>
            <p:ph idx="1"/>
          </p:nvPr>
        </p:nvSpPr>
        <p:spPr/>
        <p:txBody>
          <a:bodyPr/>
          <a:lstStyle/>
          <a:p>
            <a:r>
              <a:rPr lang="en-US"/>
              <a:t>Low-barrier shelter</a:t>
            </a:r>
          </a:p>
          <a:p>
            <a:r>
              <a:rPr lang="en-US"/>
              <a:t>El Rio team experienced in working with persons experiencing homelessness.</a:t>
            </a:r>
          </a:p>
          <a:p>
            <a:r>
              <a:rPr lang="en-US"/>
              <a:t>Philosophy of “meet me where I am”</a:t>
            </a:r>
          </a:p>
        </p:txBody>
      </p:sp>
    </p:spTree>
    <p:extLst>
      <p:ext uri="{BB962C8B-B14F-4D97-AF65-F5344CB8AC3E}">
        <p14:creationId xmlns:p14="http://schemas.microsoft.com/office/powerpoint/2010/main" val="79618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Shape 2203"/>
          <p:cNvSpPr txBox="1">
            <a:spLocks noGrp="1"/>
          </p:cNvSpPr>
          <p:nvPr>
            <p:ph type="body" idx="1"/>
          </p:nvPr>
        </p:nvSpPr>
        <p:spPr>
          <a:xfrm>
            <a:off x="444033" y="765818"/>
            <a:ext cx="8368364" cy="173255"/>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BFBFBF"/>
              </a:buClr>
              <a:buSzPct val="25000"/>
              <a:buFont typeface="Arial"/>
              <a:buNone/>
            </a:pPr>
            <a:r>
              <a:rPr lang="en-US">
                <a:solidFill>
                  <a:schemeClr val="tx1">
                    <a:lumMod val="50000"/>
                    <a:lumOff val="50000"/>
                  </a:schemeClr>
                </a:solidFill>
              </a:rPr>
              <a:t>Pima County has a l</a:t>
            </a:r>
            <a:r>
              <a:rPr lang="en-US" sz="1600" b="0" i="0" u="none" strike="noStrike" cap="none">
                <a:solidFill>
                  <a:schemeClr val="tx1">
                    <a:lumMod val="50000"/>
                    <a:lumOff val="50000"/>
                  </a:schemeClr>
                </a:solidFill>
                <a:latin typeface="Calibri"/>
                <a:ea typeface="Calibri"/>
                <a:cs typeface="Calibri"/>
                <a:sym typeface="Calibri"/>
              </a:rPr>
              <a:t>arge unmet need</a:t>
            </a:r>
          </a:p>
        </p:txBody>
      </p:sp>
      <p:sp>
        <p:nvSpPr>
          <p:cNvPr id="2204" name="Shape 2204"/>
          <p:cNvSpPr txBox="1">
            <a:spLocks noGrp="1"/>
          </p:cNvSpPr>
          <p:nvPr>
            <p:ph type="title"/>
          </p:nvPr>
        </p:nvSpPr>
        <p:spPr>
          <a:xfrm>
            <a:off x="381000" y="337687"/>
            <a:ext cx="8368364" cy="3561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TUCSON VS. OTHER RESPITE SITES</a:t>
            </a:r>
          </a:p>
        </p:txBody>
      </p:sp>
      <p:grpSp>
        <p:nvGrpSpPr>
          <p:cNvPr id="2205" name="Shape 2205"/>
          <p:cNvGrpSpPr/>
          <p:nvPr/>
        </p:nvGrpSpPr>
        <p:grpSpPr>
          <a:xfrm>
            <a:off x="401217" y="1478705"/>
            <a:ext cx="769519" cy="2752824"/>
            <a:chOff x="1520825" y="1196975"/>
            <a:chExt cx="882650" cy="3157536"/>
          </a:xfrm>
        </p:grpSpPr>
        <p:sp>
          <p:nvSpPr>
            <p:cNvPr id="2206" name="Shape 2206"/>
            <p:cNvSpPr/>
            <p:nvPr/>
          </p:nvSpPr>
          <p:spPr>
            <a:xfrm>
              <a:off x="1520825" y="1196975"/>
              <a:ext cx="541337" cy="3157536"/>
            </a:xfrm>
            <a:custGeom>
              <a:avLst/>
              <a:gdLst/>
              <a:ahLst/>
              <a:cxnLst/>
              <a:rect l="0" t="0" r="0" b="0"/>
              <a:pathLst>
                <a:path w="120000" h="120000" extrusionOk="0">
                  <a:moveTo>
                    <a:pt x="98333" y="117568"/>
                  </a:moveTo>
                  <a:cubicBezTo>
                    <a:pt x="66666" y="110131"/>
                    <a:pt x="43333" y="87246"/>
                    <a:pt x="43333" y="60071"/>
                  </a:cubicBezTo>
                  <a:cubicBezTo>
                    <a:pt x="43333" y="32896"/>
                    <a:pt x="66666" y="9868"/>
                    <a:pt x="98333" y="2574"/>
                  </a:cubicBezTo>
                  <a:cubicBezTo>
                    <a:pt x="105000" y="858"/>
                    <a:pt x="112500" y="0"/>
                    <a:pt x="120000" y="0"/>
                  </a:cubicBezTo>
                  <a:cubicBezTo>
                    <a:pt x="76666" y="0"/>
                    <a:pt x="76666" y="0"/>
                    <a:pt x="76666" y="0"/>
                  </a:cubicBezTo>
                  <a:cubicBezTo>
                    <a:pt x="34166" y="0"/>
                    <a:pt x="0" y="26889"/>
                    <a:pt x="0" y="60071"/>
                  </a:cubicBezTo>
                  <a:cubicBezTo>
                    <a:pt x="0" y="93110"/>
                    <a:pt x="34166" y="120000"/>
                    <a:pt x="76666" y="120000"/>
                  </a:cubicBezTo>
                  <a:cubicBezTo>
                    <a:pt x="120000" y="120000"/>
                    <a:pt x="120000" y="120000"/>
                    <a:pt x="120000" y="120000"/>
                  </a:cubicBezTo>
                  <a:cubicBezTo>
                    <a:pt x="112500" y="120000"/>
                    <a:pt x="105000" y="119141"/>
                    <a:pt x="98333" y="117568"/>
                  </a:cubicBezTo>
                  <a:close/>
                </a:path>
              </a:pathLst>
            </a:custGeom>
            <a:gradFill>
              <a:gsLst>
                <a:gs pos="0">
                  <a:srgbClr val="A3A1A1"/>
                </a:gs>
                <a:gs pos="50000">
                  <a:srgbClr val="C7C5C5"/>
                </a:gs>
                <a:gs pos="100000">
                  <a:srgbClr val="E3E3E3"/>
                </a:gs>
              </a:gsLst>
              <a:lin ang="16200000" scaled="0"/>
            </a:gradFill>
            <a:ln w="9525" cap="flat" cmpd="sng">
              <a:solidFill>
                <a:srgbClr val="D8D8D8"/>
              </a:solidFill>
              <a:prstDash val="solid"/>
              <a:round/>
              <a:headEnd type="none" w="med" len="med"/>
              <a:tailEnd type="none" w="med" len="med"/>
            </a:ln>
            <a:effectLst>
              <a:reflection stA="52000" endA="300" endPos="35000" sy="-100000" algn="bl" rotWithShape="0"/>
            </a:effectLst>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07" name="Shape 2207"/>
            <p:cNvSpPr/>
            <p:nvPr/>
          </p:nvSpPr>
          <p:spPr>
            <a:xfrm>
              <a:off x="1716088" y="1196975"/>
              <a:ext cx="687387" cy="3157536"/>
            </a:xfrm>
            <a:custGeom>
              <a:avLst/>
              <a:gdLst/>
              <a:ahLst/>
              <a:cxnLst/>
              <a:rect l="0" t="0" r="0" b="0"/>
              <a:pathLst>
                <a:path w="120000" h="120000" extrusionOk="0">
                  <a:moveTo>
                    <a:pt x="60327" y="0"/>
                  </a:moveTo>
                  <a:cubicBezTo>
                    <a:pt x="54426" y="0"/>
                    <a:pt x="48524" y="858"/>
                    <a:pt x="43278" y="2574"/>
                  </a:cubicBezTo>
                  <a:cubicBezTo>
                    <a:pt x="18360" y="9868"/>
                    <a:pt x="0" y="32896"/>
                    <a:pt x="0" y="60071"/>
                  </a:cubicBezTo>
                  <a:cubicBezTo>
                    <a:pt x="0" y="87246"/>
                    <a:pt x="18360" y="110131"/>
                    <a:pt x="43278" y="117568"/>
                  </a:cubicBezTo>
                  <a:cubicBezTo>
                    <a:pt x="48524" y="119141"/>
                    <a:pt x="54426" y="120000"/>
                    <a:pt x="60327" y="120000"/>
                  </a:cubicBezTo>
                  <a:cubicBezTo>
                    <a:pt x="93114" y="120000"/>
                    <a:pt x="120000" y="93110"/>
                    <a:pt x="120000" y="60071"/>
                  </a:cubicBezTo>
                  <a:cubicBezTo>
                    <a:pt x="120000" y="26889"/>
                    <a:pt x="93114" y="0"/>
                    <a:pt x="60327" y="0"/>
                  </a:cubicBezTo>
                  <a:close/>
                </a:path>
              </a:pathLst>
            </a:custGeom>
            <a:gradFill>
              <a:gsLst>
                <a:gs pos="0">
                  <a:srgbClr val="DDDDDD"/>
                </a:gs>
                <a:gs pos="50000">
                  <a:srgbClr val="E8E8E8"/>
                </a:gs>
                <a:gs pos="100000">
                  <a:srgbClr val="F3F3F3"/>
                </a:gs>
              </a:gsLst>
              <a:path path="circle">
                <a:fillToRect l="50000" t="50000" r="50000" b="50000"/>
              </a:path>
              <a:tileRect/>
            </a:gradFill>
            <a:ln w="9525" cap="flat" cmpd="sng">
              <a:solidFill>
                <a:srgbClr val="D8D8D8"/>
              </a:solidFill>
              <a:prstDash val="solid"/>
              <a:round/>
              <a:headEnd type="none" w="med" len="med"/>
              <a:tailEnd type="none" w="med" len="med"/>
            </a:ln>
            <a:effectLst>
              <a:reflection stA="52000" endA="300" endPos="35000" sy="-100000" algn="bl" rotWithShape="0"/>
            </a:effectLst>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08" name="Shape 2208"/>
            <p:cNvSpPr/>
            <p:nvPr/>
          </p:nvSpPr>
          <p:spPr>
            <a:xfrm>
              <a:off x="1782763" y="1509712"/>
              <a:ext cx="554037" cy="2532063"/>
            </a:xfrm>
            <a:prstGeom prst="ellipse">
              <a:avLst/>
            </a:prstGeom>
            <a:solidFill>
              <a:srgbClr val="5B5B5B"/>
            </a:solidFill>
            <a:ln>
              <a:noFill/>
            </a:ln>
            <a:effectLst>
              <a:reflection stA="52000" endA="300" endPos="35000" sy="-100000" algn="bl" rotWithShape="0"/>
            </a:effectLst>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09" name="Shape 2209"/>
            <p:cNvSpPr/>
            <p:nvPr/>
          </p:nvSpPr>
          <p:spPr>
            <a:xfrm>
              <a:off x="1839913" y="1760538"/>
              <a:ext cx="439738" cy="2028825"/>
            </a:xfrm>
            <a:prstGeom prst="ellipse">
              <a:avLst/>
            </a:prstGeom>
            <a:gradFill>
              <a:gsLst>
                <a:gs pos="0">
                  <a:srgbClr val="DDDDDD"/>
                </a:gs>
                <a:gs pos="50000">
                  <a:srgbClr val="E8E8E8"/>
                </a:gs>
                <a:gs pos="100000">
                  <a:srgbClr val="F3F3F3"/>
                </a:gs>
              </a:gsLst>
              <a:path path="circle">
                <a:fillToRect l="50000" t="50000" r="50000" b="50000"/>
              </a:path>
              <a:tileRect/>
            </a:gradFill>
            <a:ln w="9525" cap="flat" cmpd="sng">
              <a:solidFill>
                <a:srgbClr val="D8D8D8"/>
              </a:solidFill>
              <a:prstDash val="solid"/>
              <a:round/>
              <a:headEnd type="none" w="med" len="med"/>
              <a:tailEnd type="none" w="med" len="med"/>
            </a:ln>
            <a:effectLst>
              <a:reflection stA="52000" endA="300" endPos="35000" sy="-100000" algn="bl" rotWithShape="0"/>
            </a:effectLst>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10" name="Shape 2210"/>
            <p:cNvSpPr/>
            <p:nvPr/>
          </p:nvSpPr>
          <p:spPr>
            <a:xfrm>
              <a:off x="1900238" y="2039938"/>
              <a:ext cx="319087" cy="1474788"/>
            </a:xfrm>
            <a:prstGeom prst="ellipse">
              <a:avLst/>
            </a:prstGeom>
            <a:solidFill>
              <a:srgbClr val="5B5B5B"/>
            </a:solidFill>
            <a:ln>
              <a:noFill/>
            </a:ln>
            <a:effectLst>
              <a:reflection stA="52000" endA="300" endPos="35000" sy="-100000" algn="bl" rotWithShape="0"/>
            </a:effectLst>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11" name="Shape 2211"/>
            <p:cNvSpPr/>
            <p:nvPr/>
          </p:nvSpPr>
          <p:spPr>
            <a:xfrm>
              <a:off x="1941513" y="2232025"/>
              <a:ext cx="236538" cy="1087437"/>
            </a:xfrm>
            <a:prstGeom prst="ellipse">
              <a:avLst/>
            </a:prstGeom>
            <a:gradFill>
              <a:gsLst>
                <a:gs pos="0">
                  <a:srgbClr val="DDDDDD"/>
                </a:gs>
                <a:gs pos="50000">
                  <a:srgbClr val="E8E8E8"/>
                </a:gs>
                <a:gs pos="100000">
                  <a:srgbClr val="F3F3F3"/>
                </a:gs>
              </a:gsLst>
              <a:path path="circle">
                <a:fillToRect l="50000" t="50000" r="50000" b="50000"/>
              </a:path>
              <a:tileRect/>
            </a:gradFill>
            <a:ln w="9525" cap="flat" cmpd="sng">
              <a:solidFill>
                <a:srgbClr val="D8D8D8"/>
              </a:solidFill>
              <a:prstDash val="solid"/>
              <a:round/>
              <a:headEnd type="none" w="med" len="med"/>
              <a:tailEnd type="none" w="med" len="med"/>
            </a:ln>
            <a:effectLst>
              <a:reflection stA="52000" endA="300" endPos="35000" sy="-100000" algn="bl" rotWithShape="0"/>
            </a:effectLst>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12" name="Shape 2212"/>
            <p:cNvSpPr/>
            <p:nvPr/>
          </p:nvSpPr>
          <p:spPr>
            <a:xfrm>
              <a:off x="2009775" y="2446338"/>
              <a:ext cx="104774" cy="658812"/>
            </a:xfrm>
            <a:prstGeom prst="ellipse">
              <a:avLst/>
            </a:prstGeom>
            <a:solidFill>
              <a:srgbClr val="5B5B5B"/>
            </a:solidFill>
            <a:ln>
              <a:noFill/>
            </a:ln>
            <a:effectLst>
              <a:reflection stA="52000" endA="300" endPos="35000" sy="-100000" algn="bl" rotWithShape="0"/>
            </a:effectLst>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2213" name="Shape 2213"/>
          <p:cNvGrpSpPr/>
          <p:nvPr/>
        </p:nvGrpSpPr>
        <p:grpSpPr>
          <a:xfrm>
            <a:off x="914400" y="2560873"/>
            <a:ext cx="2428381" cy="551975"/>
            <a:chOff x="2570163" y="2035175"/>
            <a:chExt cx="2500311" cy="568325"/>
          </a:xfrm>
        </p:grpSpPr>
        <p:sp>
          <p:nvSpPr>
            <p:cNvPr id="2214" name="Shape 2214"/>
            <p:cNvSpPr/>
            <p:nvPr/>
          </p:nvSpPr>
          <p:spPr>
            <a:xfrm>
              <a:off x="4210050" y="2322513"/>
              <a:ext cx="860425" cy="280987"/>
            </a:xfrm>
            <a:custGeom>
              <a:avLst/>
              <a:gdLst/>
              <a:ahLst/>
              <a:cxnLst/>
              <a:rect l="0" t="0" r="0" b="0"/>
              <a:pathLst>
                <a:path w="120000" h="120000" extrusionOk="0">
                  <a:moveTo>
                    <a:pt x="40873" y="0"/>
                  </a:moveTo>
                  <a:cubicBezTo>
                    <a:pt x="0" y="0"/>
                    <a:pt x="0" y="0"/>
                    <a:pt x="0" y="0"/>
                  </a:cubicBezTo>
                  <a:cubicBezTo>
                    <a:pt x="19388" y="120000"/>
                    <a:pt x="19388" y="120000"/>
                    <a:pt x="19388" y="120000"/>
                  </a:cubicBezTo>
                  <a:cubicBezTo>
                    <a:pt x="80698" y="120000"/>
                    <a:pt x="80698" y="120000"/>
                    <a:pt x="80698" y="120000"/>
                  </a:cubicBezTo>
                  <a:cubicBezTo>
                    <a:pt x="102183" y="120000"/>
                    <a:pt x="119999" y="65600"/>
                    <a:pt x="119999" y="0"/>
                  </a:cubicBezTo>
                  <a:lnTo>
                    <a:pt x="40873" y="0"/>
                  </a:lnTo>
                  <a:close/>
                </a:path>
              </a:pathLst>
            </a:custGeom>
            <a:solidFill>
              <a:srgbClr val="A6BDD3"/>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15" name="Shape 2215"/>
            <p:cNvSpPr/>
            <p:nvPr/>
          </p:nvSpPr>
          <p:spPr>
            <a:xfrm>
              <a:off x="4210050" y="2035175"/>
              <a:ext cx="860425" cy="287338"/>
            </a:xfrm>
            <a:custGeom>
              <a:avLst/>
              <a:gdLst/>
              <a:ahLst/>
              <a:cxnLst/>
              <a:rect l="0" t="0" r="0" b="0"/>
              <a:pathLst>
                <a:path w="120000" h="120000" extrusionOk="0">
                  <a:moveTo>
                    <a:pt x="80698" y="0"/>
                  </a:moveTo>
                  <a:cubicBezTo>
                    <a:pt x="19388" y="0"/>
                    <a:pt x="19388" y="0"/>
                    <a:pt x="19388" y="0"/>
                  </a:cubicBezTo>
                  <a:cubicBezTo>
                    <a:pt x="0" y="120000"/>
                    <a:pt x="0" y="120000"/>
                    <a:pt x="0" y="120000"/>
                  </a:cubicBezTo>
                  <a:cubicBezTo>
                    <a:pt x="40873" y="120000"/>
                    <a:pt x="40873" y="120000"/>
                    <a:pt x="40873" y="120000"/>
                  </a:cubicBezTo>
                  <a:cubicBezTo>
                    <a:pt x="119999" y="120000"/>
                    <a:pt x="119999" y="120000"/>
                    <a:pt x="119999" y="120000"/>
                  </a:cubicBezTo>
                  <a:cubicBezTo>
                    <a:pt x="119999" y="53684"/>
                    <a:pt x="102183" y="0"/>
                    <a:pt x="80698" y="0"/>
                  </a:cubicBezTo>
                  <a:close/>
                </a:path>
              </a:pathLst>
            </a:custGeom>
            <a:solidFill>
              <a:srgbClr val="1D528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16" name="Shape 2216"/>
            <p:cNvSpPr/>
            <p:nvPr/>
          </p:nvSpPr>
          <p:spPr>
            <a:xfrm>
              <a:off x="2889250" y="2298700"/>
              <a:ext cx="1241425" cy="41275"/>
            </a:xfrm>
            <a:prstGeom prst="rect">
              <a:avLst/>
            </a:prstGeom>
            <a:gradFill>
              <a:gsLst>
                <a:gs pos="0">
                  <a:srgbClr val="C0C0C0"/>
                </a:gs>
                <a:gs pos="50000">
                  <a:srgbClr val="D7D7D7"/>
                </a:gs>
                <a:gs pos="100000">
                  <a:srgbClr val="EBEBEB"/>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17" name="Shape 2217"/>
            <p:cNvSpPr/>
            <p:nvPr/>
          </p:nvSpPr>
          <p:spPr>
            <a:xfrm>
              <a:off x="2570163" y="2306638"/>
              <a:ext cx="319087" cy="26987"/>
            </a:xfrm>
            <a:custGeom>
              <a:avLst/>
              <a:gdLst/>
              <a:ahLst/>
              <a:cxnLst/>
              <a:rect l="0" t="0" r="0" b="0"/>
              <a:pathLst>
                <a:path w="120000" h="120000" extrusionOk="0">
                  <a:moveTo>
                    <a:pt x="0" y="70588"/>
                  </a:moveTo>
                  <a:lnTo>
                    <a:pt x="120000" y="120000"/>
                  </a:lnTo>
                  <a:lnTo>
                    <a:pt x="120000" y="0"/>
                  </a:lnTo>
                  <a:lnTo>
                    <a:pt x="0" y="70588"/>
                  </a:lnTo>
                  <a:close/>
                </a:path>
              </a:pathLst>
            </a:cu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18" name="Shape 2218"/>
            <p:cNvSpPr/>
            <p:nvPr/>
          </p:nvSpPr>
          <p:spPr>
            <a:xfrm>
              <a:off x="4073525" y="2273300"/>
              <a:ext cx="192088" cy="93663"/>
            </a:xfrm>
            <a:prstGeom prst="rect">
              <a:avLst/>
            </a:prstGeom>
            <a:solidFill>
              <a:srgbClr val="C8C8C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19" name="Shape 2219"/>
            <p:cNvSpPr/>
            <p:nvPr/>
          </p:nvSpPr>
          <p:spPr>
            <a:xfrm>
              <a:off x="2870200" y="2257425"/>
              <a:ext cx="527050" cy="123824"/>
            </a:xfrm>
            <a:custGeom>
              <a:avLst/>
              <a:gdLst/>
              <a:ahLst/>
              <a:cxnLst/>
              <a:rect l="0" t="0" r="0" b="0"/>
              <a:pathLst>
                <a:path w="120000" h="120000" extrusionOk="0">
                  <a:moveTo>
                    <a:pt x="120000" y="61818"/>
                  </a:moveTo>
                  <a:cubicBezTo>
                    <a:pt x="120000" y="94545"/>
                    <a:pt x="113142" y="120000"/>
                    <a:pt x="104571" y="120000"/>
                  </a:cubicBezTo>
                  <a:cubicBezTo>
                    <a:pt x="15428" y="120000"/>
                    <a:pt x="15428" y="120000"/>
                    <a:pt x="15428" y="120000"/>
                  </a:cubicBezTo>
                  <a:cubicBezTo>
                    <a:pt x="6857" y="120000"/>
                    <a:pt x="0" y="94545"/>
                    <a:pt x="0" y="61818"/>
                  </a:cubicBezTo>
                  <a:cubicBezTo>
                    <a:pt x="0" y="61818"/>
                    <a:pt x="0" y="61818"/>
                    <a:pt x="0" y="61818"/>
                  </a:cubicBezTo>
                  <a:cubicBezTo>
                    <a:pt x="0" y="25454"/>
                    <a:pt x="6857" y="0"/>
                    <a:pt x="15428" y="0"/>
                  </a:cubicBezTo>
                  <a:cubicBezTo>
                    <a:pt x="104571" y="0"/>
                    <a:pt x="104571" y="0"/>
                    <a:pt x="104571" y="0"/>
                  </a:cubicBezTo>
                  <a:cubicBezTo>
                    <a:pt x="113142" y="0"/>
                    <a:pt x="120000" y="25454"/>
                    <a:pt x="120000" y="61818"/>
                  </a:cubicBezTo>
                  <a:close/>
                </a:path>
              </a:pathLst>
            </a:custGeom>
            <a:gradFill>
              <a:gsLst>
                <a:gs pos="0">
                  <a:srgbClr val="C0C0C0"/>
                </a:gs>
                <a:gs pos="50000">
                  <a:srgbClr val="D7D7D7"/>
                </a:gs>
                <a:gs pos="100000">
                  <a:srgbClr val="EBEBEB"/>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nvGrpSpPr>
            <p:cNvPr id="2220" name="Shape 2220"/>
            <p:cNvGrpSpPr/>
            <p:nvPr/>
          </p:nvGrpSpPr>
          <p:grpSpPr>
            <a:xfrm>
              <a:off x="2952750" y="2257425"/>
              <a:ext cx="365123" cy="123824"/>
              <a:chOff x="2952750" y="2257425"/>
              <a:chExt cx="365123" cy="123824"/>
            </a:xfrm>
          </p:grpSpPr>
          <p:sp>
            <p:nvSpPr>
              <p:cNvPr id="2221" name="Shape 2221"/>
              <p:cNvSpPr/>
              <p:nvPr/>
            </p:nvSpPr>
            <p:spPr>
              <a:xfrm>
                <a:off x="2952750"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22" name="Shape 2222"/>
              <p:cNvSpPr/>
              <p:nvPr/>
            </p:nvSpPr>
            <p:spPr>
              <a:xfrm>
                <a:off x="2982913"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23" name="Shape 2223"/>
              <p:cNvSpPr/>
              <p:nvPr/>
            </p:nvSpPr>
            <p:spPr>
              <a:xfrm>
                <a:off x="3013075"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24" name="Shape 2224"/>
              <p:cNvSpPr/>
              <p:nvPr/>
            </p:nvSpPr>
            <p:spPr>
              <a:xfrm>
                <a:off x="3238500"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25" name="Shape 2225"/>
              <p:cNvSpPr/>
              <p:nvPr/>
            </p:nvSpPr>
            <p:spPr>
              <a:xfrm>
                <a:off x="3268663"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26" name="Shape 2226"/>
              <p:cNvSpPr/>
              <p:nvPr/>
            </p:nvSpPr>
            <p:spPr>
              <a:xfrm>
                <a:off x="3298825"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2227" name="Shape 2227"/>
          <p:cNvGrpSpPr/>
          <p:nvPr/>
        </p:nvGrpSpPr>
        <p:grpSpPr>
          <a:xfrm>
            <a:off x="6237930" y="2560873"/>
            <a:ext cx="2428381" cy="551975"/>
            <a:chOff x="2570163" y="2035175"/>
            <a:chExt cx="2500311" cy="568325"/>
          </a:xfrm>
        </p:grpSpPr>
        <p:sp>
          <p:nvSpPr>
            <p:cNvPr id="2228" name="Shape 2228"/>
            <p:cNvSpPr/>
            <p:nvPr/>
          </p:nvSpPr>
          <p:spPr>
            <a:xfrm>
              <a:off x="4210050" y="2322513"/>
              <a:ext cx="860425" cy="280987"/>
            </a:xfrm>
            <a:custGeom>
              <a:avLst/>
              <a:gdLst/>
              <a:ahLst/>
              <a:cxnLst/>
              <a:rect l="0" t="0" r="0" b="0"/>
              <a:pathLst>
                <a:path w="120000" h="120000" extrusionOk="0">
                  <a:moveTo>
                    <a:pt x="40873" y="0"/>
                  </a:moveTo>
                  <a:cubicBezTo>
                    <a:pt x="0" y="0"/>
                    <a:pt x="0" y="0"/>
                    <a:pt x="0" y="0"/>
                  </a:cubicBezTo>
                  <a:cubicBezTo>
                    <a:pt x="19388" y="120000"/>
                    <a:pt x="19388" y="120000"/>
                    <a:pt x="19388" y="120000"/>
                  </a:cubicBezTo>
                  <a:cubicBezTo>
                    <a:pt x="80698" y="120000"/>
                    <a:pt x="80698" y="120000"/>
                    <a:pt x="80698" y="120000"/>
                  </a:cubicBezTo>
                  <a:cubicBezTo>
                    <a:pt x="102183" y="120000"/>
                    <a:pt x="119999" y="65600"/>
                    <a:pt x="119999" y="0"/>
                  </a:cubicBezTo>
                  <a:lnTo>
                    <a:pt x="40873" y="0"/>
                  </a:lnTo>
                  <a:close/>
                </a:path>
              </a:pathLst>
            </a:custGeom>
            <a:solidFill>
              <a:srgbClr val="A6BDD3"/>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29" name="Shape 2229"/>
            <p:cNvSpPr/>
            <p:nvPr/>
          </p:nvSpPr>
          <p:spPr>
            <a:xfrm>
              <a:off x="4210050" y="2035175"/>
              <a:ext cx="860425" cy="287338"/>
            </a:xfrm>
            <a:custGeom>
              <a:avLst/>
              <a:gdLst/>
              <a:ahLst/>
              <a:cxnLst/>
              <a:rect l="0" t="0" r="0" b="0"/>
              <a:pathLst>
                <a:path w="120000" h="120000" extrusionOk="0">
                  <a:moveTo>
                    <a:pt x="80698" y="0"/>
                  </a:moveTo>
                  <a:cubicBezTo>
                    <a:pt x="19388" y="0"/>
                    <a:pt x="19388" y="0"/>
                    <a:pt x="19388" y="0"/>
                  </a:cubicBezTo>
                  <a:cubicBezTo>
                    <a:pt x="0" y="120000"/>
                    <a:pt x="0" y="120000"/>
                    <a:pt x="0" y="120000"/>
                  </a:cubicBezTo>
                  <a:cubicBezTo>
                    <a:pt x="40873" y="120000"/>
                    <a:pt x="40873" y="120000"/>
                    <a:pt x="40873" y="120000"/>
                  </a:cubicBezTo>
                  <a:cubicBezTo>
                    <a:pt x="119999" y="120000"/>
                    <a:pt x="119999" y="120000"/>
                    <a:pt x="119999" y="120000"/>
                  </a:cubicBezTo>
                  <a:cubicBezTo>
                    <a:pt x="119999" y="53684"/>
                    <a:pt x="102183" y="0"/>
                    <a:pt x="80698" y="0"/>
                  </a:cubicBezTo>
                  <a:close/>
                </a:path>
              </a:pathLst>
            </a:custGeom>
            <a:solidFill>
              <a:srgbClr val="1D528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30" name="Shape 2230"/>
            <p:cNvSpPr/>
            <p:nvPr/>
          </p:nvSpPr>
          <p:spPr>
            <a:xfrm>
              <a:off x="2889250" y="2298700"/>
              <a:ext cx="1241425" cy="41275"/>
            </a:xfrm>
            <a:prstGeom prst="rect">
              <a:avLst/>
            </a:prstGeom>
            <a:gradFill>
              <a:gsLst>
                <a:gs pos="0">
                  <a:srgbClr val="C0C0C0"/>
                </a:gs>
                <a:gs pos="50000">
                  <a:srgbClr val="D7D7D7"/>
                </a:gs>
                <a:gs pos="100000">
                  <a:srgbClr val="EBEBEB"/>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31" name="Shape 2231"/>
            <p:cNvSpPr/>
            <p:nvPr/>
          </p:nvSpPr>
          <p:spPr>
            <a:xfrm>
              <a:off x="2570163" y="2306638"/>
              <a:ext cx="319087" cy="26987"/>
            </a:xfrm>
            <a:custGeom>
              <a:avLst/>
              <a:gdLst/>
              <a:ahLst/>
              <a:cxnLst/>
              <a:rect l="0" t="0" r="0" b="0"/>
              <a:pathLst>
                <a:path w="120000" h="120000" extrusionOk="0">
                  <a:moveTo>
                    <a:pt x="0" y="70588"/>
                  </a:moveTo>
                  <a:lnTo>
                    <a:pt x="120000" y="120000"/>
                  </a:lnTo>
                  <a:lnTo>
                    <a:pt x="120000" y="0"/>
                  </a:lnTo>
                  <a:lnTo>
                    <a:pt x="0" y="70588"/>
                  </a:lnTo>
                  <a:close/>
                </a:path>
              </a:pathLst>
            </a:cu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32" name="Shape 2232"/>
            <p:cNvSpPr/>
            <p:nvPr/>
          </p:nvSpPr>
          <p:spPr>
            <a:xfrm>
              <a:off x="4073525" y="2273300"/>
              <a:ext cx="192088" cy="93663"/>
            </a:xfrm>
            <a:prstGeom prst="rect">
              <a:avLst/>
            </a:prstGeom>
            <a:solidFill>
              <a:srgbClr val="C8C8C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33" name="Shape 2233"/>
            <p:cNvSpPr/>
            <p:nvPr/>
          </p:nvSpPr>
          <p:spPr>
            <a:xfrm>
              <a:off x="2870200" y="2257425"/>
              <a:ext cx="527050" cy="123824"/>
            </a:xfrm>
            <a:custGeom>
              <a:avLst/>
              <a:gdLst/>
              <a:ahLst/>
              <a:cxnLst/>
              <a:rect l="0" t="0" r="0" b="0"/>
              <a:pathLst>
                <a:path w="120000" h="120000" extrusionOk="0">
                  <a:moveTo>
                    <a:pt x="120000" y="61818"/>
                  </a:moveTo>
                  <a:cubicBezTo>
                    <a:pt x="120000" y="94545"/>
                    <a:pt x="113142" y="120000"/>
                    <a:pt x="104571" y="120000"/>
                  </a:cubicBezTo>
                  <a:cubicBezTo>
                    <a:pt x="15428" y="120000"/>
                    <a:pt x="15428" y="120000"/>
                    <a:pt x="15428" y="120000"/>
                  </a:cubicBezTo>
                  <a:cubicBezTo>
                    <a:pt x="6857" y="120000"/>
                    <a:pt x="0" y="94545"/>
                    <a:pt x="0" y="61818"/>
                  </a:cubicBezTo>
                  <a:cubicBezTo>
                    <a:pt x="0" y="61818"/>
                    <a:pt x="0" y="61818"/>
                    <a:pt x="0" y="61818"/>
                  </a:cubicBezTo>
                  <a:cubicBezTo>
                    <a:pt x="0" y="25454"/>
                    <a:pt x="6857" y="0"/>
                    <a:pt x="15428" y="0"/>
                  </a:cubicBezTo>
                  <a:cubicBezTo>
                    <a:pt x="104571" y="0"/>
                    <a:pt x="104571" y="0"/>
                    <a:pt x="104571" y="0"/>
                  </a:cubicBezTo>
                  <a:cubicBezTo>
                    <a:pt x="113142" y="0"/>
                    <a:pt x="120000" y="25454"/>
                    <a:pt x="120000" y="61818"/>
                  </a:cubicBezTo>
                  <a:close/>
                </a:path>
              </a:pathLst>
            </a:custGeom>
            <a:gradFill>
              <a:gsLst>
                <a:gs pos="0">
                  <a:srgbClr val="C0C0C0"/>
                </a:gs>
                <a:gs pos="50000">
                  <a:srgbClr val="D7D7D7"/>
                </a:gs>
                <a:gs pos="100000">
                  <a:srgbClr val="EBEBEB"/>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nvGrpSpPr>
            <p:cNvPr id="2234" name="Shape 2234"/>
            <p:cNvGrpSpPr/>
            <p:nvPr/>
          </p:nvGrpSpPr>
          <p:grpSpPr>
            <a:xfrm>
              <a:off x="2952750" y="2257425"/>
              <a:ext cx="365123" cy="123824"/>
              <a:chOff x="2952750" y="2257425"/>
              <a:chExt cx="365123" cy="123824"/>
            </a:xfrm>
          </p:grpSpPr>
          <p:sp>
            <p:nvSpPr>
              <p:cNvPr id="2235" name="Shape 2235"/>
              <p:cNvSpPr/>
              <p:nvPr/>
            </p:nvSpPr>
            <p:spPr>
              <a:xfrm>
                <a:off x="2952750"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36" name="Shape 2236"/>
              <p:cNvSpPr/>
              <p:nvPr/>
            </p:nvSpPr>
            <p:spPr>
              <a:xfrm>
                <a:off x="2982913"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37" name="Shape 2237"/>
              <p:cNvSpPr/>
              <p:nvPr/>
            </p:nvSpPr>
            <p:spPr>
              <a:xfrm>
                <a:off x="3013075"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38" name="Shape 2238"/>
              <p:cNvSpPr/>
              <p:nvPr/>
            </p:nvSpPr>
            <p:spPr>
              <a:xfrm>
                <a:off x="3238500"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39" name="Shape 2239"/>
              <p:cNvSpPr/>
              <p:nvPr/>
            </p:nvSpPr>
            <p:spPr>
              <a:xfrm>
                <a:off x="3268663"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40" name="Shape 2240"/>
              <p:cNvSpPr/>
              <p:nvPr/>
            </p:nvSpPr>
            <p:spPr>
              <a:xfrm>
                <a:off x="3298825"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2241" name="Shape 2241"/>
          <p:cNvGrpSpPr/>
          <p:nvPr/>
        </p:nvGrpSpPr>
        <p:grpSpPr>
          <a:xfrm>
            <a:off x="1042239" y="1979892"/>
            <a:ext cx="2428381" cy="551975"/>
            <a:chOff x="2570163" y="2035175"/>
            <a:chExt cx="2500311" cy="568325"/>
          </a:xfrm>
        </p:grpSpPr>
        <p:sp>
          <p:nvSpPr>
            <p:cNvPr id="2242" name="Shape 2242"/>
            <p:cNvSpPr/>
            <p:nvPr/>
          </p:nvSpPr>
          <p:spPr>
            <a:xfrm>
              <a:off x="4210050" y="2322513"/>
              <a:ext cx="860425" cy="280987"/>
            </a:xfrm>
            <a:custGeom>
              <a:avLst/>
              <a:gdLst/>
              <a:ahLst/>
              <a:cxnLst/>
              <a:rect l="0" t="0" r="0" b="0"/>
              <a:pathLst>
                <a:path w="120000" h="120000" extrusionOk="0">
                  <a:moveTo>
                    <a:pt x="40873" y="0"/>
                  </a:moveTo>
                  <a:cubicBezTo>
                    <a:pt x="0" y="0"/>
                    <a:pt x="0" y="0"/>
                    <a:pt x="0" y="0"/>
                  </a:cubicBezTo>
                  <a:cubicBezTo>
                    <a:pt x="19388" y="120000"/>
                    <a:pt x="19388" y="120000"/>
                    <a:pt x="19388" y="120000"/>
                  </a:cubicBezTo>
                  <a:cubicBezTo>
                    <a:pt x="80698" y="120000"/>
                    <a:pt x="80698" y="120000"/>
                    <a:pt x="80698" y="120000"/>
                  </a:cubicBezTo>
                  <a:cubicBezTo>
                    <a:pt x="102183" y="120000"/>
                    <a:pt x="119999" y="65600"/>
                    <a:pt x="119999" y="0"/>
                  </a:cubicBezTo>
                  <a:lnTo>
                    <a:pt x="40873" y="0"/>
                  </a:lnTo>
                  <a:close/>
                </a:path>
              </a:pathLst>
            </a:custGeom>
            <a:solidFill>
              <a:srgbClr val="A6BDD3"/>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43" name="Shape 2243"/>
            <p:cNvSpPr/>
            <p:nvPr/>
          </p:nvSpPr>
          <p:spPr>
            <a:xfrm>
              <a:off x="4210050" y="2035175"/>
              <a:ext cx="860425" cy="287338"/>
            </a:xfrm>
            <a:custGeom>
              <a:avLst/>
              <a:gdLst/>
              <a:ahLst/>
              <a:cxnLst/>
              <a:rect l="0" t="0" r="0" b="0"/>
              <a:pathLst>
                <a:path w="120000" h="120000" extrusionOk="0">
                  <a:moveTo>
                    <a:pt x="80698" y="0"/>
                  </a:moveTo>
                  <a:cubicBezTo>
                    <a:pt x="19388" y="0"/>
                    <a:pt x="19388" y="0"/>
                    <a:pt x="19388" y="0"/>
                  </a:cubicBezTo>
                  <a:cubicBezTo>
                    <a:pt x="0" y="120000"/>
                    <a:pt x="0" y="120000"/>
                    <a:pt x="0" y="120000"/>
                  </a:cubicBezTo>
                  <a:cubicBezTo>
                    <a:pt x="40873" y="120000"/>
                    <a:pt x="40873" y="120000"/>
                    <a:pt x="40873" y="120000"/>
                  </a:cubicBezTo>
                  <a:cubicBezTo>
                    <a:pt x="119999" y="120000"/>
                    <a:pt x="119999" y="120000"/>
                    <a:pt x="119999" y="120000"/>
                  </a:cubicBezTo>
                  <a:cubicBezTo>
                    <a:pt x="119999" y="53684"/>
                    <a:pt x="102183" y="0"/>
                    <a:pt x="80698" y="0"/>
                  </a:cubicBezTo>
                  <a:close/>
                </a:path>
              </a:pathLst>
            </a:custGeom>
            <a:solidFill>
              <a:srgbClr val="1D528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44" name="Shape 2244"/>
            <p:cNvSpPr/>
            <p:nvPr/>
          </p:nvSpPr>
          <p:spPr>
            <a:xfrm>
              <a:off x="2889250" y="2298700"/>
              <a:ext cx="1241425" cy="41275"/>
            </a:xfrm>
            <a:prstGeom prst="rect">
              <a:avLst/>
            </a:prstGeom>
            <a:gradFill>
              <a:gsLst>
                <a:gs pos="0">
                  <a:srgbClr val="C0C0C0"/>
                </a:gs>
                <a:gs pos="50000">
                  <a:srgbClr val="D7D7D7"/>
                </a:gs>
                <a:gs pos="100000">
                  <a:srgbClr val="EBEBEB"/>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45" name="Shape 2245"/>
            <p:cNvSpPr/>
            <p:nvPr/>
          </p:nvSpPr>
          <p:spPr>
            <a:xfrm>
              <a:off x="2570163" y="2306638"/>
              <a:ext cx="319087" cy="26987"/>
            </a:xfrm>
            <a:custGeom>
              <a:avLst/>
              <a:gdLst/>
              <a:ahLst/>
              <a:cxnLst/>
              <a:rect l="0" t="0" r="0" b="0"/>
              <a:pathLst>
                <a:path w="120000" h="120000" extrusionOk="0">
                  <a:moveTo>
                    <a:pt x="0" y="70588"/>
                  </a:moveTo>
                  <a:lnTo>
                    <a:pt x="120000" y="120000"/>
                  </a:lnTo>
                  <a:lnTo>
                    <a:pt x="120000" y="0"/>
                  </a:lnTo>
                  <a:lnTo>
                    <a:pt x="0" y="70588"/>
                  </a:lnTo>
                  <a:close/>
                </a:path>
              </a:pathLst>
            </a:cu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46" name="Shape 2246"/>
            <p:cNvSpPr/>
            <p:nvPr/>
          </p:nvSpPr>
          <p:spPr>
            <a:xfrm>
              <a:off x="4073525" y="2273300"/>
              <a:ext cx="192088" cy="93663"/>
            </a:xfrm>
            <a:prstGeom prst="rect">
              <a:avLst/>
            </a:prstGeom>
            <a:solidFill>
              <a:srgbClr val="C8C8C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47" name="Shape 2247"/>
            <p:cNvSpPr/>
            <p:nvPr/>
          </p:nvSpPr>
          <p:spPr>
            <a:xfrm>
              <a:off x="2870200" y="2257425"/>
              <a:ext cx="527050" cy="123824"/>
            </a:xfrm>
            <a:custGeom>
              <a:avLst/>
              <a:gdLst/>
              <a:ahLst/>
              <a:cxnLst/>
              <a:rect l="0" t="0" r="0" b="0"/>
              <a:pathLst>
                <a:path w="120000" h="120000" extrusionOk="0">
                  <a:moveTo>
                    <a:pt x="120000" y="61818"/>
                  </a:moveTo>
                  <a:cubicBezTo>
                    <a:pt x="120000" y="94545"/>
                    <a:pt x="113142" y="120000"/>
                    <a:pt x="104571" y="120000"/>
                  </a:cubicBezTo>
                  <a:cubicBezTo>
                    <a:pt x="15428" y="120000"/>
                    <a:pt x="15428" y="120000"/>
                    <a:pt x="15428" y="120000"/>
                  </a:cubicBezTo>
                  <a:cubicBezTo>
                    <a:pt x="6857" y="120000"/>
                    <a:pt x="0" y="94545"/>
                    <a:pt x="0" y="61818"/>
                  </a:cubicBezTo>
                  <a:cubicBezTo>
                    <a:pt x="0" y="61818"/>
                    <a:pt x="0" y="61818"/>
                    <a:pt x="0" y="61818"/>
                  </a:cubicBezTo>
                  <a:cubicBezTo>
                    <a:pt x="0" y="25454"/>
                    <a:pt x="6857" y="0"/>
                    <a:pt x="15428" y="0"/>
                  </a:cubicBezTo>
                  <a:cubicBezTo>
                    <a:pt x="104571" y="0"/>
                    <a:pt x="104571" y="0"/>
                    <a:pt x="104571" y="0"/>
                  </a:cubicBezTo>
                  <a:cubicBezTo>
                    <a:pt x="113142" y="0"/>
                    <a:pt x="120000" y="25454"/>
                    <a:pt x="120000" y="61818"/>
                  </a:cubicBezTo>
                  <a:close/>
                </a:path>
              </a:pathLst>
            </a:custGeom>
            <a:gradFill>
              <a:gsLst>
                <a:gs pos="0">
                  <a:srgbClr val="C0C0C0"/>
                </a:gs>
                <a:gs pos="50000">
                  <a:srgbClr val="D7D7D7"/>
                </a:gs>
                <a:gs pos="100000">
                  <a:srgbClr val="EBEBEB"/>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nvGrpSpPr>
            <p:cNvPr id="2248" name="Shape 2248"/>
            <p:cNvGrpSpPr/>
            <p:nvPr/>
          </p:nvGrpSpPr>
          <p:grpSpPr>
            <a:xfrm>
              <a:off x="2952750" y="2257425"/>
              <a:ext cx="365123" cy="123824"/>
              <a:chOff x="2952750" y="2257425"/>
              <a:chExt cx="365123" cy="123824"/>
            </a:xfrm>
          </p:grpSpPr>
          <p:sp>
            <p:nvSpPr>
              <p:cNvPr id="2249" name="Shape 2249"/>
              <p:cNvSpPr/>
              <p:nvPr/>
            </p:nvSpPr>
            <p:spPr>
              <a:xfrm>
                <a:off x="2952750"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50" name="Shape 2250"/>
              <p:cNvSpPr/>
              <p:nvPr/>
            </p:nvSpPr>
            <p:spPr>
              <a:xfrm>
                <a:off x="2982913"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51" name="Shape 2251"/>
              <p:cNvSpPr/>
              <p:nvPr/>
            </p:nvSpPr>
            <p:spPr>
              <a:xfrm>
                <a:off x="3013075"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52" name="Shape 2252"/>
              <p:cNvSpPr/>
              <p:nvPr/>
            </p:nvSpPr>
            <p:spPr>
              <a:xfrm>
                <a:off x="3238500"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53" name="Shape 2253"/>
              <p:cNvSpPr/>
              <p:nvPr/>
            </p:nvSpPr>
            <p:spPr>
              <a:xfrm>
                <a:off x="3268663"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54" name="Shape 2254"/>
              <p:cNvSpPr/>
              <p:nvPr/>
            </p:nvSpPr>
            <p:spPr>
              <a:xfrm>
                <a:off x="3298825"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sp>
        <p:nvSpPr>
          <p:cNvPr id="2255" name="Shape 2255"/>
          <p:cNvSpPr/>
          <p:nvPr/>
        </p:nvSpPr>
        <p:spPr>
          <a:xfrm>
            <a:off x="1216408" y="3257550"/>
            <a:ext cx="2488816" cy="973979"/>
          </a:xfrm>
          <a:prstGeom prst="rect">
            <a:avLst/>
          </a:prstGeom>
          <a:noFill/>
          <a:ln>
            <a:noFill/>
          </a:ln>
        </p:spPr>
        <p:txBody>
          <a:bodyPr lIns="0" tIns="0" rIns="0" bIns="0" anchor="t" anchorCtr="0">
            <a:noAutofit/>
          </a:bodyPr>
          <a:lstStyle/>
          <a:p>
            <a:pPr lvl="0" algn="ctr">
              <a:buClr>
                <a:srgbClr val="5B5B5B"/>
              </a:buClr>
              <a:buSzPct val="25000"/>
            </a:pPr>
            <a:r>
              <a:rPr lang="en-US" sz="1200" b="1" i="0" u="none" strike="noStrike" cap="none" dirty="0">
                <a:solidFill>
                  <a:schemeClr val="tx1"/>
                </a:solidFill>
                <a:latin typeface="Calibri"/>
                <a:ea typeface="Calibri"/>
                <a:cs typeface="Calibri"/>
                <a:sym typeface="Calibri"/>
              </a:rPr>
              <a:t>BOSTON</a:t>
            </a:r>
            <a:br>
              <a:rPr lang="en-US" sz="1600" b="1" i="0" u="none" strike="noStrike" cap="none" dirty="0">
                <a:solidFill>
                  <a:schemeClr val="tx1"/>
                </a:solidFill>
                <a:latin typeface="Calibri"/>
                <a:ea typeface="Calibri"/>
                <a:cs typeface="Calibri"/>
                <a:sym typeface="Calibri"/>
              </a:rPr>
            </a:br>
            <a:r>
              <a:rPr lang="en-US" sz="1000" dirty="0">
                <a:solidFill>
                  <a:schemeClr val="tx1"/>
                </a:solidFill>
                <a:latin typeface="Calibri"/>
                <a:ea typeface="Calibri"/>
                <a:cs typeface="Calibri"/>
                <a:sym typeface="Calibri"/>
              </a:rPr>
              <a:t>Population: 4,628,000</a:t>
            </a:r>
          </a:p>
          <a:p>
            <a:pPr lvl="0" algn="ctr">
              <a:buClr>
                <a:srgbClr val="5B5B5B"/>
              </a:buClr>
              <a:buSzPct val="25000"/>
            </a:pPr>
            <a:r>
              <a:rPr lang="en-US" sz="1000" dirty="0">
                <a:solidFill>
                  <a:schemeClr val="tx1"/>
                </a:solidFill>
                <a:latin typeface="Calibri"/>
                <a:ea typeface="Calibri"/>
                <a:cs typeface="Calibri"/>
                <a:sym typeface="Calibri"/>
              </a:rPr>
              <a:t>AHAR 2014: 23,187</a:t>
            </a:r>
          </a:p>
          <a:p>
            <a:pPr lvl="0" algn="ctr">
              <a:buClr>
                <a:srgbClr val="5B5B5B"/>
              </a:buClr>
              <a:buSzPct val="25000"/>
            </a:pPr>
            <a:r>
              <a:rPr lang="en-US" sz="1000" dirty="0">
                <a:solidFill>
                  <a:schemeClr val="tx1"/>
                </a:solidFill>
                <a:latin typeface="Calibri"/>
                <a:ea typeface="Calibri"/>
                <a:cs typeface="Calibri"/>
                <a:sym typeface="Calibri"/>
              </a:rPr>
              <a:t>Percent &lt; 100% poverty: 21%</a:t>
            </a:r>
          </a:p>
          <a:p>
            <a:pPr lvl="0" algn="ctr">
              <a:buClr>
                <a:srgbClr val="5B5B5B"/>
              </a:buClr>
              <a:buSzPct val="25000"/>
            </a:pPr>
            <a:r>
              <a:rPr lang="en-US" sz="1000" b="1" dirty="0">
                <a:solidFill>
                  <a:schemeClr val="tx1"/>
                </a:solidFill>
                <a:latin typeface="Calibri"/>
                <a:ea typeface="Calibri"/>
                <a:cs typeface="Calibri"/>
                <a:sym typeface="Calibri"/>
              </a:rPr>
              <a:t>Respite beds = 104</a:t>
            </a:r>
          </a:p>
          <a:p>
            <a:pPr marL="0" marR="0" lvl="0" indent="0" algn="ctr" rtl="0">
              <a:lnSpc>
                <a:spcPct val="100000"/>
              </a:lnSpc>
              <a:spcBef>
                <a:spcPts val="0"/>
              </a:spcBef>
              <a:spcAft>
                <a:spcPts val="0"/>
              </a:spcAft>
              <a:buClr>
                <a:srgbClr val="5B5B5B"/>
              </a:buClr>
              <a:buSzPct val="25000"/>
              <a:buFont typeface="Calibri"/>
              <a:buNone/>
            </a:pPr>
            <a:endParaRPr lang="en-US" sz="1000" b="0" i="0" u="none" strike="noStrike" cap="none" dirty="0">
              <a:solidFill>
                <a:srgbClr val="5B5B5B"/>
              </a:solidFill>
              <a:latin typeface="Calibri"/>
              <a:ea typeface="Calibri"/>
              <a:cs typeface="Calibri"/>
              <a:sym typeface="Calibri"/>
            </a:endParaRPr>
          </a:p>
        </p:txBody>
      </p:sp>
      <p:sp>
        <p:nvSpPr>
          <p:cNvPr id="2256" name="Shape 2256"/>
          <p:cNvSpPr/>
          <p:nvPr/>
        </p:nvSpPr>
        <p:spPr>
          <a:xfrm>
            <a:off x="1189672" y="1151508"/>
            <a:ext cx="2488816" cy="818526"/>
          </a:xfrm>
          <a:prstGeom prst="rect">
            <a:avLst/>
          </a:prstGeom>
          <a:noFill/>
          <a:ln>
            <a:noFill/>
          </a:ln>
        </p:spPr>
        <p:txBody>
          <a:bodyPr lIns="0" tIns="0" rIns="0" bIns="0" anchor="t" anchorCtr="0">
            <a:noAutofit/>
          </a:bodyPr>
          <a:lstStyle/>
          <a:p>
            <a:pPr lvl="0" algn="ctr">
              <a:buClr>
                <a:srgbClr val="5B5B5B"/>
              </a:buClr>
              <a:buSzPct val="25000"/>
            </a:pPr>
            <a:r>
              <a:rPr lang="en-US" sz="1200" b="1" i="0" u="none" strike="noStrike" cap="none" dirty="0">
                <a:solidFill>
                  <a:schemeClr val="tx1"/>
                </a:solidFill>
                <a:latin typeface="Calibri"/>
                <a:ea typeface="Calibri"/>
                <a:cs typeface="Calibri"/>
                <a:sym typeface="Calibri"/>
              </a:rPr>
              <a:t>SANTA ROSA</a:t>
            </a:r>
            <a:br>
              <a:rPr lang="en-US" sz="1600" b="1" i="0" u="none" strike="noStrike" cap="none" dirty="0">
                <a:solidFill>
                  <a:schemeClr val="tx1"/>
                </a:solidFill>
                <a:latin typeface="Calibri"/>
                <a:ea typeface="Calibri"/>
                <a:cs typeface="Calibri"/>
                <a:sym typeface="Calibri"/>
              </a:rPr>
            </a:br>
            <a:r>
              <a:rPr lang="en-US" sz="1000" dirty="0">
                <a:solidFill>
                  <a:schemeClr val="tx1"/>
                </a:solidFill>
                <a:latin typeface="Calibri"/>
                <a:ea typeface="Calibri"/>
                <a:cs typeface="Calibri"/>
                <a:sym typeface="Calibri"/>
              </a:rPr>
              <a:t>Population: 488,000</a:t>
            </a:r>
          </a:p>
          <a:p>
            <a:pPr lvl="0" algn="ctr">
              <a:buClr>
                <a:srgbClr val="5B5B5B"/>
              </a:buClr>
              <a:buSzPct val="25000"/>
            </a:pPr>
            <a:r>
              <a:rPr lang="en-US" sz="1000" dirty="0">
                <a:solidFill>
                  <a:schemeClr val="tx1"/>
                </a:solidFill>
                <a:latin typeface="Calibri"/>
                <a:ea typeface="Calibri"/>
                <a:cs typeface="Calibri"/>
                <a:sym typeface="Calibri"/>
              </a:rPr>
              <a:t>AHAR 2014: 4,300</a:t>
            </a:r>
          </a:p>
          <a:p>
            <a:pPr lvl="0" algn="ctr">
              <a:buClr>
                <a:srgbClr val="5B5B5B"/>
              </a:buClr>
              <a:buSzPct val="25000"/>
            </a:pPr>
            <a:r>
              <a:rPr lang="en-US" sz="1000" dirty="0">
                <a:solidFill>
                  <a:schemeClr val="tx1"/>
                </a:solidFill>
                <a:latin typeface="Calibri"/>
                <a:ea typeface="Calibri"/>
                <a:cs typeface="Calibri"/>
                <a:sym typeface="Calibri"/>
              </a:rPr>
              <a:t>Percent &lt; 100% poverty: 13%</a:t>
            </a:r>
          </a:p>
          <a:p>
            <a:pPr lvl="0" algn="ctr">
              <a:buClr>
                <a:srgbClr val="5B5B5B"/>
              </a:buClr>
              <a:buSzPct val="25000"/>
            </a:pPr>
            <a:r>
              <a:rPr lang="en-US" sz="1000" b="1" dirty="0">
                <a:solidFill>
                  <a:schemeClr val="tx1"/>
                </a:solidFill>
                <a:latin typeface="Calibri"/>
                <a:ea typeface="Calibri"/>
                <a:cs typeface="Calibri"/>
                <a:sym typeface="Calibri"/>
              </a:rPr>
              <a:t>Respite beds = 26</a:t>
            </a:r>
          </a:p>
          <a:p>
            <a:pPr marL="0" marR="0" lvl="0" indent="0" algn="ctr" rtl="0">
              <a:lnSpc>
                <a:spcPct val="100000"/>
              </a:lnSpc>
              <a:spcBef>
                <a:spcPts val="0"/>
              </a:spcBef>
              <a:spcAft>
                <a:spcPts val="0"/>
              </a:spcAft>
              <a:buClr>
                <a:srgbClr val="5B5B5B"/>
              </a:buClr>
              <a:buSzPct val="25000"/>
              <a:buFont typeface="Calibri"/>
              <a:buNone/>
            </a:pPr>
            <a:endParaRPr lang="en-US" sz="1000" b="0" i="0" u="none" strike="noStrike" cap="none" dirty="0">
              <a:solidFill>
                <a:srgbClr val="5B5B5B"/>
              </a:solidFill>
              <a:latin typeface="Calibri"/>
              <a:ea typeface="Calibri"/>
              <a:cs typeface="Calibri"/>
              <a:sym typeface="Calibri"/>
            </a:endParaRPr>
          </a:p>
        </p:txBody>
      </p:sp>
      <p:sp>
        <p:nvSpPr>
          <p:cNvPr id="2257" name="Shape 2257"/>
          <p:cNvSpPr/>
          <p:nvPr/>
        </p:nvSpPr>
        <p:spPr>
          <a:xfrm>
            <a:off x="6207712" y="3257550"/>
            <a:ext cx="2488816" cy="973979"/>
          </a:xfrm>
          <a:prstGeom prst="rect">
            <a:avLst/>
          </a:prstGeom>
          <a:noFill/>
          <a:ln>
            <a:noFill/>
          </a:ln>
        </p:spPr>
        <p:txBody>
          <a:bodyPr lIns="0" tIns="0" rIns="0" bIns="0" anchor="t" anchorCtr="0">
            <a:noAutofit/>
          </a:bodyPr>
          <a:lstStyle/>
          <a:p>
            <a:pPr lvl="0" algn="ctr">
              <a:buClr>
                <a:srgbClr val="5B5B5B"/>
              </a:buClr>
              <a:buSzPct val="25000"/>
            </a:pPr>
            <a:r>
              <a:rPr lang="en-US" sz="1200" b="1" i="0" u="none" strike="noStrike" cap="none" dirty="0">
                <a:solidFill>
                  <a:schemeClr val="tx1"/>
                </a:solidFill>
                <a:latin typeface="Calibri"/>
                <a:ea typeface="Calibri"/>
                <a:cs typeface="Calibri"/>
                <a:sym typeface="Calibri"/>
              </a:rPr>
              <a:t>TUCSON</a:t>
            </a:r>
            <a:br>
              <a:rPr lang="en-US" sz="1600" b="1" i="0" u="none" strike="noStrike" cap="none" dirty="0">
                <a:solidFill>
                  <a:schemeClr val="tx1"/>
                </a:solidFill>
                <a:latin typeface="Calibri"/>
                <a:ea typeface="Calibri"/>
                <a:cs typeface="Calibri"/>
                <a:sym typeface="Calibri"/>
              </a:rPr>
            </a:br>
            <a:r>
              <a:rPr lang="en-US" sz="1000" dirty="0">
                <a:solidFill>
                  <a:schemeClr val="tx1"/>
                </a:solidFill>
                <a:latin typeface="Calibri"/>
                <a:ea typeface="Calibri"/>
                <a:cs typeface="Calibri"/>
                <a:sym typeface="Calibri"/>
              </a:rPr>
              <a:t>Population: 1,004,516</a:t>
            </a:r>
          </a:p>
          <a:p>
            <a:pPr lvl="0" algn="ctr">
              <a:buClr>
                <a:srgbClr val="5B5B5B"/>
              </a:buClr>
              <a:buSzPct val="25000"/>
            </a:pPr>
            <a:r>
              <a:rPr lang="en-US" sz="1000" dirty="0">
                <a:solidFill>
                  <a:schemeClr val="tx1"/>
                </a:solidFill>
                <a:latin typeface="Calibri"/>
                <a:ea typeface="Calibri"/>
                <a:cs typeface="Calibri"/>
                <a:sym typeface="Calibri"/>
              </a:rPr>
              <a:t>AHAR 2014: 9,195</a:t>
            </a:r>
          </a:p>
          <a:p>
            <a:pPr lvl="0" algn="ctr">
              <a:buClr>
                <a:srgbClr val="5B5B5B"/>
              </a:buClr>
              <a:buSzPct val="25000"/>
            </a:pPr>
            <a:r>
              <a:rPr lang="en-US" sz="1000" dirty="0">
                <a:solidFill>
                  <a:schemeClr val="tx1"/>
                </a:solidFill>
                <a:latin typeface="Calibri"/>
                <a:ea typeface="Calibri"/>
                <a:cs typeface="Calibri"/>
                <a:sym typeface="Calibri"/>
              </a:rPr>
              <a:t>Percent &lt; 100% poverty: 25.8%</a:t>
            </a:r>
          </a:p>
          <a:p>
            <a:pPr lvl="0" algn="ctr">
              <a:buClr>
                <a:srgbClr val="5B5B5B"/>
              </a:buClr>
              <a:buSzPct val="25000"/>
            </a:pPr>
            <a:r>
              <a:rPr lang="en-US" sz="1000" b="1" dirty="0">
                <a:solidFill>
                  <a:schemeClr val="tx1"/>
                </a:solidFill>
                <a:latin typeface="Calibri"/>
                <a:ea typeface="Calibri"/>
                <a:cs typeface="Calibri"/>
                <a:sym typeface="Calibri"/>
              </a:rPr>
              <a:t>Respite beds = 0</a:t>
            </a:r>
          </a:p>
          <a:p>
            <a:pPr lvl="0" algn="ctr">
              <a:buClr>
                <a:srgbClr val="5B5B5B"/>
              </a:buClr>
              <a:buSzPct val="25000"/>
            </a:pPr>
            <a:endParaRPr lang="en-US" sz="1000" b="0" i="0" u="none" strike="noStrike" cap="none" dirty="0">
              <a:solidFill>
                <a:srgbClr val="5B5B5B"/>
              </a:solidFill>
              <a:latin typeface="Calibri"/>
              <a:ea typeface="Calibri"/>
              <a:cs typeface="Calibri"/>
              <a:sym typeface="Calibri"/>
            </a:endParaRPr>
          </a:p>
        </p:txBody>
      </p:sp>
      <p:grpSp>
        <p:nvGrpSpPr>
          <p:cNvPr id="2258" name="Shape 2258"/>
          <p:cNvGrpSpPr/>
          <p:nvPr/>
        </p:nvGrpSpPr>
        <p:grpSpPr>
          <a:xfrm>
            <a:off x="3694146" y="3191076"/>
            <a:ext cx="2428381" cy="551975"/>
            <a:chOff x="2570163" y="2035175"/>
            <a:chExt cx="2500311" cy="568325"/>
          </a:xfrm>
        </p:grpSpPr>
        <p:sp>
          <p:nvSpPr>
            <p:cNvPr id="2259" name="Shape 2259"/>
            <p:cNvSpPr/>
            <p:nvPr/>
          </p:nvSpPr>
          <p:spPr>
            <a:xfrm>
              <a:off x="4210050" y="2322513"/>
              <a:ext cx="860425" cy="280987"/>
            </a:xfrm>
            <a:custGeom>
              <a:avLst/>
              <a:gdLst/>
              <a:ahLst/>
              <a:cxnLst/>
              <a:rect l="0" t="0" r="0" b="0"/>
              <a:pathLst>
                <a:path w="120000" h="120000" extrusionOk="0">
                  <a:moveTo>
                    <a:pt x="40873" y="0"/>
                  </a:moveTo>
                  <a:cubicBezTo>
                    <a:pt x="0" y="0"/>
                    <a:pt x="0" y="0"/>
                    <a:pt x="0" y="0"/>
                  </a:cubicBezTo>
                  <a:cubicBezTo>
                    <a:pt x="19388" y="120000"/>
                    <a:pt x="19388" y="120000"/>
                    <a:pt x="19388" y="120000"/>
                  </a:cubicBezTo>
                  <a:cubicBezTo>
                    <a:pt x="80698" y="120000"/>
                    <a:pt x="80698" y="120000"/>
                    <a:pt x="80698" y="120000"/>
                  </a:cubicBezTo>
                  <a:cubicBezTo>
                    <a:pt x="102183" y="120000"/>
                    <a:pt x="119999" y="65600"/>
                    <a:pt x="119999" y="0"/>
                  </a:cubicBezTo>
                  <a:lnTo>
                    <a:pt x="40873" y="0"/>
                  </a:lnTo>
                  <a:close/>
                </a:path>
              </a:pathLst>
            </a:custGeom>
            <a:solidFill>
              <a:srgbClr val="A6BDD3"/>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60" name="Shape 2260"/>
            <p:cNvSpPr/>
            <p:nvPr/>
          </p:nvSpPr>
          <p:spPr>
            <a:xfrm>
              <a:off x="4210050" y="2035175"/>
              <a:ext cx="860425" cy="287338"/>
            </a:xfrm>
            <a:custGeom>
              <a:avLst/>
              <a:gdLst/>
              <a:ahLst/>
              <a:cxnLst/>
              <a:rect l="0" t="0" r="0" b="0"/>
              <a:pathLst>
                <a:path w="120000" h="120000" extrusionOk="0">
                  <a:moveTo>
                    <a:pt x="80698" y="0"/>
                  </a:moveTo>
                  <a:cubicBezTo>
                    <a:pt x="19388" y="0"/>
                    <a:pt x="19388" y="0"/>
                    <a:pt x="19388" y="0"/>
                  </a:cubicBezTo>
                  <a:cubicBezTo>
                    <a:pt x="0" y="120000"/>
                    <a:pt x="0" y="120000"/>
                    <a:pt x="0" y="120000"/>
                  </a:cubicBezTo>
                  <a:cubicBezTo>
                    <a:pt x="40873" y="120000"/>
                    <a:pt x="40873" y="120000"/>
                    <a:pt x="40873" y="120000"/>
                  </a:cubicBezTo>
                  <a:cubicBezTo>
                    <a:pt x="119999" y="120000"/>
                    <a:pt x="119999" y="120000"/>
                    <a:pt x="119999" y="120000"/>
                  </a:cubicBezTo>
                  <a:cubicBezTo>
                    <a:pt x="119999" y="53684"/>
                    <a:pt x="102183" y="0"/>
                    <a:pt x="80698" y="0"/>
                  </a:cubicBezTo>
                  <a:close/>
                </a:path>
              </a:pathLst>
            </a:custGeom>
            <a:solidFill>
              <a:srgbClr val="1D528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61" name="Shape 2261"/>
            <p:cNvSpPr/>
            <p:nvPr/>
          </p:nvSpPr>
          <p:spPr>
            <a:xfrm>
              <a:off x="2889250" y="2298700"/>
              <a:ext cx="1241425" cy="41275"/>
            </a:xfrm>
            <a:prstGeom prst="rect">
              <a:avLst/>
            </a:prstGeom>
            <a:gradFill>
              <a:gsLst>
                <a:gs pos="0">
                  <a:srgbClr val="C0C0C0"/>
                </a:gs>
                <a:gs pos="50000">
                  <a:srgbClr val="D7D7D7"/>
                </a:gs>
                <a:gs pos="100000">
                  <a:srgbClr val="EBEBEB"/>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62" name="Shape 2262"/>
            <p:cNvSpPr/>
            <p:nvPr/>
          </p:nvSpPr>
          <p:spPr>
            <a:xfrm>
              <a:off x="2570163" y="2306638"/>
              <a:ext cx="319087" cy="26987"/>
            </a:xfrm>
            <a:custGeom>
              <a:avLst/>
              <a:gdLst/>
              <a:ahLst/>
              <a:cxnLst/>
              <a:rect l="0" t="0" r="0" b="0"/>
              <a:pathLst>
                <a:path w="120000" h="120000" extrusionOk="0">
                  <a:moveTo>
                    <a:pt x="0" y="70588"/>
                  </a:moveTo>
                  <a:lnTo>
                    <a:pt x="120000" y="120000"/>
                  </a:lnTo>
                  <a:lnTo>
                    <a:pt x="120000" y="0"/>
                  </a:lnTo>
                  <a:lnTo>
                    <a:pt x="0" y="70588"/>
                  </a:lnTo>
                  <a:close/>
                </a:path>
              </a:pathLst>
            </a:cu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63" name="Shape 2263"/>
            <p:cNvSpPr/>
            <p:nvPr/>
          </p:nvSpPr>
          <p:spPr>
            <a:xfrm>
              <a:off x="4073525" y="2273300"/>
              <a:ext cx="192088" cy="93663"/>
            </a:xfrm>
            <a:prstGeom prst="rect">
              <a:avLst/>
            </a:prstGeom>
            <a:solidFill>
              <a:srgbClr val="C8C8C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64" name="Shape 2264"/>
            <p:cNvSpPr/>
            <p:nvPr/>
          </p:nvSpPr>
          <p:spPr>
            <a:xfrm>
              <a:off x="2870200" y="2257425"/>
              <a:ext cx="527050" cy="123824"/>
            </a:xfrm>
            <a:custGeom>
              <a:avLst/>
              <a:gdLst/>
              <a:ahLst/>
              <a:cxnLst/>
              <a:rect l="0" t="0" r="0" b="0"/>
              <a:pathLst>
                <a:path w="120000" h="120000" extrusionOk="0">
                  <a:moveTo>
                    <a:pt x="120000" y="61818"/>
                  </a:moveTo>
                  <a:cubicBezTo>
                    <a:pt x="120000" y="94545"/>
                    <a:pt x="113142" y="120000"/>
                    <a:pt x="104571" y="120000"/>
                  </a:cubicBezTo>
                  <a:cubicBezTo>
                    <a:pt x="15428" y="120000"/>
                    <a:pt x="15428" y="120000"/>
                    <a:pt x="15428" y="120000"/>
                  </a:cubicBezTo>
                  <a:cubicBezTo>
                    <a:pt x="6857" y="120000"/>
                    <a:pt x="0" y="94545"/>
                    <a:pt x="0" y="61818"/>
                  </a:cubicBezTo>
                  <a:cubicBezTo>
                    <a:pt x="0" y="61818"/>
                    <a:pt x="0" y="61818"/>
                    <a:pt x="0" y="61818"/>
                  </a:cubicBezTo>
                  <a:cubicBezTo>
                    <a:pt x="0" y="25454"/>
                    <a:pt x="6857" y="0"/>
                    <a:pt x="15428" y="0"/>
                  </a:cubicBezTo>
                  <a:cubicBezTo>
                    <a:pt x="104571" y="0"/>
                    <a:pt x="104571" y="0"/>
                    <a:pt x="104571" y="0"/>
                  </a:cubicBezTo>
                  <a:cubicBezTo>
                    <a:pt x="113142" y="0"/>
                    <a:pt x="120000" y="25454"/>
                    <a:pt x="120000" y="61818"/>
                  </a:cubicBezTo>
                  <a:close/>
                </a:path>
              </a:pathLst>
            </a:custGeom>
            <a:gradFill>
              <a:gsLst>
                <a:gs pos="0">
                  <a:srgbClr val="C0C0C0"/>
                </a:gs>
                <a:gs pos="50000">
                  <a:srgbClr val="D7D7D7"/>
                </a:gs>
                <a:gs pos="100000">
                  <a:srgbClr val="EBEBEB"/>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nvGrpSpPr>
            <p:cNvPr id="2265" name="Shape 2265"/>
            <p:cNvGrpSpPr/>
            <p:nvPr/>
          </p:nvGrpSpPr>
          <p:grpSpPr>
            <a:xfrm>
              <a:off x="2952750" y="2257425"/>
              <a:ext cx="365123" cy="123824"/>
              <a:chOff x="2952750" y="2257425"/>
              <a:chExt cx="365123" cy="123824"/>
            </a:xfrm>
          </p:grpSpPr>
          <p:sp>
            <p:nvSpPr>
              <p:cNvPr id="2266" name="Shape 2266"/>
              <p:cNvSpPr/>
              <p:nvPr/>
            </p:nvSpPr>
            <p:spPr>
              <a:xfrm>
                <a:off x="2952750"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67" name="Shape 2267"/>
              <p:cNvSpPr/>
              <p:nvPr/>
            </p:nvSpPr>
            <p:spPr>
              <a:xfrm>
                <a:off x="2982913"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68" name="Shape 2268"/>
              <p:cNvSpPr/>
              <p:nvPr/>
            </p:nvSpPr>
            <p:spPr>
              <a:xfrm>
                <a:off x="3013075"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69" name="Shape 2269"/>
              <p:cNvSpPr/>
              <p:nvPr/>
            </p:nvSpPr>
            <p:spPr>
              <a:xfrm>
                <a:off x="3238500"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70" name="Shape 2270"/>
              <p:cNvSpPr/>
              <p:nvPr/>
            </p:nvSpPr>
            <p:spPr>
              <a:xfrm>
                <a:off x="3268663"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271" name="Shape 2271"/>
              <p:cNvSpPr/>
              <p:nvPr/>
            </p:nvSpPr>
            <p:spPr>
              <a:xfrm>
                <a:off x="3298825" y="2257425"/>
                <a:ext cx="19048" cy="123824"/>
              </a:xfrm>
              <a:prstGeom prst="rect">
                <a:avLst/>
              </a:prstGeom>
              <a:solidFill>
                <a:srgbClr val="A5A5A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sp>
        <p:nvSpPr>
          <p:cNvPr id="2272" name="Shape 2272"/>
          <p:cNvSpPr/>
          <p:nvPr/>
        </p:nvSpPr>
        <p:spPr>
          <a:xfrm>
            <a:off x="3663928" y="3868702"/>
            <a:ext cx="2488816" cy="1097665"/>
          </a:xfrm>
          <a:prstGeom prst="rect">
            <a:avLst/>
          </a:prstGeom>
          <a:noFill/>
          <a:ln>
            <a:noFill/>
          </a:ln>
        </p:spPr>
        <p:txBody>
          <a:bodyPr lIns="0" tIns="0" rIns="0" bIns="0" anchor="t" anchorCtr="0">
            <a:noAutofit/>
          </a:bodyPr>
          <a:lstStyle/>
          <a:p>
            <a:pPr lvl="0" algn="ctr">
              <a:buClr>
                <a:srgbClr val="5B5B5B"/>
              </a:buClr>
              <a:buSzPct val="25000"/>
            </a:pPr>
            <a:r>
              <a:rPr lang="en-US" sz="1200" b="1" i="0" u="none" strike="noStrike" cap="none" dirty="0">
                <a:solidFill>
                  <a:schemeClr val="tx1"/>
                </a:solidFill>
                <a:latin typeface="Calibri"/>
                <a:ea typeface="Calibri"/>
                <a:cs typeface="Calibri"/>
                <a:sym typeface="Calibri"/>
              </a:rPr>
              <a:t>PHOENIX</a:t>
            </a:r>
            <a:br>
              <a:rPr lang="en-US" sz="1600" b="1" i="0" u="none" strike="noStrike" cap="none" dirty="0">
                <a:solidFill>
                  <a:schemeClr val="tx1"/>
                </a:solidFill>
                <a:latin typeface="Calibri"/>
                <a:ea typeface="Calibri"/>
                <a:cs typeface="Calibri"/>
                <a:sym typeface="Calibri"/>
              </a:rPr>
            </a:br>
            <a:r>
              <a:rPr lang="en-US" sz="1000" dirty="0">
                <a:solidFill>
                  <a:schemeClr val="tx1"/>
                </a:solidFill>
                <a:latin typeface="Calibri"/>
                <a:ea typeface="Calibri"/>
                <a:cs typeface="Calibri"/>
                <a:sym typeface="Calibri"/>
              </a:rPr>
              <a:t>Population: 4,087,191</a:t>
            </a:r>
          </a:p>
          <a:p>
            <a:pPr lvl="0" algn="ctr">
              <a:buClr>
                <a:srgbClr val="5B5B5B"/>
              </a:buClr>
              <a:buSzPct val="25000"/>
            </a:pPr>
            <a:r>
              <a:rPr lang="en-US" sz="1000" dirty="0">
                <a:solidFill>
                  <a:schemeClr val="tx1"/>
                </a:solidFill>
                <a:latin typeface="Calibri"/>
                <a:ea typeface="Calibri"/>
                <a:cs typeface="Calibri"/>
                <a:sym typeface="Calibri"/>
              </a:rPr>
              <a:t>AHAR 2014: 18,126</a:t>
            </a:r>
          </a:p>
          <a:p>
            <a:pPr lvl="0" algn="ctr">
              <a:buClr>
                <a:srgbClr val="5B5B5B"/>
              </a:buClr>
              <a:buSzPct val="25000"/>
            </a:pPr>
            <a:r>
              <a:rPr lang="en-US" sz="1000" dirty="0">
                <a:solidFill>
                  <a:schemeClr val="tx1"/>
                </a:solidFill>
                <a:latin typeface="Calibri"/>
                <a:ea typeface="Calibri"/>
                <a:cs typeface="Calibri"/>
                <a:sym typeface="Calibri"/>
              </a:rPr>
              <a:t>Percent &lt; 100% poverty: 17%</a:t>
            </a:r>
          </a:p>
          <a:p>
            <a:pPr lvl="0" algn="ctr">
              <a:buClr>
                <a:srgbClr val="5B5B5B"/>
              </a:buClr>
              <a:buSzPct val="25000"/>
            </a:pPr>
            <a:r>
              <a:rPr lang="en-US" sz="1000" b="1" dirty="0">
                <a:solidFill>
                  <a:schemeClr val="tx1"/>
                </a:solidFill>
                <a:latin typeface="Calibri"/>
                <a:ea typeface="Calibri"/>
                <a:cs typeface="Calibri"/>
                <a:sym typeface="Calibri"/>
              </a:rPr>
              <a:t>Respite beds = 50 + 50 waiting</a:t>
            </a:r>
          </a:p>
          <a:p>
            <a:pPr lvl="0" algn="ctr">
              <a:buClr>
                <a:srgbClr val="5B5B5B"/>
              </a:buClr>
              <a:buSzPct val="25000"/>
            </a:pPr>
            <a:r>
              <a:rPr lang="en-US" sz="1000" b="1" dirty="0">
                <a:solidFill>
                  <a:schemeClr val="tx1"/>
                </a:solidFill>
                <a:latin typeface="Calibri"/>
                <a:ea typeface="Calibri"/>
                <a:cs typeface="Calibri"/>
                <a:sym typeface="Calibri"/>
              </a:rPr>
              <a:t>(Need for 100)</a:t>
            </a:r>
          </a:p>
          <a:p>
            <a:pPr marL="0" marR="0" lvl="0" indent="0" algn="ctr" rtl="0">
              <a:lnSpc>
                <a:spcPct val="100000"/>
              </a:lnSpc>
              <a:spcBef>
                <a:spcPts val="0"/>
              </a:spcBef>
              <a:spcAft>
                <a:spcPts val="0"/>
              </a:spcAft>
              <a:buClr>
                <a:srgbClr val="5B5B5B"/>
              </a:buClr>
              <a:buSzPct val="25000"/>
              <a:buFont typeface="Calibri"/>
              <a:buNone/>
            </a:pPr>
            <a:endParaRPr lang="en-US" sz="1000" b="0" i="0" u="none" strike="noStrike" cap="none" dirty="0">
              <a:solidFill>
                <a:srgbClr val="5B5B5B"/>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05"/>
                                        </p:tgtEl>
                                        <p:attrNameLst>
                                          <p:attrName>style.visibility</p:attrName>
                                        </p:attrNameLst>
                                      </p:cBhvr>
                                      <p:to>
                                        <p:strVal val="visible"/>
                                      </p:to>
                                    </p:set>
                                    <p:anim calcmode="lin" valueType="num">
                                      <p:cBhvr additive="base">
                                        <p:cTn id="7" dur="500"/>
                                        <p:tgtEl>
                                          <p:spTgt spid="2205"/>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213"/>
                                        </p:tgtEl>
                                        <p:attrNameLst>
                                          <p:attrName>style.visibility</p:attrName>
                                        </p:attrNameLst>
                                      </p:cBhvr>
                                      <p:to>
                                        <p:strVal val="visible"/>
                                      </p:to>
                                    </p:set>
                                    <p:anim calcmode="lin" valueType="num">
                                      <p:cBhvr additive="base">
                                        <p:cTn id="11" dur="500"/>
                                        <p:tgtEl>
                                          <p:spTgt spid="221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255"/>
                                        </p:tgtEl>
                                        <p:attrNameLst>
                                          <p:attrName>style.visibility</p:attrName>
                                        </p:attrNameLst>
                                      </p:cBhvr>
                                      <p:to>
                                        <p:strVal val="visible"/>
                                      </p:to>
                                    </p:set>
                                    <p:anim calcmode="lin" valueType="num">
                                      <p:cBhvr additive="base">
                                        <p:cTn id="15" dur="500"/>
                                        <p:tgtEl>
                                          <p:spTgt spid="225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2241"/>
                                        </p:tgtEl>
                                        <p:attrNameLst>
                                          <p:attrName>style.visibility</p:attrName>
                                        </p:attrNameLst>
                                      </p:cBhvr>
                                      <p:to>
                                        <p:strVal val="visible"/>
                                      </p:to>
                                    </p:set>
                                    <p:anim calcmode="lin" valueType="num">
                                      <p:cBhvr additive="base">
                                        <p:cTn id="19" dur="500"/>
                                        <p:tgtEl>
                                          <p:spTgt spid="2241"/>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1" fill="hold" nodeType="afterEffect">
                                  <p:stCondLst>
                                    <p:cond delay="0"/>
                                  </p:stCondLst>
                                  <p:childTnLst>
                                    <p:set>
                                      <p:cBhvr>
                                        <p:cTn id="22" dur="1" fill="hold">
                                          <p:stCondLst>
                                            <p:cond delay="0"/>
                                          </p:stCondLst>
                                        </p:cTn>
                                        <p:tgtEl>
                                          <p:spTgt spid="2256"/>
                                        </p:tgtEl>
                                        <p:attrNameLst>
                                          <p:attrName>style.visibility</p:attrName>
                                        </p:attrNameLst>
                                      </p:cBhvr>
                                      <p:to>
                                        <p:strVal val="visible"/>
                                      </p:to>
                                    </p:set>
                                    <p:anim calcmode="lin" valueType="num">
                                      <p:cBhvr additive="base">
                                        <p:cTn id="23" dur="500"/>
                                        <p:tgtEl>
                                          <p:spTgt spid="2256"/>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2" fill="hold" nodeType="afterEffect">
                                  <p:stCondLst>
                                    <p:cond delay="0"/>
                                  </p:stCondLst>
                                  <p:childTnLst>
                                    <p:set>
                                      <p:cBhvr>
                                        <p:cTn id="26" dur="1" fill="hold">
                                          <p:stCondLst>
                                            <p:cond delay="0"/>
                                          </p:stCondLst>
                                        </p:cTn>
                                        <p:tgtEl>
                                          <p:spTgt spid="2258"/>
                                        </p:tgtEl>
                                        <p:attrNameLst>
                                          <p:attrName>style.visibility</p:attrName>
                                        </p:attrNameLst>
                                      </p:cBhvr>
                                      <p:to>
                                        <p:strVal val="visible"/>
                                      </p:to>
                                    </p:set>
                                    <p:anim calcmode="lin" valueType="num">
                                      <p:cBhvr additive="base">
                                        <p:cTn id="27" dur="500"/>
                                        <p:tgtEl>
                                          <p:spTgt spid="2258"/>
                                        </p:tgtEl>
                                        <p:attrNameLst>
                                          <p:attrName>ppt_x</p:attrName>
                                        </p:attrNameLst>
                                      </p:cBhvr>
                                      <p:tavLst>
                                        <p:tav tm="0">
                                          <p:val>
                                            <p:strVal val="#ppt_x+1"/>
                                          </p:val>
                                        </p:tav>
                                        <p:tav tm="100000">
                                          <p:val>
                                            <p:strVal val="#ppt_x"/>
                                          </p:val>
                                        </p:tav>
                                      </p:tavLst>
                                    </p:anim>
                                  </p:childTnLst>
                                </p:cTn>
                              </p:par>
                            </p:childTnLst>
                          </p:cTn>
                        </p:par>
                        <p:par>
                          <p:cTn id="28" fill="hold">
                            <p:stCondLst>
                              <p:cond delay="3000"/>
                            </p:stCondLst>
                            <p:childTnLst>
                              <p:par>
                                <p:cTn id="29" presetID="2" presetClass="entr" presetSubtype="4" fill="hold" nodeType="afterEffect">
                                  <p:stCondLst>
                                    <p:cond delay="0"/>
                                  </p:stCondLst>
                                  <p:childTnLst>
                                    <p:set>
                                      <p:cBhvr>
                                        <p:cTn id="30" dur="1" fill="hold">
                                          <p:stCondLst>
                                            <p:cond delay="0"/>
                                          </p:stCondLst>
                                        </p:cTn>
                                        <p:tgtEl>
                                          <p:spTgt spid="2272"/>
                                        </p:tgtEl>
                                        <p:attrNameLst>
                                          <p:attrName>style.visibility</p:attrName>
                                        </p:attrNameLst>
                                      </p:cBhvr>
                                      <p:to>
                                        <p:strVal val="visible"/>
                                      </p:to>
                                    </p:set>
                                    <p:anim calcmode="lin" valueType="num">
                                      <p:cBhvr additive="base">
                                        <p:cTn id="31" dur="500"/>
                                        <p:tgtEl>
                                          <p:spTgt spid="2272"/>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 presetClass="entr" presetSubtype="2" fill="hold" nodeType="afterEffect">
                                  <p:stCondLst>
                                    <p:cond delay="0"/>
                                  </p:stCondLst>
                                  <p:childTnLst>
                                    <p:set>
                                      <p:cBhvr>
                                        <p:cTn id="34" dur="1" fill="hold">
                                          <p:stCondLst>
                                            <p:cond delay="0"/>
                                          </p:stCondLst>
                                        </p:cTn>
                                        <p:tgtEl>
                                          <p:spTgt spid="2227"/>
                                        </p:tgtEl>
                                        <p:attrNameLst>
                                          <p:attrName>style.visibility</p:attrName>
                                        </p:attrNameLst>
                                      </p:cBhvr>
                                      <p:to>
                                        <p:strVal val="visible"/>
                                      </p:to>
                                    </p:set>
                                    <p:anim calcmode="lin" valueType="num">
                                      <p:cBhvr additive="base">
                                        <p:cTn id="35" dur="500"/>
                                        <p:tgtEl>
                                          <p:spTgt spid="2227"/>
                                        </p:tgtEl>
                                        <p:attrNameLst>
                                          <p:attrName>ppt_x</p:attrName>
                                        </p:attrNameLst>
                                      </p:cBhvr>
                                      <p:tavLst>
                                        <p:tav tm="0">
                                          <p:val>
                                            <p:strVal val="#ppt_x+1"/>
                                          </p:val>
                                        </p:tav>
                                        <p:tav tm="100000">
                                          <p:val>
                                            <p:strVal val="#ppt_x"/>
                                          </p:val>
                                        </p:tav>
                                      </p:tavLst>
                                    </p:anim>
                                  </p:childTnLst>
                                </p:cTn>
                              </p:par>
                            </p:childTnLst>
                          </p:cTn>
                        </p:par>
                        <p:par>
                          <p:cTn id="36" fill="hold">
                            <p:stCondLst>
                              <p:cond delay="4000"/>
                            </p:stCondLst>
                            <p:childTnLst>
                              <p:par>
                                <p:cTn id="37" presetID="2" presetClass="entr" presetSubtype="4" fill="hold" nodeType="afterEffect">
                                  <p:stCondLst>
                                    <p:cond delay="0"/>
                                  </p:stCondLst>
                                  <p:childTnLst>
                                    <p:set>
                                      <p:cBhvr>
                                        <p:cTn id="38" dur="1" fill="hold">
                                          <p:stCondLst>
                                            <p:cond delay="0"/>
                                          </p:stCondLst>
                                        </p:cTn>
                                        <p:tgtEl>
                                          <p:spTgt spid="2257"/>
                                        </p:tgtEl>
                                        <p:attrNameLst>
                                          <p:attrName>style.visibility</p:attrName>
                                        </p:attrNameLst>
                                      </p:cBhvr>
                                      <p:to>
                                        <p:strVal val="visible"/>
                                      </p:to>
                                    </p:set>
                                    <p:anim calcmode="lin" valueType="num">
                                      <p:cBhvr additive="base">
                                        <p:cTn id="39" dur="500"/>
                                        <p:tgtEl>
                                          <p:spTgt spid="22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body" idx="1"/>
          </p:nvPr>
        </p:nvSpPr>
        <p:spPr>
          <a:xfrm>
            <a:off x="418820" y="797020"/>
            <a:ext cx="8368364" cy="173255"/>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BFBFBF"/>
              </a:buClr>
              <a:buSzPct val="25000"/>
              <a:buFont typeface="Arial"/>
              <a:buNone/>
            </a:pPr>
            <a:r>
              <a:rPr lang="en-US" sz="1600" b="0" i="0" u="none" strike="noStrike" cap="none">
                <a:solidFill>
                  <a:schemeClr val="tx1">
                    <a:lumMod val="50000"/>
                    <a:lumOff val="50000"/>
                  </a:schemeClr>
                </a:solidFill>
                <a:latin typeface="Calibri"/>
                <a:ea typeface="Calibri"/>
                <a:cs typeface="Calibri"/>
                <a:sym typeface="Calibri"/>
              </a:rPr>
              <a:t>Start = November 2015</a:t>
            </a:r>
          </a:p>
        </p:txBody>
      </p:sp>
      <p:sp>
        <p:nvSpPr>
          <p:cNvPr id="711" name="Shape 711"/>
          <p:cNvSpPr txBox="1">
            <a:spLocks noGrp="1"/>
          </p:cNvSpPr>
          <p:nvPr>
            <p:ph type="title"/>
          </p:nvPr>
        </p:nvSpPr>
        <p:spPr>
          <a:xfrm>
            <a:off x="418820" y="333485"/>
            <a:ext cx="8368364" cy="3561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WHAT HAS TUCSON LEARNED </a:t>
            </a:r>
            <a:r>
              <a:rPr lang="en-US" sz="2800" b="1">
                <a:solidFill>
                  <a:srgbClr val="1D5280"/>
                </a:solidFill>
              </a:rPr>
              <a:t>INITIALLY</a:t>
            </a:r>
            <a:r>
              <a:rPr lang="en-US" sz="2800" b="1" i="0" u="none" strike="noStrike" cap="none">
                <a:solidFill>
                  <a:srgbClr val="1D5280"/>
                </a:solidFill>
                <a:latin typeface="Calibri"/>
                <a:ea typeface="Calibri"/>
                <a:cs typeface="Calibri"/>
                <a:sym typeface="Calibri"/>
              </a:rPr>
              <a:t>?</a:t>
            </a:r>
          </a:p>
        </p:txBody>
      </p:sp>
      <p:sp>
        <p:nvSpPr>
          <p:cNvPr id="712" name="Shape 712"/>
          <p:cNvSpPr/>
          <p:nvPr/>
        </p:nvSpPr>
        <p:spPr>
          <a:xfrm>
            <a:off x="401637" y="1155700"/>
            <a:ext cx="1879598" cy="1549400"/>
          </a:xfrm>
          <a:prstGeom prst="rect">
            <a:avLst/>
          </a:prstGeom>
          <a:solidFill>
            <a:srgbClr val="E8E8E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800" b="0" i="0" u="none" strike="noStrike" cap="none">
                <a:solidFill>
                  <a:schemeClr val="lt1"/>
                </a:solidFill>
                <a:latin typeface="Calibri"/>
                <a:ea typeface="Calibri"/>
                <a:cs typeface="Calibri"/>
                <a:sym typeface="Calibri"/>
              </a:rPr>
              <a:t> </a:t>
            </a:r>
          </a:p>
        </p:txBody>
      </p:sp>
      <p:sp>
        <p:nvSpPr>
          <p:cNvPr id="713" name="Shape 713"/>
          <p:cNvSpPr/>
          <p:nvPr/>
        </p:nvSpPr>
        <p:spPr>
          <a:xfrm rot="5400000">
            <a:off x="1046162" y="1136650"/>
            <a:ext cx="590550" cy="628648"/>
          </a:xfrm>
          <a:prstGeom prst="homePlate">
            <a:avLst>
              <a:gd name="adj" fmla="val 50000"/>
            </a:avLst>
          </a:prstGeom>
          <a:solidFill>
            <a:srgbClr val="1D5280"/>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14" name="Shape 714"/>
          <p:cNvSpPr txBox="1"/>
          <p:nvPr/>
        </p:nvSpPr>
        <p:spPr>
          <a:xfrm>
            <a:off x="1027100" y="1155700"/>
            <a:ext cx="628648" cy="4429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1</a:t>
            </a:r>
          </a:p>
        </p:txBody>
      </p:sp>
      <p:sp>
        <p:nvSpPr>
          <p:cNvPr id="715" name="Shape 715"/>
          <p:cNvSpPr txBox="1"/>
          <p:nvPr/>
        </p:nvSpPr>
        <p:spPr>
          <a:xfrm>
            <a:off x="417512" y="1733550"/>
            <a:ext cx="1847849" cy="892551"/>
          </a:xfrm>
          <a:prstGeom prst="rect">
            <a:avLst/>
          </a:prstGeom>
          <a:noFill/>
          <a:ln>
            <a:noFill/>
          </a:ln>
        </p:spPr>
        <p:txBody>
          <a:bodyPr lIns="0" tIns="0" rIns="0" bIns="0" anchor="ctr" anchorCtr="0">
            <a:noAutofit/>
          </a:bodyPr>
          <a:lstStyle/>
          <a:p>
            <a:pPr lvl="0" algn="ctr">
              <a:buClr>
                <a:srgbClr val="5B5B5B"/>
              </a:buClr>
              <a:buSzPct val="25000"/>
            </a:pPr>
            <a:r>
              <a:rPr lang="en-US" sz="1400" b="1" i="0" u="none" strike="noStrike" cap="none" dirty="0">
                <a:solidFill>
                  <a:schemeClr val="tx1"/>
                </a:solidFill>
                <a:latin typeface="Calibri"/>
                <a:ea typeface="Calibri"/>
                <a:cs typeface="Calibri"/>
                <a:sym typeface="Calibri"/>
              </a:rPr>
              <a:t>CCS Convenes Task Force</a:t>
            </a:r>
            <a:br>
              <a:rPr lang="en-US" sz="1800" b="1" i="0" u="none" strike="noStrike" cap="none" dirty="0">
                <a:solidFill>
                  <a:schemeClr val="tx1"/>
                </a:solidFill>
                <a:latin typeface="Calibri"/>
                <a:ea typeface="Calibri"/>
                <a:cs typeface="Calibri"/>
                <a:sym typeface="Calibri"/>
              </a:rPr>
            </a:br>
            <a:r>
              <a:rPr lang="en-US" sz="1100" dirty="0">
                <a:solidFill>
                  <a:schemeClr val="tx1"/>
                </a:solidFill>
                <a:latin typeface="Calibri"/>
                <a:ea typeface="Calibri"/>
                <a:cs typeface="Calibri"/>
                <a:sym typeface="Calibri"/>
              </a:rPr>
              <a:t>Initial brainstorming with key leaders in November 2015; first Task Force meeting in January 2016</a:t>
            </a:r>
            <a:endParaRPr lang="en-US" sz="1100" b="0" i="0" u="none" strike="noStrike" cap="none" dirty="0">
              <a:solidFill>
                <a:schemeClr val="tx1"/>
              </a:solidFill>
              <a:latin typeface="Calibri"/>
              <a:ea typeface="Calibri"/>
              <a:cs typeface="Calibri"/>
              <a:sym typeface="Calibri"/>
            </a:endParaRPr>
          </a:p>
        </p:txBody>
      </p:sp>
      <p:sp>
        <p:nvSpPr>
          <p:cNvPr id="716" name="Shape 716"/>
          <p:cNvSpPr/>
          <p:nvPr/>
        </p:nvSpPr>
        <p:spPr>
          <a:xfrm>
            <a:off x="2555346" y="1155700"/>
            <a:ext cx="1879598" cy="1549400"/>
          </a:xfrm>
          <a:prstGeom prst="rect">
            <a:avLst/>
          </a:prstGeom>
          <a:solidFill>
            <a:srgbClr val="E8E8E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800" b="0" i="0" u="none" strike="noStrike" cap="none">
                <a:solidFill>
                  <a:schemeClr val="lt1"/>
                </a:solidFill>
                <a:latin typeface="Calibri"/>
                <a:ea typeface="Calibri"/>
                <a:cs typeface="Calibri"/>
                <a:sym typeface="Calibri"/>
              </a:rPr>
              <a:t> </a:t>
            </a:r>
          </a:p>
        </p:txBody>
      </p:sp>
      <p:sp>
        <p:nvSpPr>
          <p:cNvPr id="717" name="Shape 717"/>
          <p:cNvSpPr/>
          <p:nvPr/>
        </p:nvSpPr>
        <p:spPr>
          <a:xfrm rot="5400000">
            <a:off x="3199870" y="1136650"/>
            <a:ext cx="590550" cy="628648"/>
          </a:xfrm>
          <a:prstGeom prst="homePlate">
            <a:avLst>
              <a:gd name="adj" fmla="val 50000"/>
            </a:avLst>
          </a:prstGeom>
          <a:solidFill>
            <a:srgbClr val="A6BDD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18" name="Shape 718"/>
          <p:cNvSpPr txBox="1"/>
          <p:nvPr/>
        </p:nvSpPr>
        <p:spPr>
          <a:xfrm>
            <a:off x="3180800" y="1155700"/>
            <a:ext cx="628648" cy="4429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2</a:t>
            </a:r>
          </a:p>
        </p:txBody>
      </p:sp>
      <p:sp>
        <p:nvSpPr>
          <p:cNvPr id="719" name="Shape 719"/>
          <p:cNvSpPr txBox="1"/>
          <p:nvPr/>
        </p:nvSpPr>
        <p:spPr>
          <a:xfrm>
            <a:off x="2571221" y="1733550"/>
            <a:ext cx="1847849" cy="892551"/>
          </a:xfrm>
          <a:prstGeom prst="rect">
            <a:avLst/>
          </a:prstGeom>
          <a:noFill/>
          <a:ln>
            <a:noFill/>
          </a:ln>
        </p:spPr>
        <p:txBody>
          <a:bodyPr lIns="0" tIns="0" rIns="0" bIns="0" anchor="ctr" anchorCtr="0">
            <a:noAutofit/>
          </a:bodyPr>
          <a:lstStyle/>
          <a:p>
            <a:pPr lvl="0" algn="ctr">
              <a:buClr>
                <a:srgbClr val="5B5B5B"/>
              </a:buClr>
              <a:buSzPct val="25000"/>
            </a:pPr>
            <a:r>
              <a:rPr lang="en-US" sz="1400" b="1" i="0" u="none" strike="noStrike" cap="none" dirty="0">
                <a:solidFill>
                  <a:schemeClr val="tx1"/>
                </a:solidFill>
                <a:latin typeface="Calibri"/>
                <a:ea typeface="Calibri"/>
                <a:cs typeface="Calibri"/>
                <a:sym typeface="Calibri"/>
              </a:rPr>
              <a:t>Consensus 1</a:t>
            </a:r>
            <a:br>
              <a:rPr lang="en-US" sz="1800" b="1" i="0" u="none" strike="noStrike" cap="none" dirty="0">
                <a:solidFill>
                  <a:srgbClr val="5B5B5B"/>
                </a:solidFill>
                <a:latin typeface="Calibri"/>
                <a:ea typeface="Calibri"/>
                <a:cs typeface="Calibri"/>
                <a:sym typeface="Calibri"/>
              </a:rPr>
            </a:br>
            <a:r>
              <a:rPr lang="en-US" sz="1100" dirty="0">
                <a:solidFill>
                  <a:schemeClr val="tx1"/>
                </a:solidFill>
                <a:latin typeface="Calibri"/>
                <a:ea typeface="Calibri"/>
                <a:cs typeface="Calibri"/>
                <a:sym typeface="Calibri"/>
              </a:rPr>
              <a:t>Group requests a Feasibility Study to determine need and whether a center is financial sustainable</a:t>
            </a:r>
            <a:endParaRPr lang="en-US" sz="1100" b="0" i="0" u="none" strike="noStrike" cap="none" dirty="0">
              <a:solidFill>
                <a:schemeClr val="tx1"/>
              </a:solidFill>
              <a:latin typeface="Calibri"/>
              <a:ea typeface="Calibri"/>
              <a:cs typeface="Calibri"/>
              <a:sym typeface="Calibri"/>
            </a:endParaRPr>
          </a:p>
        </p:txBody>
      </p:sp>
      <p:sp>
        <p:nvSpPr>
          <p:cNvPr id="720" name="Shape 720"/>
          <p:cNvSpPr/>
          <p:nvPr/>
        </p:nvSpPr>
        <p:spPr>
          <a:xfrm>
            <a:off x="4709053" y="1155700"/>
            <a:ext cx="1879598" cy="1549400"/>
          </a:xfrm>
          <a:prstGeom prst="rect">
            <a:avLst/>
          </a:prstGeom>
          <a:solidFill>
            <a:srgbClr val="E8E8E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800" b="0" i="0" u="none" strike="noStrike" cap="none">
                <a:solidFill>
                  <a:schemeClr val="lt1"/>
                </a:solidFill>
                <a:latin typeface="Calibri"/>
                <a:ea typeface="Calibri"/>
                <a:cs typeface="Calibri"/>
                <a:sym typeface="Calibri"/>
              </a:rPr>
              <a:t> </a:t>
            </a:r>
          </a:p>
        </p:txBody>
      </p:sp>
      <p:sp>
        <p:nvSpPr>
          <p:cNvPr id="721" name="Shape 721"/>
          <p:cNvSpPr/>
          <p:nvPr/>
        </p:nvSpPr>
        <p:spPr>
          <a:xfrm rot="5400000">
            <a:off x="5353577" y="1136650"/>
            <a:ext cx="590550" cy="628648"/>
          </a:xfrm>
          <a:prstGeom prst="homePlate">
            <a:avLst>
              <a:gd name="adj" fmla="val 50000"/>
            </a:avLst>
          </a:prstGeom>
          <a:solidFill>
            <a:srgbClr val="1D5280"/>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22" name="Shape 722"/>
          <p:cNvSpPr txBox="1"/>
          <p:nvPr/>
        </p:nvSpPr>
        <p:spPr>
          <a:xfrm>
            <a:off x="5334525" y="1155700"/>
            <a:ext cx="628648" cy="4429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3</a:t>
            </a:r>
          </a:p>
        </p:txBody>
      </p:sp>
      <p:sp>
        <p:nvSpPr>
          <p:cNvPr id="723" name="Shape 723"/>
          <p:cNvSpPr txBox="1"/>
          <p:nvPr/>
        </p:nvSpPr>
        <p:spPr>
          <a:xfrm>
            <a:off x="4724928" y="1733550"/>
            <a:ext cx="1847849" cy="892551"/>
          </a:xfrm>
          <a:prstGeom prst="rect">
            <a:avLst/>
          </a:prstGeom>
          <a:noFill/>
          <a:ln>
            <a:noFill/>
          </a:ln>
        </p:spPr>
        <p:txBody>
          <a:bodyPr lIns="0" tIns="0" rIns="0" bIns="0" anchor="ctr" anchorCtr="0">
            <a:noAutofit/>
          </a:bodyPr>
          <a:lstStyle/>
          <a:p>
            <a:pPr lvl="0" algn="ctr">
              <a:buClr>
                <a:srgbClr val="5B5B5B"/>
              </a:buClr>
              <a:buSzPct val="25000"/>
            </a:pPr>
            <a:r>
              <a:rPr lang="en-US" sz="1400" b="1" i="0" u="none" strike="noStrike" cap="none" dirty="0">
                <a:solidFill>
                  <a:schemeClr val="tx1"/>
                </a:solidFill>
                <a:latin typeface="Calibri"/>
                <a:ea typeface="Calibri"/>
                <a:cs typeface="Calibri"/>
                <a:sym typeface="Calibri"/>
              </a:rPr>
              <a:t>Consensus 2</a:t>
            </a:r>
            <a:br>
              <a:rPr lang="en-US" sz="1800" b="1" i="0" u="none" strike="noStrike" cap="none" dirty="0">
                <a:solidFill>
                  <a:srgbClr val="5B5B5B"/>
                </a:solidFill>
                <a:latin typeface="Calibri"/>
                <a:ea typeface="Calibri"/>
                <a:cs typeface="Calibri"/>
                <a:sym typeface="Calibri"/>
              </a:rPr>
            </a:br>
            <a:r>
              <a:rPr lang="en-US" sz="1100" dirty="0">
                <a:solidFill>
                  <a:schemeClr val="tx1"/>
                </a:solidFill>
                <a:latin typeface="Calibri"/>
                <a:ea typeface="Calibri"/>
                <a:cs typeface="Calibri"/>
                <a:sym typeface="Calibri"/>
              </a:rPr>
              <a:t>3 stages of work needed:</a:t>
            </a:r>
          </a:p>
          <a:p>
            <a:pPr lvl="0" algn="ctr">
              <a:buClr>
                <a:srgbClr val="5B5B5B"/>
              </a:buClr>
              <a:buSzPct val="25000"/>
            </a:pPr>
            <a:r>
              <a:rPr lang="en-US" sz="1100" dirty="0">
                <a:solidFill>
                  <a:schemeClr val="tx1"/>
                </a:solidFill>
                <a:latin typeface="Calibri"/>
                <a:ea typeface="Calibri"/>
                <a:cs typeface="Calibri"/>
                <a:sym typeface="Calibri"/>
              </a:rPr>
              <a:t>Needs Assessment, Capital Expenditures Budget and Operational Budget</a:t>
            </a:r>
            <a:endParaRPr lang="en-US" sz="1100" b="0" i="0" u="none" strike="noStrike" cap="none" dirty="0">
              <a:solidFill>
                <a:schemeClr val="tx1"/>
              </a:solidFill>
              <a:latin typeface="Calibri"/>
              <a:ea typeface="Calibri"/>
              <a:cs typeface="Calibri"/>
              <a:sym typeface="Calibri"/>
            </a:endParaRPr>
          </a:p>
        </p:txBody>
      </p:sp>
      <p:sp>
        <p:nvSpPr>
          <p:cNvPr id="724" name="Shape 724"/>
          <p:cNvSpPr/>
          <p:nvPr/>
        </p:nvSpPr>
        <p:spPr>
          <a:xfrm>
            <a:off x="6862763" y="1155700"/>
            <a:ext cx="1879598" cy="1549400"/>
          </a:xfrm>
          <a:prstGeom prst="rect">
            <a:avLst/>
          </a:prstGeom>
          <a:solidFill>
            <a:srgbClr val="E8E8E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800" b="0" i="0" u="none" strike="noStrike" cap="none">
                <a:solidFill>
                  <a:schemeClr val="lt1"/>
                </a:solidFill>
                <a:latin typeface="Calibri"/>
                <a:ea typeface="Calibri"/>
                <a:cs typeface="Calibri"/>
                <a:sym typeface="Calibri"/>
              </a:rPr>
              <a:t> </a:t>
            </a:r>
          </a:p>
        </p:txBody>
      </p:sp>
      <p:sp>
        <p:nvSpPr>
          <p:cNvPr id="725" name="Shape 725"/>
          <p:cNvSpPr/>
          <p:nvPr/>
        </p:nvSpPr>
        <p:spPr>
          <a:xfrm rot="5400000">
            <a:off x="7507287" y="1136650"/>
            <a:ext cx="590550" cy="628648"/>
          </a:xfrm>
          <a:prstGeom prst="homePlate">
            <a:avLst>
              <a:gd name="adj" fmla="val 50000"/>
            </a:avLst>
          </a:prstGeom>
          <a:solidFill>
            <a:srgbClr val="A6BDD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26" name="Shape 726"/>
          <p:cNvSpPr txBox="1"/>
          <p:nvPr/>
        </p:nvSpPr>
        <p:spPr>
          <a:xfrm>
            <a:off x="7488225" y="1155700"/>
            <a:ext cx="628648" cy="4429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4</a:t>
            </a:r>
          </a:p>
        </p:txBody>
      </p:sp>
      <p:sp>
        <p:nvSpPr>
          <p:cNvPr id="727" name="Shape 727"/>
          <p:cNvSpPr txBox="1"/>
          <p:nvPr/>
        </p:nvSpPr>
        <p:spPr>
          <a:xfrm>
            <a:off x="6878638" y="1733550"/>
            <a:ext cx="1847849" cy="892551"/>
          </a:xfrm>
          <a:prstGeom prst="rect">
            <a:avLst/>
          </a:prstGeom>
          <a:noFill/>
          <a:ln>
            <a:noFill/>
          </a:ln>
        </p:spPr>
        <p:txBody>
          <a:bodyPr lIns="0" tIns="0" rIns="0" bIns="0" anchor="ctr" anchorCtr="0">
            <a:noAutofit/>
          </a:bodyPr>
          <a:lstStyle/>
          <a:p>
            <a:pPr lvl="0" algn="ctr">
              <a:buClr>
                <a:srgbClr val="5B5B5B"/>
              </a:buClr>
              <a:buSzPct val="25000"/>
            </a:pPr>
            <a:r>
              <a:rPr lang="en-US" sz="1400" b="1" i="0" u="none" strike="noStrike" cap="none" dirty="0">
                <a:solidFill>
                  <a:schemeClr val="tx1"/>
                </a:solidFill>
                <a:latin typeface="Calibri"/>
                <a:ea typeface="Calibri"/>
                <a:cs typeface="Calibri"/>
                <a:sym typeface="Calibri"/>
              </a:rPr>
              <a:t>Research</a:t>
            </a:r>
            <a:br>
              <a:rPr lang="en-US" sz="1800" b="1" i="0" u="none" strike="noStrike" cap="none" dirty="0">
                <a:solidFill>
                  <a:schemeClr val="tx1"/>
                </a:solidFill>
                <a:latin typeface="Calibri"/>
                <a:ea typeface="Calibri"/>
                <a:cs typeface="Calibri"/>
                <a:sym typeface="Calibri"/>
              </a:rPr>
            </a:br>
            <a:r>
              <a:rPr lang="en-US" sz="1100" dirty="0">
                <a:solidFill>
                  <a:schemeClr val="tx1"/>
                </a:solidFill>
                <a:latin typeface="Calibri"/>
                <a:ea typeface="Calibri"/>
                <a:cs typeface="Calibri"/>
                <a:sym typeface="Calibri"/>
              </a:rPr>
              <a:t>Needs Assessment begins with expertise of a Clinical Subcommittee</a:t>
            </a:r>
            <a:endParaRPr lang="en-US" sz="1100" b="0" i="0" u="none" strike="noStrike" cap="none" dirty="0">
              <a:solidFill>
                <a:schemeClr val="tx1"/>
              </a:solidFill>
              <a:latin typeface="Calibri"/>
              <a:ea typeface="Calibri"/>
              <a:cs typeface="Calibri"/>
              <a:sym typeface="Calibri"/>
            </a:endParaRPr>
          </a:p>
        </p:txBody>
      </p:sp>
      <p:sp>
        <p:nvSpPr>
          <p:cNvPr id="728" name="Shape 728"/>
          <p:cNvSpPr/>
          <p:nvPr/>
        </p:nvSpPr>
        <p:spPr>
          <a:xfrm>
            <a:off x="401637" y="2971800"/>
            <a:ext cx="1879598" cy="1549400"/>
          </a:xfrm>
          <a:prstGeom prst="rect">
            <a:avLst/>
          </a:prstGeom>
          <a:solidFill>
            <a:srgbClr val="E8E8E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800" b="0" i="0" u="none" strike="noStrike" cap="none">
                <a:solidFill>
                  <a:schemeClr val="lt1"/>
                </a:solidFill>
                <a:latin typeface="Calibri"/>
                <a:ea typeface="Calibri"/>
                <a:cs typeface="Calibri"/>
                <a:sym typeface="Calibri"/>
              </a:rPr>
              <a:t> </a:t>
            </a:r>
          </a:p>
        </p:txBody>
      </p:sp>
      <p:sp>
        <p:nvSpPr>
          <p:cNvPr id="729" name="Shape 729"/>
          <p:cNvSpPr/>
          <p:nvPr/>
        </p:nvSpPr>
        <p:spPr>
          <a:xfrm rot="5400000">
            <a:off x="1046162" y="2952749"/>
            <a:ext cx="590550" cy="628648"/>
          </a:xfrm>
          <a:prstGeom prst="homePlate">
            <a:avLst>
              <a:gd name="adj" fmla="val 50000"/>
            </a:avLst>
          </a:prstGeom>
          <a:solidFill>
            <a:srgbClr val="A6BDD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0" name="Shape 730"/>
          <p:cNvSpPr txBox="1"/>
          <p:nvPr/>
        </p:nvSpPr>
        <p:spPr>
          <a:xfrm>
            <a:off x="1027100" y="2971800"/>
            <a:ext cx="628648" cy="4429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5</a:t>
            </a:r>
          </a:p>
        </p:txBody>
      </p:sp>
      <p:sp>
        <p:nvSpPr>
          <p:cNvPr id="731" name="Shape 731"/>
          <p:cNvSpPr txBox="1"/>
          <p:nvPr/>
        </p:nvSpPr>
        <p:spPr>
          <a:xfrm>
            <a:off x="417512" y="3549650"/>
            <a:ext cx="1847849" cy="892551"/>
          </a:xfrm>
          <a:prstGeom prst="rect">
            <a:avLst/>
          </a:prstGeom>
          <a:noFill/>
          <a:ln>
            <a:noFill/>
          </a:ln>
        </p:spPr>
        <p:txBody>
          <a:bodyPr lIns="0" tIns="0" rIns="0" bIns="0" anchor="ctr" anchorCtr="0">
            <a:noAutofit/>
          </a:bodyPr>
          <a:lstStyle/>
          <a:p>
            <a:pPr lvl="0" algn="ctr">
              <a:buClr>
                <a:srgbClr val="5B5B5B"/>
              </a:buClr>
              <a:buSzPct val="25000"/>
            </a:pPr>
            <a:r>
              <a:rPr lang="en-US" sz="1400" b="1" i="0" u="none" strike="noStrike" cap="none" dirty="0">
                <a:solidFill>
                  <a:schemeClr val="tx1"/>
                </a:solidFill>
                <a:latin typeface="Calibri"/>
                <a:ea typeface="Calibri"/>
                <a:cs typeface="Calibri"/>
                <a:sym typeface="Calibri"/>
              </a:rPr>
              <a:t>Research</a:t>
            </a:r>
            <a:br>
              <a:rPr lang="en-US" sz="1800" b="1" i="0" u="none" strike="noStrike" cap="none" dirty="0">
                <a:solidFill>
                  <a:schemeClr val="tx1"/>
                </a:solidFill>
                <a:latin typeface="Calibri"/>
                <a:ea typeface="Calibri"/>
                <a:cs typeface="Calibri"/>
                <a:sym typeface="Calibri"/>
              </a:rPr>
            </a:br>
            <a:r>
              <a:rPr lang="en-US" sz="1100" dirty="0">
                <a:solidFill>
                  <a:schemeClr val="tx1"/>
                </a:solidFill>
                <a:latin typeface="Calibri"/>
                <a:ea typeface="Calibri"/>
                <a:cs typeface="Calibri"/>
                <a:sym typeface="Calibri"/>
              </a:rPr>
              <a:t>Designed a process to leverage commitment of a third year medical student to undertake this work as his MPH project</a:t>
            </a:r>
            <a:endParaRPr lang="en-US" sz="1100" b="0" i="0" u="none" strike="noStrike" cap="none" dirty="0">
              <a:solidFill>
                <a:schemeClr val="tx1"/>
              </a:solidFill>
              <a:latin typeface="Calibri"/>
              <a:ea typeface="Calibri"/>
              <a:cs typeface="Calibri"/>
              <a:sym typeface="Calibri"/>
            </a:endParaRPr>
          </a:p>
        </p:txBody>
      </p:sp>
      <p:sp>
        <p:nvSpPr>
          <p:cNvPr id="732" name="Shape 732"/>
          <p:cNvSpPr/>
          <p:nvPr/>
        </p:nvSpPr>
        <p:spPr>
          <a:xfrm>
            <a:off x="2555346" y="2971800"/>
            <a:ext cx="1879598" cy="1549400"/>
          </a:xfrm>
          <a:prstGeom prst="rect">
            <a:avLst/>
          </a:prstGeom>
          <a:solidFill>
            <a:srgbClr val="E8E8E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800" b="0" i="0" u="none" strike="noStrike" cap="none">
                <a:solidFill>
                  <a:schemeClr val="lt1"/>
                </a:solidFill>
                <a:latin typeface="Calibri"/>
                <a:ea typeface="Calibri"/>
                <a:cs typeface="Calibri"/>
                <a:sym typeface="Calibri"/>
              </a:rPr>
              <a:t> </a:t>
            </a:r>
          </a:p>
        </p:txBody>
      </p:sp>
      <p:sp>
        <p:nvSpPr>
          <p:cNvPr id="733" name="Shape 733"/>
          <p:cNvSpPr/>
          <p:nvPr/>
        </p:nvSpPr>
        <p:spPr>
          <a:xfrm rot="5400000">
            <a:off x="3199870" y="2952749"/>
            <a:ext cx="590550" cy="628648"/>
          </a:xfrm>
          <a:prstGeom prst="homePlate">
            <a:avLst>
              <a:gd name="adj" fmla="val 50000"/>
            </a:avLst>
          </a:prstGeom>
          <a:solidFill>
            <a:srgbClr val="1D5280"/>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4" name="Shape 734"/>
          <p:cNvSpPr txBox="1"/>
          <p:nvPr/>
        </p:nvSpPr>
        <p:spPr>
          <a:xfrm>
            <a:off x="3180800" y="2971800"/>
            <a:ext cx="628648" cy="4429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6</a:t>
            </a:r>
          </a:p>
        </p:txBody>
      </p:sp>
      <p:sp>
        <p:nvSpPr>
          <p:cNvPr id="735" name="Shape 735"/>
          <p:cNvSpPr txBox="1"/>
          <p:nvPr/>
        </p:nvSpPr>
        <p:spPr>
          <a:xfrm>
            <a:off x="2571221" y="3549650"/>
            <a:ext cx="1847849" cy="892551"/>
          </a:xfrm>
          <a:prstGeom prst="rect">
            <a:avLst/>
          </a:prstGeom>
          <a:noFill/>
          <a:ln>
            <a:noFill/>
          </a:ln>
        </p:spPr>
        <p:txBody>
          <a:bodyPr lIns="0" tIns="0" rIns="0" bIns="0" anchor="ctr" anchorCtr="0">
            <a:noAutofit/>
          </a:bodyPr>
          <a:lstStyle/>
          <a:p>
            <a:pPr lvl="0" algn="ctr">
              <a:buClr>
                <a:srgbClr val="5B5B5B"/>
              </a:buClr>
              <a:buSzPct val="25000"/>
            </a:pPr>
            <a:r>
              <a:rPr lang="en-US" sz="1400" b="1" i="0" u="none" strike="noStrike" cap="none" dirty="0">
                <a:solidFill>
                  <a:schemeClr val="tx1"/>
                </a:solidFill>
                <a:latin typeface="Calibri"/>
                <a:ea typeface="Calibri"/>
                <a:cs typeface="Calibri"/>
                <a:sym typeface="Calibri"/>
              </a:rPr>
              <a:t>Research</a:t>
            </a:r>
            <a:br>
              <a:rPr lang="en-US" sz="1800" b="1" i="0" u="none" strike="noStrike" cap="none" dirty="0">
                <a:solidFill>
                  <a:schemeClr val="tx1"/>
                </a:solidFill>
                <a:latin typeface="Calibri"/>
                <a:ea typeface="Calibri"/>
                <a:cs typeface="Calibri"/>
                <a:sym typeface="Calibri"/>
              </a:rPr>
            </a:br>
            <a:r>
              <a:rPr lang="en-US" sz="1100" dirty="0">
                <a:solidFill>
                  <a:schemeClr val="tx1"/>
                </a:solidFill>
                <a:latin typeface="Calibri"/>
                <a:ea typeface="Calibri"/>
                <a:cs typeface="Calibri"/>
                <a:sym typeface="Calibri"/>
              </a:rPr>
              <a:t>Preceptors:  Circle the City MD</a:t>
            </a:r>
          </a:p>
          <a:p>
            <a:pPr lvl="0" algn="ctr">
              <a:buClr>
                <a:srgbClr val="5B5B5B"/>
              </a:buClr>
              <a:buSzPct val="25000"/>
            </a:pPr>
            <a:r>
              <a:rPr lang="en-US" sz="1100" dirty="0">
                <a:solidFill>
                  <a:schemeClr val="tx1"/>
                </a:solidFill>
                <a:latin typeface="Calibri"/>
                <a:ea typeface="Calibri"/>
                <a:cs typeface="Calibri"/>
                <a:sym typeface="Calibri"/>
              </a:rPr>
              <a:t>Chair, Family Medicine, U of A </a:t>
            </a:r>
            <a:endParaRPr lang="en-US" sz="1100" b="0" i="0" u="none" strike="noStrike" cap="none" dirty="0">
              <a:solidFill>
                <a:schemeClr val="tx1"/>
              </a:solidFill>
              <a:latin typeface="Calibri"/>
              <a:ea typeface="Calibri"/>
              <a:cs typeface="Calibri"/>
              <a:sym typeface="Calibri"/>
            </a:endParaRPr>
          </a:p>
        </p:txBody>
      </p:sp>
      <p:sp>
        <p:nvSpPr>
          <p:cNvPr id="736" name="Shape 736"/>
          <p:cNvSpPr/>
          <p:nvPr/>
        </p:nvSpPr>
        <p:spPr>
          <a:xfrm>
            <a:off x="4709053" y="2971800"/>
            <a:ext cx="1879598" cy="1549400"/>
          </a:xfrm>
          <a:prstGeom prst="rect">
            <a:avLst/>
          </a:prstGeom>
          <a:solidFill>
            <a:srgbClr val="E8E8E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800" b="0" i="0" u="none" strike="noStrike" cap="none">
                <a:solidFill>
                  <a:schemeClr val="lt1"/>
                </a:solidFill>
                <a:latin typeface="Calibri"/>
                <a:ea typeface="Calibri"/>
                <a:cs typeface="Calibri"/>
                <a:sym typeface="Calibri"/>
              </a:rPr>
              <a:t> </a:t>
            </a:r>
          </a:p>
        </p:txBody>
      </p:sp>
      <p:sp>
        <p:nvSpPr>
          <p:cNvPr id="737" name="Shape 737"/>
          <p:cNvSpPr/>
          <p:nvPr/>
        </p:nvSpPr>
        <p:spPr>
          <a:xfrm rot="5400000">
            <a:off x="5353577" y="2952749"/>
            <a:ext cx="590550" cy="628648"/>
          </a:xfrm>
          <a:prstGeom prst="homePlate">
            <a:avLst>
              <a:gd name="adj" fmla="val 50000"/>
            </a:avLst>
          </a:prstGeom>
          <a:solidFill>
            <a:srgbClr val="A6BDD3"/>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38" name="Shape 738"/>
          <p:cNvSpPr txBox="1"/>
          <p:nvPr/>
        </p:nvSpPr>
        <p:spPr>
          <a:xfrm>
            <a:off x="5334525" y="2971800"/>
            <a:ext cx="628648" cy="4429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7</a:t>
            </a:r>
          </a:p>
        </p:txBody>
      </p:sp>
      <p:sp>
        <p:nvSpPr>
          <p:cNvPr id="739" name="Shape 739"/>
          <p:cNvSpPr txBox="1"/>
          <p:nvPr/>
        </p:nvSpPr>
        <p:spPr>
          <a:xfrm>
            <a:off x="4724928" y="3549650"/>
            <a:ext cx="1847849" cy="892551"/>
          </a:xfrm>
          <a:prstGeom prst="rect">
            <a:avLst/>
          </a:prstGeom>
          <a:noFill/>
          <a:ln>
            <a:noFill/>
          </a:ln>
        </p:spPr>
        <p:txBody>
          <a:bodyPr lIns="0" tIns="0" rIns="0" bIns="0" anchor="ctr" anchorCtr="0">
            <a:noAutofit/>
          </a:bodyPr>
          <a:lstStyle/>
          <a:p>
            <a:pPr lvl="0" algn="ctr">
              <a:buClr>
                <a:srgbClr val="5B5B5B"/>
              </a:buClr>
              <a:buSzPct val="25000"/>
            </a:pPr>
            <a:r>
              <a:rPr lang="en-US" sz="1400" b="1" i="0" u="none" strike="noStrike" cap="none" dirty="0">
                <a:solidFill>
                  <a:schemeClr val="tx1"/>
                </a:solidFill>
                <a:latin typeface="Calibri"/>
                <a:ea typeface="Calibri"/>
                <a:cs typeface="Calibri"/>
                <a:sym typeface="Calibri"/>
              </a:rPr>
              <a:t>Research</a:t>
            </a:r>
            <a:br>
              <a:rPr lang="en-US" sz="1800" b="1" i="0" u="none" strike="noStrike" cap="none" dirty="0">
                <a:solidFill>
                  <a:schemeClr val="tx1"/>
                </a:solidFill>
                <a:latin typeface="Calibri"/>
                <a:ea typeface="Calibri"/>
                <a:cs typeface="Calibri"/>
                <a:sym typeface="Calibri"/>
              </a:rPr>
            </a:br>
            <a:r>
              <a:rPr lang="en-US" sz="1100" dirty="0">
                <a:solidFill>
                  <a:schemeClr val="tx1"/>
                </a:solidFill>
                <a:latin typeface="Calibri"/>
                <a:ea typeface="Calibri"/>
                <a:cs typeface="Calibri"/>
                <a:sym typeface="Calibri"/>
              </a:rPr>
              <a:t>Housing Subcommittee chaired by Chair of Tucson Pima Coalition to End Homelessness</a:t>
            </a:r>
            <a:r>
              <a:rPr lang="en-US" sz="1100" dirty="0">
                <a:solidFill>
                  <a:srgbClr val="5B5B5B"/>
                </a:solidFill>
                <a:latin typeface="Calibri"/>
                <a:ea typeface="Calibri"/>
                <a:cs typeface="Calibri"/>
                <a:sym typeface="Calibri"/>
              </a:rPr>
              <a:t>, </a:t>
            </a:r>
            <a:endParaRPr lang="en-US" sz="1100" b="0" i="0" u="none" strike="noStrike" cap="none" dirty="0">
              <a:solidFill>
                <a:srgbClr val="5B5B5B"/>
              </a:solidFill>
              <a:latin typeface="Calibri"/>
              <a:ea typeface="Calibri"/>
              <a:cs typeface="Calibri"/>
              <a:sym typeface="Calibri"/>
            </a:endParaRPr>
          </a:p>
        </p:txBody>
      </p:sp>
      <p:sp>
        <p:nvSpPr>
          <p:cNvPr id="740" name="Shape 740"/>
          <p:cNvSpPr/>
          <p:nvPr/>
        </p:nvSpPr>
        <p:spPr>
          <a:xfrm>
            <a:off x="6862763" y="2971800"/>
            <a:ext cx="1879598" cy="1549400"/>
          </a:xfrm>
          <a:prstGeom prst="rect">
            <a:avLst/>
          </a:prstGeom>
          <a:solidFill>
            <a:srgbClr val="E8E8E8"/>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800" b="0" i="0" u="none" strike="noStrike" cap="none">
                <a:solidFill>
                  <a:schemeClr val="lt1"/>
                </a:solidFill>
                <a:latin typeface="Calibri"/>
                <a:ea typeface="Calibri"/>
                <a:cs typeface="Calibri"/>
                <a:sym typeface="Calibri"/>
              </a:rPr>
              <a:t> </a:t>
            </a:r>
          </a:p>
        </p:txBody>
      </p:sp>
      <p:sp>
        <p:nvSpPr>
          <p:cNvPr id="741" name="Shape 741"/>
          <p:cNvSpPr/>
          <p:nvPr/>
        </p:nvSpPr>
        <p:spPr>
          <a:xfrm rot="5400000">
            <a:off x="7507287" y="2952749"/>
            <a:ext cx="590550" cy="628648"/>
          </a:xfrm>
          <a:prstGeom prst="homePlate">
            <a:avLst>
              <a:gd name="adj" fmla="val 50000"/>
            </a:avLst>
          </a:prstGeom>
          <a:solidFill>
            <a:srgbClr val="1D5280"/>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2" name="Shape 742"/>
          <p:cNvSpPr txBox="1"/>
          <p:nvPr/>
        </p:nvSpPr>
        <p:spPr>
          <a:xfrm>
            <a:off x="7488225" y="2971800"/>
            <a:ext cx="628648" cy="4429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1" i="0" u="none" strike="noStrike" cap="none">
                <a:solidFill>
                  <a:schemeClr val="lt1"/>
                </a:solidFill>
                <a:latin typeface="Calibri"/>
                <a:ea typeface="Calibri"/>
                <a:cs typeface="Calibri"/>
                <a:sym typeface="Calibri"/>
              </a:rPr>
              <a:t>8</a:t>
            </a:r>
          </a:p>
        </p:txBody>
      </p:sp>
      <p:sp>
        <p:nvSpPr>
          <p:cNvPr id="743" name="Shape 743"/>
          <p:cNvSpPr txBox="1"/>
          <p:nvPr/>
        </p:nvSpPr>
        <p:spPr>
          <a:xfrm>
            <a:off x="6878638" y="3549650"/>
            <a:ext cx="1847849" cy="892551"/>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rgbClr val="5B5B5B"/>
              </a:buClr>
              <a:buSzPct val="25000"/>
              <a:buFont typeface="Calibri"/>
              <a:buNone/>
            </a:pPr>
            <a:r>
              <a:rPr lang="en-US" sz="1400" b="1" i="0" u="none" strike="noStrike" cap="none" dirty="0">
                <a:solidFill>
                  <a:schemeClr val="tx1"/>
                </a:solidFill>
                <a:latin typeface="Calibri"/>
                <a:ea typeface="Calibri"/>
                <a:cs typeface="Calibri"/>
                <a:sym typeface="Calibri"/>
              </a:rPr>
              <a:t>Executive Briefing</a:t>
            </a:r>
            <a:br>
              <a:rPr lang="en-US" sz="1800" b="1" i="0" u="none" strike="noStrike" cap="none" dirty="0">
                <a:solidFill>
                  <a:schemeClr val="tx1"/>
                </a:solidFill>
                <a:latin typeface="Calibri"/>
                <a:ea typeface="Calibri"/>
                <a:cs typeface="Calibri"/>
                <a:sym typeface="Calibri"/>
              </a:rPr>
            </a:br>
            <a:r>
              <a:rPr lang="en-US" sz="1100" b="0" i="0" u="none" strike="noStrike" cap="none" dirty="0">
                <a:solidFill>
                  <a:schemeClr val="tx1"/>
                </a:solidFill>
                <a:latin typeface="Calibri"/>
                <a:ea typeface="Calibri"/>
                <a:cs typeface="Calibri"/>
                <a:sym typeface="Calibri"/>
              </a:rPr>
              <a:t>Confidential draft presentation prepared for designated community partners</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12"/>
                                        </p:tgtEl>
                                        <p:attrNameLst>
                                          <p:attrName>style.visibility</p:attrName>
                                        </p:attrNameLst>
                                      </p:cBhvr>
                                      <p:to>
                                        <p:strVal val="visible"/>
                                      </p:to>
                                    </p:set>
                                    <p:anim calcmode="lin" valueType="num">
                                      <p:cBhvr additive="base">
                                        <p:cTn id="7" dur="500"/>
                                        <p:tgtEl>
                                          <p:spTgt spid="71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713"/>
                                        </p:tgtEl>
                                        <p:attrNameLst>
                                          <p:attrName>style.visibility</p:attrName>
                                        </p:attrNameLst>
                                      </p:cBhvr>
                                      <p:to>
                                        <p:strVal val="visible"/>
                                      </p:to>
                                    </p:set>
                                    <p:anim calcmode="lin" valueType="num">
                                      <p:cBhvr additive="base">
                                        <p:cTn id="11" dur="500"/>
                                        <p:tgtEl>
                                          <p:spTgt spid="713"/>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5"/>
                                        </p:tgtEl>
                                        <p:attrNameLst>
                                          <p:attrName>style.visibility</p:attrName>
                                        </p:attrNameLst>
                                      </p:cBhvr>
                                      <p:to>
                                        <p:strVal val="visible"/>
                                      </p:to>
                                    </p:set>
                                    <p:animEffect transition="in" filter="fade">
                                      <p:cBhvr>
                                        <p:cTn id="15" dur="500"/>
                                        <p:tgtEl>
                                          <p:spTgt spid="715"/>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716"/>
                                        </p:tgtEl>
                                        <p:attrNameLst>
                                          <p:attrName>style.visibility</p:attrName>
                                        </p:attrNameLst>
                                      </p:cBhvr>
                                      <p:to>
                                        <p:strVal val="visible"/>
                                      </p:to>
                                    </p:set>
                                    <p:anim calcmode="lin" valueType="num">
                                      <p:cBhvr additive="base">
                                        <p:cTn id="19" dur="500"/>
                                        <p:tgtEl>
                                          <p:spTgt spid="716"/>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1" fill="hold" nodeType="afterEffect">
                                  <p:stCondLst>
                                    <p:cond delay="0"/>
                                  </p:stCondLst>
                                  <p:childTnLst>
                                    <p:set>
                                      <p:cBhvr>
                                        <p:cTn id="22" dur="1" fill="hold">
                                          <p:stCondLst>
                                            <p:cond delay="0"/>
                                          </p:stCondLst>
                                        </p:cTn>
                                        <p:tgtEl>
                                          <p:spTgt spid="717"/>
                                        </p:tgtEl>
                                        <p:attrNameLst>
                                          <p:attrName>style.visibility</p:attrName>
                                        </p:attrNameLst>
                                      </p:cBhvr>
                                      <p:to>
                                        <p:strVal val="visible"/>
                                      </p:to>
                                    </p:set>
                                    <p:anim calcmode="lin" valueType="num">
                                      <p:cBhvr additive="base">
                                        <p:cTn id="23" dur="500"/>
                                        <p:tgtEl>
                                          <p:spTgt spid="717"/>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9"/>
                                        </p:tgtEl>
                                        <p:attrNameLst>
                                          <p:attrName>style.visibility</p:attrName>
                                        </p:attrNameLst>
                                      </p:cBhvr>
                                      <p:to>
                                        <p:strVal val="visible"/>
                                      </p:to>
                                    </p:set>
                                    <p:animEffect transition="in" filter="fade">
                                      <p:cBhvr>
                                        <p:cTn id="27" dur="500"/>
                                        <p:tgtEl>
                                          <p:spTgt spid="719"/>
                                        </p:tgtEl>
                                      </p:cBhvr>
                                    </p:animEffect>
                                  </p:childTnLst>
                                </p:cTn>
                              </p:par>
                            </p:childTnLst>
                          </p:cTn>
                        </p:par>
                        <p:par>
                          <p:cTn id="28" fill="hold">
                            <p:stCondLst>
                              <p:cond delay="3000"/>
                            </p:stCondLst>
                            <p:childTnLst>
                              <p:par>
                                <p:cTn id="29" presetID="2" presetClass="entr" presetSubtype="1" fill="hold" nodeType="afterEffect">
                                  <p:stCondLst>
                                    <p:cond delay="0"/>
                                  </p:stCondLst>
                                  <p:childTnLst>
                                    <p:set>
                                      <p:cBhvr>
                                        <p:cTn id="30" dur="1" fill="hold">
                                          <p:stCondLst>
                                            <p:cond delay="0"/>
                                          </p:stCondLst>
                                        </p:cTn>
                                        <p:tgtEl>
                                          <p:spTgt spid="720"/>
                                        </p:tgtEl>
                                        <p:attrNameLst>
                                          <p:attrName>style.visibility</p:attrName>
                                        </p:attrNameLst>
                                      </p:cBhvr>
                                      <p:to>
                                        <p:strVal val="visible"/>
                                      </p:to>
                                    </p:set>
                                    <p:anim calcmode="lin" valueType="num">
                                      <p:cBhvr additive="base">
                                        <p:cTn id="31" dur="500"/>
                                        <p:tgtEl>
                                          <p:spTgt spid="720"/>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 presetClass="entr" presetSubtype="1" fill="hold" nodeType="afterEffect">
                                  <p:stCondLst>
                                    <p:cond delay="0"/>
                                  </p:stCondLst>
                                  <p:childTnLst>
                                    <p:set>
                                      <p:cBhvr>
                                        <p:cTn id="34" dur="1" fill="hold">
                                          <p:stCondLst>
                                            <p:cond delay="0"/>
                                          </p:stCondLst>
                                        </p:cTn>
                                        <p:tgtEl>
                                          <p:spTgt spid="721"/>
                                        </p:tgtEl>
                                        <p:attrNameLst>
                                          <p:attrName>style.visibility</p:attrName>
                                        </p:attrNameLst>
                                      </p:cBhvr>
                                      <p:to>
                                        <p:strVal val="visible"/>
                                      </p:to>
                                    </p:set>
                                    <p:anim calcmode="lin" valueType="num">
                                      <p:cBhvr additive="base">
                                        <p:cTn id="35" dur="500"/>
                                        <p:tgtEl>
                                          <p:spTgt spid="721"/>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23"/>
                                        </p:tgtEl>
                                        <p:attrNameLst>
                                          <p:attrName>style.visibility</p:attrName>
                                        </p:attrNameLst>
                                      </p:cBhvr>
                                      <p:to>
                                        <p:strVal val="visible"/>
                                      </p:to>
                                    </p:set>
                                    <p:animEffect transition="in" filter="fade">
                                      <p:cBhvr>
                                        <p:cTn id="39" dur="500"/>
                                        <p:tgtEl>
                                          <p:spTgt spid="723"/>
                                        </p:tgtEl>
                                      </p:cBhvr>
                                    </p:animEffect>
                                  </p:childTnLst>
                                </p:cTn>
                              </p:par>
                            </p:childTnLst>
                          </p:cTn>
                        </p:par>
                        <p:par>
                          <p:cTn id="40" fill="hold">
                            <p:stCondLst>
                              <p:cond delay="4500"/>
                            </p:stCondLst>
                            <p:childTnLst>
                              <p:par>
                                <p:cTn id="41" presetID="2" presetClass="entr" presetSubtype="1" fill="hold" nodeType="afterEffect">
                                  <p:stCondLst>
                                    <p:cond delay="0"/>
                                  </p:stCondLst>
                                  <p:childTnLst>
                                    <p:set>
                                      <p:cBhvr>
                                        <p:cTn id="42" dur="1" fill="hold">
                                          <p:stCondLst>
                                            <p:cond delay="0"/>
                                          </p:stCondLst>
                                        </p:cTn>
                                        <p:tgtEl>
                                          <p:spTgt spid="724"/>
                                        </p:tgtEl>
                                        <p:attrNameLst>
                                          <p:attrName>style.visibility</p:attrName>
                                        </p:attrNameLst>
                                      </p:cBhvr>
                                      <p:to>
                                        <p:strVal val="visible"/>
                                      </p:to>
                                    </p:set>
                                    <p:anim calcmode="lin" valueType="num">
                                      <p:cBhvr additive="base">
                                        <p:cTn id="43" dur="500"/>
                                        <p:tgtEl>
                                          <p:spTgt spid="724"/>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725"/>
                                        </p:tgtEl>
                                        <p:attrNameLst>
                                          <p:attrName>style.visibility</p:attrName>
                                        </p:attrNameLst>
                                      </p:cBhvr>
                                      <p:to>
                                        <p:strVal val="visible"/>
                                      </p:to>
                                    </p:set>
                                    <p:anim calcmode="lin" valueType="num">
                                      <p:cBhvr additive="base">
                                        <p:cTn id="47" dur="500"/>
                                        <p:tgtEl>
                                          <p:spTgt spid="725"/>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727"/>
                                        </p:tgtEl>
                                        <p:attrNameLst>
                                          <p:attrName>style.visibility</p:attrName>
                                        </p:attrNameLst>
                                      </p:cBhvr>
                                      <p:to>
                                        <p:strVal val="visible"/>
                                      </p:to>
                                    </p:set>
                                    <p:animEffect transition="in" filter="fade">
                                      <p:cBhvr>
                                        <p:cTn id="51" dur="500"/>
                                        <p:tgtEl>
                                          <p:spTgt spid="727"/>
                                        </p:tgtEl>
                                      </p:cBhvr>
                                    </p:animEffect>
                                  </p:childTnLst>
                                </p:cTn>
                              </p:par>
                            </p:childTnLst>
                          </p:cTn>
                        </p:par>
                        <p:par>
                          <p:cTn id="52" fill="hold">
                            <p:stCondLst>
                              <p:cond delay="6000"/>
                            </p:stCondLst>
                            <p:childTnLst>
                              <p:par>
                                <p:cTn id="53" presetID="2" presetClass="entr" presetSubtype="1" fill="hold" nodeType="afterEffect">
                                  <p:stCondLst>
                                    <p:cond delay="0"/>
                                  </p:stCondLst>
                                  <p:childTnLst>
                                    <p:set>
                                      <p:cBhvr>
                                        <p:cTn id="54" dur="1" fill="hold">
                                          <p:stCondLst>
                                            <p:cond delay="0"/>
                                          </p:stCondLst>
                                        </p:cTn>
                                        <p:tgtEl>
                                          <p:spTgt spid="728"/>
                                        </p:tgtEl>
                                        <p:attrNameLst>
                                          <p:attrName>style.visibility</p:attrName>
                                        </p:attrNameLst>
                                      </p:cBhvr>
                                      <p:to>
                                        <p:strVal val="visible"/>
                                      </p:to>
                                    </p:set>
                                    <p:anim calcmode="lin" valueType="num">
                                      <p:cBhvr additive="base">
                                        <p:cTn id="55" dur="500"/>
                                        <p:tgtEl>
                                          <p:spTgt spid="728"/>
                                        </p:tgtEl>
                                        <p:attrNameLst>
                                          <p:attrName>ppt_y</p:attrName>
                                        </p:attrNameLst>
                                      </p:cBhvr>
                                      <p:tavLst>
                                        <p:tav tm="0">
                                          <p:val>
                                            <p:strVal val="#ppt_y-1"/>
                                          </p:val>
                                        </p:tav>
                                        <p:tav tm="100000">
                                          <p:val>
                                            <p:strVal val="#ppt_y"/>
                                          </p:val>
                                        </p:tav>
                                      </p:tavLst>
                                    </p:anim>
                                  </p:childTnLst>
                                </p:cTn>
                              </p:par>
                            </p:childTnLst>
                          </p:cTn>
                        </p:par>
                        <p:par>
                          <p:cTn id="56" fill="hold">
                            <p:stCondLst>
                              <p:cond delay="6500"/>
                            </p:stCondLst>
                            <p:childTnLst>
                              <p:par>
                                <p:cTn id="57" presetID="2" presetClass="entr" presetSubtype="1" fill="hold" nodeType="afterEffect">
                                  <p:stCondLst>
                                    <p:cond delay="0"/>
                                  </p:stCondLst>
                                  <p:childTnLst>
                                    <p:set>
                                      <p:cBhvr>
                                        <p:cTn id="58" dur="1" fill="hold">
                                          <p:stCondLst>
                                            <p:cond delay="0"/>
                                          </p:stCondLst>
                                        </p:cTn>
                                        <p:tgtEl>
                                          <p:spTgt spid="729"/>
                                        </p:tgtEl>
                                        <p:attrNameLst>
                                          <p:attrName>style.visibility</p:attrName>
                                        </p:attrNameLst>
                                      </p:cBhvr>
                                      <p:to>
                                        <p:strVal val="visible"/>
                                      </p:to>
                                    </p:set>
                                    <p:anim calcmode="lin" valueType="num">
                                      <p:cBhvr additive="base">
                                        <p:cTn id="59" dur="500"/>
                                        <p:tgtEl>
                                          <p:spTgt spid="729"/>
                                        </p:tgtEl>
                                        <p:attrNameLst>
                                          <p:attrName>ppt_y</p:attrName>
                                        </p:attrNameLst>
                                      </p:cBhvr>
                                      <p:tavLst>
                                        <p:tav tm="0">
                                          <p:val>
                                            <p:strVal val="#ppt_y-1"/>
                                          </p:val>
                                        </p:tav>
                                        <p:tav tm="100000">
                                          <p:val>
                                            <p:strVal val="#ppt_y"/>
                                          </p:val>
                                        </p:tav>
                                      </p:tavLst>
                                    </p:anim>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731"/>
                                        </p:tgtEl>
                                        <p:attrNameLst>
                                          <p:attrName>style.visibility</p:attrName>
                                        </p:attrNameLst>
                                      </p:cBhvr>
                                      <p:to>
                                        <p:strVal val="visible"/>
                                      </p:to>
                                    </p:set>
                                    <p:animEffect transition="in" filter="fade">
                                      <p:cBhvr>
                                        <p:cTn id="63" dur="500"/>
                                        <p:tgtEl>
                                          <p:spTgt spid="731"/>
                                        </p:tgtEl>
                                      </p:cBhvr>
                                    </p:animEffect>
                                  </p:childTnLst>
                                </p:cTn>
                              </p:par>
                            </p:childTnLst>
                          </p:cTn>
                        </p:par>
                        <p:par>
                          <p:cTn id="64" fill="hold">
                            <p:stCondLst>
                              <p:cond delay="7500"/>
                            </p:stCondLst>
                            <p:childTnLst>
                              <p:par>
                                <p:cTn id="65" presetID="2" presetClass="entr" presetSubtype="1" fill="hold" nodeType="afterEffect">
                                  <p:stCondLst>
                                    <p:cond delay="0"/>
                                  </p:stCondLst>
                                  <p:childTnLst>
                                    <p:set>
                                      <p:cBhvr>
                                        <p:cTn id="66" dur="1" fill="hold">
                                          <p:stCondLst>
                                            <p:cond delay="0"/>
                                          </p:stCondLst>
                                        </p:cTn>
                                        <p:tgtEl>
                                          <p:spTgt spid="732"/>
                                        </p:tgtEl>
                                        <p:attrNameLst>
                                          <p:attrName>style.visibility</p:attrName>
                                        </p:attrNameLst>
                                      </p:cBhvr>
                                      <p:to>
                                        <p:strVal val="visible"/>
                                      </p:to>
                                    </p:set>
                                    <p:anim calcmode="lin" valueType="num">
                                      <p:cBhvr additive="base">
                                        <p:cTn id="67" dur="500"/>
                                        <p:tgtEl>
                                          <p:spTgt spid="732"/>
                                        </p:tgtEl>
                                        <p:attrNameLst>
                                          <p:attrName>ppt_y</p:attrName>
                                        </p:attrNameLst>
                                      </p:cBhvr>
                                      <p:tavLst>
                                        <p:tav tm="0">
                                          <p:val>
                                            <p:strVal val="#ppt_y-1"/>
                                          </p:val>
                                        </p:tav>
                                        <p:tav tm="100000">
                                          <p:val>
                                            <p:strVal val="#ppt_y"/>
                                          </p:val>
                                        </p:tav>
                                      </p:tavLst>
                                    </p:anim>
                                  </p:childTnLst>
                                </p:cTn>
                              </p:par>
                            </p:childTnLst>
                          </p:cTn>
                        </p:par>
                        <p:par>
                          <p:cTn id="68" fill="hold">
                            <p:stCondLst>
                              <p:cond delay="8000"/>
                            </p:stCondLst>
                            <p:childTnLst>
                              <p:par>
                                <p:cTn id="69" presetID="2" presetClass="entr" presetSubtype="1" fill="hold" nodeType="afterEffect">
                                  <p:stCondLst>
                                    <p:cond delay="0"/>
                                  </p:stCondLst>
                                  <p:childTnLst>
                                    <p:set>
                                      <p:cBhvr>
                                        <p:cTn id="70" dur="1" fill="hold">
                                          <p:stCondLst>
                                            <p:cond delay="0"/>
                                          </p:stCondLst>
                                        </p:cTn>
                                        <p:tgtEl>
                                          <p:spTgt spid="733"/>
                                        </p:tgtEl>
                                        <p:attrNameLst>
                                          <p:attrName>style.visibility</p:attrName>
                                        </p:attrNameLst>
                                      </p:cBhvr>
                                      <p:to>
                                        <p:strVal val="visible"/>
                                      </p:to>
                                    </p:set>
                                    <p:anim calcmode="lin" valueType="num">
                                      <p:cBhvr additive="base">
                                        <p:cTn id="71" dur="500"/>
                                        <p:tgtEl>
                                          <p:spTgt spid="733"/>
                                        </p:tgtEl>
                                        <p:attrNameLst>
                                          <p:attrName>ppt_y</p:attrName>
                                        </p:attrNameLst>
                                      </p:cBhvr>
                                      <p:tavLst>
                                        <p:tav tm="0">
                                          <p:val>
                                            <p:strVal val="#ppt_y-1"/>
                                          </p:val>
                                        </p:tav>
                                        <p:tav tm="100000">
                                          <p:val>
                                            <p:strVal val="#ppt_y"/>
                                          </p:val>
                                        </p:tav>
                                      </p:tavLst>
                                    </p:anim>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735"/>
                                        </p:tgtEl>
                                        <p:attrNameLst>
                                          <p:attrName>style.visibility</p:attrName>
                                        </p:attrNameLst>
                                      </p:cBhvr>
                                      <p:to>
                                        <p:strVal val="visible"/>
                                      </p:to>
                                    </p:set>
                                    <p:animEffect transition="in" filter="fade">
                                      <p:cBhvr>
                                        <p:cTn id="75" dur="500"/>
                                        <p:tgtEl>
                                          <p:spTgt spid="735"/>
                                        </p:tgtEl>
                                      </p:cBhvr>
                                    </p:animEffect>
                                  </p:childTnLst>
                                </p:cTn>
                              </p:par>
                            </p:childTnLst>
                          </p:cTn>
                        </p:par>
                        <p:par>
                          <p:cTn id="76" fill="hold">
                            <p:stCondLst>
                              <p:cond delay="9000"/>
                            </p:stCondLst>
                            <p:childTnLst>
                              <p:par>
                                <p:cTn id="77" presetID="2" presetClass="entr" presetSubtype="1" fill="hold" nodeType="afterEffect">
                                  <p:stCondLst>
                                    <p:cond delay="0"/>
                                  </p:stCondLst>
                                  <p:childTnLst>
                                    <p:set>
                                      <p:cBhvr>
                                        <p:cTn id="78" dur="1" fill="hold">
                                          <p:stCondLst>
                                            <p:cond delay="0"/>
                                          </p:stCondLst>
                                        </p:cTn>
                                        <p:tgtEl>
                                          <p:spTgt spid="736"/>
                                        </p:tgtEl>
                                        <p:attrNameLst>
                                          <p:attrName>style.visibility</p:attrName>
                                        </p:attrNameLst>
                                      </p:cBhvr>
                                      <p:to>
                                        <p:strVal val="visible"/>
                                      </p:to>
                                    </p:set>
                                    <p:anim calcmode="lin" valueType="num">
                                      <p:cBhvr additive="base">
                                        <p:cTn id="79" dur="500"/>
                                        <p:tgtEl>
                                          <p:spTgt spid="736"/>
                                        </p:tgtEl>
                                        <p:attrNameLst>
                                          <p:attrName>ppt_y</p:attrName>
                                        </p:attrNameLst>
                                      </p:cBhvr>
                                      <p:tavLst>
                                        <p:tav tm="0">
                                          <p:val>
                                            <p:strVal val="#ppt_y-1"/>
                                          </p:val>
                                        </p:tav>
                                        <p:tav tm="100000">
                                          <p:val>
                                            <p:strVal val="#ppt_y"/>
                                          </p:val>
                                        </p:tav>
                                      </p:tavLst>
                                    </p:anim>
                                  </p:childTnLst>
                                </p:cTn>
                              </p:par>
                            </p:childTnLst>
                          </p:cTn>
                        </p:par>
                        <p:par>
                          <p:cTn id="80" fill="hold">
                            <p:stCondLst>
                              <p:cond delay="9500"/>
                            </p:stCondLst>
                            <p:childTnLst>
                              <p:par>
                                <p:cTn id="81" presetID="2" presetClass="entr" presetSubtype="1" fill="hold" nodeType="afterEffect">
                                  <p:stCondLst>
                                    <p:cond delay="0"/>
                                  </p:stCondLst>
                                  <p:childTnLst>
                                    <p:set>
                                      <p:cBhvr>
                                        <p:cTn id="82" dur="1" fill="hold">
                                          <p:stCondLst>
                                            <p:cond delay="0"/>
                                          </p:stCondLst>
                                        </p:cTn>
                                        <p:tgtEl>
                                          <p:spTgt spid="737"/>
                                        </p:tgtEl>
                                        <p:attrNameLst>
                                          <p:attrName>style.visibility</p:attrName>
                                        </p:attrNameLst>
                                      </p:cBhvr>
                                      <p:to>
                                        <p:strVal val="visible"/>
                                      </p:to>
                                    </p:set>
                                    <p:anim calcmode="lin" valueType="num">
                                      <p:cBhvr additive="base">
                                        <p:cTn id="83" dur="500"/>
                                        <p:tgtEl>
                                          <p:spTgt spid="737"/>
                                        </p:tgtEl>
                                        <p:attrNameLst>
                                          <p:attrName>ppt_y</p:attrName>
                                        </p:attrNameLst>
                                      </p:cBhvr>
                                      <p:tavLst>
                                        <p:tav tm="0">
                                          <p:val>
                                            <p:strVal val="#ppt_y-1"/>
                                          </p:val>
                                        </p:tav>
                                        <p:tav tm="100000">
                                          <p:val>
                                            <p:strVal val="#ppt_y"/>
                                          </p:val>
                                        </p:tav>
                                      </p:tavLst>
                                    </p:anim>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739"/>
                                        </p:tgtEl>
                                        <p:attrNameLst>
                                          <p:attrName>style.visibility</p:attrName>
                                        </p:attrNameLst>
                                      </p:cBhvr>
                                      <p:to>
                                        <p:strVal val="visible"/>
                                      </p:to>
                                    </p:set>
                                    <p:animEffect transition="in" filter="fade">
                                      <p:cBhvr>
                                        <p:cTn id="87" dur="500"/>
                                        <p:tgtEl>
                                          <p:spTgt spid="739"/>
                                        </p:tgtEl>
                                      </p:cBhvr>
                                    </p:animEffect>
                                  </p:childTnLst>
                                </p:cTn>
                              </p:par>
                            </p:childTnLst>
                          </p:cTn>
                        </p:par>
                        <p:par>
                          <p:cTn id="88" fill="hold">
                            <p:stCondLst>
                              <p:cond delay="10500"/>
                            </p:stCondLst>
                            <p:childTnLst>
                              <p:par>
                                <p:cTn id="89" presetID="2" presetClass="entr" presetSubtype="1" fill="hold" nodeType="afterEffect">
                                  <p:stCondLst>
                                    <p:cond delay="0"/>
                                  </p:stCondLst>
                                  <p:childTnLst>
                                    <p:set>
                                      <p:cBhvr>
                                        <p:cTn id="90" dur="1" fill="hold">
                                          <p:stCondLst>
                                            <p:cond delay="0"/>
                                          </p:stCondLst>
                                        </p:cTn>
                                        <p:tgtEl>
                                          <p:spTgt spid="740"/>
                                        </p:tgtEl>
                                        <p:attrNameLst>
                                          <p:attrName>style.visibility</p:attrName>
                                        </p:attrNameLst>
                                      </p:cBhvr>
                                      <p:to>
                                        <p:strVal val="visible"/>
                                      </p:to>
                                    </p:set>
                                    <p:anim calcmode="lin" valueType="num">
                                      <p:cBhvr additive="base">
                                        <p:cTn id="91" dur="500"/>
                                        <p:tgtEl>
                                          <p:spTgt spid="740"/>
                                        </p:tgtEl>
                                        <p:attrNameLst>
                                          <p:attrName>ppt_y</p:attrName>
                                        </p:attrNameLst>
                                      </p:cBhvr>
                                      <p:tavLst>
                                        <p:tav tm="0">
                                          <p:val>
                                            <p:strVal val="#ppt_y-1"/>
                                          </p:val>
                                        </p:tav>
                                        <p:tav tm="100000">
                                          <p:val>
                                            <p:strVal val="#ppt_y"/>
                                          </p:val>
                                        </p:tav>
                                      </p:tavLst>
                                    </p:anim>
                                  </p:childTnLst>
                                </p:cTn>
                              </p:par>
                            </p:childTnLst>
                          </p:cTn>
                        </p:par>
                        <p:par>
                          <p:cTn id="92" fill="hold">
                            <p:stCondLst>
                              <p:cond delay="11000"/>
                            </p:stCondLst>
                            <p:childTnLst>
                              <p:par>
                                <p:cTn id="93" presetID="2" presetClass="entr" presetSubtype="1" fill="hold" nodeType="afterEffect">
                                  <p:stCondLst>
                                    <p:cond delay="0"/>
                                  </p:stCondLst>
                                  <p:childTnLst>
                                    <p:set>
                                      <p:cBhvr>
                                        <p:cTn id="94" dur="1" fill="hold">
                                          <p:stCondLst>
                                            <p:cond delay="0"/>
                                          </p:stCondLst>
                                        </p:cTn>
                                        <p:tgtEl>
                                          <p:spTgt spid="741"/>
                                        </p:tgtEl>
                                        <p:attrNameLst>
                                          <p:attrName>style.visibility</p:attrName>
                                        </p:attrNameLst>
                                      </p:cBhvr>
                                      <p:to>
                                        <p:strVal val="visible"/>
                                      </p:to>
                                    </p:set>
                                    <p:anim calcmode="lin" valueType="num">
                                      <p:cBhvr additive="base">
                                        <p:cTn id="95" dur="500"/>
                                        <p:tgtEl>
                                          <p:spTgt spid="741"/>
                                        </p:tgtEl>
                                        <p:attrNameLst>
                                          <p:attrName>ppt_y</p:attrName>
                                        </p:attrNameLst>
                                      </p:cBhvr>
                                      <p:tavLst>
                                        <p:tav tm="0">
                                          <p:val>
                                            <p:strVal val="#ppt_y-1"/>
                                          </p:val>
                                        </p:tav>
                                        <p:tav tm="100000">
                                          <p:val>
                                            <p:strVal val="#ppt_y"/>
                                          </p:val>
                                        </p:tav>
                                      </p:tavLst>
                                    </p:anim>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743"/>
                                        </p:tgtEl>
                                        <p:attrNameLst>
                                          <p:attrName>style.visibility</p:attrName>
                                        </p:attrNameLst>
                                      </p:cBhvr>
                                      <p:to>
                                        <p:strVal val="visible"/>
                                      </p:to>
                                    </p:set>
                                    <p:animEffect transition="in" filter="fade">
                                      <p:cBhvr>
                                        <p:cTn id="99"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494460" y="765818"/>
            <a:ext cx="8368364" cy="173255"/>
          </a:xfrm>
          <a:prstGeom prst="rect">
            <a:avLst/>
          </a:prstGeom>
          <a:noFill/>
          <a:ln>
            <a:noFill/>
          </a:ln>
        </p:spPr>
        <p:txBody>
          <a:bodyPr lIns="0" tIns="0" rIns="0" bIns="0" anchor="ctr" anchorCtr="0">
            <a:noAutofit/>
          </a:bodyPr>
          <a:lstStyle/>
          <a:p>
            <a:pPr lvl="0">
              <a:spcBef>
                <a:spcPts val="0"/>
              </a:spcBef>
              <a:buSzPct val="25000"/>
            </a:pPr>
            <a:r>
              <a:rPr lang="en-US">
                <a:solidFill>
                  <a:schemeClr val="tx1">
                    <a:lumMod val="50000"/>
                    <a:lumOff val="50000"/>
                  </a:schemeClr>
                </a:solidFill>
              </a:rPr>
              <a:t>Used for estimating homeless population in Tucson in need of MR Program</a:t>
            </a:r>
            <a:endParaRPr lang="en-US" sz="1600" b="0" i="0" u="none" strike="noStrike" cap="none">
              <a:solidFill>
                <a:schemeClr val="tx1">
                  <a:lumMod val="50000"/>
                  <a:lumOff val="50000"/>
                </a:schemeClr>
              </a:solidFill>
              <a:latin typeface="Calibri"/>
              <a:ea typeface="Calibri"/>
              <a:cs typeface="Calibri"/>
              <a:sym typeface="Calibri"/>
            </a:endParaRPr>
          </a:p>
        </p:txBody>
      </p:sp>
      <p:sp>
        <p:nvSpPr>
          <p:cNvPr id="416" name="Shape 416"/>
          <p:cNvSpPr txBox="1">
            <a:spLocks noGrp="1"/>
          </p:cNvSpPr>
          <p:nvPr>
            <p:ph type="title"/>
          </p:nvPr>
        </p:nvSpPr>
        <p:spPr>
          <a:xfrm>
            <a:off x="494460" y="337687"/>
            <a:ext cx="8368364" cy="3561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METHODOLOGY</a:t>
            </a:r>
          </a:p>
        </p:txBody>
      </p:sp>
      <p:grpSp>
        <p:nvGrpSpPr>
          <p:cNvPr id="417" name="Shape 417"/>
          <p:cNvGrpSpPr/>
          <p:nvPr/>
        </p:nvGrpSpPr>
        <p:grpSpPr>
          <a:xfrm>
            <a:off x="496527" y="1096910"/>
            <a:ext cx="573556" cy="599662"/>
            <a:chOff x="1524000" y="1731963"/>
            <a:chExt cx="1150936" cy="1203323"/>
          </a:xfrm>
        </p:grpSpPr>
        <p:sp>
          <p:nvSpPr>
            <p:cNvPr id="418" name="Shape 418"/>
            <p:cNvSpPr/>
            <p:nvPr/>
          </p:nvSpPr>
          <p:spPr>
            <a:xfrm>
              <a:off x="1616075" y="1760538"/>
              <a:ext cx="784224" cy="1085850"/>
            </a:xfrm>
            <a:custGeom>
              <a:avLst/>
              <a:gdLst/>
              <a:ahLst/>
              <a:cxnLst/>
              <a:rect l="0" t="0" r="0" b="0"/>
              <a:pathLst>
                <a:path w="120000" h="120000" extrusionOk="0">
                  <a:moveTo>
                    <a:pt x="485" y="106140"/>
                  </a:moveTo>
                  <a:lnTo>
                    <a:pt x="0" y="0"/>
                  </a:lnTo>
                  <a:lnTo>
                    <a:pt x="120000" y="18771"/>
                  </a:lnTo>
                  <a:lnTo>
                    <a:pt x="120000" y="120000"/>
                  </a:lnTo>
                  <a:lnTo>
                    <a:pt x="485" y="106140"/>
                  </a:lnTo>
                  <a:close/>
                </a:path>
              </a:pathLst>
            </a:custGeom>
            <a:gradFill>
              <a:gsLst>
                <a:gs pos="0">
                  <a:srgbClr val="ADADAD"/>
                </a:gs>
                <a:gs pos="50000">
                  <a:srgbClr val="CCCCCC"/>
                </a:gs>
                <a:gs pos="100000">
                  <a:srgbClr val="E6E6E6"/>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19" name="Shape 419"/>
            <p:cNvSpPr/>
            <p:nvPr/>
          </p:nvSpPr>
          <p:spPr>
            <a:xfrm>
              <a:off x="1524000" y="1760538"/>
              <a:ext cx="95250" cy="1049338"/>
            </a:xfrm>
            <a:custGeom>
              <a:avLst/>
              <a:gdLst/>
              <a:ahLst/>
              <a:cxnLst/>
              <a:rect l="0" t="0" r="0" b="0"/>
              <a:pathLst>
                <a:path w="120000" h="120000" extrusionOk="0">
                  <a:moveTo>
                    <a:pt x="116000" y="0"/>
                  </a:moveTo>
                  <a:lnTo>
                    <a:pt x="120000" y="109833"/>
                  </a:lnTo>
                  <a:lnTo>
                    <a:pt x="0" y="120000"/>
                  </a:lnTo>
                  <a:lnTo>
                    <a:pt x="0" y="7443"/>
                  </a:lnTo>
                  <a:lnTo>
                    <a:pt x="116000" y="0"/>
                  </a:lnTo>
                  <a:close/>
                </a:path>
              </a:pathLst>
            </a:custGeom>
            <a:solidFill>
              <a:srgbClr val="92929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20" name="Shape 420"/>
            <p:cNvSpPr/>
            <p:nvPr/>
          </p:nvSpPr>
          <p:spPr>
            <a:xfrm>
              <a:off x="1524000" y="2720975"/>
              <a:ext cx="876300" cy="214312"/>
            </a:xfrm>
            <a:custGeom>
              <a:avLst/>
              <a:gdLst/>
              <a:ahLst/>
              <a:cxnLst/>
              <a:rect l="0" t="0" r="0" b="0"/>
              <a:pathLst>
                <a:path w="120000" h="120000" extrusionOk="0">
                  <a:moveTo>
                    <a:pt x="0" y="49777"/>
                  </a:moveTo>
                  <a:lnTo>
                    <a:pt x="13043" y="0"/>
                  </a:lnTo>
                  <a:lnTo>
                    <a:pt x="120000" y="70222"/>
                  </a:lnTo>
                  <a:lnTo>
                    <a:pt x="110434" y="120000"/>
                  </a:lnTo>
                  <a:lnTo>
                    <a:pt x="0" y="49777"/>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21" name="Shape 421"/>
            <p:cNvSpPr/>
            <p:nvPr/>
          </p:nvSpPr>
          <p:spPr>
            <a:xfrm>
              <a:off x="1787525" y="1731963"/>
              <a:ext cx="887411" cy="868363"/>
            </a:xfrm>
            <a:custGeom>
              <a:avLst/>
              <a:gdLst/>
              <a:ahLst/>
              <a:cxnLst/>
              <a:rect l="0" t="0" r="0" b="0"/>
              <a:pathLst>
                <a:path w="120000" h="120000" extrusionOk="0">
                  <a:moveTo>
                    <a:pt x="37081" y="118421"/>
                  </a:moveTo>
                  <a:cubicBezTo>
                    <a:pt x="0" y="52631"/>
                    <a:pt x="0" y="52631"/>
                    <a:pt x="0" y="52631"/>
                  </a:cubicBezTo>
                  <a:cubicBezTo>
                    <a:pt x="10815" y="43157"/>
                    <a:pt x="10815" y="43157"/>
                    <a:pt x="10815" y="43157"/>
                  </a:cubicBezTo>
                  <a:cubicBezTo>
                    <a:pt x="34248" y="80263"/>
                    <a:pt x="34248" y="80263"/>
                    <a:pt x="34248" y="80263"/>
                  </a:cubicBezTo>
                  <a:cubicBezTo>
                    <a:pt x="38884" y="87631"/>
                    <a:pt x="38884" y="87631"/>
                    <a:pt x="38884" y="87631"/>
                  </a:cubicBezTo>
                  <a:cubicBezTo>
                    <a:pt x="63605" y="51578"/>
                    <a:pt x="90386" y="22631"/>
                    <a:pt x="119484" y="526"/>
                  </a:cubicBezTo>
                  <a:cubicBezTo>
                    <a:pt x="119742" y="263"/>
                    <a:pt x="119742" y="263"/>
                    <a:pt x="120000" y="0"/>
                  </a:cubicBezTo>
                  <a:cubicBezTo>
                    <a:pt x="89871" y="35263"/>
                    <a:pt x="67982" y="75263"/>
                    <a:pt x="54077" y="119999"/>
                  </a:cubicBezTo>
                  <a:lnTo>
                    <a:pt x="37081" y="118421"/>
                  </a:lnTo>
                  <a:close/>
                </a:path>
              </a:pathLst>
            </a:cu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22" name="Shape 422"/>
            <p:cNvSpPr/>
            <p:nvPr/>
          </p:nvSpPr>
          <p:spPr>
            <a:xfrm>
              <a:off x="1725613" y="1735138"/>
              <a:ext cx="946150" cy="900114"/>
            </a:xfrm>
            <a:custGeom>
              <a:avLst/>
              <a:gdLst/>
              <a:ahLst/>
              <a:cxnLst/>
              <a:rect l="0" t="0" r="0" b="0"/>
              <a:pathLst>
                <a:path w="120000" h="120000" extrusionOk="0">
                  <a:moveTo>
                    <a:pt x="7741" y="50338"/>
                  </a:moveTo>
                  <a:cubicBezTo>
                    <a:pt x="42580" y="113898"/>
                    <a:pt x="42580" y="113898"/>
                    <a:pt x="42580" y="113898"/>
                  </a:cubicBezTo>
                  <a:cubicBezTo>
                    <a:pt x="38709" y="120000"/>
                    <a:pt x="38709" y="120000"/>
                    <a:pt x="38709" y="120000"/>
                  </a:cubicBezTo>
                  <a:cubicBezTo>
                    <a:pt x="0" y="49576"/>
                    <a:pt x="0" y="49576"/>
                    <a:pt x="0" y="49576"/>
                  </a:cubicBezTo>
                  <a:lnTo>
                    <a:pt x="7741" y="50338"/>
                  </a:lnTo>
                  <a:close/>
                  <a:moveTo>
                    <a:pt x="120000" y="0"/>
                  </a:moveTo>
                  <a:cubicBezTo>
                    <a:pt x="92661" y="21355"/>
                    <a:pt x="67500" y="49322"/>
                    <a:pt x="44274" y="84152"/>
                  </a:cubicBezTo>
                  <a:cubicBezTo>
                    <a:pt x="39919" y="77033"/>
                    <a:pt x="39919" y="77033"/>
                    <a:pt x="39919" y="77033"/>
                  </a:cubicBezTo>
                  <a:cubicBezTo>
                    <a:pt x="61693" y="43728"/>
                    <a:pt x="88306" y="18050"/>
                    <a:pt x="120000" y="0"/>
                  </a:cubicBez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23" name="Shape 423"/>
            <p:cNvSpPr/>
            <p:nvPr/>
          </p:nvSpPr>
          <p:spPr>
            <a:xfrm>
              <a:off x="1725613" y="2032000"/>
              <a:ext cx="461961" cy="609599"/>
            </a:xfrm>
            <a:custGeom>
              <a:avLst/>
              <a:gdLst/>
              <a:ahLst/>
              <a:cxnLst/>
              <a:rect l="0" t="0" r="0" b="0"/>
              <a:pathLst>
                <a:path w="120000" h="120000" extrusionOk="0">
                  <a:moveTo>
                    <a:pt x="79175" y="118750"/>
                  </a:moveTo>
                  <a:lnTo>
                    <a:pt x="87422" y="109687"/>
                  </a:lnTo>
                  <a:lnTo>
                    <a:pt x="120000" y="111875"/>
                  </a:lnTo>
                  <a:lnTo>
                    <a:pt x="113402" y="120000"/>
                  </a:lnTo>
                  <a:lnTo>
                    <a:pt x="79175" y="118750"/>
                  </a:lnTo>
                  <a:close/>
                  <a:moveTo>
                    <a:pt x="16082" y="15937"/>
                  </a:moveTo>
                  <a:lnTo>
                    <a:pt x="0" y="14687"/>
                  </a:lnTo>
                  <a:lnTo>
                    <a:pt x="22680" y="0"/>
                  </a:lnTo>
                  <a:lnTo>
                    <a:pt x="36701" y="2500"/>
                  </a:lnTo>
                  <a:lnTo>
                    <a:pt x="16082" y="15937"/>
                  </a:lnTo>
                  <a:close/>
                </a:path>
              </a:pathLst>
            </a:custGeom>
            <a:solidFill>
              <a:srgbClr val="BFBFB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sp>
        <p:nvSpPr>
          <p:cNvPr id="424" name="Shape 424"/>
          <p:cNvSpPr txBox="1"/>
          <p:nvPr/>
        </p:nvSpPr>
        <p:spPr>
          <a:xfrm>
            <a:off x="1231608" y="1143000"/>
            <a:ext cx="7292957" cy="584774"/>
          </a:xfrm>
          <a:prstGeom prst="rect">
            <a:avLst/>
          </a:prstGeom>
          <a:noFill/>
          <a:ln>
            <a:noFill/>
          </a:ln>
        </p:spPr>
        <p:txBody>
          <a:bodyPr lIns="0" tIns="0" rIns="0" bIns="0" anchor="ctr" anchorCtr="0">
            <a:noAutofit/>
          </a:bodyPr>
          <a:lstStyle/>
          <a:p>
            <a:pPr lvl="0">
              <a:buClr>
                <a:srgbClr val="7F7F7F"/>
              </a:buClr>
              <a:buSzPct val="25000"/>
            </a:pPr>
            <a:r>
              <a:rPr lang="en-US" b="1" dirty="0">
                <a:solidFill>
                  <a:schemeClr val="tx1"/>
                </a:solidFill>
                <a:latin typeface="Calibri"/>
                <a:ea typeface="Calibri"/>
                <a:cs typeface="Calibri"/>
                <a:sym typeface="Calibri"/>
              </a:rPr>
              <a:t>Annualize Hospital 1 numbers</a:t>
            </a:r>
            <a:br>
              <a:rPr lang="en-US" sz="1800" b="1" i="0" u="none" strike="noStrike" cap="none" dirty="0">
                <a:solidFill>
                  <a:schemeClr val="tx1"/>
                </a:solidFill>
                <a:latin typeface="Calibri"/>
                <a:ea typeface="Calibri"/>
                <a:cs typeface="Calibri"/>
                <a:sym typeface="Calibri"/>
              </a:rPr>
            </a:br>
            <a:r>
              <a:rPr lang="en-US" sz="1200" dirty="0">
                <a:solidFill>
                  <a:schemeClr val="tx1"/>
                </a:solidFill>
                <a:latin typeface="Calibri"/>
                <a:ea typeface="Calibri"/>
                <a:cs typeface="Calibri"/>
                <a:sym typeface="Calibri"/>
              </a:rPr>
              <a:t>45 individuals with one Ed visit per quarter • 77 with 3 or more visits captured</a:t>
            </a:r>
          </a:p>
          <a:p>
            <a:pPr lvl="0">
              <a:buClr>
                <a:srgbClr val="7F7F7F"/>
              </a:buClr>
              <a:buSzPct val="25000"/>
            </a:pPr>
            <a:r>
              <a:rPr lang="en-US" sz="1200" dirty="0">
                <a:solidFill>
                  <a:schemeClr val="tx1"/>
                </a:solidFill>
                <a:latin typeface="Calibri"/>
                <a:ea typeface="Calibri"/>
                <a:cs typeface="Calibri"/>
                <a:sym typeface="Calibri"/>
              </a:rPr>
              <a:t>3 individuals per quarter with &gt; 3 ED visits only accounted for in a given quarter</a:t>
            </a:r>
            <a:endParaRPr lang="en-US" sz="1200" b="0" i="0" u="none" strike="noStrike" cap="none" dirty="0">
              <a:solidFill>
                <a:schemeClr val="tx1"/>
              </a:solidFill>
              <a:latin typeface="Calibri"/>
              <a:ea typeface="Calibri"/>
              <a:cs typeface="Calibri"/>
              <a:sym typeface="Calibri"/>
            </a:endParaRPr>
          </a:p>
        </p:txBody>
      </p:sp>
      <p:sp>
        <p:nvSpPr>
          <p:cNvPr id="425" name="Shape 425"/>
          <p:cNvSpPr txBox="1"/>
          <p:nvPr/>
        </p:nvSpPr>
        <p:spPr>
          <a:xfrm>
            <a:off x="1231608" y="1820956"/>
            <a:ext cx="7292957" cy="584774"/>
          </a:xfrm>
          <a:prstGeom prst="rect">
            <a:avLst/>
          </a:prstGeom>
          <a:noFill/>
          <a:ln>
            <a:noFill/>
          </a:ln>
        </p:spPr>
        <p:txBody>
          <a:bodyPr lIns="0" tIns="0" rIns="0" bIns="0" anchor="ctr" anchorCtr="0">
            <a:noAutofit/>
          </a:bodyPr>
          <a:lstStyle/>
          <a:p>
            <a:pPr lvl="0">
              <a:buClr>
                <a:srgbClr val="7F7F7F"/>
              </a:buClr>
              <a:buSzPct val="25000"/>
            </a:pPr>
            <a:r>
              <a:rPr lang="en-US" b="1" dirty="0">
                <a:solidFill>
                  <a:schemeClr val="tx1"/>
                </a:solidFill>
                <a:latin typeface="Calibri"/>
                <a:ea typeface="Calibri"/>
                <a:cs typeface="Calibri"/>
                <a:sym typeface="Calibri"/>
              </a:rPr>
              <a:t>Estimate Hospital 2 data based on preliminary look forward</a:t>
            </a:r>
            <a:br>
              <a:rPr lang="en-US" sz="1800" b="1" i="0" u="none" strike="noStrike" cap="none" dirty="0">
                <a:solidFill>
                  <a:schemeClr val="tx1"/>
                </a:solidFill>
                <a:latin typeface="Calibri"/>
                <a:ea typeface="Calibri"/>
                <a:cs typeface="Calibri"/>
                <a:sym typeface="Calibri"/>
              </a:rPr>
            </a:br>
            <a:r>
              <a:rPr lang="en-US" sz="1200" dirty="0">
                <a:solidFill>
                  <a:schemeClr val="tx1"/>
                </a:solidFill>
                <a:latin typeface="Calibri"/>
                <a:ea typeface="Calibri"/>
                <a:cs typeface="Calibri"/>
                <a:sym typeface="Calibri"/>
              </a:rPr>
              <a:t>71 individuals in look forward (first two months) • Subtract for estimate of &gt; 3 ED visits (110) </a:t>
            </a:r>
          </a:p>
          <a:p>
            <a:pPr lvl="0">
              <a:buClr>
                <a:srgbClr val="7F7F7F"/>
              </a:buClr>
              <a:buSzPct val="25000"/>
            </a:pPr>
            <a:r>
              <a:rPr lang="en-US" sz="1200" dirty="0">
                <a:solidFill>
                  <a:schemeClr val="tx1"/>
                </a:solidFill>
                <a:latin typeface="Calibri"/>
                <a:ea typeface="Calibri"/>
                <a:cs typeface="Calibri"/>
                <a:sym typeface="Calibri"/>
              </a:rPr>
              <a:t>10% overlap</a:t>
            </a:r>
            <a:endParaRPr lang="en-US" sz="1200" b="0" i="0" u="none" strike="noStrike" cap="none" dirty="0">
              <a:solidFill>
                <a:schemeClr val="tx1"/>
              </a:solidFill>
              <a:latin typeface="Calibri"/>
              <a:ea typeface="Calibri"/>
              <a:cs typeface="Calibri"/>
              <a:sym typeface="Calibri"/>
            </a:endParaRPr>
          </a:p>
        </p:txBody>
      </p:sp>
      <p:sp>
        <p:nvSpPr>
          <p:cNvPr id="426" name="Shape 426"/>
          <p:cNvSpPr txBox="1"/>
          <p:nvPr/>
        </p:nvSpPr>
        <p:spPr>
          <a:xfrm>
            <a:off x="1231608" y="2533650"/>
            <a:ext cx="7292957" cy="584774"/>
          </a:xfrm>
          <a:prstGeom prst="rect">
            <a:avLst/>
          </a:prstGeom>
          <a:noFill/>
          <a:ln>
            <a:noFill/>
          </a:ln>
        </p:spPr>
        <p:txBody>
          <a:bodyPr lIns="0" tIns="0" rIns="0" bIns="0" anchor="ctr" anchorCtr="0">
            <a:noAutofit/>
          </a:bodyPr>
          <a:lstStyle/>
          <a:p>
            <a:pPr lvl="0">
              <a:buClr>
                <a:srgbClr val="7F7F7F"/>
              </a:buClr>
              <a:buSzPct val="25000"/>
            </a:pPr>
            <a:r>
              <a:rPr lang="en-US" b="1" dirty="0">
                <a:solidFill>
                  <a:schemeClr val="tx1"/>
                </a:solidFill>
                <a:latin typeface="Calibri"/>
                <a:ea typeface="Calibri"/>
                <a:cs typeface="Calibri"/>
                <a:sym typeface="Calibri"/>
              </a:rPr>
              <a:t>Adjust Hospital 3 &amp; Hospital 1 data based on homeless population interview data</a:t>
            </a:r>
            <a:br>
              <a:rPr lang="en-US" sz="1800" b="1" i="0" u="none" strike="noStrike" cap="none" dirty="0">
                <a:solidFill>
                  <a:schemeClr val="tx1"/>
                </a:solidFill>
                <a:latin typeface="Calibri"/>
                <a:ea typeface="Calibri"/>
                <a:cs typeface="Calibri"/>
                <a:sym typeface="Calibri"/>
              </a:rPr>
            </a:br>
            <a:r>
              <a:rPr lang="en-US" sz="1200" dirty="0">
                <a:solidFill>
                  <a:schemeClr val="tx1"/>
                </a:solidFill>
                <a:latin typeface="Calibri"/>
                <a:ea typeface="Calibri"/>
                <a:cs typeface="Calibri"/>
                <a:sym typeface="Calibri"/>
              </a:rPr>
              <a:t>20-25% overlap between St. Mary’s and Banner ED visits • 70% individuals not captured by St. Mary’s look back</a:t>
            </a:r>
          </a:p>
          <a:p>
            <a:pPr lvl="0">
              <a:buClr>
                <a:srgbClr val="7F7F7F"/>
              </a:buClr>
              <a:buSzPct val="25000"/>
            </a:pPr>
            <a:r>
              <a:rPr lang="en-US" sz="1200" dirty="0">
                <a:solidFill>
                  <a:schemeClr val="tx1"/>
                </a:solidFill>
                <a:latin typeface="Calibri"/>
                <a:ea typeface="Calibri"/>
                <a:cs typeface="Calibri"/>
                <a:sym typeface="Calibri"/>
              </a:rPr>
              <a:t>85% not captured in Banner look back • Subtract 10 % of above for conservative estimate • Add 10% of overlap </a:t>
            </a:r>
            <a:endParaRPr lang="en-US" sz="1200" b="0" i="0" u="none" strike="noStrike" cap="none" dirty="0">
              <a:solidFill>
                <a:schemeClr val="tx1"/>
              </a:solidFill>
              <a:latin typeface="Calibri"/>
              <a:ea typeface="Calibri"/>
              <a:cs typeface="Calibri"/>
              <a:sym typeface="Calibri"/>
            </a:endParaRPr>
          </a:p>
        </p:txBody>
      </p:sp>
      <p:sp>
        <p:nvSpPr>
          <p:cNvPr id="427" name="Shape 427"/>
          <p:cNvSpPr txBox="1"/>
          <p:nvPr/>
        </p:nvSpPr>
        <p:spPr>
          <a:xfrm>
            <a:off x="1231608" y="3212901"/>
            <a:ext cx="7292957" cy="584774"/>
          </a:xfrm>
          <a:prstGeom prst="rect">
            <a:avLst/>
          </a:prstGeom>
          <a:noFill/>
          <a:ln>
            <a:noFill/>
          </a:ln>
        </p:spPr>
        <p:txBody>
          <a:bodyPr lIns="0" tIns="0" rIns="0" bIns="0" anchor="ctr" anchorCtr="0">
            <a:noAutofit/>
          </a:bodyPr>
          <a:lstStyle/>
          <a:p>
            <a:pPr lvl="0">
              <a:buClr>
                <a:srgbClr val="7F7F7F"/>
              </a:buClr>
              <a:buSzPct val="25000"/>
            </a:pPr>
            <a:r>
              <a:rPr lang="en-US" b="1" dirty="0">
                <a:solidFill>
                  <a:schemeClr val="tx1"/>
                </a:solidFill>
                <a:latin typeface="Calibri"/>
                <a:ea typeface="Calibri"/>
                <a:cs typeface="Calibri"/>
                <a:sym typeface="Calibri"/>
              </a:rPr>
              <a:t>Estimate for 3 hospitals not included in this study</a:t>
            </a:r>
            <a:br>
              <a:rPr lang="en-US" sz="1800" b="1" i="0" u="none" strike="noStrike" cap="none" dirty="0">
                <a:solidFill>
                  <a:srgbClr val="7F7F7F"/>
                </a:solidFill>
                <a:latin typeface="Calibri"/>
                <a:ea typeface="Calibri"/>
                <a:cs typeface="Calibri"/>
                <a:sym typeface="Calibri"/>
              </a:rPr>
            </a:br>
            <a:endParaRPr lang="en-US" sz="1200" b="0" i="0" u="none" strike="noStrike" cap="none" dirty="0">
              <a:solidFill>
                <a:srgbClr val="7F7F7F"/>
              </a:solidFill>
              <a:latin typeface="Calibri"/>
              <a:ea typeface="Calibri"/>
              <a:cs typeface="Calibri"/>
              <a:sym typeface="Calibri"/>
            </a:endParaRPr>
          </a:p>
        </p:txBody>
      </p:sp>
      <p:sp>
        <p:nvSpPr>
          <p:cNvPr id="428" name="Shape 428"/>
          <p:cNvSpPr txBox="1"/>
          <p:nvPr/>
        </p:nvSpPr>
        <p:spPr>
          <a:xfrm>
            <a:off x="1231608" y="3905744"/>
            <a:ext cx="7292957" cy="584774"/>
          </a:xfrm>
          <a:prstGeom prst="rect">
            <a:avLst/>
          </a:prstGeom>
          <a:noFill/>
          <a:ln>
            <a:noFill/>
          </a:ln>
        </p:spPr>
        <p:txBody>
          <a:bodyPr lIns="0" tIns="0" rIns="0" bIns="0" anchor="ctr" anchorCtr="0">
            <a:noAutofit/>
          </a:bodyPr>
          <a:lstStyle/>
          <a:p>
            <a:pPr lvl="0">
              <a:buClr>
                <a:srgbClr val="7F7F7F"/>
              </a:buClr>
              <a:buSzPct val="25000"/>
            </a:pPr>
            <a:r>
              <a:rPr lang="en-US" b="1" dirty="0">
                <a:solidFill>
                  <a:schemeClr val="tx1"/>
                </a:solidFill>
                <a:latin typeface="Calibri"/>
                <a:ea typeface="Calibri"/>
                <a:cs typeface="Calibri"/>
                <a:sym typeface="Calibri"/>
              </a:rPr>
              <a:t>Account for proportion of individuals that would enter respite outside of hospital systems</a:t>
            </a:r>
            <a:br>
              <a:rPr lang="en-US" sz="1800" b="1" i="0" u="none" strike="noStrike" cap="none" dirty="0">
                <a:solidFill>
                  <a:schemeClr val="tx1"/>
                </a:solidFill>
                <a:latin typeface="Calibri"/>
                <a:ea typeface="Calibri"/>
                <a:cs typeface="Calibri"/>
                <a:sym typeface="Calibri"/>
              </a:rPr>
            </a:br>
            <a:r>
              <a:rPr lang="en-US" sz="1200" dirty="0">
                <a:solidFill>
                  <a:schemeClr val="tx1"/>
                </a:solidFill>
                <a:latin typeface="Calibri"/>
                <a:ea typeface="Calibri"/>
                <a:cs typeface="Calibri"/>
                <a:sym typeface="Calibri"/>
              </a:rPr>
              <a:t>CTC 2015: 6% of respite beds utilized for pre-procedure</a:t>
            </a:r>
          </a:p>
          <a:p>
            <a:pPr lvl="0">
              <a:buClr>
                <a:srgbClr val="7F7F7F"/>
              </a:buClr>
              <a:buSzPct val="25000"/>
            </a:pPr>
            <a:r>
              <a:rPr lang="en-US" sz="1200" dirty="0">
                <a:solidFill>
                  <a:schemeClr val="tx1"/>
                </a:solidFill>
                <a:latin typeface="Calibri"/>
                <a:ea typeface="Calibri"/>
                <a:cs typeface="Calibri"/>
                <a:sym typeface="Calibri"/>
              </a:rPr>
              <a:t>6% guaranteed for Hospice of Valley plus others used for palliative care</a:t>
            </a:r>
            <a:endParaRPr lang="en-US" sz="1200" b="0" i="0" u="none" strike="noStrike" cap="none" dirty="0">
              <a:solidFill>
                <a:schemeClr val="tx1"/>
              </a:solidFill>
              <a:latin typeface="Calibri"/>
              <a:ea typeface="Calibri"/>
              <a:cs typeface="Calibri"/>
              <a:sym typeface="Calibri"/>
            </a:endParaRPr>
          </a:p>
        </p:txBody>
      </p:sp>
      <p:cxnSp>
        <p:nvCxnSpPr>
          <p:cNvPr id="429" name="Shape 429"/>
          <p:cNvCxnSpPr/>
          <p:nvPr/>
        </p:nvCxnSpPr>
        <p:spPr>
          <a:xfrm>
            <a:off x="381000" y="1781175"/>
            <a:ext cx="8381999" cy="1587"/>
          </a:xfrm>
          <a:prstGeom prst="straightConnector1">
            <a:avLst/>
          </a:prstGeom>
          <a:noFill/>
          <a:ln w="9525" cap="flat" cmpd="sng">
            <a:solidFill>
              <a:srgbClr val="BFBFBF"/>
            </a:solidFill>
            <a:prstDash val="dash"/>
            <a:round/>
            <a:headEnd type="none" w="med" len="med"/>
            <a:tailEnd type="none" w="med" len="med"/>
          </a:ln>
        </p:spPr>
      </p:cxnSp>
      <p:cxnSp>
        <p:nvCxnSpPr>
          <p:cNvPr id="430" name="Shape 430"/>
          <p:cNvCxnSpPr/>
          <p:nvPr/>
        </p:nvCxnSpPr>
        <p:spPr>
          <a:xfrm>
            <a:off x="381000" y="2473325"/>
            <a:ext cx="8381999" cy="1587"/>
          </a:xfrm>
          <a:prstGeom prst="straightConnector1">
            <a:avLst/>
          </a:prstGeom>
          <a:noFill/>
          <a:ln w="9525" cap="flat" cmpd="sng">
            <a:solidFill>
              <a:srgbClr val="BFBFBF"/>
            </a:solidFill>
            <a:prstDash val="dash"/>
            <a:round/>
            <a:headEnd type="none" w="med" len="med"/>
            <a:tailEnd type="none" w="med" len="med"/>
          </a:ln>
        </p:spPr>
      </p:cxnSp>
      <p:cxnSp>
        <p:nvCxnSpPr>
          <p:cNvPr id="431" name="Shape 431"/>
          <p:cNvCxnSpPr/>
          <p:nvPr/>
        </p:nvCxnSpPr>
        <p:spPr>
          <a:xfrm>
            <a:off x="381000" y="3175000"/>
            <a:ext cx="8381999" cy="1587"/>
          </a:xfrm>
          <a:prstGeom prst="straightConnector1">
            <a:avLst/>
          </a:prstGeom>
          <a:noFill/>
          <a:ln w="9525" cap="flat" cmpd="sng">
            <a:solidFill>
              <a:srgbClr val="BFBFBF"/>
            </a:solidFill>
            <a:prstDash val="dash"/>
            <a:round/>
            <a:headEnd type="none" w="med" len="med"/>
            <a:tailEnd type="none" w="med" len="med"/>
          </a:ln>
        </p:spPr>
      </p:cxnSp>
      <p:cxnSp>
        <p:nvCxnSpPr>
          <p:cNvPr id="432" name="Shape 432"/>
          <p:cNvCxnSpPr/>
          <p:nvPr/>
        </p:nvCxnSpPr>
        <p:spPr>
          <a:xfrm>
            <a:off x="381000" y="3867150"/>
            <a:ext cx="8381999" cy="1587"/>
          </a:xfrm>
          <a:prstGeom prst="straightConnector1">
            <a:avLst/>
          </a:prstGeom>
          <a:noFill/>
          <a:ln w="9525" cap="flat" cmpd="sng">
            <a:solidFill>
              <a:srgbClr val="BFBFBF"/>
            </a:solidFill>
            <a:prstDash val="dash"/>
            <a:round/>
            <a:headEnd type="none" w="med" len="med"/>
            <a:tailEnd type="none" w="med" len="med"/>
          </a:ln>
        </p:spPr>
      </p:cxnSp>
      <p:grpSp>
        <p:nvGrpSpPr>
          <p:cNvPr id="433" name="Shape 433"/>
          <p:cNvGrpSpPr/>
          <p:nvPr/>
        </p:nvGrpSpPr>
        <p:grpSpPr>
          <a:xfrm>
            <a:off x="496527" y="1796230"/>
            <a:ext cx="573556" cy="599662"/>
            <a:chOff x="1524000" y="1731963"/>
            <a:chExt cx="1150936" cy="1203323"/>
          </a:xfrm>
        </p:grpSpPr>
        <p:sp>
          <p:nvSpPr>
            <p:cNvPr id="434" name="Shape 434"/>
            <p:cNvSpPr/>
            <p:nvPr/>
          </p:nvSpPr>
          <p:spPr>
            <a:xfrm>
              <a:off x="1616075" y="1760538"/>
              <a:ext cx="784224" cy="1085850"/>
            </a:xfrm>
            <a:custGeom>
              <a:avLst/>
              <a:gdLst/>
              <a:ahLst/>
              <a:cxnLst/>
              <a:rect l="0" t="0" r="0" b="0"/>
              <a:pathLst>
                <a:path w="120000" h="120000" extrusionOk="0">
                  <a:moveTo>
                    <a:pt x="485" y="106140"/>
                  </a:moveTo>
                  <a:lnTo>
                    <a:pt x="0" y="0"/>
                  </a:lnTo>
                  <a:lnTo>
                    <a:pt x="120000" y="18771"/>
                  </a:lnTo>
                  <a:lnTo>
                    <a:pt x="120000" y="120000"/>
                  </a:lnTo>
                  <a:lnTo>
                    <a:pt x="485" y="106140"/>
                  </a:lnTo>
                  <a:close/>
                </a:path>
              </a:pathLst>
            </a:custGeom>
            <a:gradFill>
              <a:gsLst>
                <a:gs pos="0">
                  <a:srgbClr val="ADADAD"/>
                </a:gs>
                <a:gs pos="50000">
                  <a:srgbClr val="CCCCCC"/>
                </a:gs>
                <a:gs pos="100000">
                  <a:srgbClr val="E6E6E6"/>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35" name="Shape 435"/>
            <p:cNvSpPr/>
            <p:nvPr/>
          </p:nvSpPr>
          <p:spPr>
            <a:xfrm>
              <a:off x="1524000" y="1760538"/>
              <a:ext cx="95250" cy="1049338"/>
            </a:xfrm>
            <a:custGeom>
              <a:avLst/>
              <a:gdLst/>
              <a:ahLst/>
              <a:cxnLst/>
              <a:rect l="0" t="0" r="0" b="0"/>
              <a:pathLst>
                <a:path w="120000" h="120000" extrusionOk="0">
                  <a:moveTo>
                    <a:pt x="116000" y="0"/>
                  </a:moveTo>
                  <a:lnTo>
                    <a:pt x="120000" y="109833"/>
                  </a:lnTo>
                  <a:lnTo>
                    <a:pt x="0" y="120000"/>
                  </a:lnTo>
                  <a:lnTo>
                    <a:pt x="0" y="7443"/>
                  </a:lnTo>
                  <a:lnTo>
                    <a:pt x="116000" y="0"/>
                  </a:lnTo>
                  <a:close/>
                </a:path>
              </a:pathLst>
            </a:custGeom>
            <a:solidFill>
              <a:srgbClr val="92929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36" name="Shape 436"/>
            <p:cNvSpPr/>
            <p:nvPr/>
          </p:nvSpPr>
          <p:spPr>
            <a:xfrm>
              <a:off x="1524000" y="2720975"/>
              <a:ext cx="876300" cy="214312"/>
            </a:xfrm>
            <a:custGeom>
              <a:avLst/>
              <a:gdLst/>
              <a:ahLst/>
              <a:cxnLst/>
              <a:rect l="0" t="0" r="0" b="0"/>
              <a:pathLst>
                <a:path w="120000" h="120000" extrusionOk="0">
                  <a:moveTo>
                    <a:pt x="0" y="49777"/>
                  </a:moveTo>
                  <a:lnTo>
                    <a:pt x="13043" y="0"/>
                  </a:lnTo>
                  <a:lnTo>
                    <a:pt x="120000" y="70222"/>
                  </a:lnTo>
                  <a:lnTo>
                    <a:pt x="110434" y="120000"/>
                  </a:lnTo>
                  <a:lnTo>
                    <a:pt x="0" y="49777"/>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37" name="Shape 437"/>
            <p:cNvSpPr/>
            <p:nvPr/>
          </p:nvSpPr>
          <p:spPr>
            <a:xfrm>
              <a:off x="1787525" y="1731963"/>
              <a:ext cx="887411" cy="868363"/>
            </a:xfrm>
            <a:custGeom>
              <a:avLst/>
              <a:gdLst/>
              <a:ahLst/>
              <a:cxnLst/>
              <a:rect l="0" t="0" r="0" b="0"/>
              <a:pathLst>
                <a:path w="120000" h="120000" extrusionOk="0">
                  <a:moveTo>
                    <a:pt x="37081" y="118421"/>
                  </a:moveTo>
                  <a:cubicBezTo>
                    <a:pt x="0" y="52631"/>
                    <a:pt x="0" y="52631"/>
                    <a:pt x="0" y="52631"/>
                  </a:cubicBezTo>
                  <a:cubicBezTo>
                    <a:pt x="10815" y="43157"/>
                    <a:pt x="10815" y="43157"/>
                    <a:pt x="10815" y="43157"/>
                  </a:cubicBezTo>
                  <a:cubicBezTo>
                    <a:pt x="34248" y="80263"/>
                    <a:pt x="34248" y="80263"/>
                    <a:pt x="34248" y="80263"/>
                  </a:cubicBezTo>
                  <a:cubicBezTo>
                    <a:pt x="38884" y="87631"/>
                    <a:pt x="38884" y="87631"/>
                    <a:pt x="38884" y="87631"/>
                  </a:cubicBezTo>
                  <a:cubicBezTo>
                    <a:pt x="63605" y="51578"/>
                    <a:pt x="90386" y="22631"/>
                    <a:pt x="119484" y="526"/>
                  </a:cubicBezTo>
                  <a:cubicBezTo>
                    <a:pt x="119742" y="263"/>
                    <a:pt x="119742" y="263"/>
                    <a:pt x="120000" y="0"/>
                  </a:cubicBezTo>
                  <a:cubicBezTo>
                    <a:pt x="89871" y="35263"/>
                    <a:pt x="67982" y="75263"/>
                    <a:pt x="54077" y="119999"/>
                  </a:cubicBezTo>
                  <a:lnTo>
                    <a:pt x="37081" y="118421"/>
                  </a:lnTo>
                  <a:close/>
                </a:path>
              </a:pathLst>
            </a:custGeom>
            <a:solidFill>
              <a:schemeClr val="accent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38" name="Shape 438"/>
            <p:cNvSpPr/>
            <p:nvPr/>
          </p:nvSpPr>
          <p:spPr>
            <a:xfrm>
              <a:off x="1725613" y="1735138"/>
              <a:ext cx="946150" cy="900111"/>
            </a:xfrm>
            <a:custGeom>
              <a:avLst/>
              <a:gdLst/>
              <a:ahLst/>
              <a:cxnLst/>
              <a:rect l="0" t="0" r="0" b="0"/>
              <a:pathLst>
                <a:path w="120000" h="120000" extrusionOk="0">
                  <a:moveTo>
                    <a:pt x="7741" y="50338"/>
                  </a:moveTo>
                  <a:cubicBezTo>
                    <a:pt x="42580" y="113898"/>
                    <a:pt x="42580" y="113898"/>
                    <a:pt x="42580" y="113898"/>
                  </a:cubicBezTo>
                  <a:cubicBezTo>
                    <a:pt x="38709" y="120000"/>
                    <a:pt x="38709" y="120000"/>
                    <a:pt x="38709" y="120000"/>
                  </a:cubicBezTo>
                  <a:cubicBezTo>
                    <a:pt x="0" y="49576"/>
                    <a:pt x="0" y="49576"/>
                    <a:pt x="0" y="49576"/>
                  </a:cubicBezTo>
                  <a:lnTo>
                    <a:pt x="7741" y="50338"/>
                  </a:lnTo>
                  <a:close/>
                  <a:moveTo>
                    <a:pt x="120000" y="0"/>
                  </a:moveTo>
                  <a:cubicBezTo>
                    <a:pt x="92661" y="21355"/>
                    <a:pt x="67500" y="49322"/>
                    <a:pt x="44274" y="84152"/>
                  </a:cubicBezTo>
                  <a:cubicBezTo>
                    <a:pt x="39919" y="77033"/>
                    <a:pt x="39919" y="77033"/>
                    <a:pt x="39919" y="77033"/>
                  </a:cubicBezTo>
                  <a:cubicBezTo>
                    <a:pt x="61693" y="43728"/>
                    <a:pt x="88306" y="18050"/>
                    <a:pt x="120000" y="0"/>
                  </a:cubicBez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39" name="Shape 439"/>
            <p:cNvSpPr/>
            <p:nvPr/>
          </p:nvSpPr>
          <p:spPr>
            <a:xfrm>
              <a:off x="1725613" y="2032000"/>
              <a:ext cx="461961" cy="609599"/>
            </a:xfrm>
            <a:custGeom>
              <a:avLst/>
              <a:gdLst/>
              <a:ahLst/>
              <a:cxnLst/>
              <a:rect l="0" t="0" r="0" b="0"/>
              <a:pathLst>
                <a:path w="120000" h="120000" extrusionOk="0">
                  <a:moveTo>
                    <a:pt x="79175" y="118750"/>
                  </a:moveTo>
                  <a:lnTo>
                    <a:pt x="87422" y="109687"/>
                  </a:lnTo>
                  <a:lnTo>
                    <a:pt x="120000" y="111875"/>
                  </a:lnTo>
                  <a:lnTo>
                    <a:pt x="113402" y="120000"/>
                  </a:lnTo>
                  <a:lnTo>
                    <a:pt x="79175" y="118750"/>
                  </a:lnTo>
                  <a:close/>
                  <a:moveTo>
                    <a:pt x="16082" y="15937"/>
                  </a:moveTo>
                  <a:lnTo>
                    <a:pt x="0" y="14687"/>
                  </a:lnTo>
                  <a:lnTo>
                    <a:pt x="22680" y="0"/>
                  </a:lnTo>
                  <a:lnTo>
                    <a:pt x="36701" y="2500"/>
                  </a:lnTo>
                  <a:lnTo>
                    <a:pt x="16082" y="15937"/>
                  </a:lnTo>
                  <a:close/>
                </a:path>
              </a:pathLst>
            </a:custGeom>
            <a:solidFill>
              <a:srgbClr val="BFBFB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440" name="Shape 440"/>
          <p:cNvGrpSpPr/>
          <p:nvPr/>
        </p:nvGrpSpPr>
        <p:grpSpPr>
          <a:xfrm>
            <a:off x="496527" y="2495549"/>
            <a:ext cx="573556" cy="599662"/>
            <a:chOff x="1524000" y="1731963"/>
            <a:chExt cx="1150936" cy="1203323"/>
          </a:xfrm>
        </p:grpSpPr>
        <p:sp>
          <p:nvSpPr>
            <p:cNvPr id="441" name="Shape 441"/>
            <p:cNvSpPr/>
            <p:nvPr/>
          </p:nvSpPr>
          <p:spPr>
            <a:xfrm>
              <a:off x="1616075" y="1760538"/>
              <a:ext cx="784224" cy="1085850"/>
            </a:xfrm>
            <a:custGeom>
              <a:avLst/>
              <a:gdLst/>
              <a:ahLst/>
              <a:cxnLst/>
              <a:rect l="0" t="0" r="0" b="0"/>
              <a:pathLst>
                <a:path w="120000" h="120000" extrusionOk="0">
                  <a:moveTo>
                    <a:pt x="485" y="106140"/>
                  </a:moveTo>
                  <a:lnTo>
                    <a:pt x="0" y="0"/>
                  </a:lnTo>
                  <a:lnTo>
                    <a:pt x="120000" y="18771"/>
                  </a:lnTo>
                  <a:lnTo>
                    <a:pt x="120000" y="120000"/>
                  </a:lnTo>
                  <a:lnTo>
                    <a:pt x="485" y="106140"/>
                  </a:lnTo>
                  <a:close/>
                </a:path>
              </a:pathLst>
            </a:custGeom>
            <a:gradFill>
              <a:gsLst>
                <a:gs pos="0">
                  <a:srgbClr val="ADADAD"/>
                </a:gs>
                <a:gs pos="50000">
                  <a:srgbClr val="CCCCCC"/>
                </a:gs>
                <a:gs pos="100000">
                  <a:srgbClr val="E6E6E6"/>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42" name="Shape 442"/>
            <p:cNvSpPr/>
            <p:nvPr/>
          </p:nvSpPr>
          <p:spPr>
            <a:xfrm>
              <a:off x="1524000" y="1760538"/>
              <a:ext cx="95250" cy="1049338"/>
            </a:xfrm>
            <a:custGeom>
              <a:avLst/>
              <a:gdLst/>
              <a:ahLst/>
              <a:cxnLst/>
              <a:rect l="0" t="0" r="0" b="0"/>
              <a:pathLst>
                <a:path w="120000" h="120000" extrusionOk="0">
                  <a:moveTo>
                    <a:pt x="116000" y="0"/>
                  </a:moveTo>
                  <a:lnTo>
                    <a:pt x="120000" y="109833"/>
                  </a:lnTo>
                  <a:lnTo>
                    <a:pt x="0" y="120000"/>
                  </a:lnTo>
                  <a:lnTo>
                    <a:pt x="0" y="7443"/>
                  </a:lnTo>
                  <a:lnTo>
                    <a:pt x="116000" y="0"/>
                  </a:lnTo>
                  <a:close/>
                </a:path>
              </a:pathLst>
            </a:custGeom>
            <a:solidFill>
              <a:srgbClr val="92929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43" name="Shape 443"/>
            <p:cNvSpPr/>
            <p:nvPr/>
          </p:nvSpPr>
          <p:spPr>
            <a:xfrm>
              <a:off x="1524000" y="2720975"/>
              <a:ext cx="876300" cy="214312"/>
            </a:xfrm>
            <a:custGeom>
              <a:avLst/>
              <a:gdLst/>
              <a:ahLst/>
              <a:cxnLst/>
              <a:rect l="0" t="0" r="0" b="0"/>
              <a:pathLst>
                <a:path w="120000" h="120000" extrusionOk="0">
                  <a:moveTo>
                    <a:pt x="0" y="49777"/>
                  </a:moveTo>
                  <a:lnTo>
                    <a:pt x="13043" y="0"/>
                  </a:lnTo>
                  <a:lnTo>
                    <a:pt x="120000" y="70222"/>
                  </a:lnTo>
                  <a:lnTo>
                    <a:pt x="110434" y="120000"/>
                  </a:lnTo>
                  <a:lnTo>
                    <a:pt x="0" y="49777"/>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44" name="Shape 444"/>
            <p:cNvSpPr/>
            <p:nvPr/>
          </p:nvSpPr>
          <p:spPr>
            <a:xfrm>
              <a:off x="1787525" y="1731963"/>
              <a:ext cx="887411" cy="868363"/>
            </a:xfrm>
            <a:custGeom>
              <a:avLst/>
              <a:gdLst/>
              <a:ahLst/>
              <a:cxnLst/>
              <a:rect l="0" t="0" r="0" b="0"/>
              <a:pathLst>
                <a:path w="120000" h="120000" extrusionOk="0">
                  <a:moveTo>
                    <a:pt x="37081" y="118421"/>
                  </a:moveTo>
                  <a:cubicBezTo>
                    <a:pt x="0" y="52631"/>
                    <a:pt x="0" y="52631"/>
                    <a:pt x="0" y="52631"/>
                  </a:cubicBezTo>
                  <a:cubicBezTo>
                    <a:pt x="10815" y="43157"/>
                    <a:pt x="10815" y="43157"/>
                    <a:pt x="10815" y="43157"/>
                  </a:cubicBezTo>
                  <a:cubicBezTo>
                    <a:pt x="34248" y="80263"/>
                    <a:pt x="34248" y="80263"/>
                    <a:pt x="34248" y="80263"/>
                  </a:cubicBezTo>
                  <a:cubicBezTo>
                    <a:pt x="38884" y="87631"/>
                    <a:pt x="38884" y="87631"/>
                    <a:pt x="38884" y="87631"/>
                  </a:cubicBezTo>
                  <a:cubicBezTo>
                    <a:pt x="63605" y="51578"/>
                    <a:pt x="90386" y="22631"/>
                    <a:pt x="119484" y="526"/>
                  </a:cubicBezTo>
                  <a:cubicBezTo>
                    <a:pt x="119742" y="263"/>
                    <a:pt x="119742" y="263"/>
                    <a:pt x="120000" y="0"/>
                  </a:cubicBezTo>
                  <a:cubicBezTo>
                    <a:pt x="89871" y="35263"/>
                    <a:pt x="67982" y="75263"/>
                    <a:pt x="54077" y="119999"/>
                  </a:cubicBezTo>
                  <a:lnTo>
                    <a:pt x="37081" y="118421"/>
                  </a:lnTo>
                  <a:close/>
                </a:path>
              </a:pathLst>
            </a:custGeom>
            <a:solidFill>
              <a:schemeClr val="accent3"/>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45" name="Shape 445"/>
            <p:cNvSpPr/>
            <p:nvPr/>
          </p:nvSpPr>
          <p:spPr>
            <a:xfrm>
              <a:off x="1725613" y="1735138"/>
              <a:ext cx="946150" cy="900111"/>
            </a:xfrm>
            <a:custGeom>
              <a:avLst/>
              <a:gdLst/>
              <a:ahLst/>
              <a:cxnLst/>
              <a:rect l="0" t="0" r="0" b="0"/>
              <a:pathLst>
                <a:path w="120000" h="120000" extrusionOk="0">
                  <a:moveTo>
                    <a:pt x="7741" y="50338"/>
                  </a:moveTo>
                  <a:cubicBezTo>
                    <a:pt x="42580" y="113898"/>
                    <a:pt x="42580" y="113898"/>
                    <a:pt x="42580" y="113898"/>
                  </a:cubicBezTo>
                  <a:cubicBezTo>
                    <a:pt x="38709" y="120000"/>
                    <a:pt x="38709" y="120000"/>
                    <a:pt x="38709" y="120000"/>
                  </a:cubicBezTo>
                  <a:cubicBezTo>
                    <a:pt x="0" y="49576"/>
                    <a:pt x="0" y="49576"/>
                    <a:pt x="0" y="49576"/>
                  </a:cubicBezTo>
                  <a:lnTo>
                    <a:pt x="7741" y="50338"/>
                  </a:lnTo>
                  <a:close/>
                  <a:moveTo>
                    <a:pt x="120000" y="0"/>
                  </a:moveTo>
                  <a:cubicBezTo>
                    <a:pt x="92661" y="21355"/>
                    <a:pt x="67500" y="49322"/>
                    <a:pt x="44274" y="84152"/>
                  </a:cubicBezTo>
                  <a:cubicBezTo>
                    <a:pt x="39919" y="77033"/>
                    <a:pt x="39919" y="77033"/>
                    <a:pt x="39919" y="77033"/>
                  </a:cubicBezTo>
                  <a:cubicBezTo>
                    <a:pt x="61693" y="43728"/>
                    <a:pt x="88306" y="18050"/>
                    <a:pt x="120000" y="0"/>
                  </a:cubicBez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46" name="Shape 446"/>
            <p:cNvSpPr/>
            <p:nvPr/>
          </p:nvSpPr>
          <p:spPr>
            <a:xfrm>
              <a:off x="1725613" y="2032000"/>
              <a:ext cx="461961" cy="609599"/>
            </a:xfrm>
            <a:custGeom>
              <a:avLst/>
              <a:gdLst/>
              <a:ahLst/>
              <a:cxnLst/>
              <a:rect l="0" t="0" r="0" b="0"/>
              <a:pathLst>
                <a:path w="120000" h="120000" extrusionOk="0">
                  <a:moveTo>
                    <a:pt x="79175" y="118750"/>
                  </a:moveTo>
                  <a:lnTo>
                    <a:pt x="87422" y="109687"/>
                  </a:lnTo>
                  <a:lnTo>
                    <a:pt x="120000" y="111875"/>
                  </a:lnTo>
                  <a:lnTo>
                    <a:pt x="113402" y="120000"/>
                  </a:lnTo>
                  <a:lnTo>
                    <a:pt x="79175" y="118750"/>
                  </a:lnTo>
                  <a:close/>
                  <a:moveTo>
                    <a:pt x="16082" y="15937"/>
                  </a:moveTo>
                  <a:lnTo>
                    <a:pt x="0" y="14687"/>
                  </a:lnTo>
                  <a:lnTo>
                    <a:pt x="22680" y="0"/>
                  </a:lnTo>
                  <a:lnTo>
                    <a:pt x="36701" y="2500"/>
                  </a:lnTo>
                  <a:lnTo>
                    <a:pt x="16082" y="15937"/>
                  </a:lnTo>
                  <a:close/>
                </a:path>
              </a:pathLst>
            </a:custGeom>
            <a:solidFill>
              <a:srgbClr val="BFBFB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447" name="Shape 447"/>
          <p:cNvGrpSpPr/>
          <p:nvPr/>
        </p:nvGrpSpPr>
        <p:grpSpPr>
          <a:xfrm>
            <a:off x="496527" y="3194869"/>
            <a:ext cx="573556" cy="599662"/>
            <a:chOff x="1524000" y="1731963"/>
            <a:chExt cx="1150936" cy="1203323"/>
          </a:xfrm>
        </p:grpSpPr>
        <p:sp>
          <p:nvSpPr>
            <p:cNvPr id="448" name="Shape 448"/>
            <p:cNvSpPr/>
            <p:nvPr/>
          </p:nvSpPr>
          <p:spPr>
            <a:xfrm>
              <a:off x="1616075" y="1760538"/>
              <a:ext cx="784224" cy="1085850"/>
            </a:xfrm>
            <a:custGeom>
              <a:avLst/>
              <a:gdLst/>
              <a:ahLst/>
              <a:cxnLst/>
              <a:rect l="0" t="0" r="0" b="0"/>
              <a:pathLst>
                <a:path w="120000" h="120000" extrusionOk="0">
                  <a:moveTo>
                    <a:pt x="485" y="106140"/>
                  </a:moveTo>
                  <a:lnTo>
                    <a:pt x="0" y="0"/>
                  </a:lnTo>
                  <a:lnTo>
                    <a:pt x="120000" y="18771"/>
                  </a:lnTo>
                  <a:lnTo>
                    <a:pt x="120000" y="120000"/>
                  </a:lnTo>
                  <a:lnTo>
                    <a:pt x="485" y="106140"/>
                  </a:lnTo>
                  <a:close/>
                </a:path>
              </a:pathLst>
            </a:custGeom>
            <a:gradFill>
              <a:gsLst>
                <a:gs pos="0">
                  <a:srgbClr val="ADADAD"/>
                </a:gs>
                <a:gs pos="50000">
                  <a:srgbClr val="CCCCCC"/>
                </a:gs>
                <a:gs pos="100000">
                  <a:srgbClr val="E6E6E6"/>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49" name="Shape 449"/>
            <p:cNvSpPr/>
            <p:nvPr/>
          </p:nvSpPr>
          <p:spPr>
            <a:xfrm>
              <a:off x="1524000" y="1760538"/>
              <a:ext cx="95250" cy="1049338"/>
            </a:xfrm>
            <a:custGeom>
              <a:avLst/>
              <a:gdLst/>
              <a:ahLst/>
              <a:cxnLst/>
              <a:rect l="0" t="0" r="0" b="0"/>
              <a:pathLst>
                <a:path w="120000" h="120000" extrusionOk="0">
                  <a:moveTo>
                    <a:pt x="116000" y="0"/>
                  </a:moveTo>
                  <a:lnTo>
                    <a:pt x="120000" y="109833"/>
                  </a:lnTo>
                  <a:lnTo>
                    <a:pt x="0" y="120000"/>
                  </a:lnTo>
                  <a:lnTo>
                    <a:pt x="0" y="7443"/>
                  </a:lnTo>
                  <a:lnTo>
                    <a:pt x="116000" y="0"/>
                  </a:lnTo>
                  <a:close/>
                </a:path>
              </a:pathLst>
            </a:custGeom>
            <a:solidFill>
              <a:srgbClr val="92929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50" name="Shape 450"/>
            <p:cNvSpPr/>
            <p:nvPr/>
          </p:nvSpPr>
          <p:spPr>
            <a:xfrm>
              <a:off x="1524000" y="2720975"/>
              <a:ext cx="876300" cy="214312"/>
            </a:xfrm>
            <a:custGeom>
              <a:avLst/>
              <a:gdLst/>
              <a:ahLst/>
              <a:cxnLst/>
              <a:rect l="0" t="0" r="0" b="0"/>
              <a:pathLst>
                <a:path w="120000" h="120000" extrusionOk="0">
                  <a:moveTo>
                    <a:pt x="0" y="49777"/>
                  </a:moveTo>
                  <a:lnTo>
                    <a:pt x="13043" y="0"/>
                  </a:lnTo>
                  <a:lnTo>
                    <a:pt x="120000" y="70222"/>
                  </a:lnTo>
                  <a:lnTo>
                    <a:pt x="110434" y="120000"/>
                  </a:lnTo>
                  <a:lnTo>
                    <a:pt x="0" y="49777"/>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51" name="Shape 451"/>
            <p:cNvSpPr/>
            <p:nvPr/>
          </p:nvSpPr>
          <p:spPr>
            <a:xfrm>
              <a:off x="1787525" y="1731963"/>
              <a:ext cx="887411" cy="868363"/>
            </a:xfrm>
            <a:custGeom>
              <a:avLst/>
              <a:gdLst/>
              <a:ahLst/>
              <a:cxnLst/>
              <a:rect l="0" t="0" r="0" b="0"/>
              <a:pathLst>
                <a:path w="120000" h="120000" extrusionOk="0">
                  <a:moveTo>
                    <a:pt x="37081" y="118421"/>
                  </a:moveTo>
                  <a:cubicBezTo>
                    <a:pt x="0" y="52631"/>
                    <a:pt x="0" y="52631"/>
                    <a:pt x="0" y="52631"/>
                  </a:cubicBezTo>
                  <a:cubicBezTo>
                    <a:pt x="10815" y="43157"/>
                    <a:pt x="10815" y="43157"/>
                    <a:pt x="10815" y="43157"/>
                  </a:cubicBezTo>
                  <a:cubicBezTo>
                    <a:pt x="34248" y="80263"/>
                    <a:pt x="34248" y="80263"/>
                    <a:pt x="34248" y="80263"/>
                  </a:cubicBezTo>
                  <a:cubicBezTo>
                    <a:pt x="38884" y="87631"/>
                    <a:pt x="38884" y="87631"/>
                    <a:pt x="38884" y="87631"/>
                  </a:cubicBezTo>
                  <a:cubicBezTo>
                    <a:pt x="63605" y="51578"/>
                    <a:pt x="90386" y="22631"/>
                    <a:pt x="119484" y="526"/>
                  </a:cubicBezTo>
                  <a:cubicBezTo>
                    <a:pt x="119742" y="263"/>
                    <a:pt x="119742" y="263"/>
                    <a:pt x="120000" y="0"/>
                  </a:cubicBezTo>
                  <a:cubicBezTo>
                    <a:pt x="89871" y="35263"/>
                    <a:pt x="67982" y="75263"/>
                    <a:pt x="54077" y="119999"/>
                  </a:cubicBezTo>
                  <a:lnTo>
                    <a:pt x="37081" y="118421"/>
                  </a:lnTo>
                  <a:close/>
                </a:path>
              </a:pathLst>
            </a:custGeom>
            <a:solidFill>
              <a:schemeClr val="accent4"/>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52" name="Shape 452"/>
            <p:cNvSpPr/>
            <p:nvPr/>
          </p:nvSpPr>
          <p:spPr>
            <a:xfrm>
              <a:off x="1725613" y="1735138"/>
              <a:ext cx="946150" cy="900111"/>
            </a:xfrm>
            <a:custGeom>
              <a:avLst/>
              <a:gdLst/>
              <a:ahLst/>
              <a:cxnLst/>
              <a:rect l="0" t="0" r="0" b="0"/>
              <a:pathLst>
                <a:path w="120000" h="120000" extrusionOk="0">
                  <a:moveTo>
                    <a:pt x="7741" y="50338"/>
                  </a:moveTo>
                  <a:cubicBezTo>
                    <a:pt x="42580" y="113898"/>
                    <a:pt x="42580" y="113898"/>
                    <a:pt x="42580" y="113898"/>
                  </a:cubicBezTo>
                  <a:cubicBezTo>
                    <a:pt x="38709" y="120000"/>
                    <a:pt x="38709" y="120000"/>
                    <a:pt x="38709" y="120000"/>
                  </a:cubicBezTo>
                  <a:cubicBezTo>
                    <a:pt x="0" y="49576"/>
                    <a:pt x="0" y="49576"/>
                    <a:pt x="0" y="49576"/>
                  </a:cubicBezTo>
                  <a:lnTo>
                    <a:pt x="7741" y="50338"/>
                  </a:lnTo>
                  <a:close/>
                  <a:moveTo>
                    <a:pt x="120000" y="0"/>
                  </a:moveTo>
                  <a:cubicBezTo>
                    <a:pt x="92661" y="21355"/>
                    <a:pt x="67500" y="49322"/>
                    <a:pt x="44274" y="84152"/>
                  </a:cubicBezTo>
                  <a:cubicBezTo>
                    <a:pt x="39919" y="77033"/>
                    <a:pt x="39919" y="77033"/>
                    <a:pt x="39919" y="77033"/>
                  </a:cubicBezTo>
                  <a:cubicBezTo>
                    <a:pt x="61693" y="43728"/>
                    <a:pt x="88306" y="18050"/>
                    <a:pt x="120000" y="0"/>
                  </a:cubicBez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53" name="Shape 453"/>
            <p:cNvSpPr/>
            <p:nvPr/>
          </p:nvSpPr>
          <p:spPr>
            <a:xfrm>
              <a:off x="1725613" y="2032000"/>
              <a:ext cx="461961" cy="609599"/>
            </a:xfrm>
            <a:custGeom>
              <a:avLst/>
              <a:gdLst/>
              <a:ahLst/>
              <a:cxnLst/>
              <a:rect l="0" t="0" r="0" b="0"/>
              <a:pathLst>
                <a:path w="120000" h="120000" extrusionOk="0">
                  <a:moveTo>
                    <a:pt x="79175" y="118750"/>
                  </a:moveTo>
                  <a:lnTo>
                    <a:pt x="87422" y="109687"/>
                  </a:lnTo>
                  <a:lnTo>
                    <a:pt x="120000" y="111875"/>
                  </a:lnTo>
                  <a:lnTo>
                    <a:pt x="113402" y="120000"/>
                  </a:lnTo>
                  <a:lnTo>
                    <a:pt x="79175" y="118750"/>
                  </a:lnTo>
                  <a:close/>
                  <a:moveTo>
                    <a:pt x="16082" y="15937"/>
                  </a:moveTo>
                  <a:lnTo>
                    <a:pt x="0" y="14687"/>
                  </a:lnTo>
                  <a:lnTo>
                    <a:pt x="22680" y="0"/>
                  </a:lnTo>
                  <a:lnTo>
                    <a:pt x="36701" y="2500"/>
                  </a:lnTo>
                  <a:lnTo>
                    <a:pt x="16082" y="15937"/>
                  </a:lnTo>
                  <a:close/>
                </a:path>
              </a:pathLst>
            </a:custGeom>
            <a:solidFill>
              <a:srgbClr val="BFBFB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454" name="Shape 454"/>
          <p:cNvGrpSpPr/>
          <p:nvPr/>
        </p:nvGrpSpPr>
        <p:grpSpPr>
          <a:xfrm>
            <a:off x="496527" y="3894190"/>
            <a:ext cx="573556" cy="599662"/>
            <a:chOff x="1524000" y="1731963"/>
            <a:chExt cx="1150936" cy="1203323"/>
          </a:xfrm>
        </p:grpSpPr>
        <p:sp>
          <p:nvSpPr>
            <p:cNvPr id="455" name="Shape 455"/>
            <p:cNvSpPr/>
            <p:nvPr/>
          </p:nvSpPr>
          <p:spPr>
            <a:xfrm>
              <a:off x="1616075" y="1760538"/>
              <a:ext cx="784224" cy="1085850"/>
            </a:xfrm>
            <a:custGeom>
              <a:avLst/>
              <a:gdLst/>
              <a:ahLst/>
              <a:cxnLst/>
              <a:rect l="0" t="0" r="0" b="0"/>
              <a:pathLst>
                <a:path w="120000" h="120000" extrusionOk="0">
                  <a:moveTo>
                    <a:pt x="485" y="106140"/>
                  </a:moveTo>
                  <a:lnTo>
                    <a:pt x="0" y="0"/>
                  </a:lnTo>
                  <a:lnTo>
                    <a:pt x="120000" y="18771"/>
                  </a:lnTo>
                  <a:lnTo>
                    <a:pt x="120000" y="120000"/>
                  </a:lnTo>
                  <a:lnTo>
                    <a:pt x="485" y="106140"/>
                  </a:lnTo>
                  <a:close/>
                </a:path>
              </a:pathLst>
            </a:custGeom>
            <a:gradFill>
              <a:gsLst>
                <a:gs pos="0">
                  <a:srgbClr val="ADADAD"/>
                </a:gs>
                <a:gs pos="50000">
                  <a:srgbClr val="CCCCCC"/>
                </a:gs>
                <a:gs pos="100000">
                  <a:srgbClr val="E6E6E6"/>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56" name="Shape 456"/>
            <p:cNvSpPr/>
            <p:nvPr/>
          </p:nvSpPr>
          <p:spPr>
            <a:xfrm>
              <a:off x="1524000" y="1760538"/>
              <a:ext cx="95250" cy="1049338"/>
            </a:xfrm>
            <a:custGeom>
              <a:avLst/>
              <a:gdLst/>
              <a:ahLst/>
              <a:cxnLst/>
              <a:rect l="0" t="0" r="0" b="0"/>
              <a:pathLst>
                <a:path w="120000" h="120000" extrusionOk="0">
                  <a:moveTo>
                    <a:pt x="116000" y="0"/>
                  </a:moveTo>
                  <a:lnTo>
                    <a:pt x="120000" y="109833"/>
                  </a:lnTo>
                  <a:lnTo>
                    <a:pt x="0" y="120000"/>
                  </a:lnTo>
                  <a:lnTo>
                    <a:pt x="0" y="7443"/>
                  </a:lnTo>
                  <a:lnTo>
                    <a:pt x="116000" y="0"/>
                  </a:lnTo>
                  <a:close/>
                </a:path>
              </a:pathLst>
            </a:custGeom>
            <a:solidFill>
              <a:srgbClr val="92929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57" name="Shape 457"/>
            <p:cNvSpPr/>
            <p:nvPr/>
          </p:nvSpPr>
          <p:spPr>
            <a:xfrm>
              <a:off x="1524000" y="2720975"/>
              <a:ext cx="876300" cy="214312"/>
            </a:xfrm>
            <a:custGeom>
              <a:avLst/>
              <a:gdLst/>
              <a:ahLst/>
              <a:cxnLst/>
              <a:rect l="0" t="0" r="0" b="0"/>
              <a:pathLst>
                <a:path w="120000" h="120000" extrusionOk="0">
                  <a:moveTo>
                    <a:pt x="0" y="49777"/>
                  </a:moveTo>
                  <a:lnTo>
                    <a:pt x="13043" y="0"/>
                  </a:lnTo>
                  <a:lnTo>
                    <a:pt x="120000" y="70222"/>
                  </a:lnTo>
                  <a:lnTo>
                    <a:pt x="110434" y="120000"/>
                  </a:lnTo>
                  <a:lnTo>
                    <a:pt x="0" y="49777"/>
                  </a:ln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58" name="Shape 458"/>
            <p:cNvSpPr/>
            <p:nvPr/>
          </p:nvSpPr>
          <p:spPr>
            <a:xfrm>
              <a:off x="1787525" y="1731963"/>
              <a:ext cx="887411" cy="868363"/>
            </a:xfrm>
            <a:custGeom>
              <a:avLst/>
              <a:gdLst/>
              <a:ahLst/>
              <a:cxnLst/>
              <a:rect l="0" t="0" r="0" b="0"/>
              <a:pathLst>
                <a:path w="120000" h="120000" extrusionOk="0">
                  <a:moveTo>
                    <a:pt x="37081" y="118421"/>
                  </a:moveTo>
                  <a:cubicBezTo>
                    <a:pt x="0" y="52631"/>
                    <a:pt x="0" y="52631"/>
                    <a:pt x="0" y="52631"/>
                  </a:cubicBezTo>
                  <a:cubicBezTo>
                    <a:pt x="10815" y="43157"/>
                    <a:pt x="10815" y="43157"/>
                    <a:pt x="10815" y="43157"/>
                  </a:cubicBezTo>
                  <a:cubicBezTo>
                    <a:pt x="34248" y="80263"/>
                    <a:pt x="34248" y="80263"/>
                    <a:pt x="34248" y="80263"/>
                  </a:cubicBezTo>
                  <a:cubicBezTo>
                    <a:pt x="38884" y="87631"/>
                    <a:pt x="38884" y="87631"/>
                    <a:pt x="38884" y="87631"/>
                  </a:cubicBezTo>
                  <a:cubicBezTo>
                    <a:pt x="63605" y="51578"/>
                    <a:pt x="90386" y="22631"/>
                    <a:pt x="119484" y="526"/>
                  </a:cubicBezTo>
                  <a:cubicBezTo>
                    <a:pt x="119742" y="263"/>
                    <a:pt x="119742" y="263"/>
                    <a:pt x="120000" y="0"/>
                  </a:cubicBezTo>
                  <a:cubicBezTo>
                    <a:pt x="89871" y="35263"/>
                    <a:pt x="67982" y="75263"/>
                    <a:pt x="54077" y="119999"/>
                  </a:cubicBezTo>
                  <a:lnTo>
                    <a:pt x="37081" y="118421"/>
                  </a:lnTo>
                  <a:close/>
                </a:path>
              </a:pathLst>
            </a:custGeom>
            <a:solidFill>
              <a:schemeClr val="accent5"/>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59" name="Shape 459"/>
            <p:cNvSpPr/>
            <p:nvPr/>
          </p:nvSpPr>
          <p:spPr>
            <a:xfrm>
              <a:off x="1725613" y="1735138"/>
              <a:ext cx="946150" cy="900111"/>
            </a:xfrm>
            <a:custGeom>
              <a:avLst/>
              <a:gdLst/>
              <a:ahLst/>
              <a:cxnLst/>
              <a:rect l="0" t="0" r="0" b="0"/>
              <a:pathLst>
                <a:path w="120000" h="120000" extrusionOk="0">
                  <a:moveTo>
                    <a:pt x="7741" y="50338"/>
                  </a:moveTo>
                  <a:cubicBezTo>
                    <a:pt x="42580" y="113898"/>
                    <a:pt x="42580" y="113898"/>
                    <a:pt x="42580" y="113898"/>
                  </a:cubicBezTo>
                  <a:cubicBezTo>
                    <a:pt x="38709" y="120000"/>
                    <a:pt x="38709" y="120000"/>
                    <a:pt x="38709" y="120000"/>
                  </a:cubicBezTo>
                  <a:cubicBezTo>
                    <a:pt x="0" y="49576"/>
                    <a:pt x="0" y="49576"/>
                    <a:pt x="0" y="49576"/>
                  </a:cubicBezTo>
                  <a:lnTo>
                    <a:pt x="7741" y="50338"/>
                  </a:lnTo>
                  <a:close/>
                  <a:moveTo>
                    <a:pt x="120000" y="0"/>
                  </a:moveTo>
                  <a:cubicBezTo>
                    <a:pt x="92661" y="21355"/>
                    <a:pt x="67500" y="49322"/>
                    <a:pt x="44274" y="84152"/>
                  </a:cubicBezTo>
                  <a:cubicBezTo>
                    <a:pt x="39919" y="77033"/>
                    <a:pt x="39919" y="77033"/>
                    <a:pt x="39919" y="77033"/>
                  </a:cubicBezTo>
                  <a:cubicBezTo>
                    <a:pt x="61693" y="43728"/>
                    <a:pt x="88306" y="18050"/>
                    <a:pt x="120000" y="0"/>
                  </a:cubicBezTo>
                  <a:close/>
                </a:path>
              </a:pathLst>
            </a:custGeom>
            <a:solidFill>
              <a:srgbClr val="D8D8D8"/>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60" name="Shape 460"/>
            <p:cNvSpPr/>
            <p:nvPr/>
          </p:nvSpPr>
          <p:spPr>
            <a:xfrm>
              <a:off x="1725613" y="2032000"/>
              <a:ext cx="461961" cy="609599"/>
            </a:xfrm>
            <a:custGeom>
              <a:avLst/>
              <a:gdLst/>
              <a:ahLst/>
              <a:cxnLst/>
              <a:rect l="0" t="0" r="0" b="0"/>
              <a:pathLst>
                <a:path w="120000" h="120000" extrusionOk="0">
                  <a:moveTo>
                    <a:pt x="79175" y="118750"/>
                  </a:moveTo>
                  <a:lnTo>
                    <a:pt x="87422" y="109687"/>
                  </a:lnTo>
                  <a:lnTo>
                    <a:pt x="120000" y="111875"/>
                  </a:lnTo>
                  <a:lnTo>
                    <a:pt x="113402" y="120000"/>
                  </a:lnTo>
                  <a:lnTo>
                    <a:pt x="79175" y="118750"/>
                  </a:lnTo>
                  <a:close/>
                  <a:moveTo>
                    <a:pt x="16082" y="15937"/>
                  </a:moveTo>
                  <a:lnTo>
                    <a:pt x="0" y="14687"/>
                  </a:lnTo>
                  <a:lnTo>
                    <a:pt x="22680" y="0"/>
                  </a:lnTo>
                  <a:lnTo>
                    <a:pt x="36701" y="2500"/>
                  </a:lnTo>
                  <a:lnTo>
                    <a:pt x="16082" y="15937"/>
                  </a:lnTo>
                  <a:close/>
                </a:path>
              </a:pathLst>
            </a:custGeom>
            <a:solidFill>
              <a:srgbClr val="BFBFB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7"/>
                                        </p:tgtEl>
                                        <p:attrNameLst>
                                          <p:attrName>style.visibility</p:attrName>
                                        </p:attrNameLst>
                                      </p:cBhvr>
                                      <p:to>
                                        <p:strVal val="visible"/>
                                      </p:to>
                                    </p:set>
                                    <p:anim calcmode="lin" valueType="num">
                                      <p:cBhvr additive="base">
                                        <p:cTn id="7" dur="500"/>
                                        <p:tgtEl>
                                          <p:spTgt spid="41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4"/>
                                        </p:tgtEl>
                                        <p:attrNameLst>
                                          <p:attrName>style.visibility</p:attrName>
                                        </p:attrNameLst>
                                      </p:cBhvr>
                                      <p:to>
                                        <p:strVal val="visible"/>
                                      </p:to>
                                    </p:set>
                                    <p:animEffect transition="in" filter="fade">
                                      <p:cBhvr>
                                        <p:cTn id="11" dur="500"/>
                                        <p:tgtEl>
                                          <p:spTgt spid="4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9"/>
                                        </p:tgtEl>
                                        <p:attrNameLst>
                                          <p:attrName>style.visibility</p:attrName>
                                        </p:attrNameLst>
                                      </p:cBhvr>
                                      <p:to>
                                        <p:strVal val="visible"/>
                                      </p:to>
                                    </p:set>
                                    <p:animEffect transition="in" filter="fade">
                                      <p:cBhvr>
                                        <p:cTn id="15" dur="500"/>
                                        <p:tgtEl>
                                          <p:spTgt spid="429"/>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433"/>
                                        </p:tgtEl>
                                        <p:attrNameLst>
                                          <p:attrName>style.visibility</p:attrName>
                                        </p:attrNameLst>
                                      </p:cBhvr>
                                      <p:to>
                                        <p:strVal val="visible"/>
                                      </p:to>
                                    </p:set>
                                    <p:anim calcmode="lin" valueType="num">
                                      <p:cBhvr additive="base">
                                        <p:cTn id="19" dur="500"/>
                                        <p:tgtEl>
                                          <p:spTgt spid="433"/>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25"/>
                                        </p:tgtEl>
                                        <p:attrNameLst>
                                          <p:attrName>style.visibility</p:attrName>
                                        </p:attrNameLst>
                                      </p:cBhvr>
                                      <p:to>
                                        <p:strVal val="visible"/>
                                      </p:to>
                                    </p:set>
                                    <p:animEffect transition="in" filter="fade">
                                      <p:cBhvr>
                                        <p:cTn id="23" dur="500"/>
                                        <p:tgtEl>
                                          <p:spTgt spid="42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30"/>
                                        </p:tgtEl>
                                        <p:attrNameLst>
                                          <p:attrName>style.visibility</p:attrName>
                                        </p:attrNameLst>
                                      </p:cBhvr>
                                      <p:to>
                                        <p:strVal val="visible"/>
                                      </p:to>
                                    </p:set>
                                    <p:animEffect transition="in" filter="fade">
                                      <p:cBhvr>
                                        <p:cTn id="27" dur="500"/>
                                        <p:tgtEl>
                                          <p:spTgt spid="430"/>
                                        </p:tgtEl>
                                      </p:cBhvr>
                                    </p:animEffect>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440"/>
                                        </p:tgtEl>
                                        <p:attrNameLst>
                                          <p:attrName>style.visibility</p:attrName>
                                        </p:attrNameLst>
                                      </p:cBhvr>
                                      <p:to>
                                        <p:strVal val="visible"/>
                                      </p:to>
                                    </p:set>
                                    <p:anim calcmode="lin" valueType="num">
                                      <p:cBhvr additive="base">
                                        <p:cTn id="31" dur="500"/>
                                        <p:tgtEl>
                                          <p:spTgt spid="440"/>
                                        </p:tgtEl>
                                        <p:attrNameLst>
                                          <p:attrName>ppt_x</p:attrName>
                                        </p:attrNameLst>
                                      </p:cBhvr>
                                      <p:tavLst>
                                        <p:tav tm="0">
                                          <p:val>
                                            <p:strVal val="#ppt_x-1"/>
                                          </p:val>
                                        </p:tav>
                                        <p:tav tm="100000">
                                          <p:val>
                                            <p:strVal val="#ppt_x"/>
                                          </p:val>
                                        </p:tav>
                                      </p:tavLst>
                                    </p:anim>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26"/>
                                        </p:tgtEl>
                                        <p:attrNameLst>
                                          <p:attrName>style.visibility</p:attrName>
                                        </p:attrNameLst>
                                      </p:cBhvr>
                                      <p:to>
                                        <p:strVal val="visible"/>
                                      </p:to>
                                    </p:set>
                                    <p:animEffect transition="in" filter="fade">
                                      <p:cBhvr>
                                        <p:cTn id="35" dur="500"/>
                                        <p:tgtEl>
                                          <p:spTgt spid="42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31"/>
                                        </p:tgtEl>
                                        <p:attrNameLst>
                                          <p:attrName>style.visibility</p:attrName>
                                        </p:attrNameLst>
                                      </p:cBhvr>
                                      <p:to>
                                        <p:strVal val="visible"/>
                                      </p:to>
                                    </p:set>
                                    <p:animEffect transition="in" filter="fade">
                                      <p:cBhvr>
                                        <p:cTn id="39" dur="500"/>
                                        <p:tgtEl>
                                          <p:spTgt spid="431"/>
                                        </p:tgtEl>
                                      </p:cBhvr>
                                    </p:animEffect>
                                  </p:childTnLst>
                                </p:cTn>
                              </p:par>
                            </p:childTnLst>
                          </p:cTn>
                        </p:par>
                        <p:par>
                          <p:cTn id="40" fill="hold">
                            <p:stCondLst>
                              <p:cond delay="4500"/>
                            </p:stCondLst>
                            <p:childTnLst>
                              <p:par>
                                <p:cTn id="41" presetID="2" presetClass="entr" presetSubtype="8" fill="hold" nodeType="afterEffect">
                                  <p:stCondLst>
                                    <p:cond delay="0"/>
                                  </p:stCondLst>
                                  <p:childTnLst>
                                    <p:set>
                                      <p:cBhvr>
                                        <p:cTn id="42" dur="1" fill="hold">
                                          <p:stCondLst>
                                            <p:cond delay="0"/>
                                          </p:stCondLst>
                                        </p:cTn>
                                        <p:tgtEl>
                                          <p:spTgt spid="447"/>
                                        </p:tgtEl>
                                        <p:attrNameLst>
                                          <p:attrName>style.visibility</p:attrName>
                                        </p:attrNameLst>
                                      </p:cBhvr>
                                      <p:to>
                                        <p:strVal val="visible"/>
                                      </p:to>
                                    </p:set>
                                    <p:anim calcmode="lin" valueType="num">
                                      <p:cBhvr additive="base">
                                        <p:cTn id="43" dur="500"/>
                                        <p:tgtEl>
                                          <p:spTgt spid="447"/>
                                        </p:tgtEl>
                                        <p:attrNameLst>
                                          <p:attrName>ppt_x</p:attrName>
                                        </p:attrNameLst>
                                      </p:cBhvr>
                                      <p:tavLst>
                                        <p:tav tm="0">
                                          <p:val>
                                            <p:strVal val="#ppt_x-1"/>
                                          </p:val>
                                        </p:tav>
                                        <p:tav tm="100000">
                                          <p:val>
                                            <p:strVal val="#ppt_x"/>
                                          </p:val>
                                        </p:tav>
                                      </p:tavLst>
                                    </p:anim>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27"/>
                                        </p:tgtEl>
                                        <p:attrNameLst>
                                          <p:attrName>style.visibility</p:attrName>
                                        </p:attrNameLst>
                                      </p:cBhvr>
                                      <p:to>
                                        <p:strVal val="visible"/>
                                      </p:to>
                                    </p:set>
                                    <p:animEffect transition="in" filter="fade">
                                      <p:cBhvr>
                                        <p:cTn id="47" dur="500"/>
                                        <p:tgtEl>
                                          <p:spTgt spid="42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32"/>
                                        </p:tgtEl>
                                        <p:attrNameLst>
                                          <p:attrName>style.visibility</p:attrName>
                                        </p:attrNameLst>
                                      </p:cBhvr>
                                      <p:to>
                                        <p:strVal val="visible"/>
                                      </p:to>
                                    </p:set>
                                    <p:animEffect transition="in" filter="fade">
                                      <p:cBhvr>
                                        <p:cTn id="51" dur="500"/>
                                        <p:tgtEl>
                                          <p:spTgt spid="432"/>
                                        </p:tgtEl>
                                      </p:cBhvr>
                                    </p:animEffect>
                                  </p:childTnLst>
                                </p:cTn>
                              </p:par>
                            </p:childTnLst>
                          </p:cTn>
                        </p:par>
                        <p:par>
                          <p:cTn id="52" fill="hold">
                            <p:stCondLst>
                              <p:cond delay="6000"/>
                            </p:stCondLst>
                            <p:childTnLst>
                              <p:par>
                                <p:cTn id="53" presetID="2" presetClass="entr" presetSubtype="8" fill="hold" nodeType="afterEffect">
                                  <p:stCondLst>
                                    <p:cond delay="0"/>
                                  </p:stCondLst>
                                  <p:childTnLst>
                                    <p:set>
                                      <p:cBhvr>
                                        <p:cTn id="54" dur="1" fill="hold">
                                          <p:stCondLst>
                                            <p:cond delay="0"/>
                                          </p:stCondLst>
                                        </p:cTn>
                                        <p:tgtEl>
                                          <p:spTgt spid="454"/>
                                        </p:tgtEl>
                                        <p:attrNameLst>
                                          <p:attrName>style.visibility</p:attrName>
                                        </p:attrNameLst>
                                      </p:cBhvr>
                                      <p:to>
                                        <p:strVal val="visible"/>
                                      </p:to>
                                    </p:set>
                                    <p:anim calcmode="lin" valueType="num">
                                      <p:cBhvr additive="base">
                                        <p:cTn id="55" dur="500"/>
                                        <p:tgtEl>
                                          <p:spTgt spid="454"/>
                                        </p:tgtEl>
                                        <p:attrNameLst>
                                          <p:attrName>ppt_x</p:attrName>
                                        </p:attrNameLst>
                                      </p:cBhvr>
                                      <p:tavLst>
                                        <p:tav tm="0">
                                          <p:val>
                                            <p:strVal val="#ppt_x-1"/>
                                          </p:val>
                                        </p:tav>
                                        <p:tav tm="100000">
                                          <p:val>
                                            <p:strVal val="#ppt_x"/>
                                          </p:val>
                                        </p:tav>
                                      </p:tavLst>
                                    </p:anim>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28"/>
                                        </p:tgtEl>
                                        <p:attrNameLst>
                                          <p:attrName>style.visibility</p:attrName>
                                        </p:attrNameLst>
                                      </p:cBhvr>
                                      <p:to>
                                        <p:strVal val="visible"/>
                                      </p:to>
                                    </p:set>
                                    <p:animEffect transition="in" filter="fade">
                                      <p:cBhvr>
                                        <p:cTn id="59"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a:spLocks noGrp="1"/>
          </p:cNvSpPr>
          <p:nvPr>
            <p:ph type="body" idx="1"/>
          </p:nvPr>
        </p:nvSpPr>
        <p:spPr>
          <a:xfrm>
            <a:off x="556500" y="783520"/>
            <a:ext cx="8368364" cy="173255"/>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BFBFBF"/>
              </a:buClr>
              <a:buSzPct val="25000"/>
              <a:buFont typeface="Arial"/>
              <a:buNone/>
            </a:pPr>
            <a:r>
              <a:rPr lang="en-US">
                <a:solidFill>
                  <a:schemeClr val="tx1">
                    <a:lumMod val="50000"/>
                    <a:lumOff val="50000"/>
                  </a:schemeClr>
                </a:solidFill>
              </a:rPr>
              <a:t>Annual need b</a:t>
            </a:r>
            <a:r>
              <a:rPr lang="en-US" sz="1600" b="0" i="0" u="none" strike="noStrike" cap="none">
                <a:solidFill>
                  <a:schemeClr val="tx1">
                    <a:lumMod val="50000"/>
                    <a:lumOff val="50000"/>
                  </a:schemeClr>
                </a:solidFill>
                <a:latin typeface="Calibri"/>
                <a:ea typeface="Calibri"/>
                <a:cs typeface="Calibri"/>
                <a:sym typeface="Calibri"/>
              </a:rPr>
              <a:t>ased on acuity</a:t>
            </a:r>
          </a:p>
        </p:txBody>
      </p:sp>
      <p:sp>
        <p:nvSpPr>
          <p:cNvPr id="793" name="Shape 793"/>
          <p:cNvSpPr txBox="1">
            <a:spLocks noGrp="1"/>
          </p:cNvSpPr>
          <p:nvPr>
            <p:ph type="title"/>
          </p:nvPr>
        </p:nvSpPr>
        <p:spPr>
          <a:xfrm>
            <a:off x="556500" y="337687"/>
            <a:ext cx="8368364" cy="356133"/>
          </a:xfrm>
          <a:prstGeom prst="rect">
            <a:avLst/>
          </a:prstGeom>
          <a:noFill/>
          <a:ln>
            <a:noFill/>
          </a:ln>
        </p:spPr>
        <p:txBody>
          <a:bodyPr lIns="0" tIns="45700" rIns="91425" bIns="4570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2800" b="1" i="0" u="none" strike="noStrike" cap="none">
                <a:solidFill>
                  <a:srgbClr val="1D5280"/>
                </a:solidFill>
                <a:latin typeface="Calibri"/>
                <a:ea typeface="Calibri"/>
                <a:cs typeface="Calibri"/>
                <a:sym typeface="Calibri"/>
              </a:rPr>
              <a:t>TUCSON NEED ESTIMATES</a:t>
            </a:r>
          </a:p>
        </p:txBody>
      </p:sp>
      <p:sp>
        <p:nvSpPr>
          <p:cNvPr id="794" name="Shape 794"/>
          <p:cNvSpPr txBox="1"/>
          <p:nvPr/>
        </p:nvSpPr>
        <p:spPr>
          <a:xfrm>
            <a:off x="1339050" y="4310817"/>
            <a:ext cx="6467473" cy="721728"/>
          </a:xfrm>
          <a:prstGeom prst="rect">
            <a:avLst/>
          </a:prstGeom>
          <a:noFill/>
          <a:ln>
            <a:noFill/>
          </a:ln>
        </p:spPr>
        <p:txBody>
          <a:bodyPr lIns="0" tIns="0" rIns="0" bIns="0" anchor="t" anchorCtr="0">
            <a:noAutofit/>
          </a:bodyPr>
          <a:lstStyle/>
          <a:p>
            <a:pPr lvl="0" algn="ctr">
              <a:buClr>
                <a:srgbClr val="929292"/>
              </a:buClr>
              <a:buSzPct val="25000"/>
            </a:pPr>
            <a:r>
              <a:rPr lang="en-US" b="1" dirty="0">
                <a:solidFill>
                  <a:schemeClr val="tx1"/>
                </a:solidFill>
                <a:latin typeface="Calibri"/>
                <a:ea typeface="Calibri"/>
                <a:cs typeface="Calibri"/>
                <a:sym typeface="Calibri"/>
              </a:rPr>
              <a:t>Total estimated annual volume of individuals needing MR in Tucson is: 1,518</a:t>
            </a:r>
            <a:br>
              <a:rPr lang="en-US" sz="1800" b="1" i="0" u="none" strike="noStrike" cap="none" dirty="0">
                <a:solidFill>
                  <a:schemeClr val="tx1"/>
                </a:solidFill>
                <a:latin typeface="Calibri"/>
                <a:ea typeface="Calibri"/>
                <a:cs typeface="Calibri"/>
                <a:sym typeface="Calibri"/>
              </a:rPr>
            </a:br>
            <a:r>
              <a:rPr lang="en-US" sz="1000" b="1" dirty="0">
                <a:solidFill>
                  <a:schemeClr val="tx1"/>
                </a:solidFill>
                <a:latin typeface="Calibri"/>
                <a:ea typeface="Calibri"/>
                <a:cs typeface="Calibri"/>
                <a:sym typeface="Calibri"/>
              </a:rPr>
              <a:t>NOTE: Acuity distribution is based solely on acute medical condition qualifying for medical respite care; acuity distribution does not reflect adjustments upward to reflect intensive services needs associated with unstable mental health and/or substance abuse</a:t>
            </a:r>
            <a:endParaRPr lang="en-US" sz="1000" b="1" i="0" u="none" strike="noStrike" cap="none" dirty="0">
              <a:solidFill>
                <a:schemeClr val="tx1"/>
              </a:solidFill>
              <a:latin typeface="Calibri"/>
              <a:ea typeface="Calibri"/>
              <a:cs typeface="Calibri"/>
              <a:sym typeface="Calibri"/>
            </a:endParaRPr>
          </a:p>
        </p:txBody>
      </p:sp>
      <p:grpSp>
        <p:nvGrpSpPr>
          <p:cNvPr id="798" name="Shape 798"/>
          <p:cNvGrpSpPr/>
          <p:nvPr/>
        </p:nvGrpSpPr>
        <p:grpSpPr>
          <a:xfrm>
            <a:off x="4991100" y="3041868"/>
            <a:ext cx="885825" cy="1181711"/>
            <a:chOff x="4991100" y="1847850"/>
            <a:chExt cx="885825" cy="2121738"/>
          </a:xfrm>
        </p:grpSpPr>
        <p:sp>
          <p:nvSpPr>
            <p:cNvPr id="799" name="Shape 799"/>
            <p:cNvSpPr/>
            <p:nvPr/>
          </p:nvSpPr>
          <p:spPr>
            <a:xfrm>
              <a:off x="4991100" y="1847850"/>
              <a:ext cx="885825" cy="2121738"/>
            </a:xfrm>
            <a:prstGeom prst="upArrow">
              <a:avLst>
                <a:gd name="adj1" fmla="val 50000"/>
                <a:gd name="adj2" fmla="val 81183"/>
              </a:avLst>
            </a:prstGeom>
            <a:solidFill>
              <a:srgbClr val="A6BDD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00" name="Shape 800"/>
            <p:cNvSpPr txBox="1"/>
            <p:nvPr/>
          </p:nvSpPr>
          <p:spPr>
            <a:xfrm>
              <a:off x="5010150" y="2190750"/>
              <a:ext cx="844686" cy="369332"/>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400" b="1" i="0" u="none" strike="noStrike" cap="none">
                  <a:solidFill>
                    <a:schemeClr val="lt1"/>
                  </a:solidFill>
                  <a:latin typeface="Calibri"/>
                  <a:ea typeface="Calibri"/>
                  <a:cs typeface="Calibri"/>
                  <a:sym typeface="Calibri"/>
                </a:rPr>
                <a:t>H</a:t>
              </a:r>
            </a:p>
          </p:txBody>
        </p:sp>
      </p:grpSp>
      <p:grpSp>
        <p:nvGrpSpPr>
          <p:cNvPr id="801" name="Shape 801"/>
          <p:cNvGrpSpPr/>
          <p:nvPr/>
        </p:nvGrpSpPr>
        <p:grpSpPr>
          <a:xfrm>
            <a:off x="3238500" y="2814074"/>
            <a:ext cx="885825" cy="1409506"/>
            <a:chOff x="3238500" y="1847850"/>
            <a:chExt cx="885825" cy="2121738"/>
          </a:xfrm>
        </p:grpSpPr>
        <p:sp>
          <p:nvSpPr>
            <p:cNvPr id="802" name="Shape 802"/>
            <p:cNvSpPr/>
            <p:nvPr/>
          </p:nvSpPr>
          <p:spPr>
            <a:xfrm>
              <a:off x="3238500" y="1847850"/>
              <a:ext cx="885825" cy="2121738"/>
            </a:xfrm>
            <a:prstGeom prst="upArrow">
              <a:avLst>
                <a:gd name="adj1" fmla="val 50000"/>
                <a:gd name="adj2" fmla="val 81183"/>
              </a:avLst>
            </a:prstGeom>
            <a:solidFill>
              <a:srgbClr val="C9C9C9"/>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03" name="Shape 803"/>
            <p:cNvSpPr txBox="1"/>
            <p:nvPr/>
          </p:nvSpPr>
          <p:spPr>
            <a:xfrm>
              <a:off x="3276600" y="2190750"/>
              <a:ext cx="844686" cy="369332"/>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400" b="1" i="0" u="none" strike="noStrike" cap="none">
                  <a:solidFill>
                    <a:schemeClr val="lt1"/>
                  </a:solidFill>
                  <a:latin typeface="Calibri"/>
                  <a:ea typeface="Calibri"/>
                  <a:cs typeface="Calibri"/>
                  <a:sym typeface="Calibri"/>
                </a:rPr>
                <a:t>L</a:t>
              </a:r>
            </a:p>
          </p:txBody>
        </p:sp>
      </p:grpSp>
      <p:grpSp>
        <p:nvGrpSpPr>
          <p:cNvPr id="804" name="Shape 804"/>
          <p:cNvGrpSpPr/>
          <p:nvPr/>
        </p:nvGrpSpPr>
        <p:grpSpPr>
          <a:xfrm>
            <a:off x="4114800" y="1777992"/>
            <a:ext cx="885825" cy="2445589"/>
            <a:chOff x="4114800" y="1524000"/>
            <a:chExt cx="885825" cy="2445589"/>
          </a:xfrm>
        </p:grpSpPr>
        <p:sp>
          <p:nvSpPr>
            <p:cNvPr id="805" name="Shape 805"/>
            <p:cNvSpPr/>
            <p:nvPr/>
          </p:nvSpPr>
          <p:spPr>
            <a:xfrm>
              <a:off x="4114800" y="1524000"/>
              <a:ext cx="885825" cy="2445589"/>
            </a:xfrm>
            <a:prstGeom prst="upArrow">
              <a:avLst>
                <a:gd name="adj1" fmla="val 50000"/>
                <a:gd name="adj2" fmla="val 81183"/>
              </a:avLst>
            </a:prstGeom>
            <a:solidFill>
              <a:srgbClr val="1D528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06" name="Shape 806"/>
            <p:cNvSpPr txBox="1"/>
            <p:nvPr/>
          </p:nvSpPr>
          <p:spPr>
            <a:xfrm>
              <a:off x="4124325" y="1866900"/>
              <a:ext cx="844686" cy="369332"/>
            </a:xfrm>
            <a:prstGeom prst="rect">
              <a:avLst/>
            </a:prstGeom>
            <a:noFill/>
            <a:ln>
              <a:noFill/>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400" b="1" i="0" u="none" strike="noStrike" cap="none">
                  <a:solidFill>
                    <a:schemeClr val="lt1"/>
                  </a:solidFill>
                  <a:latin typeface="Calibri"/>
                  <a:ea typeface="Calibri"/>
                  <a:cs typeface="Calibri"/>
                  <a:sym typeface="Calibri"/>
                </a:rPr>
                <a:t>M</a:t>
              </a:r>
            </a:p>
          </p:txBody>
        </p:sp>
      </p:grpSp>
      <p:sp>
        <p:nvSpPr>
          <p:cNvPr id="812" name="Shape 812"/>
          <p:cNvSpPr txBox="1"/>
          <p:nvPr/>
        </p:nvSpPr>
        <p:spPr>
          <a:xfrm>
            <a:off x="214061" y="2814074"/>
            <a:ext cx="2860675" cy="584774"/>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rgbClr val="929292"/>
              </a:buClr>
              <a:buSzPct val="25000"/>
              <a:buFont typeface="Calibri"/>
              <a:buNone/>
            </a:pPr>
            <a:r>
              <a:rPr lang="en-US" sz="1400" b="1" i="0" u="none" strike="noStrike" cap="none" dirty="0">
                <a:solidFill>
                  <a:schemeClr val="tx1"/>
                </a:solidFill>
                <a:latin typeface="Calibri"/>
                <a:ea typeface="Calibri"/>
                <a:cs typeface="Calibri"/>
                <a:sym typeface="Calibri"/>
              </a:rPr>
              <a:t>Low Acuity</a:t>
            </a:r>
            <a:br>
              <a:rPr lang="en-US" sz="1800" b="1" i="0" u="none" strike="noStrike" cap="none" dirty="0">
                <a:solidFill>
                  <a:schemeClr val="tx1"/>
                </a:solidFill>
                <a:latin typeface="Calibri"/>
                <a:ea typeface="Calibri"/>
                <a:cs typeface="Calibri"/>
                <a:sym typeface="Calibri"/>
              </a:rPr>
            </a:br>
            <a:r>
              <a:rPr lang="en-US" sz="1200" b="0" i="0" u="none" strike="noStrike" cap="none" dirty="0">
                <a:solidFill>
                  <a:schemeClr val="tx1"/>
                </a:solidFill>
                <a:latin typeface="Calibri"/>
                <a:ea typeface="Calibri"/>
                <a:cs typeface="Calibri"/>
                <a:sym typeface="Calibri"/>
              </a:rPr>
              <a:t>26%</a:t>
            </a:r>
          </a:p>
          <a:p>
            <a:pPr marL="0" marR="0" lvl="0" indent="0" algn="r" rtl="0">
              <a:lnSpc>
                <a:spcPct val="100000"/>
              </a:lnSpc>
              <a:spcBef>
                <a:spcPts val="0"/>
              </a:spcBef>
              <a:spcAft>
                <a:spcPts val="0"/>
              </a:spcAft>
              <a:buClr>
                <a:srgbClr val="929292"/>
              </a:buClr>
              <a:buSzPct val="25000"/>
              <a:buFont typeface="Calibri"/>
              <a:buNone/>
            </a:pPr>
            <a:r>
              <a:rPr lang="en-US" sz="1200" dirty="0">
                <a:solidFill>
                  <a:schemeClr val="tx1"/>
                </a:solidFill>
                <a:latin typeface="Calibri"/>
                <a:ea typeface="Calibri"/>
                <a:cs typeface="Calibri"/>
                <a:sym typeface="Calibri"/>
              </a:rPr>
              <a:t>395 people</a:t>
            </a:r>
            <a:endParaRPr lang="en-US" sz="1200" b="0" i="0" u="none" strike="noStrike" cap="none" dirty="0">
              <a:solidFill>
                <a:schemeClr val="tx1"/>
              </a:solidFill>
              <a:latin typeface="Calibri"/>
              <a:ea typeface="Calibri"/>
              <a:cs typeface="Calibri"/>
              <a:sym typeface="Calibri"/>
            </a:endParaRPr>
          </a:p>
        </p:txBody>
      </p:sp>
      <p:sp>
        <p:nvSpPr>
          <p:cNvPr id="813" name="Shape 813"/>
          <p:cNvSpPr txBox="1"/>
          <p:nvPr/>
        </p:nvSpPr>
        <p:spPr>
          <a:xfrm>
            <a:off x="6002421" y="3041868"/>
            <a:ext cx="2746943" cy="584774"/>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rgbClr val="929292"/>
              </a:buClr>
              <a:buSzPct val="25000"/>
              <a:buFont typeface="Calibri"/>
              <a:buNone/>
            </a:pPr>
            <a:r>
              <a:rPr lang="en-US" sz="1400" b="1" i="0" u="none" strike="noStrike" cap="none" dirty="0">
                <a:solidFill>
                  <a:schemeClr val="tx1"/>
                </a:solidFill>
                <a:latin typeface="Calibri"/>
                <a:ea typeface="Calibri"/>
                <a:cs typeface="Calibri"/>
                <a:sym typeface="Calibri"/>
              </a:rPr>
              <a:t>High Acuity</a:t>
            </a:r>
            <a:br>
              <a:rPr lang="en-US" sz="1800" b="1" i="0" u="none" strike="noStrike" cap="none" dirty="0">
                <a:solidFill>
                  <a:schemeClr val="tx1"/>
                </a:solidFill>
                <a:latin typeface="Calibri"/>
                <a:ea typeface="Calibri"/>
                <a:cs typeface="Calibri"/>
                <a:sym typeface="Calibri"/>
              </a:rPr>
            </a:br>
            <a:r>
              <a:rPr lang="en-US" sz="1200" b="0" i="0" u="none" strike="noStrike" cap="none" dirty="0">
                <a:solidFill>
                  <a:schemeClr val="tx1"/>
                </a:solidFill>
                <a:latin typeface="Calibri"/>
                <a:ea typeface="Calibri"/>
                <a:cs typeface="Calibri"/>
                <a:sym typeface="Calibri"/>
              </a:rPr>
              <a:t>23%</a:t>
            </a:r>
          </a:p>
          <a:p>
            <a:pPr marL="0" marR="0" lvl="0" indent="0" algn="l" rtl="0">
              <a:lnSpc>
                <a:spcPct val="100000"/>
              </a:lnSpc>
              <a:spcBef>
                <a:spcPts val="0"/>
              </a:spcBef>
              <a:spcAft>
                <a:spcPts val="0"/>
              </a:spcAft>
              <a:buClr>
                <a:srgbClr val="929292"/>
              </a:buClr>
              <a:buSzPct val="25000"/>
              <a:buFont typeface="Calibri"/>
              <a:buNone/>
            </a:pPr>
            <a:r>
              <a:rPr lang="en-US" sz="1200" dirty="0">
                <a:solidFill>
                  <a:schemeClr val="tx1"/>
                </a:solidFill>
                <a:latin typeface="Calibri"/>
                <a:ea typeface="Calibri"/>
                <a:cs typeface="Calibri"/>
                <a:sym typeface="Calibri"/>
              </a:rPr>
              <a:t>349 people</a:t>
            </a:r>
            <a:endParaRPr lang="en-US" sz="1200" b="0" i="0" u="none" strike="noStrike" cap="none" dirty="0">
              <a:solidFill>
                <a:schemeClr val="tx1"/>
              </a:solidFill>
              <a:latin typeface="Calibri"/>
              <a:ea typeface="Calibri"/>
              <a:cs typeface="Calibri"/>
              <a:sym typeface="Calibri"/>
            </a:endParaRPr>
          </a:p>
        </p:txBody>
      </p:sp>
      <p:pic>
        <p:nvPicPr>
          <p:cNvPr id="814" name="Shape 814"/>
          <p:cNvPicPr preferRelativeResize="0"/>
          <p:nvPr/>
        </p:nvPicPr>
        <p:blipFill rotWithShape="1">
          <a:blip r:embed="rId3">
            <a:alphaModFix/>
          </a:blip>
          <a:srcRect/>
          <a:stretch/>
        </p:blipFill>
        <p:spPr>
          <a:xfrm>
            <a:off x="1181100" y="4158836"/>
            <a:ext cx="6781800" cy="60946"/>
          </a:xfrm>
          <a:prstGeom prst="rect">
            <a:avLst/>
          </a:prstGeom>
          <a:noFill/>
          <a:ln>
            <a:noFill/>
          </a:ln>
        </p:spPr>
      </p:pic>
      <p:sp>
        <p:nvSpPr>
          <p:cNvPr id="25" name="Shape 794"/>
          <p:cNvSpPr txBox="1"/>
          <p:nvPr/>
        </p:nvSpPr>
        <p:spPr>
          <a:xfrm>
            <a:off x="1308275" y="1056264"/>
            <a:ext cx="6467473" cy="721728"/>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929292"/>
              </a:buClr>
              <a:buSzPct val="25000"/>
              <a:buFont typeface="Calibri"/>
              <a:buNone/>
            </a:pPr>
            <a:r>
              <a:rPr lang="en-US" sz="1400" b="1" i="0" u="none" strike="noStrike" cap="none" dirty="0">
                <a:solidFill>
                  <a:schemeClr val="tx1"/>
                </a:solidFill>
                <a:latin typeface="Calibri"/>
                <a:ea typeface="Calibri"/>
                <a:cs typeface="Calibri"/>
                <a:sym typeface="Calibri"/>
              </a:rPr>
              <a:t>Moderate Acuity</a:t>
            </a:r>
            <a:br>
              <a:rPr lang="en-US" sz="1800" b="1" i="0" u="none" strike="noStrike" cap="none" dirty="0">
                <a:solidFill>
                  <a:schemeClr val="tx1"/>
                </a:solidFill>
                <a:latin typeface="Calibri"/>
                <a:ea typeface="Calibri"/>
                <a:cs typeface="Calibri"/>
                <a:sym typeface="Calibri"/>
              </a:rPr>
            </a:br>
            <a:r>
              <a:rPr lang="en-US" sz="1200" b="0" i="0" u="none" strike="noStrike" cap="none" dirty="0">
                <a:solidFill>
                  <a:schemeClr val="tx1"/>
                </a:solidFill>
                <a:latin typeface="Calibri"/>
                <a:ea typeface="Calibri"/>
                <a:cs typeface="Calibri"/>
                <a:sym typeface="Calibri"/>
              </a:rPr>
              <a:t>51%</a:t>
            </a:r>
          </a:p>
          <a:p>
            <a:pPr marL="0" marR="0" lvl="0" indent="0" algn="ctr" rtl="0">
              <a:lnSpc>
                <a:spcPct val="100000"/>
              </a:lnSpc>
              <a:spcBef>
                <a:spcPts val="0"/>
              </a:spcBef>
              <a:spcAft>
                <a:spcPts val="0"/>
              </a:spcAft>
              <a:buClr>
                <a:srgbClr val="929292"/>
              </a:buClr>
              <a:buSzPct val="25000"/>
              <a:buFont typeface="Calibri"/>
              <a:buNone/>
            </a:pPr>
            <a:r>
              <a:rPr lang="en-US" sz="1200" dirty="0">
                <a:solidFill>
                  <a:schemeClr val="tx1"/>
                </a:solidFill>
                <a:latin typeface="Calibri"/>
                <a:ea typeface="Calibri"/>
                <a:cs typeface="Calibri"/>
                <a:sym typeface="Calibri"/>
              </a:rPr>
              <a:t>774 people</a:t>
            </a:r>
            <a:endParaRPr lang="en-US" sz="1200" b="0" i="0" u="none" strike="noStrike" cap="none" dirty="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4"/>
                                        </p:tgtEl>
                                        <p:attrNameLst>
                                          <p:attrName>style.visibility</p:attrName>
                                        </p:attrNameLst>
                                      </p:cBhvr>
                                      <p:to>
                                        <p:strVal val="visible"/>
                                      </p:to>
                                    </p:set>
                                    <p:anim calcmode="lin" valueType="num">
                                      <p:cBhvr additive="base">
                                        <p:cTn id="7" dur="500"/>
                                        <p:tgtEl>
                                          <p:spTgt spid="81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12"/>
                                        </p:tgtEl>
                                        <p:attrNameLst>
                                          <p:attrName>style.visibility</p:attrName>
                                        </p:attrNameLst>
                                      </p:cBhvr>
                                      <p:to>
                                        <p:strVal val="visible"/>
                                      </p:to>
                                    </p:set>
                                    <p:anim calcmode="lin" valueType="num">
                                      <p:cBhvr additive="base">
                                        <p:cTn id="11" dur="500"/>
                                        <p:tgtEl>
                                          <p:spTgt spid="812"/>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801"/>
                                        </p:tgtEl>
                                        <p:attrNameLst>
                                          <p:attrName>style.visibility</p:attrName>
                                        </p:attrNameLst>
                                      </p:cBhvr>
                                      <p:to>
                                        <p:strVal val="visible"/>
                                      </p:to>
                                    </p:set>
                                    <p:anim calcmode="lin" valueType="num">
                                      <p:cBhvr additive="base">
                                        <p:cTn id="15" dur="500"/>
                                        <p:tgtEl>
                                          <p:spTgt spid="80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804"/>
                                        </p:tgtEl>
                                        <p:attrNameLst>
                                          <p:attrName>style.visibility</p:attrName>
                                        </p:attrNameLst>
                                      </p:cBhvr>
                                      <p:to>
                                        <p:strVal val="visible"/>
                                      </p:to>
                                    </p:set>
                                    <p:anim calcmode="lin" valueType="num">
                                      <p:cBhvr additive="base">
                                        <p:cTn id="19" dur="500"/>
                                        <p:tgtEl>
                                          <p:spTgt spid="80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794"/>
                                        </p:tgtEl>
                                        <p:attrNameLst>
                                          <p:attrName>style.visibility</p:attrName>
                                        </p:attrNameLst>
                                      </p:cBhvr>
                                      <p:to>
                                        <p:strVal val="visible"/>
                                      </p:to>
                                    </p:set>
                                    <p:anim calcmode="lin" valueType="num">
                                      <p:cBhvr additive="base">
                                        <p:cTn id="23" dur="500"/>
                                        <p:tgtEl>
                                          <p:spTgt spid="79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798"/>
                                        </p:tgtEl>
                                        <p:attrNameLst>
                                          <p:attrName>style.visibility</p:attrName>
                                        </p:attrNameLst>
                                      </p:cBhvr>
                                      <p:to>
                                        <p:strVal val="visible"/>
                                      </p:to>
                                    </p:set>
                                    <p:anim calcmode="lin" valueType="num">
                                      <p:cBhvr additive="base">
                                        <p:cTn id="27" dur="500"/>
                                        <p:tgtEl>
                                          <p:spTgt spid="798"/>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813"/>
                                        </p:tgtEl>
                                        <p:attrNameLst>
                                          <p:attrName>style.visibility</p:attrName>
                                        </p:attrNameLst>
                                      </p:cBhvr>
                                      <p:to>
                                        <p:strVal val="visible"/>
                                      </p:to>
                                    </p:set>
                                    <p:anim calcmode="lin" valueType="num">
                                      <p:cBhvr additive="base">
                                        <p:cTn id="31" dur="500"/>
                                        <p:tgtEl>
                                          <p:spTgt spid="813"/>
                                        </p:tgtEl>
                                        <p:attrNameLst>
                                          <p:attrName>ppt_x</p:attrName>
                                        </p:attrNameLst>
                                      </p:cBhvr>
                                      <p:tavLst>
                                        <p:tav tm="0">
                                          <p:val>
                                            <p:strVal val="#ppt_x+1"/>
                                          </p:val>
                                        </p:tav>
                                        <p:tav tm="100000">
                                          <p:val>
                                            <p:strVal val="#ppt_x"/>
                                          </p:val>
                                        </p:tav>
                                      </p:tavLst>
                                    </p:anim>
                                  </p:childTnLst>
                                </p:cTn>
                              </p:par>
                            </p:childTnLst>
                          </p:cTn>
                        </p:par>
                        <p:par>
                          <p:cTn id="32" fill="hold">
                            <p:stCondLst>
                              <p:cond delay="3500"/>
                            </p:stCondLst>
                            <p:childTnLst>
                              <p:par>
                                <p:cTn id="33" presetID="2" presetClass="entr" presetSubtype="4"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17_Theme17">
      <a:dk1>
        <a:srgbClr val="000000"/>
      </a:dk1>
      <a:lt1>
        <a:srgbClr val="FFFFFF"/>
      </a:lt1>
      <a:dk2>
        <a:srgbClr val="000000"/>
      </a:dk2>
      <a:lt2>
        <a:srgbClr val="FFFFFF"/>
      </a:lt2>
      <a:accent1>
        <a:srgbClr val="A4850A"/>
      </a:accent1>
      <a:accent2>
        <a:srgbClr val="C09E0C"/>
      </a:accent2>
      <a:accent3>
        <a:srgbClr val="F2B300"/>
      </a:accent3>
      <a:accent4>
        <a:srgbClr val="FFC625"/>
      </a:accent4>
      <a:accent5>
        <a:srgbClr val="FFD04B"/>
      </a:accent5>
      <a:accent6>
        <a:srgbClr val="FFD14F"/>
      </a:accent6>
      <a:hlink>
        <a:srgbClr val="FFE217"/>
      </a:hlink>
      <a:folHlink>
        <a:srgbClr val="F3CF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utura">
      <a:majorFont>
        <a:latin typeface="Futura"/>
        <a:ea typeface=""/>
        <a:cs typeface=""/>
      </a:majorFont>
      <a:minorFont>
        <a:latin typeface="Futur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Custom Design">
  <a:themeElements>
    <a:clrScheme name="17_Theme17">
      <a:dk1>
        <a:srgbClr val="000000"/>
      </a:dk1>
      <a:lt1>
        <a:srgbClr val="FFFFFF"/>
      </a:lt1>
      <a:dk2>
        <a:srgbClr val="000000"/>
      </a:dk2>
      <a:lt2>
        <a:srgbClr val="FFFFFF"/>
      </a:lt2>
      <a:accent1>
        <a:srgbClr val="A4850A"/>
      </a:accent1>
      <a:accent2>
        <a:srgbClr val="C09E0C"/>
      </a:accent2>
      <a:accent3>
        <a:srgbClr val="F2B300"/>
      </a:accent3>
      <a:accent4>
        <a:srgbClr val="FFC625"/>
      </a:accent4>
      <a:accent5>
        <a:srgbClr val="FFD04B"/>
      </a:accent5>
      <a:accent6>
        <a:srgbClr val="FFD14F"/>
      </a:accent6>
      <a:hlink>
        <a:srgbClr val="FFE217"/>
      </a:hlink>
      <a:folHlink>
        <a:srgbClr val="F3CF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H2024 Presentation Splash Page Template" id="{A1F5CB64-EA74-5445-A357-87962712470F}" vid="{4D637181-3A29-9741-AA05-FE09FF53ED63}"/>
    </a:ext>
  </a:ext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1323</TotalTime>
  <Words>3290</Words>
  <Application>Microsoft Office PowerPoint</Application>
  <PresentationFormat>On-screen Show (16:9)</PresentationFormat>
  <Paragraphs>515</Paragraphs>
  <Slides>50</Slides>
  <Notes>17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50</vt:i4>
      </vt:variant>
    </vt:vector>
  </HeadingPairs>
  <TitlesOfParts>
    <vt:vector size="63" baseType="lpstr">
      <vt:lpstr>Century Gothic 1</vt:lpstr>
      <vt:lpstr>Futura</vt:lpstr>
      <vt:lpstr>Calibri</vt:lpstr>
      <vt:lpstr>Arial</vt:lpstr>
      <vt:lpstr>Aptos</vt:lpstr>
      <vt:lpstr>Wingdings</vt:lpstr>
      <vt:lpstr>Verdana</vt:lpstr>
      <vt:lpstr>1_Custom Design</vt:lpstr>
      <vt:lpstr>Office Theme</vt:lpstr>
      <vt:lpstr>2_Custom Design</vt:lpstr>
      <vt:lpstr>1_Office Theme</vt:lpstr>
      <vt:lpstr>2_Office Theme</vt:lpstr>
      <vt:lpstr>3_Office Theme</vt:lpstr>
      <vt:lpstr>PowerPoint Presentation</vt:lpstr>
      <vt:lpstr> Acknowledgements</vt:lpstr>
      <vt:lpstr> This Presentation will address the three phases in establishing Casa de Respiro</vt:lpstr>
      <vt:lpstr>MEDICAL RESPITE</vt:lpstr>
      <vt:lpstr>Medical Respite Community Advisory Task Force</vt:lpstr>
      <vt:lpstr>TUCSON VS. OTHER RESPITE SITES</vt:lpstr>
      <vt:lpstr>WHAT HAS TUCSON LEARNED INITIALLY?</vt:lpstr>
      <vt:lpstr>METHODOLOGY</vt:lpstr>
      <vt:lpstr>TUCSON NEED ESTIMATES</vt:lpstr>
      <vt:lpstr>OTHER KEY FINDINGS</vt:lpstr>
      <vt:lpstr>DATA LIMITATIONS</vt:lpstr>
      <vt:lpstr>VOLUME OF BEDS NEEDED</vt:lpstr>
      <vt:lpstr>NEXT STEPS</vt:lpstr>
      <vt:lpstr>ASSISTANCE CCS REQUESTED: EVER EVOLVING</vt:lpstr>
      <vt:lpstr>PowerPoint Presentation</vt:lpstr>
      <vt:lpstr>MEDICAL RESPITE</vt:lpstr>
      <vt:lpstr>OTHER KEY FINDINGS</vt:lpstr>
      <vt:lpstr>CCS was founded in 1933 as Catholic Social Services of Arizona with services primarily in Tucson, to respond the needs of families and children during the depression.  CCS expanded for the next 90 years to address challenges for communities across the 9 southern counties in Arizona.   </vt:lpstr>
      <vt:lpstr>PowerPoint Presentation</vt:lpstr>
      <vt:lpstr>Creating and Financing A Facility</vt:lpstr>
      <vt:lpstr>PowerPoint Presentation</vt:lpstr>
      <vt:lpstr>PowerPoint Presentation</vt:lpstr>
      <vt:lpstr>PowerPoint Presentation</vt:lpstr>
      <vt:lpstr>Steps in the Process</vt:lpstr>
      <vt:lpstr>PowerPoint Presentation</vt:lpstr>
      <vt:lpstr>Kitchen and Waiting Area </vt:lpstr>
      <vt:lpstr>Common Area/Dining Room and Chapel </vt:lpstr>
      <vt:lpstr>  Operational Funding Considerations   </vt:lpstr>
      <vt:lpstr>Operational Funding Considerations </vt:lpstr>
      <vt:lpstr>Other Considerations and Challenges:</vt:lpstr>
      <vt:lpstr>PowerPoint Presentation</vt:lpstr>
      <vt:lpstr>Our Organization</vt:lpstr>
      <vt:lpstr>PowerPoint Presentation</vt:lpstr>
      <vt:lpstr>Patient Services Provided</vt:lpstr>
      <vt:lpstr>El Rio Health Center of Opportunity (COO)</vt:lpstr>
      <vt:lpstr>COO</vt:lpstr>
      <vt:lpstr>Outreach Team Members</vt:lpstr>
      <vt:lpstr>History of Caring for the Unhoused</vt:lpstr>
      <vt:lpstr>Medical Respite</vt:lpstr>
      <vt:lpstr>El Rio Health</vt:lpstr>
      <vt:lpstr>Determination of Medical Respite Admission Criteria</vt:lpstr>
      <vt:lpstr>Admission Process</vt:lpstr>
      <vt:lpstr>Admission Criteria</vt:lpstr>
      <vt:lpstr>Key Stakeholder Needs</vt:lpstr>
      <vt:lpstr>Care Delivery Decision Making</vt:lpstr>
      <vt:lpstr>Behavioral Health Supports</vt:lpstr>
      <vt:lpstr>Goal Self Management</vt:lpstr>
      <vt:lpstr>El Rio Funding</vt:lpstr>
      <vt:lpstr>Outcomes</vt:lpstr>
      <vt:lpstr>Inclusivity and Diversity and Justice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migelae7</dc:creator>
  <cp:lastModifiedBy>Donna Zazworsky</cp:lastModifiedBy>
  <cp:revision>199</cp:revision>
  <cp:lastPrinted>2016-05-04T18:34:57Z</cp:lastPrinted>
  <dcterms:created xsi:type="dcterms:W3CDTF">2016-05-09T18:13:41Z</dcterms:created>
  <dcterms:modified xsi:type="dcterms:W3CDTF">2024-05-07T15:18:59Z</dcterms:modified>
</cp:coreProperties>
</file>